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23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5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ink/ink49.xml" ContentType="application/inkml+xml"/>
  <Override PartName="/ppt/ink/ink50.xml" ContentType="application/inkml+xml"/>
  <Override PartName="/ppt/ink/ink48.xml" ContentType="application/inkml+xml"/>
  <Override PartName="/ppt/ink/ink47.xml" ContentType="application/inkml+xml"/>
  <Override PartName="/ppt/ink/ink46.xml" ContentType="application/inkml+xml"/>
  <Override PartName="/ppt/ink/ink45.xml" ContentType="application/inkml+xml"/>
  <Override PartName="/ppt/ink/ink54.xml" ContentType="application/inkml+xml"/>
  <Override PartName="/ppt/ink/ink53.xml" ContentType="application/inkml+xml"/>
  <Override PartName="/ppt/ink/ink52.xml" ContentType="application/inkml+xml"/>
  <Override PartName="/ppt/ink/ink51.xml" ContentType="application/inkml+xml"/>
  <Override PartName="/ppt/ink/ink43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23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5.xml" ContentType="application/inkml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10.xml" ContentType="application/inkml+xml"/>
  <Override PartName="/ppt/ink/ink11.xml" ContentType="application/inkml+xml"/>
  <Override PartName="/ppt/ink/ink13.xml" ContentType="application/inkml+xml"/>
  <Override PartName="/ppt/ink/ink12.xml" ContentType="application/inkml+xml"/>
  <Override PartName="/ppt/ink/ink30.xml" ContentType="application/inkml+xml"/>
  <Override PartName="/ppt/ink/ink44.xml" ContentType="application/inkml+xml"/>
  <Override PartName="/ppt/ink/ink31.xml" ContentType="application/inkml+xml"/>
  <Override PartName="/ppt/ink/ink35.xml" ContentType="application/inkml+xml"/>
  <Override PartName="/ppt/ink/ink34.xml" ContentType="application/inkml+xml"/>
  <Override PartName="/ppt/ink/ink33.xml" ContentType="application/inkml+xml"/>
  <Override PartName="/ppt/ink/ink32.xml" ContentType="application/inkml+xml"/>
  <Override PartName="/ppt/ink/ink36.xml" ContentType="application/inkml+xml"/>
  <Override PartName="/ppt/ink/ink42.xml" ContentType="application/inkml+xml"/>
  <Override PartName="/ppt/ink/ink41.xml" ContentType="application/inkml+xml"/>
  <Override PartName="/ppt/ink/ink37.xml" ContentType="application/inkml+xml"/>
  <Override PartName="/ppt/ink/ink40.xml" ContentType="application/inkml+xml"/>
  <Override PartName="/ppt/ink/ink39.xml" ContentType="application/inkml+xml"/>
  <Override PartName="/ppt/ink/ink38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92" r:id="rId4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3T15:54:51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8836 1421 782 0,'4'0'152'0,"-4"0"50"0,0 0 95 16,0 0 294-16,0 0-321 0,0 0-21 16,0 0 14-16,0 0-17 0,0 0-158 15,0 0 187-15,0 0-129 0,0 0 182 16,0-19-170-16,0 19 37 0,0 0-29 0,0 0 261 15,0 0-305-15,0 0-14 0,0 0-105 16,0 0 45-16,-20 0 148 0,20 0-135 16,0 0 42-16,-21 34-147 0,21-7 295 15,-18-3-184-15,6 1-34 0,12-25-68 16,0 17 28-16,0-7-6 16,0-10-97-16,0 0 55 0,0 0-96 15,20 0-28-15,-20 0 111 0,22 0 56 16,-5 0-70-16,-1 0-38 0,1 0-24 15,11-28-125-15,-16-3 192 0,-2 31 30 16,-3 0 42-16,-7-27-57 0,0 1 132 0,0 26 17 16,0-13 5-16,-24 13 46 0,24 0-87 15,-23 0-89-15,-1 0 256 0,11 0-170 16,1 0 154-16,-2 0-178 0,5 0-67 16,-10 22 70-16,11-22-26 0,1 0 47 15,7 0-92-15,-5 0-23 0,2 39-131 16,3-39-451-16,0 0 57 0,28 0-221 15,-28 0-110-15,23 0 35 0,-23 0 218 16</inkml:trace>
  <inkml:trace contextRef="#ctx0" brushRef="#br0" timeOffset="1848.6637">8906 1556 578 0,'0'0'92'16,"0"0"89"-16,0 0-12 0,0 0 102 15,0 0 15-15,0 0 227 0,-15-23-282 0,15 23-5 16,0 0-87-16,0 0 232 0,0 0-135 16,0 0 380-16,0 19-368 0,0-19 40 15,0 0-60-15,0 0-77 0,0-21 34 16,0 21-106-16,0 0 146 0,0-27-101 15,0 27 4-15,0 0-23 0,0 0 126 16,0 22-45-16,0-22-25 0,0 22-1 16,0-22-9-16,-20 23 216 0,20 18-248 15,0-23-29-15,0 4-49 0,0 14 63 16,0-1-36-16,0 41 225 0,0-30-242 16,0 2-2-16,22-2-3 0,-22 2 14 0,0 38 50 15,24-38-101-15,-24-5 12 16,20-6-21-16,-20-7 135 0,19 10-92 0,-1 19-17 15,-18-38-48-15,7 5 22 0,-7-6 0 16,7 2-14-16,3 25 36 0,-4-31-22 16,-3 0 14-16,-3-6-14 0,0-10 0 15,0 9 0-15,0-5 0 0,0-4-27 16,0-19 27-16,0 19 0 0,0 0 0 16,0 0 27-16,0 0-27 0,0 0 0 15,0 0-22-15,0 0 22 0,0 0 0 16,0 0 22-16,0-29-22 0,0 29 0 15,0 0 0-15,0 0 0 0,0 21 0 16,0-21 0-16,0 0-22 0,22 33 22 16,-22-33 0-16,20 0 0 0,9 0 22 0,-16 0-22 15,15 0-5-15,-2 0 5 0,9 0 0 16,29 0 5-16,-38 0-6 0,-2 22 1 16,-2-22-61-16,-11 0 36 0,6 0 26 15,-6 22 59-15,-11-22-53 0,0 0-7 16,0 24 0-16,0-24 0 0,0 0 19 15,0 0-19-15,0 0 0 0,-20 19 0 16,0-19 0-16,-1 17 0 0,-38 6 0 16,21-2 0-16,-1-21 0 0,0 25 0 0,2-9 0 15,-46 18 0-15,49-18 0 0,-1 2 0 16,11 0 0-16,7-4 0 0,-4-5 0 16,6 8 0-16,15-12 0 0,0-1 0 15,0-3 0-15,0 0-40 16,49 1-58-16,-30-2-96 0,7 0-42 0,-2 0 29 15,7 0-2-15,-1 0 82 0,34-21-70 16,-39 21 160-16,4 0 15 0,-1 0 72 16,-5 0-35-16,9 0-10 0,-25 0-7 15,-5 30 67-15,-2-30 6 0,0 0-2 16,-28 15 44-16,6-15 65 0,-3 0-44 0,2 0-98 16,5 34 17-16,-1-34-23 0,-11 0-115 15,13 0 16-15,-2 0 86 16,5 18-57-16,14-18-18 0,-9 0 85 0,0 0 28 15,6 0 33-15,3 0-56 0,0 0-110 16,0 0 118-16,0-21-126 0,0 21 151 16,0 0-66-16,23 0 71 0,-23 19-62 15,0-19 19-15,0 41 19 0,0-22-12 16,0-2 15-16,0 0-51 0,0 3 90 0,-17 21-93 16,17-17-22-16,0 0-86 15,0 3 148-15,0 2-74 0,0 2 110 16,0 39-68-16,0-35 9 0,0 1-41 0,0-5 26 15,0 3 2-15,23 46 40 16,-23-59 27-16,0 16-34 0,0-4-3 0,0-4 82 16,0 13-140-16,0 16 130 0,0-41-101 15,0 12 70-15,0 2-70 0,0 4 0 16,0 13-24-16,0-24 24 0,0 1 0 16,0-1 24-16,0-6-24 0,0-15 0 15,0 9 0-15,0-10 0 0,0-2-11 16,0 0 11-16,0 0 0 0,0 2 11 15,0 1-11-15,0-3 0 0,0 0 0 16,0 0 0-16,0 0 0 0,0 0 0 0,0 0 0 16,0 0 0-16,0 0 0 0,0 0 0 15,0 0 0-15,0 0 0 0,0 0 0 16,0 0 0-16,0 0 0 0,0 0 0 16,0 0 0-16,0 0 0 0,0 0 0 15,0 0 0-15,0 0 0 0,0 0 0 16,0 0 0-16,0 0 0 0,0 0 0 15,0 0 0-15,0 0 0 0,0 34 0 16,0-34 0-16,-23 0 0 0,23 33 0 16,-31-33 0-16,16 35 0 0,-7 7 0 15,-12-21 0-15,13 1 0 0,3-4 0 16,-3 0 0-16,9 6 0 0,-15 10 0 16,8-25-51-16,2-9-181 0,5 20-219 0,-4-15-292 15,-6 24-1637-15,9-25 837 0,2 9 238 16,1-9 445-16</inkml:trace>
  <inkml:trace contextRef="#ctx0" brushRef="#br0" timeOffset="2671.1297">8695 4140 1189 0,'0'-19'261'16,"0"15"1"-16,0 1 76 0,0-1 9 15,0-1 35-15,23 5 65 0,-23 0 494 16,0 0-549-16,0 0-100 0,0 0-82 16,0 0-85-16,18 0 265 0,-18 0-168 15,0 0 446-15,0 17-464 16,0-17 97-16,0 27-125 0,0-4 62 16,0 40 254-16,21-24-311 0,-21 12-65 15,15 8-103-15,-15 6-13 0,15 7 4 16,2 81-4-16,-17-84 0 0,7 12 0 15,-7-6 0-15,8-9 0 0,-1 47 0 0,-1-72 0 16,-2-3-81-16,2 1-49 0,4-16-154 16,-4-9-175-16,6-5-796 0,-12-9 411 15,0 0-124-15,0 0-136 0,0-26-102 16,0-11-336-16</inkml:trace>
  <inkml:trace contextRef="#ctx0" brushRef="#br0" timeOffset="3604.3373">8862 4984 605 0,'0'0'97'0,"0"0"-27"0,0-5 483 16,0 2-289-16,0 3 490 15,-19 0-537-15,19 0 43 0,0 0 110 16,0 0 29-16,-10 0 447 0,10 0-494 15,0 0-60-15,0 0-93 0,0 0 10 16,0 0-5-16,0 0 211 0,0 0-186 16,31 0-32-16,-31 0 2 0,25 0-15 15,29 22-1-15,-29-22-87 0,3 27-19 16,-4-27-77-16,2 21 52 0,-1-21-44 0,29 22-35 16,-33-22 7-16,-2 0 15 15,5 0 6-15,-7 24 5 0,19-24-61 0,-28 0 49 16,3 0 57-16,-7 0-51 0,0 0 3 15,-4 0-1-15,0 0-73 0,0 0 52 16,0 0 12-16,0 0 30 0,0-17 2 16,0 17-18-16,0-16-25 0,0 16 32 15,-23-10-18-15,23 10 10 0,0-11-23 16,-22-2 48-16,7 6-40 0,15 2 63 0,0 0-57 16,-16-1-19-16,5-8 87 15,1 8-96-15,3-1 30 0,7 1-48 16,-12-10 13-16,12 8 56 0,-12 0 70 15,7 2-112-15,0 3 31 0,-7 0-37 16,9-6-25-16,-15 9 54 0,11 0 30 16,2 0 2-16,4 0 28 0,-1 0-2 0,2 0 9 15,0 18 148-15,0-18-186 0,0 0 53 16,0 0-84-16,0 0 57 0,24 14-103 16,5-14 22-16,-29 11-52 0,29-11 96 15,-6 10 41-15,-2-3 8 0,10 8-106 16,-11-3-42-16,-8-12 6 0,5 10 53 15,-8-1 48-15,1 3 1 0,-3-4-56 16,-4 1 31-16,-3-9-62 0,0 0 82 0,0 0-10 16,-24 22-43-16,5-5 28 0,19-17 18 15,-25 0-17-15,4 19 6 0,1-3-66 16,5-16 66-16,2 13-29 0,13-5 18 16,-14 1 45-16,14 3-50 0,-17 0 10 15,10-6 2-15,4-3-2 0,1 1-9 16,-2-4 0-16,4 0 17 0,0 0 63 15,0 0-131-15,0 0-4 0,0 0-19 16,0 0-84-16,22-25-29 0,-22 5 72 16,20 6 75-16,-20 14-39 0,16-22 27 15,-16 0-3-15,0 12 48 0,0-6 15 16,0 7-10-16,0-3-23 0,0 2 11 0,0-2-240 16,0 9 58-16,0-1-165 0,-21 1-166 15,21 3-335-15,-25 0-1684 0,25 0 1540 16</inkml:trace>
  <inkml:trace contextRef="#ctx0" brushRef="#br0" timeOffset="5137.8209">9325 5104 597 0,'0'0'137'15,"0"-9"287"-15,0 9-78 0,0 0-109 16,0 0 3-16,0 0-15 0,0 0 106 15,0 0-204-15,0 0 24 0,0 0 22 16,0 0 17-16,0 0 53 0,0-20 201 16,0 20-170-16,0 0-36 0,0 0 12 15,0 0-13-15,21 0-66 0,-21 0 300 16,0 17-216-16,0-17 33 0,0 0-19 16,0 27-72-16,0 13 114 0,0-20-222 15,0 6 8-15,0 5-3 0,0 3-2 16,0 3-16-16,0 56 30 0,0-45-111 0,0 8 9 15,0 6 3-15,22 0 160 0,-3 56 119 16,-19-65-132-16,0-4-68 0,17-6-35 16,-17 1 10-16,0-4-61 0,20 26 0 15,-20-35 0-15,0-4 0 0,0 6 0 16,0-11 0-16,0 10 0 0,0-19 0 16,25-7 0-16,-25 5 0 0,0-7 0 15,19 5 0-15,-19 2 0 0,0-11 0 16,0 0 0-16,0 0 0 0,0 0 0 15,0-25 0-15,0 25 0 0,0 0 0 16,0 0 0-16,0 0 0 0,0 0 0 16,0 0 0-16,-24 0 0 0,24 0 0 15,0 0 0-15,0 0 0 0,0 0 0 0,0 0 0 16,0 0 0-16,0 0 0 0,0 0 0 16,0 0 0-16,22 0 0 0,-22 0 0 15,0 0 0-15,0 0 0 0,0 0 0 16,27 0 0-16,-6 0 0 0,-21 0 0 15,35 0 0-15,-13 0 0 0,-3 0 0 16,32 0 0-16,-31 0 0 0,-2 0 0 16,7 0 0-16,-12 26 0 0,18 1 0 15,-25-27 0-15,-3 0 0 0,3 0 0 0,-1 0 0 16,-5 20 0-16,0-20 0 16,0 0 0-16,0 0 0 0,-32 23 0 0,32-23 0 15,-62 23 0-15,38-11 0 0,-8 0 0 16,-6 0 0-16,-3-4 0 0,6 9 0 15,-32 8 0-15,33-3 0 0,5-2 0 16,2-3 0-16,10 0 0 0,-20 12 0 16,7-17 0-16,21-8 0 15,9-1 0-15,0-3 0 0,24 0 0 16,-24 0 0-16,35 0 0 0,20 0-9 16,-31 0-28-16,2 0-32 0,-1-19-9 0,-4 19-82 15,2 0 65-15,12-15-35 16,-23 15 184-16,-12 0-85 0,0 0 26 0,0 0 15 15,0 27 35-15,0-27 94 0,0 24-20 16,0-24 7-16,0 17-21 0,0-17-105 16,-22 12 16-16,22-12-16 0,0 0 0 15,0 13 0-15,-21-13 0 0,21 9 0 16,0-3 0-16,0-6 0 0,0 11 0 16,0-2 0-16,0 3 0 0,23 17 0 15,-23-4 0-15,0 6 0 0,22 1 0 16,-22-3 0-16,15 61 0 0,-15 20 0 15,0-52 0-15,0 51 0 16,0-47 0-16,0-10 0 0,20-7 0 0,-20 4 0 16,0-3 0-16,17 1 0 0,-17 59 0 15,0-12 0-15,18-47 0 16,-18-3 0-16,0 33 0 0,0-48 0 16,0 7 0-16,0-2 0 0,0-13 0 15,0 1 0-15,0-2 0 0,23 13-212 16,-23-29-92-16,0-4-215 0,0 0-292 15,0-23-354-15,0-16-1950 0,-36 18 1927 16</inkml:trace>
  <inkml:trace contextRef="#ctx0" brushRef="#br0" timeOffset="6675.1953">8813 4635 953 0,'8'0'34'0,"-8"-14"66"0,0 14 269 15,0 0-153-15,0 0-1 0,0 0-11 0,0 0 52 16,0 0 37-16,0 0 419 0,0 0-375 16,0 0-1-16,0 0-48 0,0 0 0 15,0 0 173-15,0 0-291 0,0 0 51 16,0 0-35-16,0 0 40 0,-24 0-65 16,24 0 217-16,0 0-205 0,-27 0 2 15,27 0-121-15,-27 0 61 0,-7 0 17 16,15 0-72-16,-8 21 10 0,-5-21-26 15,10 0 47-15,-4 0 21 0,-30 0 35 16,25 0-106-16,2 0 18 0,-3 0-45 16,5 0 41-16,-55 0 65 0,45 0-113 15,1 20 42-15,-7-20 51 0,-7 0-136 0,1 0 57 16,-51 0-104-16,46 0 127 16,-1 0 26-16,2 0-158 0,1 0 241 0,-45 0-162 15,44 0 57-15,9 0-162 0,2 0 25 16,-3 0 24-16,-8 0 105 0,-44-37-17 15,40 37-60-15,6 0-7 0,-5 0 99 16,1 0-88-16,-41 0 1 0,55 0 38 16,-11 0 23-16,8 0 5 0,-1 18-31 0,7-18-5 15,-38 0-92-15,37 21 110 0,2-21 3 16,9 0-42-16,-7 0-36 0,-26 0-75 16,29 0 134-16,-1 0 93 0,-2 0-24 15,-2 0-122-15,-4 0 67 16,-35 0-16-16,31 0-21 0,5 0 3 0,-10 22 36 15,9-22-23-15,-36 0 20 0,52 0 31 16,-11 19-41-16,12-19 44 0,-2 0-72 16,3 0 21-16,-24 0-52 0,24 0 127 15,-6 0-78-15,14 0 34 0,-10 19-36 16,-15-19-31-16,22 0 14 0,-2 14 13 16,2-14 70-16,-1 0-103 0,-3 0 149 15,0 0-79-15,10 0-56 0,2 0 40 0,5 0-30 16,-4 0 17-16,-3 0 57 15,8 0-62-15,-2 0-49 0,2 0-13 0,1 0 14 16,-2 0-12-16,5 23 1 0,0-23 12 16,0 0-51-16,0 0-74 0,0 0-162 15,0 0-680-15,0 0 38 0,0 0-312 16,22-25-31-16,-22 25 82 0</inkml:trace>
  <inkml:trace contextRef="#ctx0" brushRef="#br0" timeOffset="8955.3242">8865 1872 1595 0,'0'0'221'15,"0"0"-15"-15,0 0 108 0,0 0 39 16,0 0 81-16,0 0 54 0,-21 0 378 15,21 0-546-15,0 0-112 0,-20 0-9 16,20 18-61-16,-16-18 202 0,-2 0-199 16,3 15-10-16,-3-2 92 0,4-1-62 15,-1-12-80-15,-30 24-60 0,19-17 43 0,-5 5 107 16,0 0 30-16,-13-12-172 0,-55 0 35 16,57 0 52-16,-18 0-99 15,-4 0 16-15,-1 0 1 0,1 0-74 0,-69 0 55 16,55 0-26-16,-6 0-36 0,2 0 21 15,0 0 17-15,-79 16 36 0,79-3-22 16,6-13-8-16,2 14 34 0,2-14-33 16,3 15 32-16,-53-4-61 0,61-11-26 15,9 0 14-15,6 0 72 0,0 0-24 16,-23 0 87-16,41 0-117 0,-6 0 21 16,9 0 6-16,0 0 2 0,4 0 6 15,-6-26-5-15,5 26-61 0,7-14 17 0,10 14 17 16,-6 0-32-16,-3 0-47 15,5 0 6-15,8 0 19 0,1 0 13 0,-5 0 37 16,-5 0-14-16,0 0 67 0,3 0-82 16,-2 0 67-16,-9 0 11 0,4 0-26 15,-5 0-49-15,8 0 14 0,2 0 52 16,-2 20 28-16,7-20 64 0,-6 0-84 16,7 0-61-16,3 0 4 0,0 0 20 15,0 0 36-15,0 0 1 0,0 0-47 16,0 0 31-16,0 0-1 0,0 0-59 15,0 0 56-15,0 0-53 0,0 0 76 0,0 0 13 16,0 0 15-16,0 0-71 0,0 0 14 16,0 0-50-16,0 0 74 0,0 0 55 15,0 0-36-15,0 0-5 0,0 0-20 16,0 0-46-16,0 0 35 0,0 0 46 16,0 0-37-16,0 0-23 0,0 0 24 15,0 0-14-15,0 0 2 0,0 19 16 16,0-19 0-16,0 24-2 15,0-4 103-15,0 24 213 0,0-21-183 16,23 14-15-16,-23 4-106 0,0 2 80 16,0-2 27-16,23 59-41 0,-23-47-33 15,0 5-9-15,0-6 25 0,0-9 43 0,0 60-119 16,0-57 0-16,0-2 0 0,0-7 0 16,0 0 0-16,0 30 0 15,0-7 0-15,0-41 0 0,0 13 0 16,0-17 0-16,0-4 0 0,0 3 0 15,0-9 0-15,0-5 0 0,0 0 0 16,0 0 0-16,0 0 0 16,0 0 0-16,0 0 0 0,0 0 0 15,0 0 0-15,0 0 0 0,0 0 0 0,16-30 0 16,-16 30 0-16,0 0 0 0,0-23 0 16,0 23 0-16,0 0 0 0,0 0 0 15,0 0 0-15,0 0 0 0,0 31 0 16,0-31 0-16,0 0 0 0,26 0 0 15,14 22 0-15,-15-22 0 0,-7 0 0 16,1 0 0-16,8 0 0 0,7 32 0 16,12-32 0-16,-23 0 0 0,-4 0 0 15,13 23 0-15,-2-23 0 0,-5 0 0 16,-8 0 0-16,-7 0 0 0,-10 0 0 16,0 0 0-16,0 20 0 0,-30-20 0 0,30 0 0 15,-25 24 0-15,25-24 0 16,-34 0 0-16,-3 21 0 0,4-21 0 15,0 0 0-15,-58 0 0 0,52 0 0 0,-11 18 0 16,19-18 0-16,-3 20 0 0,10-20 0 16,-1 21 0-16,-7-21 0 0,21 20 0 15,0-20 0-15,11 13 0 0,0-13 0 16,0 11 0-16,0-11 0 0,26 10 0 16,7-10 0-16,-9 0 0 0,-1 0 0 15,8 0 0-15,-7 0-17 0,32 0-49 16,-31 0 66-16,9 0 16 0,-16 0 6 15,-2 0-17-15,10 0-129 0,-21 0 122 16,-3 0 2-16,-2 25 69 0,-27-25-37 16,27 0 10-16,-22 16-38 0,-8-16 15 0,15 0-19 15,-5 0 0-15,20 0 0 0,-27 0 0 16,27 0 0-16,-15 21 0 0,15-21 0 16,-9 0 0-16,9 25-18 0,0-11 18 15,0-14 0-15,0 24 18 0,0-8-18 16,0 6 0-16,0 19 0 0,0-12 0 15,0 1 0-15,26 2 0 0,-26 6 0 16,0 1 0-16,0 41 0 0,0-36 0 16,0 2 0-16,0-2 0 0,0 0 0 0,0 44 0 15,0-50 0-15,0 1 0 0,0 2 0 16,0-11 0-16,0 4 0 16,0 15 0-16,0-23 0 0,0-3 0 0,0-5 0 15,0-1 0-15,0 17 0 16,0-17 0-16,27-4 0 0,-27-6 0 0,0 5 0 15,0-3 0-15,0 9 0 0,0-16 0 16,0 3 0-16,0 0 0 0,0 1 0 16,0-4 0-16,0 1 0 0,0 0 0 15,0 1 0-15,0-4 0 0,0 0 0 16,0 0 0-16,0 0 0 0,0 0 0 16,-21 0 0-16,21 0 0 0,0 22 0 0,0-5 0 15,0-17 0-15,0 0 0 16,0 15 0-16,0-15 0 0,0 18 0 0,0-18 0 15,0 0 0-15,0 0 0 0,0 0 0 16,0 0 0-16,0 0 0 0,0 30 0 16,0-30 0-16,0 0 0 0,0 0 0 15,0 0 0-15,-20 0 0 0,20 0-159 16,0-31-101-16,-20 31-90 0,20 0-243 0,0 0-29 16,-21 0-1375-16,21 0 655 15,0 0 75-15,0 0 388 0</inkml:trace>
  <inkml:trace contextRef="#ctx0" brushRef="#br0" timeOffset="10471.0608">6574 4628 1213 0,'0'-3'113'16,"0"-4"310"-16,0 0-136 0,0 7-66 15,0 0-11-15,-21 0-4 0,21 0 15 16,-15 0 323-16,15 0-240 0,-12 0-22 16,12 0-8-16,-6 0 36 0,6 0 252 15,0 19-321-15,0-19 22 0,0 0 41 16,0 19 41-16,0-1 19 0,0 20 214 15,0-12-374-15,0 9 1 0,0 6-40 16,0 10-52-16,26 58 48 0,-26-44-128 0,21 12 12 16,-21 2-45-16,0 2 0 15,19 6 0-15,-19 73 0 0,12-80 0 0,1 1 0 16,-2-12 0-16,-11-4 0 0,23 48 0 16,-10-64 0-16,-4-7 0 0,1 0 0 15,-6-8 0-15,3-7 0 0,-3 14 0 16,-4-26 0-16,0-7 0 0,0 5 0 15,0-10 0-15,0-3 0 0,0 0 0 16,0-20 0-16,0 20 0 0,0 0 0 16,0-24 0-16,0 8 0 0,0 16 0 15,0-13 0-15,-24 13 0 0,24-14 0 0,-14 14 0 16,14-8 0-16,0 8 0 0,0-7 0 16,0 7 0-16,0 0 0 0,0 0 0 15,0 0 0-15,0 0 0 0,0 20 0 16,0-20 0-16,32 0 0 15,-32 0 0-15,20 0 0 0,18 0 0 16,-16 0 0-16,0 0 0 0,-6 0 0 16,36 20 0-16,-25-20 0 0,4 21 0 15,-2-21 0-15,-3 0 0 0,-6 0 0 0,9 18 0 16,-21-18 0-16,-1 0 0 16,-5 0 0-16,-2 0 0 0,-20 0 0 15,20 0 0-15,-31 24 0 0,2-24 0 0,-2 0 0 16,2 0 0-16,-33 26 0 15,16-26 0-15,-1 16 0 0,9 0 0 0,3-16 0 16,-25 40 0-16,32-16 0 0,2-24 0 16,5 20 0-16,8-13 0 0,4-7 0 15,5 17 0-15,4-12 0 0,0-5 0 16,0 0 0-16,0 0 0 0,58 0 0 16,-38 0 0-16,-3 0 0 0,1 0-28 15,-2 0 11-15,2 0-46 0,-2 0-17 0,-2 0 2 16,-14 0 107-16,0 0-16 15,0 0-37-15,0 0-12 0,0 0-19 0,0 0 57 16,21 0 76-16,-21 0 10 0,0 0-19 16,0 16 21-16,0-16-90 0,0 17 12 15,0-17-12-15,-19 0 0 0,19 25 0 16,0 26 0-16,0-10 0 16,0-8 0-16,0 2 0 0,0-3 0 15,0 6 0-15,0 0 0 0,0 72 0 16,25-51 0-16,-25 6 0 0,0-8 0 15,-22-2 0-15,22 68 0 0,0-64 0 16,0-7 0-16,0 0 0 0,0 0 0 16,0 46 0-16,0-56 0 0,0 8 0 0,0-16 0 15,0-3 0-15,27 4 0 0,-5 15 0 16,1-4 0-16,-5-30 0 16,1 29 0-16,-19-40 0 0,0-1 0 15,0 16 0-15,0-2 0 0,0-7 0 16,0-4 0-16,0 1 0 0,0 11 0 15,0-2 0-15,-24-5 0 0,24 7 0 16,0-3 0-16,0 3 0 16,0-15 0-16,0-4 0 0,0 0 0 0,0 0 0 15,-18 0-39-15,18 0-39 0,0 0-132 16,0 0-69-16,0 0-176 0,0 0-140 16,0-21-918-16,0 21 479 0,0-16-260 15,0 16 117-15,0-26 293 0</inkml:trace>
  <inkml:trace contextRef="#ctx0" brushRef="#br0" timeOffset="11603.5827">6705 7936 797 0,'-10'0'149'0,"-11"25"308"0,9-12-114 15,3-13-86-15,1 19 28 16,1-9-2-16,-2 4 41 0,-4 5 395 0,10-11-357 16,1 1-83-16,2-4-42 0,-1 2-11 15,1 1 91-15,25 0-201 0,-25-1-24 16,32 1 28-16,-32-1-9 0,42 2 26 15,35 3 208-15,-34-4-142 0,9-1-24 16,6-2-36-16,5-3 17 0,79 5 22 16,-67-2-114-16,8-1-40 0,-8 2 49 15,10-6-13-15,2 4-68 0,72-3 26 16,-79-1-29-16,-3 0 58 0,-8 0-31 0,12 0-59 16,58 0 88-16,-78 0-52 15,-1 0-7-15,7 0-44 0,-7 0-2 0,10 0 2 16,57 0 15-16,-64 0-6 0,11 0 20 15,3 0-1-15,-9 0-10 0,65 0 19 16,-71 0 17-16,-2 0 23 0,-2 0-16 16,1 0-33-16,-6 16 64 0,51-16 17 15,-55 0-33-15,-7 0-36 0,6 10-48 16,-2-10 20-16,41 0-183 0,-51-21 99 0,0 21-196 16,7-18 172-16,-1 18 32 15,2 0 25-15,32-19 193 0,-42 6-108 0,7 13-7 16,-6-17 25-16,4 17-4 15,30 0 148-15,-43 0-53 0,8 0 8 16,-3 0-10-16,-1 0-40 0,1 28-46 16,26-28 23-16,-35 0-29 0,9 0 38 0,-7 0-22 15,3 0-9-15,23 0-65 0,-29 0 22 16,-2 0 30-16,3 0 97 0,-4 0 8 16,3-15 10-16,20 15 52 0,-22 0-168 15,-2-14 17-15,1 14-35 0,2 0 92 16,28 0-60-16,-32 0 29 0,5-25-71 0,-1 25 94 15,1 0-60-15,5 0 2 16,3 0-62-16,-13 0 57 0,6 0 6 0,-8 0-11 16,-1 0 40-16,14 0-59 0,-13 0 55 15,7 0-20-15,-8 0 40 0,4 0 10 16,-5 0 30-16,19 0 38 0,-19 0-106 16,4 0-24-16,0 0 81 0,3 0-46 15,8 0 145-15,-17 0-183 0,4 0 13 16,-2 0-52-16,-5 0 20 0,2-21-1 15,10 21-4-15,-12 0 58 0,5 0-50 16,-1 0 28-16,-10 0 10 0,16 0-105 16,-10-20 14-16,3 20-17 0,2 0 18 15,-2 0-3-15,6 0 119 0,-3 0-78 0,-4 0 7 16,1 0-46-16,-9 0 25 0,-1 0 82 16,0 0-195-16,0 0-148 0,0 0-202 15,0 0-389-15,0-23-302 0,0 5-1624 16,-22 18 1945-16</inkml:trace>
  <inkml:trace contextRef="#ctx0" brushRef="#br0" timeOffset="12604.8404">8967 3757 1205 0,'0'0'136'0,"-6"0"88"0,4 0 110 15,-2 0 115-15,1 0 428 0,2 0-383 16,-4 0-34-16,2 0-26 0,-3 0-94 16,4 0 66-16,2 0-190 0,0 0 57 15,0 0 34-15,0 14-26 0,0-14-44 16,24 0 164-16,-24 0-197 0,32 12-83 16,-4-12 10-16,8 0-54 0,62 0 138 15,-45 0-148-15,20 0 75 0,9 0-87 16,8 0 2-16,8 0-9 0,129 0-48 15,-110 0 0-15,5 0 0 0,-1 0 0 16,-5 0 0-16,94-20 0 0,-44 7 0 16,-93 13 0-16,28-25 0 0,-68 25 0 15,-1 0 0-15,-14 0 0 0,-18 0 0 16,0 0 0-16,0 0 0 0,-48 0 0 16,23 0 0-16,-11 0 0 0,4 0-130 15,-46 25-1480-15,47-25 406 16,17 0-364-16,4 0 66 0</inkml:trace>
  <inkml:trace contextRef="#ctx0" brushRef="#br0" timeOffset="13431.1338">10837 3493 844 0,'0'0'90'0,"0"0"200"0,0 0 33 15,0 0 448-15,0 0-447 0,0 0 65 16,0 0 24-16,0 0 114 0,0 0-99 0,0-17 199 16,0 17-477-16,0 0-55 15,0 0 15-15,0 0 61 0,0 0 316 16,0 0-179-16,0 0 12 0,0 0-56 0,0 19 27 16,0-19 66-16,0 36 121 0,24-13-344 15,-24 6-134-15,0 2 0 0,0 5 0 16,0 1 0-16,0 44 0 15,0 14 0-15,0-48 0 0,0-4 0 16,0 40 0-16,0-48 0 0,0 4 0 16,0-22 0-16,0 8 0 0,0-11-153 15,27 4-657-15,-27-18 30 0,0 0-172 16,0 0-138-16,0-35-346 0,24 8 168 0</inkml:trace>
  <inkml:trace contextRef="#ctx0" brushRef="#br0" timeOffset="13747.0582">11113 3409 2167 0,'10'-5'281'0,"-10"5"2"0,0 0 186 0,10 0 161 16,-10 0-91-16,5 0-40 0,-5 23 90 16,0-4-246-16,0-19 12 0,0 27 64 15,0-13-76-15,-23 31 406 0,23-17-492 16,0 4-61-16,0 11-124 0,0 3-72 16,0 0 0-16,0 58 0 0,-26-57 0 15,26 0 0-15,0-4 0 0,0-1 0 16,0-7 0-16,0 23-477 0,0-32-107 15,0-2-261-15,0-10-395 0,24-3-376 16,-24-9-1051-16</inkml:trace>
  <inkml:trace contextRef="#ctx0" brushRef="#br0" timeOffset="16652.0654">11194 3699 1511 0,'-10'0'104'0,"10"0"96"0,0 0 100 15,0 19 743-15,0-19-531 16,0 0 59-16,0 0-161 0,0 20-2 0,0-20-21 16,0 0 139-16,0 0-293 0,0 0-48 15,0 0-42-15,17 0 16 0,-17 0-41 16,50 0 48-16,-27 0-119 0,-3 0 15 15,10 0-45-15,6 0-26 0,52 0-33 16,-35-24 91-16,9 24 60 0,13 0 123 16,6-15-135-16,5 15 28 0,88 0 0 15,-88 0-130-15,-3 0 17 0,-4 0-26 16,-18-23-73-16,46 23-3 0,-64-16 103 16,-2 16-40-16,-7-15 56 0,-1 15-21 0,1-21 4 15,-21 21-15-15,-1 0 38 16,-12 0-14-16,0-7-21 0,0 7 23 0,0 0 53 15,0 0-14-15,-18 0-23 0,18 17-29 16,0-17-43-16,0 0 64 0,0 0-35 16,-20 0-25-16,20 0 21 0,0 0-2 15,0 0-16-15,0 0 144 0,0 0-93 16,0 0 13-16,0 0 4 0,0 0-80 16,0 0 24-16,0 0-7 0,0 0 57 15,0 0-72-15,0 0 92 16,0 0 2-16,0 0-39 0,0 0 35 0,0 0-28 15,0 0-26-15,0 0 0 16,0 18 5-16,0-18-5 0,0 28 0 16,0-15 0-16,0 7 0 0,0 1 0 0,0 1 0 15,20 15 0-15,-20 38 0 16,29 33 0-16,-3-52 0 0,-7 8 0 16,6 56 0-16,-8-56 0 0,-1 2 0 15,-3-10 0-15,1 0 0 0,7 3 0 16,-17-9 0-16,18 51 0 15,7-35 0-15,-15-37 0 0,-5-9 0 16,5 7 0-16,-14-23 0 0,6-4 0 0,-6 13 0 16,0-13 0-16,0 0 0 0,0 0 0 15,0-20 0-15,0 20 0 16,0 0 0-16,-29-18 0 0,29 18 0 16,0 0 0-16,0 0 0 15,-23 0 0-15,23 0 0 16,0 0 0-16,0 0 0 0,-20-23 0 15,20 23 0-15,0 0 0 16,0 0 0-16,0 0 0 16,31 0 0-16,-10 0 0 15,-21 0 0-15,18 0 0 0,-18 0 0 16,47 0 0-16,-29 0 0 0,0 0 0 0,9 0 0 16,4 22 0-16,6-22 0 15,-3 17 0-15,-5-17 0 0,22 16 0 16,-14 1 0-16,-24-17 0 0,-9 0 0 15,-4 0 0-15,-31 0 0 16,-14 20 0-16,-13 25 0 16,26-45 0-16,-9 42 0 0,-47 1 0 15,4-13 0-15,41-11 0 16,-29 19 0-16,27-12 0 0,38-15 0 16,0 13 0-16,7-15 0 15,30-9 0-15,28 0 0 16,-26 0 0-16,1 0 0 0,5 0 0 0,0-20 0 15,-3 20-25-15,49 0 25 0,-61-16 0 16,0 16 25-16,-8 0-25 0,-1 0-12 16,1 0 12-16,-15 0 0 0,-27 0 12 15,27 20-12-15,-40-20 0 0,23 0 0 16,-29 29 0-16,8-16 0 16,38-2 0-16,-22-11 0 15,13 11 0-15,9-11 0 0,0 0 0 16,0 20 0-16,0-20 0 15,0 0 0-15,23 22 0 0,-6 2 0 0,-17-24 0 16,20 26 0-16,-20-7 0 0,0-3 0 16,14 13 0-16,-14-5 0 0,0 27 0 15,0-5 0-15,0-3 0 0,0 1 0 16,0 12 0-16,0-3 0 0,0 5 0 16,29 5 0-16,-4 67 0 0,4-17 0 15,-14-67 0-15,-3 58 0 16,22-6 0-16,-23-48 0 15,11 50 0-15,-6 10 0 16,0-58 0-16,-6-4 0 0,16 37 0 16,-15-46 0-16,2 2 0 0,1-9 0 15,-1 0 0-15,-8 10 0 0,7 2 0 0,-4-4 0 16,1 36 0-16,-3-11 0 16,-6-36 0-16,0 10 0 15,0-13 0-15,0-11 0 0,-19 9 0 16,19 15 0-16,0-26 0 0,0 0 0 15,0 4 0-15,0 6 0 0,0-9 0 16,0-9 0-16,0 4 0 0,0 22 0 16,20 2 0-16,-20-18 0 15,0 17 0-15,24-4 0 16,-24-13 0-16,0 10 0 16,0 6 0-16,0-17 0 0,0 4 0 0,0 11 0 15,0-10 0-15,23-9 0 0,-23 2 0 16,0 11 0-16,0-5 0 0,0-8 0 15,0-2 0-15,23 18 0 0,-23 1 0 16,0-24 0-16,0 14 0 16,0 0 0-16,0-8 0 15,0 14 0-15,20-5 0 16,-20-10 0-16,0-4 0 0,20 18 0 16,-20 0 0-16,0-12 0 15,0 11 0-15,0-12 0 16,0-8 0-16,0-1 0 15,0 0 0-15,0 0 0 0,0 20 0 0,0-20 0 16,0 0 0-16,0 0 0 0,0 0 0 16,0 0 0-16,0 0 0 0,0 0 0 15,0 0 0-15,0 0 0 0,0 0 0 16,0 0 0-16,0 0 0 16,0-28 0-16,0 28 0 15,0 0 0-15,-21-26 0 16,-4 26 0-16,25 20 0 15,-31-20 0-15,14 0 0 0,-4 0 0 16,-8 0 0-16,9 0 0 0,0 0 0 16,-3 0 0-16,2 0 0 0,-5 0 0 15,1 0 0-15,-24-23 0 0,6 23 0 16,14 0 0-16,-27 0 0 0,4 0 0 16,25-21 0-16,-34 21 0 15,42 0 0-15,-9 0 0 0,8 0 0 16,-1 0 0-16,6 0 0 0,-10 0 0 15,-9 0 0-15,12 0 0 0,7 0 0 16,-4 0 0-16,7-15 0 0,-14 15 0 16,-10 0 0-16,14 0 0 0,-5 0 0 0,6 0 0 15,-8 0 0-15,-4 0 0 0,-7 0 0 16,18 0 0-16,3 0 0 0,1 0 0 16,-1 0 0-16,2 0 0 0,-17 0 0 15,14 0 0-15,7 0 0 0,-1 0 0 16,-4 0 0-16,5 0 0 0,-5 0 0 15,6 0 0-15,2 0 0 0,-1 0 0 16,3 0 0-16,1 0 0 0,-11 0 0 16,9 0 0-16,-4 0 0 0,7 0 0 15,-10 0 0-15,4 0 0 0,-21 0 0 16,19 0 0-16,1 0 0 0,-3 0 0 16,5 22 0-16,-4-22 0 0,-12 0 0 0,17 0 0 15,1 17 0-15,-5-17 0 16,8 0 0-16,-1 0 0 0,-9 0 0 0,5 0 0 15,4 0 0-15,-3 0 0 0,4 0 0 16,-9 0 0-16,-12 0 0 0,2 0 0 16,9 0 0-16,-6 0 0 15,4 0 0-15,12 0 0 16,-6 0 0-16,9 0 0 0,-7 22 0 16,7-22 0-16,-4 0 0 0,-1 0 0 0,-4 0 0 15,3-18 0-15,2 18 0 16,-1 0 0-16,-2 0 0 0,-5 0 0 15,4 0 0-15,1 0 0 0,5 20 0 16,-6-20 0-16,5 0 0 0,-7 0 0 0,2 0 0 16,6 0 0-16,0 0 0 0,-2 0 0 15,-10 0 0-15,7 19 0 0,2-19 0 16,0 0 0-16,2 0 0 0,-3 0 0 16,3 0 0-16,-3 0 0 0,8 0 0 15,-5 0 0-15,1 0 0 0,-6 0 0 16,3 0 0-16,3 0 0 0,0 0-58 15,-1 0-60-15,3 0-126 0,-10 0-399 16,10 0 148-16,-3 0 94 0,-3 0-214 16,5 0-252-16,-6 0-1373 0,10 0 1124 0,0-17 319 15</inkml:trace>
  <inkml:trace contextRef="#ctx0" brushRef="#br0" timeOffset="17897.081">5391 4584 303 0,'0'0'13'0,"19"-10"20"16,-19 10-42-16,18-10 49 15,-18 4 2-15,13 6 196 0,-13-3-120 0,0-2 109 16,11 1 12-16,-11 2-111 0,0-6 331 16,0 5-350-16,0-9 91 0,0 11 18 15,0-2 63-15,0 3 137 0,0-7 233 16,0 7-341-16,0 0 60 0,0 0-89 16,0 0 38-16,0 0 58 0,0 0-148 15,0 0-44-15,0-18 607 16,0 18-537-16,0 0-6 0,0 0-4 15,0 0-81-15,0 0 252 0,0 25-283 16,20-25 3-16,-20 0-114 0,0 33-22 16,0-13 0-16,0 56 0 0,0 3 0 15,0-32 0-15,0 46 0 16,0-4 0-16,0-50 0 0,0 36 0 16,0-15 0-16,0-33 0 15,0-3 0-15,0 5 0 0,18-18 0 16,-18-7 0-16,0-2 0 0,0-2-187 15,0 0-311-15,0-23-1400 0,0 23 545 16,0-36-100-16,0 13 190 0,0 1 328 16</inkml:trace>
  <inkml:trace contextRef="#ctx0" brushRef="#br0" timeOffset="18264.8271">5269 4437 1496 0,'0'0'122'16,"0"0"105"-16,0 0 116 0,0 0 117 16,0 0 544-16,0 0-519 0,0 0-30 15,0 17-80-15,0-17 79 0,0 38 468 16,0-21-472-16,0 12-33 0,0 3-41 16,0 14-68-16,0 5-88 0,0 70-143 15,0-68-77-15,0 8 0 0,0-4 0 16,0-1 0-16,0-12 0 0,0 15-264 0,0-39-87 15,25 1-328-15,-25-6-341 16,0-10-276-16,0-5-1707 0,17-19 2009 0</inkml:trace>
  <inkml:trace contextRef="#ctx0" brushRef="#br0" timeOffset="19251.3167">5095 4834 458 0,'0'0'-62'0,"0"0"69"0,0 0 23 15,21 0 179-15,-6 0-100 0,-15 0 40 16,0 0 48-16,15 0 9 0,-15 0 39 0,11 0 165 16,-11 0-247-16,0 0-5 0,0 0-1 15,0 0 34-15,0 0 21 0,0 0 318 16,0 0-253-16,0 0-21 0,0 0-27 16,23 0-30-16,-23 0 114 15,0 0-198-15,0 0 13 0,0 0-79 0,23 0 61 16,-23 0-54-16,0 0 22 0,18 0-57 15,-18 0 58-15,0 0 20 0,0 0-49 16,0 0 248-16,0 0-191 0,-23 0 17 16,23 24-44-16,0-24 50 0,0 0 37 15,0 0 77-15,-24 0-167 0,24 0-80 0,0 0-51 16,-25 0 94-16,9 0-10 0,-5 0 35 16,-3 32-29-16,4-32 43 15,-4 0 12-15,5 0 13 0,-24 21 225 0,9-21-121 16,-6 0 7-16,9 0-21 0,-9 0-85 15,-79 0-17-15,44 0-92 0,0 22 1 16,-6-22-1-16,-19 20-80 0,-9-20 80 16,-110 0-32-16,112 31 112 0,-7-31-121 15,-10 0 73-15,19 0-65 0,-86 24 37 16,104-24-4-16,-1 13 33 0,15-13-37 0,21 8 41 16,13 4-37-16,-27 6 4 15,49-18-4-15,8 4 0 0,9 0-31 0,0-4-131 16,0 0-515-16,0 0 133 0,32-18-42 15,-32 18-158-15,23 0-266 0,-23 0-236 16,42-15-1066-16</inkml:trace>
  <inkml:trace contextRef="#ctx0" brushRef="#br0" timeOffset="20702.0579">6854 8088 1438 0,'0'0'80'0,"9"0"66"0,-9 0 377 0,5 0-259 15,-5 0 95-15,2 16 83 0,-2-16 99 16,0 0 77-16,0 0 110 0,0 0-521 16,0 0-52-16,-20 0 51 0,20 0 27 15,0 0 209-15,0 0-247 0,0 0-14 16,0 0-105-16,0 0 62 0,0 0 9 15,-39 0 13-15,24 0-25 0,-5 0-82 16,-6 0 45-16,-2 0 9 0,-39 0 80 16,23 0-50-16,-1 0-47 0,-13 18-2 15,0-18-71-15,3 25-17 0,-78-5 0 0,69-20 0 16,2 16 0-16,-2-4 0 0,-8-12 0 16,-75 0 0-16,79 24 0 0,-9-24 0 15,-3 0 0-15,-2 17 0 0,2-17 0 16,-66 20 0-16,67-20-7 0,-6 0 7 15,12 9-12-15,-8-9 12 0,-73 0 6 16,73 0 7-16,9 10-13 0,-2-10 0 16,13 6-5-16,-16-2 5 0,-47 3 0 15,68-3 5-15,-2 1-5 0,7 0 0 16,3-3 0-16,-39 8 0 0,53-8 0 0,2-2 0 16,4 2 0-16,5-2 0 0,1 0 0 15,-4 0 0-15,17 0 0 0,0 0 0 16,1 0 0-16,0 0 0 0,0 0 0 15,4 0 0-15,-5 0 0 0,7 0 0 16,-5 0 0-16,1 0 0 0,5 15 0 16,-2-15 0-16,-5 0 0 0,2 15 0 15,1-15 0-15,2 0 0 0,3 0 0 16,0 0 0-16,-20 0 0 0,20 0 0 0,0 0 0 16,0 0 0-16,0 0 0 0,0 0 0 15,0 0 0-15,0 0 0 16,0 0 0-16,0 0 0 0,0 0 0 0,0 0 0 15,0 0 0-15,0 0 0 0,0 0 0 16,0 0 0-16,0 0 0 16,0 0 0-16,0 0 0 0,0 0 0 0,0 0 0 15,0 0 0-15,0 0 0 16,0 0 0-16,0 0 0 0,0 0 0 16,0 0 0-16,0 0 0 0,0 0 0 15,0 0 0-15,0 0 0 0,0 0 0 16,0 0 0-16,0 0 0 0,0 0 0 15,0 0 0-15,0 0 0 0,0 0 0 16,0 0 0-16,0 0 0 0,0 0 0 0,0 0 0 16,0 0-118-16,0 0 7 0,0 0-70 15,0 0-62-15,0 0 11 0,0 0-69 16,0 0-417-16,0 0 281 0,-19 0-183 16,19 0-170-16,0 0-322 0,0 0-184 15,0 0-420-15</inkml:trace>
  <inkml:trace contextRef="#ctx0" brushRef="#br0" timeOffset="21631.2061">7231 6024 1394 0,'0'-3'126'0,"0"0"86"0,0 2 91 0,0-5 575 16,0 4-371-16,0-4 51 0,0 3-20 15,-18-2-45-15,18 5-17 0,0 0 330 16,0 0-398-16,0 0-87 0,0 24 35 16,0-7 10-16,0 29 50 0,0-24-383 15,0 3-33-15,0 15 0 0,0-4 0 16,21 8 0-16,-21-1 0 0,0 35 0 16,18 9 0-16,-18-58 0 15,0 14 0-15,0-35-144 0,9 4-243 0,-9-12-285 16,8 0-258-16,-8 0-320 15,7-31-1302-15,-2 31 1435 0,2-34 463 0</inkml:trace>
  <inkml:trace contextRef="#ctx0" brushRef="#br0" timeOffset="22096.7985">7117 5958 3064 0,'-5'0'128'0,"-2"0"85"16,0 0 156-16,-5 0 482 0,11 0-492 16,-3 0-146-16,2 0-81 0,2 0-37 0,0 0-57 15,0-21 7-15,26 21 9 0,-26 0-60 16,29-20-3-16,-7 20-42 0,27-17 28 16,-25 17 22-16,-2-16-59 0,5 16 25 15,0-8-59-15,11-9 75 0,-28 12-34 16,9 5 209-16,-5 0 65 0,-9 0-51 15,-1 20 110-15,-4 8 139 0,0-5-192 16,0-2-65-16,-20 0 1 0,20 2-36 16,-23 37 98-16,23-34-152 0,-24 2-46 0,24 6-33 15,-14 2 5-15,14-5 9 0,-25 17 5 16,25-19-11-16,0-4-19 0,0-7-46 16,0-2 23-16,-7 13 44 15,7-15 18-15,0-5-71 0,0 1-63 0,0-10-5 16,0 8 9-16,20-8 52 0,-20 0 74 15,0 0-13-15,14 0-1 0,-14 0 28 16,14 0 104-16,-14 0-33 0,13 0 6 16,-5 0-58-16,4 24-58 0,-12-24-20 15,15 43 17-15,-7-31 34 0,1 2-47 16,1-1-101-16,-1 2-68 0,12-1-571 16,-14-8 299-16,15 0-229 0,-12-6-116 0,0 0-227 15,-1 0-160-15,3 0-458 16</inkml:trace>
  <inkml:trace contextRef="#ctx0" brushRef="#br0" timeOffset="22278.663">7578 6304 5073 0,'0'0'132'0,"0"23"701"0,0 4-239 15,0-11 53-15,0 5-225 16,-23-2-119-16,23-1-116 0,0 28-187 15,0-20 0-15,0-6 0 0,0 0-49 16,0 1-224-16,0-4-338 0,22 4-1403 16,-22-11 596-16,19-5-19 0,-19-3 242 0</inkml:trace>
  <inkml:trace contextRef="#ctx0" brushRef="#br0" timeOffset="22978.7248">7017 2934 2338 0,'0'0'139'0,"0"0"141"0,0 0 209 15,0 0 170-15,0 0 469 0,0 0-679 16,0 0-35-16,0 29-6 0,0-15-36 15,0-2-60-15,21 41 382 0,-21-23-416 16,27 8-64-16,-9 12-197 0,2-1-17 0,21 70 0 16,-3-22 0-16,-16-42 0 15,6 31 0-15,-18-52 0 0,-5-13 0 16,-1 5-48-16,-3-9-189 0,0-5-174 16,6-4-1027-16,-7-8 518 0,1 0-167 15,1-29-113-15,-2 6-32 0,0 0 341 16</inkml:trace>
  <inkml:trace contextRef="#ctx0" brushRef="#br0" timeOffset="23445.0751">6981 2938 3276 0,'-10'20'210'0,"-1"-20"167"15,3 0 89-15,-7 16 362 0,8-16-593 16,5 0 26-16,-5 0-61 0,5 0 50 15,-1-16-85-15,3 16-138 0,0-16-9 16,25 16-18-16,-25-21-36 0,36 9 13 16,4-9-13-16,-22 8 121 0,4 0-191 15,10 8 87-15,-6-4 58 0,14 9 17 16,-11 0-27-16,-8 0 29 0,2 0 64 0,-10 0-45 16,0 0 54-16,13 30 114 0,-20-9-74 15,-5-21-99-15,-1 35 35 0,0-6 2 16,0 18 52-16,-26-24-187 0,26 2 45 15,-19 8-50-15,19-7-39 0,-22-1 129 16,5 21-109-16,17-21 96 16,-16 0-71-16,16-10-13 0,-12 7 53 0,12 12-200 15,-6-24 117-15,6-10-41 0,0 0 26 16,0 0-25-16,0 0 64 0,24 0-22 16,-24 0 75-16,0 0-42 0,22 0 10 15,-22 0 41-15,22 0 64 0,-8 0 57 16,-2 0-22-16,4 28 57 0,-9-28 18 15,4 28-38-15,-1-11 10 0,7 33-44 0,-3-29-31 16,-9-6-35-16,0 6 48 0,38 12-332 16,-28-22 101-16,-3 1-107 0,-2-7-33 15,2 4-168-15,6-3-132 0,-10-6-953 16,-8 0 606-16,0 0-243 0,0-25 120 16,0-1 188-16</inkml:trace>
  <inkml:trace contextRef="#ctx0" brushRef="#br0" timeOffset="23911.3036">7552 3269 4008 0,'-22'26'569'0,"8"-14"-181"0,14-2 108 0,0-10-95 15,-14 7-11-15,14 0-60 0,0 12-31 16,0-19-274-16,0 0 0 0,0 0 17 15,0 8-24-15,0-8-10 0,0-23-53 16,0 23-11-16,0 0-39 0,0-17 7 16,0-9-184-16,26 26 125 0,-26-25 11 0,27 14 50 15,-27 11 45-15,18-21 30 0,-18 11 45 16,28 2 3-16,-28 8 10 0,0 0 57 16,0 0-7-16,0 24 90 0,0 2-130 15,0-26 58-15,0 19 7 0,0-1-42 16,25-4 47-16,-25 25-28 0,0-19-96 15,0-1 88-15,0 10-33 0,0-7-40 16,-20 4 34-16,20 10-140 0,0-18 105 16,0-3 40-16,-27-1-41 0,27-2-37 15,-26 5-69-15,26-9 47 0,-17 0 17 16,17 0-58-16,0-3 4 0,0-5-151 16,0 0 117-16,0 0 23 0,0 0 28 15,17-21-29-15,-17 21 60 0,20 0 118 16,-6 0-7-16,-14 0-21 0,19 0-75 0,1 0 33 15,1-18 47-15,-14 18-48 0,10 0-41 16,2 0-133-16,4 17-136 0,-6-17-178 16,22 26-1259-16,-23-26 468 0,10 0 77 15,-6 0 383-15</inkml:trace>
  <inkml:trace contextRef="#ctx0" brushRef="#br0" timeOffset="24645.0508">9659 2401 2644 0,'0'0'201'15,"13"0"125"-15,-13 0 309 0,0 0-14 0,0 0 167 16,0 0-688-16,0 0 155 0,0 0 79 16,0 0 56-16,0 0 14 0,0 29 69 15,0-29-280-15,23 34 33 0,-23-10-7 16,28 4-18-16,12 34-20 0,-26-23-181 16,7 2 0-16,-4-3 0 0,0 4 0 15,3-1 0-15,-1 46 0 0,-5-53 0 16,2-3 0-16,-7-7 0 0,14-2-155 15,-19 3-590-15,2-15-5 0,-2-6-111 16,-4-4-149-16,0 0-211 0,0-20-37 0,-38-4-506 16</inkml:trace>
  <inkml:trace contextRef="#ctx0" brushRef="#br0" timeOffset="25163.7379">9604 2346 2957 0,'-14'-4'177'0,"6"0"152"0,-3 4 127 15,-2-2 532-15,13-3-734 0,-4 5-62 16,1-4-138-16,3-1-10 0,0 2 135 0,0-11-161 16,0 14-42-16,0-8-81 15,0-4 80-15,0-5 8 0,25 0 92 0,-25 0-105 16,30 10 45-16,-14-19-95 0,3 18 48 15,-1-4 30-15,23-2-11 0,-29 14 37 16,4 0 0-16,0 0 25 0,-8 0-8 16,14 27 87-16,-15-27-78 0,0 19 14 15,2 3 9-15,-5-1 11 0,1-6 10 16,6 31 95-16,-7-25-81 0,0 8 8 0,-4-2-153 16,1-3 94-16,-1 27-21 15,0-26 25-15,0-1-70 0,0 0 8 0,-20 0 1 16,20-5 27-16,0 10-37 15,-12-16-24-15,12-13-36 0,0 8-19 0,-15-2 9 16,15-1-85-16,0-2 65 0,0-1 17 16,0-1-13-16,0 7 51 0,0-8 47 15,0 3 11-15,24-3 8 0,-24 0 92 16,20 5 101-16,-20 0-3 0,38 18 212 16,-25-10-276-16,1 1 4 0,-2-4 62 15,7 9 10-15,1-2-56 0,19 14 132 16,-24-13-268-16,7 1 59 0,-7-8-82 15,11 14-117-15,3 1-246 0,-20-22 7 0,-4 10-67 16,9-9-143-16,-10-5-100 0,5 0-224 16,-9 0-1031-16,0-29 845 0,0 29 251 15,0-40 252-15</inkml:trace>
  <inkml:trace contextRef="#ctx0" brushRef="#br0" timeOffset="25412.0591">10315 2547 2602 0,'0'0'193'0,"0"0"165"0,-21 0 143 15,21 0 31-15,-16 0 213 0,16 0-563 0,-14 0-61 16,14 0-7-16,-17 0 90 16,17 0 28-16,-34 21 280 0,23-21-296 0,-4 25-9 15,-2 1 11-15,4-4 58 0,-17 29 267 16,18-20-323-16,12 1-102 0,0-3-22 15,0-3-96-15,22-1 0 0,4 13 1 16,0-23-79-16,4-3-83 0,1-4-187 16,-5-8-289-16,32 0-1314 0,-26-20 564 15,-3 3-24-15,-4 17 283 0</inkml:trace>
  <inkml:trace contextRef="#ctx0" brushRef="#br0" timeOffset="26311.9442">10010 6320 2140 0,'0'0'109'15,"0"0"114"-15,0 0 124 0,0 0 184 16,0 0 486-16,0 0-504 0,0 0-56 16,0 0-22-16,0 0 23 0,0 22-33 15,0-2 415-15,0-20-572 0,0 20-40 16,0-3-111-16,0-17-71 0,0 58-9 15,19 2-37-15,-19-16 0 0,38 40 0 16,-9 4 0-16,-29-47 0 16,41 22 0-1,-16-23 0-15,-25-27-155 0,0 3-783 0,7-13 143 16,-7-3-260-16,7 0-130 0,-7 0-189 16,13-31-717-16</inkml:trace>
  <inkml:trace contextRef="#ctx0" brushRef="#br0" timeOffset="26778.5226">9951 6216 2928 0,'-7'0'194'0,"-7"-7"568"0,7 6-226 16,1-2-132-16,4-3-90 0,2-2-115 15,-2-1-45-15,2-13 1 0,0 12-105 16,22-3-57-16,-22 1 14 0,28-2-17 15,10-4 9-15,-18 12-14 0,5-2 1 16,-2 8-12-16,5-2-61 0,-4 1 7 16,22 0 65-16,-34 1 57 0,3 21 15 15,1-21-35-15,-1 29 29 0,4 7 180 16,-13-6-66-16,-5-1 61 0,3-7-21 16,-4 9-13-16,0 0-76 0,-46 35 6 15,46-30-73-15,-22-4 27 0,22 0-14 0,-32 6-21 16,6 22 10-16,13-33-67 0,13 2-57 15,0-12 56-15,-15 0-12 0,15-5-39 16,0 4-84-16,0-11-54 0,0-5-6 16,0 0-99-16,0 0 94 0,22 0-85 15,-22-33 347-15,21 33-30 0,-21-17 68 16,24 17 82-16,-24 0-69 0,38 0 207 0,-25 0-161 16,2 31 25-16,1-31-34 0,-4 36 2 15,31-4 39-15,-32-13-73 0,-3 6-99 16,5-6 1-16,-3-2-44 0,3 0-87 15,19 9-353-15,-22-19 92 0,2-2-88 16,6-5-263-16,-4 0-115 0,15 0-1334 16,-19-29 1353-16,1 29 208 0</inkml:trace>
  <inkml:trace contextRef="#ctx0" brushRef="#br0" timeOffset="27061.903">10550 6507 2632 0,'0'-3'196'0,"-17"2"203"16,17 1 858-16,0 0-728 0,0 0-26 16,-16 0-78-16,16 22-22 0,0-22 7 15,0 36 55-15,0-14-250 0,0-2 24 16,0 1-87-16,0 3-35 0,0 15-50 16,0-13 13-16,0-5-60 0,0-2-37 15,0-1 29-15,0-7-41 0,21 17 108 16,-21-13-150-16,0-6 51 0,24-4-67 15,-24-1-82-15,50 2-105 0,-34-6 70 16,0 0-7-16,2 0-116 0,4-20-5 16,-2 20-42-16,4-15-309 0,-10 15 320 15,-5-14-153-15,-2 14-128 0,-3 0-105 0,-4-12-825 16,0 1 913-16,0 3 152 16</inkml:trace>
  <inkml:trace contextRef="#ctx0" brushRef="#br0" timeOffset="27280.4478">10534 6676 2684 0,'0'0'146'16,"0"0"168"-16,0 19 205 0,0-19 101 15,0 0 278-15,18 0-679 0,-18 0-72 0,16 0-44 16,-16 0-18-16,22 0-68 0,2 0-162 15,-11-23-14-15,-2 23-35 0,-2 0-153 16,1-19-181-16,-3 19-131 0,5-15-784 16,-12 3 799-16,0 12 119 0,3-14 20 15,-3 9 173-15</inkml:trace>
  <inkml:trace contextRef="#ctx0" brushRef="#br0" timeOffset="27431.1901">10441 6551 3235 0,'0'0'187'0,"0"0"149"0,0 0 123 16,24 0 69-16,-24 0-135 0,61 0 6 15,-36 0-354-15,1 0-124 0,1 0-252 16,4-28-428-16,18 1-1764 0,-29 27 1448 16</inkml:trace>
  <inkml:trace contextRef="#ctx0" brushRef="#br0" timeOffset="28160.7256">13515 4647 1679 0,'0'0'314'15,"0"0"8"-15,0 0 167 0,0 0 80 0,0 0 71 16,0 0-22-16,0 0 391 16,0 0-587-16,0 0 4 0,0 0-27 0,0 0 30 15,0 0 210-15,0 15-454 0,0 3-134 16,0-1-51-16,0 3 0 0,27 6 0 16,-5 38 0-16,-6 25 0 15,4-46 0-15,-4 60 0 16,8-11 0-16,-12-47 0 0,-3-7 0 15,16 38 0-15,-3-27 0 16,-9-25 0-16,-2 0-495 0,-9-14-166 0,6-10-308 16,-8 0-200-16,0 0-209 0,0-49-961 15,0 27 1629-15</inkml:trace>
  <inkml:trace contextRef="#ctx0" brushRef="#br0" timeOffset="28627.6134">13452 4681 3709 0,'-23'0'440'0,"16"0"-61"15,-3 0 21-15,7 0-109 0,3 0-16 16,0-24 139-16,0 2-228 0,25 22-83 0,-25-15 26 16,20 3-52-16,-4-1-38 15,18-9 127-15,-12 8-134 0,2 1 2 0,4 1-84 16,10-5 50-16,28-8-26 0,-37 8 36 15,-2 13 14-15,-3 3 8 0,0 0 17 16,-9 1 9-16,14 35 150 0,-18-18-57 16,-7 12 26-16,-2-3-31 0,3 5 24 15,2 36-25-15,-7-34-21 0,0 3-38 16,-29 3-56-16,29-2 82 0,-25 2-152 16,-9 33 94-16,10-38-54 0,7-7 52 15,2-3-96-15,-3-3 39 0,9 2-99 16,-2-19 25-16,11-1-30 0,-12-3-10 0,12 0-22 15,0 0 5-15,0-22-172 0,29 5 199 16,-29 17 84-16,27 0-19 16,-6 0 83-16,15-14 74 0,-23 14-15 0,12 24 4 15,-7-24 37-15,2 26 28 0,0-11-24 16,12 20 114-16,-18-14-256 0,7 3-26 16,-8-3-37-16,2 6 50 0,12 9 62 15,-13-16-203-15,1-2-135 0,-2-7-195 16,-1-5-193-16,1-1 18 0,12-5-1138 0,-16 0 775 15,2 0-47-15,0-32 277 0,0 32 156 16</inkml:trace>
  <inkml:trace contextRef="#ctx0" brushRef="#br0" timeOffset="28917.2508">14207 4953 3967 0,'0'0'528'0,"0"0"-93"0,0 0 234 15,0 0-65-15,0 0 26 0,-19 31 378 16,19-31-762-16,0 26-142 0,0-9-104 0,0-2 0 16,0-15 0-16,0 25 0 15,0 4 0-15,-21 11 0 16,21-19 0-16,0 30 0 16,-18 0 0-16,18-35 0 0,0 2 0 0,0 11 0 15,0-26 0-15,22-1 0 0,-22-2 0 16,23 0 0-16,-1 0 0 0,1 0 0 15,1 0 0-15,19 0 0 0,4 0 0 16,-28-22 0-16,7 22-402 16,-15 0-36-16,1 0-352 0,-4 0-244 15,0 0-422-15</inkml:trace>
  <inkml:trace contextRef="#ctx0" brushRef="#br0" timeOffset="29861.7001">8979 805 2430 0,'0'20'231'16,"0"-20"135"-16,-13 0 120 0,13 18 23 0,0-18-158 15,0 0 316-15,0 0-340 0,0 0 131 16,0 0-109-16,20 33 39 0,13-6 247 16,-33 8-264-16,27-4-97 0,-4-2-62 15,-1 10-95-15,47 38-97 0,-23 3-20 16,-16-46 0-16,5 29 0 16,-24-36 0-16,-11-10 0 0,0 0 0 15,0-10 0-15,23-5 0 0,-23-2 0 16,35-28 0-16,-19 5 0 0,-16 5 0 0,25-17 0 15,-25 4 0-15,0-6 0 16,0-11 0-16,0-46 0 0,-39 49 0 0,14-10 0 16,25 2 0-16,-26 16 0 15,26-7 0-15,-28 27 0 0,28-28 0 0,0 45 0 16,0 0 0-16,-27 0 0 0,27 0 0 16,0 29 0-16,0-29 0 0,21 37 0 15,-21-20-142-15,25 9-502 0,-25 5-31 16,24-3-4-16,-24-28-283 0,20 23-247 15,8-10-1207-15,-12-13 1611 0</inkml:trace>
  <inkml:trace contextRef="#ctx0" brushRef="#br0" timeOffset="30145.6714">9731 962 2730 0,'2'-22'213'15,"3"22"57"-15,1 0 145 0,-4-25 103 16,3 25 231-16,-5-15-566 0,0 15-67 16,0 0-74-16,0 0-10 0,0 0-98 15,-20 0 344-15,20 0 35 0,0 26 266 16,-17-26-243-16,17 17-57 0,-20 2 102 16,-20 57 12-1,16-49-143-15,18-10-172 0,-1 20-17 0,-4-21-96 16,11 18 29-16,0-19-178 0,27-4-94 15,-8-1-149-15,-2-2-312 0,5-7-9 16,32-1-1356-16,-25 0 930 0,3-30 58 16,-2 30 418-16</inkml:trace>
  <inkml:trace contextRef="#ctx0" brushRef="#br0" timeOffset="30395.2897">10133 877 3043 0,'0'-21'327'0,"0"16"24"16,-22 5 136-16,22 0-75 0,0 0-45 16,-26 0-45-16,26 33-240 15,-29-1 300-15,29-32-205 0,-15 24 31 16,4-9 22-16,4 7-1 0,-7 18 188 16,14-13-320-16,-10-4 106 0,3 7-204 15,7-10 9-15,0 4 75 0,31 20-7 16,-13-27-168-16,-18 2-103 0,43 0-179 15,-20-19-250-15,21 23-881 0,-25-23 413 16,7 0-114-16,-4 0 71 0,0 0 335 0</inkml:trace>
  <inkml:trace contextRef="#ctx0" brushRef="#br0" timeOffset="32076.6661">9678 7966 690 0,'0'0'57'0,"0"0"230"16,0 0-57-16,-5 0-9 0,2 0-11 16,3-18 9-16,0 18-18 0,-5 0 143 15,1 0-220-15,4 0-20 0,0 0-49 16,0 0-5-16,0 0 10 16,0 0-88-16,0 0 7 0,0 0 1 15,0 0 56-15,0 0-29 0,0 0 14 16,0 0 51-16,-18 0 107 0,18 0-52 0,0 0 18 15,0 0 83-15,0 0 34 0,0 0 229 16,0 0-331-16,0 0 29 16,0 0-84-16,-18 0-17 0,18 0 13 0,0 0-31 15,0 0 3-15,0 0-51 16,-13 21 47-16,13-21 50 0,0 24 147 0,0 8-104 16,21-13-11-16,-21-19 4 0,0 30 15 15,23-9-24-15,-3 17 53 0,-20-18-107 16,0 3 9-16,20-2-5 0,-20 5 28 15,14 12 14-15,-14-22-74 0,9 0-19 16,-2 6-57-16,0-11 48 0,0 3 15 16,-1 7 4-16,-4-11-13 0,3 1-54 0,-2-1 30 15,-3-4-14-15,0 6 38 0,0-7 39 16,0 2-33-16,0-3-22 0,0-1-13 16,0 0-12-16,0 4 82 0,0-1 6 15,0 0-44-15,0-6-57 0,0 0 48 16,0 0-72-16,0 0 74 0,0 0-12 15,0 0-28-15,0 0 36 0,0 0-3 16,0 0-21-16,0 0-49 0,0 0 70 16,0 0 17-16,0 0-44 0,0 0 23 15,0 0-47-15,0 0 17 0,-23 0 18 16,23 0-8-16,-19 0 29 0,-11 0-16 16,6 0-44-16,0 0 2 0,10 0-2 15,-11 0 11-15,-29 0-18 0,23 0 20 16,10 0-4-16,-4 0 54 0,3 24-59 0,-2-24-14 15,-17 0 34-15,24 0 23 0,7 0-19 16,1 0-32-16,4 0 34 0,-8 0 23 16,13 0-33-16,0 0-26 0,0 0 15 15,0 0-12-15,21 0 109 0,16 0-40 16,-20 0-9-16,11 0-75 0,13 0 83 16,4 0-20-16,58 0 56 0,-46 18-61 15,5-18-16-15,4 0 1 0,3 0-1 16,-6 0 0-16,42 0 0 0,-64 0 0 0,-9 0 0 15,-8 0 0-15,-3 0 0 0,-11 0 0 16,-10 0 0-16,0 0 0 0,0 0 0 16,-21 0 0-16,21 0 0 0,-17 0 0 15,-5 0-28-15,22 0-48 0,-15 0-107 16,15 0-138-16,0 0-718 0,0-28 458 16,0 28-248-16,0 0-147 0,-23 0-199 15,23 0-109-15</inkml:trace>
  <inkml:trace contextRef="#ctx0" brushRef="#br0" timeOffset="32516.0511">9646 8814 1705 0,'0'-14'251'16,"0"14"-11"-16,0 0 110 0,0-8 85 16,0 8 96-16,0 0 44 0,0 0 374 15,0 0-622-15,21 23-11 0,-21-23 2 16,22 0-7-16,2 0 214 0,-9 0-393 16,2 0-22-16,-4 0-83 0,5 0 42 15,-6 0-22-15,12 0-54 0,-15 22-42 0,-3-22-49 16,-3 0-63-16,2 0-68 0,-5 0-947 15,0 0 658-15,0 0-877 16,0 0 409-16,-24 0 8 0,24 0 218 16,0 0 184-16</inkml:trace>
  <inkml:trace contextRef="#ctx0" brushRef="#br0" timeOffset="32692.3044">9719 9019 2914 0,'0'5'125'15,"23"-4"9"-15,-9 2 25 0,4-3-37 0,13 0-271 16,-19 0-130-16,5 0-263 0,-9 0-193 16,-2 0-10-16,0 0 136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5T15:51:02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20168 3162 481 0,'0'0'65'0,"0"0"128"0,0 0 62 16,-15 0 85-16,15 0 389 0,0 0-370 15,0 0 27-15,0 0 16 0,0 0 33 16,0-18 11-16,0 18 242 0,0 0-452 0,0 0-34 16,0 0 323-16,0 0-373 15,0 0 3-15,0 0-17 0,0 24 116 16,0 4-138-16,0-13 6 0,0 4 3 15,0 2 16-15,0 12-3 0,0 24 155 16,0-24-134-16,0 3 59 0,0 6-37 16,0 1-30-16,0 48-45 0,0-47-106 15,0-2 0-15,17 3 0 0,-17 6 0 16,0-19 0-16,0 10 0 0,0-26 0 0,22 0 0 16,-22-5 0-16,0-11 0 0,0 0 0 15,15-28 0-15,-15 28 0 0,0-28 0 16,13-3 0-16,-13-5 0 0,7-48 0 15,-7 33 0-15,0-5 0 16,0-3-14-16,-22-7 14 0,-1-60-50 0,23 65 38 16,-21 7-10-16,21-4 20 0,-16 5-15 15,16-31-37-15,0 48 31 0,0 3 4 16,0 3-2-16,0-2 4 0,20 10 10 16,7-5 80-16,-12 10-77 0,2 6-14 15,0-3 30-15,1 3-99 0,14 3-11 16,-14 6 8-16,-3-3 29 0,1 5 21 15,-1 0 8-15,-3 18 10 0,12 10-6 16,-15-11 22-16,-1 2 0 0,0 6-48 0,-5 1 45 16,-3 4 2-16,0 33 33 0,0-28-19 15,-27 1 6-15,27-2-12 0,-28 3 28 16,-3 21-44-16,13-29-5 0,0-12 23 16,3 5 1-16,2-4-15 0,-10 7-5 15,15-15-58-15,8-3-31 0,-5-5-76 16,5 6-19-16,0-8-46 0,0-20-330 15,22 20 283-15,-22-22 82 0,23 22 83 16,-23-25 41-16,48 10 38 0,-32 15 28 16,6 0 19-16,-3 0 11 0,-1 0-41 15,1 0 37-15,17 23 45 0,-21-23 17 16,-2 27-15-16,-7-9 67 0,-1 3-10 16,0 15 116-16,-5-17-140 0,0 2 30 15,0 0-14-15,-24 0 88 0,24-1-100 0,-44 21 89 16,22-24-132-16,1 0-18 0,-3-3-10 15,-3 1-10-15,-26 9-16 0,27-18 7 16,1-2-19-16,0 1-32 0,3-5-61 16,3 0-115-16,-7-26-421 0,16 26 222 15,7-25-158-15,3 11-160 0,0 0-173 0,0-3-116 16,34-13-464-16</inkml:trace>
  <inkml:trace contextRef="#ctx0" brushRef="#br0" timeOffset="298.7479">20731 3371 1912 0,'7'0'124'0,"-1"0"77"0,0 0 98 0,-3 0 80 16,0 0 342-16,-3 25-256 0,0-25-99 16,0 27-39-16,0-12-115 0,-16 13-104 15,16-14-100-15,0 3-41 0,0-7 34 16,0 3 9-16,0-3-11 0,0 14 32 16,0-15-89-16,0-5-63 0,0-4-144 15,0 0-187-15,0 0-779 0,0 0 553 16,0-19-44-16,0 19 74 0,0-26 122 15</inkml:trace>
  <inkml:trace contextRef="#ctx0" brushRef="#br0" timeOffset="473.463">20768 3175 3497 0,'0'0'189'0,"0"20"141"0,0-20 69 16,-17 15 76-16,17-15-190 0,0 0-116 15,0 0-212-15,0 24-26 0,0-24-46 16,0 0-180-16,0 0-931 0,0 0 269 16,0 0-10-16,0 0 205 0,0-25 164 0</inkml:trace>
  <inkml:trace contextRef="#ctx0" brushRef="#br0" timeOffset="915.1884">20890 3016 3571 0,'0'0'190'0,"0"18"185"16,0-18 12-16,0 21 194 0,0 3 321 15,0 0-465-15,0-5-177 0,0 4-101 16,0 1-29-16,0 29-2 0,0-25-97 16,0 2-17-16,0-13-8 0,20 10-5 15,-20-3-2-15,14 20-11 0,-14-26 7 16,0-1 2-16,12-2-4 0,-12-1-2 0,0 3-17 15,0-12 13-15,0-3-54 0,0-2 31 16,0 0 0-16,0 0-44 0,0-18-119 16,0 18 38-16,0-23-37 0,0 23-11 15,20-29-27-15,2 6-172 0,-22 5 302 16,30 7 68-16,-12-1-7 0,2 12 106 16,1-11-61-16,22 2-3 0,-20 1 9 0,-2 8 19 15,-3 0-8-15,-2 0 10 16,9 20 59-16,-15-20-40 0,-1 22 2 0,-2-5-1 15,-4-2 10-15,-3 1 17 16,0 18 115-16,0-17-93 0,-21 0 29 0,21 0-1 16,-29 2 42-16,-10 11 17 15,17-17-128-15,-59 24-31 16,51-33-39-16,0 4-15 0,-2-6-21 0,1-2-62 16,-22 0-425-16,28 0 174 0,5-21-155 15,3 21-209-15,4-19-129 0,9 19-305 16,4-20-587-16</inkml:trace>
  <inkml:trace contextRef="#ctx0" brushRef="#br0" timeOffset="1633.7969">19705 3307 2029 0,'0'0'92'0,"0"0"302"16,0 0-25-16,0 12-1 0,-16-12 74 16,16 0 16-16,0 0-77 0,0 0 146 15,0 0-377-15,0 0-24 0,0 0-1 16,0 16 32-16,52-16 148 0,-32 0-154 15,4 0-6-15,0 0-27 0,-2 0-8 16,-3 0-17-16,11 0 26 0,-23 0-103 16,-7 20 6-16,0-20-115 15,0 20-153-15,-32-20-183 0,12 10-140 0,-23-10-1409 16,18 0 734-16,-1 0 167 16,2 0 426-16</inkml:trace>
  <inkml:trace contextRef="#ctx0" brushRef="#br0" timeOffset="14474.3808">3431 8044 1063 0,'0'0'75'16,"0"0"50"-16,0 0 65 0,0 0 47 16,0 0 234-16,0 0-251 0,0 0 28 15,0 17-11-15,0-17 57 0,0 32 331 16,0-18-336-16,0 3-27 0,0 4-16 0,0 2 12 16,0 4-58-16,0 35 104 0,19-33-240 15,-19 5 5-15,0 2-30 0,0-2-15 16,12 0-12-16,-2 24-15 0,-10-32-33 15,0 1-31-15,11-6-67 16,-11-5-89-16,0 10-609 0,0-18 224 0,0-1-100 16,0-5-94-16,-30-2-26 0,30 0 178 15</inkml:trace>
  <inkml:trace contextRef="#ctx0" brushRef="#br0" timeOffset="14996.9095">3673 8103 2305 0,'4'-6'57'0,"-1"2"54"16,-1 1 52-16,-2-1 74 0,0 0-5 15,0 3 342-15,0 1-267 0,0 0-1 16,0 0-44-16,0 0-52 0,0 29-60 15,0 4 39-15,0-13-88 0,18 6-34 16,-18 1 12-16,0 3-69 0,22 32 151 0,-7-31-72 16,-15 3 92-16,18 1-113 0,-8-2 9 15,-3-2-5-15,6 21 18 0,-8-31-41 16,-1-2-9-16,-2-2-19 0,2-7-20 16,-2 5-13-16,-2-10 12 0,0-3 3 15,0-2-55-15,0 0-36 0,0 0-41 16,0-23-197-16,0-3 171 0,0 9-11 15,0-2 17-15,0-1-15 0,0-15-198 16,22 19 247-16,-22 1 38 0,22 4 5 16,-22 11 110-16,21-16-29 0,6 11 113 15,-13 5-54-15,-1 0-6 0,-5 0-6 0,3 0 32 16,5 18-31-16,-10-18-25 0,-2 23-37 16,-1-9 70-16,-3 1 19 15,1 2-4-15,-1 14 55 0,0-14-89 0,-28-1-8 16,28 0-2-16,-29 0 3 0,12-3-41 15,-24 13 13-15,21-15-36 0,-7-4 20 16,2-3-51-16,7-1-24 0,-36-3-219 16,33 0 14-16,0-21-169 0,5 21-92 15,5-16-107-15,3 16-130 0,-1-16-583 16,9 16 866-16,21 0 272 0</inkml:trace>
  <inkml:trace contextRef="#ctx0" brushRef="#br0" timeOffset="15325.7797">4280 8371 2236 0,'0'0'138'16,"0"0"85"-16,0 0 81 0,0 0 85 16,0 0 515-16,0 0-532 0,0 0-116 15,0 0-89-15,0 0-109 0,0 0 30 16,0 0 25-16,29 0-97 0,-5 0-6 16,-24 0-10-16,36 0-4 0,5 0-12 15,-25 0-30-15,-5 0-41 0,7 0-57 16,-18 0-125-16,13 0-110 0,7 0-660 15,-20 0 460-15,8 0-115 0,-8 0 58 16,0 0 9-16,5 0 165 0</inkml:trace>
  <inkml:trace contextRef="#ctx0" brushRef="#br0" timeOffset="15542.603">4242 8653 3797 0,'22'8'224'0,"-22"-3"68"0,21-1-13 0,-2-4-28 16,40 4 75-16,-35-4-345 16,0 0-42-16,14 0-436 0,-23 0-22 15,0 0-192-15,-3 0-213 0,-6 0-27 16,8 0-328-16</inkml:trace>
  <inkml:trace contextRef="#ctx0" brushRef="#br0" timeOffset="18222.8589">5028 8112 1744 0,'0'0'18'0,"0"0"45"15,0 0 164-15,0 0-73 0,0 0-11 16,0 0 6-16,0 0 12 0,0 0 141 16,0 0-152-16,0 0-8 0,0 0 18 15,0 0 56-15,0 0 43 0,0 21 350 16,0-21-312-16,0 24-82 0,0-9-16 16,0 4 34-16,0 1-64 0,0 37 221 15,0-22-255-15,0-1-16 0,20 5-62 16,-20 0 0-16,0 40-74 0,0-44-20 15,22-2-68-15,-22-3-96 0,18-4-79 16,-18 13-672-16,16-14-525 16,0-17-366-16,-16-8 1177 0,0 0 119 0</inkml:trace>
  <inkml:trace contextRef="#ctx0" brushRef="#br0" timeOffset="18476.9952">5427 8456 2516 0,'2'0'65'16,"-2"0"38"-16,0 0 50 0,0 9 94 0,0-9 15 16,0 15 486-16,0-8-406 15,0 3-46-15,0 1-118 0,0 4-40 0,24 14-8 16,-24-12-104-16,15 0 23 0,-15 3-43 15,15-6-44-15,-15 2 12 0,11 2-260 16,-11-8 27-16,0-5-221 0,0-2-104 16,0-3-137-16,0 0-791 0,0-25 882 15,0 25 202-15</inkml:trace>
  <inkml:trace contextRef="#ctx0" brushRef="#br0" timeOffset="18629.9165">5462 8335 2762 0,'0'0'22'0,"0"14"8"15,0-14-4-15,0 16-61 0,0-16-66 0,0 16-454 16,0-9 0-16,0-7-51 0,0 0 111 16</inkml:trace>
  <inkml:trace contextRef="#ctx0" brushRef="#br0" timeOffset="18991.4342">5703 8523 4224 0,'0'13'89'0,"0"-1"10"15,0 5 29-15,0-6 37 0,0 7 85 16,0-3-131-16,0-7-27 0,0-5-27 15,0 3-48-15,0-6-22 0,0 0-26 16,0 0 28-16,17-20-90 0,-17 20-53 16,0-20-23-16,16-9-277 0,-16 12 260 15,19 3 12-15,-19-4 44 0,20 2 26 0,-10 1 35 16,14-11 0-16,-9 11 62 0,-6 3 20 16,5 5 35-16,-7 0 42 15,16-5 220-15,-15 9-114 0,-5 3 12 0,4 0-29 16,4 0-14-16,-7 0-54 0,8 29 57 15,-10 0-143-15,3-12 14 0,2 8-54 16,-7-5-18-16,1 18 69 0,-1-17-51 16,0-4-2-16,0 2-162 0,0-7-217 15,0-7-197-15,0 5-1206 0,0-10 888 0,0 0 226 16</inkml:trace>
  <inkml:trace contextRef="#ctx0" brushRef="#br0" timeOffset="27759.1321">6820 8020 1471 0,'0'-3'80'0,"0"-3"247"16,0 2-75-16,0 0-29 0,0 3 32 16,0 1 55-16,0 0 32 0,0 0 355 15,0 0-383-15,0 0-64 0,0 0 8 16,0 0-100-16,0 0 59 0,0 0-146 16,0 0 82-16,0 25 56 0,0-25 69 0,0 20 23 15,17 18 210-15,-17-13-321 0,15 4-33 16,-15 4-7-16,13 2-14 0,2 47 38 15,-15-43-127-15,7-1-28 0,0-1-9 16,0-4-4-16,-4-4-15 0,3 20-55 16,-6-30-65-16,0-4-23 0,0-1-68 15,0-2-190-15,0 4-444 0,0-13 269 16,-18-3-111-16,18 0-188 0,0-19-198 0,-13 19 24 16</inkml:trace>
  <inkml:trace contextRef="#ctx0" brushRef="#br0" timeOffset="28323.7481">6752 8100 1555 0,'-11'-10'55'16,"11"2"41"-16,-9-1 52 0,9-4 48 15,-4 2 6-15,1-15 178 0,0 16-186 16,0 0 46-16,0 1-3 0,3 1 36 16,-2-9 164-16,2 14-279 0,0-2-30 15,0-2-31-15,0 2-24 0,20-1-22 0,-4-6 8 16,-16 9-46-16,23-6 25 0,-5 1-40 16,0 0-4-16,3 0 7 0,19-8 19 15,-17 12 2-15,5 1-6 0,-12 2 7 16,4 1-27-16,14 19 109 0,-19-19-37 15,-3 24 19-15,-1-24-2 0,-2 29 30 16,-2-8-36-16,0 17 61 0,-7-17-61 0,0 3 26 16,0-2-35-16,0 4 56 0,-27 24-86 15,6-25-36-15,4-1-8 16,2-1 10-16,-4 3-14 0,3-2 16 16,-22 17-12-16,23-22-3 0,1-2-5 15,4 0-18-15,2-4 4 0,3 6-112 0,5-14 54 16,0 0-41-16,23-5 54 0,-23 0-42 15,29 0 9-15,3-18-16 0,-13 18 86 16,-4 0 6-16,4-20 48 0,0 20 5 16,-2 0 13-16,13 0 95 0,-13 0-60 15,-3 0 11-15,0 23-2 0,-2-23 21 16,9 48 92-16,-13-33-105 0,0 6-33 16,-2 1 0-16,-1-1-21 0,0 0-32 15,4 17-34-15,-3-20-37 0,-4-4-45 0,2-2-56 16,-1-3-67-16,7 0-654 0,-8-9 228 15,0 0-113-15,0 0-111 0,2 0 32 16,-1-30 216-16</inkml:trace>
  <inkml:trace contextRef="#ctx0" brushRef="#br0" timeOffset="28587.0344">7341 8263 3959 0,'0'0'136'0,"0"0"390"16,0 0-183-16,0 0-55 0,0 19-40 15,0-19 27-15,0 12-8 0,0 9 165 0,0-7-276 16,16 6-37-16,-16-1-86 0,19 3 17 16,-4 29-11-16,-15-27-2 0,17 1-38 15,-17 0-6-15,10-1-20 0,-10-9-18 16,0 17-209-16,0-15 3 0,0-7-78 15,0-1-47-15,0-4-167 0,0-5-934 16,0 0 553-16,0 0 42 0,0-27 149 0,0 27 140 16</inkml:trace>
  <inkml:trace contextRef="#ctx0" brushRef="#br0" timeOffset="29067.2939">7404 8272 2738 0,'0'-2'133'0,"0"2"107"16,-24 0 426-16,24-2-343 0,0 1-31 16,-15 1-78-16,15 0 24 0,-13 0-101 15,13 0-28-15,0 0-76 0,0 0-29 16,0 0-5-16,0 0 29 0,23-22-79 16,9 22 17-16,-13-20-24 0,0 20 27 0,4-17-15 15,1 17 15-15,18-16 0 0,-22 7 31 16,-3 9-4-16,-2 0 4 0,2 0 10 15,-7 0-15-15,8 0 36 0,-10 20-20 16,-8-20-21-16,0 22 21 0,0-7 19 16,-20 13 73-16,20-13-103 0,-27 2-11 15,27-2 5-15,-23 2 22 0,9 0-11 16,-11 10 4-16,14-15-82 0,0-2 46 16,11 2-95-16,-13-8 0 0,13-1-300 15,0-3 170-15,0 0-15 0,0 0 25 16,30-24 45-16,-30 24 35 0,57-24-4 15,-33 4 128-15,1 20 95 0,4-17 76 0,-1 17 71 16,-1-12 53-16,27 12 190 0,-29 0-261 16,-12 0-9-16,4 21 11 0,-8-21-7 15,-2 42 97-15,-7-23-176 0,0-1 9 16,-29 4-34-16,29 1-4 0,-31-1-41 16,-18 26 4-16,23-26-33 0,-5-2 5 0,-1 1-42 15,0-8-1-15,-36 15-138 16,37-23-27-16,1-5-200 0,-3 0-208 15,4 0-198-15,5 0-166 0,-13-50-670 0</inkml:trace>
  <inkml:trace contextRef="#ctx0" brushRef="#br0" timeOffset="30228.4191">5198 9036 1267 0,'0'-1'135'16,"0"-2"59"-16,0-1 51 0,0-5 477 16,0 6-535-16,0 3-9 0,0-1-34 15,-16-4 187-15,16 5-168 16,0 0 32-16,-18-2 10 0,18 2 5 16,0-1 25-16,-13 1 109 0,13 0-206 0,0 0-49 15,0 0-35-15,0 0-7 0,27 0 0 16,-8 0-33-16,0 0-4 0,3 12 0 15,1-12 1-15,7 0 29 0,30 10 23 16,-25-10-34-16,8 0-19 0,-6 7-20 16,0-7 30-16,45 12-24 0,-42-11 21 15,5 3-25-15,4-1-45 0,2-3 58 16,5 1-4-16,62 0 41 0,-51-1-37 0,3 0-4 16,4 0 56-16,4 0-68 15,88-19-5-15,-80 19 7 0,6-20 5 0,1 20 11 16,3 0 16-16,-1-9 9 0,93 9 86 15,-87 0-75-15,-5-7-19 0,11 7-11 16,2 0-6-16,114 0-4 0,-102 0-82 16,1 0 81-16,2-24-18 0,9 24 4 15,116-18 63-15,0-2-48 16,-5 3 80-16,-123 8-63 0,-1-3-37 16,-3 1-30-16,3 1 47 0,-3-3 3 15,106-12 69-15,-117 16-75 0,-11 0-11 16,-6-3-52-16,-13-1 26 0,54-3-76 15,-79 6 23-15,-12 5 7 0,-1-1-27 16,27-7-430-16,-56 12 157 16,-6 0-119-16,-3 0-123 0,2-1-857 15,-24 2 794-15,22 0 191 0</inkml:trace>
  <inkml:trace contextRef="#ctx0" brushRef="#br0" timeOffset="30940.9444">6991 9576 1422 0,'0'-15'246'0,"0"13"-46"15,0-1 72-15,0 2-7 0,0-1 46 16,0 2 68-16,0 0 385 0,0 0-391 15,0 0-38-15,0 0-24 0,0 0-36 0,0 21 159 16,23-21-219-16,-23 19 43 0,0-7 27 16,17 2-7-16,-17 6-49 0,14 33 138 15,0 5-131-15,8 3-122 16,-22-32-102-16,10-1-6 16,-6-6-12-16,0-2-42 0,2 21-82 0,-4-24-24 15,-1-3-116-15,6-2-133 0,-5-1-109 16,0 2-842-16,-2-9 555 0,0-4-181 15,0 0-13-15,0 0 112 0,0-28 246 16</inkml:trace>
  <inkml:trace contextRef="#ctx0" brushRef="#br0" timeOffset="31223.2713">6873 9842 1986 0,'-1'0'80'15,"-1"0"103"-15,2 0 122 0,0 0 114 16,0 0 600-16,0 0-538 0,26 0-42 16,-26 0-124-16,34 0 0 0,-11 0-68 15,43-18 109-15,-33 18-257 0,4-12-30 16,-1 12-25-16,-1 0-27 0,27 0-23 15,-39 0-60-15,-5 0-36 0,-4 0-90 0,-6 0-101 16,-5 0-82-16,-3 23-934 16,0-9 381-16,-27-14-123 0,27 0 165 0,-27 0 199 15</inkml:trace>
  <inkml:trace contextRef="#ctx0" brushRef="#br0" timeOffset="37523.017">5667 9610 1719 0,'0'-3'140'0,"0"3"76"15,0-2 73-15,0-1 371 16,0 3-336-16,0 0 38 0,0 0 5 0,0 0 9 16,0 0 118-16,0 20-326 0,0-20-33 15,0 21-8-15,0-6 63 0,-16 2 38 16,16 28 305-16,0-13-274 0,0-1-56 15,0 8-14-15,0 3-21 0,0 51 94 16,0-40-186-16,0 4-25 0,0-6-31 16,0 3-5-16,0-7-9 0,0 33-90 15,0-48-48-15,0-8-97 0,23-7-132 16,-23-6-159-16,0-5-812 0,0-6 451 16,17 0-15-16,-17-23-192 0,0 2 166 15,0-4 290-15</inkml:trace>
  <inkml:trace contextRef="#ctx0" brushRef="#br0" timeOffset="38022.8912">5585 9704 2313 0,'-7'-7'39'0,"-6"-8"191"0,13 8 12 16,-4 0 37-16,-1-1 44 0,-2 4 14 15,-1-3-36-15,5-7 140 0,3 6-320 16,0 2-52-16,0-1-44 0,0 0 0 16,30-1-23-16,1-4 8 0,-12 7-6 15,3 1 86-15,0 2-86 0,1 0 0 0,28 2-127 16,-28 0 119-16,0 0 6 0,0 0 112 16,-2 16-113-16,-2-16 19 0,8 17 22 15,-16 5 30-15,-1-8 4 0,-9 1-7 16,-1 0 4-16,1 23 41 0,-1-16-55 15,-20 2-4-15,20 1 19 0,-22 1-20 16,22 1-19-16,-62 28 11 0,38-26-34 0,0-3-4 16,8-1-9-16,-13-1-1 0,-2 15 32 15,21-24-92-15,0-2 26 16,3-2-72-16,2 1 20 0,0-5 47 0,3 0-135 16,2-7 122-16,0 0 19 0,20 0 25 15,-20 0 10-15,24 0 5 0,4 0 4 16,-13 0 16-16,0 0 36 0,-3 0 17 15,3 17 49-15,9 15 164 0,-13-13-130 16,2 4-4-16,0 0-9 0,-9 1-12 16,19 25 37-16,-14-27-149 0,5-1-16 15,-4 4-25-15,-3-9-36 0,1 0-56 16,11 7-418-16,-15-18 150 0,1-3-214 16,-5-2-148-16,6 0-243 0,4-24-993 15,-3-3 1336-15</inkml:trace>
  <inkml:trace contextRef="#ctx0" brushRef="#br0" timeOffset="38271.6069">6124 9968 3446 0,'0'0'138'15,"0"0"115"-15,0 0 123 0,0 0 84 16,0 21 339-16,0-3-452 0,0-18-61 15,0 24 24-15,0-5 7 0,0 27 172 16,0-21-341-16,0 3-59 0,0-2-46 0,0 1 14 16,0 0-43-16,15 20 4 0,-15-29-72 15,0 2-66-15,13-4-95 0,-13 0-160 16,0 2-630-16,0-16 303 0,0-2-146 16,0 0-145-16,0 0-123 0,0-23 139 15</inkml:trace>
  <inkml:trace contextRef="#ctx0" brushRef="#br0" timeOffset="38742.4309">6090 10025 3211 0,'-8'-2'78'0,"1"0"76"16,-1-1 117-16,-4-8 384 0,6 6-359 15,3 0-93-15,0 1-40 0,2-2-41 16,1-6 1-16,0 5-100 0,0 3-8 15,0-4-5-15,0 1-6 0,28-1 5 16,2-7 6-16,-30 8-10 0,38 2-5 16,-11 1-25-16,-8 1 2 0,16 1-15 15,-22 2 18-15,0 0 29 0,-2 0-5 16,-2 17-57-16,-9-17 53 0,10 19 19 16,-10 5 75-16,0-8-84 0,0 0-8 0,0 1 28 15,-23 12-46-15,-4-12 22 0,27 1-51 16,-25-3 37-16,25 0-7 0,-21-2 0 15,6 8-70-15,15-14 18 0,0-4-31 16,0 1-30-16,0-3-63 0,0-1-291 16,29 0 258-16,-10 0 42 0,-19-22 97 15,32 22 49-15,-11 0 39 0,17-20 209 16,-17 20-26-16,-2 0 41 0,-5 0-21 16,6 0-1-16,-3 0-28 0,5 0 9 0,-14 24-74 15,-4-24 9-15,-4 29 75 16,0-12-45-16,0 20 188 0,-29-18-156 15,10 5-18-15,1-3-32 0,-3 0-46 0,-4-4-44 16,-30 19-43-16,23-22-76 0,1 1-71 16,4-6-123-16,-4-4-119 0,-27-5-1031 15,34 0 393-15,2-20-130 0,5 20 193 16,6-36 242-16</inkml:trace>
  <inkml:trace contextRef="#ctx0" brushRef="#br0" timeOffset="45786.0668">7918 9703 361 0,'0'0'-14'16,"17"0"9"-16,-17-17-5 0,0 17 8 15,0 0 18-15,0-14 23 0,0 14-20 16,0-9 24-16,0 9-1 0,0 0 28 0,0 0 185 16,0 0-90-16,0 0 56 15,0 0 26-15,0 0-17 0,0 0 32 0,0 18 141 16,0-18-158-16,0 0-5 0,0 0 65 16,0 0 45-16,0 0 43 0,0 0 416 15,0 0-559-15,0 0-61 0,0 0-67 16,0 0-3-16,0 0 259 0,0 0-159 15,0 0 2-15,0 0-28 0,0 0 4 16,0 23-30-16,0 9 67 0,0-13-148 16,0 4-27-16,0 7-1 0,0-3-9 15,0 28 24-15,0-28-43 0,0-1 16 16,0-1-1-16,0-3-12 0,24 6-7 16,-24 6-15-16,15-19 0 0,-15-3-1 15,0-1-11-15,0-2 5 0,12-2-21 0,-12-7 30 16,7 0-12-16,-7 0 44 0,0 0-57 15,0 0-23-15,0 0-91 0,0-25 26 16,0 25-4-16,0-25-39 0,0 7 30 16,0-18-92-16,18 22 130 0,-18-2 12 15,0 3 35-15,15 3 1 0,-15 1 14 16,16 3-1-16,-4-2 1 0,-12 8 27 16,13 0-10-16,-13 0 16 0,15 0 24 15,-12 0 28-15,5 0-67 0,-1 18 11 16,1-18-17-16,8 0 60 0,-8 16 8 15,-1-16 38-15,-2 13-28 0,3-4 3 0,-3 1 2 16,4 16 68-16,-5-11-78 16,-1 0-12-16,0 2-14 0,1-1-35 15,4 14-7-15,-8-14-13 0,5-1 1 0,-3-4-44 16,1 0-65-16,-3-3-99 0,4 1-583 16,-2-8 284-16,8-1-212 0,-10 0-108 15,0 0-166-15,0-22-125 0,0-3-453 16</inkml:trace>
  <inkml:trace contextRef="#ctx0" brushRef="#br0" timeOffset="46011.9666">8404 9956 3049 0,'0'0'142'16,"0"16"118"-16,0-7 118 0,0 7 463 15,0-8-521-15,0 1-82 0,23 3-67 16,-23 1-18-16,0 0-90 0,22 7 62 16,-4-10-131-16,-18 0 53 0,19-1-109 15,-19-1-65-15,12-2-354 0,4-3 116 16,-16-3-194-16,0 0-72 0,0 0-228 16,0 0-53-16,0-25-435 0</inkml:trace>
  <inkml:trace contextRef="#ctx0" brushRef="#br0" timeOffset="46173.4629">8321 9791 4643 0,'18'0'35'16,"-6"19"-22"-16,-12-19 98 0,18 22 102 16,-18-2-87-16,8-20-126 0,-8 19-36 0,10-19-150 15,-2 10-769-15,-2-10 191 16,4 0-184-16,2 0 61 0,-1 0 159 0</inkml:trace>
  <inkml:trace contextRef="#ctx0" brushRef="#br0" timeOffset="46577.843">8575 9959 2228 0,'0'6'109'0,"0"-3"73"0,0-3 89 0,0 4 107 16,0-1 313-16,24-1-416 0,-24-1-61 16,27 0-80-16,-12 1-59 0,0 2 21 15,18-4-99-15,-19 0 3 0,2 0-46 16,-2 0-16-16,1 0-29 0,13-17-195 16,-22 2 153-16,4 15 24 0,-3-14 14 15,-4 14-6-15,1-20 10 0,-1 12-74 16,-3-9 90-16,0 7 12 0,-20 1 11 15,20 1 19-15,-20 2 9 0,-12-3 13 16,14 8 17-16,1 1 17 0,-1 0 71 16,-1 0 68-16,-17 24 299 0,19-24-199 0,2 23-9 15,1-23-37-15,1 32 6 16,5-15-81-16,5 21 76 0,3-16-142 0,0-1-26 16,0 1-41-16,31 2 26 0,-31 0-17 15,59 20 13-15,-35-17-36 0,1-10-79 16,1-3-73-16,2-4-171 0,24 2-809 15,-26-12 459-15,-1 0-193 0,-3 0 43 16,1-29 133-16</inkml:trace>
  <inkml:trace contextRef="#ctx0" brushRef="#br0" timeOffset="46881.4955">9136 9763 2420 0,'0'0'70'0,"0"0"111"16,0 0 150-16,18 0 156 0,-18 0 479 15,0 0-572-15,0 23-70 0,14-23-16 16,-14 29 32-16,10 8 236 0,-10-15-362 0,8 2-46 15,-8 3-52-15,11 1-31 0,0 1-41 16,0 29-16-16,-9-31-36 0,7-3 21 16,-4-2-100-16,0-4-81 0,1 11-637 15,-6-21 300-15,0-4-217 0,0-2-77 16,0-2-215-16,0 0-82 0,0-25-386 16</inkml:trace>
  <inkml:trace contextRef="#ctx0" brushRef="#br0" timeOffset="47063.805">9034 9919 4149 0,'18'15'534'0,"1"0"-199"15,-3-15-66-15,0 8-79 0,5-8-38 0,23 11-157 16,-20-11-207-16,4 0-232 0,-4 0-311 15,-3 0-277-15,21-23-1185 0</inkml:trace>
  <inkml:trace contextRef="#ctx0" brushRef="#br0" timeOffset="47819.4544">9522 9714 3107 0,'0'0'97'0,"0"0"415"15,0 0-81-15,0 0 14 0,0 20-82 16,18-20-22-16,-18 19 223 0,21 12-294 16,-21-9-29-16,0 0-53 0,18 4-29 15,-18 6-7-15,27 35 123 0,-17-31-142 0,1 0-3 16,1-3-16-16,4-1-2 0,11 21 10 15,-18-32-107-15,0-2-15 0,2-4-15 16,-5-3 15-16,0-3 5 0,-4-3 11 16,-2-6-59-16,0 0-11 0,0 0-8 15,0-32-75-15,0-8-65 0,0 19 74 16,-16-10 35-16,16-1-13 0,-15-4-19 16,15-3 11-16,-40-37-261 0,22 33 195 15,3-5-4-15,0 7 41 0,2 3 23 16,-13-35-58-16,20 41 126 0,-3 2-16 15,3 0 14-15,2 6 13 0,0-3-13 0,3-20 23 16,1 26-19-16,0 0 23 0,19 3-11 16,-19-1-25-16,23-12-37 15,4 17-31-15,-11 1 62 0,-3 3-56 0,5-2 63 16,-2 3 23-16,16 0-37 0,-20 5 88 16,0 3 16-16,-1 1 97 0,0 0-56 15,-3 0 32-15,5 28 54 0,-9 2-69 16,0-5-8-16,-4 3 4 0,0-6-15 15,0 40 69-15,0-32-84 0,-21 6-29 16,21-7-32-16,-15-1 29 0,15-2-15 0,-17 21 35 16,1-30-47-16,16-2 0 15,0-4-12-15,-12-5-40 0,12-2-138 0,0-4 3 16,0 0-48-16,0 0-74 0,0-24-73 16,0 24 59-16,24-24-166 0,2 2 389 15,-10 22 51-15,-1-21 68 0,3 21 44 16,-1-13 79-16,17 13 240 0,-17 0-125 15,-3 0 43-15,-1 0-46 0,-2 0-6 16,2 20 52-16,-8-20-173 0,-4 26-22 16,4-13-10-16,-5 3 19 0,0 3 15 15,0 18 54-15,-22-10-104 0,22-5-19 16,-20-1 17-16,2 1-9 0,-14 23 7 16,17-26-80-16,-2-1 15 0,0-2-3 0,-1-5-61 15,0-1-34-15,-14-1-358 0,17-9 166 16,2 0-140-16,3 0-177 0,2-24-127 15,-1-3-1127-15,9 10 1127 0,0-2 229 16</inkml:trace>
  <inkml:trace contextRef="#ctx0" brushRef="#br0" timeOffset="48108.4928">10144 9477 2768 0,'0'0'106'0,"0"0"154"0,0 0 57 15,0 0 543-15,0 0-519 0,0 0 1 16,0 0-88-16,0 17 76 0,0-17-63 16,0 39 251-16,0-25-300 0,0 9-32 15,0 2-20-15,19 6 3 0,-19 33 82 16,11-30-145-16,-11 2-28 0,0 1-34 15,0-2-16-15,9-3-21 0,1 23-73 0,-10-34-37 16,8-1-101-16,-3-5-150 0,2-5-190 16,3-6-1050-16,-5-4 569 0,-5 0-119 15,0-21 60-15,0 21 263 0</inkml:trace>
  <inkml:trace contextRef="#ctx0" brushRef="#br0" timeOffset="48609.0413">10039 9418 2921 0,'-5'-4'308'0,"-1"1"6"16,6 1 116-16,-5-5-37 0,1 1-47 16,4 1-76-16,0-12-25 0,0 8-198 15,0-3 10-15,27-1-58 0,-7 2 31 16,16-11-87-16,-18 15 81 0,-1 0-55 15,7 1 36-15,-2 4-4 0,0 2-25 16,17-2 10-16,-19 2 24 0,-2 0 9 16,-2 0-5-16,-4 24 10 0,6-4 32 15,-18-6 13-15,3 1 8 0,-1 3 29 16,-2 1 9-16,0-1 4 0,0 22 70 16,-18-19-96-16,18 0-3 0,0 1 7 0,-26 1 13 15,5 22 29-15,6-25-98 16,0-1-20-16,0 3-37 0,0-5 21 15,5-3-12-15,-7 8-32 0,10-15-10 0,3 0-43 16,4-2-29-16,0-2-48 0,0-3-236 16,0 0 234-16,21 0 59 0,-21 0 54 15,25-17 23-15,-25 17 41 0,41 0 74 16,-24 0-6-16,-2 0 23 0,1 0 42 16,-1 0 42-16,14 29 240 0,-16 0-262 15,-7-12 6-15,-1 3-20 0,0 1 5 16,-3 25 118-16,1-24-195 0,-3-1-36 0,0-3-19 15,2 1-37-15,1-2-46 0,2 3-301 16,0-10 2-16,-2-4-125 0,1-4-136 16,-4 0-243-16,7-2-96 0,11-27-1089 15,-9 27 1296-15,3-29 257 0</inkml:trace>
  <inkml:trace contextRef="#ctx0" brushRef="#br0" timeOffset="48930.0076">10653 9649 2589 0,'0'-1'116'0,"0"0"108"0,0 1 637 16,-18 0-391-16,18 0-23 0,0 0-151 16,0 0-20-16,-19 22-79 0,19-2 108 15,-13-9-152-15,13 3-2 0,0 3-12 16,-9-1-4-16,9 22 86 0,0-17-136 15,0 0-23-15,-4-1-22 0,4 2-15 16,0 2 4-16,0 15 23 0,0-22-32 16,0-1-9-16,0 0-9 0,24-8-14 15,-1 4-97-15,-23-11-11 0,27-1-58 16,-11 0-80-16,-3 0-40 0,5 0-19 0,11-20-253 16,-16 6 247-16,0 14-82 0,-2 0-141 15,-4-15 27-15,5 15-652 16,-6 0 618-16,-3-11 21 0,-3 11 85 0,0 0 143 15</inkml:trace>
  <inkml:trace contextRef="#ctx0" brushRef="#br0" timeOffset="49181.4969">10638 9814 2015 0,'-2'0'170'0,"1"0"56"0,0 0 97 16,1 0 12-16,0 0 341 0,0 0-324 16,0 0-97-16,21 0-35 0,-21 0-51 15,21 0-91-15,1 0 34 0,-22 0-112 16,20 0-11-16,-11 0-22 0,1 0-52 16,-2 0-79-16,6 0-368 0,-7 0 187 15,-3 0-20-15,-1 0-25 0,0 0-72 16,-1 0-644-16,0 0 558 0,-2 0 95 15,0-24 196-15</inkml:trace>
  <inkml:trace contextRef="#ctx0" brushRef="#br0" timeOffset="49430.5692">10637 9656 2215 0,'0'0'90'0,"0"0"80"0,0 0 120 15,27 0 174-15,-27 0 36 0,18 0 423 16,6 0-656-16,-24 0-104 0,24 0-91 16,-9 0-29-16,-15 0-32 0,32 0-150 15,-19 0-63-15,-5 0-178 0,-3 0-185 16,-5 0-201-16,4 0-1136 0,-4 21 1204 15</inkml:trace>
  <inkml:trace contextRef="#ctx0" brushRef="#br0" timeOffset="76775.5031">17984 7649 2534 0,'0'0'105'16,"0"0"33"-16,0 0 72 0,0 0 57 0,0 0 71 15,0 0 485-15,0 0-433 16,0 0-99-16,0 0-51 0,0 0 1 0,0 19-9 15,22 11 247-15,-22-7-274 0,0 6-29 16,0 8-43-16,17-3-26 0,-17 42-15 16,0-39-77-16,0 1-22 0,0-2-14 15,0-2-30-15,0-5-59 0,0 19-435 16,0-27 148-16,0 0-136 0,0-8-205 16,0-4-95-16,0-2-1182 0,0-7 1211 15,0 0 244-15</inkml:trace>
  <inkml:trace contextRef="#ctx0" brushRef="#br0" timeOffset="77202.4954">18285 7923 1781 0,'5'-7'37'0,"-2"7"82"0,2-8 72 16,-3 4 62-16,0 4 338 0,-2 0-274 15,0 0 39-15,0 0 14 0,0 0 39 16,0 0-72-16,0 0 108 0,0 0-291 0,0 24-8 16,0-24 63-16,0 0-2 0,0 24 188 15,0 1-258-15,0-7 10 0,0 2-18 16,0 0 3-16,0 1-18 0,0 23 56 15,0-20-127-15,0-4-24 0,0-1 4 16,0 0-23-16,0 7 16 0,0-14-28 16,0-4 12-16,0-2-16 0,0-2-47 15,24-2 41-15,-7-2-36 0,-17 0 67 16,23 0-29-16,-6 0 1 0,-1 0 14 16,28-21 3-16,-20 21 9 0,1 0 12 0,1 0-23 15,0 0-10-15,-3 0-39 0,12 0-239 16,-22 0 31-16,-3 19-98 0,-8-19-82 15,1 0-267-15,0 19-1164 0,-3-19 748 16,0 0 233-16,0 0 290 0</inkml:trace>
  <inkml:trace contextRef="#ctx0" brushRef="#br0" timeOffset="77632.3388">19095 8002 2413 0,'-7'0'173'0,"7"0"71"0,0 0 140 16,0-21 153-16,-5 21-88 0,5 0 371 15,0 0-596-15,0 0 24 0,0 0-11 16,21 0-9-16,1 0 123 0,-6 0-245 15,1 0-37-15,2 0-36 0,-2 0-24 16,5 0-21-16,25 0-49 0,-25 0-51 16,-1 0-33-16,-2 0-82 0,-3 0-81 15,13 0-445-15,-20 0 233 0,-3 0-101 16,-3 0-48-16,-3 0-110 0,0 0 22 0,0 0-421 16</inkml:trace>
  <inkml:trace contextRef="#ctx0" brushRef="#br0" timeOffset="77932.1103">19207 8157 2675 0,'0'0'156'0,"0"0"125"0,19 17 129 15,-19-17 25-15,40 0 280 0,-21 0-513 16,3 0-75-16,4 0-35 0,4 0-29 16,-1 0-14-16,27 0-18 0,-29 0-105 15,-9 0-110-15,1 0-195 0,-5 0-203 0,-5 0-156 16,-7 0-1067-16,-2 0 1087 15,0 0 215-15</inkml:trace>
  <inkml:trace contextRef="#ctx0" brushRef="#br0" timeOffset="85242.5559">20243 8006 2282 0,'0'0'83'16,"0"0"96"-16,0 0 488 0,-19 0-280 0,19 0 16 16,0 0-13-16,0 0-30 15,0 0-37-15,0 0 138 0,0 0-253 16,0 0 6-16,0 0 0 0,0 0 23 0,0 17 127 16,24-17-200-16,-24 0-16 0,25 0 5 15,-7 0-27-15,2 0 2 0,21 0 22 16,-17 0-98-16,1 0-36 0,-1 0 27 15,-1 0-10-15,15 0-9 0,-24 0-86 16,-4 0-66-16,-5 0-62 0,-3 0-132 16,-2 0-154-16,-22 21-771 0,22-21 371 15,-31 17-91-15,31-17-152 0,-30 12 25 16</inkml:trace>
  <inkml:trace contextRef="#ctx0" brushRef="#br0" timeOffset="86135.0434">20821 7821 3779 0,'0'0'142'0,"0"0"82"0,0 0 347 15,0 0-337-15,0 0 32 0,0 0 1 16,0 0 33-16,0 19 23 0,0-3 175 16,0-16-343-16,0 26-46 0,0-9 18 15,0 5-21-15,0 31 214 0,0-20-188 16,0 0 46-16,0 5 0 0,0 1-71 15,19 1 12-15,-3 37-63 0,-16-41-56 16,16-7 0-16,-5 1 0 0,-11-5 0 16,11 11 0-16,3-21 0 0,-14-6 0 15,7 1 0-15,-7-6 0 0,0-4 0 16,10 0 0-16,-9-23 0 0,-1 4 0 0,0-2-16 16,0-8-60-16,0-42-227 0,0 30 101 15,0-9 15-15,0 4 39 0,0-9 2 16,0-5 22-16,0-51-62 0,0 59 153 15,0 5 19-15,21 5 60 0,-21-1-60 16,22-18 12-16,-22 32-27 0,14 7 37 16,-14-2-12-16,19 1 2 0,-9 2 4 15,13-21-12-15,-13 24 6 0,-4 1-3 16,8-1 11-16,-2 2-29 0,15-12 5 16,-14 15-6-16,1 4 29 0,-1 1-9 15,4 0-24-15,-3 4 26 0,13 0-6 16,-16 4-16-16,-1 0 33 0,0 0 0 15,1 27 2-15,0 4 36 0,-7-10-42 0,-4 0-1 16,2 1 8-16,-2 6 8 0,0 1 2 16,0 28 11-16,0-30-20 0,-20 2-4 15,20-3-1-15,-18 6 3 0,-7 12-4 16,12-25-5-16,-4 2-43 0,2-2 48 16,-2-5-9-16,2-1-18 0,-18 11-113 15,20-16-24-15,0-2-71 0,5-6-41 0,0 0-33 16,5 0-411-16,3 0 294 0,0-23-49 15,0 23-23-15,32-16 144 0,-32 16 22 16,53-17 19-16,-29-3 216 0,2 20 103 16,-3-12 25-16,6 12 41 0,26-10 262 15,-28 10-88-15,1 0 46 0,-5 17-10 16,-2-17 7-16,0 20-41 0,6 5 136 16,-18-11-239-16,-1 2-30 0,-3-2-15 15,-2 2-16-15,-3 0-13 0,0 18 77 16,0-17-137-16,-25 0 64 0,25 4-26 15,-34-4 23-15,-15 24 102 0,19-24-124 16,-3 1-56-16,-4-4-2 0,-2 3-8 16,-4-5-26-16,-39 9 3 0,36-10-43 15,7-2-30-15,1-1-103 0,1-4-59 16,-17-4-860-16,32-21 328 0,3 21-169 0,12-24 99 16,5 24 170-16</inkml:trace>
  <inkml:trace contextRef="#ctx0" brushRef="#br0" timeOffset="86641.5385">21588 7943 1435 0,'0'-6'156'0,"0"0"100"0,0 6 485 16,0-3-341-16,0 0 54 0,0 3 119 16,0 0-90-16,0-1-93 0,0 1 89 15,0 0-227-15,0 0 31 0,0 0 1 16,0 0 13-16,19 23 242 0,-19 7-176 15,14 6-154-15,-14-18-136 16,0 0-26-16,0 0-52 0,0-3 15 16,0 1-9-16,0 11-89 0,0-19-41 0,0 3-83 15,0-6-97-15,0-5-143 16,0 0-814-16,0 0 401 0,0-24-93 0,0 24-105 16,0-32 25-16,0 13 308 0</inkml:trace>
  <inkml:trace contextRef="#ctx0" brushRef="#br0" timeOffset="86815.2773">21652 7712 3272 0,'0'0'117'0,"11"17"183"0,-11-17 72 0,9 0 88 16,3 20 99-16,-6-4-424 0,-2-16-113 15,1 10-49-15,-1-10-80 16,6 8-623-16,-7-8 110 0,-2 0-161 0,0 0-158 15,2 0 77-15,-3 0 208 0</inkml:trace>
  <inkml:trace contextRef="#ctx0" brushRef="#br0" timeOffset="87294.8334">21793 7496 4595 0,'5'-1'114'16,"-3"-1"85"-16,0 2 126 0,5 0 500 16,-3 0-451-16,0 19-89 0,2-19-116 15,-1 24-7-15,1-7-42 0,4 36 88 16,-5-28-125-16,0 9 6 0,0 0 34 16,0 4 20-16,7 42 120 0,-7-41-191 15,2-8-30-15,0 7-42 0,2-6 0 16,0-1 0-16,6 16 0 0,-6-29 0 0,-3-2 0 15,6-3 0-15,-6-2 0 16,1-1 0-16,-4-10 0 0,-1 0 0 0,0 0 0 16,2-21-19-16,-4 21-69 0,0-53-265 15,0 30 121-15,0-6 2 0,0 5-1 16,0 2 22-16,0-22-183 0,19 29 235 16,-19 1 52-16,16 2 40 0,-16 12 45 15,24-10 14-15,1 2-29 0,-9 8 56 16,0 0 33-16,6 0 15 0,-5 21 36 0,19-5 164 15,-17-16-139-15,-5 25-17 16,-1-13-29-16,-1-12-6 0,-2 23-7 0,2-12 12 16,-11 10-24-16,-1-7 7 0,0-3 45 15,0 1-52-15,-26 12 3 0,-10-11-18 16,11 0-61-16,-3-6-57 0,-2-2-68 16,-1-5-143-16,-30 0-614 0,27 0 296 15,9 0-286-15,1 0-227 0,4-19-197 16,-13 3-548-16</inkml:trace>
  <inkml:trace contextRef="#ctx0" brushRef="#br0" timeOffset="107805.7651">22888 7287 2610 0,'0'0'222'16,"0"0"152"-16,0 0 171 0,0 0 88 0,11 0 317 15,-11 0-560-15,0 0-28 0,0 0 20 16,0 0 15-16,0 0-68 0,0 21 197 15,0 0-311-15,21-5-63 0,-21 1-79 16,17 7-42-16,1 35-31 16,-18 15 0-16,20-33 0 0,-20 3 0 15,14 38 0-15,0-36 0 0,-14-4 0 16,7-2 0-16,-1-4 0 0,-4-7 0 16,0-4 0-16,-1-13 0 0,1 23-135 15,1-32-209-15,-1-3-348 0,-2 0-244 16,0 0-281-16,0-22-1302 0,0-11 1407 0,0 8 416 15</inkml:trace>
  <inkml:trace contextRef="#ctx0" brushRef="#br0" timeOffset="108354.571">22858 7381 2927 0,'-11'-15'337'0,"3"15"-2"15,3 0 81-15,0-10-53 0,0 10-18 16,-2-8 61-16,3 8-287 0,4 0-37 16,0 0-123-16,0-25 88 0,0 25-24 15,26-24 22-15,-5-4-44 0,-4 14-13 16,1 14 103-16,4-18-106 0,60-17-49 15,-52 35 60-15,26-21-1 16,-30 13 5-16,-2-1-3 0,-4 9-25 16,-4 0 58-16,11 19 56 0,-17-19-8 15,-5 29-16-15,-3-11-4 0,0 3 27 16,-2 2 38-16,0 26 92 0,-21-22-99 16,21 1-35-16,-25 1 22 0,25-2-50 15,-44 32 74-15,27-35-96 0,1 2-10 0,1 3-4 16,3-9-15-16,1-3 3 0,-5 0-49 15,9-9-3-15,7-1-38 0,-4-4-49 16,4-3-56-16,0 0-255 0,0-21 234 16,22 21 55-16,-22 0 62 0,27-23 20 15,-27 23 38-15,45-17 60 0,-30 17 22 16,0 0 17-16,0 0 18 0,-3 0 48 0,8 22 256 16,-12-4-105-16,-1 2 48 15,1 3-46-15,-1 2-69 0,1-3-18 0,7 36 33 16,-8-24-107-16,3-8-99 0,-2 2-31 15,1-7-34-15,8 13-247 16,-9-22-13-16,0-4-155 0,3-7-102 0,-1-1-262 16,-3 0-135-16,12 0-1097 0,-6-19 1160 15,-1 19 274-15</inkml:trace>
  <inkml:trace contextRef="#ctx0" brushRef="#br0" timeOffset="108653.8455">23720 7602 2972 0,'0'-3'90'0,"0"0"431"16,0-1-155-16,-24 3-6 0,24 1-54 16,-18-2-70-16,-6 0 224 0,24 2-240 15,-24 0 6-15,11 0 9 0,-1 19 25 16,0-19 5-16,-16 44 193 0,15-25-251 15,0 2-21-15,2 4-21 0,3 0 31 16,-5 50 133-16,15-51-375 16,21 16 61-16,-21-26-25 0,40-1 66 15,-13-5-109-15,4-4-39 0,37 6-337 16,-34-10 71-16,0 0-160 0,-3 0 8 0,-8 0-424 16,-3-17-116-16,10 17-1291 15,-22-19 1472-15,-4 19 299 0</inkml:trace>
  <inkml:trace contextRef="#ctx0" brushRef="#br0" timeOffset="112607.2383">20109 8736 2078 0,'0'0'79'0,"0"0"65"0,0 0 383 16,0 0-237-16,0 0-11 0,0 0 51 16,0 0 21-16,0-12 32 0,0 12 104 15,20 0-297-15,-20-10-73 0,20 10 124 16,-4 0 6-16,29 0 253 0,-20 0-267 16,9-19-22-16,6 19 0 0,9 0 14 15,9 0-24-15,84 0 281 0,-52 0-293 16,15 0-61-16,16 0-60 0,13 0-68 15,164 0 0-15,-139 0 0 0,20-21 0 0,3 21 0 16,6-20 0-16,-2 20 0 0,176-36 0 16,-181 24 0-16,-6 12 0 0,-4-20 0 15,-9 20 0-15,137 0 0 0,-166-19 0 16,-6 19 0-16,-10 0 0 0,-13-21 0 16,-16 21 0-16,51-35 0 0,-87 35 0 15,-12 0 0-15,-12 0 0 0,-9 0 0 16,-7-10 0-16,-12 10 0 0,0 0 0 15,-30 0 0-15,30 0 0 0,-33 0 0 16,16 0-48-16,-14 0-190 0,31 0-236 16,-19 0-316-16,19-19-386 0,-19 19-1640 15,10-26 1558-15,9 26 434 0</inkml:trace>
  <inkml:trace contextRef="#ctx0" brushRef="#br0" timeOffset="113268.4676">21148 9220 2045 0,'-2'0'135'0,"2"0"127"15,0 0 133-15,0 0 120 0,0 0 496 16,0 0-587-16,16 0-43 0,-16 0-49 16,0 0 4-16,16 0 380 0,-16 21-393 15,12-21-4-15,-12 27-9 0,13-10-16 16,-4 8-80-16,6 35-35 0,-7-29-179 15,0 4 0-15,-4-7 0 0,-1 9 0 16,1 36 0-16,-4-54 0 0,0 9 0 16,0-5 0-16,0-4 0 0,0 4-45 0,0-9-423 15,0-12 17-15,0 5-188 0,0-7-54 16,18 0-241-16,-1-24-1013 0,-17 24 896 16,17-34 214-16,-17 16 243 0</inkml:trace>
  <inkml:trace contextRef="#ctx0" brushRef="#br0" timeOffset="113781.5627">21155 9196 3443 0,'-24'0'369'15,"19"0"-38"-15,1 0-42 0,-3 0-8 16,-3-21 150-16,8 6-268 0,1 15-35 15,1-15-21-15,0 15-52 0,0-26-18 0,25 18-32 16,-25 1 5-16,24-4 22 0,-7 0-14 16,4-1-27-16,26-7-1 0,-24 10-17 15,1 3 23-15,4-1-10 0,-4 4 7 16,16 2-31-16,-22 1-4 0,-6 0 47 16,1 0 8-16,-5 18 52 0,-2-18 64 15,-3 22 59-15,-3 6-63 0,0-13-33 16,0 3-11-16,0 4 17 0,-27 21 91 0,2-19-115 15,25 2-19-15,-29 2-35 16,13 0 4-16,1-4-12 0,-7 20 1 0,22-26-42 16,-16-2 28-16,8-1-3 0,8-6-33 15,-7 1-60-15,2-8-14 0,5-2-9 16,0 0-8-16,0 0 19 0,0 0-23 16,20-22 64-16,3 5 69 0,-23 17 79 15,28 0 7-15,-28 0-50 0,45-11 96 16,-30 11-58-16,-3 0 44 0,2 18 0 15,0-18 35-15,-1 25-6 0,14 7 177 16,-15-11-177-16,-1-1 10 0,2 4-15 0,-1-2-27 16,9 17-15-16,-13-22-106 0,1 1-53 15,-1 0-36-15,1-6-100 0,-3-3-72 16,6 0-663-16,-7-3 443 0,-1-6-256 16,2 0-3-16,0 0-247 0,11-22-947 15,-7-2 1227-15,2 24 315 0</inkml:trace>
  <inkml:trace contextRef="#ctx0" brushRef="#br0" timeOffset="114033.353">21942 9418 2687 0,'1'-3'91'16,"-1"-1"345"-16,0 3-42 15,0-1-21-15,0 1-26 0,-24-1-9 0,24 2-74 16,-16 0 130-16,0 0-228 0,16 21-3 15,-24-21 28-15,14 0 58 0,-11 41 147 16,9-27-256-16,1 1 14 0,2 4-17 16,2-7-29-16,2 8 56 0,1 22-69 15,4-26-60-15,0-5-72 0,0 5 28 16,25-7-32-16,8 3-240 0,-12-12-44 0,4 0-139 16,47-18-1629-1,-53-7 1206-15,1 8-104 0,1 2 73 0</inkml:trace>
  <inkml:trace contextRef="#ctx0" brushRef="#br0" timeOffset="114294.5535">22336 9165 3961 0,'0'-4'250'16,"0"0"104"-16,0 4 101 0,0 0 7 15,0 0 9-15,0 0 385 0,0 0-516 16,0 21-67-16,0-21-9 0,0 28-35 0,19 7 27 16,-3-16-236-16,-16 6-20 0,17-2 0 15,-17 1 0-15,13 0 0 0,0 17 0 16,-6-20 0-16,-1-2 0 0,-1-6 0 16,-2-1-149-16,0 0-141 0,2 8-820 15,-5-15 380-15,2-4-224 0,-2-1-101 16,0 0-117-16,0-18-801 0</inkml:trace>
  <inkml:trace contextRef="#ctx0" brushRef="#br0" timeOffset="114477.2961">22281 9327 4042 0,'0'0'138'0,"0"0"92"0,26 0 479 16,5 0-314-16,-16 0-5 0,5 0-45 15,3 0-91-15,1 0-98 0,26 0-192 16,-26 0-145-16,2 0-216 0,0 0-210 16,-4 0-327-16,22 0-1382 0,-21 0 1273 15,-4-21 372-15</inkml:trace>
  <inkml:trace contextRef="#ctx0" brushRef="#br0" timeOffset="114765.5769">22842 9051 3485 0,'0'0'171'0,"0"-11"120"0,0 11 555 16,0-8-363-16,0 8-14 0,0 0 40 16,0 0-35-16,0 0 213 0,21 21-388 15,-21-21-75-15,0 26-66 0,13-6-63 16,-13 3-95-16,10 30 0 0,-10-22 0 15,8 4 0-15,-8-3 0 0,8 5 0 0,-8-4 0 16,10 0 0-16,-7-4 0 0,1 28 0 16,-2-39 0-16,-1-2-26 0,1-4-178 15,1-3-180-15,-3-4-247 0,0-2-1068 16,0-3 736-16,0 0-54 0,0-22-44 16,0 22 96-16,0-32 263 0</inkml:trace>
  <inkml:trace contextRef="#ctx0" brushRef="#br0" timeOffset="115248.5276">22844 9089 2742 0,'-11'-15'322'0,"8"9"27"0,0 0 106 0,0 0-25 15,3-1-44-15,0 0-131 0,0-6 16 16,17 8-222-16,-17-4-16 0,17 1-16 15,-1-4-11-15,20-8 4 0,-15 9-15 16,3 0-7-16,3 2-13 0,1 0 2 16,0 2 2-16,13 4-28 0,-21 3 54 0,-6 0-6 15,-1 0-30-15,-6 31 75 0,-1-2 20 16,-5-13 38-16,-1-2-9 16,0 6 8-16,0 1 30 0,0-4 26 0,-22 24 110 15,3-19-145-15,4-2-45 0,1 5 2 16,0-5-17-16,-19 16 12 0,22-22-61 15,-4 1-2-15,2-3-11 0,4 0-5 16,1 1-13-16,-4-5-101 0,8-5 7 16,-1-3-20-16,5 0-28 0,0 0-60 15,0-19-104-15,0 19 225 0,23 0 120 16,-23 0-11-16,18-14-18 0,-18 14-7 16,36 0 25-16,-36 0 28 0,18 0 37 15,-7 0-13-15,0 0 43 0,7 19 157 16,-9 3-137-16,-3-6-8 0,4 2-14 0,-3-2-1 15,0 1-34-15,8 18-13 0,-9-19-66 16,4 0-4-16,0-4-67 0,-3-4-59 16,8 8-395-16,-11-12 222 0,1-3-244 15,3-1-134-15,-5 0-197 0,4-20-144 16,9 0-496-16,-9 20 1114 0</inkml:trace>
  <inkml:trace contextRef="#ctx0" brushRef="#br0" timeOffset="115604.3724">23380 9225 2896 0,'0'0'184'16,"0"0"173"-16,0 0 682 0,0 0-573 15,0 0-44-15,0 19-15 0,0-19 30 16,0 15 315-16,0-15-465 0,0 12-47 15,0-12-5-15,0 15-38 0,0-15-56 16,0 33-24-16,0-13-103 0,-17 2-14 16,17-5 0-16,0 4 0 0,0 6 0 15,-15 4 0-15,15-22 0 16,0 2 0-16,-7 9 0 0,7-6 0 0,0-8 0 16,0-3 0-16,0 2 0 0,0-3 0 15,21-2 0-15,7 0 0 0,-10 0 0 16,5 0 0-16,3 0 0 0,2 0 0 15,3 0 0-15,27 0-46 0,-32 0-109 16,-2 0-129-16,-4 0-189 0,-6 20-191 16,2-3-1189-16,-14-17 675 0,-2 20-160 15,0-20 284-15</inkml:trace>
  <inkml:trace contextRef="#ctx0" brushRef="#br0" timeOffset="123893.6109">3462 11434 1379 0,'0'-1'95'16,"0"-2"108"-16,0 3 52 0,16 0 48 15,-16-3 84-15,0 2 423 0,0-2-375 16,0 3 5-16,0 0-94 0,0 0-17 16,0 0 50-16,0 0-232 0,-21 0-19 15,21 0 1-15,0 0 39 0,0 0 31 0,0 0 183 16,0 25-236-16,0-25-16 0,0 28 5 15,0-8-9-15,0 24 143 0,0-19-152 16,0 2-20-16,0 2-57 0,0 0 11 16,0-1-48-16,0 24 45 0,0-28-87 15,0-2-39-15,0-4-133 0,0-4-135 16,0 4-659-16,0-9 401 0,0-8-287 16,-13 1-68-16,13-2-225 0,0 0 84 15</inkml:trace>
  <inkml:trace contextRef="#ctx0" brushRef="#br0" timeOffset="124424.582">3649 11464 1467 0,'0'-9'82'15,"0"1"75"-15,16 0 89 0,-16-1 23 0,10 1 278 16,-10 5-294-16,0 3 18 0,0 0 13 16,0 0 49-16,0 0-36 15,0 0 259-15,0 20-351 0,0-20-9 0,19 16-19 16,-19-16 37-16,0 56 265 0,18-33-223 16,-18 1-18-16,17 5-16 15,-8 2-7-15,-9 3-28 0,24 33 81 0,-14-35-200 16,-10-1-2-16,5-2-14 0,-5-6 2 15,0 15 10-15,0-26-50 0,0-2-17 16,0-3 11-16,0-4-11 0,0-1-35 16,0 0-171-16,0-2 63 0,0-23-9 15,0 23-3-15,0-25-39 0,0-9-208 0,0 10 228 16,0 12 37-16,0-4 32 16,23 1 24-16,-23 2 46 0,30-6 18 0,-3 19 38 15,-27-8 34-15,18 8 22 0,-6 0-25 16,14 0 80-16,-18 0-72 0,3 24 52 15,-7-24-15-15,5 22 35 0,-5-7-19 16,3 20 99-16,-7-19-92 0,0 2 7 16,0-4-30-16,0 4-14 0,-29 7-10 15,2-13-46-15,9 0 15 0,-3 1-50 16,-3-5-31-16,-1 1-53 0,-33 0-303 16,33-9 82-16,2 0-82 0,7 0-46 15,1-19-161-15,-6 2-931 0,18 17 625 16,3 0 35-16,0-20 154 0,22 20 118 15</inkml:trace>
  <inkml:trace contextRef="#ctx0" brushRef="#br0" timeOffset="124858.425">3299 12257 1671 0,'0'2'99'0,"0"0"41"15,-19-2 73-15,19 0 108 0,0 0 442 16,0 0-320-16,0 0 4 0,-11 0-65 16,11 0-61-16,0 0-44 0,18 0 120 0,-18 0-194 15,26 0-8-15,-1 0-18 0,7 0-5 16,57 0 113-16,-40 0-179 0,4-21-12 16,5 21-9-16,14-18 40 0,-3 18 11 15,60-17 105-15,-65-3-188 0,-3 20-22 16,-8-13-31-16,-3 13 3 0,16-4-64 15,-47 4 2-15,0 0-26 0,-13 0-67 16,-2 0-66-16,-4 0-137 0,-22 16-621 16,22-16 210-16,-28 0-82 0,7 0-278 15,4 0-38-15,-2 0 334 0</inkml:trace>
  <inkml:trace contextRef="#ctx0" brushRef="#br0" timeOffset="125344.5713">3572 12646 990 0,'0'0'108'0,"0"0"97"0,0 0 415 15,0 0-321-15,0 0-4 0,0 0-3 16,0 0 42-16,0-17 48 0,0 17 303 16,0 0-381-16,0 0-42 0,0 0-10 0,0 0-10 15,0 0 32-15,0 24 273 0,0-24-261 16,18 15-7-16,-18 1 0 0,0 0 43 16,17 34 315-16,-17-25-443 0,10 4-95 15,-10 1-95-15,0 3-4 0,0 25 0 16,0-33 0-16,24-2 0 0,-24 0 0 15,0-5-44-15,0-4-116 0,26 11-546 16,-26-19 109-16,0-1-143 0,0-3-280 0,0-2-171 16,0 0-77-16,0-23-613 15</inkml:trace>
  <inkml:trace contextRef="#ctx0" brushRef="#br0" timeOffset="125592.9264">3880 12881 3564 0,'0'0'202'0,"0"18"79"0,0-18 136 16,0 0-32-16,0 17-76 0,0 1 189 0,0-18-320 16,0 19-41-16,0-9-36 15,20 0-7-15,-20 11 26 0,0-14-119 0,0 1 8 16,0-2-41-16,0-4-51 0,21 3-40 15,-21-1-309-15,0-4 86 0,0 0-186 16,0 0-160-16,0 0-218 0,0-20-894 16,0 1 1145-16,0 4 241 0</inkml:trace>
  <inkml:trace contextRef="#ctx0" brushRef="#br0" timeOffset="125728.8529">3855 12743 3176 0,'0'17'61'0,"19"-17"44"16,-19 15 23-16,14-1 131 0,-14-2-232 16,10-12-129-16,-10 17-168 0,15-17-196 15,-8 10-281-15,7-10-754 0</inkml:trace>
  <inkml:trace contextRef="#ctx0" brushRef="#br0" timeOffset="126093.0827">4056 12854 3554 0,'0'8'186'0,"0"2"148"15,0-2 103-15,0 11 480 0,15-9-601 0,-15 3-56 16,0-3-53-16,0-1 24 16,14-3-33-16,-14 2 73 0,7-5-210 0,-7 2-37 15,10-4 1-15,-6-1-9 0,5 0 12 16,-4 0-21-16,-1 0-8 0,-1 0-20 15,-2-25-9-15,0 25-17 0,16-17-99 16,-17-4 60-16,0 11 0 0,0-2 27 16,0 1 10-16,23-7 24 0,-23 11 38 15,24 7 35-15,-24-8 11 0,24 8 16 0,-24 0 3 16,19 0 111-16,0 0-73 0,-19 29 21 16,0-29-24-16,19 27 10 0,-2 9 119 15,-17-15-147-15,0-4-46 0,0 1-28 16,0-4-35-16,0-2-89 0,0 10-304 15,0-22 24-15,15 9-122 0,-15-9-123 16,14 0-312-16,-14 0-1238 0,0-26 1086 16,0 8 296-16,20-3 281 0</inkml:trace>
  <inkml:trace contextRef="#ctx0" brushRef="#br0" timeOffset="126557.9944">4609 12155 1366 0,'0'0'346'15,"0"0"-44"-15,0 0 79 0,0 0 38 16,0 0 38-16,0 0 35 0,0 0 367 15,0 0-547-15,0 0-73 0,0 0-4 16,22 0-6-16,0 0 307 0,-4 0-288 16,-18 0-41-16,30 0-66 0,-13 0 2 15,5 0-39-15,16 0 33 0,-14 0-111 0,-5-12-9 16,15 12-16-16,-18 0-11 16,17-10-73-16,-22 10-20 0,-1 0-59 0,-4 0-83 15,-1 0-147-15,-5 0-35 0,0 0-730 16,-21 0 474-16,21 0-156 0,-19 14-66 15,19-14 1-15</inkml:trace>
  <inkml:trace contextRef="#ctx0" brushRef="#br0" timeOffset="126756.3889">4673 12256 2921 0,'0'4'157'0,"0"2"168"0,0 7 779 15,0-8-506-15,19 2-3 16,-19 1-88-16,21-2-26 0,-21 2-138 0,51 2-65 16,-31-3-211-16,0-5-92 0,3-2-103 15,-1 0-152-15,16 0-1092 0,-21 0 284 16,-4 0-314-16,-1 0 135 0,1-22 228 16</inkml:trace>
  <inkml:trace contextRef="#ctx0" brushRef="#br0" timeOffset="127440.5915">6994 11510 1547 0,'10'-2'129'0,"-10"1"326"16,0 1-38-16,0 0 25 0,0 0 106 15,0 0 25-15,0 0-33 0,0 0 370 0,0 0-487 16,0 0-76-16,0 0-14 0,0 0 3 15,0 0 178-15,0 0-334 0,0 23 23 16,0-23-67-16,0 25-33 0,0-11-48 16,17 28-55-16,-17-16 0 0,0 4 0 15,0 1 0-15,0 3 0 0,0 34 0 16,0-35 0-16,0 3 0 0,0-5 0 16,24-3 0-16,-24-5-59 0,0 10-385 15,0-20 26-15,0-7-184 0,0-6-75 16,16 0-224-16,-5-27-889 0,-11 27 921 15,11-34 134-15,-3 8 74 0,-3 3 95 16</inkml:trace>
  <inkml:trace contextRef="#ctx0" brushRef="#br0" timeOffset="127912.5766">6993 11638 1752 0,'-9'-8'83'0,"-5"2"88"0,3-3 96 15,0 1 115-15,6-1 4 0,-10-4 516 16,9 6-496-16,-2 1-11 0,8-2-121 15,-2 1-12-15,0-2-53 0,2-3 114 16,0 2-199-16,0 1-29 0,18-1-26 0,-18 0-29 16,20-12-46-16,6 12-35 0,-9-4 49 15,2 2-7-15,4 3 32 0,-1 2 27 16,29-9-70-16,-27 14 9 0,1-6-25 16,-3 8 22-16,-1 0 0 0,13 0 15 15,-22 0-4-15,0 29-5 0,-5-29-14 16,-4 29 16-16,4 5 40 0,-7-16 8 15,0 1 11-15,0 3 17 0,0 1 8 16,-21-1-16-16,1 29 40 0,20-27-86 16,-28 1-17-16,11 3-11 0,1-6 23 15,-11 15-47-15,17-35 26 0,1 10-31 0,-1-4 11 16,10 0-25-16,-8-8-90 0,8 0-216 16,0 0 138-16,0 0 19 15,0 0 16-15,0-20 26 0,0 20 46 0,25-19 50 16,-1 19 50-16,-24 0 22 0,30 0 3 15,-15 0 64-15,17 0 300 0,-16 19-109 16,-2-19-21-16,1 28-26 0,0-11-35 16,7 23 129-16,-14-19-217 0,2 5 0 15,-5 0-62-15,0-2-21 0,0-3-24 16,2 12-179-16,-2-20-21 0,1-4-228 16,-1-3-49-16,0-6-180 0,13 0-978 15,-10 0 690-15,4-32 30 0,0 15 181 16,0 0 134-16</inkml:trace>
  <inkml:trace contextRef="#ctx0" brushRef="#br0" timeOffset="128168.4837">7560 11708 2363 0,'0'0'121'0,"0"0"160"0,-21 0 207 16,21 20 696-16,0-4-763 0,0-16-43 15,0 17-42-15,0-17 7 0,0 47 331 16,18-32-493-16,-18 3-55 0,0 3-85 16,0-1 21-16,0-1-25 0,24 3-27 15,-24-7-28-15,0-2 9 0,20 0-33 0,-20-5-61 16,16 6-373-16,-16-7 98 16,0 0-61-16,0-5-138 0,0-2-151 0,0 0-54 15,0-29-829-15,0 29 982 0,0-23 70 16,16 8 193-16</inkml:trace>
  <inkml:trace contextRef="#ctx0" brushRef="#br0" timeOffset="128621.4061">7550 11756 2180 0,'-10'-2'103'0,"10"-4"104"0,-10 4 133 16,7-1 147-16,3 2-1 0,0-6 288 0,0 4-522 15,0-2-80-15,0 3-20 0,0-1-12 16,22-11 21-16,-22 7-138 0,20-1-13 15,-20 0-6-15,22 2-7 0,-22-1-18 16,37-8-4-16,-22 9 18 0,3-1 78 16,-7 5-76-16,1 2 19 0,11 0-89 15,-16 0 75-15,-4 0-6 0,-1 26 36 16,-2-26-15-16,0 22 27 0,0 5 137 16,-27-27-75-16,27 25 7 0,-19-9-19 15,19-3-25-15,-24 17-11 0,11-17-40 16,13-1-17-16,0-3 33 0,-16-1-37 15,16-2-15-15,-7 7-69 0,7-11 6 0,0-2-29 16,0 0-11-16,0 0 15 16,0 0 40-16,27-16-37 0,-27 16 74 0,31 0-27 15,-14 0 48-15,6 0 114 0,24 0 29 16,-25 0-49-16,1 0 2 0,-2 0 16 16,-5 21 29-16,9-8 167 0,-18-1-145 15,-7 2-12-15,0 1-57 0,0 5 12 16,0-6-30-16,-26 18 31 0,2-13-73 0,3-8-12 15,-1 1-4-15,4-2-2 0,-29 3 0 16,23-9-17-16,-8-4-43 0,5 0-66 16,4 0-111-16,-1 0-73 0,-18-24-656 15,25 24 271-15,1 0-189 0,7-22-166 16,1 22-112-16</inkml:trace>
  <inkml:trace contextRef="#ctx0" brushRef="#br0" timeOffset="129457.5774">6023 12472 557 0,'-16'0'48'15,"13"0"58"-15,-4 0 81 0,1-15 54 16,2 15 58-16,-1 0-9 0,1-14 202 16,4 14-246-16,0-10 4 0,0 10 37 15,0 0 17-15,0 0 1 0,0-7 236 16,0 7-287-16,0 0-24 0,0 0 44 15,0 0-43-15,0-2 236 0,19 2-259 16,-4 0 63-16,6 0-25 0,6 0 24 16,5 0-13-16,56 0 149 0,-31 0-153 15,14 0-14-15,10-16-6 0,15 16-90 0,130-11-87 16,-97 11-56-16,20-14 0 0,15 14 0 16,13-15 0-16,12 5 0 0,13 2 0 15,12-2 0-15,252-5 0 16,-10-3 0-16,-234 7 0 0,208-10 0 15,-66-7 0-15,-203 17 0 16,123-17 0-16,-65 4 0 0,-138 16 0 16,-10-2 0-16,38-10 0 15,-70 15 0-15,-14-1 0 0,-10 2 0 16,-4-6 0-16,-8 4 0 0,-3 5 0 0,0 1 0 16,-33-7 0-1,12 5 0-15,21 2 0 0,-18 0 0 0,18 0 0 16,0 0-221-16,0 0-140 15,0 0-262-15,0-22-208 0,20 7-1128 0,-20 15 882 16,17-22-80-16,-17 22 289 0,21-19 181 16</inkml:trace>
  <inkml:trace contextRef="#ctx0" brushRef="#br0" timeOffset="130406.7802">6384 12987 1097 0,'0'0'124'16,"0"-2"87"-16,0 0 378 0,0-1-312 0,0 3 12 15,0 0 39-15,0 0 108 0,0 0-5 16,0 0 375-16,0 0-505 0,0 0-28 16,0 0-7-16,0 0-2 0,0 0 329 15,16 14-347-15,-16-14-1 0,0 15 5 16,11-3 24-16,-11 1 17 0,20 25 151 15,-14-13-324-15,2 4-78 0,0 1-40 0,-1 1 0 16,5 31 0-16,-7-33 0 0,-4 2 0 16,3-5 0-16,-2-2 0 0,-2-1-12 15,3 10-290-15,-3-18 4 0,0-7-140 16,0 1-107-16,0-6-96 0,0-2-982 16,0-1 826-16,0 0-88 0,-19-33 84 15,19 33 34-15,0-34 178 0</inkml:trace>
  <inkml:trace contextRef="#ctx0" brushRef="#br0" timeOffset="130972.9263">6386 12941 1473 0,'0'-2'294'0,"0"-3"-10"0,-22 3 87 15,22-1 2-15,0 1 96 0,0 2 490 16,-17 0-572-16,17 0-29 0,0 0-124 16,-10 0-27-16,10 0-43 0,0 0 44 0,-7 0-120 15,7 0-10-15,0 0 20 16,0-15-28-16,0-4-37 0,0 19-42 16,19-17-11-16,-19 6 9 0,17 0 2 15,-17-1 1-15,37-14-54 0,-21 16 49 16,3 2 5-16,-4-1 7 0,6 6 13 0,15 3-23 15,-26 0 14-15,2 0 14 0,-1 28 19 16,-2-28 7-16,1 32-11 0,-2 7 61 16,-5-16-48-16,1 1 71 0,-4-2-89 15,0 3 24-15,0 22-63 0,0-26 18 16,-22 0-13-16,22 0-14 0,0-5 12 0,-16-3 14 16,16 8 0-16,-11-16-23 15,11 1-15-15,0-2-4 0,-7-4-24 16,7 0-73-16,0 0 41 0,0 0 1 0,0 0 22 15,0 0-13-15,0 0 37 0,0 0 7 16,20 0 56-16,-20 0 25 0,19 0 26 16,-19 0 33-16,33 0 201 0,-17 0-181 15,-2 0 27-15,3 22-18 0,-3-8 26 16,-3 4 44-16,15 15 110 0,-16-15-176 16,0 3-44-16,4-1-16 0,-7 1-32 15,10 8 36-15,-8-12-82 0,-1-2-6 16,-1-1-91-16,-7-5-6 0,4 1-82 15,6 5-465-15,-4-13 181 0,-3-1-98 16,1-1-200-16,3 0-112 0,3 0-1086 16,-10-24 1121-16,5 24 222 0,-5-16 291 15</inkml:trace>
  <inkml:trace contextRef="#ctx0" brushRef="#br0" timeOffset="131223.0043">6948 13225 2625 0,'4'-16'380'0,"-1"12"10"0,-3-1 135 16,0 3-40-16,0 0-57 0,0 2-83 15,0 0 180-15,0 0-255 0,0 0 10 16,0 17-43-16,21-17 38 0,-6 36 175 16,-15-21-229-16,22 13-21 0,-22-8-54 15,18 1-15-15,-9 1-48 0,3 17-40 0,-12-20-86 16,10-2-32-16,-5-14-44 0,0 9-90 15,0 7-405-15,-3-17 114 0,0 3-74 16,0-5-192-16,1 0-180 0,0 0-88 16,5-24-975-16,-6-7 1353 0,1 16 302 15</inkml:trace>
  <inkml:trace contextRef="#ctx0" brushRef="#br0" timeOffset="131707.5911">7001 13218 2532 0,'-21'0'262'0,"7"0"-22"0,5 0 116 16,9 0-37-16,-11 0 8 0,4 0-44 15,0 0 29-15,3 0-235 0,4 0-23 16,0 0-30-16,0-15-19 0,0 15-15 16,25-19-3-16,0 19-1 0,-9-12 10 15,2 12-34-15,3-15 29 0,20 8 9 16,-22 0 13-16,0 7-13 0,-1-2 4 15,-2 2-5-15,-2 0 1 0,8 0 20 16,-18 0 36-16,-2 20 29 0,2-20 20 0,-4 22 144 16,0-2-207-1,-21-10-8-15,5 16 12 0,16-14-81 0,-27 3 38 16,27-1-26-16,-25 1 19 0,11-3 72 16,-1 10-46-16,15-12-51 0,-9-6-35 15,9 1-10-15,0-5-35 0,0 2-106 16,18-2 105-16,-18 0 38 0,24 0-4 15,-24 0 45-15,27-19 18 0,10 19 4 16,-21 0 36-16,2 0 13 0,1 0 31 16,-1 0 27-16,1 0 10 0,8 0 117 15,-18 0-118-15,1 0-10 0,-3 20 8 0,-5-20 18 16,1 38 154-16,-3-23-200 16,0 2 28-16,0-1-34 0,-26 0-19 15,26 2 19-15,-46 11 8 0,26-14-102 0,0-1-28 16,1-6-113-16,0-3-75 0,-13 4-273 15,18-9 209-15,2 0-312 0,5 0-129 16,7 0-213-16,-4-29-23 0,4 8-359 16</inkml:trace>
  <inkml:trace contextRef="#ctx0" brushRef="#br0" timeOffset="132005.9239">7606 13072 1638 0,'0'-9'275'16,"0"5"-63"-16,0 3 99 0,0 0 13 16,0 1 83-16,0 0 50 0,13 23 435 15,-13-23-537-15,0 20-40 0,0-6-44 16,0 2 21-16,0 20 274 0,0-15-313 15,0 0-35-15,0 3-64 0,0-1-38 0,19 0-55 16,-19 19-24-16,18-22-29 16,-18-3-48-16,0-3-58 0,17-3-126 0,-7 3-575 15,-10-14 272-15,10 0-201 0,-10 0-76 16,10 0-122-16,-10 0-136 0,6-27-387 16</inkml:trace>
  <inkml:trace contextRef="#ctx0" brushRef="#br0" timeOffset="132183.5212">7521 13230 2748 0,'21'0'137'0,"-21"0"159"16,20 0 637-16,3 0-504 0,-2 0-64 16,0 0-73-16,-7 0-116 0,30-17-43 15,-19 17-216-15,-5-13-195 16,2 13-301-16,-6-16-259 0,-5 16-304 0,13-14-781 15</inkml:trace>
  <inkml:trace contextRef="#ctx0" brushRef="#br0" timeOffset="132692.6135">8010 12893 2780 0,'0'-9'112'0,"0"1"152"0,0-2 586 16,0 10-369-16,0-2-76 0,0 2-57 15,0 0 38-15,0 0-1 0,0 18 361 16,0 5-463-16,0-6-16 0,0 6 29 16,0 3-27-16,15 35 45 0,-1-26-309 15,-14-1-5-15,15 5 0 0,-15-3 0 16,19-3 0-16,-10-3 0 0,2-1 0 15,6 15 0-15,-11-27 0 0,4-5 0 0,-2-2 0 16,-6-3 0-16,3-7 0 0,0 1 0 16,1-1 0-16,2 0 0 0,-6-28 0 15,2 28 0-15,2-31-60 0,-3 14-74 16,2-17-294-16,0 17 257 0,-2-2 16 16,4 6 38-16,-3 1 25 0,3 2-7 15,20-6 41-15,-15 9 47 0,-3 2 16 16,2 2 16-16,2 0 15 0,9 1 116 15,-17 2-56-15,4 0-5 0,-2 0-16 0,4 20-4 16,-1-20-15-16,5 16 61 0,-7 2-87 16,-1-18 34-16,1 21 12 0,-3-8 11 15,5 14 146-15,-4-13-166 0,-1 0-31 16,-3-2-34-16,6-1-3 0,-7-2-31 16,7 5-191-16,-6-8-29 0,0-3-107 15,2-3-163-15,0 0-94 0,2-19-978 16,0 19 731-16,6-21-144 0,-4 6 61 15,-1-2 134-15,-2 3 220 0</inkml:trace>
  <inkml:trace contextRef="#ctx0" brushRef="#br0" timeOffset="132898.598">8581 13150 2461 0,'5'0'373'0,"-3"0"104"0,-2 0 128 16,0 0-13-16,0 20-1 0,0-20-83 15,0 17 297-15,0 5-504 0,0-8-106 16,0 2-47-16,0-4-8 0,0 15-10 16,0-15-105-16,0 0-19 0,0-3-23 0,20-3-55 15,-20 6-73-15,18-4-560 16,-18-8 178-16,0 0-220 0,9 0-134 16,-9-25-78-16,0-7-1012 0,8 15 1311 15,-8-6 204-15</inkml:trace>
  <inkml:trace contextRef="#ctx0" brushRef="#br0" timeOffset="133043.5993">8568 13001 2700 0,'18'21'362'15,"-18"-21"17"-15,0 24 86 0,0-24-56 16,0 26-52-16,15-26-147 0,-4 24-51 16,-11-6-211-16,10-18-113 0,-10 11-200 15,12-11-204-15,-6 0-190 0,10 5-1082 0,-10-5 1153 16,0 0 241-16</inkml:trace>
  <inkml:trace contextRef="#ctx0" brushRef="#br0" timeOffset="133407.5935">8723 13156 2399 0,'0'0'79'0,"18"0"387"16,-18 0-76-16,16 0 37 0,-16 0-33 15,24 0-44-15,-24 0-88 0,25 15-36 16,-15-15-184-16,0 0-26 0,0 0-5 16,1 0-17-16,-1-19 1 0,18 19-48 15,-19-19 17-15,-2 19-30 0,-1-12-22 0,0 12-16 16,-3-12-247-16,-3 3 164 0,0 9-23 16,0-11 14-16,-20 4-24 0,20-2-10 15,-22-5-52-15,-5 10 222 0,12 0 58 16,2 4 35-16,-2 0 54 0,3 0 84 15,1 21 350-15,-1 4-221 0,12-25 29 16,-6 27-56-16,6-10-14 0,0 20 141 0,18-24-174 16,-18 4 20-16,20 0-14 0,-20 0-19 15,23 2-75-15,10 10-37 0,-16-17-129 16,2 0-88-16,0-2-102 16,1-3-139-16,24-1-965 0,-26-6 340 0,1 0-202 15,4 0 160-15,-4 0 268 0</inkml:trace>
  <inkml:trace contextRef="#ctx0" brushRef="#br0" timeOffset="134106.6063">9369 12947 1421 0,'3'-4'129'0,"4"2"98"16,-5 0 89-16,5 2 587 0,-5 0-419 16,1 0 19-16,-2 0-42 0,-1 0-40 15,0 14 294-15,0-14-359 0,0 0 19 16,0 0-42-16,0 0 22 0,0 13-60 16,18 4 168-16,-18-6-280 0,16 4-63 0,-16 8-22 15,0-2-65-15,27 18-33 0,-18-17 0 16,-2-3 0-16,0 4 0 0,-1-5 0 15,1-3-5-15,2 16-320 0,-7-17 19 16,0-2-217-16,1-3-93 0,-3-1-99 16,2 0-1073-16,-2-7 865 0,0-1-47 15,0 0 163-15,0 0 140 0</inkml:trace>
  <inkml:trace contextRef="#ctx0" brushRef="#br0" timeOffset="134293.1135">9280 13118 3231 0,'23'0'141'0,"10"0"582"0,-33 0-243 15,36 0-56-15,-15 0-76 0,4 0-118 16,28 0 77-16,-27 0-269 0,-1-19-70 16,4 19-101-16,-10 0-103 0,30 0-1433 15,-41 0 788-15,0 0-82 16,9 0-579-16</inkml:trace>
  <inkml:trace contextRef="#ctx0" brushRef="#br0" timeOffset="135037.3859">9907 12855 3102 0,'0'0'143'0,"0"0"172"0,0 0 167 15,0 21 619-15,0-21-642 0,0 21-77 16,0-5-36-16,0 1-29 0,0 4-77 16,0 26 50-16,0-21-205 0,22 1-15 15,-22 3-12-15,0 3-16 0,38 32 6 16,-38-32-30-16,17-3 30 0,-17-1 24 0,15-6 56 16,-15 0-37-16,15 11-4 0,-9-25-71 15,-2-1-8-15,-1-3 6 0,-1-5 6 16,-1 3-49-16,0-3 28 0,-1 0 12 15,0-22-26-15,0 22-5 0,0-28-17 16,-21-5-82-16,21 12 60 0,-15-2-2 16,15-1 10-16,-22-3 10 0,-2-27-20 15,12 28 37-15,1-2 4 0,-2-2-5 16,0 3 6-16,5-1-1 0,-13-26-11 0,14 28-6 16,0 0-13-16,5 1 4 15,0 1-2-15,2-20-16 0,0 24 33 0,20-1-1 16,-20 2 30-16,27-5-48 0,4-10-3 15,-15 19 45-15,2 1-1 0,-2 2 7 16,-2 4 4-16,0 0-11 0,3 8 2 16,-9 0 8-16,-1 0 2 0,0 0 12 15,-4 28-12-15,2 6 6 0,3-13-52 16,-8 6 64-16,0 1 9 0,0 1 2 16,0 6 54-16,-23 29-7 0,5-34-40 15,18-2 9-15,-24 0-10 0,24-2 2 0,-21-4 5 16,4 6-37-16,17-15-9 0,-10-3-19 15,10-2-23-15,0-6-42 16,0-2-258-16,0 0 68 0,0-24-39 0,27 24-16 16,-27-25-6-16,47-1-89 0,-24 13 310 15,1 13 69-15,1-20 25 0,-4 20 5 16,4-16 42-16,24 6 85 0,-28 10 14 16,0 0 5-16,-5 0 48 0,-2 0 11 15,13 21 136-15,-20 0-162 0,-2-7-17 16,-3-2 38-16,-2 5-35 0,0-3-13 15,0 19 115-15,-22-16-114 0,22-1-42 16,-24 0-22-16,6 1-20 0,-14 11-13 16,15-14-29-16,2-2-9 0,-9 1-12 15,4-2-37-15,-3-3-36 0,-16 5-187 0,14-10 76 16,4-3-93-16,-5 0-103 0,14 0-72 16,-4 0-136-16,-8-24-961 0,18 2 600 15,6 22 32-15,0-29 179 0,0 13 174 16</inkml:trace>
  <inkml:trace contextRef="#ctx0" brushRef="#br0" timeOffset="135356.3289">10463 12750 2683 0,'0'-7'106'0,"0"-2"483"0,0 7-143 16,0-1-4-16,0 3-28 0,0 0-47 16,0 0 411-16,0 21-456 0,0-21 44 15,22 25-126-15,-22-11-43 0,0 6-14 16,17 23 167-16,-3-14-165 0,-14 0 22 16,11 2-67-16,-11 3-33 0,10 34-38 15,-2-36-69-15,-8 0 0 0,7-4 0 0,-4-4 0 16,1-2 0-16,2 10-154 0,-6-23-68 15,5-1-141-15,-3-4-196 0,-2-4-132 16,6 0-1209-16,-2-26 924 0,-1 26-122 16,7-37 194-16,-8 13 209 0,2-2 221 15</inkml:trace>
  <inkml:trace contextRef="#ctx0" brushRef="#br0" timeOffset="135839.3509">10466 12722 2807 0,'-16'-5'379'0,"7"5"-22"16,0 0 139-16,6 0-66 16,3 0-82-16,-4 0-67 0,1 0 5 0,3 0-163 15,0-19-22-15,0 19-65 0,0 0-5 16,19 0-50-16,2-18 21 0,-21 18-6 16,62-38-137-16,-46 38 70 15,2-17 28-15,1 17 17 0,16-13-76 16,-19 13 91-16,-5 0 6 0,1 0-11 15,-3 0 87-15,-3 0-75 0,4 20 35 0,-7-20 5 16,-1 19-16-16,-1-19 61 0,0 29 23 16,-1 6 242-16,0-18-184 15,0 1-4-15,0 1-29 0,0 3-29 0,-24 1-17 16,24 18-3-16,-25-20-52 16,25-4-25-16,-16 0 11 0,16-2 19 0,-15 6-37 15,6-13-23-15,9 2 0 0,-8-6-28 16,8-1-13-16,0 1-31 0,0-4-175 15,0 0 168-15,0 0 71 0,0 0 3 16,0 0 17-16,24 0-7 0,-7 0 65 16,-17 0 24-16,23 0 34 0,-13 0 8 15,7 0-11-15,10 22 105 0,-14-2-113 16,0-20 4-16,-1 24-49 0,0-10-3 16,13 15-12-16,-16-16-7 0,-1 2-5 0,0-2-2 15,-1 0-9-15,-2-1-25 0,0 17-168 16,-5-22 24-16,0 3-98 0,0-5-138 15,0-2 8-15,23-2-882 0,-23-1 556 16,17-38-1684-16</inkml:trace>
  <inkml:trace contextRef="#ctx0" brushRef="#br0" timeOffset="136141.6084">11021 12847 2333 0,'0'-4'110'0,"0"-1"157"16,0 5 159-16,0-1 91 0,-16 1 469 16,16 0-676-16,0 0-64 0,0 20-43 15,-16-20 28-15,16 17 298 0,-9 2-316 16,9-3-13-16,0 0-14 0,-5-2 14 16,5 7-44-16,-7 24 80 0,4-20-171 0,3 3 20 15,0-2-4-15,-4-1-24 16,4 25 22-16,0-30-62 0,0-3-4 15,0-1-20-15,0-1 10 0,19-5-26 0,-19-3-128 16,27-4 5-16,-27-3-40 0,23 0-54 16,-5 0-91-16,15-24-466 0,-17 6 434 15,0 18-93-15,0-21-126 0,-3 21-84 16,-6-18-50-16,9 4-650 0,-13 3 812 16,0 11 3-16,-3-14 228 0</inkml:trace>
  <inkml:trace contextRef="#ctx0" brushRef="#br0" timeOffset="136440.6129">11009 13015 2279 0,'-2'0'74'0,"2"0"128"16,0 0 170-16,-2 0 634 0,2 0-532 16,0 0-95-16,0 0-87 0,0 0-40 15,21 19 29-15,-21-19-213 0,17 0-46 16,-17 0-17-16,25 0-30 0,-9 0-22 16,13-17-185-16,-15 17 66 0,6 0-77 15,-9-12-59-15,-3 12-123 0,7-11-547 16,-15 0 513-16,4 11-8 0,-2-11-35 15,-2 5-5-15,0-1 22 0,-23-4-156 16</inkml:trace>
  <inkml:trace contextRef="#ctx0" brushRef="#br0" timeOffset="136628.6028">10979 12859 2913 0,'23'-2'492'15,"-23"0"-37"-15,18-1 101 0,-1 1-97 16,1 2-26-16,24 0 158 0,-22 0-408 16,1 0-90-16,3 0-99 0,-2 0-79 15,-6-17-154-15,14 17-761 0,-17-15 163 16,1 15-302-16,-3-14-10 0,2 4 217 16</inkml:trace>
  <inkml:trace contextRef="#ctx0" brushRef="#br0" timeOffset="137801.3283">18394 10476 1851 0,'0'0'119'0,"0"0"61"16,0 0 116-16,0 0 127 0,0 0 544 0,0 0-529 15,0 0-56-15,0 18-116 0,0-18 11 16,0 0 268-16,0 24-254 0,0-10 26 16,0 2-16-16,0 0-2 0,0 3-69 15,0 24 209-15,0-17-256 0,0-3-8 16,0 2-99-16,0-3-20 0,0 17-88 16,0-20-78-16,0-6-131 0,0-6-143 15,0 0-298-15,0-4-231 0,0-3-1610 16,0 0 1263-16,0-24 261 0</inkml:trace>
  <inkml:trace contextRef="#ctx0" brushRef="#br0" timeOffset="138173.6008">18686 10606 1950 0,'0'0'81'0,"0"0"95"0,0 0 79 15,0 0 142-15,0 0 4 0,0 0 411 16,0 20-462-16,0-20-36 0,0 0-66 16,0 18 76-16,0-2 148 0,0-7-206 0,0 5-7 15,0-3 1-15,0 5-9 0,0 1-52 16,-18 16 66-16,1-17-138 0,17 2-8 15,0-1-28-15,-11-3-12 0,11 10-44 16,0-16-52-16,0-2-34 0,0-1-19 16,0-5-41-16,30 0-25 0,3 0-192 15,-14 0 149-15,3 0-58 0,2 0 47 16,2-15 10-16,19 15-80 0,-22 0 141 16,1 0-30-16,-3 0-9 0,-3 0-105 15,-1 0-161-15,6 15-846 0,-13-15 500 16,-6 0-41-16,0 14 47 0,-2-14 131 0</inkml:trace>
  <inkml:trace contextRef="#ctx0" brushRef="#br0" timeOffset="138532.6328">18381 11125 2234 0,'0'14'189'16,"0"-14"22"-16,29 0 115 0,-12 5 58 15,4-5-10-15,11 0-34 0,47 0 302 16,-28-17-315-16,9 17 54 0,4 0-23 16,5-17-11-16,57 17 73 0,-72 0-361 15,-3 0-7-15,-10 0-46 0,-9 0 9 16,-10 16 11-16,4-16-84 0,-21 13-12 0,-5-13-96 16,0 0-162-16,0 12-218 0,-24-12-1383 15,24 0 716-15</inkml:trace>
  <inkml:trace contextRef="#ctx0" brushRef="#br0" timeOffset="139321.2802">18507 11592 2254 0,'0'0'76'0,"0"0"94"0,0 0 83 15,0 0 99-15,0 0 378 0,-18 0-353 16,18 0-4-16,0 0-57 0,0 19 13 16,0 5 250-16,0-7-287 0,0 7-19 15,0 2-24-15,19 4 16 0,-19 2-22 16,13 34 204-16,-13-29-280 0,0 0-48 16,13-3-80-16,-13-5-40 0,15 21-159 15,-10-30 13-15,1-3-121 0,3-6-134 0,1-5-171 16,-4-4-227-16,11-2-1262 0,-9 0 902 15,-1-26 131-15,2 26 342 0</inkml:trace>
  <inkml:trace contextRef="#ctx0" brushRef="#br0" timeOffset="139749.9233">18761 11647 3173 0,'0'0'155'16,"0"0"122"-16,0 0 644 0,0 17-512 16,0-17-42-16,0 26-71 0,0-9 11 15,0 24 232-15,17-20-341 0,-17 4-28 16,0 0-36-16,23-1-13 0,-23-1-26 16,22 20-26-16,-22-27-54 0,8 2-13 15,-8-4-4-15,8 2 17 0,-8 4-15 16,4-16 3-16,-4 7-10 0,0-9-1 15,0-2-14-15,0 0-33 0,0-21-121 0,0 21 80 16,0 0 4-16,0-17-33 0,0 17-11 16,22-25-156-16,-22 25 195 0,21-17 27 15,-7 9 17-15,2-3 33 0,2 4 43 16,18 1 107-16,-20 6-50 16,2 0-16-16,0 0-13 0,-3 0 3 0,9 0-30 15,-17 0-9-15,-2 21-6 0,0-21 71 16,-3 17-75-16,-2-17-3 0,0 24 41 15,-23-1-42-15,23-23 11 0,-26 18-57 16,6-18-6-16,-24 21-46 0,22-11 52 16,-2-3-150-16,1-5-97 0,0 4-110 15,2-6-247-15,-12 0-1041 0,21-25 651 16,2 6 135-16,10 0 279 0</inkml:trace>
  <inkml:trace contextRef="#ctx0" brushRef="#br0" timeOffset="140303.6333">19749 11088 2241 0,'0'0'104'0,"0"0"124"0,0 0 629 16,0 0-336-16,0-12-18 0,0 12-98 16,0 0-12-16,0 0-90 0,18 0 178 15,9 0-313-15,-7 0-73 0,2 0-61 16,3 0-14-16,27-16-31 0,-27 16-77 0,-3 0-114 16,-3-11-64-16,-1 11-14 0,-6 0-59 15,6 0-488-15,-15 0 266 0,-3 0-74 16,0 0-139-16,-25 19-1222 15</inkml:trace>
  <inkml:trace contextRef="#ctx0" brushRef="#br0" timeOffset="140469.5559">19651 11255 2678 0,'26'0'129'0,"-10"0"167"16,5 0 141-16,3 0 85 0,8 0-63 15,38 0 109-15,-32 0-441 16,-1 0-92-16,0 0-311 0,-3 0-323 0,-5 0-319 16,13 0-1328-16,-30 0 1526 0</inkml:trace>
  <inkml:trace contextRef="#ctx0" brushRef="#br0" timeOffset="141121.4541">20694 11102 1450 0,'0'0'131'15,"0"0"86"-15,0 0 420 0,0 0-291 0,0 0 49 16,0 0 50-16,0 0 41 0,0 0-57 16,0 0 306-16,0 0-398 0,0 0 12 15,0 0-63-15,0 0-10 0,0 0 118 0,28 0-239 16,-28 0-3-16,35 0-87 0,-10 0 1 15,4 0-17-15,39 0-37 0,-32 0-5 16,-2 0-50-16,0 0-7 0,-2 0-50 16,20 0-357-16,-36 0 31 0,-5 0-111 15,-5 0-232-15,-3 0-219 0,-3 0-199 16,0 0-914-16</inkml:trace>
  <inkml:trace contextRef="#ctx0" brushRef="#br0" timeOffset="141874.6085">21344 10876 2995 0,'0'0'177'0,"0"0"139"0,0-8 110 16,-21 8 478-16,21 0-559 0,0 0 20 15,0 0 12-15,0 0 36 0,0 37-45 0,0-2 169 16,0-15-282-16,0 10 15 16,0-1-70-16,0 5-27 0,0 32-103 15,19-24-70-15,-19-2 0 0,0 6 0 0,12-4 0 16,-12-1 0-16,0-2 0 0,17-3 0 16,-9 23 0-16,-8-38 0 0,9-9 0 15,-4-1 0-15,0-9 0 0,-3 2 0 16,-2-4 0-16,0 0 0 0,0-25 0 15,0-3 0-15,0 11 0 16,0-31 0-16,0 20 0 0,0-3 0 16,0-2 0-16,0-6 0 0,-18-3 0 15,5-46 0-15,13 43 0 0,-16 2 0 16,16-3 0-16,-11 5-4 0,11 3-20 16,0-29-127-16,0 38 45 0,0 3-17 0,20 1 18 15,-20 2 14-15,38-15-61 0,-23 23 117 16,-1 2-31-16,4 1 33 0,-2 2 6 15,2 1-8-15,14 2 55 0,-17 6-24 16,0 1 2-16,-2 0-20 0,-2 0 10 16,6 25 20-16,-15 6-2 0,3-11 6 15,-3 1 3-15,-2 4 7 0,0 3-3 16,0 21 14-16,-23-23-26 0,23-1 9 16,-18-1-9-16,18-2 4 0,-24 16-20 15,2-23 14-15,22-1 6 0,-16-6-11 16,7-1 14-16,-1-2-230 0,10-5 1 0,0 0-119 15,0-22-42-15,0 22-41 0,0-18 33 16,26-5-159-16,-26 23 359 0,31-20 39 16,-14 20 56-16,5 0 17 0,0-12 52 15,27 12 75-15,-25 0 15 0,-2 0 40 16,-2 0 27-16,3 20 38 0,9 6 132 16,-22-12-180-16,-1 0-9 0,-3 2 23 15,-3 2 36-15,-1 0 20 0,-2 20 218 16,-22-18-277-16,22 0-23 0,-30 4-5 15,11-5-16-15,-27 18 65 0,24-21-137 0,-7-2-10 16,2-3 18-16,0-8-47 0,1 3-26 16,-21 1-182-16,25-7-11 0,4 0-90 15,3 0-92-15,5 0-212 0,1-21-1067 16,9 0 619-16</inkml:trace>
  <inkml:trace contextRef="#ctx0" brushRef="#br0" timeOffset="142243.3766">22095 10741 1346 0,'0'0'121'0,"0"0"358"16,0 0-115-16,0 0 53 0,0 18 80 15,0-18 82-15,0 0 26 0,18 24 412 16,-18-2-534-16,0-8 36 0,14 2 4 16,-14 6 43-16,11 22 24 0,-11-19-505 15,0 10-85-15,10-3 0 0,-10 1 0 16,0 2 0-16,6-3 0 0,1 40 0 15,-6-11 0-15,-1-34 0 0,0-3 0 16,0 14 0-16,18-26-93 0,-18-2-228 16,0-4-250-16,0-5-280 0,20-1-302 15,-20-19-1226-15,14 19 1257 0,-14-28 320 16,0 8 243-16</inkml:trace>
  <inkml:trace contextRef="#ctx0" brushRef="#br0" timeOffset="142756.5991">22056 10735 4139 0,'-8'-5'282'15,"4"2"140"-15,0 0 143 0,-1-1 31 16,0-1 278-16,4 4-600 0,-2-1-124 16,3-2-58-16,0-1-64 0,0 2-32 15,21-12-13-15,-21 7-1 0,28-1-21 16,-11-2-10-16,4 2-29 0,30-11-63 15,-26 13 83-15,3 1 24 0,-1 2 23 16,1 4 9-16,-1 0 14 0,21 0 34 16,-27 21 6-16,-3-21 11 0,-1 23 15 15,-4-9 15-15,7 20 123 0,-15-17-81 16,-2 2 33-16,-3-1-20 0,0 0-31 0,0 0-42 16,-18 20-58-16,18-21-17 0,-22 0 0 15,22 0 0-15,-27-2 0 0,-4 18 0 16,15-20 0-16,0-1 0 0,2 2 0 15,0-2 0-15,2-1 0 0,-8 10 0 16,13-16 0-16,7 3 0 0,-1-2 0 0,1-3 0 16,0 1-43-16,25-4-41 15,-25 0 27-15,22 0 7 0,-22 0 16 0,26 0 52 16,7 0-28-16,-17 0 21 0,-1 0 29 16,1 0 25-16,-1 0-1 15,16 19 16-15,-18-19-80 0,0 18 0 0,-2 3 0 16,-1-2 0-16,-1-3 0 0,5 16 0 15,-10-16 0-15,-1 1 0 0,0 4 0 16,-1-21 0-16,1 25-76 0,0-17-124 16,-1-2-130-16,4-1-209 0,1-5-143 15,-1 0-95-15,14 0-1097 0,-10-22 1002 16,2 22-36-16,2-31 209 0,1 12 80 16,-2 2 200-16</inkml:trace>
  <inkml:trace contextRef="#ctx0" brushRef="#br0" timeOffset="143018.5363">22897 10922 2130 0,'5'-11'107'0,"-3"4"94"0,-2-6 645 15,0 7-328-15,0 3 38 0,-20 1-97 16,20 2-41-16,-18 0 188 0,18 0-357 16,-17 0-36-16,17 0-21 0,-24 21-4 15,6-21-12-15,-16 37 120 0,22-20-190 16,-2 3-17-16,3-1-3 0,2 5 24 15,-1 22 49-15,6-25-101 0,4 2-53 16,0-4-8-16,0 9 38 0,23-11-78 16,11 9-153-16,-16-17 39 0,1-2-37 15,5-4-23-15,-1 2-62 0,17-5-569 0,-22 0 372 16,-2 0-183-16,-1 0-36 0,-4 0-104 16,-5 0-203-16,10 0-584 0</inkml:trace>
  <inkml:trace contextRef="#ctx0" brushRef="#br0" timeOffset="143687.6213">20983 11898 2032 0,'-16'0'239'15,"16"0"32"-15,-16 0 136 0,16 0 63 16,0 0 15-16,-9 0 14 0,9-14 201 16,0 14-478-16,0 0-50 0,29 0-24 15,-7 0-58-15,50 0 191 0,-17-22-91 16,192 22 478-16,-139-19-480 15,20 19 6-15,13-13 35 0,14 13-39 0,164-12 87 16,-154 5-249-16,9-3-5 0,-6 10 1 16,-11 0 21-16,-8 0 0 0,110-8 29 15,-144 3-74-15,-14-1 0 0,-17-1 0 16,-15-3 0-16,22-4 0 16,-48 2 0-16,-36 9 0 0,-7-1 0 15,-28 0 0-15,10 4-55 0,-7 0-236 16,2 0-343-16,-5 0-359 0,-19 20-1877 15,27-20 1456-15,2 15 359 0</inkml:trace>
  <inkml:trace contextRef="#ctx0" brushRef="#br0" timeOffset="144369.1202">21188 12347 832 0,'0'0'67'0,"0"0"72"16,0 0 319-16,0 0-181 0,0 0-17 15,0 0 49-15,0-15 27 0,0 15 57 16,0 0 577-16,0 0-485 0,0 0-41 16,0 0-4-16,0 0-72 0,21 0 34 15,-7 0 365-15,-14 0-403 0,12 0-18 16,-12 0-93-16,9 19-70 0,-2 13-85 0,-7-14-98 16,0 5 0-16,8 7 0 0,-8 3 0 15,6 2 0-15,-6 2 0 0,0 40 0 16,0 2 0-16,0-43 0 15,-19-8 0-15,19 14 0 0,0-20 0 16,0-18-236-16,0-4-140 16,0 0-265-16,0-18-157 0,23 18-220 15,-23-30-97-15,0-5-1177 0,0 14 1450 16,0 3 285-16</inkml:trace>
  <inkml:trace contextRef="#ctx0" brushRef="#br0" timeOffset="144903.6191">21153 12356 2278 0,'-13'-2'117'16,"13"-1"101"-16,-14-1 516 0,14 3-318 16,-8-2 1-16,8 2-55 0,0 0 16 15,-4-1-108-15,-2-2 150 0,6 4-257 0,0-5-14 16,0 0-22-16,0 0 10 0,20-10 63 15,-1 8-122-15,-19-2-78 0,25-4 1 16,-3 4 9-16,2-1-96 0,32-8 123 16,-28 8-38-16,4-1 82 0,1 1-100 15,-4 3 14-15,20-5-7 0,-29 8 4 16,-2 4 4-16,-5 0 4 0,-4 0-14 16,-4 29 41-16,-2 3 116 0,-3-11-20 15,0 5 14-15,0 1-15 0,-26 0-23 16,-3 35-19-16,12-30-56 0,-3-1 7 15,-1 1-18-15,0 3 47 0,1-6-36 16,-17 25 8-16,21-37-20 0,1-2 2 16,5 0-6-16,1-4-32 0,4-3-44 15,0-8 11-15,5 0-26 0,0 0-70 0,0 0-30 16,0 0-26-16,22-25-144 0,0 25 248 16,-6-24 34-16,0 24 48 0,0 0 33 15,19 0 70-15,-20 0-17 0,0 0 29 16,0 0 28-16,-4 0 17 0,5 26-28 15,8 1 133-15,-13-10-145 0,2 3 57 16,-1 2-54-16,0 2 21 0,12 24 120 0,-14-23-166 16,3 1-34-16,-3-1-36 15,0-6-50-15,-1-3-10 0,9 13-228 0,-9-20-48 16,-1-1-184-16,0-5-167 0,2-3-303 16,6 0-1207-16,-10-24 1069 0,4 24 362 15,2-32 245-15</inkml:trace>
  <inkml:trace contextRef="#ctx0" brushRef="#br0" timeOffset="145154.6189">21928 12693 2481 0,'0'-5'181'0,"0"5"118"0,-24-8 153 0,24 8 9 15,0-4-34-15,-23 4 216 0,7 0-467 16,16 21-35-16,-13-21-61 0,13 17 57 15,-16-17 167-15,3 0-138 0,7 23 38 16,-2-10-16-16,2 5 7 0,-2-5-41 16,1 27 62-16,5-18-159 0,2 3-18 15,0-5-27-15,0-3-10 0,30 11-161 16,-30-20-67-16,26 1-124 0,-10-6-139 16,4-3-222-16,0 0-215 0,24-21-1374 15,-23 21 1364-15,0-27 333 0</inkml:trace>
  <inkml:trace contextRef="#ctx0" brushRef="#br0" timeOffset="145471.6168">22366 12379 2588 0,'0'0'148'0,"0"0"152"0,0 0 703 0,0 0-503 15,0 21-36-15,0-21-22 0,0 16 51 16,0 8 312-16,17-9-481 0,-17 5-50 16,0 4-34-16,0 2 39 15,14 3-115-15,-4 31 3 0,-10-28-167 0,7 2 0 16,-7 0 0-16,7-2 0 0,-4 21 0 15,-3-29-128-15,0-5-149 0,0-4-210 16,0-6-266-16,0-3-284 0,0-6-1330 16,0 0 1128-16,0 0 355 0,0-27 266 15</inkml:trace>
  <inkml:trace contextRef="#ctx0" brushRef="#br0" timeOffset="145642.7355">22324 12605 4281 0,'0'0'174'0,"0"0"112"16,24 0 126-16,-10 0 120 0,21 0 229 15,-16 0-547-15,5 0-128 0,1 0-155 16,3 0-270-16,-2 0-169 0,20 0-1479 16,-22 0 833-16,-4 0-35 0,-2 0 421 15</inkml:trace>
  <inkml:trace contextRef="#ctx0" brushRef="#br0" timeOffset="145921.2737">22917 12368 4349 0,'-27'-2'186'0,"27"0"117"0,0 1 178 16,0-1 136-16,0 2-74 0,0 0 447 0,0 0-647 15,0 24-111-15,0-24-129 0,25 36-59 16,-25-11-44-16,43 39 0 16,-14 13 0-16,-29-35 0 0,21 36 0 15,-3 2 0-15,-6-44 0 16,-12 0 0-16,16 18 0 0,-10-38-66 16,-1 8-196-16,-1-14-227 0,1-5-269 15,2-2-1326-15,-7-3 993 0,0 0-62 16,4-28 200-16,-2 28 222 0</inkml:trace>
  <inkml:trace contextRef="#ctx0" brushRef="#br0" timeOffset="146404.6038">22875 12409 3132 0,'-21'-17'488'0,"21"8"-31"16,0 1 65-16,-14-1-132 0,14 0-147 15,0-1-69-15,0-12 27 0,0 8-99 16,0-1-76-16,21 1 3 0,-21-2-67 16,49-15-63-16,-23 18 16 0,5-1-37 15,4 4 86-15,6 3 18 0,0 3 10 16,36 4 84-16,-41 0-54 0,-4 23 5 0,-7-23 7 16,-4 30 21-16,7 10 166 15,-21-19-43-15,-2 3 34 0,-4-2-7 0,-1 2 21 16,0 2-28-16,0 18 121 0,-28-20-206 15,28-2-14-15,-25 2-2 0,11 0-2 16,-20 21 67-16,14-25-96 0,1 1-4 16,2-2-3-16,-1-3 6 0,3-3-30 15,-6 9-45-15,15-11-25 0,6-4-14 16,-4-4-26-16,4-3-31 0,20 0-138 16,-20 0 128-16,29 0 30 0,-11 0 10 15,4 0 23-15,24 0 7 0,-25 0 59 0,2 0 15 16,-2 0 30-16,-1 0 15 0,-1 0 22 15,13 0 100-15,-20 25-117 0,4-11-9 16,-6 3-41-16,0 1 3 0,12 17-19 16,-13-19-32-16,2-3-58 0,0-1-118 15,1-2-10-15,0-2-98 0,11 5-497 16,-11-13 296-16,0 0-125 0,2 0-89 16,-2 0-65-16,-1-25-104 0,8 2-616 15,-10 6 917-15,-1 1 247 0</inkml:trace>
  <inkml:trace contextRef="#ctx0" brushRef="#br0" timeOffset="146756.611">23732 12573 2939 0,'0'-5'303'0,"0"1"94"0,0-4 194 15,0 2-55-15,0 6-112 0,0 0 345 16,0 0-480-16,0 0 14 0,0 0-96 15,0 0 52-15,0 0 317 0,0 0-311 16,0 0-66-16,0 26-93 0,0-9-78 0,0 2-28 16,0 16 0-1,0-2 0-15,0-15 0 0,0 14 0 16,-17-4 0-16,17-14 0 0,0 18 0 16,0-8 0-1,0-18 0-15,0 0 0 0,19 4 0 0,-19-8 0 16,27 3 0-16,-10-5 0 0,5 0 0 15,2 0 0-15,4 0 0 0,3 0 0 16,29 0 0-16,-4 0 0 16,-15 19 0-16,-23-19-2 0,-6 15-171 15,-3-15-162-15,-2 14-243 0,-2-14-227 16,4 14-1365-16,-7-7 822 0,2-7 108 16,-2 8 408-16</inkml:trace>
  <inkml:trace contextRef="#ctx0" brushRef="#br0" timeOffset="161607.4051">4401 15204 2009 0,'0'0'65'0,"0"0"220"15,0 0-37-15,0 0 88 0,0 0 54 16,0 0 21-16,0 0 52 0,-12 0 113 0,12 0-335 16,0 0-46-16,0 0 55 0,0 0 63 15,0 19 316-15,19-8-353 0,-19 2-15 16,0 3 34-16,22 4-35 0,-22 2 1 16,16 30 50-16,-5-22-221 15,-2 4-64-15,-9 0-26 0,12 1 0 0,2 37 0 16,-9-37 0-16,1 1 0 0,3 5 0 15,-6-7 0-15,-3-2 0 0,2 18 0 16,-2-28-94-16,0-6-206 0,0-6-262 0,0-10-262 16,0 0-328-16,0 0-1383 15,0-33 1312-15,19 15 421 0</inkml:trace>
  <inkml:trace contextRef="#ctx0" brushRef="#br0" timeOffset="162124.6222">4745 15107 2584 0,'0'-4'93'16,"0"4"103"-16,0 0 162 15,0 0 166-15,4 23 464 0,-3 9-603 0,3-11-95 16,0 4 18-16,3 4-19 0,2 1-2 16,12 40 188-16,-11-37-267 0,2 2-42 15,-1 5-5-15,1-2 7 0,7 33 126 16,-12-37-145-16,-2-1-25 0,-2-2-46 16,-3-1-23-16,0-8-44 0,0 15-11 15,0-23 0-15,0-4 0 0,0-2 0 16,0-4 0-16,0 4 0 0,0-8 0 15,0 0-49-15,0-25-62 0,0 25-63 0,0-27-50 16,0-11-155-16,0 21 242 0,0-1 34 16,0 6 6-16,0 1 17 15,24-9-19-15,-2 8 92 0,-7 12 0 0,-2-6 18 16,-13 6 10-16,26 0 11 0,5 0 88 16,-20 21-41-16,3-21 15 0,-5 24 8 15,2-24 23-15,18 65 229 16,-26-48-272-16,3 17 46 0,-6-17-93 15,0 2 21-15,-28 1-59 0,7-2-34 16,-26 8-38-16,21-12-18 0,-5 2-11 0,-3-3-149 16,2-6-111-16,0-5-113 15,-30-2-745-15,37 0 438 0,1 0-69 0,7-21-78 16,7 21-69-16,5-18 200 0</inkml:trace>
  <inkml:trace contextRef="#ctx0" brushRef="#br0" timeOffset="162567.6512">4197 16183 2436 0,'0'0'102'0,"0"0"134"0,0 0 157 15,23 0 671-15,-1 0-607 0,-5 0-82 0,6 0-102 16,8 0 32-16,7 0-31 0,65 0 140 16,-42 0-279-16,0 0-53 0,11-18 22 15,4 18 61-15,0-25-57 0,75 9 138 16,-76 16-204-16,-6-20 2 16,-3 20-30-16,-11 0-4 0,24 0-32 0,-50 0-24 15,-6 0-54-15,-4 0-63 0,-7 0-119 16,-6 0-541-16,-6 16 254 0,0-16-191 15,-23 0-217-15,23 0-181 0,-39 0 77 0</inkml:trace>
  <inkml:trace contextRef="#ctx0" brushRef="#br0" timeOffset="163011.3973">4587 16470 1802 0,'0'0'102'0,"0"0"83"0,0 0 123 15,0 0 153-15,0 0 540 0,0 0-501 16,0 0-75-16,0 0-56 0,0 0-32 16,0 0-11-16,0 0 288 0,0 14-331 0,0-14-40 15,20 24-2-15,-20-4 12 16,20 28 247-16,-20-14-348 0,0 2-63 0,17 3-89 15,-17 2 0-15,17 2 0 0,-3 42 0 16,-14-41 0-16,9-6 0 0,-4-1 0 16,1-3 0-16,-2 9 0 0,6 5-236 15,-7-29-100-15,0-4-263 0,1-4-182 16,0-5-334-16,0 0-1537 0,0-6 1449 16,-1 0 443-16</inkml:trace>
  <inkml:trace contextRef="#ctx0" brushRef="#br0" timeOffset="163241.6243">4991 16927 4823 0,'0'21'244'15,"-18"-21"4"-15,18 20 70 0,0-20-20 16,0 25 16-16,0-2 85 0,0-10-332 15,0-13 3-15,19 16-83 0,-19-6-36 16,0 1-60-16,20-11-342 0,-5 0 133 16,-4 21-50-16,-3-21-121 0,2 0-211 15,-4 0-975-15,-6 0 800 0,0 0 139 16,0-21 206-16</inkml:trace>
  <inkml:trace contextRef="#ctx0" brushRef="#br0" timeOffset="163372.1399">4885 16765 3850 0,'0'0'146'16,"0"0"105"-16,0 0 78 0,0 0-76 16,23 0-5-16,-9 24-35 0,-14-24-38 15,17 0-352-15,-7 15-290 0,-1-15-286 16,6 0-346-16,3 0-977 0</inkml:trace>
  <inkml:trace contextRef="#ctx0" brushRef="#br0" timeOffset="163717.6592">5207 16866 4912 0,'-18'12'232'16,"18"1"152"-16,0-4 62 0,0-2-129 16,0 6 6-16,0 11-2 0,0-12-270 15,0-2-19-15,0-1-7 0,0 3 15 16,19 12-10-16,-19-16-21 0,15-8-37 15,-15 2 0-15,14-2 6 0,-14 0-26 0,9 0-59 16,-9-19 24-16,0 19-16 0,5-19-13 16,-5 4-2-16,0-16-109 0,0 15 195 15,0-3 22-15,26 3 108 0,-26 1-88 16,19 2 66-16,3-8 46 0,-22 12-89 16,20 5 62-16,-9 4-9 0,-1 0 5 15,6 0 98-15,-7 0-112 0,-2 25-4 16,0-25 9-16,-2 30-32 0,-1-11-39 15,7 19-185-15,-8-16-61 0,0-2-203 16,0-3-138-16,-1-1-324 0,4 6-1439 16,-6-10 1119-16,0-7 369 0</inkml:trace>
  <inkml:trace contextRef="#ctx0" brushRef="#br0" timeOffset="168200.6683">6461 15358 418 0,'7'0'37'15,"-7"0"-12"-15,0-11 5 0,0 11 38 0,0 0 192 16,0 0-26-16,0 0-8 0,0 0 25 16,0 0 25-16,0 0-34 0,0-22 285 15,0 22-283-15,0 0 42 0,0 0 53 16,0 0 8-16,0 0 23 0,0 0 273 15,0 0-363-15,0 0-20 0,0 0-11 16,0 0 73-16,19 0 368 0,-19 0-404 16,0 0-10-16,0 29-27 0,21-29 22 15,-21 32-53-15,15 12 32 0,-2-17-233 16,-3-1-17-16,-10 3 0 0,15 2 0 16,-3 25 0-16,-12-32 0 0,0 1 0 0,4-3 0 15,-2-4-115-15,-2 9-453 0,0-15 60 16,0 2-99-16,0-7-37 15,0-1-244-15,0-2-63 0,-15-4-1200 0,15 0 1319 16,0 0 244-16</inkml:trace>
  <inkml:trace contextRef="#ctx0" brushRef="#br0" timeOffset="168570.641">6771 15458 2402 0,'2'-3'174'0,"-2"1"62"0,2 2 119 0,-1 0 63 15,-1 0 128-15,0 0 269 0,0 0-523 16,0 0-56-16,0 24-23 0,0-24 50 16,0 17 17-16,0 1 228 0,0-2-283 15,0 6-31-15,0-5-1 0,18 7 0 16,-18 27 136-16,0-24-211 0,0-3-27 15,0 3-39-15,0-3-12 0,0-2-22 16,0 16-18-16,0-26 0 0,0-2-26 16,0-2 26-16,0-1 0 0,23-3-10 15,-23-4-63-15,21 0-11 0,-5 0-42 16,3-22 14-16,2 22 37 0,26-23-37 16,-26 23 56-16,1 0 6 0,-2 0-22 0,-1 0-10 15,12 0-267-15,-18 0 56 0,-3 0-108 16,2 21-51-16,-4-21-173 0,-3 0-170 15,-5 13-1103-15,0-13 878 0,0 0 291 16,0 0 260-16</inkml:trace>
  <inkml:trace contextRef="#ctx0" brushRef="#br0" timeOffset="168978.6628">6504 16102 690 0,'0'0'6'0,"16"0"145"15,-16 0 94-15,0 0 459 16,0 0-444-16,0 20 18 0,0-20 36 0,0 0 75 16,0 0 94-16,20 0 529 0,-20 0-522 15,25 0-22-15,-25 0-70 0,36 0 25 16,18 0 285-16,-31 0-474 0,16 0-48 16,6 0 2-16,2 0-105 0,4 0 70 15,52 0 66-15,-50 0-145 0,5 0-41 16,-11 0-34-16,-9 0-1 0,25 0-49 15,-40 16-37-15,-5-16-97 0,-3 0-119 16,-6 0-107-16,-4 12-193 0,-5-12-844 0,0 0 456 16,0 0-167-16,-34 0-33 15,34 0 244-15</inkml:trace>
  <inkml:trace contextRef="#ctx0" brushRef="#br0" timeOffset="169547.3478">6827 16494 1217 0,'0'0'171'0,"0"0"82"15,0 0 58-15,0 0 107 0,0 0-30 0,0 17 565 16,0-17-339-16,0 0-152 0,0 0-81 15,0 0 11-15,0 26-109 16,0 0 387-16,0-10-359 0,0-16-58 16,21 33 13-16,-21-8 25 0,22 28 125 15,-3-24-309-15,-19 1-73 0,18-2-34 0,-18 3 0 16,13-2 0-16,0 13-123 16,-2-23-55-16,-11-5-122 0,6-2-113 0,-6-2-205 15,3 2-856-15,-3-12 433 0,0 5-140 16,0-1-94-16,0-4 406 0</inkml:trace>
  <inkml:trace contextRef="#ctx0" brushRef="#br0" timeOffset="169973.6474">7051 16487 4392 0,'0'21'381'15,"0"3"235"-15,0 3-354 0,0-5 16 16,0-3-1-16,0 8-25 0,0-3-94 16,18 29 129-16,-18-23-169 0,0-5-5 15,20 0-48-15,-20 3-9 0,12 14 114 16,-12-23-134-16,14 0 2 0,-14-4 44 16,10-7-127-16,-10 1 56 0,14 4-59 15,-12-11 24-15,4-1-32 0,-5-1-40 0,2 0-29 16,1-21-204-16,-3 21 151 15,3-26-4-15,2 12-28 0,-1-3 85 0,2 4 33 16,11-14 124-16,-7 13-6 0,2 3 20 16,-2 3 29-16,2-1 35 0,14 1 144 15,-15 8-220-15,0-10 60 0,2 10-23 16,-2 0 57-16,0 0 30 0,5 22-32 16,-10-22-124-16,1 0 34 0,-7 36 36 15,2-36-5-15,-3 28 39 0,0 2-88 0,0-13 9 16,-25 0-9-16,25 15-21 0,-28-15-11 15,-6 12-164-15,15-17-11 0,3-12-131 16,-2 14-173-16,0-14-192 0,-15 0-1427 16,17 0 837-16,-1-19 166 15,0 19 380-15</inkml:trace>
  <inkml:trace contextRef="#ctx0" brushRef="#br0" timeOffset="170394.666">7421 15153 2847 0,'17'19'174'15,"22"21"764"-15,-12-15-269 16,3 9-20-16,4 8-80 0,-3 10 7 0,33 75 395 15,-4 31-395-15,-24 32-366 16,-28-87-198-16,-5 5-12 0,-3 6 0 16,0-1 0-16,-29-3 0 0,-7 95 0 15,13-107-118-15,-3 2-59 0,-2-22-199 16,-2-7-227-16,-38 61-876 0,32-77 449 16,-4 1-179-16,-2-16-86 0,1-7 268 0</inkml:trace>
  <inkml:trace contextRef="#ctx0" brushRef="#br0" timeOffset="170880.1467">6217 15453 1015 0,'0'-7'94'0,"0"7"55"16,0-2 70-16,-12-4 54 0,12 6 206 0,0 0-192 16,-9 0 35-16,9 21 73 0,-8-21 70 15,-2 63 446-15,5-27-497 16,1 14 62-16,1 10-29 0,-1 16 43 0,3 14-55 15,-1 125 94-15,2-85-385 0,0 11-56 16,22 2-60-16,-22 4 3 0,64 122-37 16,-33-146-25-16,4-8-70 0,1-17-138 15,2-14-218-15,1-14-167 0,30 44-1439 16,-37-73 809-16,-7-7-14 0,-1 0 431 0</inkml:trace>
  <inkml:trace contextRef="#ctx0" brushRef="#br0" timeOffset="171436.6621">5346 15271 2043 0,'0'-1'138'0,"0"1"143"16,27 26 729-16,-4-26-414 0,-3 45-28 16,2-6-22-16,7 15 118 0,4 11-122 15,51 99 308-15,-38-62-639 0,2 13-77 16,5 6-77-16,-7 11-17 0,42 122-20 0,-54-133-16 16,-2-2-19-16,-18-6-36 0,10-10-61 15,-13-6-87-15,0 69-555 0,-11-88 271 16,0-1-173-16,-32-2-201 0,32-3-105 15,-76 64-1361-15,34-74 1603 0</inkml:trace>
  <inkml:trace contextRef="#ctx0" brushRef="#br0" timeOffset="172114.6686">4140 15350 653 0,'0'0'8'15,"0"0"0"-15,0 0 21 0,0-18 14 16,-18 18-12-16,-4-19 108 0,22 19-27 15,-15-9 49-15,15 9-2 0,-16 0 21 16,16 0 16-16,0 0 202 0,0 0-198 16,0 0 9-16,0 0 28 0,0 18 87 15,0-3 425-15,-22-15-373 0,22 22-3 16,-15-8-37-16,15 3-34 0,-28 1-21 16,-4 25 172-16,12-15-225 0,-3 5 18 0,0 6-18 15,-5 22 56-15,-20 71 207 0,27-50-236 16,5 17-68-16,8 10-29 0,3 19-51 15,5 16-57-15,41 134-50 0,-12-129 0 16,9-3-63-16,8-9-113 0,3-11-127 16,60 73-826-16,-56-117 216 0,4-10-291 15,1-16-226-15,-1-10 63 0,-2-12 407 16</inkml:trace>
  <inkml:trace contextRef="#ctx0" brushRef="#br0" timeOffset="172911.4003">8154 15954 1844 0,'0'0'72'0,"0"0"110"0,0 0 112 0,0 0 558 16,0 0-379-16,0-18-2 15,0 18-56-15,0-16-43 0,0 16 154 16,0-12-262-16,0 12 28 0,0 0 12 0,0 0 5 15,17 0-25-15,8 0 184 0,-9 0-287 16,1 0-46-16,7-14-52 0,-2 14-18 16,0 0-35-16,24-14-20 0,-24 14-17 15,-6 0-60-15,0 0-105 0,-5 0-66 16,6 0-488-16,-14 0 344 0,-3 18-214 16,0-18-231-16,0 0-170 0,-24 22-1393 15,-29-5 1056-15</inkml:trace>
  <inkml:trace contextRef="#ctx0" brushRef="#br0" timeOffset="173163.8386">8169 16227 3540 0,'0'0'133'0,"11"0"188"16,-3 17 112-16,3-17 114 0,19 0 333 15,-11 0-568-15,3 0-88 0,4 0-96 16,4 0-41-16,-1 0-108 0,29-19-332 0,-32 19 5 16,-5 0-104-16,2 0-221 0,-13 0-178 15,-5 0-1333-15,-5 0 1338 0,0 24 250 16</inkml:trace>
  <inkml:trace contextRef="#ctx0" brushRef="#br0" timeOffset="175332.664">4020 16109 1558 0,'-8'7'117'16,"1"3"53"-16,0-10 65 0,3 5 73 0,0 0 273 16,0-4-292-16,4-1-1 15,0 0-55-15,0-24 1 0,56-9 55 0,-27 6-230 16,12-11-20-16,17-7-24 16,12-12 5-16,11-4-4 0,109-82-5 0,-82 65-11 15,7-3 7-15,-2-1-12 0,-4 5 2 16,-6 6-22-16,65-42-182 0,-106 64-45 15,38-36-940-15,-96 73 609 16,-4 9-53-16,0 3-15 0,-46 0 114 16</inkml:trace>
  <inkml:trace contextRef="#ctx0" brushRef="#br0" timeOffset="176050.8706">6589 17098 1629 0,'0'2'113'0,"0"-2"109"0,0 0 66 16,0 0 78-16,0 0 25 0,0 0 412 16,0 0-494-16,0-23-21 0,0 23-77 15,39-27-48-15,32-19 38 0,-20 8-184 16,16-11-90-16,10-13 71 0,13-5 2 16,7-6-13-16,115-88 99 0,-104 86-172 0,-5 6-116 15,-11 4-298-15,-13 18-83 0,-18 7-173 16,8-7-917-16,-60 35 1044 0,-9 8 227 15</inkml:trace>
  <inkml:trace contextRef="#ctx0" brushRef="#br0" timeOffset="177132.7071">9020 15328 906 0,'0'0'65'15,"0"0"98"-15,0 0 127 0,0 0 94 16,0 0 370-16,0-16-374 0,0 16 3 0,0 0 4 16,0 0 55-16,0 0-76 0,0 0 239 15,0 0-400-15,0 0-1 0,0 0-15 16,0 0 64-16,0 0 209 0,0 0-198 16,0 0-4-16,0 0 39 0,0 0 48 15,0 32-73-15,0 17 28 0,0-19-295 16,21 4-7-16,-21 3 0 0,17 2 0 15,-17-2 0-15,11 1 0 0,0 32 0 16,-11-2 0-16,7-41 0 16,-7 13 0-16,0-10-672 15,0-25-771-15,0-5 385 0,0-19-52 16,0 19-69-16,0-20-66 0,25-5-65 16</inkml:trace>
  <inkml:trace contextRef="#ctx0" brushRef="#br0" timeOffset="177534.655">9330 15491 1991 0,'2'-3'128'0,"-2"3"140"16,0 0 154-16,0 0 152 0,0 0-52 15,0 0 389-15,0 21-601 0,-16-21-37 0,16 17-5 16,0-17 45-16,0 46 359 0,0-28-451 16,0-3-35-16,0 5-34 0,0-3-26 15,0 0 44-15,0 19 108 0,0-22-161 16,0 1-16-16,0 1-15 0,0-1-22 16,0 13-26-16,0-14-38 0,-23-3 0 15,23-1 0-15,0 0 0 0,0-5 0 0,0 4 0 16,0-6 0-16,0-1 0 0,0-2 0 15,0 0 0-15,25 0 0 16,-11 0 0-16,7 0 0 0,0 0 0 0,4 0 0 16,-2 0 0-16,28 20 0 15,-28-20 0-15,1 15 0 0,-6-15-40 0,2 0-102 16,9 14-480-16,-12-14 84 16,10 0-1404-16,-19 0 1083 0,-4 0-9 15,-1-17-195-15,3 17 113 0,-6-20 337 16</inkml:trace>
  <inkml:trace contextRef="#ctx0" brushRef="#br0" timeOffset="178033.5446">8986 16136 1331 0,'0'0'123'16,"0"0"383"-16,0 0-118 0,0 0 33 0,0 0 67 15,0 0 63-15,0 0 5 16,28 0 302-16,-28 0-494 0,32 18-22 0,-3-18-13 15,8 0-67-15,44 0 183 0,-30 0-282 16,6 0 15-16,6 0-9 0,3 0 39 16,-3-18-18-16,54 18 87 0,-62 0-243 15,-6 0-67-15,-8 0 23 0,-8 0-28 16,13 19-162-16,-33-19-47 0,-1 19-117 16,-3-19-227-16,-6 0-93 0,-3 0-329 15,0 0-1482-15,0 0 1309 0,0 0 409 16</inkml:trace>
  <inkml:trace contextRef="#ctx0" brushRef="#br0" timeOffset="178565.6673">9151 16564 786 0,'0'0'182'0,"0"0"118"16,0 0 69-16,0 0-20 0,0 0-34 0,0-22 271 15,0 22-237-15,0 0 47 0,0 0-17 16,0 0 48-16,0 0-37 0,0 17 299 15,0-17-336-15,0 15 2 0,0-15 0 16,22 16 21-16,-22 10 342 0,0-10-453 16,16 6-84-16,-16 4-111 0,0 3-69 15,12 2-1-15,6 37 0 0,-9 5 0 16,-3-39 0-16,8 29 0 16,-5-10 0-16,-9-28 0 15,0-5 0-15,0 17-50 0,0-30-205 16,0-1-242-16,20-2-218 0,-20-4-347 0,0 0-1513 15,17-26 1243-15,-17 26 395 16</inkml:trace>
  <inkml:trace contextRef="#ctx0" brushRef="#br0" timeOffset="178801.4578">9569 16888 4816 0,'2'0'238'16,"-1"0"158"-16,-1 0 111 0,0 0-32 0,0 20 275 16,0 6-402-16,0-26-136 0,0 21-26 15,0-4-113-15,0-17-72 16,0 30 54-16,0-20-20 0,0-10-89 0,18 0-75 16,-18 0-109-16,0 0-506 0,0 24 206 15,9-24-75-15,-9 0-220 0,0 0-111 16,0 0-138-16,10-22-847 0,-10-2 1316 15</inkml:trace>
  <inkml:trace contextRef="#ctx0" brushRef="#br0" timeOffset="178937.66">9520 16650 2881 0,'0'0'86'0,"0"18"360"15,0-3-174-15,18-15-80 0,-18 16-27 16,18-3-331-16,1 3-636 0,-7-16-37 15,-2 0-4-15,3 10 184 0</inkml:trace>
  <inkml:trace contextRef="#ctx0" brushRef="#br0" timeOffset="179315.68">9849 16849 5289 0,'0'9'144'0,"0"-1"167"0,0 15 523 0,0-23-477 16,0 0-135-16,0 0-59 0,0 26 92 15,0-26-118-15,0 16 101 0,0-16-220 16,0 18 38-16,0-18-9 0,17 12-12 16,-5-12 16-16,-12 0-38 0,0 0-10 15,8 11-3-15,-8-11-11 0,0 0-42 0,0-19-31 16,0 19 31-16,0-21 17 15,0 21-47-15,0-29 5 0,21-3-45 16,-21 16 82-16,0 3 73 0,18-4-35 0,-18 3-19 16,20 2 23-16,3-8 41 15,-13 13 33-15,-1 7 92 0,1-7-52 0,-2 7-16 16,6 0-29-16,-7 32-66 0,-2-32-4 16,1 31 0-16,-2-14 0 0,6 4 0 15,-4 24 0-15,-6-24 0 0,2-2-52 16,-1 2-215-16,4-5-239 0,2 18-1227 15,-7-23-710-15,0-11 133 16</inkml:trace>
  <inkml:trace contextRef="#ctx0" brushRef="#br0" timeOffset="205125.2335">10553 15902 2152 0,'-1'0'129'0,"-1"18"116"0,-1-18 174 0,0 11 752 15,2-2-658-15,1-9-52 0,0 0-70 16,0 9 12-16,0-4 363 16,0-5-476-16,0 0-27 0,0 0-35 0,24 0 1 15,-24 0-19-15,41 0 40 0,-19 0-189 16,5 0-51-16,2 0-10 0,5-22 0 15,34-1 0-15,-36 23-13 16,5 0-42-16,-7 0-55 0,-8 0-79 0,0 0-83 16,7 25-488-16,-21-5 202 0,0-20-24 15,-8 18-196-15,0-18-174 0,-24 25-1187 16,24-9 1277-16,-28-16 283 0</inkml:trace>
  <inkml:trace contextRef="#ctx0" brushRef="#br0" timeOffset="205329.7193">10627 16181 2170 0,'0'0'120'0,"26"10"135"15,-26-10 160-15,35 10 134 0,10-5 343 16,-21-5-650-16,7 3-135 0,1-3-124 15,3 0-89-15,0 0-199 0,20-18-877 16,-30 18 236-16,2-16 51 0,-8 16 230 16</inkml:trace>
  <inkml:trace contextRef="#ctx0" brushRef="#br0" timeOffset="206073.7131">12002 15862 1515 0,'0'0'114'0,"0"0"401"0,0 0-80 16,0 0 1268-16,-15 0-1169 15,15 0-63-15,0 0-35 0,0 19 15 16,0-19 535-16,0 0-582 0,0 15-71 16,0-15-136-16,0 0-100 0,0 0-97 15,0 0 0-15,0 0 0 0,0 0 0 16,0-22 0-16,0 22 0 0,0-34 0 15,18 5 0-15,-18-3 0 0,40-47 0 16,-23 33 0-16,2-7 0 0,4 2 0 0,-2-4 0 16,-2 4 0-16,-1-5 0 0,11-50 0 15,-18 56 0-15,0 5 0 0,-5 2 0 16,0 2 0-16,5-25 0 0,-6 37 0 16,1 4 0-16,1 4 0 0,0 4 0 15,-5 5 0-15,1 5 0 0,-2 6 0 16,1 1 0-16,-2 0 0 0,3 29 0 15,-1-10 0-15,12 21 0 16,4 29 0-16,-6-29 0 0,19 50 0 16,-2 5 0-16,-12-40 0 0,2-2 0 15,19 60 0-15,-20-64 0 0,7-3 0 16,1 0 0-16,-3-6 0 0,-5-2 0 16,3-7 0-16,-1-10 0 0,19 20 0 15,-27-28-102-15,-8-4-154 0,5-6-195 16,-4-3-253-16,-5 0-944 0,0-20 681 15,-36 20 4-15,18-30-140 0,-4 10 175 16,-5-2 298-16</inkml:trace>
  <inkml:trace contextRef="#ctx0" brushRef="#br0" timeOffset="206294.7334">12150 15536 3187 0,'-4'-6'547'16,"2"6"-41"-16,2 0 192 0,0 0-36 16,0 0 8-16,22 0 335 0,-22 0-695 15,30 0-47-15,-10 0-92 0,5 0-50 0,2 0-70 16,33 0-144-16,-32 0-85 16,3 0-107-16,-4 0-141 0,-3 0-169 15,12 0-985-15,-23 18 554 0,-1-18-133 0,-5 0-3 16,-1 0 271-16</inkml:trace>
  <inkml:trace contextRef="#ctx0" brushRef="#br0" timeOffset="206541.5957">12811 15488 3311 0,'11'0'176'0,"-1"21"165"0,-6-21 108 0,7 17 81 16,-4 5 260-16,-2-11-483 0,-3 3-10 16,2 3-45-16,1-2-32 0,-1 17-4 15,-1-15-174-15,1 0-18 0,-2 0-40 16,3 3 76-16,0 6-248 0,-1-15-35 16,-2-6-227-16,0 3-105 0,-1-5-270 15,1 0-164-15,-2-3-1209 0,0 0 1399 16,0-20 279-16</inkml:trace>
  <inkml:trace contextRef="#ctx0" brushRef="#br0" timeOffset="206894.4924">12895 15269 2542 0,'0'0'127'16,"0"0"109"-16,0 0 135 0,0 19 124 15,0-19-62-15,0 20 165 0,0-20-442 0,0 0-60 16,0 24-45-16,0-24-7 16,0 19-13-16,0-19 25 0,0 0-37 0,-25 0-25 15,25 0-14-15,0 0-32 16,-21 0-41-16,21 0 34 0,-12-17 24 0,12 17-7 15,0 0 5-15,-15-19 44 0,15 19-12 16,-9-10-25-16,9 10 15 0,0 0 5 16,0 0-5-16,0 0 73 0,0 0-52 15,0 18 14-15,21-18 11 0,-21 0-57 16,0 18-88-16,18-5-642 0,-5-13 159 16,-13 12-166-16,12-12-61 0,-12 0 20 15</inkml:trace>
  <inkml:trace contextRef="#ctx0" brushRef="#br0" timeOffset="207212.7273">13223 15386 1896 0,'0'0'188'16,"0"0"41"-16,22 0 117 0,-22-17 33 16,23 17-7-16,-23 0-26 0,22 0 113 15,5-15-349-15,-13 15-72 0,8-9-47 16,-7 9-58-16,6-11-28 0,15 7-402 15,-18-1 155-15,-7 3-54 0,3 2-144 16,-10 0-2-16,-1 0-577 0,-3 0 781 16,0 26 94-16</inkml:trace>
  <inkml:trace contextRef="#ctx0" brushRef="#br0" timeOffset="207394.722">13238 15612 3023 0,'27'0'166'0,"3"0"705"16,-8 0-266-16,0 0-78 0,7 0-198 15,-1 0-113-15,26 0-258 0,-29 0-144 16,-1 0-117-16,-8 0-217 0,0 0-215 16,-7 0-253-16,-1-18-965 0,-4 18 1326 15</inkml:trace>
  <inkml:trace contextRef="#ctx0" brushRef="#br0" timeOffset="211148.7119">14479 14957 1815 0,'0'-14'238'16,"0"14"48"-16,0 0 153 0,0 0 114 16,0 0 82-16,0 0-54 0,0 0 412 15,-23 0-639-15,23 0 29 0,0 0-50 16,0 0 15-16,0-6 287 0,0 6-371 16,0 0-82-16,0 0-72 0,0 0-68 15,0 0-42-15,27 0 0 0,0 0 0 16,-6 0 0-16,10 0 0 0,1 0 0 15,3-16 0-15,1 16 0 0,30-22 0 16,-8 22 0-16,-38-15 0 16,3 15 0-16,-14 0 0 0,-7 0 0 15,-2 0 0-15,0 17 0 0,-25-17 0 16,25 0-75-16,-19 0-229 0,19 0-327 16,-19 0-409-16,19 0-1963 0,-14 0 1586 15,14 0 409-15</inkml:trace>
  <inkml:trace contextRef="#ctx0" brushRef="#br0" timeOffset="212528.0637">15490 14825 1983 0,'0'-2'93'15,"0"1"118"-15,0 1 1150 0,0 0-756 16,0 0 454-16,0 0-594 0,0 0-102 15,0 0 2-15,0 0 2 0,18 19 280 16,-18 5-370-16,0-5-74 0,0 5-81 16,16 8-52-16,-16 0-70 0,14 41 0 15,0 11 0-15,-7-43 0 16,5 39 0-16,-1-5 0 16,-6-43 0-16,-1-3 0 0,1 22 0 15,1-33 0-15,-4 0 0 0,1-8 0 0,-1 1 0 16,0-3 0-16,-1-3 0 15,1-5 0-15,-2 0 0 0,0-19 0 16,0-10 0-16,-19-14 0 16,4-10 0-16,15 22 0 0,-38-82 0 15,26 77 0-15,1-6 0 16,-10-41 0-16,11 40 0 0,3 0 0 16,-2 1-10-16,0-2-62 0,1-40-156 15,5 14-26-15,3 42 204 16,0-21 50-16,0 31-33 0,24-1 5 15,-24 2-12-15,20 5-10 0,10-22-24 0,-15 20 31 16,-2 7 34-16,2-3 9 0,-5 2-8 16,0 1 23-16,10 6 5 15,-8 1 29-15,-9 31-15 0,1-11 8 16,0 4 10-16,-2 2-5 0,-2 4-5 16,2 36 9-16,-2-25-22 0,0-10-5 15,0 0 3-15,0-1-6 16,0 19-46-16,-15-25 34 0,15-5-2 0,-10 27 29 15,10-38-181 1,0-8-82-16,0-27 139 16,0 27-50-16,0-27-13 0,0 27-24 15,0-36-19-15,28 9-21 0,1 27 175 16,-11-18 28-16,4 18 11 0,-2-10 12 0,19 10 34 16,-20 0 9-16,-2 19 31 0,1-19 15 15,-4 26 15-15,-3-6 30 0,7 21 137 16,-10-20-177-16,-4 1 26 0,-4 2-3 15,0-3 62-15,-27 46 217 16,27-49-400-16,-51 17-7 0,-39 7 0 16,64-32 0-1,-25-3 0-15,24-7 0 0,1 0-21 0,-1 0-127 16,-4 0-138-16,3-25-192 16,-12-4-1028-16,26 12 413 0,3 17-251 0,9-29 38 15,2 8 191-15</inkml:trace>
  <inkml:trace contextRef="#ctx0" brushRef="#br0" timeOffset="213294.7274">16395 14604 1892 0,'0'-6'385'16,"0"4"-21"-16,0-2 132 0,0 1 1249 16,0-2-1286-16,0 5-38 15,0 0-3-15,0 0 324 0,0 0-421 16,0 0-19-16,0 30-17 0,0-30-72 0,0 53-65 15,18 6-148-15,-18-30 0 16,13 39 0-16,3 9 0 16,-4-37 0-16,-3 32 0 15,0-5 0-15,-9-34 0 0,4-5 0 16,0 13 0-16,1-27 0 0,-3-1-56 16,-2-2-211-16,0-4-243 0,0-3-208 15,0-2-1483-15,0-2 1026 0,-22 0-78 16,22-27 340-16,0 9 253 0</inkml:trace>
  <inkml:trace contextRef="#ctx0" brushRef="#br0" timeOffset="213812.7147">16278 14648 2456 0,'-4'-8'118'16,"-1"1"132"-16,3-8 766 0,0 6-453 15,0 1-32-15,-1 1-117 0,3-17 162 16,0 19-527-16,0-5 2 0,0-6 20 16,0 6 5-16,19 0-84 0,-19-2 6 15,17-1-15-15,8-16-27 0,-10 18 44 16,1 1 8-16,45-9-47 16,-41 19 24-16,0 0 9 0,2 0 44 15,17 25 23-15,-23 4 14 0,-2-11 28 16,0 4 36-16,0 2 17 0,1 3 3 15,3 23 83-15,-12-23-157 0,-1 1-19 16,-3-2 26-16,-2-1 46 0,0 21 72 16,0-23-129-16,-22 2-50 0,22-4 18 15,-23 1-4-15,23-2-25 0,-25 19 36 16,-4-21-63-16,16-4-1 0,-1-3-16 16,2-1-57-16,-9 6-35 0,13-14 47 15,1 1-8-15,2-1-9 0,1-2-9 0,4 0-12 16,0 0-173-16,0 0 180 0,27 0 32 15,22-19 71-15,-33 19 4 16,5 0 7-16,-2 0 59 0,21 0 97 16,-21 16-89-16,2-16 84 0,1 32 30 15,-2-13 48-15,-1 1 11 0,20 19-53 16,-24-19-192-16,-2 3-9 0,-3-5 0 0,-2 3 0 16,5 8 0-16,-11-15 0 15,-2-1-20-15,4-4-134 0,-3-4-144 0,0 0-224 16,3-4-1079-16,-4-1 495 15,2 0-136-15,0 0 8 0,0-30 181 0</inkml:trace>
  <inkml:trace contextRef="#ctx0" brushRef="#br0" timeOffset="214065.4117">16920 14841 3436 0,'0'-2'230'0,"0"-3"802"0,0 5-301 0,0 23 710 16,0-23-1144-16,0 21-41 16,0-6 3-16,0 1-29 0,17 26 25 15,-17-17-231-15,16 51-24 16,-5-49 0-16,-11 1 0 0,13-3 0 16,-13-4 0-16,16 18-9 0,-12-21-60 15,-1-3-152-15,-1 0-167 0,-1-7-232 16,0-1-147-16,0-4-1229 0,-1-3 962 15,0 0-88-15,0-26 272 0,0 6 209 16</inkml:trace>
  <inkml:trace contextRef="#ctx0" brushRef="#br0" timeOffset="214526.7318">16866 14882 2268 0,'-11'-23'626'15,"8"17"-167"-15,0-1-2 16,3-2 55-16,0-8 250 0,0 9-524 15,0 2-183-15,0-5 45 0,23 2-13 16,-23 1-27-16,26-2 121 0,26-3-118 16,121-2-39 15,-161 15-24-31,-3 18 5 0,0-18-51 16,1 17 55-16,-6 1 37 0,-3-5 64 15,-1-2-35-15,0 4 13 0,0-1-22 16,-31 19 10-16,-4-15-48 0,18-2-61 15,-5-3 44-15,-35 35 52 16,42-35-55-16,15-2-13 0,-34 13-113 16,34-19 37-16,-7 0-129 0,4-4 85 15,3-1-16-15,0 0 54 0,0 0 21 16,28 0 24-16,51 0 15 16,-36 0 20-16,27 0 124 15,-52 24-70-15,-2-24 30 16,-3 13 22-16,-3-13 103 0,3 12 79 15,-13 9-188-15,0 0-20 0,0-8 70 16,0 3 4-16,-24 6 15 0,-12 12 4 0,14-17-118 16,-6-4 21-16,2-7-40 0,-5 7-10 15,-30 1-52-15,32-10-38 0,2-1-62 16,2-3-121-16,2 0-175 0,-1 0-100 16,1-22-1348-16,14-10 685 0,9 15-28 15,0-8 433-15</inkml:trace>
  <inkml:trace contextRef="#ctx0" brushRef="#br0" timeOffset="214891.3661">17647 14514 2187 0,'11'-2'121'15,"-11"-1"148"-15,7 3 189 0,0 0 980 16,-7 0-812-16,5 23-1 0,-5-23-138 0,0 23 58 16,4 9 479-16,-1-11-781 0,-3 1-75 15,5 4-168-15,1 0 0 0,1 0 0 16,0 7 0-16,0 5 0 0,7 41 0 15,-6-36 0-15,-1-3 0 0,8 77 0 16,-7-60 0 0,5-2 0-16,-10-45-81 15,-3 5-161-15,4-6-975 0,-4-9 385 16,1 0-233-16,-1 0 51 0,0-21-139 16,0 21 124-16,0-65-231 0</inkml:trace>
  <inkml:trace contextRef="#ctx0" brushRef="#br0" timeOffset="215388.7584">17610 14575 3076 0,'0'-5'283'16,"0"0"184"-16,-18-2 97 0,18 4 0 15,0-2-148-15,0-8-24 16,0 0-214-16,25-18-30 15,0 13-138-15,-25 7-13 0,28-7-16 16,-7 6-1-16,-2 3-9 0,3-3 1 16,29-10-4-16,-24 15 35 0,1-1-3 0,0 8 5 15,-5-1 6-15,25 1-6 0,-32 0 30 16,1 24 6-16,-5-24 76 16,-2 28 12-16,-5-9 17 0,-1 27 194 0,-4-21-193 15,0 1-11-15,0-1 1 0,-21 3 2 16,-1 28 142-16,22-32-205 0,-34 5-15 15,15-5-11-15,-2-2-62 0,-19 27 28 16,4-10-23-16,21-19-6 16,-10 15-1-16,17-20-22 0,2-3-12 15,0-3-32-15,2-2-16 0,2 1-106 16,2-8 84-16,0 0-5 0,0 0 14 16,24 0 5-16,0 0 20 0,3-15 54 15,47 35 492 1,-60-20-361-16,0 24 81 0,0-24 39 15,13 46 144-15,-15-29-284 0,-4-7-68 16,4 13-13-16,-5-3 0 0,9 27 0 16,-10-29 0-16,-1-3 0 0,0 2-86 15,2 1-134-15,-2-10-174 0,9 4-995 16,-4-12 449-16,-1 0-125 0,2 0-56 16,0-33-39-16,18-1-316 0</inkml:trace>
  <inkml:trace contextRef="#ctx0" brushRef="#br0" timeOffset="216940.7238">14438 15845 358 0,'-15'0'82'0,"15"0"189"0,-12 0-59 16,3 0 646-16,9 0-612 15,-4 0-14-15,-1 0 17 0,1 0 92 16,2 0-31-16,-11 0 264 0,5 0-369 16,4 0 10-16,-5 0-11 0,7 0 14 15,-14 0 266-15,12 0-398 16,1 0 63-16,1 14-42 0,0-14 16 16,2 0 4-16,0 0-19 0,0 0 4 15,0 0-39-15,22 0-33 0,-22 0 12 16,23 0-1-16,-23 0-25 0,52 0 47 15,-26 0 67-15,6 0-98 0,2 0 54 0,8 0 23 16,64 0 71-16,-45 0-147 0,8 0-29 16,10 0-10-16,6 27-4 0,14-27 5 15,119 0-1-15,-94 0-9 0,15 0-5 16,8 0 9-16,7 0-3 0,168-31 4 16,-154 10-9-16,13 21 7 0,5-25 1 15,2 11 0-15,199-8-21 16,6 10 26-16,-196-3 25 0,380 6 39 15,-216-4-93-15,-185 6-55 16,11-1 37-16,-3 2 13 0,-4-6 1 16,6 4 82-16,189-5-115 0,-191 6 44 15,-5 3 11-15,-8-3 4 0,-7 4 4 0,132-1-10 16,-168 1 10-16,-6 2 2 16,-14 1-2-16,-15 0-10 0,-16-1 2 0,28 1-175 15,-74 0-35-15,-13 0-109 16,-17 0-41-16,-1 0-263 0,-69 0-1085 0,27 0 619 15,-6 0 189-15,-5-17 317 0</inkml:trace>
  <inkml:trace contextRef="#ctx0" brushRef="#br0" timeOffset="218760.7225">18436 14955 1365 0,'0'0'359'0,"0"0"195"16,0 0-339-16,0-14 65 0,0 14 41 15,0 0 26-15,0 0 370 0,0 0-425 16,0 0 14-16,0 21-41 16,0-21 256-16,21 0-366 0,-21 0 130 15,0 0-83-15,12 0 196 0,-12 0-255 16,0 0-40-16,0 20-18 0,11-20-7 15,-11 0 27-15,0 16-78 0,0-16-8 16,0 13-12-16,0-13-4 0,0 0 3 16,0 0 7-16,0 0-4 0,0 0-17 15,0 0-5-15,-16 0-1 0,2-24-31 16,14 2 31-16,-12 0 0 16,-2 22-10-16,6-20 13 0,-3 10 13 0,1 10 2 15,-16 0 39-15,13 0-4 0,-2 0 27 16,-1 32 22-16,1-32 61 0,0 38 2 15,-2 13 196-15,12-31-233 0,5 13-19 16,0-2-52-16,22-2-30 0,24 32-13 16,-18-39 0-16,5 2 0 0,-2-2-44 15,11-7-108-15,-4-3-133 0,32 1-620 0,-43-9 306 16,-5-4-215-16,-5 0-246 16,-2 0-313-16,-15 0-874 0</inkml:trace>
  <inkml:trace contextRef="#ctx0" brushRef="#br0" timeOffset="220043.4379">14510 16487 614 0,'0'0'37'0,"0"0"80"0,0 0 106 16,-18 0 76-16,18 0 244 0,0 0-346 16,0 0-20-16,0-17 30 0,0 17 38 15,0 0 44-15,0 0 443 0,0-13-316 16,0 13-41-16,0 0-46 0,0 0 14 0,0-10 310 16,0 10-306-16,0 0-18 15,0 0-21-15,0 0-31 0,0 0-59 0,0 0 307 16,0 0-332-16,0 19-32 0,0-19-124 15,0 25-37-15,0 4 0 0,19 35 0 16,-19-24 0-16,18 6 0 0,-18-1 0 16,15 1 0-16,-15 1 0 0,11-10 0 15,-1 1 0-15,2 33 0 0,2-26 0 16,-7-28 0-16,4 3-211 16,-9-20-149-16,4 0-273 0,-2 0-201 15,2 0-134-15,-5 0-134 0,7-24-1149 0,-6 24 1372 16,-2-22 293-16</inkml:trace>
  <inkml:trace contextRef="#ctx0" brushRef="#br0" timeOffset="220575.2413">14389 16508 3413 0,'-15'0'261'0,"-8"0"1013"16,1-21-369 0,22 21-892-16,20-20-3 15,-20 20-31-15,20-22-50 0,-4 8 8 16,-1-1-52-16,33-17-114 0,-26 15 121 16,7-1 28-16,1 1 13 0,3 4 33 15,26-11-70-15,-35 21 128 0,0 0 9 16,0 3 89-16,-7 0-51 0,-5 0 48 15,3 50 289-15,-8-33-220 0,-4-17 6 16,-1 39-81-16,-1-18 10 0,-1 33 230 16,0-28-115-16,0-2-125 0,-24 7-16 15,24 4-12-15,-22-16-29 0,-3 44 28 16,9-35-64-16,5-1-8 0,0-7-24 0,2 0 4 16,-4 18-20-16,13-31-3 15,-6 0-24-15,6-6-30 0,0-1-32 0,0 0 5 16,0-19-114-16,0 19 146 15,25 0 31-15,-25-23 36 0,17 23 6 0,-2 0 74 16,-15 0-31-16,16 0-18 0,-16 0 48 16,15 0 57-16,-5 17 0 0,7 7 165 15,-5-24-146-15,-1 30 15 0,0-13 47 16,2-17-39-16,14 47 23 0,-15-32-188 16,-1 4 0-16,3-1 0 0,-1-1 0 15,0-3 0-15,10 13-165 0,-12-18-59 0,-2-1-135 16,2 9-149-16,-3-13-177 0,5-2-1157 15,-9-2 752-15,0 0-14 16,6 0 158-16,-5-26 222 0</inkml:trace>
  <inkml:trace contextRef="#ctx0" brushRef="#br0" timeOffset="220806.731">15081 16690 4200 0,'0'0'146'0,"0"0"138"0,0 0 157 16,0 0 725-16,-18 21-670 0,18-21-96 0,0 17-88 16,0-17-8-16,0 26-86 0,0 18 4 15,0-20-220-15,20 8-2 0,-20-7 0 16,0 1 0-16,14 27 0 0,-14-33 0 16,11-6-24-16,-11 6-103 0,9-9-104 15,-9-1-159-15,11 7-871 0,-11-11 414 16,7-6-151-16,-6 1-92 0,1-1-67 15,0 0-474-15</inkml:trace>
  <inkml:trace contextRef="#ctx0" brushRef="#br0" timeOffset="221281.2334">15020 16665 3005 0,'-4'-2'216'16,"0"2"150"-16,-8 0 556 0,10 0-518 15,0 0-118-15,0 0-196 0,1 0 142 16,1 0-188-16,0 0 91 0,0 0-141 16,25 0-7-16,-25 0-30 0,25 0-58 15,6 0-120-15,-15 0 113 0,5-17 14 16,-1 17 29-16,-1 0 22 0,-3 0 10 16,9 0 11-16,-12 0 39 0,-5 0 16 15,-4 0 16-15,-4 0 41 0,0 20 77 16,0 1-79-16,0-6-23 0,0-2 8 0,-25 2-7 15,25 0-155-15,-24 17 144 0,-1-16-19 16,7 0 94-16,18-2-115 0,-20 3-19 16,6 17 23-16,14-22-80 0,0-3-9 15,0 0-41-15,0-9-65 0,0 0 65 16,22 0-87-16,-22 0 148 0,30 0 29 16,-12 0 11-16,1-21 40 0,2 21 11 15,23 0 110-15,-23 0-84 0,0 0-66 16,-4 0 51-16,-2 0 25 0,13 0 159 15,-20 20-106-15,-5-20 0 0,0 17-7 0,-3-1 58 16,0-16-41-16,-20 34 57 0,20-24-87 16,-24 5-39-16,24-2 11 0,-30 10 9 15,-8-1-89-15,21-10-48 0,-3-3-64 16,0 4-101-16,6-6-121 0,-3 0-99 16,-3-7-988-16,8 0 485 0,6-18-167 15,3 18 126-15,3-23 240 0</inkml:trace>
  <inkml:trace contextRef="#ctx0" brushRef="#br0" timeOffset="221729.1946">15576 16670 1542 0,'0'-8'188'0,"0"4"41"0,0 2 99 16,0 2 35-16,0 0 39 0,0 0 36 15,0 0 414-15,0 0-493 0,0 0-78 16,0 17-65-16,9-17 84 0,-9 0 7 16,8 17 354-16,2-3-358 0,-4-14-30 15,4 29-31-15,9 39 302 16,-11-37-456-16,0-1-52 0,7 25-24 15,-9-32-51-15,2-4-77 0,-3-2-81 0,2-2-212 16,4 5-640-16,-6-15 444 0,-1-2-43 16,-1-3-254-16,0 0-3 0,-2 0-279 15,-1-24-333-15</inkml:trace>
  <inkml:trace contextRef="#ctx0" brushRef="#br0" timeOffset="221894.7261">15486 16777 3706 0,'0'-6'233'0,"18"5"163"0,-18 1 187 16,25 0 168-16,12 0 431 0,-14 0-793 15,2 18-161-15,2-18-180 0,3 0-91 16,27 13-592-16,-29-13 110 0,-2 0-533 16,-1 0-260-16,-4 8-193 0,1-8 183 15</inkml:trace>
  <inkml:trace contextRef="#ctx0" brushRef="#br0" timeOffset="222791.0634">16028 16472 652 0,'-10'0'38'0,"-3"0"56"16,13 0 104-16,-9 0 92 0,9-19 28 16,-8 19 2-16,3 0 233 0,3 0-272 15,0-13 61-15,2 13 28 0,-1 0 85 16,-1 0 28-16,0 0 314 0,-1 0-475 15,0 0 13-15,1 0 41 0,2 0 23 16,0 0 229-16,0 0-344 0,0 0-37 0,0 0-14 16,0 0-106-16,0 18-78 15,0 4-49-15,19-6 0 0,-19 5 0 16,20 27 0-16,-1 11 0 16,-19-20 0-16,27 28 0 15,-9-9 0-15,-10-33 0 0,5 23 0 16,4-22 0-16,-12-13 0 15,-1-4 0-15,2-1 0 0,-4-4 0 16,-1-1 0-16,-1 2 0 0,0-5 0 16,0 0 0-16,0 0 0 0,0-20 0 15,0-8 0-15,0-15 0 16,0 25 0-16,0-26 0 0,23 25 0 16,-23 3 0-16,22 3 0 0,-22 0 0 15,22 2 0-15,9-1 0 0,-21 12 0 0,4 0 0 16,-3 0 0-16,-2 0 0 0,15 21 0 15,-10-3 0-15,-8 9 0 16,6 6 0-16,-3-1 0 16,-7-13 0-16,1-2 0 0,4 19 0 15,2-5 0-15,-7-16 0 16,2 10 0-16,3-8 0 16,-5-14-127-16,3 2-775 0,0-4 92 15,-2-1-257-15,2 0-147 0,0 0-110 0,9-24-767 16</inkml:trace>
  <inkml:trace contextRef="#ctx0" brushRef="#br0" timeOffset="223007.7496">16488 16791 4051 0,'0'0'244'15,"0"0"101"-15,0 0 139 0,0 0 156 16,0 23-217-16,0-4 279 0,0-19-510 15,22 31-2-15,-22-19-74 0,16 2-40 16,-1 8-45-16,-15-10-56 0,0-2-40 0,12 2-52 16,-12-5-72-16,0-2-121 0,8-2-634 15,-8-3 273-15,0 0-171 0,0 0-4 16,0-17-112-16,-20-10-673 0,20 8 1120 16</inkml:trace>
  <inkml:trace contextRef="#ctx0" brushRef="#br0" timeOffset="223140.7823">16472 16648 3627 0,'0'0'144'0,"0"32"149"0,16 3 465 16,-16-35-490-16,16 0-149 15,-16 33-89-15,12-33-65 0,-12 23-138 0,31-3-874 16,-23-20 204-16,3 25-182 16,0-25 139-16,-1 0 196 0</inkml:trace>
  <inkml:trace contextRef="#ctx0" brushRef="#br0" timeOffset="223905.8563">17240 16549 2308 0,'0'-5'201'0,"0"5"196"0,0 0 163 15,0 0 161-15,0 19-160 0,0-19 233 16,0 0-488-16,0 18 44 0,0-18-20 15,0 24 7-15,0-2 164 0,0 0-217 16,21 4-52-16,-21 12-77 0,15-6-28 16,-15 2-100-16,19 32-27 0,-3-33 0 15,-6-5 0-15,-1-3 0 0,0-3-132 16,7 10-345-16,-11-22 27 0,3-1-45 16,-7-4-236-16,3-2-319 0,-4-3-181 15,0 0-1222-15,0-20 1738 0</inkml:trace>
  <inkml:trace contextRef="#ctx0" brushRef="#br0" timeOffset="224049.1336">17132 16759 4019 0,'29'0'146'0,"-11"0"142"0,4 0 119 16,3 0 158-16,42 20 275 0,-33-20-607 15,5 0-240-15,6 0-286 0,-5 12-282 16,31-12-1777-16,-41 0 1011 0,-1 0 266 0</inkml:trace>
  <inkml:trace contextRef="#ctx0" brushRef="#br0" timeOffset="225174.7521">17967 16544 2097 0,'0'0'114'0,"0"0"118"0,0 0 148 16,-19 0 627-16,19 0-511 0,0 0-86 15,-16 0-40-15,16 0-32 0,0 15 309 16,0-15-332-16,0 0 1 0,0 24-77 16,0-10 104-16,0 4-14 0,18 35 135 15,-18-17-374-15,0 2-86 0,20 2-4 16,-20 6 0-16,14 1 0 0,-1 44 0 15,-2-9 0-15,-6-47 0 16,1-7 0-16,-6 15 0 0,0-31 0 0,0 0 0 16,0-7 0-16,21-4 0 0,-21-1 0 15,0 0 0-15,19 0 0 0,-19-52 0 16,0 1 0-16,0 18 0 16,-26-37 0-16,26 30 0 0,-26-3-58 15,11-3-80-15,-7-5-51 16,-36-103-420-16,32 105 462 0,-4-40-109 15,19 50 117-15,11 5 24 0,0 3 13 16,0 4 6-16,0 1 51 0,28-16-1 16,-28 25 57-16,29 5-4 0,-11 6 80 15,3 3-53-15,19 0 32 0,-20 3-55 16,-1 22 66-16,-4-22-3 0,2 33 35 16,-4-16-51-16,9 32 74 0,-15-25-2 0,-2-1-59 15,-2 5-21-15,-1-1-10 0,-2 24-68 16,0-27 42-16,-18-2-11 15,18 0-6-15,-19-3 13 0,19-5-16 0,-19 9 24 16,4-2-6-16,15-16-2 0,-14-4-8 16,14 2-14-16,-10-3-36 0,10 0-30 15,0 0-44-15,0-24 2 0,0 24-25 0,0-16-37 16,20-8-78-16,4 24 137 0,-8-23 105 16,4 6-52-16,3 8 24 15,24-9-3-15,-25 18 49 0,5-9 3 0,-3 9 8 16,-5 0 20-16,-2 0 44 0,6 0 162 15,-14 26-96-15,-2-26-4 0,-7 23-8 16,0-23 16-16,0 42 70 0,-21-29-91 16,21 6-25-16,-30-1 2 0,8 8 29 15,-1-9-55-15,-28 24-12 0,21-22-47 16,1-2-33-16,0-2 0 0,5 0-56 16,-19-6-202-16,30-6 43 0,-2 4-136 15,7-7-166-15,2 0-255 0,4-22-264 16,2 3-1254-16,0-16 1337 0,23 12 358 15</inkml:trace>
  <inkml:trace contextRef="#ctx0" brushRef="#br0" timeOffset="225458.5744">18403 16295 3605 0,'0'0'147'0,"0"0"104"0,0 0 120 16,0 0 168-16,0 0-160 16,18 0 264-16,-18 20-432 0,17-20 65 0,-17 0-18 15,19 31 9-15,1 19 243 16,-20-20-231-16,16 6-54 0,-16 3-79 16,0 6-62-16,8 0-84 0,-8 44 0 0,0-46 0 15,0-4 0-15,0-4 0 0,0-7 0 16,0 26-5-16,0-40-174 0,0-3-164 15,0-3-268-15,0-3-239 0,0-5-249 16,0-24-1344-16,0 24 1251 0,0-27 422 16</inkml:trace>
  <inkml:trace contextRef="#ctx0" brushRef="#br0" timeOffset="225922.754">18285 16271 2704 0,'-5'-2'94'16,"3"-6"330"-16,2 3-115 0,0 3-40 15,0-5-82-15,0 1-29 0,29 0-158 16,2-16-1-16,-9 10-22 0,3 4 89 16,0-6-53-16,3 8-20 0,2-2-5 15,25 8-5-15,-30 0 19 0,-3 0 90 16,-3 0-45-16,-4 29 69 0,3 7 210 15,-12-36-125-15,-2 36-62 0,-4-11-15 16,0 0-3-16,0 4 21 0,-22 25 200 0,22-25-194 16,-26 0-13-16,11 1-5 0,-3-3 14 15,-14 25 42-15,17-28-136 0,-2-1-27 16,5-5-28-16,0 1 2 0,2-8-55 16,3 5-182-16,-6-16 76 0,13 0-77 15,0 0-6-15,0 0-12 0,0-21-160 16,0 2 270-16,26 19 193 0,-26 0-122 15,23 0 46-15,-23-25 84 0,43 25-86 0,-27 0 140 16,-2 0-34-16,1 0 59 16,-2 0 48-16,10 0 270 0,-11 27-204 15,0-27-9-15,-2 34-50 0,1-17-21 0,-3 0-62 16,14 16-18-16,-10-14-123 0,-2-1-196 16,3-4 6-16,-4 3-127 0,0-9-125 15,13 9-872-15,-15-13 442 0,2-4-194 16,0 0 220-16,0-22 199 0</inkml:trace>
  <inkml:trace contextRef="#ctx0" brushRef="#br0" timeOffset="226205.4899">18898 16449 2848 0,'0'0'168'16,"-21"0"632"-16,21 23-315 0,-22-23-50 15,22 18-134-15,-17-2-39 0,17 10 7 16,-16 15-63-16,8-21-94 0,8 5-24 16,0-2-2-16,0 1 68 0,0 7-72 15,0-11-49-15,17-3 52 0,-17 2 56 16,22-6-143-16,-22 1 9 0,42 15-6 0,-27-23-2 16,0-2-26-16,2-2-56 15,-1-2-85-15,15 0-252 0,-19 0 159 16,-5-22-40-16,5 22-76 0,-5 0-137 0,-2-16-83 15,-1 1-730-15,-4 15 694 16,0-15 56-16,2 15 93 0,-2-15 48 0</inkml:trace>
  <inkml:trace contextRef="#ctx0" brushRef="#br0" timeOffset="226442.3839">18855 16629 2449 0,'-4'0'114'0,"2"12"522"0,2-12-121 0,0 0-57 16,0 12-81-16,28-12-100 0,-28 0-136 16,25 0-27-16,6 0-136 0,-15 0-44 15,0 0-93-15,-1 0-81 0,11 0-537 16,-17 0 309-16,0 0-24 0,-9 0-80 15,8-20-121-15,-8 20 118 0,0-17-261 16</inkml:trace>
  <inkml:trace contextRef="#ctx0" brushRef="#br0" timeOffset="226630.7474">18816 16479 2469 0,'0'0'156'16,"23"0"137"-16,-23 0 173 0,54-17 572 16,-28 17-657-16,2 0-187 0,1-14-104 15,-1 14-110-15,0 0-172 0,14-8-843 16,-27 8 204-16,-6 0-161 0,-2 0 127 16,-7 0 215-16</inkml:trace>
  <inkml:trace contextRef="#ctx0" brushRef="#br0" timeOffset="229674.7368">16794 16941 480 0,'0'0'16'0,"0"0"6"0,0 0 8 16,0 0 23-16,0 0 17 0,0 0 101 0,0 0-59 15,0 0 25-15,0 0 51 0,0 15 50 16,0-15 277-16,0 0-279 0,0 0 22 16,0 0 31-16,0 0 44 0,0 0-2 15,0 18 263-15,0-18-336 0,0 8-23 16,28-8-82-16,-28 0-22 0,14 0-58 15,4 0-67-15,-18 0 9 0,22-21-5 16,-12 21 4-16,-1 0 58 0,9 0-127 16,-10 0-65-16,0 0 65 0,-3 0 5 0,-2-20-1 15,-1 20 156-15,1-17-249 0,-3 17 56 16,0 0-121-16,0 0 79 16,0-16-39-16,-23 16-34 0,2-13-165 0,21 13 254 15,-28-9 47-15,12 9 47 0,-1 0 21 16,-9-5 24-16,10 5-1 0,4 0 26 15,-2 0 21-15,4 21 19 0,-1-21 15 16,-5 15 211-16,11 9-92 0,3-10 55 16,0-1-35-16,2 4 4 0,0 20 21 15,32-17-112-15,-32 0-23 0,35-3 29 16,-12 10 102-16,1-8-152 0,24 10-27 16,-22-20-124-16,0-2-28 0,-1 1-112 15,-2-6-10-15,-5-2-210 0,18 0-1049 16,-22-26 320-16,-5 26 3 0,-2-20 324 0</inkml:trace>
  <inkml:trace contextRef="#ctx0" brushRef="#br0" timeOffset="231404.7405">19213 16058 1928 0,'-2'0'119'0,"0"0"87"16,0 0 99-16,2 0 62 16,-2-10 293-16,2 10-414 0,0 0-32 0,0 0 57 15,0-5 7-15,0 5 22 0,24 0 224 16,2 24-283-16,-10-6 17 0,3 7 42 15,2 5 106-15,19 50 456 0,-19-34-519 16,-3 17-115-16,-5 7-117 0,-2 1-87 16,-11 4-24-16,0 86 0 0,-21-81 0 15,2 0 0-15,-2-10 0 0,-1-4 0 16,-4-8 0-16,-19 40-330 0,19-55-93 16,3-3-300-16,-2-6-264 0,1-7-268 15,2-5-298-15,-20 2-726 0</inkml:trace>
  <inkml:trace contextRef="#ctx0" brushRef="#br0" timeOffset="232420.8416">14117 16208 1383 0,'0'0'87'16,"0"0"278"-16,0 0-51 0,0 0-12 16,0 17 62-16,0-17 55 0,-13 0 26 15,1 0 370-15,4 0-491 0,-1 24-67 16,-1-24 2-16,-1 23 37 0,-16 7 378 15,14-8-300-15,-3 2 0 0,0 7 4 16,1 10-32-16,2 7-103 0,-4 67-71 16,17-48-172-16,0 2 0 0,0 3 0 15,36-5 0-15,-13 4 0 0,8-5 0 16,44 50 0-16,9-15 0 16,-42-60 0-16,35 27-130 0,-47-41-191 15,-5-1-306-15,-1-1-404 0,-8-4-222 0,-4-4-227 16,-3 19-958-16</inkml:trace>
  <inkml:trace contextRef="#ctx0" brushRef="#br0" timeOffset="233532.3593">19722 16081 1823 0,'0'-19'75'0,"10"19"95"0,-10-9 121 0,0 9 91 15,0 0 67-15,0 0 473 0,0-19-512 16,0 19-93-16,0 0-78 16,0 0-20-16,0 0 185 0,0 0-164 15,0 0 40-15,0 0 7 0,0 22 19 0,-18-22-36 16,18 52 233-16,-13-27-261 0,13 4-62 16,-11 4-77-16,11 13-24 0,-21 42-79 15,-1 24 0-15,12-49 0 16,-3 4 0-16,-4 69 0 0,12-64 0 15,4-2 0-15,1-7 0 0,21-2 0 16,0-5 0-16,6-11 0 0,5-8 0 16,50 26 0-16,5-25 0 15,-44-26 0-15,31 5 0 0,-19 8 0 16,-35-22 0-16,5-2 0 0,-19-1-177 16,-3 0-221-16,-3 0-368 0,0 0-478 15,0 0-253-15,-24 0-1435 0</inkml:trace>
  <inkml:trace contextRef="#ctx0" brushRef="#br0" timeOffset="234155.9758">20295 16407 1094 0,'0'0'122'15,"0"0"56"-15,9 0 95 0,-9 0 52 16,0-24-71-16,6 24 285 0,-6-21-292 0,2 21 42 16,-2 0 30-16,0 0-20 15,0 0 351-15,0 0-388 0,0 0 3 0,0 0-16 16,0 0 78-16,0 0 48 0,0 0 373 16,0 0-364-16,0 0-12 0,0 0-67 15,0 0-78-15,0 31-139 0,0 21-88 16,16-20 0-16,-16 6 0 0,0 8 0 15,17-4 0-15,-17 11 0 0,11-5 0 16,-11 2 0-16,21 45 0 0,-7-23 0 16,-8-39 0-16,8 5 0 15,-4-16 0-15,-4-17-244 16,6-5-924-16,-7 0 309 0,4-20-101 16,-2 20-5-16,1-33-30 0,6-18-852 15,-12 22 1253-15,-2-8 220 0</inkml:trace>
  <inkml:trace contextRef="#ctx0" brushRef="#br0" timeOffset="234627.7572">20266 16358 3364 0,'-1'-2'203'0,"-3"2"184"16,1 0 104-16,2 0 112 15,-3 0 255-15,-1-20-539 0,3 20-84 0,2 0-77 16,0-15-55-16,0 15-29 0,0-15-67 15,25 15-10-15,-25-17-14 0,20 9-8 16,-20-2-99-16,42-9 28 0,-28 11 53 16,6 1 77-16,0 0-60 0,-2 3-45 15,23 3 114-15,-23 1-36 0,0 0 76 16,-4 22-57-16,0-22 12 0,-3 24 43 16,6 14 133-16,-11-16-121 0,-1 1 13 15,-3 0-15-15,-1-1 23 0,-1 27 32 16,0-23-99-16,-27-3-32 0,27 4 11 15,-25-2-1-15,25 0 0 0,-34 23-8 16,9-29-6-16,13 1-9 0,1-6-12 16,11-2-14-16,-14 0-146 0,14-5 76 15,0-7-1-15,0 1 54 0,0-1-36 0,0 0 70 16,28 0-83-16,-6-17 30 0,-22 17 60 16,29 0 9-16,-16 0 13 0,16 0 65 15,-15 0 1-15,-1 19 24 0,0-19 60 16,0 17 5-16,-2-1 32 0,14 16 55 15,-18-12-195-15,3 4-60 0,-2-4-9 16,-1-2 0-16,8 18 0 0,-8-21 0 0,-2-3-58 16,4 3-87-16,-1-8-169 15,-1-2-200-15,10 7-901 0,-8-12 448 0,-1 0-109 16,1 0-67-16,3-24-20 16</inkml:trace>
  <inkml:trace contextRef="#ctx0" brushRef="#br0" timeOffset="234884.7535">20937 16682 2251 0,'0'-8'70'0,"0"2"87"0,0 5 112 16,-18-1 116-16,18 2 354 0,-21 0-393 16,21 0-32-16,-14 0-9 0,14 0-61 0,-12 0-32 15,-3 22 195-15,15-3-154 0,-11-19 35 16,11 31-16-16,-6-11 16 0,6 20 129 15,0-21-260-15,0 2-6 0,0-3-54 16,0 8 38-16,19-9-71 0,1 17-50 16,-20-22-102-16,22 0-67 0,-22-3-85 15,22-9-139-15,2 0-812 0,-11 0 238 16,0 0-123-16,-2-19-168 0,5 19 62 16,-2-23 415-16</inkml:trace>
  <inkml:trace contextRef="#ctx0" brushRef="#br0" timeOffset="235152.7683">21297 16404 3323 0,'0'0'238'0,"0"0"270"15,0 0 0-15,-22 0 631 0,22 0-747 16,0 0 30-16,0 0-55 0,0 29-26 15,0-7-96-15,23 27 229 0,-4-16-335 0,-19-2-69 16,23 4-45-16,-23 3-25 16,37 33 0-16,-37-34 0 0,19-4 0 0,-8-4 0 15,0-3 0-15,-4-4-102 16,5 12-500-16,-8-20-4 0,2-6-33 0,-6 0-114 16,2-2-221-16,-2 6-1130 0,0-12 1046 15,0 0 349-15</inkml:trace>
  <inkml:trace contextRef="#ctx0" brushRef="#br0" timeOffset="235324.4004">21136 16682 3229 0,'0'0'186'16,"25"0"133"-16,-25 0 202 0,24 0 128 0,18 19 401 15,-21-19-699-15,5 0-149 0,3 0-140 16,0 18-151-16,28-18-673 0,-31 0-6 15,-2 0-169-15,-2 0-247 0,0-21-51 16,-2 21 371-16</inkml:trace>
  <inkml:trace contextRef="#ctx0" brushRef="#br0" timeOffset="235637.8016">21728 16309 2588 0,'-10'0'214'0,"10"0"93"0,-7 0 135 16,7 0 99-16,0 0 463 0,0 0-561 16,21 22-59-16,-21-22 13 0,21 25 34 15,-21-8 19-15,23 31 245 0,-1-21-491 16,-11 4-113-16,1 3-91 0,-3 2 0 0,0 6 0 15,3 45 0 1,-3-4 0-16,-7-41 0 0,-2-8 0 0,4 24 0 16,2-19 0-16,0-14-266 15,-3-18-168-15,-1 0-292 0,-2-5-198 16,0-2-244-16,0 0-107 0,0-24-1032 16,0 24 1635-16</inkml:trace>
  <inkml:trace contextRef="#ctx0" brushRef="#br0" timeOffset="236173.7482">21676 16264 3317 0,'-6'0'157'0,"-1"0"151"0,-3-8 534 15,10 8-516-15,0 0-131 0,0 0-88 16,0 0-27-16,0 0-44 0,32-21-35 15,4 6-60-15,-15 15 29 0,6-21-17 16,0 10-10-16,31-8 20 0,-31 10 22 16,3-1 20-16,-3 10-15 0,-5-5-4 15,-2 5-24-15,16 0-46 0,-24 0 127 16,-5 0 86-16,-3 28 107 0,-4-28-137 16,0 42 96-16,0-25-108 0,0 7 46 15,0-2-3-15,-28-2-5 0,28-2-31 0,-17 31 120 16,-13-24-107-16,14 1 6 15,3 8-2-15,-4-3-3 0,-9 28 68 0,17-33-119 16,9 3-31-16,-7-7-7 0,7-2-50 16,0-7 19-16,0 7-99 0,0-16 169 15,18 0-176-15,-18-4 49 0,20 0-110 16,4-20-144-16,-10 20 266 0,0 0 48 16,-1 0 31-16,-1 0 21 0,-12-24 18 15,30 24 231-15,-19 0-159 0,-4 0 20 0,1 0-39 16,-2 0 19-16,18 20 213 0,-16-20-188 15,0 24-3-15,2-24-44 0,0 28-39 16,-3-11-41-16,13 25 2 0,-10-19-33 16,1-2 0-16,-1-2 0 0,1 1 0 15,15 15 0-15,-17-20 0 0,0-1 0 16,-1-4 0-16,2 0 0 0,-3 1-24 16,6 0-448-16,-7-2 65 0,0-9-260 15,1 0-28-15,-2 0-191 0,2 0-204 16,7-19-1117-16,-6 19 1334 0,-1-24 323 15</inkml:trace>
  <inkml:trace contextRef="#ctx0" brushRef="#br0" timeOffset="236557.4533">22373 16451 2811 0,'0'-1'315'0,"-7"-1"138"16,7 2 178-16,0 0-107 0,0 0-3 0,0 0 368 16,0 22-502-16,0-22-51 15,23 17-62-15,-23-17 113 0,12 38 120 16,-12-21-371-16,0-3-125 0,0 6-2 16,0 1-9-16,0-3 0 0,0 23 0 15,0 5 0-15,0-27 0 0,0 0 0 16,-18 17 0-16,18-4 0 15,0-25 0-15,0-2 0 0,0-5 0 16,18 0 0-16,-3 0 0 16,6 0 0-16,-7 0 0 15,11 0 0-15,-9 0 0 0,-2-24 0 16,3 24 0-16,-3 0 0 0,14-24 0 16,-16 24 0-16,-2 0-47 0,-1 0-141 15,-1 0-129-15,-2 27-250 0,4-10-956 0,-5-17 473 16,1 0-40-16,-2 0-100 0,4 0 116 15,-2 0 393-15</inkml:trace>
  <inkml:trace contextRef="#ctx0" brushRef="#br0" timeOffset="236923.152">22877 15920 3887 0,'0'0'168'0,"20"34"178"0,-20-7 97 0,49 35 624 16,-28-18-604-16,1 6-116 15,1 1-92-15,2 6-85 0,19 73-10 16,-24-60-98-16,-6 5-18 0,-1-2-58 16,-6 2-39-16,-7-1-51 0,0 57-317 15,0-73 45-15,-24-6-114 0,24-6-248 0,-32-6-309 16,-10 23-1503-16,13-36 1618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5T15:58:49.4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15252 813 1347 0,'-14'0'115'0,"14"-17"76"16,0 17 44-16,0 0 94 0,0 0 342 0,0 0-304 15,0 0 36-15,0 0-22 0,0 0-9 16,0 0 202-16,0 0-400 0,0 0-35 16,0 0 36-16,0 0 78 0,0 0 272 15,0 0-282-15,15 0-53 0,-15 23-2 16,0-23-42-16,14 46 77 0,-14-24-130 15,0 5-61-15,0 2 24 0,0 4 41 16,7 0-2-16,-7 38 133 0,0-42-183 16,0 2-7-16,0-7 7 0,0-1-4 15,0 25-3-15,20-30-41 0,-20-4 9 16,0 0-13-16,19-1 5 0,-19 2 7 16,16 1-7-16,-3-14-24 0,-13-2-15 0,17 0-33 15,-10 0-27-15,3-21-95 0,-2-4 73 16,-5 25 52-16,3-29-12 0,-1 9 5 15,-1 7 40-15,10-23-94 0,-7 21 67 16,0-5 49-16,2 7 11 0,-1-3 0 16,5-1 79-16,-8 13-78 0,1 1 16 15,-1 3-31-15,0 0 47 0,-1 0 19 16,1 0 28-16,5 0-43 0,-6 24 17 0,2-24 12 16,-1 22 0-16,6 6 87 15,-2-28-91-15,-4 37-8 0,-3-20-13 0,4 0-54 16,-2-2 37-16,6 16-55 0,-6-16 62 15,-2 2-35-15,1-5 77 16,-3 2-106-16,5 4-179 0,-4-4 24 0,0-8-106 16,1 0-131-16,0 0-14 0,-2-4-273 15,7-2-937-15,-6 0 635 0,2-18 54 16,0 18 221-16,3-19 137 0</inkml:trace>
  <inkml:trace contextRef="#ctx0" brushRef="#br0" timeOffset="207.7626">15736 1151 3995 0,'1'0'414'0,"-1"0"-87"0,0 19 98 16,0-19-155-16,0 0 93 0,0 19-15 16,0 6 159-16,0-25-430 0,0 24-49 15,0-15 17-15,19-9-45 0,-19 28-88 16,0-19-2-16,13-9-130 0,-13 9-90 15,0-6-76-15,0-1-156 0,9 5-919 16,-9-7 610-16,0 0-128 0,0-21 215 16,0 21 144-16</inkml:trace>
  <inkml:trace contextRef="#ctx0" brushRef="#br0" timeOffset="351.6993">15714 964 3022 0,'0'30'56'15,"-6"-5"187"-15,2-25-77 0,4 23-71 16,0-9-88-16,0-2-104 0,0 3-421 16,0-6 41-16,19-2-209 0,-19-7-3 15,0 10 69-15</inkml:trace>
  <inkml:trace contextRef="#ctx0" brushRef="#br0" timeOffset="733.9977">15943 1192 3507 0,'0'10'159'0,"0"-6"-55"0,0 2 67 16,0-6-42-16,0 0-12 0,25 0-15 15,-5 0-67-15,-20 0-48 0,27 0 15 0,-13-25-105 16,1 25-44-16,9-17-305 0,-15-5 271 15,-1 22 23-15,-1-17 34 0,-4 8 4 16,-3 9 34-16,0 0 6 0,0-21 75 16,0 21 3-16,0 0 4 0,-28 0 1 15,28-19 23-15,-44 19 148 0,23 0-36 16,0 0 48-16,2 0 15 0,-1 0 63 16,-12 0 246-16,14 27-299 0,5-27-8 15,8 28-41-15,5-11-3 0,0 2-45 16,0 22-109-16,20-16-83 0,-20-7 127 15,35 5-11-15,-15-2 26 0,31 17 49 16,-23-23-175-16,4-4 124 0,-2-11-312 16,1 0-208-16,-2 0-191 0,24 0-1283 15,-27 0 1078-15,-4 0 190 0,-4-26 262 16</inkml:trace>
  <inkml:trace contextRef="#ctx0" brushRef="#br0" timeOffset="967.6691">16362 1031 2465 0,'0'0'80'0,"0"0"90"16,0 0 118-16,20 0 496 0,-20 0-445 15,21 0 41-15,-3 0-250 0,0 0-37 16,4 0-62-16,24-21-169 0,-25 21 64 15,4 0-107-15,-5-24-168 0,0 24-139 16,6 0-629-16,-19 0 470 0,0 0 120 16,-6 0 0-16,-1 0 114 0</inkml:trace>
  <inkml:trace contextRef="#ctx0" brushRef="#br0" timeOffset="1133.5605">16437 1164 3691 0,'30'13'216'0,"7"4"373"0,-15-8-268 15,7-7-225-15,-4 5-147 0,2-6-244 16,-1 0-300-16,23-1-1443 0,-26-20 1099 16,-2 20 290-16</inkml:trace>
  <inkml:trace contextRef="#ctx0" brushRef="#br0" timeOffset="1868.9988">17103 790 3432 0,'20'0'232'0,"-20"0"153"16,21 25 588-16,-21-25-466 0,18 31-21 16,-18-12-8-16,19 12-61 0,-19-4-44 0,30 34 173 15,-18-24-327-15,0 1-123 0,-3 5-58 16,1 3-38-16,8 40 9 0,-9-43-9 16,1 2 0-16,-3-8 0 0,2-2 0 15,9 22 0-15,-11-28 0 0,0-8 0 16,0-7 0-16,0-11 0 0,-7 8 0 15,6-5 0-15,-4-6 0 0,-1 0 0 16,0-23 0-16,0 23 0 0,-1-45-1 16,0 17-53-16,0-1-60 0,0-5-53 15,-25-8-45-15,25-3 15 0,-26-60-155 16,-4 47 170-16,15-4 19 0,0-1-39 16,2 6-16-16,1-50-107 0,-2 61 227 15,14 6 15-15,0 4 11 0,0-10 48 0,0 24 70 16,21 10-49-16,-21 0 3 0,42-2-82 15,-28 14 92-15,3 0 4 0,2 0 4 16,20 0-27-16,-20 0 7 0,-2 0-8 16,5 24 5-16,12-5 53 0,-21-2-39 15,-2 4 37-15,-4 1-28 0,6 26 58 16,-13-23-55-16,0 7 1 0,0-3-16 0,0 1 15 16,-25-3 0-16,-4 28 16 15,11-28-54-15,0-5 25 0,-2 3-16 16,1-10 34-16,-11 9-53 0,19-24 17 0,1 7-39 15,2-7 66-15,8 3-45 16,-7-3-144-16,7-20-264 0,0 20 145 0,23 0 122 16,-23-16-7-16,27 16 8 0,10-28-77 15,-16 28 193-15,-2-10 31 0,3 10 36 16,3 0 50-16,-2 0 29 0,19 25 204 16,-21-25-153-16,-7 21-12 0,-1-21-24 15,-3 27-10-15,-8-12 16 0,-2 17 181 16,0-13-194-16,-27-2 93 0,10 3-23 0,-5-4-43 15,-28 20 56-15,23-24-186 0,-2 3 10 16,-2-8-28-16,6 4-13 0,2-3-35 16,-17 7-321-16,23-12 48 0,4-1-252 15,4-2-269-15,2 0-282 0,4-28-971 16,3 3 1509-16</inkml:trace>
  <inkml:trace contextRef="#ctx0" brushRef="#br0" timeOffset="2387.0195">17830 565 3499 0,'10'27'848'0,"-10"-27"-401"16,11 43 522-16,1-7-50 15,-9-11-630-15,4-1-99 0,3 35 388 16,-5-24-337-16,1 2-78 0,2 4-115 16,-1 1-48-16,11 40 0 0,-10-48 0 15,0-1 0-15,-1-4 0 0,3-4 0 0,-3-7 0 16,4 11 0-16,-8-15 0 15,3-3 0-15,-3-9 0 0,1 4 0 0,-1-6 0 16,-3-28 0-16,0 28-62 0,0-29-49 16,2 14-51-16,-2-3-41 0,0-21-119 15,0 11 215-15,0 10 28 0,0 1 29 16,0 2 36-16,24-9-29 0,-5 24 46 16,-19 0-5-16,21 0 36 0,-21 0-18 15,19 0 62-15,-4 0 4 0,-7 0-15 0,0 0-49 16,-2 21 99-16,0-21-28 0,6 47 164 15,-5-33-176-15,-2 5 15 0,1-4-22 16,-1-2-3-16,7 20-16 0,-10-18-51 16,3-5-47-16,6 27-609 15,-6-26 251-15,0-6-107 0,-1-1-106 16,7-4-1324-16,-5 0 801 0,0 0-53 16,2-20 396-16,-4 20 207 0</inkml:trace>
  <inkml:trace contextRef="#ctx0" brushRef="#br0" timeOffset="2581.6497">18365 1031 3389 0,'0'0'179'0,"0"0"133"16,0 16 109-16,0 4 44 0,0-6 76 0,0-14-417 15,0 14-83-15,0-14-13 0,0 31 5 16,0-26-85-16,0 0-58 15,0 3-532-15,0-7 84 0,0 2-173 16,0-3-169-16,0 0 38 0,20 0 88 16</inkml:trace>
  <inkml:trace contextRef="#ctx0" brushRef="#br0" timeOffset="2733.3642">18429 787 2368 0,'0'0'61'0,"0"19"-27"16,0-19 6-16,-16 0-33 0,16 21-31 16,0-6-200-16,0-15-50 0,-11 13-204 15,11-13-73-15,0 0 67 0</inkml:trace>
  <inkml:trace contextRef="#ctx0" brushRef="#br0" timeOffset="3181.0114">18594 577 4211 0,'0'19'505'0,"-18"1"570"16,18-20-622-16,0 26 37 0,0 10 158 16,0-18-394-16,0 3-81 0,0-2-24 15,0 32 52-15,0-24-169 0,0 7-32 16,21-4 0-16,-21 3 0 0,16 26 0 15,-1-31 0-15,-15 1 0 0,9-6-19 0,-9-10 19 16,7 4 0-16,0 5 19 16,-7-13-19-16,0-5 0 0,0-4 0 0,0 0-30 15,0-20-102-15,20 20 15 0,-20-24-30 16,0 9-16-16,15-3-24 0,-15-3 2 16,34-26-131-16,-22 19 254 15,-1 19 57-15,-2 2-14 0,1 1 12 16,-1 6-3-16,3 0 27 0,14 0 76 15,-12 0-30-15,2 0 80 0,-2 28 13 0,1-28 34 16,7 46 243-16,-12-30-295 16,-4 1-31-16,-3-17-67 0,-3 20-40 0,0-4 0 15,0-16 0-15,-24 0 0 0,24 19 0 16,-32-19 0-16,16 21 0 0,-6-21 0 16,-24 16 0-16,29 2 0 0,-7-18-56 15,6 0-174-15,-3 0-213 0,-6-20-1173 16,17-5 394-16,5 11-245 0,0 14 141 15,5-25 227-15</inkml:trace>
  <inkml:trace contextRef="#ctx0" brushRef="#br0" timeOffset="4505.6636">1553 8096 674 0,'0'5'65'16,"0"1"92"-16,27-3 127 0,-27-3 65 15,0 0 378-15,0 0-408 0,0 0 35 16,0 0 88-16,0 0 54 0,0 0 5 15,0 0 416-15,21 0-455 0,-21 0 19 0,18 0-3 16,-18 0-9-16,19 0 242 16,-19 0-508-16,0 0-104 0,0 0-96 15,0 0-3-15,0-20 0 0,0 3 0 16,28-17 0-16,-28 10 0 16,18-34 0-16,-18-14 0 0,0 28 0 15,0-7 0-15,0-47 0 0,0 44 0 16,0 3 0-16,0 4 0 0,0-1 0 15,0 6 0-15,0-29 0 0,0 43 0 16,24 6 0-16,-24 4 0 0,0 1 0 16,0 5 0-16,0-2 0 0,0 9 0 15,0 5 0-15,-24 0 0 0,24 0 0 0,0 20 0 16,0-3 0-16,32 34 0 16,-9-19 0-16,-23 7 0 0,40 3 0 0,-9 5 0 15,-14 10 0-15,11 0 0 0,-8 1 0 16,37 62 0-16,-14-4 0 15,-24-63 0-15,17 32 0 16,-1-24 0-16,-20-36 0 0,11 8 0 16,-4-14 0-16,-13-17-110 15,3 2-643-15,-11-4 86 0,-1 0-137 16,0-31-104-16,0 31-235 0,-33-53-1233 16,-6 32 1545-16</inkml:trace>
  <inkml:trace contextRef="#ctx0" brushRef="#br0" timeOffset="4713.526">1651 7902 4452 0,'0'0'140'0,"22"0"95"16,-22 0 658-16,33 0-413 0,-19 0 9 0,13-15-93 15,1 15-64-15,43-10 0 16,-33 10-298-16,-1 0-107 0,-7 0-126 15,3 0-73-15,-6 0-185 0,12 0-820 16,-22 0 302-16,-2 0-82 0,-3 17-87 16,0-17 5-16,1 0 436 0</inkml:trace>
  <inkml:trace contextRef="#ctx0" brushRef="#br0" timeOffset="4950.9312">2370 7871 4205 0,'0'0'137'0,"0"14"354"15,0-6-121-15,0-8-51 0,0 9 21 0,0-3 10 16,25-6-68-16,-25 20 44 0,0-8-279 16,20 5-6-16,-20-2-18 0,0 3-27 15,0 10-135-15,13-22-40 0,-13 8-91 16,0-5-88-16,0-3-81 0,0-3-192 15,0-3-984-15,0 0 610 0,0 0 86 16,0 0 258-16,0-24 164 0</inkml:trace>
  <inkml:trace contextRef="#ctx0" brushRef="#br0" timeOffset="5262.9416">2336 7602 2634 0,'0'0'230'0,"0"16"34"0,0-16 144 16,0 0 20-16,0 0 20 0,0 16-83 15,-21-1 31-15,21-15-302 0,0 14-43 16,0-14-24-16,0 8-7 0,0-4-9 16,0-4 10-16,0 0-25 0,0 0-32 0,0 0 40 15,0 0-33-15,0 0 29 16,0-18-25-16,0 18 37 0,0-15-39 15,-19 15 31-15,19-17-36 0,0 5 19 16,0 12 4-16,0 0 1 0,0 0 11 0,0 0 31 16,-17 0-26-16,17 0-3 0,0 20-26 15,0-20-31-15,0 24-89 0,0-3-640 16,25-21 136-16,-25 17-262 0,0-17-14 16,20 8 76-16,-20-8 223 0</inkml:trace>
  <inkml:trace contextRef="#ctx0" brushRef="#br0" timeOffset="5534.8801">2857 7792 2888 0,'0'0'122'15,"0"0"130"-15,19-17 146 0,-19 17 518 16,0-12-570-16,0 12-88 0,24 0-54 16,-24-11-39-16,19 11-40 0,18-11-9 15,-15 11-195-15,-3-8 36 0,-1 8-40 16,4 0-52-16,12-4-137 16,0 2-796-16,-18 2-16 15,-14 0 509-15,-1 0-79 0,-1 0 107 0,0 0-19 16</inkml:trace>
  <inkml:trace contextRef="#ctx0" brushRef="#br0" timeOffset="5706.049">2925 7974 2290 0,'28'0'88'0,"-9"0"64"16,6 0 72-16,3 0 68 0,4 0-69 15,23 0-101-15,-32-16-370 16,-2 16-209-16,-4 0-278 0,-3 0-54 0,-6 0 172 16</inkml:trace>
  <inkml:trace contextRef="#ctx0" brushRef="#br0" timeOffset="6317.9104">4358 7718 2545 0,'0'0'138'0,"0"0"141"16,23 8 208-16,-23-1 701 0,0-3-624 16,14 0-44-16,-14-1-42 0,19 2 39 15,11 1 256-15,22 2-285 16,17-2-289-16,-29-2-184 0,3-4-15 16,-6 1 0-16,5-1 0 0,32 1 0 15,-45-1-109-15,-3 0-79 0,-4 0-124 16,-10 0-164-16,-2 0-63 0,-5 0-1219 0,-5 0 558 15,0 0-126-15,0 0 255 0,-24 0 304 16</inkml:trace>
  <inkml:trace contextRef="#ctx0" brushRef="#br0" timeOffset="7095.3772">5483 7471 2370 0,'-5'0'380'0,"3"0"113"0,2 0 191 16,0 0-14-16,0 22 103 0,0-22-125 15,0 36 370-15,27-18-650 0,-27 0-53 0,19 4-90 16,-19 6-59-16,30 6-85 16,-5 46-81-16,-11-36 0 0,-1 7 0 15,1 3 0-15,-4 3 0 0,2-1 0 0,-3-5 0 16,7 35 0-16,-2-15 0 16,-9-47 0-16,15 6 0 15,-14-16 0-15,2-11 0 16,-8-3 0-16,0-25 0 0,0-14 0 15,-21 11 0-15,21-48 0 0,-22-20 0 16,-12-18 0-16,18 50-31 16,-2-3-53-16,0-1-65 0,0 0-53 15,1 1 31-15,-17-59-148 0,25 68 216 16,3 11-18-16,-2 2 65 0,8 8-2 16,0-23 10-16,34 38 30 0,-34 3 27 15,27 2-1-15,-27 1 11 0,39 8 16 16,6 1 8-16,-24 7-19 0,-1 0 0 0,5 19 1 15,0-19 2-15,17 67-4 0,-26-39 1 16,-2 5 6-16,0 2 38 0,-9 3-35 16,-3-2 0-16,-2 43-37 0,0-44 4 15,-26-1 2-15,26-1 28 0,-29-6-32 16,-6 24 9-16,19-34 27 0,2-3-36 16,-3-2-2-16,7-2-14 0,10-3-41 0,-12 0-68 15,3-7 16-15,9 0-104 0,0 0-92 16,0 0-65-16,0-21-344 15,30 21 450-15,-12 0 42 0,4-17 53 0,12 17 24 16,-5 0 69-16,27-12 3 16,-27 12 88-16,1 0 35 0,0 0 82 0,-2 0 40 15,-10 19 59-15,31 4 81 0,-31-23-251 16,-2 29 49-16,-7-10 85 0,-4-1 30 16,-5 12 301-16,-21-10-365 0,21 0-43 15,-35-5-43-15,9 6-15 0,-3-3-21 16,-44 14-31-16,34-17-8 0,2-6-27 15,-3 0-50-15,3-3-77 0,-22-6-417 0,41 0 167 16,-3-25-229-16,11 25-162 16,-3-35-239-16,8 13-71 0,5-29-500 0</inkml:trace>
  <inkml:trace contextRef="#ctx0" brushRef="#br0" timeOffset="7507.719">6416 7287 1626 0,'0'0'167'0,"0"0"107"16,0 0 125-16,21 0 215 0,-21 0 12 15,19 0 639-15,-19 0-674 0,12 0-71 16,-12 0-11-16,11 0 19 0,0 29 235 16,-11 3-548-16,9-14-121 0,-4 1-94 15,-5 7 0-15,0 6 0 0,0 0 0 16,22 49 0-16,-22 3 0 15,0-38 0-15,24-5 0 0,-24 42 0 0,0-25 0 16,0-33 0-16,0 19 0 16,0-29-17-16,0-7-198 0,0-3-181 15,0-3-295-15,0-2-209 0,0 0-1163 16,0-31 1025-16,0 31 44 0,0-37 214 16,0 10 139-16</inkml:trace>
  <inkml:trace contextRef="#ctx0" brushRef="#br0" timeOffset="7979.0163">6358 7274 3545 0,'0'-7'331'0,"0"-2"135"0,0 0 87 16,0-2 9-16,0 5-99 0,17-10 314 16,-17 3-463-16,21-1-37 0,-21 0-106 15,23-2-36-15,11-23-71 0,-15 19-59 16,5 2 0-16,2 0-6 0,2 3 5 15,-1-2-3-15,34-4-9 0,29 13 1 16,-45 8 8 0,-26 22-8-16,-7-22 15 0,-2 32 16 15,0 14 61-15,-7-20 2 0,-3 5 4 16,0 1-17-16,0 8 18 0,-31-2-53 16,-8 37-7-16,12-35-32 0,1 0 0 15,-4-1 0-15,1-2 8 0,-27 27-8 0,34-37 0 16,-1 1 0-16,8-3 0 0,4-7 0 15,3-4 0-15,-6 4 0 0,14-13 0 16,0-5-44-16,0 0-45 0,0 0-29 16,29 0-163-16,1-22 184 0,-8 22 27 15,-3 0 33-15,2-14-6 0,0 14 12 16,17 0 104-16,-16 0 36 0,-3 0 28 0,-4 19 16 16,1-19-7-16,13 28 38 0,-12 5-176 15,-4-12-8-15,0 1 0 0,-3-3 0 16,3 2 0-16,7 20 0 0,-10-23 0 15,-4-5 0-15,3-5-78 0,0-4-148 16,15-4-687-16,-15 0 217 16,0-18-86-16,0 18-224 0,-2-28-73 0,-1 11-27 15,1-25-601-15</inkml:trace>
  <inkml:trace contextRef="#ctx0" brushRef="#br0" timeOffset="8216.0335">6991 7464 3250 0,'0'-3'174'16,"0"3"229"-16,0-4 157 0,0 4 216 16,22 0 621-16,-22 28-783 0,0-28-154 15,16 30-169-15,-16-12-86 0,18 5-144 16,-3 25-61-16,-1 5 0 16,-14-24 0-16,13 32 0 15,-5 3 0-15,-8-43 0 0,5 3 0 16,3 10-53-16,-5-22-167 0,1-7-184 15,2-5-194-15,-4 0-186 0,8 0-1016 16,-8 0 843-16,0-25-7 0,0 8 127 16,1-2 94-16,-3-3 250 0</inkml:trace>
  <inkml:trace contextRef="#ctx0" brushRef="#br0" timeOffset="8657.7279">7009 7487 2939 0,'-7'-5'132'16,"1"2"183"-16,1 2 162 0,3-2 111 15,2-4 371-15,0 6-598 0,0-2-43 16,0 0-39-16,23-4-25 0,8-6-9 16,-14 4-196-16,-1 1-39 0,8-1-12 15,-1 1 8-15,1 0-1 0,22-1-2 0,-22 4-50 16,-2 1 6-16,-1 2-27 0,-3 1 16 16,9 1 28-16,-18 0 62 0,-3 0-34 15,-3 24-6-15,-3-24 8 0,0 18-15 16,0 14 48-16,-26-16-29 0,26 1 3 15,-58 34-5-15,45-34-11 16,-4-5-24-16,5 2 20 0,-1 6-53 16,-5-13 6-16,18-2-62 0,-9-1-102 15,9-3 16-15,0 1 3 0,0-2-90 16,0 0 200-16,20-16 23 0,-20 16 24 16,23 0 25-16,8-19 89 0,-13 19 4 15,-4 0 57-15,7 0 16 0,-6 0 57 16,4 0-2-16,16 28 104 0,-18-11-175 0,-5-3 16 15,-3 1 0-15,-5-1 21 0,2 19 175 16,-6-16-194-16,-21 3-17 0,21-5-17 16,-34 3-44-16,15-2 7 0,-21 14-54 15,19-19 14-15,0-1-41 0,-2-3 34 16,3-5-123-16,-14-2-318 0,22 0 100 16,-1 0-140-16,0-26-156 0,-6-28-2062 15,18 36 1636-15,1-8-25 16</inkml:trace>
  <inkml:trace contextRef="#ctx0" brushRef="#br0" timeOffset="9017.0075">7718 7071 2396 0,'-13'-10'154'0,"13"6"135"15,0 1 171-15,0-2 36 0,-7 5 558 16,7 0-567-16,0 0 31 0,0 32-10 16,22-32 34-16,-22 22-19 0,24 12 108 15,-2-12-498-15,-6 2-133 0,-1 3 0 16,0 6 0-16,-1 6 0 0,-2 3 0 15,12 57 0-15,-8-1 0 16,-12-46 0-16,-4-7 0 0,0 40 0 16,0-52 0-16,0-1 0 0,0-3 0 15,0-6 0-15,0-7-27 0,0 1-223 16,0-7-951-16,0-10 311 0,0 0-186 0,0 0-15 16,0-31-159-16,0 11 119 0</inkml:trace>
  <inkml:trace contextRef="#ctx0" brushRef="#br0" timeOffset="9533.9864">7679 7069 4218 0,'-5'-9'170'0,"1"3"53"0,4-9 139 15,0 0 5-15,0 0 6 16,20-15 320-16,-20 15-456 0,18-1-64 0,-18-12-74 15,29 15-16-15,3-12 24 16,-17 18-68-16,5-1 0 0,3 1-3 0,4 5-6 16,3 2-12-16,21 0 3 0,-24 0-19 15,7 25-4-15,-7-25 2 0,-3 32-3 16,14 12-8-16,-23-21 30 0,-4 6 40 16,-5 0-9-16,-5 3 41 0,-1 3-5 15,0 32 82-15,-24-34-82 0,24-4 10 16,-32 3-1-16,13-1-14 0,-23 21 5 15,19-29-86-15,-3-2 0 0,0-1 0 0,4 1 0 16,3-1 0-16,-20 10 0 0,26-16 0 16,4-6 0-16,3 0 0 0,3-4 0 15,1-2-138-15,2-2 15 0,0 0-46 16,20 0 8-16,-20 0 11 0,20-19-111 16,20 19 200-16,-10 0 134 15,-14 0-44-15,-2 0 27 0,-1 0 32 16,2 19 31-16,-3-19 81 0,10 43 171 15,-11-27-270-15,-2 5-75 0,-1 1-26 16,0-1 0-16,8 1 0 0,0 14 0 16,-13-19 0-16,7-2 0 0,-3-3 0 15,3-1 0-15,0 5-184 0,-1-13-85 16,0-3-158-16,10 0-164 0,-8 0-80 0,18-21-939 16,-16 0 767-16,0 1-7 15,5 5-24-15,-2-2 84 0,-1 2 228 0</inkml:trace>
  <inkml:trace contextRef="#ctx0" brushRef="#br0" timeOffset="9833.8267">8671 7362 2452 0,'9'-4'113'0,"-4"-2"111"16,-4 2 131-16,-1-2 169 0,1 1-38 15,-1 0 341-15,-24 1-553 0,24 3 4 16,-17-2-2-16,17 3 63 0,-36 0 254 15,36 0-337-15,-27 0-23 0,12 19-32 16,3-19 46-16,-5 23-27 0,-10 3 41 16,15-7-229-16,3 1-32 0,3-1 0 15,0 5 0-15,0 21 0 0,6-23 0 16,0 4 0-16,0-6 0 0,0 4 0 16,0-4 0-16,52 17 0 0,-26-19 0 15,2-4 0-15,7-2 0 0,7 0 0 16,26 0-145-16,-37-11-103 0,-6 7-126 15,-3-8-179-15,-4 0-117 0,-8 0-218 0,-4-19-1199 16,-6 19 907-16,0-19 268 0,0 19 272 16</inkml:trace>
  <inkml:trace contextRef="#ctx0" brushRef="#br0" timeOffset="10862.8547">3868 8508 1611 0,'0'0'119'0,"0"-16"291"0,0 16-108 16,0-13-7-16,0 13 36 16,0 0 93-16,-16 0 358 0,16 0-454 0,0 0-86 15,0 0-53-15,0 0-28 0,0 0-87 16,23 0-19-16,-23 0-50 0,31 0 9 16,-10 0-27-16,6 0 18 0,46 0-32 15,-40 0 14-15,7 0 4 0,8 0 0 16,1 0 24-16,11 0-1 0,61 0-82 15,-54 0 69-15,12 0 0 0,4 0 55 16,7 0-60-16,104 0-4 0,-92 0 48 16,9-20-36-16,8 20-9 0,251-16-71 15,-245 16 78-15,9-14 71 0,3 4-80 16,148-1 10-16,-143 11-6 0,7-8 3 16,6 1-4-16,5 2 9 0,156-1 5 15,-157 2-9-15,9-3-1 0,1-1-4 16,9-1 9-16,176-9-36 0,-1-3-16 15,-3-1 52-15,-176 11 11 16,-8 1 44-16,8-1-59 0,7 0 8 16,1 1-3-16,179-11-47 0,-177 10 34 15,-4-1-23-15,1 1 25 0,-6-4 1 16,149-16 18-16,-170 9-24 0,1 3 6 16,-6 2 0-16,-9-3-3 0,-12 3 8 0,101-16 6 15,-125 25-23-15,-12 0 5 16,-7-1 12-16,-17 2-18 0,53 2-15 0,-76 3 13 15,-9 2 0-15,-9 0-24 0,-7 0 18 16,-11 0-12-16,-4 19-277 0,-5-19 15 16,-32 0-205-16,32 20-30 0,-38-20-213 15,-5 13-760-15,22-13 914 0,0 0 232 16</inkml:trace>
  <inkml:trace contextRef="#ctx0" brushRef="#br0" timeOffset="11939.5121">3985 9213 1607 0,'0'-4'93'0,"0"3"116"0,0-4 83 16,0 0 610-16,0 2-407 0,0 0 51 15,0 0-47-15,0 3-17 0,0-3-17 16,0 3 369-16,0-2-459 0,0 2-70 15,0 0 16-15,0 0-5 0,0 22 86 16,0-22-354-16,0 29-48 0,0-6 0 16,0 4 0-16,0 7 0 0,0 6 0 15,0 1 0-15,0 53 0 0,0-44 0 0,0-5 0 16,0 0 0-16,0-7 0 16,0 1 0-16,0-7 0 0,0-3 0 0,0 14 0 15,0-27 0-15,0-8-220 0,0-1-237 16,0-7-328-16,0 0-258 0,0-28-1365 15,0 11 1237-15,0-6 167 0,0 0 407 16</inkml:trace>
  <inkml:trace contextRef="#ctx0" brushRef="#br0" timeOffset="12439.0154">3851 9162 2732 0,'-10'-5'89'0,"-22"-9"905"16,27 9-514-16,0 2-18 0,0 1 20 16,2 0 9-16,1-1-53 0,2 0 184 15,0-1-469-15,0-3-59 0,19 0-56 16,-19-1 3-16,25-14-37 0,-25 10-28 16,27-4 16-16,-6 3 1 0,2 1-9 15,3 4 71-15,27-11-62 0,-28 14 15 16,1 3-38-16,-6 2 30 0,-1 0 2 15,16 17-5-15,-19-17 13 0,-6 32 16 16,-3-13 37-16,-5 2 21 0,4 2 33 16,-6 27 143-16,0-21-139 0,-27-4-18 0,27 1-9 15,-20 3-6-15,0 24 3 16,6-29-73-16,1 1-15 0,13-3 20 16,-23 3-23-16,10-2 0 0,-8 6 0 0,11-14 0 15,3 0-26-15,1-4-30 0,3-1-27 16,1-5-151-16,2-5 155 0,0 5-30 15,0-5 33-15,0 0 12 0,23 0-4 16,-7 0 50-16,-16 0 30 0,23 0 23 16,-1 0 38-16,-9 0 44 0,11 21 204 15,-9 4-187-15,-4-5-51 0,-4 1-54 0,7 3-20 16,-14 0-9-16,0 29 0 0,0-30 0 16,0 0 0-16,20-6 0 0,-20-1 0 15,0 8-79-15,0-20-151 0,22-4-181 16,-22 0-282-16,0 0-164 0,0 0-263 15,20-35-1391-15,-6 35 1399 0,-14-32 414 16</inkml:trace>
  <inkml:trace contextRef="#ctx0" brushRef="#br0" timeOffset="12663.0042">4381 9544 4460 0,'0'0'163'0,"0"0"99"0,-18 20 184 15,18-20 658-15,0 14-622 0,0-14-88 16,0 17-81-16,0-2-47 0,0 1-77 16,0 14-77-16,22-14-112 0,-22-1 0 15,17 4 0-15,-17 1-32 0,19 7-254 16,2-13 14-16,-21 1-64 0,15-4-90 16,-15 3-122-16,0-6-70 0,10 2-1084 15,-2-8 808-15,-8-2-152 0,4 0 212 0,-4 0 181 16</inkml:trace>
  <inkml:trace contextRef="#ctx0" brushRef="#br0" timeOffset="13156.0004">4275 9520 3916 0,'-11'0'422'16,"11"0"-116"-16,0 0 85 0,0 0-92 15,0 0-16-15,-19 0-10 0,19 0 61 0,0 0-276 16,0 0-24-16,0-19-35 16,25 19-94-16,4-32-26 0,-29 21 76 0,39-2 72 15,-18 13-71-15,3-14 43 0,-1 14-35 16,34-9-119-16,-28 9 128 16,-29 0 25-16,15 46 41 15,-15-46-5-15,0 26 8 0,0-9 0 16,-20-17-15-16,20 21-19 0,-28 8 48 15,12-14-40-15,16-1 22 0,-27 0-35 16,11 0-3-16,-5 7-30 0,21-13-27 16,-12-2-34-16,12-1-53 0,0-5-18 15,0 0-5-15,0 0-210 0,29-19 195 16,-29 19 12-16,36-20 68 0,-13 20 17 0,26-16 173 16,-22 16-11-16,0 0 74 0,0-13-20 15,-5 13-5-15,2 0 79 16,14 20 155-16,-25 1-144 0,-6-21-29 0,-7 20 12 15,0-2 0-15,0 16 146 0,-26-14-188 16,26 0-29-16,-29 0-26 0,9 3-17 16,-42 28 15-16,39-37-95 15,-10 8-44-15,12-14-10 0,4-4-55 16,1-3-39-16,-1-1-160 0,3 0-108 0,-6-20-719 16,14 20 345-16,6-26-105 0,0 11-172 15,0-4 82-15,0 2 231 16</inkml:trace>
  <inkml:trace contextRef="#ctx0" brushRef="#br0" timeOffset="13468.0233">4898 9319 2485 0,'10'-4'98'0,"-3"3"138"0,0-5 715 16,-3 6-393-16,-1 0-48 0,0 0-97 15,-3 23 18-15,3-1 257 0,-3-22-381 16,0 29-76-16,0-12-17 0,0 4 5 16,0 1-39-16,0 32 239 0,0-25-285 15,0 5-49-15,0-3-53 0,0 1-32 16,0 28 0-16,0-36 0 0,26-2 0 15,-26-2-112-15,0-5-153 0,21-4-124 16,-21 4-849-16,16-13 514 0,-16-2-257 16,0 0-29-16,0 0-226 0,0-22-500 15</inkml:trace>
  <inkml:trace contextRef="#ctx0" brushRef="#br0" timeOffset="13667.8735">4779 9528 4272 0,'0'21'250'0,"0"-21"128"15,34 0 185-15,-17 15-16 0,2-15-46 0,37 12 137 16,-29-12-517-16,2 0-101 0,-1 8-82 16,-7-8-89-16,19 6-629 0,-40-6 153 15,18 0-275-15,-18 0-148 0,8 0-286 16,-8 0 200-16</inkml:trace>
  <inkml:trace contextRef="#ctx0" brushRef="#br0" timeOffset="16566.5024">5484 9378 516 0,'0'0'7'0,"0"0"14"0,-16 0 73 15,16-16 27-15,0 16 8 0,0 0 52 0,0-11 49 16,0 11 9-16,0 0 236 0,0-11-256 16,0 11 31-16,0-6 59 0,0 6 84 15,0 0 50-15,0-9 458 0,0 6-558 16,0 3-62-16,0 0 7 0,0 0 32 15,0 0 412-15,0 0-450 0,0 0-41 16,0 0-30-16,0 0 7 0,18 26 10 16,-18-1 147-16,0-7-275 0,0 4-56 15,0 4-44-15,0 2 0 0,0 11 0 16,0 41 0-16,0 16 0 16,0-47 0-16,19 47 0 0,-19-13 0 15,0-48 0-15,16 21 0 16,-6-13 0-16,0-29 0 0,-10-5 0 15,8 2 0-15,-8-8 0 0,0-3 0 16,0 0 0-16,0 0 0 0,0-31 0 16,0 31 0-16,0-36 0 0,-22-21 0 15,7-8 0-15,15 29 0 16,-34-38 0-16,24-8 0 16,-7 40 0-16,3-40 0 0,14 41 0 15,-5 0 0-15,5 7 0 0,0-3 0 16,0-1 0-16,0-18 0 0,26 25 0 15,-26 5 0-15,20 0 0 0,-20 0 0 0,38-10 0 16,-26 16 0-16,3-1 0 16,-3 9 0-16,1 2 0 0,-1 3 0 0,16 4 0 15,-18 3 0-15,-1 0 0 0,-1 29 0 16,0-29 0-16,3 58 0 16,-10-33 0-16,1 1 0 0,1 3 0 0,4 0 0 15,-7 0 0-15,0 34 0 0,0-34 0 16,-22-5 0-16,22 1 0 0,0-4 0 15,-27 19 0-15,12-27 0 0,15-5 0 16,-14 7 0-16,14-7 0 0,-9-1 0 16,9-7 0-16,-7 0 0 0,7 0-3 15,0-17-71-15,0 17-60 0,21-25-271 0,-21 9 229 16,31 2 33-16,-14 3 47 0,-1-2 25 16,13 4 27-16,13-6 25 0,-22 8 44 15,1 7 5-15,-7-5 9 0,2 5 23 16,6 0 41-16,-14 0-40 0,-2 22 5 15,-1-22 12-15,-5 27-4 0,0-8 24 16,0 17 88-16,0-19-68 0,-25 12-33 16,25-10-19-16,-25 2-17 0,-7 19-46 15,13-21-5-15,-4-2 0 0,0 0 0 16,1 0 0-16,0-5 0 0,-20 9 0 16,21-11 0-16,1-4-3 0,6-4-89 15,4-2-115-15,-15 0-440 0,15-19 149 16,2 19-13-16,0-29-262 0,6 12-152 0,2-3-98 15,0-25-1080-15,21 23 1354 0,-21 0 313 16</inkml:trace>
  <inkml:trace contextRef="#ctx0" brushRef="#br0" timeOffset="17150.0246">6031 9094 2507 0,'0'0'122'0,"0"22"193"15,0-22 215-15,0 19 121 0,0 3 488 16,0-10-738-16,0 5-30 0,0 0-30 0,0 0-18 16,0 29 175-16,0-22-280 0,0 5 1 15,0 3-5-15,0 2-38 0,0-3-63 16,29 35-60-16,-15-35-53 0,-14-2 0 16,13-1 0-16,-13-3 0 0,0-3 0 15,13 14 0-15,-2-21 0 0,-4-5 0 16,-2-2 0-16,-5-2 0 0,0-4 0 15,0-2 0-15,0 0 0 0,0 0 0 16,0-19 0-16,0 19 0 0,0-26 0 16,0-5-44-16,0 15-46 0,0 0-50 15,0-1-10-15,0 5 20 0,20-1 36 16,-20-8 27-16,18 21 34 0,-18-12-26 0,15 7 59 16,-15 2 8-16,17-1 101 0,0 4-73 15,-6 0-2-15,-4 0 20 0,1 0-6 16,-2 0-3-16,9 20 78 0,-9-20-41 15,1 19 13-15,-3-19-15 0,0 26-22 16,3 11-23-16,-4-20-35 0,-3 0 0 16,4-1 0-16,-2-2 0 0,-1-1 0 15,9 9 0-15,-9-13 0 0,1-2-45 16,1 0-140-16,-2-4-118 0,5-3-981 0,-4 0 401 16,2 0-188-16,-1-25-74 15,5 25-90-15,0-34 254 0</inkml:trace>
  <inkml:trace contextRef="#ctx0" brushRef="#br0" timeOffset="17361.2379">6480 9456 3903 0,'0'0'206'15,"0"16"443"-15,0 1-165 0,0-17-108 16,0 14 10-16,0-14-30 0,0 25 20 15,0-15-323-15,0-4-30 0,0 6-43 16,0-3-16-16,0 0-132 0,17 6-450 0,-17-14 162 16,0 2-164-16,11-3-155 0,-11 0-168 15,6-19-1056-15,-6 19 1348 0</inkml:trace>
  <inkml:trace contextRef="#ctx0" brushRef="#br0" timeOffset="17527.8334">6458 9206 3599 0,'0'0'225'16,"0"0"101"-16,0 0 70 0,0 24 412 15,0 14-428-15,19-25-503 16,-19-13-18-16,0 0-77 16,13 0-273-16,-1 0-1063 0,-12 0 481 15,15 0 167-15,-7-22 279 0</inkml:trace>
  <inkml:trace contextRef="#ctx0" brushRef="#br0" timeOffset="17972.0027">6625 9017 3055 0,'3'0'632'0,"-3"0"-90"16,0 23 98-16,0-23-31 0,0 20-24 15,0-1-61-15,0 21 472 0,22-16-694 16,-22-3-84-16,17 1-149 15,-17 7-50-15,16 29-19 0,14 1 0 16,-11 3 0-16,-10-30 0 0,-2-7 0 16,2-4 0-16,-6-2 0 0,3 10 0 15,-4-21 0-15,-2 0 0 0,3-2 0 16,-1-6 0-16,-2 0 0 0,0 0-17 16,0 0-77-16,0-19-82 0,0 19-80 15,0-25-13-15,0-7-300 0,0 15 293 16,0-1-19-16,22 1 60 0,-22 2 38 15,19-1 111-15,8-6 1 0,-14 14 102 0,2 1 25 16,0 7 61-16,-3-4 39 0,15 4 173 16,-18 0-166-16,3 0-16 0,-1 26-13 15,-3-26 4-15,0 26-13 0,0 3 93 16,-3-13-118-16,-2 5 1 0,-3-7-16 16,0-2 6-16,0 19 43 0,-18-21-75 15,18-1-31-15,-23-1-14 0,23-5 10 16,-29 3-1-16,-4 8 21 0,12-14-67 15,5 0-65-15,-1 0-36 0,4 0-109 16,-10-18-555-16,9 18 264 0,7-24-196 16,7 24-121-16,-2-24-171 0,2 24-105 0,0-39-451 15</inkml:trace>
  <inkml:trace contextRef="#ctx0" brushRef="#br0" timeOffset="18509.9028">7394 9148 1357 0,'0'0'250'15,"0"0"3"-15,0 0 70 0,0 0 37 16,0 0 134-16,21 0 33 0,-21 21 605 16,0-21-678-16,0 15-32 0,18-15-44 0,-18 19 8 15,0 8 322-15,11-10-384 16,-11 4-5-16,0 4-84 0,10-1-56 0,-10 2-102 15,14 30-64-15,-8-30-13 16,-4-1 0-16,3 0 0 0,1-3 0 16,5 13-53-16,-8-20-113 0,-2-3-117 0,1-2-163 15,0-3-174-15,-1-5-69 0,0 2-1185 16,-1-4 859-16,0 0-79 0,0-18 246 16,0 18 203-16</inkml:trace>
  <inkml:trace contextRef="#ctx0" brushRef="#br0" timeOffset="18681.3307">7305 9327 4171 0,'0'0'153'0,"20"0"141"16,-20 0 73-16,33 0 147 0,18 0 338 16,-20 0-538-16,3 0-129 0,3 0-115 15,-1 0-96-15,0 0-147 0,18 21-786 16,-25-21 48-16,-12 0-211 0,3 0-183 15,-8 0 114-15</inkml:trace>
  <inkml:trace contextRef="#ctx0" brushRef="#br0" timeOffset="19794.8508">7962 9386 1737 0,'0'0'155'0,"0"0"146"16,-16-14 57-16,16 14 181 0,0 0 493 16,0 0-526-16,0-10-69 0,0 10-69 15,0 0 79-15,0 20 428 0,0-20-469 0,0 23-105 16,0-3-17-16,14 6-56 0,-14-2-86 16,0 57-67-16,15-37-75 0,-15 9 0 15,0 0 0-15,8 1 0 0,-8 1 0 16,0 4 0-16,5-14 0 0,4 37 0 15,4-28 0-15,-8-37 0 16,8-5 0-16,1-12 0 16,-12 0 0-16,1-34 0 15,-3-10 0-15,0 17 0 0,0-42 0 0,-21 28 0 16,21-5 0-16,-18-3-31 0,18-1-62 16,-44-62-188-16,29 57 114 15,1-3 41-15,-3 2 44 0,8 3-40 0,-1 4 44 16,10-34-88-16,0 45 91 0,0 4 2 15,0 4 25-15,0 2 6 0,24-18 24 16,-6 28 22-16,-18 2 10 0,25 3-2 16,-11 2 24-16,12 6-2 0,-26 5-3 15,20 0-1-15,-6 21 48 0,-2-21-28 16,-2 34 6-16,10 13 31 0,-9-18-77 16,-4-3 25-16,0 4-4 0,-2-1 10 15,-3 29 79-15,-2-32-78 0,0 3-27 16,0-5-17-16,0 4 17 0,-27-4-11 15,4 19 19-15,23-28-19 0,-17-1-3 0,17-7-27 16,-21 1-13-16,6-8-139 0,-1 0 67 16,16 0-33-16,-10-19-35 0,10 19-38 15,0-21-97-15,0 1-233 0,26 20 314 16,-26-20 112-16,31 20 14 0,-11-17 55 16,27 2 23-16,-22 15 36 0,3-9 35 15,0 9 6-15,-2 0 81 0,-2 0 13 16,19 19 213-16,-28-19-197 0,-4 31 7 15,-4-14-12-15,-5 0 8 0,-2 23 141 16,0-21-185-16,-30 3-17 0,30-1-34 16,-34 0-2-16,13-1-27 0,-19 19-13 15,15-20-28-15,-2-2 3 0,-1-2 1 16,6-4-36-16,-29 6-140 0,30-14-10 0,-4-1-82 16,9-2-123-16,2 0-91 0,3 0-177 15,-9-29-1002-15,17 1 624 0,3 10 85 16,0-4 287-16,21 1 87 0</inkml:trace>
  <inkml:trace contextRef="#ctx0" brushRef="#br0" timeOffset="20116.0321">8510 9044 1788 0,'9'-5'121'0,"-6"2"125"0,2 1 135 15,5 1 738-15,-8 1-571 0,3 0-47 16,-2 18-82-16,0-18 11 0,4 45 399 16,-4-25-438-16,-1 4-11 0,1 3 3 0,1 4-69 15,2 3-86-15,7 41-115 16,-2-31-113-16,-7-2 0 0,2 4 0 0,-3-1 0 15,-1-1 0-15,1-5 0 0,2 27 0 16,-3-43 0-16,3-2-63 0,-3-6-158 16,5-6-195-16,-5-4-256 0,10-4-1006 15,-8-1 688-15,-1 0 30 0,-1-27-101 16,5 7 113-16</inkml:trace>
  <inkml:trace contextRef="#ctx0" brushRef="#br0" timeOffset="20585.8859">8392 9076 3089 0,'-3'-8'135'0,"-1"-9"512"16,3 11-199-16,1-3-78 0,0 1-146 16,0-1-24-16,0 0-83 0,19-11-6 15,-19 8-93-15,27-1-12 0,-10 2-21 16,1 1 11-16,29-7 4 0,-20 11 4 15,1 5-6-15,6 0-25 0,-6 1 17 16,-3 0 4-16,22 20 31 0,-30 8-6 16,0-9-13-16,-7 2-45 0,0 0 74 0,3 25 106 15,-13-21 22-15,0 0-48 0,0 1 4 16,0-4 40-16,0 0-41 0,-30 28 103 16,2-26-149-16,11-3-3 0,1 0-7 15,-2 0-29-15,-15 13-12 0,21-22-26 16,1-2-5-16,11-3-18 0,0-1-20 15,0-4-40-15,0-2-194 0,21 0 88 16,-21 0 25-16,25 0 47 0,-25-20 5 16,45 20 27-16,-25-14 41 0,-3 14 57 15,-1 0 41-15,4 0 32 0,17-11 144 16,-19 11-59-16,-3 19 5 0,1-19 29 16,-3 32 77-16,-7-9-101 0,7 22 104 0,-7-28-222 15,-6 7 2-15,3-2-30 16,-3-2-21-16,7 14-121 0,-5-20-52 0,2-4-164 15,-3 0-150-15,4-5-171 0,-1-5-240 16,7 0-1083-16,-5-28 1027 0,3 28 188 16,-5-31 238-16</inkml:trace>
  <inkml:trace contextRef="#ctx0" brushRef="#br0" timeOffset="20853.8657">9058 9243 2895 0,'0'0'102'0,"-19"0"566"0,19 0-141 16,-17 0-47-16,17 0-89 0,-13 21-21 16,13 5 264-16,-13-9-352 0,13 1-75 15,0 5-58-15,0 1-29 0,0 0-32 16,0 25-5-16,19-25-24 0,-19-1-4 16,17 0 46-16,-17-3-56 0,43 15-5 15,-43-22-40-15,25-1-13 0,-6-2-35 16,0-5-27-16,-1-5-33 0,15 0-246 15,-20 0 121-15,1 0-104 0,-4 0-24 16,4-17-45-16,1 17-612 0,-12-21 427 0,0 21-57 16,1-21-39-16,3 21 5 0,-4-13 43 15,0 0-207-15</inkml:trace>
  <inkml:trace contextRef="#ctx0" brushRef="#br0" timeOffset="21147.4701">9056 9372 1865 0,'0'0'94'16,"0"0"98"-16,24 0 128 0,-24 0 129 15,16 0 509-15,-16 0-522 0,14 0-73 16,-3 0-103-16,7 0-137 0,11-13 102 16,-15 13-179-16,1 0 45 0,-2 0-88 15,-2 0-101-15,-4 0 19 0,2 0-196 16,-4 0 56-16,1 0-199 0,-4 0-98 0,0 0-114 16,-2 0-839-16,0 0 228 15</inkml:trace>
  <inkml:trace contextRef="#ctx0" brushRef="#br0" timeOffset="21365.7064">9034 9177 3351 0,'0'0'351'0,"0"21"127"0,0-21 88 15,0 0-5-15,0 0-160 0,19 10 206 0,-19-10-469 16,27 0-32-16,-10 0-118 0,2 0-92 16,18-22-467-16,-25 22 114 0,5-14-255 15,-4 14-165-15,-2-22-271 0,-2 22-8 16</inkml:trace>
  <inkml:trace contextRef="#ctx0" brushRef="#br0" timeOffset="21642.3998">9278 8727 3630 0,'0'-3'220'0,"13"3"153"15,-13 0 104-15,20 0 127 0,-1 29-73 16,25 10 386-16,-17-10-588 0,5 7-116 15,-1 6-110-15,1 9 15 0,35 55 46 16,-35-48-84-16,-3 14-10 0,-2-1-10 16,-7 0-8-16,0 4-35 0,1 71-41 15,-17-77-55-15,-4-4-74 0,0-5-92 0,0-8-138 16,-25 34-911-16,0-56 287 0,7-1-215 16,1-4-70-16,1-3 124 0</inkml:trace>
  <inkml:trace contextRef="#ctx0" brushRef="#br0" timeOffset="22249.6224">10178 8907 1678 0,'8'-4'158'0,"0"2"92"0,-2-6 102 15,-1 5 110-15,11-13 563 0,-14 9-512 16,2 2-77-16,-4-1-74 0,0 4 0 16,0-1-10-16,0 2 332 0,0 1-368 15,-23 0 2-15,23 0 22 0,0 32-61 16,-21 13 25-16,-2 27-304 15,23-24 0-15,-11 67 0 0,-7 27 0 16,18-63 0-16,0 94 0 16,27-15 0-16,-27-83 0 15,38-12 0-15,32 38-220 0,-28-66-401 16,-1-9-492-16,5-7-627 0,-4-4-90 16</inkml:trace>
  <inkml:trace contextRef="#ctx0" brushRef="#br0" timeOffset="22870.0372">10770 8992 2441 0,'0'0'140'0,"5"0"622"0,-5 0-120 15,0 0-29-15,0 16-45 16,0-16 26-16,0 16 372 0,0-16-547 0,0 20-7 16,0-4-118-16,0 3-74 15,0 3-101-15,0 39-118 0,0-24-1 0,27 6 0 16,-27 4 0-16,23 2 0 0,-23 0 0 15,20 3 0-15,-1 42 0 16,-19-11 0-16,0-49 0 0,9 15-34 16,-9-32-194-16,0-2-194 0,0-6-303 15,-25-6-202-15,25-3-222 0,-16 0-1262 16,16-23 1323-16,-17 4 418 0</inkml:trace>
  <inkml:trace contextRef="#ctx0" brushRef="#br0" timeOffset="23349.6924">10608 9093 2352 0,'-2'-8'101'0,"-1"-1"71"0,3-8 471 16,0 9-261-16,0-3 13 0,0 0-84 15,0 0-48-15,20 0-72 0,-20-13 18 16,22 10-130-16,-22 1-27 0,17 1-27 15,-4 3-4-15,-1-2-85 0,19-12 87 16,-14 16 21-16,1 5 119 0,0 2-106 0,1 0-1 16,18 19 24-16,-21 2-16 0,2-4 16 15,-4 3 12-15,1 1 23 0,-3 6 4 16,5 26 139-16,-10-24-156 0,-4 0-2 16,-1 0-30-16,-2 0-33 0,-22 34 16 15,22-36-36-15,-17-1 8 0,17 1-14 16,-23 0 5-16,23-3-12 0,-27 18-25 15,10-30 6-15,17 1-15 0,-19 0-60 16,19-4 30-16,-12-4-224 0,12-5 160 16,0 0-89-16,0-22 30 0,0 22 18 15,26 0 41-15,4-24 68 0,-14 24 91 16,3 0 22-16,-4 0 48 0,3 0 66 16,18 17 260-16,-20-17-205 0,-3 27-24 0,-3-10-34 15,-1 3-2-15,-2 2-34 0,0 19 62 16,-7-20-152-16,0 2-10 0,0-3-32 15,0-3-48-15,0 11-263 0,0-20-1 16,25 0-162-16,-25-5-25 0,19-3-373 16,-19 0-127-16,44-25-2069 15</inkml:trace>
  <inkml:trace contextRef="#ctx0" brushRef="#br0" timeOffset="23601.5646">11376 9315 2481 0,'-18'0'105'0,"18"0"104"0,-16 0 89 15,16 0 85-15,-22 0 291 0,0 0-412 16,7 0-28-16,2 0-3 0,3 21-30 16,0-21-57-16,-6 46 200 0,12-27-161 15,0 0 79-15,4 4-84 0,0 1 18 16,0 23 50-16,19-25-184 0,-19 3-22 15,21-3-26-15,-21-1-37 0,22 1-64 0,7 8-365 16,-15-22 96-16,1-3-100 0,2-5-204 16,-2 0-177-16,27-25-1220 0,-25 25 1215 15,-3-34 256-15</inkml:trace>
  <inkml:trace contextRef="#ctx0" brushRef="#br0" timeOffset="23853.2961">11650 8975 3345 0,'-20'0'560'15,"20"0"-128"-15,0 19 122 0,0-19-75 16,0 24-4-16,0 9 418 0,0-12-552 16,0 6-31-16,0-1-22 0,24 2-40 15,-24 8-73-15,23 36-84 0,-3-31-91 16,-7-1 0-16,-1 0 0 0,1-2 0 15,10 26-150-15,-10-37-28 0,-4-3-126 16,0-6-106-16,0-2-197 0,-4-7-118 16,4 3-1180-16,-7-5 820 0,-2-7 17 0,0 0 287 15,0 0 136-15</inkml:trace>
  <inkml:trace contextRef="#ctx0" brushRef="#br0" timeOffset="24035.8744">11612 9281 4779 0,'26'0'134'0,"-10"0"67"0,-1 0 172 15,24 21 579-15,-13-21-513 0,-1 0-108 16,2 0-192-16,-1 9-49 0,-2-9-127 16,19 0-379-16,-25 0-93 0,-3 0-161 0,1 0-304 15,-2 0-170-15,17-19-1289 16,-17-4 1695-16</inkml:trace>
  <inkml:trace contextRef="#ctx0" brushRef="#br0" timeOffset="24313.0847">12083 8952 2584 0,'0'-12'137'0,"21"12"192"0,-21 0 192 16,0 0 123-16,13 0 529 16,-13 18-690-16,0-18-12 0,0 28-55 0,0-7-5 15,0 0-35-15,27 38 127 16,-27-23-382-16,20-2-99 0,-20 8-22 0,20 1 0 16,-6 46 0-16,2-46 0 0,-16 1 0 15,16-2 0-15,-8-1-111 0,-1-6-66 16,0 24-590-16,2-37 253 0,-7-5-290 15,3-15-258-15,-1 3-225 0,4-5-1203 16</inkml:trace>
  <inkml:trace contextRef="#ctx0" brushRef="#br0" timeOffset="24818.0283">11978 8886 3309 0,'-8'-9'97'0,"5"-1"112"0,0-3 130 15,-2-13 310-15,5 13-387 0,0-1-86 16,0 5-51-16,0-5 105 0,25-11-101 16,2 8-83-16,-9-2-44 0,2 6-4 15,5-1-5-15,2-2-14 0,32-6-3 0,-28 15 19 16,1 4-17-16,-3 3 18 0,0 0-10 15,21 26 20-15,-30-26 6 0,-3 32-3 16,-3-8 4-16,-3 2-2 0,-1 4 26 16,-6 33 145-16,-4-29-44 0,0 4-16 15,0-1-37-15,-25 1-20 0,-4 32-93 16,9-36 18-16,2-2 16 0,-2-1 51 0,1-2-45 16,4 0-9-16,-10 20 7 0,14-28-15 15,11-4-11-15,-6-4-4 16,6-4-61-16,0 1-158 0,0-10 83 0,0 0 29 15,22 0 30-15,-22 0 33 0,18 0 31 16,1-20 37-16,-19 20 14 0,25 0 19 16,-10-16-82-16,-2 16 149 0,12 0 221 15,-12 0-19-15,2 19-71 0,2-19-21 16,-6 22 10-16,0-22-47 0,18 43 34 16,-13-19-184-16,-5-4-1 0,0 2-25 15,1-3 21-15,12 17-83 0,-15-21-59 16,2-1-165-16,3-14-136 0,-7 8-126 15,17-8-1182-15,-4 0-346 16,-8-22 561-16</inkml:trace>
  <inkml:trace contextRef="#ctx0" brushRef="#br0" timeOffset="25157.0892">12753 9160 2930 0,'0'0'137'0,"0"17"202"0,0-17 191 16,0 0 506-16,0 0-672 15,-13 0-92-15,13 19 35 0,0-19 7 0,0 16 139 16,0 4-305-16,0-8-42 0,0 3-26 16,0 2-10-16,0 1-20 0,0 16 7 15,0-16-48-15,-25 1 6 0,25-2-14 16,0-5 7-16,0 13-8 0,0-16 1 15,0-3-27-15,0 0 6 0,0-6 5 16,0 0-3-16,18 2 3 0,4-2-12 16,-8 0-2-16,-1 0 2 0,6 0-38 15,21-19-90-15,-24 19 41 0,4 0-59 16,-2 0-68-16,1 0-93 0,-2 0-60 0,14 20-742 16,-20-20 444-16,5 0-99 0,-5 17-102 15,-1-17 96-15,11 0-289 0</inkml:trace>
  <inkml:trace contextRef="#ctx0" brushRef="#br0" timeOffset="25464.7027">13067 8453 3906 0,'0'0'219'0,"0"0"122"0,0 0 160 15,19 29 156-15,8 5 411 0,-14-2-641 16,7 2-112-16,3 6-76 0,8 7-15 16,-8 6-81-16,17 69 2 0,-24-58-139 15,-5 1-6-15,-4 4 0 0,-7 7 0 16,0 74 0-16,-27-82 0 0,27 2 0 15,-29-10 0-15,13 5-85 0,-2-6-132 0,-20 36-693 16,18-52 170-16,-1-2-350 16,-1-4-274-16,-12 4-120 0</inkml:trace>
  <inkml:trace contextRef="#ctx0" brushRef="#br0" timeOffset="26363.6138">3500 8900 1320 0,'0'0'54'0,"0"-8"106"16,0 8 99-16,0-7 451 0,0 7-307 0,0 0 33 16,0 0 84-16,0 0 22 0,0 0-35 15,-31 21 419-15,31 12-470 0,0-5 14 16,-23 8 11-16,23 14-38 0,-23 79 31 15,10 42-444-15,13-72-30 16,0 107 0-16,0-17-53 16,60-25-697-16,-29-93-4 0,2-9-427 15,3-13-147-15,-11-6-256 0,4-8 291 16</inkml:trace>
  <inkml:trace contextRef="#ctx0" brushRef="#br1" timeOffset="64279.0844">14320 6395 607 0,'0'0'70'16,"0"0"90"-16,0 0 101 0,0 0 83 15,0 0 292-15,0 0-376 0,0 0-19 16,0 0-1-16,0 0-6 0,0 0 153 16,0 0-212-16,0 0 4 0,0 0 5 15,0 0 45-15,0 0 4 0,0 0 200 16,0 0-263-16,0 0-26 0,0 0 13 16,0 0 22-16,0 0 200 0,0 0-211 0,0 0-32 15,0 0-14-15,0 15-7 16,0-15 4-16,0 0 28 0,0 0-104 15,0 10-27-15,0-10 18 0,0 0-4 16,0 0 35-16,0 0-40 0,0 8-19 0,0-8-54 16,0 0 68-16,0 0-5 0,0 0 119 15,15 0-133-15,-15-20-1 0,0 20 12 16,14-20-67-16,-5 2 35 0,-9 1-15 16,8 0 16-16,-2 3-15 0,0 1-7 15,-4-1 6-15,5-18-49 0,-3 15 34 16,2 0-3-16,-3 3-13 0,2-1 19 15,8-13 12-15,-10 18 60 0,-1 1-13 0,2 4-3 16,-4-1-11-16,2-1-18 0,-2 4-16 16,0 3-47-16,0-3 73 0,0 3-6 15,0 0 13-15,0 25 91 0,0-25-86 16,0 25-13-16,0-8-28 0,0 9 52 16,0 1 9-16,0 23 62 0,0-21-42 15,0 1 18-15,0-1-8 0,0 2-10 16,0 25 28-16,21-30-53 0,-21-1 1 15,0-1-6-15,16-4-17 0,-16-1 10 16,10 10-22-16,-2-18 27 0,-8-1-10 16,6 2 30-16,-6-4-25 0,4 5-25 15,-4-2 22-15,3-6-5 0,-1 2-2 16,-2-1 21-16,0 0-44 0,0 2-43 16,0-8 43-16,-22 1-25 0,22 0-5 0,-23 1-7 15,4-2-139-15,5 0 105 0,2 0 15 16,0 2 23-16,-1-1 40 0,3 1-2 15,-9 2-2-15,11 1 3 0,5-4 21 16,0 1-25-16,3 0 3 0,0 1-59 16,29-1-24-16,-10-2-66 0,3 0 34 0,6 0-31 15,3 0-21-15,35 0-156 16,-27 0 105-16,-1 0 67 0,-1-21-125 0,-8 21-64 16,-3 0-22-16,9 0-467 0,-28 0 347 15,-7 0-62-15</inkml:trace>
  <inkml:trace contextRef="#ctx0" brushRef="#br1" timeOffset="64663.9624">14041 6970 2438 0,'18'5'85'0,"-18"1"92"0,18 4 420 16,-7-2-272-16,7-4-62 0,4-1-61 0,14 1-15 16,7-3-76-16,68-1-35 15,-42 0-135-15,6 0 56 0,5 0 8 16,-2 0 38-16,-6 0-35 0,52 0-293 0,-75-18 41 16,-11 18-82-16,-12 0-24 0,-11 0-41 15,-6 0-496-15,-9 0 357 0,0 0-40 16,-40 0 127-16</inkml:trace>
  <inkml:trace contextRef="#ctx0" brushRef="#br1" timeOffset="65379.0861">14335 7370 2765 0,'0'0'109'16,"0"0"94"-16,0 0 114 0,0 20 113 16,-23-7 326-16,23-13-465 0,0 24-42 15,-15-10-19-15,15 3 37 0,0 15 255 16,0-12-301-16,0-1-25 0,0 2-38 0,0 3-6 15,20 4-18-15,-20 20 76 0,16-24-108 16,-16 1-8-16,0-4 38 0,14 0-54 16,-6 11 35-16,-8-12-85 0,0-10-6 15,0-2-11-15,4-3-23 0,-4-1-1 16,0-4 20-16,0 0 41 0,0-25-50 16,0 25-7-16,0-21-5 0,0-13-79 15,-22 14 47-15,22-4-6 0,-18-1-3 0,18-4-12 16,-13 0-14-16,1-32-77 15,12 30 87-15,0 0 20 0,0 5 9 0,0-2-12 16,0-15-27-16,24 27 49 0,-24 0-20 16,29 3 40-16,-29 1 7 0,31 4 0 15,7-1 65-15,-19 8-67 0,-2-2 11 16,1 3-46-16,-2 0 35 16,13 21 0-16,-20-21 5 0,-4 16-3 0,-3-16 3 15,-2 31-11-15,0-14 19 0,-23 14-1 16,3-13 4-16,20 0 0 0,-29-2 5 15,13 0-5-15,0 10-33 0,-6-15 26 0,8 0 2 16,-1-2-7-16,3 0 8 0,4-4-49 16,1-1-209-16,-3-4 63 0,10 0-67 15,0 0 79-15,0 0-71 0,21-21-163 16,2 21 224-16,-8-14 71 0,-15 14 65 16,31 0 31-16,-10 0 15 0,19-12 15 15,-17 12 23-15,-7 0 21 0,1 0 20 16,6 26 33-16,-12-26 9 0,-2 49 192 15,-5-28-74-15,-4 1 37 16,-35 51 315-16,14-50-554 0,-5 1-10 16,2-3-3-16,-38 17-14 0,30-29-94 15,-8 4-205-15,7-6-19 0,1 0-118 16,-24-6-977-16,33-1 238 0,6-26-68 16,5 26 336-16</inkml:trace>
  <inkml:trace contextRef="#ctx0" brushRef="#br1" timeOffset="65946.1219">13661 8206 2010 0,'-2'0'133'0,"-3"0"149"16,3 0 105-16,-4 19 202 0,3-19 595 15,3 23-699-15,0-23-145 0,36 0-108 16,-6 0-62-16,68 15 51 0,-31-15-202 16,19 0-22-16,15 0 6 0,13 0-6 15,8 0 14-15,130 0 39 0,-120 0-11 16,-2 0-12-16,-16 0-81 0,-14-18 75 16,57 18-24-16,-98 0 87 0,-13 0-110 15,-15 0-2-15,-19 0-2 0,-7 0-2 0,-27 0-135 16,-2 0-55-16,-9 18-70 0,-3-18-220 15,-5 0-280-15,-38 20-1432 0,49-20 1268 16,4 10 321-16</inkml:trace>
  <inkml:trace contextRef="#ctx0" brushRef="#br1" timeOffset="66726.1074">14436 8636 1812 0,'0'0'123'0,"0"0"123"15,0 0 97-15,0 0 606 16,0 0-511-16,0-16-50 0,-18 16-110 16,18 0-125-16,0-24 62 0,0 3-155 0,0 6 111 15,0-2-151-15,0 2 5 16,0-2-25-16,0-19-36 0,0 20 53 0,0 2 43 16,0 2 13-16,17 3 17 0,-17-5 122 15,11 12-84-15,-11 1 33 0,0 1-49 16,0 0 58-16,0 0-9 0,0 26 122 15,0-26-185-15,0 32-27 0,0-12 10 16,0 5 6-16,0 27 84 0,0-23-94 16,0 2-6-16,17-4-34 0,-17 5 25 15,0-3-23-15,16 31 9 0,-16-36-46 16,13 1 3-16,-13-1 0 0,11 0 7 0,-3 10-13 16,-8-21 5-16,4-2-21 0,-2 4 12 15,-2-6 6-15,0-4-10 0,0 7-26 16,0-9 25-16,-18 1-3 0,18-2-20 15,-27 1 36-15,0 3-71 0,11-4 48 16,1 2-1-16,-1-2 13 0,1 0-4 16,1 1-42-16,-8 0 56 0,10-1 6 15,5 3 74-15,-2-4-62 0,9 1 7 16,-2-2 18-16,2 0-33 0,0 0-4 16,0 0-7-16,34 0-14 0,-11 0 13 15,35 0-21-15,-28 0-10 0,19-20-16 0,-11 20-12 16,6-17-12-16,32 17-158 0,-46-22 107 15,-5 22-19-15,-1 0-4 0,-11-16-95 16,-3 16-98-16,-10 0-341 0,0-10 78 16,-23 10-89-16,23 0-281 0,-29 0-155 15,-7 0-382-15</inkml:trace>
  <inkml:trace contextRef="#ctx0" brushRef="#br1" timeOffset="67063.8952">14232 9344 2107 0,'-6'0'44'16,"-4"0"287"-16,10 0 27 0,0 0 33 16,0 0 76-16,0 0 65 0,23 0-85 0,12 0 413 15,-3 19-504-15,4-19-25 0,9 0-58 16,123 0 350-16,-102 0-475 16,1 0-65-16,56 0-26 0,-69 0-140 15,-9 0-51-15,-9-18-99 0,2 18-139 16,-18 0-79-16,-4 0-769 15,-16 0 447-15,0 0-89 0,-29 0-142 0,9 0 43 16</inkml:trace>
  <inkml:trace contextRef="#ctx0" brushRef="#br1" timeOffset="67757.8431">14602 9749 3080 0,'0'12'158'0,"0"3"147"0,0 2 157 16,0 17 586-16,0-17-603 0,0 3-182 16,0 2 29-16,0 2-11 0,0 2-103 15,0 32 224-15,0-26-301 0,0 2 11 0,0-3-44 16,0 6 36-16,0 37 136 15,16-49-120-15,-16 9 0 0,0-2 26 0,0-1-39 16,0-2-18-16,0 12-19 0,0-22-70 16,0-2 0-16,0-5 0 0,0-3 0 15,23-3 0-15,-23-6 0 0,0 0 0 16,0 0 0-16,0-25 0 0,0 25-15 16,0-56-220-16,0 25 8 0,-18 0-53 15,18-8-18-15,-14 0-11 0,1-46-283 16,13 40 381-16,-19 1 39 15,-4-67-148-15,18 75 251 0,5 4 12 0,-3-1 16 16,3 5 7-16,0-26-8 0,0 29 21 16,23-1 17-16,-23 6 16 0,27 0 1 15,9-14 18-15,-18 23-23 0,6 1 14 16,-5 3 40-16,-3 4-36 0,3 3-11 16,4 0 25-16,-12 20 14 0,0-20-59 15,-4 26 33-15,1-7-10 0,5 22 71 16,-11-19-53-16,2-2 0 0,-2 1 77 15,-2-1-128-15,0-1 33 0,0 17-29 16,-20-24 22-16,20 3-8 0,-23-1-3 16,23-1 3-16,-46 4-15 0,34-12-2 15,-2-1-28-15,3-1-64 0,11-3 2 16,-14 0-180-16,14 0 133 0,0-24-62 16,0 24-46-16,21-15-34 0,-21 15 51 0,46-19-53 15,-27 19 250-15,1 0 53 16,0 0 48-16,1 0 39 0,-1 0 36 0,14 0 255 15,-21 29-94-15,-3-9-33 0,-4-2-118 16,-6-1 7-16,0 22-21 0,0-19-18 16,-21 0-21-16,21 3-53 0,-35-6 4 15,16 2-40-15,-30 17-204 0,16-20-17 16,4-3-246-16,-8-5-250 0,5-1-264 16,-5-5-227-16</inkml:trace>
  <inkml:trace contextRef="#ctx0" brushRef="#br1" timeOffset="76190.118">8804 6399 1784 0,'33'17'117'0,"-12"2"-23"15,6-3 20-15,9 8-40 0,6 9-26 16,9 5 12-16,64 73 101 0,-51-40-25 16,-2 15 102-16,-5 10 40 0,-9 11 48 15,-6 10-28-15,-6 119-67 0,-36-111-234 16,0 0-117-16,-42-12-147 0,4-5-153 15,-62 74-1116-15,46-102 801 0,-12-2 173 16</inkml:trace>
  <inkml:trace contextRef="#ctx0" brushRef="#br1" timeOffset="76980.1726">4692 6544 1634 0,'0'-2'93'16,"0"0"74"-16,-23-4 41 0,23-5 211 15,-16 8-325-15,16 0-27 0,-18 3-32 0,5-4 36 16,-16 4 121-16,10 0-61 0,-10 24 39 16,1-5 20-16,-1 6 42 0,-7 6 4 15,-46 63 117-15,33-31-238 0,-2 17-30 16,11 9-4-16,-7 15-1 0,3 13-41 15,-22 135-32-15,47-114-51 0,12-1 46 16,7-3 12-16,28-9-32 0,53 100-301 16,-17-128-177-16,4-10-232 0,13-17-223 15,9-15 2-15,3-16 265 0</inkml:trace>
  <inkml:trace contextRef="#ctx0" brushRef="#br1" timeOffset="77661.1431">13454 5870 1722 0,'-17'0'87'0,"17"-13"74"0,-42 13 312 15,27 0-217-15,-5 27 37 0,-5-8 48 16,0 10 54-16,1 8 13 0,-22 73 253 16,22-32-384-16,4 16-70 0,-1 25-56 15,6 15-15-15,4 22-95 0,11 179-167 16,0-162-59-16,31-4-48 0,0-11-32 16,19-20-53-16,71 71-508 0,-49-140 281 15,9-14-147-15,0-18-89 0,2-20 53 16,0-9 187-16</inkml:trace>
  <inkml:trace contextRef="#ctx0" brushRef="#br1" timeOffset="78029.1047">15197 5816 2559 0,'-1'-2'75'0,"1"2"91"0,22 0 427 15,-22 20-222-15,39-1 12 0,-13 7-44 16,13 11-10-16,7 16-89 0,56 89 63 16,-43-50-214-16,-1 16-31 0,1 9-53 15,-1 14 5-15,31 139-54 0,-55-134 17 0,-10 2-62 16,-8-5-71-16,-9 2-104 0,-7-11-199 16,-47 99-799-16,11-114 465 0,-7-12 16 15,-4-6 113-15,-13-5 87 0</inkml:trace>
  <inkml:trace contextRef="#ctx0" brushRef="#br1" timeOffset="79389.1137">13887 8604 967 0,'6'7'66'0,"-4"2"166"15,0-9-81-15,2 2-41 0,-4-1 70 16,0-1 43-16,0 0 215 0,0 0-251 16,0 0-8-16,0 0 54 0,0 0 53 0,-22 0 31 15,-3 22 362-15,7 20-335 0,-2-13-41 16,-7 13-12-16,-2 9 43 0,-1 11-35 15,-26 98 309-15,30-60-325 0,3 16-65 16,9 15-73-16,14 9-47 16,27 150-104-16,0-149-25 0,9-4-27 0,16-16-51 15,11-17-60-15,4-18-142 0,91 27-579 16,-69-79 175-16,4-16-118 0,2-13-241 16,1-5-112-16,90-50-333 0</inkml:trace>
  <inkml:trace contextRef="#ctx0" brushRef="#br1" timeOffset="79721.1055">15348 8383 2411 0,'0'0'50'0,"28"-1"73"16,-10 1 56-16,15 0 567 0,-9 32-280 0,3-5-7 16,1 12-29-16,7 14-3 0,40 92 354 15,-35-50-468-15,1 14-71 0,-3 17-76 16,-5 11-53-16,-7 8-58 0,-1 148-38 15,-24-144-75-15,-1 0-69 0,-23-5-110 16,-2-8-149-16,-12-7-115 0,-44 96-1162 16,30-120 584-16,-1-7-116 0,-11-11 361 0</inkml:trace>
  <inkml:trace contextRef="#ctx0" brushRef="#br1" timeOffset="85091.7237">5266 8217 1036 0,'-23'0'53'0,"23"0"64"16,-20 0 325-16,20 0-214 0,0 0 6 16,-18 0-21-16,18 17 26 0,-9-17 86 15,0 0 454-15,9 0-330 0,-5 0-51 16,5 0-14-16,0 11 18 0,0-11-53 15,0 0 353-15,0 0-377 0,0 0-78 16,0 0-56-16,0 0 4 0,0-17 81 16,0-1-141-16,0 2-32 0,27-6-37 15,-8-10-6-15,9-11-40 0,55-75-16 16,-38 41-23-16,19-11-11 0,14-14 8 16,14-8-21-16,108-123 41 0,-96 120-5 0,8-1 40 15,-8 7-51-15,-7 15-31 0,-16 13 19 16,32-28-108-16,-77 74 79 0,-18 17-113 15,-18 11-81-15,0 5-185 0,-83 46-829 16,40-17 307-16,-2 3-159 0,-4 0-123 16,6-5 150-16,5-1 402 0</inkml:trace>
  <inkml:trace contextRef="#ctx0" brushRef="#br1" timeOffset="86311.1585">13929 7928 2962 0,'-7'6'270'0,"7"-6"111"15,-7 0 102-15,7 0 10 0,-7 6-32 0,-6-3 453 16,8-3-507-16,5 2-29 0,0-2-67 15,0 3-2-15,0-2 104 0,25-1-268 16,-25 0-71-16,39-30-43 0,-11 8 24 16,8-7-57-16,61-53-9 0,-36 28-2 15,10 0 3-15,10-6 7 0,5-4 37 16,87-46-37-16,-91 60-6 0,-5 5-24 16,-12 11 32-16,-13 5-2 0,-12 10 20 15,-5 6-37-15,-31 13-41 0,-4 0-85 0,0 23-104 16,-38-23-199-16,-13 31-1156 0,24-7 345 15,0-11-286-15,1-13 283 0</inkml:trace>
  <inkml:trace contextRef="#ctx0" brushRef="#br1" timeOffset="116717.8835">7606 10118 2016 0,'-7'18'264'15,"2"-18"-50"-15,2 0 83 0,2 0-56 0,-5 0 66 16,3 0 271-16,3 0-296 0,0 0-93 16,0 0-17-16,0-17-25 0,0 17-65 15,0 0 93-15,0-18-116 0,20 18-6 16,-20-17-16-16,23 5-17 0,-5-4 0 15,19-30-15-15,-14 18 19 0,2-3-34 16,7-7 23-16,-1-4-27 0,37-53-6 16,-34 42 78-16,4-2-63 0,2-6 9 15,1-2-84-15,-1 2 13 0,35-53 59 0,-41 64 94 16,-4 4-91-16,-3 5-5 16,-4 8 14-16,5-21-31 0,-18 37 41 15,-5 3-13-15,-2 5 18 0,-1 3 1 0,-2 1-19 16,0 5 3-16,0 0-34 15,-23 0 0-15,23 0-96 0,-21 25-914 16,21-25 495-16,-13 16-104 0,13-16-859 16,0 10 887-16,-11-10 224 0</inkml:trace>
  <inkml:trace contextRef="#ctx0" brushRef="#br1" timeOffset="117766.7279">5233 10147 1336 0,'-6'5'131'0,"0"-4"42"0,4 4 48 0,-5 1 294 15,3-6-294-15,-2 0 24 0,0 0-15 16,-3 0 513-16,8 0-484 16,-1 0-11-16,-2 0 208 0,4 0-289 15,0 0-40-15,0 0-45 0,0-20-12 16,0 3-17-16,58-35-18 0,-34 17-17 15,7-12-26-15,11-10-8 0,8-6 35 16,53-84-7-16,-45 65-6 0,3-1-4 16,4-1-3-16,-4 4-65 0,-3 7 33 15,36-41-97-15,-58 71 33 0,-9 15-98 16,-17 7-195-16,-7 13-185 0,-3 8-140 16,-28 26-1036-16,7-6 1073 0,-6 2 193 15</inkml:trace>
  <inkml:trace contextRef="#ctx0" brushRef="#br1" timeOffset="118700.1983">3983 10181 1912 0,'0'0'97'0,"0"12"100"0,0-12 518 0,0 14-239 15,0-14 0-15,0 12-32 16,0-12 0-16,0 6 137 0,0-6-362 0,0 0-17 16,22 0-6-16,3 0 8 0,6-18-13 15,37-3 101-15,-15 21-163 0,1-27 7 16,2 10 4-16,3 2-3 0,48-11 42 16,-53 26-150-16,-6-15-41 0,-13 15 7 15,-8-12-24-15,-7 12-17 0,1 0-160 16,-16 0 33-16,-5 0-143 0,0 0-139 15,-23 20-205-15,-8-5-1311 0,10-15 790 16,3 0 128-16,-3 0 362 0</inkml:trace>
  <inkml:trace contextRef="#ctx0" brushRef="#br1" timeOffset="119693.7467">4350 10651 2072 0,'0'0'260'0,"0"-8"27"0,0 8 125 16,0 0 36-16,0 0 73 0,-17 0-49 16,17 0 214-16,0 0-454 0,0 0-13 15,0 21 42-15,0-21-46 0,0 19-10 16,0 12 185-16,21-13-215 0,-21 7 5 16,0 3-17-16,22 2-37 0,-7 44 92 15,-2-33-115-15,-13 4 27 0,9-5 32 16,-9 1-35-16,10-4-39 0,-3 31-49 15,-7-43-39-15,0-4 0 0,0-2 0 16,0-6 0-16,0 3 0 0,0-14 0 16,0-2 0-16,0 0 0 0,0 0 0 0,0 0 0 15,0-43 0-15,0 26 0 0,0-13 0 16,0 2 0-16,0-1-31 0,0-40-86 16,-14 38 23-16,14-2 4 0,0-1-18 15,-15 5-8-15,15-3-8 0,-10-31-98 16,10 33 115-16,-8-1 27 0,8 0 0 15,0 1 0-15,0-23-28 0,0 28 79 16,0 0-17-16,0 0-3 0,0 3 6 16,0-1-30-16,21-21-22 0,-21 25 57 0,0 5 33 15,15-1 5-15,-15 0-7 0,0-6-8 16,0 18 31-16,0-1-21 0,0 1 0 16,0 3-1-16,22 0-15 0,-22 25 24 15,18-25 9-15,-18 29 6 0,16-8 14 16,-16 1-6-16,14 26 39 0,-14-23-23 15,0 1-7-15,0 0 17 0,0-2-19 16,0 1 4-16,0 18 41 0,0-25-15 16,0-1-49-16,0-3 0 0,-18-3-24 15,18 1-87-15,0-9 17 0,0 0-20 16,-11-3-35-16,11 0-59 0,0-18-272 16,0 18 257-16,0 0 60 0,21-25 73 0,-21 25 22 15,31-23 38-15,15 3 17 16,-24 20 5-16,5-16 23 0,-6 16 17 0,-3-8 3 15,2 8 28-15,9 0 69 0,-17 0-64 16,4 18-12-16,-11-18-17 0,5 20 40 16,2 6 1-16,-8-9-31 0,-3 1-17 15,-1 5-32-15,0-3 63 0,0-2-56 16,-24 18 46-16,0-20-74 0,9 3 0 16,-52 25-183-16,37-26 94 15,3-1 0-15,-4 1-28 0,-23 10-222 0,27-20 125 16,1 1-136-16,-8-3-190 0,16-2-191 15,-15-4-1108-15,28 0 1043 0,-5-23 235 16</inkml:trace>
  <inkml:trace contextRef="#ctx0" brushRef="#br0" timeOffset="135080.9493">3175 13902 2393 0,'0'2'102'0,"0"0"136"0,0 0 124 16,0 2 697-16,0-4-579 0,0 4-27 0,0-3-95 15,0 1-38-15,-16 0 216 0,16-2-324 16,0 0-30-16,0 0-39 0,0 0 62 16,0 0-27-16,0 0 184 0,0 0-222 15,0 0-3-15,0-23-15 0,0 23-25 16,36-47 9-16,-36 24-100 0,23-5-6 15,-23-1 0-15,27-8 0 0,-14-6 0 16,4-46 0-16,-3 37 0 0,4 2 0 16,-6-2 0-16,9 3 0 0,2-41 0 0,-16 52 0 15,6 6 0-15,-8-2 0 0,-4-1 0 16,0 9 0-16,1-22 0 0,-2 27 0 16,0 1 0-16,0-3 0 0,0 8 0 15,0-4 0-15,0 13 0 0,0 2 0 16,0 1 0-16,0 3 0 0,0 0 0 15,0 0 0-15,0 29 0 0,0-29 0 16,0 37 0-16,0-9 0 0,24 47 0 16,-3-31 0-16,-5 7 0 0,-16 6 0 15,27 4 0-15,-7 2 0 0,5-2 0 16,-3 6 0-16,23 58 0 0,2-17 0 16,-30-62 0-16,9 32 0 15,-2-28 0-15,-16-31 0 16,4 9 0-16,-3-16-46 0,-7-10-181 15,-2 1-875-15,0-3 227 0,0 0-226 16,-27-20-36-16,27 20-124 0,-26-19-586 16</inkml:trace>
  <inkml:trace contextRef="#ctx0" brushRef="#br0" timeOffset="135337.6242">3289 13730 4058 0,'21'0'407'0,"12"0"491"15,-18 0-517-15,1 0-86 0,9 0-67 16,6 0-50-16,19 0-65 0,-22 0-158 15,-8 0-120-15,9 0-74 0,-3 0-125 16,-3 0-258-16,13 0-1069 0,-22 0 638 0,-1 0 83 16,-4 17 287-16</inkml:trace>
  <inkml:trace contextRef="#ctx0" brushRef="#br0" timeOffset="135609.2283">3930 13672 2864 0,'0'12'240'0,"0"1"174"16,0-2 90-16,0 4-1 15,0 0-132-15,0 12 66 0,19-9-319 16,-19-3-6-16,0-3-78 0,15 3-4 0,-15 6-48 15,0-9 3-15,0-2-46 0,0-2-64 16,19-1-117-16,-19 1-704 0,0-1-323 16,22-7-67-16,-22 0 730 15,0 0 83-15,0-22 272 0</inkml:trace>
  <inkml:trace contextRef="#ctx0" brushRef="#br0" timeOffset="135914.2135">3906 13493 2645 0,'0'0'111'0,"0"0"426"16,0 0-108-16,0 0-25 0,0 0-73 16,0 0-29-16,0 20-92 0,0-20 23 15,0 21-167-15,0-21-35 0,-18 13 2 16,18-13-18-16,0 10-3 0,0-1 4 15,0-9-20-15,0 7-3 0,0-7-20 16,0 0-115-16,0 0 43 0,-14 0-14 0,14-24-37 16,0 24-7-16,-12-22-25 0,12 7-82 15,-9 15 212-15,9-11 22 0,0 11 0 16,-6 0-4-16,6 0-78 0,0 0-56 16,0 0 39-16,0 0-45 0,0 0-114 15,20 0-151-15,-20 20-752 0,19-1 545 16,-19-19 160-16</inkml:trace>
  <inkml:trace contextRef="#ctx0" brushRef="#br0" timeOffset="136216.1947">4286 13489 2434 0,'0'0'111'0,"0"0"67"15,22 0 71-15,-22 0-12 0,22 0-43 16,6-13-36-16,-8 2-159 0,-2 11-87 15,5-12-72-15,-3 4-98 0,20-9-419 16,-23 7 252-16,-2 6-92 0,-4 4 17 16,-4-4 55-16,3 0 155 0</inkml:trace>
  <inkml:trace contextRef="#ctx0" brushRef="#br0" timeOffset="136417.5786">4383 13622 2980 0,'31'0'458'16,"-31"0"-13"-16,40 0 82 0,-15 0-164 16,-1 0-150-16,0 0-151 0,14 0-455 15,-17 0-86-15,-2 0-268 0,-5 0-181 16,-3 0-88-16,0 19 247 0</inkml:trace>
  <inkml:trace contextRef="#ctx0" brushRef="#br0" timeOffset="137249.2249">5623 13329 2276 0,'-5'0'72'0,"3"0"125"16,2 0 149-16,-2 0 162 0,2 0 70 0,0 0 396 15,0 0-595-15,0 0-60 0,19 0 15 16,-19 0 22-16,24 0-46 0,21 0 183 16,-16-20-291-16,7 20 3 0,0-15-20 15,10 15 12-15,49-11 16 0,-50-1-166 16,0 12-47-16,-5-8 0 0,-6 8 0 15,15 0 0-15,-36 0 0 0,-4 0 0 16,-3 0 0-16,-6 0 0 0,0 17 0 0,0-17-149 16,-25 13-88-16,25-13-128 15,-26 0-231-15,10 0-126 0,-17 0-1345 16,15 0 788-16,18 0 62 0,-17 0 409 0</inkml:trace>
  <inkml:trace contextRef="#ctx0" brushRef="#br0" timeOffset="140249.2082">6810 12946 2427 0,'0'-3'203'16,"0"2"126"-16,0 0 128 0,0-1 19 0,0 2 9 15,0 0 302-15,0 0-434 16,0 19-29-16,0-19 10 0,0 22 9 0,0 14 282 16,0-9-313-16,0 5-2 0,25 14-95 15,-25 0-57-15,15 7-105 0,7 62-53 16,-11 11 0-16,3-66 0 15,1 43 0-15,-10-18 0 16,-5-53 0-16,0 20 0 16,0-19 0-16,0-25 0 0,-18-3-476 15,18-5-107-15,0-54-2687 16,-11 28 2035-16,11-4 163 0,0-8 320 16</inkml:trace>
  <inkml:trace contextRef="#ctx0" brushRef="#br0" timeOffset="140815.2266">6707 12962 3279 0,'-12'-3'81'0,"-5"3"477"16,4 0-126-16,2-1-10 0,2 1-86 0,-7 0 10 15,3 0 113-15,8 0-316 0,0 0-23 16,5 0-30-16,0 0-34 0,0 0-4 16,19-19-78-16,-19 0 20 0,29 19 0 15,-9-32-26-15,4 13-16 0,28-20-65 16,-26 21 79-16,3-2 16 0,2 3 18 16,-4 2 4-16,0 4 8 0,24 1-4 15,-29 10-9-15,0 0 16 0,-6 0 11 16,-4 27 20-16,3-27 35 0,-1 55 126 15,-11-31-90-15,-1 0-20 0,-2 0 24 16,0 5 4-16,0 32 105 0,-21-33-125 16,21 2-21-16,-19 1 13 0,19-6-10 0,-39 30 7 15,24-29-69-15,-1-3-18 0,0-1-14 16,2 1-13-16,-2-5-21 0,-5 18-60 16,12-24 28-16,2-1-20 0,7-5-14 15,-3-1-52-15,3-1-197 0,0-4 117 16,0 0 118-16,23 0 35 0,-23 0 42 15,25 0 103-15,7 0-5 0,-15 0 2 16,0 0 35-16,-1 0 20 0,-1 0 47 16,13 21 169-16,-14 7-183 0,-5-9-10 15,5 3 13-15,-3 1-15 0,0 0-6 16,7 18 54-16,-9-15-89 0,0-1-22 0,2-4-27 16,-9-1-21-16,10 20-115 0,-2-25-56 15,-8 2-96-15,0-7-123 16,1-2-185-16,0-4-117 0,8-1-1281 0,-8-3 865 15,2 0 6-15,4-22 244 16,-2 22 187-16</inkml:trace>
  <inkml:trace contextRef="#ctx0" brushRef="#br0" timeOffset="141081.7988">7299 13240 4735 0,'0'0'109'0,"0"0"90"16,0 23 132-16,0-3 497 0,0-6-439 15,0 5-95-15,0 0-12 0,0 1-23 16,0 7-41-16,0 28 138 0,18-20-251 16,-18-3-47-16,0-2-34 0,13 0-20 15,-13 28-77-15,16-39-33 0,-16 3-73 16,0-8-32-16,7 0-116 0,-7-4-89 15,0-5-661-15,0-5 330 0,0 0-115 16,0-22 0-16,0 22-170 0,22-52-458 16,-22 29 999-16</inkml:trace>
  <inkml:trace contextRef="#ctx0" brushRef="#br0" timeOffset="141551.7855">7265 13304 2748 0,'-16'-7'852'0,"11"7"-340"0,2-4-141 16,1 4-27-16,0 0 16 0,1 0-95 16,0 0 221-16,1 0-370 0,0 0-52 0,0 0-61 15,0-21 16-15,21 21-24 16,2-21-5-16,-23 21-4 0,26-12 9 0,-8 12 7 16,0-14-11-16,21 4 19 15,-22 10-14-15,-4-7 4 0,3 7 0 0,-4 0 4 16,8 21 68-16,-20-21-5 0,4 25 49 15,-4-25 30-15,1 29-51 0,-1-15-1 16,0 22-32-16,-27-12-30 0,27-8-37 16,-23 7 14-16,23 2 4 0,-19 16-4 15,1-27-17-15,18-1-7 0,-10-11-23 16,10 3-32-16,0-5-15 0,0 0-103 0,0 0 141 16,0-20 10-16,19 20 20 15,-19 0 10-15,21-17 15 0,8 17 19 0,-9 0 7 16,-4 0 45-16,0 0 25 0,2 0-3 15,14 0 74-15,-17 24-114 0,-3-24-12 16,-5 18 13-16,4-18 6 0,4 39 31 16,-11-25-26-16,-4 0 12 0,0 3 15 15,0 1 84-15,0 3-82 16,-71 21-14-16,25-11-88 0,20-22-16 16,-3 1-59-16,2-5-30 0,0-1-64 15,0-3-88-15,-19-1-615 0,27 0 295 16,3-25-276-16,5 25-100 0,6-24-210 15,5-7-852-15</inkml:trace>
  <inkml:trace contextRef="#ctx0" brushRef="#br0" timeOffset="141977.8411">7964 12876 2825 0,'0'0'249'0,"0"17"217"0,0-17 155 16,15 15 174-16,-15 7 525 0,0-5-766 15,0 0-42-15,0 1-143 0,0-8-90 0,0 17-114 16,0 26-129-16,19-24-36 0,-19 5 0 16,0 4 0-16,21 4 0 0,-21 11 0 15,13-7 0-15,-13 0 0 0,15 42 0 16,4-18 0-16,-19-42 0 15,13 4 0-15,-7-22 0 0,-4-2-211 16,-1-2-217-16,2-6-273 0,-3 0-354 16,0-19-1294-16,0 19 1153 0,0-32 203 15,0 11 342-15</inkml:trace>
  <inkml:trace contextRef="#ctx0" brushRef="#br0" timeOffset="142481.2072">7899 12804 3008 0,'-6'-5'137'0,"0"-2"140"0,1-4 97 16,-3 2 526-16,4 8-599 0,4-5-83 16,0 1-115-16,0-1-38 0,0-2-44 15,26-3-2-15,1 2-23 0,-5 1 8 16,3-1-34-16,1 0 17 0,32-7-1 15,-26 12 42-15,0-2-34 0,0 3-62 0,-2 3 80 16,-6 0-15-16,20 0 157 16,-29 27-112-16,-1-27 43 0,-5 33 62 0,-3-13-18 15,-3 29 333-15,-3-20-268 0,0 1-4 16,0 4-41-16,-35 4 26 0,35-3-27 16,-55 38 44-16,36-37-136 0,-2 3-11 15,-1-6-7-15,1-1-1 0,-8 21-6 16,17-31-34-16,2 0-6 0,1-9-13 15,1 0-24-15,5-3-44 0,3 1-203 16,0-10 127-16,0-1 1 0,0 0 59 16,0 0-72-16,59-22-165 15,-42 22 313-15,18-17 49 0,-19 17 25 0,2 0 44 16,-4 0 49-16,2 0 43 0,9 27 170 16,-13-11-162-16,-2 6 5 0,1 0 22 15,-1 3 12-15,-1-1-38 0,4 27 0 16,-1-27-169-16,-3-2-20 0,2-1 0 15,1-3-32-15,2 10-266 0,-8-16 3 16,1-4-140-16,1-4-130 0,-2 1-122 16,1-5-277-16,6-24-1076 0,-3 24 985 0,1-32 266 15,-2 11 227-15</inkml:trace>
  <inkml:trace contextRef="#ctx0" brushRef="#br0" timeOffset="142790.2351">8716 13167 2072 0,'0'-3'75'0,"0"-3"129"0,0 3 101 15,0 0 164-15,0 1 486 0,0 2-580 16,-22-3-36-16,22 3-44 0,0 0-9 16,-19 0 60-16,0 0 212 0,6 24-293 0,-4-24-8 15,1 18 19-15,-4-18 40 16,-19 45 227-16,20-25-383 0,-1 3-93 0,6 0-39 15,-3 3-28-15,8-1 0 0,-2 20 0 16,7-20 0-16,4-6 0 0,0-2 0 16,0-2 0-16,56 4 0 0,-26-17 0 15,-9 3 0-15,11-3-38 16,1 0-79-16,6 1-81 0,23 0-463 0,-35 2 289 16,-4-1-64-16,6 1 53 0,-15-2-315 15,8 0-1101-15,-15 0 696 0,-4 2 110 16,1-4 295-16</inkml:trace>
  <inkml:trace contextRef="#ctx0" brushRef="#br0" timeOffset="144018.2163">5264 14173 1118 0,'0'0'55'0,"0"0"201"16,0 0-45-16,0 0 4 0,0 0-8 15,0 0-52-15,0 0-21 0,22 0 83 0,-3 0-126 16,-4 0 15-16,4 0 37 0,3 0-17 16,27 0 279-16,-23 0-211 0,3 0 10 15,8 0-25-15,-3 0-28 0,3 0-45 16,40 22 6-16,-31-22-92 0,1 0-14 15,2 17-25-15,6-17 25 0,8 0-12 16,74 10-21-16,-63-10 26 0,3 0 3 16,8 0 22-16,7 0 95 0,99 0 157 15,-88 0-145-15,1 0-7 0,6 0-22 16,6 0-33-16,2 0-90 0,127 0 37 16,-116 0-35-16,3-21 121 0,6 21-97 15,4 0-6-15,157-24 18 0,-151 4-22 16,13 9-6-16,6-1-33 0,5-5 31 15,2 5 8-15,170-17-2 0,-167 15 11 16,5-1 5-16,-2 1 5 0,-3 2-13 0,163-12-1 16,-174 14 14-16,1-2-10 0,-2 4-28 15,-8-2 29-15,-4 1-28 0,133-8 58 16,-146 10-39-16,-4 0 38 0,-10-1-43 16,-7 0 9-16,101-5-27 0,-121 8-33 15,-5-2 70-15,-11 4 0 0,-4-2 19 16,-14 5 64-16,38 0-72 0,-63 0-28 15,-11 0-10-15,-4 0-4 0,-11 0-5 0,-2 0-51 16,-8 0-3-16,-4 17 14 0,0-17 14 16,0 0-17-16,-21 0 18 0,21 0-196 15,-20 0 52-15,20 0-61 0,-18 0-54 16,18-17-79-16,-13 17-24 16,-9-14-647-16,13 14 486 0,-5 0-36 0,3-13 189 15</inkml:trace>
  <inkml:trace contextRef="#ctx0" brushRef="#br0" timeOffset="145341.2274">5810 14690 2172 0,'0'0'124'0,"0"-6"123"0,0 4 130 15,0-4 769-15,0 4-592 0,0-1 0 16,0 1-137-16,0 0 483 0,0 2-640 16,0 0 8-16,0 0 13 0,0 26 290 15,0 0-390-15,0-8-70 16,18 7-83-16,-18 3-28 0,17 8 0 16,2 37 0-16,-6 4 0 0,-13-33 0 15,23 25 0-15,-17-21 0 16,-6-26 0-16,0 16 0 0,0-23-148 15,0-6-629-15,20-9 12 16,-20 0-170-16,0 0-167 0,0-26-62 16,0 26 23-16,-17-45-464 0</inkml:trace>
  <inkml:trace contextRef="#ctx0" brushRef="#br0" timeOffset="145846.0888">5695 14748 1646 0,'-5'-11'139'0,"1"0"115"15,1 5 124-15,-3-13 588 0,1 13-514 16,2 1-13-16,1 5-57 0,-2-3-62 16,3 0-103-16,1-2-69 0,-4 2-98 15,4 1-27-15,0-1-24 0,21-6 3 16,-21 2-13-16,46-8 11 0,-28 8 0 15,11 0 13-15,-6 1-21 0,5 2 8 0,18 2-62 16,-25 2 103-16,1 0-5 0,-5 0 97 16,0 20-56-16,-4-20-20 15,8 25 224-15,-14 6-144 0,0-14 31 0,-3 2-108 16,-1 41 288-16,-3-38-169 16,0 2-107-16,-24 28 30 0,1-25-68 15,8 5-24-15,-3-2-5 0,-1-3 2 16,-11 23 3-16,17-32-5 0,1-3-6 15,-1-1-15-15,4-7-20 0,9-4-34 0,0-1-115 16,0-2 18-16,22 0 83 0,-22 0 24 16,31 0-4-16,13-22 77 15,-20 22-53-15,-3 0 52 0,-1-24 7 16,-1 24 29-16,0 0 81 0,10 0 117 0,-14 0-96 16,-6 23 14-16,0-23 123 0,-1 32-72 15,3 1 170-15,-6-18-355 0,5 6 43 16,-7-4-50-16,4-2-42 0,-1-2-82 15,2 7-353-15,0-14 68 0,-2-6-154 16,-3 8-82-16,7-8-266 0,9 0-1208 16,-10-29 1003-16,5 29 198 0,-5-29 307 15</inkml:trace>
  <inkml:trace contextRef="#ctx0" brushRef="#br0" timeOffset="146085.2327">6290 14940 2737 0,'0'-2'164'0,"0"2"178"15,0 0 784-15,0 0-600 0,0 0-113 16,0 21-97-16,0-21-46 0,0 36 119 16,0-23-261-16,0 4-9 0,0-1-19 15,0 4-12-15,17 1 7 0,-17 22-2 16,0-22-132-16,0-1-77 0,0-2-48 0,0-3-150 15,10 7-466-15,-10-13 272 0,0-6-145 16,0-2-107-16,5-1-234 16,-5 0 62-16,0-21-374 0</inkml:trace>
  <inkml:trace contextRef="#ctx0" brushRef="#br0" timeOffset="146558.1857">6253 14938 2136 0,'0'-2'40'16,"0"-1"109"-16,0 3 339 16,0 0-213-16,0 0-60 0,0 0-58 0,0 0-12 15,0-22-19-15,0-3-79 0,24 25-24 16,-24-16 7-16,53 1 90 16,-40 1-74-16,0 14 24 0,2 0 33 15,11 0 146-15,-16 0-157 0,-1 0 43 16,-3 0 8-16,1 20-1 0,-5-1 56 15,-2-19-130-15,0 27-23 0,0-11 0 16,-25-1 2-16,25 2-31 0,-24 16-17 16,1-16-31-16,11-2 4 0,-1-2 12 15,13 0-23-15,-32 11-159 16,32-21 95-16,-8-3-199 0,8 0 168 0,0 0-20 16,0 0 22-16,0 0 34 0,19-21 21 15,7 21 66-15,-9-14 15 0,0 14 16 16,2-11 3-16,-6 11 75 0,28 0 206 15,-24 0-130-15,-4 0 1 0,3 0-53 16,-4 22 15-16,0-22-11 0,5 24 99 16,-17 0-134-16,0-9-13 0,0 2-3 0,0 0-5 15,-29 18 35-15,29-21-85 16,-32 3 14-16,12-2-36 0,2-1-7 16,-8-3-82-16,-27 13-205 0,24-13 101 15,3-2-7-15,-2-4-125 0,3 2-224 16,-19-7-870-16,28 0 592 0,2 0 78 15,5 0 161-15,5-20 150 0</inkml:trace>
  <inkml:trace contextRef="#ctx0" brushRef="#br0" timeOffset="146930.2438">5897 15465 2459 0,'0'10'146'16,"0"-10"193"-16,29 12 803 0,7-12-576 0,-2 0-143 16,-1 0-76-16,8 0-41 15,13 0-10-15,62-17 331 0,-52 17-385 0,-2-17-5 16,-6 17-78-16,0 0-36 0,31-15-56 16,-56 15-114-16,-8 0-58 0,-7 0-19 15,-9 0-80-15,-5 0-149 0,-2 0-742 16,-30 0 195-16,9 0-54 0,1 0-203 15,-5 0 28-15</inkml:trace>
  <inkml:trace contextRef="#ctx0" brushRef="#br0" timeOffset="147716.0923">6230 15794 1333 0,'0'0'121'0,"0"0"110"16,0 19 462-16,0-19-291 15,0 18 26-15,0-18 84 0,0 20 46 0,0-20-62 16,0 36 354-16,0-23-487 0,0 4 0 15,0-1-34-15,0 5 14 0,0 0-45 16,23 30 194-16,-6-19-323 0,-17-3-56 16,0 2-50-16,15 1-29 0,-15 29-34 15,13-34 0-15,-13 1 0 0,8-6 0 16,-8 2 0-16,12 22 0 0,-8-31 0 16,0-1 0-16,0-4 0 0,0-6 0 15,-2 2 0-15,1-3 0 0,-3-3 0 16,2 0 0-16,-2 0 0 0,0-25 0 15,0 10 0-15,0 15 0 0,-20-25 0 16,20 9-80-16,0-1-47 0,-20-5-70 16,2-23-282-16,18 18 252 0,-23-1-60 0,12-2 9 15,-5 7-45-15,3-10-26 0,-11-33-159 16,13 32 296-16,1 1 16 0,4 2 87 16,2 8-59-16,0-43-130 0,4 38 157 15,0 5-18-15,0-2 114 0,28 0 17 16,-28 2 23-16,27-25 41 0,2 32-24 15,-29 3 5-15,24 3-10 0,-12 4 8 16,8 4 59-16,-20 2-15 0,16 20 24 0,-11-20 7 16,3 26 20-16,-6-11 12 0,7 25 122 15,-9-19-145-15,2 0-107 0,-2-1 57 16,0 3-1-16,0-1-5 0,0 15 124 16,-21-23-146-16,21 3-16 0,0 7-23 15,-17-14-24-15,17 4-76 0,-13-14-24 16,13 1-64-16,0 2-69 0,0-3-51 15,0 0-52-15,0-19-240 0,0 19 386 16,0 0 131-16,23 0 56 0,-23-21 33 16,43 9 39-16,-24 12 43 0,-3 0 27 15,1 0 36-15,4 0 56 0,-7 0 0 0,11 21 263 16,-17-21-234-16,0 25-1 0,-3-25-26 16,-1 26-84-16,-4 2 173 15,0-13-192-15,0 0 4 0,-30-2-52 0,30 2-78 16,-32 0 62-16,-8 17 16 0,20-18 74 15,-2-3-207-15,3-6-11 0,0 2-117 16,1-2-242-16,-15 0-805 0,18-5 404 16,0-24-32-16,5 24 221 0</inkml:trace>
  <inkml:trace contextRef="#ctx0" brushRef="#br0" timeOffset="148412.1803">6972 15267 1964 0,'0'0'88'0,"0"0"441"0,0 0-71 16,0-22 30-16,0 22 11 0,0 0-41 0,0 0 291 15,0 0-471-15,0 0 48 0,0 0-30 16,0 0 28-16,0 18-51 0,0 9 84 16,0-9-205-16,0 2-11 0,17 2-53 15,-17-1 0-15,19 23-55 0,-19-25-82 16,12 4-49-16,-12-7-55 0,11-1-97 16,-11-2-131-16,9 2-711 0,-2-8 313 15,-7-4-98-15,0-1-43 0,0-2-243 16,0 0 303-16</inkml:trace>
  <inkml:trace contextRef="#ctx0" brushRef="#br0" timeOffset="148597.2326">6879 15409 3063 0,'25'0'164'0,"-6"0"128"0,4 0 121 15,2 15 41-15,29-15 25 0,-28 0-458 16,4 0-161-16,-7 0-134 0,0 0-201 16,-4 0-195-16,13-17-1060 0,-16 17 971 15,-1 0 229-15</inkml:trace>
  <inkml:trace contextRef="#ctx0" brushRef="#br0" timeOffset="149062.4883">7303 14969 4191 0,'0'0'187'16,"0"0"406"-16,0 26-201 15,0-26-122-15,19 25-10 0,-19-8-1 0,15 34 200 16,-15-24-282-16,15 6-48 0,-3 2-40 15,-1 3 25-15,0 3-23 0,13 34 112 16,-13-47-119-16,4 7 26 0,-4-6 26 16,0-4-30-16,8 20 10 0,-9-28-77 15,-2-4-46-15,0-2 9 0,1-3-12 16,-3-3-47-16,4-1-112 0,-6-4 36 0,-3 0-17 16,4-24-17-16,-3 24-29 15,5-56-222-15,-1 34 188 0,-2 0 30 0,-1 1 14 16,6 2 19-16,-7 5 69 0,9-15 42 15,-7 19 47-15,-4-1 5 0,3 7-1 16,0-1 26-16,1 5 136 0,-2 0-54 16,1 0-18-16,2 0 7 0,-5 20 1 15,2-20-17-15,5 18 57 0,1 0-64 16,-5-18 10-16,0 22-39 0,1-22 11 16,9 32 33-16,-7-24-67 0,-2 7-10 15,-4-5-42-15,0-3-69 0,0-2-92 16,0-2-571-16,0-1 209 0,0-2-244 15,19 0-84-15,-19 0-286 0,13-25-593 16</inkml:trace>
  <inkml:trace contextRef="#ctx0" brushRef="#br0" timeOffset="149263.2254">7803 15283 2781 0,'-19'0'153'0,"19"20"141"16,0-20 100-16,0 13 66 0,0-13-95 0,0 18 61 16,0-1-344-16,23-9-148 0,-23-1 66 15,0 0-65-15,19 0-14 16,-19 8-336-16,0-9-50 0,10-2-119 16,-10 3-126-16,0-7-76 0,0 0-525 15</inkml:trace>
  <inkml:trace contextRef="#ctx0" brushRef="#br0" timeOffset="149415.2937">7808 15161 2244 0,'0'20'46'16,"0"-20"-70"-16,0 0 42 0,0 17-79 15,0-17-147-15,0 0-150 0,0 0-666 16,23-23 644-16</inkml:trace>
  <inkml:trace contextRef="#ctx0" brushRef="#br0" timeOffset="149833.2492">7896 14814 3623 0,'0'27'636'0,"0"-7"-96"0,0 1 181 15,0 4-146-15,0 5 15 0,22-1-100 16,-6 37 183-16,-16-30-478 0,13 1-84 0,-13-1-74 16,25 2-37-16,-6 28 0 0,-9-35 0 15,0-3 0-15,-4-6 0 0,0-1 0 16,-1-5 0-16,-1 7 0 0,-1-14-22 16,-2 0-43-16,0-9-48 0,1 0-60 15,-2 0-254-15,0 0 174 0,0-24-32 16,0 24-26-16,0-33-46 0,0 33 10 15,0-35-47-15,25 22 301 0,-25 1 68 0,20 2-11 16,-4 2 27-16,13 1 81 0,-14 7-1 16,0-6-3-16,6 6 45 0,-8 0 2 15,2 0 43-15,6 19 162 16,-12-19-181-16,-1 16-21 0,-4-16-28 16,-4 29 77-16,0-15 17 0,0 11-112 0,-24-11-80 15,24 0 22-15,-26 0-9 0,11 0 37 16,-22 1-68-16,17-7-41 0,1-2-115 15,-3-1-82-15,5-3-110 0,-14-2-734 16,16 0 241-16,4 0-139 0,4-25-190 16,2 25 216-16</inkml:trace>
  <inkml:trace contextRef="#ctx0" brushRef="#br0" timeOffset="150859.2232">8554 14941 1616 0,'0'0'112'16,"0"0"94"-16,0 0 65 0,0 0 550 15,0 0-319-15,0 0 60 0,0 18-17 16,0-18 31-16,0 0-88 0,0 28 360 16,0-6-477-16,23-4-54 0,-23 1 25 15,0-2-59-15,20 36 48 0,-6-32-331 16,-14 8 0-16,13-3 0 0,-13 2 0 15,15-3 0-15,-5 16 0 0,-10-24-4 16,7-2-133-16,-4-3-129 0,-3-2-191 0,0 0-948 16,0-3 437-16,0-7-66 15,0 0-151-15,-20 0-22 0,20-24 394 0</inkml:trace>
  <inkml:trace contextRef="#ctx0" brushRef="#br0" timeOffset="151056.2363">8438 15200 2951 0,'19'0'553'15,"1"0"-3"-15,-20 0 137 16,25 0-73-16,-5 20-41 0,1-20-135 0,28 0 62 16,-23 13-438-16,1-13-115 15,3 0-107-15,-6 0-148 0,17-20-655 0,-24 20 209 16,-1 0-148-16,-2-23-239 0,0 23-4 15,-6-20 324-15</inkml:trace>
  <inkml:trace contextRef="#ctx0" brushRef="#br0" timeOffset="151313.2586">8935 14809 3668 0,'0'29'570'16,"0"-29"-163"-16,0 27 158 0,0-10-60 15,0 8-45-15,22 30 353 0,-22-19-556 16,17 0-9-16,-17 9-47 0,17 1-36 16,-17-1-85-16,36 72-27 15,-26-67-275-15,1-29-15 0,-5-6-144 16,-1-2-139-16,2-4-159 0,-5-4-291 15,1-1-1337-15,2-4 1120 0,-4-21 394 16</inkml:trace>
  <inkml:trace contextRef="#ctx0" brushRef="#br0" timeOffset="151815.2432">8832 14863 3765 0,'-9'0'163'16,"-3"0"148"-16,5 0 74 0,-1 0 75 0,-8 0 104 15,11-17-382-15,0 17-66 0,2-9-46 16,3 1-22-16,0-12-38 0,0 9-128 16,27-1 89-16,-27-2-37 0,30 1-13 15,-11 3 90-15,31-14-195 16,-25 12 125-16,3 0 18 0,0 6 29 0,2 1 2 15,-5 5 7-15,19 0 13 0,-24 0 29 16,-6 25 29-16,-7-25-4 0,3 31 21 16,-4 2 125-16,-6-12-82 0,0 0 6 15,0 1-48-15,0 0 19 0,-25 33 59 16,7-28-89-16,4 2-6 0,14 4-18 16,-24-5-10-16,10-3-17 0,-6 20-78 0,11-26 60 15,0-4-13-15,9 2-4 0,-6-12-36 16,6 14-144-16,0-17 179 0,0 1-159 15,0-3 5-15,0 0-26 0,31-29 12 16,-1 29 84-16,-13-21 203 0,1 21-79 16,2 0 43-16,-3 0 33 0,17 0 138 15,-20 21-65-15,2-21-1 0,-3 32-32 16,5-13-20-16,-6 4-21 0,12 28 29 16,-15-26-89-16,0 0-23 0,0-4-21 15,0 1-13-15,1 11-135 0,0-10-366 16,-2-14-405-16,-5-9 224 0,0 0-194 15,-1 0-156-15,3-19-65 16,3 19 218-16</inkml:trace>
  <inkml:trace contextRef="#ctx0" brushRef="#br0" timeOffset="152114.2424">9469 15082 2124 0,'0'0'177'15,"0"0"127"-15,0 0 563 0,0 18-414 16,0-18-54-16,-28 15-68 0,28-15 17 16,0 31 32-16,-22-19-188 0,22 5-4 15,0-5-17-15,-15 5 60 0,15-2-118 16,0 18 230-16,0-14-193 0,0 3 53 16,0-7-101-16,0 6-12 0,0 15 20 15,0-21-97-15,18 0-11 0,-18-1 0 16,24-7-61-16,-6 1-3 0,14-2-182 15,-14-6 57-15,2 0-56 0,0 0-62 16,-4 0-65-16,20-18-409 0,-21 18 308 16,-1-21-88-16,-1 21-66 0,-3-12-78 0,-4 12-8 15,4-14-473-15,-9 0 759 16,-1 14 204-16</inkml:trace>
  <inkml:trace contextRef="#ctx0" brushRef="#br0" timeOffset="152402.307">9422 15233 2124 0,'0'0'110'0,"0"0"93"16,0 0 150-16,0 15 169 0,0-15 2 15,0 0 317-15,0 14-586 0,21-14-94 16,-21 0-60-16,21 0-4 0,5 0 9 16,-14 0-40-16,2 0-72 0,1 0-35 15,-1 0-38-15,1 0-26 0,8 0-259 16,-14 0 44-16,-2 0-130 0,-2 0-77 16,0 0-57-16,-3-24-655 0,-2 24 680 15,0 0 29-15,-22 0 198 0</inkml:trace>
  <inkml:trace contextRef="#ctx0" brushRef="#br0" timeOffset="152581.2289">9388 15095 2463 0,'0'0'71'0,"0"0"133"0,23 13 129 0,0-13 440 16,-23 0-520-16,58 0-108 15,-43-25-304-15,0 25-134 0,-1 0-156 16,1-15-201-16,7 1-865 0,-12 5 901 0,2-3 236 16</inkml:trace>
  <inkml:trace contextRef="#ctx0" brushRef="#br0" timeOffset="152876.8777">9660 14705 3599 0,'27'0'241'0,"-27"29"169"15,44 16 720-15,-24-19-638 16,3 6-70-16,0 8-37 0,3 4-1 0,2 4-19 15,31 65 189-15,-36-48-395 0,-4 7-109 16,-5 3-50-16,-3 4 0 0,-10 76-101 16,-1-79-35-16,-31 4-87 0,31-10-86 15,-37-6-233-15,15-8-150 0,-26 30-1551 16,20-46 870-16,0-3 154 0,-6-15 474 16</inkml:trace>
  <inkml:trace contextRef="#ctx0" brushRef="#br0" timeOffset="153697.9203">5277 14886 1324 0,'0'0'251'0,"0"0"-27"0,0 0 117 15,0 0-17-15,0 0 58 0,0 0 487 0,0 0-417 16,0 0-7-16,0 0-86 0,0 0 3 16,-17 21-6-16,17-21 324 0,-14 29-306 15,14-10-24-15,-12 9 41 0,-1 5-81 16,2 8-95-16,-15 63-33 0,14-38-182 16,4 1 0-16,1 5 0 0,7 6 0 15,0 1 0-15,0-3 0 0,30 60 0 16,35-28 0-16,-31-60-176 0,31 4-1216 15,-27-41 27-15,-4-9-386 0,9-2 295 16,-12 0 209-16</inkml:trace>
  <inkml:trace contextRef="#ctx0" brushRef="#br0" timeOffset="154851.9008">10511 14509 2017 0,'0'0'121'0,"0"0"87"0,0 0 88 0,0-15 123 16,0 15-21-16,0 0 476 0,0 0-434 15,0 0-66-15,0 0-58 0,-21 0 53 16,1 47 309-16,20-22-322 0,-27 9-47 16,9-1 3-16,7 16-14 0,-3 3-82 15,-23 73-26-15,30-54-190 0,7-1 0 16,0 0 0-16,0 1 0 0,34-3 0 15,-10-3 0-15,47 48 0 0,-1-27 0 16,2-22-49-16,-40-44-231 0,-1-8-278 16,-4-1-218-16,-2-3-462 15,-5-5-268-15,6 0-1255 0</inkml:trace>
  <inkml:trace contextRef="#ctx0" brushRef="#br0" timeOffset="155534.2521">10986 14809 2008 0,'0'-2'92'0,"0"1"197"15,-18-1 515-15,18 0-336 0,0 2 9 16,0 0 45-16,0 0 13 0,0 0 20 15,0 19 247-15,20 6-457 0,-20-4-41 0,0 0-29 16,17 9 21-16,-1 40 53 16,-16-31-279-16,0 5-70 0,19 3 0 0,-9 1 0 15,-3-2 0-15,7 36 0 0,-8-47 0 16,6 1 0-16,-12-13-21 0,5-5-161 16,0 5-769-16,-5-19 126 0,0-4-298 15,0 0-124-15,0-21-152 0,-24 21 197 16</inkml:trace>
  <inkml:trace contextRef="#ctx0" brushRef="#br0" timeOffset="156054.7347">10851 14825 2663 0,'0'-10'122'15,"0"2"137"-15,0 3 116 0,0-2 165 16,0-5 365-16,0 5-630 0,0-3-110 16,0-1-55-16,24-1-25 0,-24-1 57 15,47-17-22-15,-31 14-104 0,5 1-46 16,4 0-6-16,0 3 29 0,28-14 0 16,-26 9-5-16,1 14 21 0,-2 2-14 15,0 1 9-15,-6 0 4 0,16 26 19 16,-20 12 3-16,-4-8 17 0,-4-6 11 0,-1 2 28 15,4 27 7-15,-11-28-73 0,0 4-70 16,0 0 50-16,0-5 20 0,-20 2-26 16,0 24 13-16,20-25 6 0,-27-3-22 15,13-3 43-15,0-2-102 0,-12 8 3 16,14-11-10-16,0-3 93 0,2-4-96 16,10 0 8-16,-8-3-63 0,8-4 82 15,-4 0-5-15,4 0 5 0,0 0 21 16,0 0-10-16,23 0 80 0,-1 0 8 0,-22 0 95 15,27 0-5-15,-10 0 74 0,14 18 204 16,-17 1-213-16,-1-19-53 0,-3 27-33 16,4-9 14-16,-2 3-8 0,8 22 19 15,-9-24-105-15,-2-2-30 0,3 3 0 16,-1-1 26-16,-2-4-39 0,9 6-82 16,-10-14-36-16,-1 3-98 0,0-2-135 15,-2-4-130-15,1 0-769 0,-5-3 484 16,0 1-109-16,-1 1-103 0,0-3 53 15,0 0 266-15</inkml:trace>
  <inkml:trace contextRef="#ctx0" brushRef="#br0" timeOffset="156360.9873">11745 15126 2188 0,'1'-5'62'0,"-1"-7"97"16,0 5 98-16,0 2 496 0,0 5-419 0,-20-10 2 15,20 10-70-15,0 0-21 16,-17 0-34-16,5 18 32 0,12-18-134 0,-11 0 6 16,11 24-68-16,-15-24 131 15,-2 37 209-15,10-20-154 0,-2-2-36 0,1 0-26 16,3 5-12-16,-2 19 115 0,7-20-209 15,0 1-48-15,0-8-4 16,0 2-33-16,28 0 5 0,0 4-277 0,-10-15-56 16,-1-3-141-16,5 0-185 0,-4 0-238 15,4 0-81-15,23-25-1190 0,-22-4 1541 16</inkml:trace>
  <inkml:trace contextRef="#ctx0" brushRef="#br0" timeOffset="156632.2292">12113 14845 2430 0,'0'0'134'0,"-11"0"137"0,11 0 168 15,-8 25 136-15,8-25 467 0,0 27-659 16,0-11-57-16,0 0-29 0,0 6 30 15,25 27 254-15,-25-20-360 0,19 2-54 16,-19 0-19-16,24 2-16 0,-24-2-52 0,20 30-11 16,-6-29-113-16,-3-5-89 15,-11-4-72-15,7-3-189 0,-7 6-539 0,7-19 244 16,-7-1-140-16,2-6-164 0,-2 0-238 16,0 0 218-16</inkml:trace>
  <inkml:trace contextRef="#ctx0" brushRef="#br0" timeOffset="156821.2446">11939 15033 4383 0,'21'0'171'0,"-21"17"173"0,24-17 105 15,-6 13-28-15,25-1 178 0,-16-12-495 16,1 0-200-16,1 0-182 0,-1 0-244 15,-3-18-378-15,16 18-1407 0,-28-20 1204 16,1 20 381-16</inkml:trace>
  <inkml:trace contextRef="#ctx0" brushRef="#br0" timeOffset="157123.1293">12562 14640 3341 0,'-12'0'230'16,"12"26"672"-16,0-26-254 0,0 27-76 15,0-6-26-15,0-1-51 0,0 5 19 16,28 36 194-16,-3-32-524 0,-25 6-133 15,31 6-51-15,-15-4 0 0,-3 9 0 0,7 33 0 16,-11 4 0-16,5-52 0 16,-11 16-377-16,-3-33-111 0,4-4-266 15,-2-3-267-15,-2-7-218 0,0 0-1438 16,0-29 1777-16,0 29 340 0</inkml:trace>
  <inkml:trace contextRef="#ctx0" brushRef="#br0" timeOffset="157588.2558">12468 14674 3955 0,'-2'-10'132'16,"-4"-7"448"-16,6 9-213 0,0-1-101 15,0 0-101-15,0-7-80 0,23-5-48 16,7 7-63-16,-8-1 1 0,5-1-13 15,0 3-13-15,3-4-22 0,39 0-77 16,-35 12 100-16,1 5 10 0,-6 0 48 16,-4 0-42-16,25 27 42 0,-37 12-13 15,-2-17 61-15,-3 2-14 0,-6 1 55 16,-2 1-21-16,0 24 21 0,-25-24-136 16,25-3 84-16,-29 4 5 0,10-1 43 0,-21 23 132 15,22-22-107-15,-27 40 284 16,34-43-327-16,11-2-38 0,-13-9-33 15,6 5-47-15,3 9-34 0,4-15-38 16,0-5 14-16,0-5-97 0,0-2-16 16,24 0 39-16,6 0-23 0,-13-20 173 15,4 20 31-15,-1 0 22 0,0 0 67 16,13 0-20-16,-17 0 63 0,-2 0-15 16,-3 25 75-16,-2-25 117 0,0 32-135 15,7 7 83-15,-11-19-201 0,1 1-19 16,0 0-28-16,-1-8 8 0,7 16-258 15,-8-17-54-15,-2-2-171 0,3-3-88 0,4-3-264 16,-2-4-113-16,12 0-1254 0,-7-21 1422 16,1 21 249-16</inkml:trace>
  <inkml:trace contextRef="#ctx0" brushRef="#br0" timeOffset="157906.4363">13148 14959 3436 0,'-15'0'172'0,"15"0"609"0,0 0-240 15,-16 23-122-15,16-23-87 0,0 26-26 16,-9-9-35-16,9 21 186 0,0-18-280 16,0 2-32-16,0-1-4 0,0 0-17 15,0 20 24-15,0-24-112 0,0-1-30 16,0 0-6-16,0-5-12 0,0-3-16 15,0-1-107-15,0-4-22 0,20-3-2 16,-20 0-30-16,18 0-114 0,3-21-100 16,-8 3 226-16,3 18 176 0,1-18-115 0,0 18 31 15,2-14-3-15,14-1-157 16,-18 15 132-16,3 0-15 0,-5 0-121 0,-4 0-183 16,9 0-884-16,-11 18 525 0,-1-18-18 15,2 14 140-15,1-14 147 0</inkml:trace>
  <inkml:trace contextRef="#ctx0" brushRef="#br0" timeOffset="158247.7205">13371 14399 2957 0,'0'0'152'0,"0"21"184"15,25 1 641-15,8-7-498 0,-10 4-200 16,-3 5 9-16,3 5-114 0,28 38 105 0,-26-18-124 15,0-3 72-15,-2 9 11 0,-8 4 9 16,-1 1-97-16,-8 77 59 0,-6-68-151 16,0-7-115-16,-35 9-115 0,12-8-202 15,-29 50-1004-15,23-64 287 0,-3-5-199 16,1-4 70-16,2-3 268 0</inkml:trace>
  <inkml:trace contextRef="#ctx0" brushRef="#br0" timeOffset="398111.6408">21701 2460 2271 0,'0'0'77'0,"0"0"81"16,0-16 458-16,0 16-266 0,0 0 24 15,-18 0-8-15,18 0-31 0,0 0-58 0,0 0 65 16,0 0-199-16,0 0-79 0,0 0 116 16,0 0 57-16,0 0-37 0,0 20 391 15,18-20-378-15,-18 23 32 0,0-7-61 16,18 3 18-16,-18 30 112 0,16-28-189 15,-16 9-18-15,9 2-12 0,-9 1-26 16,9 1-28-16,-5 30-26 0,0-33-15 16,0-1 0-16,-1-3 0 0,1-1 0 15,10 14 0-15,-5-24 0 0,-3 2 0 16,3-6 0-16,0-3 0 0,-2-1 0 16,6-1 0-16,-8-7 0 0,-2 0 0 0,1-21 0 15,-1 21 0-15,3-20 0 0,-4-14 0 16,1 16 0-16,-1 2 0 0,4-3 0 15,-1 1 0-15,5-18 0 0,-1 22-1 16,3 0 0-16,1 3 1 0,4 1-3 16,10-6-4-16,-15 11 1 0,7 0 1 15,-7 0-3-15,3 5 0 0,4 0-44 16,-9 0 63-16,4 0-3 0,-2 19 23 16,1-19-19-16,1 27-18 0,12 5 32 0,-14-13-26 15,3 1 9-15,-2 1-14 16,-1-3 5-16,8 25 0 0,-9-25 5 0,-3 3-5 15,-2-2-4-15,12 36-342 16,-14-43 73-16,-2-2-72 0,0 3-136 16,1 3-683-16,0-13 372 0,-3-3-88 15,2 0-156-15,-1 0-70 0,3-25-326 16</inkml:trace>
  <inkml:trace contextRef="#ctx0" brushRef="#br0" timeOffset="398358.6493">22385 2870 2647 0,'1'0'114'0,"-1"0"106"16,2 0 136-16,1 18 101 0,-1-18 11 16,5 20 277-16,-4 6-475 0,3-9-95 15,-1-1-34-15,3 2-7 0,3 18 45 16,-6-19-132-16,-2 0-25 0,1 2-20 15,2 3-1-15,-4-6-55 0,1 6-162 16,-3-12 27-16,0-5-26 0,0 1-158 0,0-6-206 16,0-25-933-16,0 25 651 15,-18-34 178-15,18 7 90 0,0-1 162 16</inkml:trace>
  <inkml:trace contextRef="#ctx0" brushRef="#br0" timeOffset="398493.8815">22379 2665 3690 0,'0'29'209'16,"0"-5"-31"-16,0-9 24 0,0-1-73 16,0-2-46-16,0 2-85 0,23 8-473 15,-23-13-5-15,0 0-193 0,25-2-141 16,-25-7-33-16,24 7 193 0</inkml:trace>
  <inkml:trace contextRef="#ctx0" brushRef="#br0" timeOffset="398870.6247">22559 2908 2998 0,'0'9'80'0,"0"0"73"16,0-1 83-16,0 4 74 0,19 0 140 15,-3-7-336-15,-16-1-72 0,24-3-36 16,23-1-7-16,-29 0-8 15,1 0-33-15,2-19-16 0,22 4-183 16,-26 15 133-16,-2-14-5 0,0 14 54 0,-4-18 12 16,-3 0-27-16,-8 10 83 0,0-2-16 15,0-1 14-15,0 0-26 0,-23-6-21 16,2-4 52-16,21 14 26 0,-29-5 60 16,12 9 38-16,2-1 28 0,-5 4 104 15,-18 20 93-15,19-20-180 0,2 22-74 16,2-2 7-16,4-2-12 0,0 27 41 15,11-21-97-15,0 3 7 0,0 2 20 16,29 2-11-16,-10 1 20 0,31 23 12 0,-21-27-87 16,9-3-44-16,1-5-172 15,6-4-33-15,46 3-944 0,-52-11 373 0,-2-2-383 16,-3-4 260-16</inkml:trace>
  <inkml:trace contextRef="#ctx0" brushRef="#br0" timeOffset="403383.6579">23895 2977 2145 0,'0'0'56'16,"0"0"71"-16,-16 0 325 0,16 0-156 16,-14 0 40-16,14 0 7 0,-6 0 25 15,6 0-29-15,0 15 174 0,0-15-348 0,0 0-24 16,0 9-17-16,0-9 37 16,19 5 93-16,-19-5-129 0,0 6-50 15,16-6 32-15,-16 0-49 0,18 0-49 0,4 0 27 16,-8 0-25-16,0-16 23 15,-1 16-39-15,0 0-7 0,11-15 41 0,-16 15-47 16,2 0-8-16,-4 0-6 0,0-23-53 16,-1 23 54-16,0-19-15 0,-5 19 36 15,0-20 6-15,0 20-17 0,0-14 12 16,0 1-16-16,-26 13 35 0,26-14-10 16,-16 14-51-16,16-7 57 0,-26 7-20 0,-5 0 90 15,12 0-43-15,1 0 42 0,-1 24-7 16,1-24 45-16,-11 19 73 15,19 10-157-15,1-14 38 0,9 4-16 0,0 0-33 16,0 6 90-16,36 23-102 16,-16-25-31-16,4-1-124 0,3-1-67 0,4-7-130 15,31 5-457-15,-29-16 262 0,-4 0-66 16,0-3-102-16,-4 0-174 0,1 0 74 16,16-28-462-16</inkml:trace>
  <inkml:trace contextRef="#ctx0" brushRef="#br0" timeOffset="403722.016">24489 2700 2552 0,'0'0'80'0,"-19"0"55"0,19 0 87 16,-15 0 36-16,-4 18 178 0,19-18-270 15,-19 0-21-15,19 22-38 0,-16-9-22 16,16 8-28-16,-6-8-43 0,6 1-4 15,0-1-8-15,0 0-16 0,20-1 14 16,5 11-20-16,-6-17 57 0,-5-1-46 16,6 1 6-16,-3-1 10 0,-2-1-27 15,18 4 37-15,-21-4-16 0,-12 1-7 16,16 2 39-16,-16-2 27 0,11 12 208 16,-11-6-158-16,0 2-9 0,0 3 4 0,0 2 3 15,-29-3-31-15,-2 33-15 0,11-28-22 16,-1 0 13-16,-4 3-66 0,-4-7 21 15,-26 12-15-15,31-24 58 0,-1-4-112 16,5 0-60-16,-22-21-1286 16,33 21 600-16,7-28-143 0,2 28 116 15</inkml:trace>
  <inkml:trace contextRef="#ctx0" brushRef="#br0" timeOffset="404454.6399">25346 2791 2356 0,'0'-6'142'0,"0"5"210"0,0 1 82 16,0-2 190-16,0 2 352 0,0 0-539 15,0 0-50-15,0 0-44 0,0 0-12 16,0 24 43-16,0-3-236 0,0-21-25 15,0 26 9-15,0-26-45 0,0 28-7 16,0 3 79-16,13-15-103 0,-13 2-21 16,0-2-11-16,0 0-29 0,14 10 26 15,-14-18-15-15,0 1 6 0,0-3-8 16,8-4-1-16,-8-1-10 0,0-1-66 0,0 0 32 16,0-28-15-16,23 28-10 0,-23-30-10 15,0-8-88-15,18 21 68 0,-18-3 34 16,14 3-5-16,-14 0 12 0,19 4 53 15,4-7-19-15,-11 13 53 0,1-3-24 16,-1 10 3-16,-4-3-5 0,10 3 47 16,-10 0-28-16,-2 0 12 0,-1 27-21 15,-4-27 27-15,2 29 7 0,1 1 21 16,-2-16-40-16,-1 0-5 0,0-1 1 0,-1 0-4 16,6 12 8-16,-4-17-55 0,-2-3 34 15,0-5-16-15,0 6 7 0,2-6-21 16,2-19-99-16,-2 19 52 0,3-22 6 15,-3 22 16-15,2-23-116 0,8-12-169 16,-5 17 168-16,-2 5 72 0,3-1 51 16,0 1 10-16,2-3 21 0,6 3 28 15,-6 7 22-15,-2 6 44 0,-4 0 36 16,3 0 53-16,5 0 166 0,-6 23-207 16,0-23-41-16,-3 30-16 0,5-14-50 15,-2 1 3-15,5 23-27 0,-7-20 47 16,0-1-177-16,2-3-53 0,1 0-217 15,6 3-875-15,-7-14 461 0,3 5-32 16,0-10-136-16,6 0 127 0,-5 0 233 0</inkml:trace>
  <inkml:trace contextRef="#ctx0" brushRef="#br0" timeOffset="404728.6354">25937 2819 4597 0,'-16'25'130'15,"16"-25"119"-15,-18 27 67 0,18-14 122 16,-13 3-29-16,13 21 206 0,0-18-507 0,0-3-52 16,0-1-36-16,0-3-31 15,25 8-3-15,8-10-55 0,-13-10 7 0,3 0-72 16,-1 0-71-16,-1 0-27 0,17-22-326 16,-21-5 343-16,-3 3 40 0,-7 10-4 15,-1-4 45-15,-3-12-51 0,-3 16 142 16,0 3 30-16,0 1 3 0,0 10 14 15,-20 0 36-15,20 0-45 0,-23 0-28 16,23 0-69-16,-18 17-158 0,18-17-158 16,0 19-165-16,-13 3-827 0,13-22 762 15,0 12 79-15,0-12 169 0</inkml:trace>
  <inkml:trace contextRef="#ctx0" brushRef="#br0" timeOffset="405186.7042">26313 2848 3961 0,'0'0'234'16,"-23"0"97"-16,23 0 99 0,0 0 6 15,-13 0-40-15,13 22 259 0,0 1-445 16,0-11-68-16,0 0-56 0,0 2-86 16,23 11 35-16,-23-13-51 0,37-2-10 15,-17-3-52-15,1-4-128 0,3-3 5 0,23 0-338 16,-24 0 297-16,-1 0-125 15,-4-28-16-15,0 28-59 0,11-28-317 16,-20-4 526-16,-2 15 126 0,0 0 26 0,-5-1 70 16,-2 8 42-16,0-15 123 0,0 12 13 15,-20 13 67-15,20-6 72 0,-21 6 32 16,21 0-9-16,-19 0 148 0,2 18-309 16,17-18-36-16,-13 25-9 0,13-25-32 15,0 38 79-15,0-25-93 0,0 4 26 0,0 0 10 16,0 2 5-16,23-2 55 15,5 27 141-15,9 2-49 0,-5-3-154 16,-19-21-141-16,-1 2 78 0,-2-4 3 16,-3 6-1-16,2 26 60 15,-9-28-81-15,0-1 5 0,0-4 4 0,0 1-8 16,-20 14 10-16,-3-26-30 0,5 5-1 16,1-4 4-16,-6 2-20 0,-4 1-19 15,-30-10-158-15,28-2-16 0,0 0-206 16,-5 0-145-16,5-26-328 0,-17-8-1658 15,31 10 1244-15,5 1 374 0</inkml:trace>
  <inkml:trace contextRef="#ctx0" brushRef="#br0" timeOffset="405905.6535">27798 2809 2951 0,'0'0'97'0,"0"0"96"0,0 0 168 16,0 0 117-16,0 0 0 0,0 0 389 15,0 0-496-15,0 0 18 0,0 25-27 16,0-25 6-16,0 47 171 0,0-23-298 16,24 8-50-16,-24 1-18 0,18 9-79 15,-18 1-56-15,17 49-38 0,-5-44 0 16,-12-1 0-16,0-5 0 0,7-1 0 16,-7 18 0-16,0-18 0 15,0-29 0-15,0-4 0 0,0-4 0 16,0-4 0-16,0-30 0 15,0-12 0-15,-13-23 0 16,13 28 0-16,-14-60 0 0,1 49 0 16,13-13 0-16,-11 8 0 0,11 0-32 0,-5-51-118 15,5 64 34-15,0 6 31 0,27 4 21 16,-27 10 37-16,29 2 19 0,8-7-1 16,-16 13 13-16,0 7-6 0,2-2 2 15,1 6 2-15,17 1 3 0,-21 0-26 16,-2 29 22-16,-6-12-10 0,11 48 36 15,-23-41 47-15,0 1-50 16,0 2 39-16,-27 21-57 0,-7-23 35 16,12 1-55-16,0-9 34 0,-2 1-7 15,-24 17-13-15,26-25-20 0,0 3-55 16,1-9-82-16,3-2-76 0,-11-2-568 16,20 0 251-16,2-25-160 0,7 25-221 15,0-27-92-15,0 11-123 0,57-18-566 0</inkml:trace>
  <inkml:trace contextRef="#ctx0" brushRef="#br0" timeOffset="406254.6516">28281 2830 4115 0,'0'0'109'0,"-17"0"214"15,17 0-122-15,0 0-91 0,0 0-16 16,20 0-28-16,-20 0-56 0,21 0 13 15,6 0-14-15,-10 0-14 0,-3 0-27 16,2 0-28-16,10 0-62 0,-16 0 16 16,-1-13 7-16,-1 13 14 0,-8-15-30 15,8 15 29-15,-8-23 25 0,0 11 52 16,0 1 35-16,-23-2-41 0,23 1 40 16,-30 1-20-16,-6-13 11 0,13 17 99 15,5 1-8-15,-3 0 62 0,1 4 34 16,-14 2 101-16,22 0-140 0,0 28-4 15,5-28-34-15,7 30-27 0,-5-8-46 16,5 28 23-16,24-24-69 0,-24 3-37 0,31-4-85 16,-8 3-94-16,25 18-524 0,-23-25 145 15,6-6-22-15,-1-3-51 0,3-3-63 16,-1-6 59-16,31-3-478 0,-30 0 847 16</inkml:trace>
  <inkml:trace contextRef="#ctx0" brushRef="#br0" timeOffset="406683.274">28739 2766 2596 0,'3'-13'81'16,"-2"-10"902"-16,-1 16-564 0,0 3-24 16,0 1-16-16,0 1-19 15,-24 1 329-15,24-3-409 0,-21 1-26 0,21 3-52 16,-18 0-38-16,-4 0 35 16,11 22-151-16,-1-22-24 0,-1 29-6 0,0-10-12 15,3-2-7-15,0 25-14 0,7-21-24 16,2 1 1-16,1-1-22 0,0-3-38 15,23 15-195-15,7-23 16 0,-12-3-9 16,5-4-19-16,2-3 12 0,-4 0 86 16,27-29-453-16,-27 29 236 0,-4-28-40 15,1 28 125-15,-8-33 18 0,10-5 38 16,-16 19 239-16,-4 5 44 0,3-4 26 0,-3 1 54 16,0-4 66-16,0 2 410 0,-24 11-163 15,24 3 36-15,0 5-36 0,-21 0 5 16,21 0-7-16,-15 0 367 0,3 21-413 15,12-21-72-15,0 22-70 0,-13-7 16 16,13 22 206-16,-8-14-218 0,8 4-55 16,0 7-60-16,0 4-50 0,0 11-29 15,0 48-13-15,0-43 0 0,0 2 0 16,18 0 0-16,-18-7 0 0,0-1 0 16,19-14 0-16,5 34 0 0,-24-44-127 15,18-2-191-15,-7-10-292 0,2-3-237 0,3-9-303 16,9 0-1185-16,-15-28 1214 15,8 8 349-15,-3-6 216 0</inkml:trace>
  <inkml:trace contextRef="#ctx0" brushRef="#br0" timeOffset="406971.6407">29082 2774 4270 0,'-17'-2'125'15,"17"1"120"-15,0 1 45 0,-14 0 454 0,14 18-402 16,0-18 12-16,0 19-52 15,0-4-33-15,0 25 74 0,0-15-237 16,0-2-38-16,0 0-34 0,26 3-17 0,-26-5-14 16,23 19-14-16,5-23-56 0,-13-7 23 15,1 3-32-15,1-7-31 0,15-4-151 16,-17-2 53-16,-2 0-31 0,-4-36-3 16,3 36-19-16,2-67-227 15,-10 38 284-15,-2-3-4 0,-2 4-33 0,0 4 52 16,0 8-46-16,0-18-168 0,0 22 196 15,-18 12-42-15,18-6-5 0,0 6-30 16,0 0-10-16,0 0-389 0,-15 23 166 16,15-23 29-16,0 17 7 0,0-17 107 15</inkml:trace>
  <inkml:trace contextRef="#ctx0" brushRef="#br0" timeOffset="407340.6436">29378 2862 3135 0,'3'0'113'0,"-1"0"80"16,0 0 104-16,8 0 454 0,-6 0-508 15,5 0-75-15,0 0-4 0,1 0-149 16,4 0 73-16,14 0-51 0,-13-18-31 16,0 18-15-16,-2 0 0 0,3 0 0 0,8-13-14 15,-15 4 4-15,-1 9-4 16,0-12 13-16,-4 12-26 0,1-12-23 0,-2 0-120 15,-3 5 116-15,0-3-8 0,0 5 1 16,-24 0 50-16,24-4-37 0,-22-4 23 16,-6 9 26-16,15-3 8 0,-2 6-31 15,-1-1 4-15,-10 0 186 0,12 2 65 16,2 19 14-16,3-19-128 0,1 24 15 16,0-6-56-16,4 18 122 0,4-12-50 0,0-2-10 15,0 2 7-15,0 2-28 16,25 23-19-16,-4-21-100 0,-21-3-59 15,20-3-111-15,-7-3-92 0,0-4-153 0,15 1-941 16,-12-15 454-16,-1-1-50 0,4 0 136 16,-3-29 171-16</inkml:trace>
  <inkml:trace contextRef="#ctx0" brushRef="#br0" timeOffset="407715.6567">29702 2767 3426 0,'0'0'157'0,"0"0"196"0,0 0 39 15,0 0 496-15,-17 17-529 16,17-17 42-16,0 0-5 0,0 18-23 16,0 3 82-16,20-9-339 0,-20-2-52 0,0 1-39 15,17 4-1-15,-17-5-1 0,15 9-2 16,-15-11-56-16,0-2 29 0,10-1 7 16,-10 0 6-16,7-2 21 0,-1-3-62 15,-6 0-8-15,3-22-13 0,1 22-1 16,0-21 7-16,5-13-97 0,-6 17 91 15,2-2 6-15,4 5 52 0,-3 14-25 16,13-33-16-16,-7 19 19 0,-1 14 15 16,0-10 30-16,-2 10 7 0,-1-5 16 15,9 5 55-15,-12 0-44 0,-3 21-7 16,0-21 5-16,0 25 9 0,0 10 42 16,-2-15-73-16,0 0-19 0,0 0-15 0,0 1-33 15,0 18-41-15,0-20-24 0,0 1 3 16,0-4-94-16,0-6-88 0,0 2-197 15,0-7-475-15,0-5 366 0,0 0 51 16,0-17-162-16,16 17-119 0,-16-26-36 16,0-10-430-16,0 14 892 0</inkml:trace>
  <inkml:trace contextRef="#ctx0" brushRef="#br0" timeOffset="407899.3445">29708 2505 2984 0,'0'0'207'16,"0"21"148"-16,0-21 87 0,23 0-42 15,4 21 165-15,-11-5-497 0,0-16-44 16,4 0-94-16,2 0-174 0,-1 0-171 16,13 18-1243-16,-20-18 701 0,-1 0 148 15,-1 0 285-15</inkml:trace>
  <inkml:trace contextRef="#ctx0" brushRef="#br0" timeOffset="408204.6261">30030 2713 2954 0,'0'10'142'15,"-17"17"542"-15,1-18-238 0,16 5-69 16,-9 4-176-16,9-1-62 0,0-6-6 15,0 18 19-15,0-8-49 0,23-6-117 16,-23-3-23-16,27 0-30 0,5-1-260 16,-14-8 131-16,2-1-68 0,-1-2 2 15,0 0-27-15,-1-24 26 0,11 1-87 16,-15 23 273-16,-6-32 47 0,-2 14 13 0,-6-1 19 16,0-4 36-16,-25-24 119 15,25 25-42-15,-43-2 46 0,16 7 22 0,-3 0 7 16,-3 5-17-16,-36 7-21 0,35 5-125 15,2 19-100-15,3-19-222 0,-43 85-1931 16,55-61 1441-16,-1 3 236 16</inkml:trace>
  <inkml:trace contextRef="#ctx0" brushRef="#br0" timeOffset="450749.5555">21793 5238 1147 0,'0'0'100'0,"0"0"58"16,0-9 29-16,0 9 54 0,0-8 157 15,0 3-161-15,0 0 10 0,0-1 38 0,0 3 50 16,0-3 355-16,0-1-69 15,0 0-323-15,0 7 298 0,0 0-284 16,0 0 8-16,12 0-65 0,-12 0 59 16,0-16 132-16,0 16-296 0,0 0-14 15,0 0-6-15,-19 0-10 0,-10 0 58 16,9 20-129-16,-2-20-10 0,-5 32-16 16,-1-14-6-16,1 5-6 0,-20 22-16 15,23-20-7-15,7-3-30 0,1 1-17 16,6-2-1-16,5 3-53 0,5 18-216 15,0-29 174-15,24 2-27 0,-24-1-19 16,37-1 38-16,16 6-277 0,-24-12 320 0,5-7 60 16,1 12 47-16,2-5 20 0,37 9 10 15,-38-5 21-15,-2 1 2 0,-2 3 18 16,-11 2 2-16,2 0 0 0,-3 19 117 16,-20-17-64-16,0 4 32 0,0-4-9 15,-28 3 12-15,-9 18 99 0,11-23-153 16,-5 3-23-16,1 0-62 0,-8-3 23 15,0-3-4-15,-42 12-30 0,39-16 2 16,3-3-23-16,4-5 19 0,3-2-61 16,-16 0-281-16,33 0 60 0,0-24-145 15,8 24-108-15,5-24-274 0,1 24-160 0,29-39-1304 16,-8 25 1396-16,4-2 276 16</inkml:trace>
  <inkml:trace contextRef="#ctx0" brushRef="#br0" timeOffset="451022.3633">22366 5649 2897 0,'4'0'174'0,"1"0"148"0,-2 0 171 15,1 0 83-15,2 0-116 0,2 26 169 16,-5-26-409-16,-2 25-41 0,1-25-36 16,0 19-60-16,3 3-35 0,-5-22-68 15,2 12-28-15,-1-12-86 0,3 10-94 16,-4-10-81-16,5 0-691 0,-5 0 255 16,0 0-206-16,0 0-8 0,0-22 118 15,0 22 258-15</inkml:trace>
  <inkml:trace contextRef="#ctx0" brushRef="#br0" timeOffset="451160.4485">22421 5385 4249 0,'0'0'139'0,"0"0"89"0,0 17 465 16,25 22-128 0,0-19-724-16,-25-20-185 0,28 13-348 15,-14-13-307-15,25 10-1407 0,-23-10 1620 16</inkml:trace>
  <inkml:trace contextRef="#ctx0" brushRef="#br0" timeOffset="451946.3805">23634 5135 2926 0,'0'0'130'0,"0"0"429"16,0 0-101-16,0 0-3 0,0 0-48 15,0 0 25-15,0 20-29 0,0 7 244 16,17-7-383-16,-17 3-57 0,22 5-37 0,-22 7-7 15,17 45 74-15,0-39-136 16,-17 3-6-16,10 2-10 0,-10-3 43 0,11-1-4 16,4 24 50-16,-9-38-148 0,3-4-26 15,-2-4 0-15,3-4 0 16,2 4-11-16,-9-13 1 0,1-6-26 0,1-1-19 16,0 0-4-16,-1 0-19 0,5-25-91 15,-4-4 31-15,2 9-4 0,-2-1 31 16,3-6-22-16,9-14-19 0,-11 24 92 15,3-3 21-15,2 6 14 0,-2 4 7 16,0 0 16-16,7 10 18 0,-9 0 6 0,5 0 20 16,-4 0 9-16,-1 22 29 0,7 5 127 15,-6-11-127-15,-2 0 26 0,-1 3 2 16,0 1-21-16,-3 2 16 0,9 15-51 16,-7-19-68-16,0-2-13 0,0-3-50 15,0-5-45-15,7 8-319 0,-7-13 39 16,1-2-133-16,-1 0-124 0,1-1-258 15,0 0-47-15,10-34-1125 0,-6 17 1319 16,2-4 233-16</inkml:trace>
  <inkml:trace contextRef="#ctx0" brushRef="#br0" timeOffset="452147.2373">24215 5467 2840 0,'0'25'202'0,"0"-25"155"15,0 41 722-15,0-22-625 0,0 0-90 16,0-1-48-16,0 0-34 0,0 13 43 0,0-17-262 16,23 4-58-16,-23-10-16 0,0 2-62 15,20-3-76-15,-20 1-383 0,13-8 193 16,-13 0-150-16,10 0-121 0,-10-25-110 0,6-3-923 16,0 10 983-16,-2-4 117 15,-4-5 265-15</inkml:trace>
  <inkml:trace contextRef="#ctx0" brushRef="#br0" timeOffset="452280.4761">24251 5291 2833 0,'-8'0'152'0,"1"25"460"0,7-9-198 15,0 1-120-15,0 0-113 0,0 4-98 16,0-4-116-16,0 20-585 0,24-16 100 16,-24-1-318-16,17-8-13 0,-17-3 63 15,20-9 185-15</inkml:trace>
  <inkml:trace contextRef="#ctx0" brushRef="#br0" timeOffset="452629.7306">24445 5591 2848 0,'0'9'53'0,"0"-5"238"0,0 1-94 16,0-5-16-16,27 0-57 0,-27 0-79 15,26 0 5-15,6-23 22 0,-14 23-83 16,0 0-43-16,1-19-71 0,-4 4-38 16,13 3-200-16,-16 1 206 0,-3 2 40 15,-2 0 20-15,-3-1 43 0,-3 2 35 0,-1-3 23 16,-21-11-15 0,-7 10 30-16,-5 8 7 15,17 1 40-15,-3 3 70 0,-2 0 64 0,-16 0 431 16,20 33-251-16,1-33-2 15,3 32-61-15,3-10-26 0,4 26 106 0,6-21-246 16,0 2-119-16,0-7-10 0,25 6-5 16,-25-3-91-16,61 18 91 0,-32-27-127 15,8-7 0-15,2-2-338 0,1-7-281 0,42 0-1383 16,-44-32 1111-16,-7 32 316 16</inkml:trace>
  <inkml:trace contextRef="#ctx0" brushRef="#br0" timeOffset="453100.7094">23409 6510 1927 0,'-16'7'188'0,"0"1"45"16,6-6 117-16,1 0 17 16,1-2-11-16,6 0 433 0,2 0-480 0,21-22-41 15,-21 22-83-15,36-31-43 0,22-12 160 16,-19 11-239-16,7-7-33 16,6-10-93-16,12-4 79 0,4-7-11 0,83-94-114 15,-67 74-58-15,5-12-92 0,9-7-152 16,-1-1-68-16,99-97-404 0,-106 106 560 15,-3 10-15-15,-9 4-91 0,-14 14-79 16,-15 9 35-16,12-21-100 0,-43 48 500 16,-12 8 18-16,-5 7 22 0,-1 7-55 0,0 2-6 15</inkml:trace>
  <inkml:trace contextRef="#ctx0" brushRef="#br0" timeOffset="453424.7244">24571 5092 2426 0,'0'0'111'0,"0"0"62"15,0 0 68-15,0 0 331 0,0 0-360 16,26 0-56-16,-1 0-90 0,7-25-55 0,6 9-51 15,54-18-224-15,-43 15 84 16,-3 2-33-16,-6-2 48 0,-6 2-12 16,26-3-6-16,-51 11 200 0,-9 9 202 15,0 23 37-15,0-23 39 0,-36 37 25 16,10-13 36-16,0 5-61 0,-37 44 174 16,32-34-347-16,-1-8-66 0,2 6-31 15,4-3-66-15,-14 27-578 0,31-37-113 16,1-3-402-16,8-4 44 0,0-5 208 0</inkml:trace>
  <inkml:trace contextRef="#ctx0" brushRef="#br0" timeOffset="472246.4956">24674 3829 1712 0,'-39'0'158'0,"21"0"35"15,-1 0 94-15,3 19 50 0,-4-19 49 0,3 0 31 16,-9 14 431-16,20-14-477 16,1 12-69-16,5-12-60 0,0 0 6 0,75 0 289 15,-31 0-293-15,16 0 28 0,18 0-33 16,21 0-3-16,27 0 11 0,183 0 195 15,-118 18-237-15,27-18-63 0,25 0-77 16,24 0-4-16,292 0-63 0,-270 0 2 16,9 0 0-16,1 0 2 0,-9 0-3 15,-10 0-7-15,220 24-33 0,-263-24 4 16,-23 0-2-16,-21 0-8 0,-26 0 18 16,98 0-9-16,-165 0 37 0,-16 0 9 0,-25 0 33 15,-15-24 2-15,-15 24 16 0,-7-19 3 16,-22 19-45-16,0-15-17 0,-24 15 11 15,24-10-11-15,-54 0 0 0,33 10 0 16,3-8 0-16,2 4-24 0,3 4-129 16,13-4-84-16,-20-1-629 0,11-3 328 15,9 4-199-15,0-4-241 0,0 2-206 16,0-17-1191-16,0 17 1681 0</inkml:trace>
  <inkml:trace contextRef="#ctx0" brushRef="#br0" timeOffset="473644.7603">22040 9049 3628 0,'0'19'458'0,"0"-5"-47"15,0-14 134-15,0 12-30 0,0-12-36 16,0 11 359-16,0-5-537 0,0-6-10 16,0 0-31-16,0 0-45 0,0 0-54 15,0 0-72-15,0-22-89 0,0 22 0 0,25-31 0 16,-25 7 0-16,39-39 0 16,-23 29 0-16,0-8 0 0,3-1 0 15,-1-8 0-15,3-3 0 0,19-57 0 0,-17 59 0 16,-4-1 0-16,-1 1 0 0,-3 2 0 15,11-28 0-15,-18 45 0 0,-1 1 0 16,-3 6 0-16,2 0 0 0,-2 5 0 16,0-11 0-16,4 11 0 15,-6 12 0-15,2 1 0 16,3 8 0-16,-5 0 0 0,1 0 0 16,6 54 0-16,-3-32 0 0,4 7 0 15,0 9 0-15,2 4 0 0,3 6 0 16,41 116 0-16,-37-105 0 15,3 3 0-15,1-4 0 0,0 1 0 16,21 41 0-16,-1-17 0 16,-21-47 0-16,20 15 0 15,-6-25 0-15,-22-15 0 0,10 3-150 0,-18-11-218 16,-4-3-292-16,-2 0-208 0,0 0-341 16,0 0-39-16,-28-23-1213 0,28-3 1747 15</inkml:trace>
  <inkml:trace contextRef="#ctx0" brushRef="#br0" timeOffset="473856.4592">22343 8789 4248 0,'39'0'383'0,"-19"0"-23"16,5 0 222-16,6 0-61 0,6 0-3 15,4 0-83-15,48 0-66 0,-44 0-363 16,-4 0-132-16,-2 0-171 0,-6 22-208 16,14-22-1093-16,-31 0 486 0,1 20-119 15,-4-20 111-15,-5 0 286 0</inkml:trace>
  <inkml:trace contextRef="#ctx0" brushRef="#br0" timeOffset="474088.7647">23101 8753 5159 0,'7'22'103'16,"-4"-22"115"-16,1 24 111 0,1-12 93 16,1 15 264-16,-4-12-465 0,0 1-65 15,2 1-50-15,-1 0-38 0,0 0-30 16,7 17-53-16,-8-20-50 0,3 2-46 15,-1-2-89-15,-1-1-115 0,8 8-569 0,-8-17 302 16,0 0-150-16,2-3-104 16,-3-1-199-16,0 0-56 0</inkml:trace>
  <inkml:trace contextRef="#ctx0" brushRef="#br0" timeOffset="474395.758">23188 8615 4611 0,'0'22'98'0,"0"-22"45"0,0 15 89 15,0-15 104-15,0 18-12 0,-17 2 294 16,17-20-411-16,0 20-70 16,0-13-46-16,-14 0-32 0,14 2-17 0,0-9-85 15,0 0 20-15,-10 0-25 0,10 0-25 16,-7 0 3-16,0-26-294 0,3 26 188 15,-2-29 6-15,4 29 180 0,-6-26-94 16,1 10 27-16,6-14-4 0,-2 22 51 16,3 8 1-16,-3-15 15 0,3 6-10 15,0 9 63-15,0 0-36 0,0 0-7 16,0 26-80-16,0-26-111 0,22 26-768 16,-22 1 142-16,0-27-196 0,20 28-94 0,-20-19 211 15</inkml:trace>
  <inkml:trace contextRef="#ctx0" brushRef="#br0" timeOffset="474694.6991">23431 8729 3101 0,'0'0'266'0,"0"0"120"0,0 0 101 16,0 0 170-16,0 0-498 0,20 0-19 16,-20 0-79-16,27 0-29 0,-9 0-80 15,18-22-114-15,-18 22 41 0,1-18 44 16,0 18-220-16,-1-13-148 0,9 13-740 15,-18-9 504-15,0 9 0 0,-2 0 45 0,-4 0 101 16</inkml:trace>
  <inkml:trace contextRef="#ctx0" brushRef="#br0" timeOffset="474868.7968">23397 8907 3365 0,'0'0'196'16,"56"0"583"-16,-31 0-314 0,5-17-160 16,2 17-149-16,3 0-86 0,28-16-190 15,-35 16-231-15,2 0-354 0,-11-17-358 16,-2 17-178-16,-8 0 244 0</inkml:trace>
  <inkml:trace contextRef="#ctx0" brushRef="#br0" timeOffset="475583.721">24561 8552 2438 0,'0'0'119'15,"0"0"182"-15,0 0 204 0,0 15 133 0,0-15-3 16,26 0 477-16,-26 9-619 0,35-9-43 16,-10 0-107-16,8 0-70 0,40 0-40 15,-34 0-207-15,2 0-23 0,-1-18-42 16,-3 18-33-16,-1 0-55 0,18 0-358 15,-34 0 101-15,-1 0-192 0,-6 0-151 16,-1 0-226-16,0 0-1226 0,-7 0 1231 16,-3 0 313-16</inkml:trace>
  <inkml:trace contextRef="#ctx0" brushRef="#br0" timeOffset="475918.1006">25718 8238 3528 0,'-10'0'158'15,"10"0"114"-15,-7-12 554 0,7 12-411 16,-7 0 31-16,7 0 52 0,0 0-59 15,0 0-11-15,22 23 253 0,-22-23-431 16,17 33-86-16,-17-7-78 0,19 2-86 16,-5 46 0-16,4 17 0 0,-6-38 0 15,0 58 0-15,-7-4 0 16,2-59 0-16,-2-4 0 0,10 29-47 16,-11-49-173-16,4-3-214 0,-1-9-300 15,-1 2-238-15,5-11-1280 0,-4-3 1059 16,-2-23 164-16,-1 4 337 0</inkml:trace>
  <inkml:trace contextRef="#ctx0" brushRef="#br0" timeOffset="476378.6757">25607 8242 3048 0,'-5'-4'149'0,"-2"-6"489"15,5 5-281-15,0-4-91 0,2 1-113 16,0-2-36-16,23-16 41 0,-23 14-148 16,33-3-6-16,-12 0-36 0,5-1 19 15,1 0-40-15,38-7-61 0,-32 14-14 16,0 1 128-16,-2 5-3 0,-2 3-14 16,-5 0 94-16,20 50-32 0,-29-29 105 0,-1 3-39 15,-5 4 1-15,-1 1 29 0,-6 23 134 16,-2-23-125-16,0 5-29 0,0-5-42 15,-33 5-1-15,33-3-21 0,-46 27 56 16,27-27-49-16,2-6-13 0,-2-1-10 16,4-4-18-16,-14 11-23 0,19-19-31 15,1-4-15-15,1-3-27 0,2-1-24 16,6-3-11-16,0-1-213 0,0 0 221 16,0 0 36-16,25-18 105 0,-25 18-65 15,43 0 25-15,-25 0 78 0,-2 0 3 16,2 0 61-16,2 28 66 0,-4-28-11 0,18 50 276 15,-21-27-281-15,1 2-18 16,1 2-39-16,-1 2-29 0,8 28-28 16,-12-28-85-16,0-4-61 0,1-1-105 0,3-5-233 15,-3-4-112-15,14 5-964 0,-14-14 630 16,1-6-264-16,-1 0 30 0,0 0 249 16</inkml:trace>
  <inkml:trace contextRef="#ctx0" brushRef="#br0" timeOffset="476606.7736">26269 8591 3700 0,'0'-1'199'16,"0"1"145"-16,0 0 693 0,0 0-523 16,0 25-37-16,0-25-77 0,0 24-16 15,21-7-82-15,-1 20 59 0,-20-18-272 16,20 5-63-16,-20 1-17 0,22 4 31 15,-5 15-160-15,-17-23-30 0,9 2-76 16,-9-7-87-16,8 0-157 0,-4-5-19 16,-4-1-1020-16,0-9 659 0,0-1-215 15,0 0 123-15,0 0 135 0</inkml:trace>
  <inkml:trace contextRef="#ctx0" brushRef="#br0" timeOffset="477054.5797">26258 8590 2748 0,'-6'-4'154'16,"4"4"151"-16,-3 0 140 0,0-3 87 15,1-4 184-15,3 2-528 0,1-1-81 16,0 1-14-16,0-3-22 0,28-1-54 0,5-10-9 16,-12 10 5-16,-1 4-20 15,4-3-20-15,3 5-4 0,21-7-100 16,-27 8 79-16,0 2 8 0,-5 0 9 0,0 0 0 15,-9 0 25-15,-2 28 4 16,-5-28 22-16,0 20 5 0,0-20 1 0,-21 29-50 16,-8 1 60-16,29-11 2 0,-30-2-38 15,12 0 12-15,3-3 16 0,2 1-23 16,-6 15 52-16,19-24-52 0,-12 1-58 16,12-2-13-16,0-5-15 0,0 0-213 15,28-18 196-15,-28 18 15 0,29 0 44 16,-11-20 62-16,-2 20-30 0,20 0 34 0,-18-16 19 15,-4 16 34-15,1 0 40 0,-1 20 38 16,-3-20 20-16,9 17 135 0,-15 5-176 16,-5-7-14-16,0 1 18 0,0-1 0 15,-21 19 122-15,21-17-162 0,-29 1-5 16,9-2-39-16,0 1-45 0,-3-3 4 16,-24 10-82-16,22-16 72 0,-2-3-171 15,3-2-37-15,1-3-151 0,-13 0-1011 16,23-30 464-16,-1 14-83 0,1-9 67 15,6 5 194-15</inkml:trace>
  <inkml:trace contextRef="#ctx0" brushRef="#br0" timeOffset="477408.306">26936 8174 1725 0,'0'-6'99'0,"0"3"84"16,0 1 174-16,0-1 732 15,0 3-416-15,0 0-61 0,17 21 1080 16,3-21-1156-16,-20 29-55 0,13-13-115 15,0 26 12-15,-13-16-378 0,14 2 0 16,-7 4 0-16,0 2 0 0,2 10 0 16,-2-3 0-16,3-3 0 0,5 59 0 15,2-7 0-15,-7-49 0 16,0 23 0-16,-5-10-79 16,-1-35-223-16,6 6-1065 0,-6-18 321 15,0-5-166-15,1-2-81 0,1 0 20 0</inkml:trace>
  <inkml:trace contextRef="#ctx0" brushRef="#br0" timeOffset="477884.7703">26836 8128 3445 0,'-3'-4'183'16,"1"-8"91"-16,2-3 113 0,0-1-56 15,0 2-69-15,18-14-30 0,9 11-221 0,-7 1-10 16,3 0 0-16,2 5-1 16,30-6 17-16,-23 7-12 0,2 3-10 15,4 5 4-15,-6-1-4 0,-1 3 0 0,26 0-33 16,-31 22 69-16,-6-22 12 0,-4 38 45 16,-9-7 86-16,7 28 223 0,-12-27-197 15,-2 3-13-15,0 0-35 0,0 1-36 16,-29 1-26-16,-10 27 23 0,15-29-76 15,1-4 15-15,-4 2-37 0,4-4-6 0,-21 16-38 16,28-22 20-16,1-3 11 16,1-1-6-16,5-6-18 0,9 0-14 0,-7 3-135 15,3-11 25-15,4-5-46 0,0 0-55 16,24 0 5-16,1-25-89 0,-25 25 295 16,31-21 16-16,-8 21 90 0,-2-19-33 15,-2 19 52-15,24 0 180 0,-23 0-42 16,0 0 46-16,-1 18 30 0,-4-18 33 15,14 49 181-15,-18-34-315 0,-1 4-68 16,3 3-14-16,-6 4 21 0,4-11-79 16,7 31-3-16,-6-24-109 0,-4 3-60 15,3-8-127-15,1-2-113 0,11 6-816 16,-17-20 418-16,5-1-205 0,1 0-64 16,3-19-184-16,-2 19 144 0</inkml:trace>
  <inkml:trace contextRef="#ctx0" brushRef="#br0" timeOffset="478162.5212">27771 8411 3167 0,'-23'-3'408'0,"23"2"-14"0,-27 1 78 15,12 0-51-15,1 0-9 0,-1 21 286 16,-10-21-390-16,14 20-58 0,-3-7-51 0,1 4 0 15,1 1-34-15,-5 25 140 16,7-18-170-16,3 1-30 0,3 4-20 16,1-5-16-16,3 27 36 0,0-25-101 0,0-4 27 15,21-2-78-15,-21-3-45 0,36-4-8 16,16 7-244-16,-26-11 86 0,3-3-91 16,-2-5-143-16,0-2-145 0,23 0-1185 15,-32 0 712-15,-2 0-8 0,-3-17 353 16,-1 17 182-16</inkml:trace>
  <inkml:trace contextRef="#ctx0" brushRef="#br0" timeOffset="478959.7403">24718 9489 2183 0,'-8'0'78'0,"-2"0"95"0,1 22 379 16,5-22-177-16,4 16 22 0,0-16 59 0,0 8 8 15,29-8-80-15,32 7 244 0,-20 0-359 16,17-7 1-16,17 0-23 0,25 0 20 16,157 0 191-16,-94 0-261 0,29-26-43 15,33 26-54-15,26-20-6 0,23 20-62 16,304-18 37-16,-270 5-45 0,-3 13 29 15,-8 0-34-15,-9 0-41 0,214 21 68 16,-286-21-65-16,-11 0 46 0,-26 0-57 16,-22 0-26-16,-25 0 97 0,63 0 116 0,-119 0-89 15,-19-18-32-15,-16 18-36 0,-13 0 0 16,-14 0 0-16,-3-13 0 16,-11 13 0-16,0 0 0 0,-24 0 0 15,2 0 0-15,0 0 0 16,22 0 0-16,-17-14 0 0,17 14-48 15,0 0-216-15,0 0-281 0,0-13-271 16,22 1-1646-16,9 3 1062 0,-31-2 169 16,31 1 436-16</inkml:trace>
  <inkml:trace contextRef="#ctx0" brushRef="#br0" timeOffset="480173.797">24884 9970 2129 0,'0'0'244'0,"0"0"69"16,0 0 140-16,0 0 101 0,0 0 62 15,0 0-41-15,0 0 411 0,0 0-556 16,0 0-32-16,0 0 2 0,0 22-1 15,13-22 146-15,-13 17-428 0,0-2-85 16,0 0-32-16,0 7 0 0,0 6 0 16,0 5 0-16,0 42 0 0,0 8 0 15,0-41 0-15,0 36 0 16,14-14 0-16,-14-34 0 0,0-5 0 16,11 20-124-16,-11-32-220 0,0-1-318 15,0-2-254-15,8-10-313 0,-4 0-1370 16,2-27 1466-16,-2 27 438 0</inkml:trace>
  <inkml:trace contextRef="#ctx0" brushRef="#br0" timeOffset="480693.1456">24792 10107 3054 0,'-8'-6'214'16,"1"1"272"-16,-1 0 28 0,3-2-35 0,-3-2 66 16,4 3-382-16,2-1-35 0,2 1 16 15,0-3-54-15,0 1-31 0,30-13-12 16,-30 7-44-16,30 3 7 0,-10-1-24 16,4-1-10-16,24-4-13 0,-23 13 48 15,-2-1-3-15,1 2 23 0,-3 0-34 16,-1 3-8-16,10 0 55 0,-19 21 31 0,1-21 40 15,-2 22 32-15,-6-7 30 0,-1 22 160 16,-3-15-238-16,0 1 4 0,0 2-13 16,-19 5-9-16,19-1 28 0,-26 30-1 15,-3-28-54-15,13 1-14 0,0-4-14 16,0-1-3-16,-9 13 14 0,17-20-29 16,-1-3-13-16,9-3-48 0,-9-7-1 15,9-2-19-15,0 5-83 0,0-10 79 16,0 0-3-16,0 0 15 0,23-18 9 15,2 18 18-15,-25-22 31 0,28 22 12 16,-14 0 7-16,-1-13 45 0,1 13 12 16,8 0 158-16,-12 22-85 0,0-22 18 15,1 30 29-15,0-11-12 0,8 24 42 16,-7-18-191-16,1-1-28 0,1 1 0 0,-3-3 0 16,1-1 0-16,13 15 0 0,-14-23-74 15,1-1-133-15,-3-3-137 0,0-6-219 16,10 0-878-16,-11-3 484 0,0 0-34 15,2-21-133-15,-3 21 22 0,1-32 356 16</inkml:trace>
  <inkml:trace contextRef="#ctx0" brushRef="#br0" timeOffset="480938.3341">25381 10372 3558 0,'-14'-3'431'0,"14"-3"-24"16,-10 6 125-16,10 0-27 0,0 0-16 16,0 19 315-16,0-2-523 0,0-17-85 15,24 29-52-15,-24-13-16 0,0 1-38 16,23 27-13-16,-23-22-59 0,0 2-11 16,0-2-33-16,11 4-14 0,-11 11-268 15,5-20 47-15,-5-5-104 0,0-1-111 0,0-2-88 16,0-1-217-16,0-8-1116 0,0 0 822 15,0 0 219-15,0 0 271 0</inkml:trace>
  <inkml:trace contextRef="#ctx0" brushRef="#br0" timeOffset="481409.7755">25289 10355 2583 0,'-2'-5'114'0,"-2"3"106"0,-2-3 503 16,6 5-381-16,0 0-65 0,0 0-145 0,0 0-51 16,0 0-15-16,29-19 68 15,2 19-56-15,-17-18-94 0,8 18-26 0,-3-13-25 16,21-4-88-16,-18 17 119 0,-4-8-20 16,0 1 48-16,-1 7 11 0,-4 0-4 15,0 29 73-15,-7-29-9 0,-6 30 37 16,0-11 0-16,0-1 22 0,0 2-14 15,-27 17 59-15,8-19-151 0,19-1 21 16,-28-2-16-16,28-3-11 0,-25 9 11 16,12-15-63-16,13 1 27 0,-14-1 4 15,14-5-10-15,0-1 4 0,0 0-111 0,0 0 67 16,0 0 83-16,0-18 9 0,23 18-48 16,4-18-26-16,-12 18 15 0,0 0 72 15,4 0 22-15,-1 0 5 0,-2 0 21 16,16 0 130-16,-17 0-68 0,-6 26 20 15,1-26-7-15,-4 26 13 0,-2 5 108 16,-4-15-172-16,0-2-14 0,0 2-30 16,-23-2-92-16,23 2 50 0,-48 11-19 15,27-16 23-15,-4 0-34 0,1-2-46 16,-2-3-18-16,-29 0-258 0,30-6 28 16,-4 0-157-16,4 0-118 0,2 0-223 0,2-29-215 15,-11 5-1053-15,18 24 1391 0</inkml:trace>
  <inkml:trace contextRef="#ctx0" brushRef="#br0" timeOffset="482058.1556">24867 10962 1740 0,'-9'0'84'15,"1"0"85"-15,0 19 70 0,-1-19 424 16,3 0-357-16,3 0 2 0,-1 0-57 16,-1 0 16-16,-2 0 2 0,3 0 180 0,4 0-285 15,0 0-50-15,0 0 6 0,0 0 16 16,48 0 155-16,-26 0-153 0,9-17-42 15,8 17-11-15,9 0 23 0,129-31 261 16,-110 31-223-16,5-11 31 16,62 3 134-16,-73 8-177 0,-13 0-85 15,-4 0-33-15,-8 0-1 0,10 0-61 16,-34 0 25-16,-4 0-12 0,-6 0-3 16,0 0-29-16,-2 0-38 0,0 0-321 15,0 0 82-15,-26 0-62 0,26 0-84 16,0 0-214-16,-17-15-837 0,4 15 667 0,13 0 63 15,0-10 172-15</inkml:trace>
  <inkml:trace contextRef="#ctx0" brushRef="#br0" timeOffset="482876.0676">25204 11492 2033 0,'0'0'72'15,"-19"0"596"-15,19 0-98 0,-16 0 28 16,16 22-76-16,0-22-12 0,-14 19 281 16,14 3-476-16,-9-6-5 0,9 2-38 15,0 1 18-15,0 6-79 0,0 35 105 16,0-21-247-16,0-2 19 0,0 8-13 16,16-1-8-16,-16 48 67 0,0-49-58 0,0-2 11 15,13-4-21-15,-13-1-29 0,14-7-23 16,-6 15-14-16,-1-21 0 0,-7-10 0 15,4 1 0-15,-3-9 0 0,2-2-17 16,-3-3-32-16,0 0-31 0,0-29-9 16,0 29-15-16,0-37-5 0,-19-18-113 15,19 23 89-15,-18-5 3 0,18-6-78 16,-20-7-66-16,-9-62-353 0,15 57 352 16,-19-110-233-16,25 117 420 15,8 6 19-15,0 3 32 0,0 3-14 0,23-23 0 16,-23 33 37-16,28 3 3 15,-9 1-25-15,-2 2 19 0,0 5-21 16,18-3-4-16,-16 9 36 0,-2 8 6 0,0 1 11 16,-1 0 23-16,-1 19-33 0,14 11 17 15,-19-9 30-15,-2 1 4 0,-1 1 16 16,-5 4 67-16,-2 30-9 0,0-28-70 16,-22 1-65-16,22 0 34 0,-25 1-5 15,25-2-14-15,-44 22-2 0,31-30-8 0,0-3 8 16,13-3-26-16,-15-4-8 0,4-1-127 15,11-10 7-15,0 0-51 16,0 0-30-16,0 0-38 0,0-24-22 0,24 2-205 16,3 22 341-16,-8-24 52 0,3 7 57 15,2 17 34-15,24-17 140 0,-27 4-23 16,2 13 46-16,0 0 59 0,-4 0 22 16,-2 0 31-16,7 25 168 0,-13-25-283 15,-1 22-35-15,-5-6-25 0,-1 0-15 16,-2 0 11-16,-2 18 77 0,0-17-82 15,-27 8 2-15,27-7-11 0,-34-3-13 16,-8 12-6-16,21-16-50 0,-6-2-4 16,5-3-26-16,-2 1-41 0,-3-7-93 15,-25 0-392-15,27-22 4 0,-2 22-160 0,4-29-285 16,4 11-65-16,-11-27-369 0</inkml:trace>
  <inkml:trace contextRef="#ctx0" brushRef="#br0" timeOffset="483576.2995">26045 10536 903 0,'0'0'37'0,"0"0"141"0,-19-8 84 15,19 8 46-15,0-4 352 0,0 4-354 0,0-2 65 16,-12 2 6-16,12 0 51 16,0 0 46-16,0 0 295 0,0 0-377 15,0 0-84-15,0 14 31 0,0-14-39 0,0 0-44 16,0 33 164-16,0-16-236 0,18 3-62 16,-18 0-30-16,0 4-23 15,15 34-9-15,-15-31-76 0,0 2-49 0,7-4-61 16,-7-2-97-16,0-1-117 0,7 12-650 15,-7-22 321-15,2-4-193 0,-2-4-59 16,0-3-185-16,0-1-590 0</inkml:trace>
  <inkml:trace contextRef="#ctx0" brushRef="#br0" timeOffset="483776.613">25955 10690 3077 0,'0'-6'225'0,"29"6"200"16,-8 0 94-16,6 0 101 0,36 0 131 15,-28 0-525-15,-1 0-97 0,0 0-91 16,3 0-57-16,22 0-339 0,-34 0 35 16,-4 0-202-16,-4-18-179 0,-1 18-162 0,-5 0-176 15,3 0-552-15</inkml:trace>
  <inkml:trace contextRef="#ctx0" brushRef="#br0" timeOffset="484106.7599">26512 10219 3180 0,'0'0'441'0,"0"0"-41"0,0 0 95 16,0 0-115-16,0 25 52 0,0-4 170 16,0-5-275-16,0 2-53 0,0 3 42 15,0 5-97-15,22 4-29 0,-5 34 126 16,-17-23-227-16,13 0-38 0,-13-1-29 15,14-1-57-15,-3 32-142 0,-5-42-19 16,1-2-105-16,-3-4-149 0,-1-5-125 16,2-4-243-16,1 1-1177 0,-4-11 847 15,1-4 230-15,-1 0 297 0</inkml:trace>
  <inkml:trace contextRef="#ctx0" brushRef="#br0" timeOffset="484570.2772">26405 10248 3049 0,'-1'-9'121'16,"1"3"91"-16,0-13 467 0,0 12-397 16,0-7-87-16,23 2-78 0,-23-3-12 0,24 1-40 15,8-13 18-15,-10 13-67 0,1 1-16 16,-2 4 10-16,2 2-25 0,2 2 10 15,21 5-84-15,-27 0 55 0,0 19 38 16,-4-19 127-16,1 29-95 0,5 7 16 16,-13-14-22-16,-1 2 21 0,-3 0 85 15,-1-2-18-15,-3 0-70 0,0 27 86 16,0-23-134-16,-20 0 16 0,20-1-3 16,-25-1-4-16,-6 25 40 0,14-29-43 15,-33 25-8-15,38-33 2 16,-1-2-17-16,4-3-20 0,-1 0-7 0,-1 1-61 15,11-2 59-15,-2-6-69 0,0 0 76 16,2 0 26-16,0 0-7 0,22 0 95 16,-22 0-89-16,22 0 56 0,-22 0 4 15,30 0 48-15,1 0 156 0,-15 0-82 16,0 0 11-16,-2 28-4 0,-1-9 42 16,-3 0-81-16,11 19 34 0,-12-17-159 15,-2 6 3-15,0-4-22 0,-1-4-39 16,11 13-387-16,-9-18 43 0,-1-1-140 15,1-4-218-15,2-1-148 0,1-6-242 16,9-2-750-16</inkml:trace>
  <inkml:trace contextRef="#ctx0" brushRef="#br0" timeOffset="484858.4711">26989 10447 2777 0,'0'0'171'16,"-19"0"169"-16,19 0 105 0,-15 0 101 16,15 24-112-16,-13-2 131 0,-3-22-376 15,16 29-26-15,-11-8-37 0,11 1-3 0,-4 27-1 16,4-24-88-16,0 3-31 0,0-1-17 16,0 2 16-16,0 26 14 15,0-30 32-15,0-3-32 0,26-1-59 0,-26-4 51 16,24-4-50-16,8 2-57 0,-12-13-72 15,-2-2-28-15,36-25-605 16,-40 25 409-16,1-19-81 0,-1 19-49 16,6-20-578-16,-11 6 538 0,-4 14 30 15,2-12 30-15,-5 12 139 0</inkml:trace>
  <inkml:trace contextRef="#ctx0" brushRef="#br0" timeOffset="485092.3655">26937 10730 2045 0,'-3'0'106'0,"3"0"49"16,0 0 403-16,0 0 99 15,21 0-140-15,-21 0-353 0,25 0-102 16,-25 0-12-16,33 0-59 0,-17 0-91 15,18-18-369-15,-18 18 127 0,-3 0-36 0,-4 0-27 16,-2 0-134-16,-7-17-46 16,18 17-480-16,-18-10 784 0</inkml:trace>
  <inkml:trace contextRef="#ctx0" brushRef="#br0" timeOffset="485277.6301">26913 10556 2545 0,'17'0'268'0,"-17"0"-8"0,18 0 85 0,-18 0-62 16,30 0-59-16,-15-17-94 0,26 17-270 16,-21 0-178-16,0-15-192 0,-5 15-269 15,4 0-111-15</inkml:trace>
  <inkml:trace contextRef="#ctx0" brushRef="#br0" timeOffset="485561.7863">27220 10072 3021 0,'25'0'164'0,"1"34"554"16,-26-15-177-16,32 8-71 0,-14 8 7 15,2 10 53-15,17 62 423 0,-20-46-558 16,-5 9-72-16,3 8-62 0,-3 2-76 16,-4 7-142-16,-5 86-50 0,-3-83-102 15,0-1-47-15,0-5-173 0,-25-6-175 16,-7 65-829-16,15-85 350 0,-6-3-177 15,0-4-100-15,-4-12 130 0,-2-7 409 0</inkml:trace>
  <inkml:trace contextRef="#ctx0" brushRef="#br0" timeOffset="486437.4801">24445 10135 1716 0,'20'0'199'0,"-20"0"13"0,0-8 89 15,0 8 17-15,0 0 103 0,0 0 520 16,0 0-489-16,-20 0-22 0,20 20-59 0,-15-20 12 16,15 19 44-16,-21 17 432 0,-2-13-433 15,12 10-104-15,-2 6-99 0,-3 10-71 16,-7 69-114-16,4 21-38 16,7 22 0-16,11 5 0 15,1-8 0-15,23-90-38 0,-4 2-198 16,3-7-258-16,7-9-334 0,5-12-521 15,43 16-1905-15,-38-38 2035 0</inkml:trace>
  <inkml:trace contextRef="#ctx0" brushRef="#br0" timeOffset="487440.7322">28140 10086 2685 0,'3'-8'126'16,"0"8"161"-16,-3-6 182 0,0 6 141 15,0-5 430-15,0 5-661 0,0 0-63 0,0 0 17 16,0 0-17-16,0 0-29 15,0 22 242-15,-20 0-303 0,20-1 15 0,-19 11-63 16,19-3-80-16,-39 66-27 16,22-38-71-16,-3 11 0 0,9 7 0 0,-2 5 0 15,3 4 0-15,3 11 0 0,7 88 0 16,36-5 0 0,-17-101 0-16,43 56 0 0,8-34 0 15,-34-61 0-15,40 16-37 0,-43-33-163 16,-1-5-207-16,0-4-288 0,-6-2-328 15,-2-3-239-15,12 0-1617 0,-25-4 1890 0</inkml:trace>
  <inkml:trace contextRef="#ctx0" brushRef="#br0" timeOffset="488327.4545">28573 10470 1530 0,'-9'-9'180'0,"1"-3"-1"0,8 10 88 15,0-3 6-15,-5-2 101 0,5 7 44 16,-3-3 503-16,3 1-538 0,0 2-43 15,0 0-67-15,0 0 47 0,0 0 50 16,0 22 410-16,0-22-436 0,0 19-41 16,15-4-15-16,-15 4-16 0,0 27 62 15,0-15-292-15,0 4-42 0,9 1 0 16,-9 4 0-16,9 4 0 0,-1 53 0 16,5 4 0-16,-7-51 0 0,0-2 0 15,4 44 0-15,-6-56 0 0,3 0 0 16,-4-10-192-16,2-2-175 0,0-6-255 15,6-4-1065-15,-5-14 701 0,2 0 25 16,0-24-91-16,2 1 45 0</inkml:trace>
  <inkml:trace contextRef="#ctx0" brushRef="#br0" timeOffset="488836.454">28452 10536 2189 0,'-6'-12'86'16,"0"3"76"-16,0 4 93 0,2-6 80 15,-2-9 341-15,2 12-392 0,3 1-38 16,1 2-84-16,0-5-40 0,0-11 4 16,27 11-118-16,-27-2 0 0,30 0-11 15,-10 0 2-15,2 2 5 0,24-7-1 16,-21 12-7-16,42 2-62 15,-48 3 62-15,-3 18 23 0,-5-18-24 16,-2 29 119-16,3 14 9 0,-10-19-25 16,0 0-24-16,-2 2-22 0,0-1 39 15,0 4 26-15,0 26 175 0,-22-27-243 0,22 0 1 16,-21 5-12-16,-20 46 52 16,27-55-59-16,0-1-18 0,-10 17-21 15,14-24 4-15,1 0 1 0,1-2-18 16,5-4 7-16,-3-1-14 0,6 1-112 15,0-10 47-15,0 0-19 0,22 0 9 16,-22 0 40-16,24-20-27 0,2 20 89 16,-10 0 0-16,-1-19 16 0,1 19 34 15,-1 0 30-15,9 0 162 0,-12 0-108 0,1 22 52 16,-2-22 40-16,-3 31 4 0,11 6 96 16,-9-14-231-16,-4 0-40 0,-1 2-16 15,2 2-21-15,-1 0-15 0,11 20-79 16,-8-26-50-16,-1-1-124 0,7-3-100 15,-1-5-83-15,18 0-849 0,-16-12 577 16,-1 0-168-16,2 0 90 0,-5-22-28 16,1 22 185-16</inkml:trace>
  <inkml:trace contextRef="#ctx0" brushRef="#br0" timeOffset="489082.7961">29151 10933 2667 0,'0'-5'128'0,"0"5"126"16,0-2 137-16,0 1 95 0,-18 1 328 16,0 0-552-16,18 0-60 0,-15 0-38 15,15 0-21-15,-13 17 191 0,-1-1-190 16,14-16-3-16,-13 24-39 0,13-7-10 16,-10 2 10-16,5 23 57 0,5-22-93 15,0 2-59-15,0 1-7 0,0-4-12 0,25 19-105 16,-1-26-34-16,-24 4-80 15,29-4-75-15,-12 0-57 0,1-7-180 0,15-4-1014 16,-18-1 522-16,4-22 65 16,-5 22 287-16</inkml:trace>
  <inkml:trace contextRef="#ctx0" brushRef="#br0" timeOffset="489343.7851">29325 10633 2525 0,'0'-2'186'15,"-4"2"207"-15,1 0 134 0,3 0 139 0,0 22 430 16,0-22-641-16,0 27-48 0,0-10-81 16,0 0-25-16,22 28 54 0,-4-19-253 15,-18 3-31-15,17 3-14 0,-17 0-19 16,17 1-22-16,-1 31-110 0,-16-32-5 15,12-3-67-15,-5-1-158 0,0-6-57 16,0 14-634-16,-2-23 356 0,-3-1-180 16,-2-4-239-16,0-5-86 0,0-3 305 15</inkml:trace>
  <inkml:trace contextRef="#ctx0" brushRef="#br0" timeOffset="489523.7928">29215 10864 3734 0,'22'0'232'16,"-22"18"120"-16,26-18 84 0,-8 15-25 15,3-15-64-15,30 11 43 0,-22-11-346 16,5 0-181-16,-5 0-141 0,3 0-226 16,22 0-1188-16,-32-19 672 0,-1 19 34 0,-1-15 314 15</inkml:trace>
  <inkml:trace contextRef="#ctx0" brushRef="#br0" timeOffset="489787.6693">29730 10543 3643 0,'-10'-1'224'0,"10"1"168"0,0 0 167 16,-8 0 786-16,8 26-766 0,0-26-29 15,-6 35-152-15,6-13-92 0,0 3-140 0,19 39-137 16,-19-35-29-16,0 3 0 16,24 1 0-16,-24 1 0 0,22 1 0 0,-22 2 0 15,17-1 0-15,4 27 0 0,-13-33-4 16,-8-5-167-16,13-4-153 0,-7-3-230 16,5 1-1041-16,-7-18 562 0,-1-1-53 15,3 0-74-15,2 0 97 0,-7-22 371 16</inkml:trace>
  <inkml:trace contextRef="#ctx0" brushRef="#br0" timeOffset="490238.7733">29630 10531 3503 0,'-12'-12'362'0,"10"3"-13"16,-1 2 68-16,3-2-79 0,-3-7-81 15,3-3-12-15,0 7-190 0,24-3-26 16,-24 1 15-16,34 2-42 0,-14-1 6 16,31-3-4-16,-24 8-18 0,2 1 7 15,3 2 0-15,-10 5 0 0,19 0 52 16,-26 23-73-16,-1-23 28 0,-2 35-21 0,-2-10 48 16,-4 0 86-16,0 28 113 15,-6-28-77-15,0 2-16 0,0-3-17 16,0-1-19-16,-27 17 4 0,5-21-88 0,8-1-5 15,-4-1-22-15,2 0 16 0,-1-4-11 16,-6 10-3-16,12-13-3 0,3-3-11 16,1 0-19-16,7-2-6 0,0 2-45 15,0-4 76-15,0-3 4 0,0 2 4 16,0 0 14-16,25-2 2 0,-2 4 19 16,-23 2-10-16,26 1 20 0,-10 3 53 15,0 2 61-15,17 22 196 0,-18-17-186 16,-1 8-43-16,0-3-13 0,1 8-12 15,-1-5-50-15,8 26-14 0,-12-23-33 0,0-1-47 16,2-5-71-16,-3-1-112 0,10 6-648 16,-9-19 334-16,0-6-178 0,-2-2-49 15,1 0-185-15,0-21-69 0,11-13-514 16</inkml:trace>
  <inkml:trace contextRef="#ctx0" brushRef="#br0" timeOffset="490563.7854">30225 10751 3437 0,'0'0'231'0,"0"0"142"16,0 0 715-16,0 17-576 0,-17-17-31 0,17 13-55 16,0-13-20-16,0 19-87 0,0 5 154 15,0-9-292-15,0 1-54 0,0 2-56 16,-13 2-18-16,13 20-40 0,-7-20-13 15,7 2 0-15,-7-5 0 0,4 0 0 16,0-2 0-16,-1 5 0 0,3-11 0 16,-1-2 0-16,2-3 0 0,0-4 0 15,0 0-81-15,0 0 14 0,20-17-29 16,-20 17 70-16,20 0-59 0,-20-17 23 0,41 17-57 16,-22 0 67-16,3-12-25 0,1 12-35 15,0 0-56-15,28 0-325 0,-24 0 91 16,-4 0-72-16,-5 0-192 0,-2 0-224 15,-4 0-57-15,10 18-1214 0,-17-18 1485 16</inkml:trace>
  <inkml:trace contextRef="#ctx0" brushRef="#br0" timeOffset="490889.7552">30616 10075 3713 0,'16'0'297'15,"-16"0"56"-15,15 0 120 0,-4 33 134 16,4-16-180-16,20 43 461 0,-15-21-549 15,5 5-25-15,1 12-42 0,-1 5-53 0,16 76 36 16,-25-62-221-16,-6 13-34 16,-5 5 0-16,-5 9 0 0,0 10 0 15,-57 113 0-15,-9-3 0 0,26-117-232 16,-48 83-990-16,41-109 82 0,1-7-310 16,-4-1-107-16,1-9 240 0</inkml:trace>
  <inkml:trace contextRef="#ctx0" brushRef="#br0" timeOffset="495759.8004">20272 7028 2210 0,'-8'0'93'16,"-1"-14"41"-16,4 14 330 0,3-15-239 16,0 15 78-16,2-12 30 0,-3 12 34 15,3-13 19-15,0 1 188 0,0 8-355 16,0-1-22-16,0 2-24 0,0-1 53 15,23 2 189-15,-23 2-227 0,13 0-50 16,-13 0-19-16,12 0-5 0,-12 0-7 16,29 0 70-16,-11 0-96 0,6 16 4 0,5-16-10 15,5 0 33-15,51 22 134 0,-33-22-125 16,8 0-34-16,10 0-29 0,7 0 27 16,108 0 13-16,-78 0-85 0,14 0-9 15,12-20 0-15,13 20 0 0,14 0 0 16,176-18 0-16,-153-2 0 0,6 20 0 15,9-21 0-15,9 8 0 0,214-9-6 16,-205 8 6-16,17-1 0 0,7 0 0 16,9 1 6-16,6-3-6 0,268-19 0 15,-253 19 0-15,11-3 0 0,7-1 0 16,5 1-38-16,291-24 37 0,-295 27 1 0,12 2 38 16,0-3-39-16,-1 2 1 15,-6 1 0-15,255-10 2 0,-276 14-9 0,-9 0-16 16,-14 0-19-16,-8 1-31 0,186-9-135 15,-238 12 86-15,-1-6-2 0,-19-1 1 16,-15 1-13-16,-15-1-4 0,90-10-124 16,-127 12 164-16,-13 2-38 0,-12 0-21 15,-12 3-114-15,27-2-270 0,-61 4 187 16,-7 0-15-16,-8 1-271 0,-9 0-153 0,-5 0-266 16,-3-2-709-16</inkml:trace>
  <inkml:trace contextRef="#ctx0" brushRef="#br0" timeOffset="496824.8012">21850 13375 2461 0,'-14'19'88'16,"-2"-19"29"-16,-4 0 26 0,-2 0 3 15,-2 13-11-15,-29 3 132 0,23-6-140 16,1 1 15-16,1 0 6 0,3-1 28 16,-19 13 225-16,27-13-145 0,1-3 29 15,4 0-22-15,5 0-5 0,4 1-76 0,3 6 335 16,22-4-254-16,-22-3-10 15,43 1-75-15,-10-1-14 0,58 8 181 16,-35-10-231-16,11-2-26 0,9-3 9 16,12 0-91-16,8 0 31 0,118 0-2 15,-92 0 22-15,13 0 4 0,10 0 24 0,8 0 19 16,180 0 46-16,-149 0-114 0,13 0-30 16,17 0-6-16,5-20 0 0,6 20 0 15,247-17 0-15,-226-1 0 0,3 18 0 16,8-16 0-16,-3 16 0 0,260-15 0 15,-260 2 0-15,11 4 0 0,-1 0 0 16,3-6 0-16,0 10 0 0,0-7 0 16,265-14 0-16,-273 11 0 0,0 5 0 15,-5-2 0-15,-6 0 0 0,-10-8 0 0,-9 7 0 16,200-14 0-16,-235 15 0 0,-14-3 0 16,-21 1 0-16,-14 0 0 0,-20 1 0 15,68-10 0-15,-120 10 0 0,-16 6 0 16,-17-4-39-16,-15-1-157 0,-16 0-185 15,-9-13-1105-15,-40 13 373 0,7-3-290 16,-8-2 31-16,-7 3 173 0</inkml:trace>
  <inkml:trace contextRef="#ctx0" brushRef="#br0" timeOffset="498399.5756">20399 6938 2141 0,'0'12'109'0,"0"-12"42"0,0 0 78 16,0 9 84-16,-23-1 324 0,7-2-213 15,16-1-46-15,-18-5-66 0,18 13-45 16,-15-5-109-16,2 17 197 0,13-11-183 15,-12 5-2-15,5 2-37 0,-3 5 29 16,-2 23 42-16,7-27-107 0,2 15 0 0,2-1 52 16,1 1 15-16,-2-2-39 0,2 54 45 15,0-41-141-15,25 2 4 0,-25 3 28 16,0 8 27-16,20 68 147 0,2-62-121 16,-8 10 22-16,0 6-15 0,0 4 1 15,4 6-37-15,23 99-35 0,-20-88-50 16,-1 8 0-16,1 1 0 0,-3 3 0 15,11 117 0-15,-19-112 0 0,-3 7 0 16,2 1 0-16,-3 1 0 0,-1 0 0 0,3 135 0 16,-4-128 0-16,1-2 0 15,4-4 0-15,-2 5 0 0,7 132 0 16,-6-140 0-16,0 10 0 0,-1-5 0 16,0 0 0-16,1 3 0 0,3 115 0 0,-8-122 0 15,0-8 0-15,-1-1 0 0,0-5 0 16,-2 100 0-16,0-113 0 0,0-2 0 15,-17 163 0-15,17-184 0 16,0-7 0-16,0-3 0 0,0 61 0 16,0-72 0-16,0 1 0 0,0 1 0 15,0-7 0-15,19-4 0 0,-19 38 0 16,17-48 0-16,-17-10 0 0,0-3 0 0,13-2 0 16,-13 10 0-16,13-19 0 0,-13-6 0 15,0 1 0-15,6-1 0 0,-6-1 0 16,7 0 0-16,-7-2 0 0,3-1 0 15,-1 0 0-15,2-3 0 0,-1-1 0 16,-2-1 0-16,0 0 0 0,0 0 0 16,0 0 0-16,-1 0 0 0,0 0 0 15,0 0 0-15,0 0 0 0,0 0 0 16,0 0 0-16,0 0 0 0,0 0 0 16,0 0 0-16,0 0 0 0,0 0 0 15,0 0 0-15,0 0 0 0,0 0 0 16,0 0 0-16,0 0 0 0,0 0 0 15,0 0 0-15,0 0 0 0,0 0 0 16,0 0 0-16,0 0 0 0,0 0 0 0,0 0 0 16,0 0 0-16,0 0 0 0,0 0 0 15,0-13 0-15,0 13 0 0,0 0 0 16,0 0 0-16,0 0 0 0,26 0 0 16,-12 0 0-16,31-20 0 0,-14 20 0 15,5 0 0-15,12-13 0 0,8 13 0 0,81-26 0 16,-56 18 0-16,17-2 0 15,0-1 0-15,7 0 0 0,-4 3 0 16,-2 4 0-16,-7-2 0 0,70-2 0 0,-53 8 0 16,-72 0 0-1,6 0 0-15,-31 0 0 0,-9 0-117 0,-3 0-164 16,0 0-180-16,0 0-234 0,-36-24-1053 16,3 7 699-16,14 17-111 0,0-22 90 15,2 22 190-15</inkml:trace>
  <inkml:trace contextRef="#ctx0" brushRef="#br0" timeOffset="500534.5514">31787 6309 1596 0,'0'0'106'0,"0"0"68"0,7 0 64 15,-7 0 70-15,0 0-41 0,0 0 251 16,0-18-290-16,0 18 22 0,0 0 15 16,0 0 27-16,0 0-4 0,0 0 160 15,0 0-302-15,0 0-39 0,0 15-10 16,0-15-10-16,0 13 126 0,0 2-139 16,0-3-2-16,0 2-15 0,0 4-8 15,0 3 36-15,0 22 139 0,0-17-82 16,0 4-47-16,0 1-18 0,0 1 2 15,0 40 46-15,0-35-51 0,18 2 30 16,-18 5-14-16,0 3-3 0,13 2-11 16,-1 58 17-16,-12-49-39 0,15 5-5 15,-7 1-18-15,1 5-13 0,12 69 0 16,-10-71-15-16,1 8-16 0,2 2 3 16,-2 1 12-16,1 2 3 0,10 82 20 0,-11-75-21 15,-1 0-7-15,-4-2 8 0,5 7-11 16,5 96-16-16,-7-98 25 0,-2 9 8 15,-1-2 24-15,0 7 40 0,-3 1-78 16,6 93-37-16,-7-95 2 0,-3 3 43 16,0-3 0-16,0 1 4 0,0 95-7 15,0-102-5-15,0 4 11 0,0-5-7 16,17 3-6-16,-17-2 10 0,0 84-15 0,16-93 11 16,-16 1-9-16,13-3 6 0,-13-2-32 15,25 82 32-15,-18-83 4 0,-7 2 54 16,10 2-53-16,-4-5 1 0,-4 2-22 15,-1 74-20-15,-1-77 27 0,0-5 19 16,0-1-4-16,0 1 8 0,-20 66 13 16,20-77-28-16,0-1-3 0,0-2-1 15,0-4-6-15,0-4-2 0,0 38 9 16,0-49 3-16,0-2 18 0,0-2-26 16,20-5 13-16,-20 33-2 0,0-40 13 15,0 1-18-15,0-7 4 0,11 1-11 16,-11-4 4-16,0 14-11 0,0-24 18 15,0 3 11-15,0 2-25 0,0 4 40 16,0-1-34-16,0-11 13 0,0 0-8 0,0-3 0 16,0-1 6-16,0-1 19 0,0 0-22 15,0 0 7-15,0 0-14 0,0 0 20 16,0 0-2-16,0 29 9 0,0-29-16 16,0 29 21-16,0-12-1 0,0 1-5 15,0 5 25-15,0 12 18 0,0-16-11 0,0 2-13 16,0-7 15-16,0 0-36 15,0 6-1-15,0-11-18 0,0 0 5 16,0-1 0-16,0-7 6 0,0 3-4 16,0 2 32-16,0-2-36 0,0-4 2 15,0 3 10-15,0-2-24 0,0 12 15 0,0-10 2 16,0 6-5-16,0-3 5 16,0 3 0-16,-25 18 26 15,25-20-31-15,0 5-1 0,0-7-26 0,0-1 34 16,0-1-4-16,0-2 11 0,0 0-18 15,0-1-4-15,0 0-20 0,0 0 28 16,0 0-3-16,0 0-4 0,0 0 21 16,0 0-15-16,0 0 22 0,0 0-22 15,0 0 4-15,0 0-2 0,-16 0-19 0,16 0 17 16,0 0-2-16,0 0 4 0,-11 0 3 16,0 0 4-16,11 0-13 0,-13 0 4 15,6 0-4-15,-2 0 7 0,2 0-2 16,-15 0-4-16,12 0 0 0,-3-18 4 15,2 18 6-15,-1 0-8 0,-12 0-9 16,13 0 14-16,-2 0 4 0,1 0-8 16,2 0 48-16,-3 0-48 0,-10 0-12 15,11 0-9-15,0 0 18 0,0 0-6 16,-1 0-1-16,-13 0-12 0,14 0 15 16,-3 0 3-16,-1 18-2 0,0-18-4 15,0 0 8-15,-14 0 4 0,10 0-6 16,1 17-14-16,1-17-12 0,-1 0-35 15,-26 10 0-15,19-3 47 0,-3-7 55 0,0 10-37 16,-2-5-1-16,0-1-28 0,-30 6-68 16,31-6 11-16,2 0-12 0,0 0-61 15,1-4-49-15,-25 4-347 0,25-4 233 16,3 0-10-16,1 0 26 0,1 0-76 16,6 0-120-16,-11-16-764 0,16 16 362 15,5 0 30-15,2 0 191 0,0-12 100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5T16:08:28.0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20222 1397 641 0,'0'0'617'0,"0"0"-254"16,17 0-64-16,-17 0 13 0,0 0 73 16,0 0 46-16,0 27 422 0,0-27-482 15,0 19-73-15,0-19-25 0,0 15-38 16,0-1 222-16,0-14-226 0,23 9 28 16,-23-3 6-16,0-1 9 0,0 4 174 15,0-6-273-15,0-1-41 0,0 10 19 16,0-12 6-16,19 1-23 0,-19-1 51 15,0 0-145-15,0-18-44 0,0 18-31 16,18-38 39-16,-18 19-4 0,12-26 91 16,-12 14-93-16,16-2-4 0,-8-8 1 15,-1 2-25-15,8-29 24 0,-3 34 4 0,-4-5 2 16,6 6-4-16,-7 3 23 0,5-16 41 16,-4 20-23-16,-5 2-15 0,-1-1-11 15,5 4-6-15,-5-1-7 0,6-14 0 16,-2 21 0-16,-4 2 0 0,1 3 0 15,-1-3 0-15,-1 10 0 0,0-1 0 16,0 4 0-16,5 0 0 16,3 20 0-16,0 15 0 0,0-12 0 15,3 3 0-15,17 50 0 0,4 3 0 16,2 9 0-16,-15-43 0 16,-2 4 0-16,1-7 0 0,-1-17 0 15,-1 11 0-15,10 34 0 0,-13-43 0 16,-3 2 0-16,-1-5 0 0,-3-2-95 15,1 24-424-15,-4-34 54 0,-1-4-126 0,-1-2-22 16,-2-3-125-16,0-1-98 0,0-2-866 16,0 0 817-16,-24 0 139 0,24 0 197 15</inkml:trace>
  <inkml:trace contextRef="#ctx0" brushRef="#br0" timeOffset="216.2819">20328 1330 2740 0,'22'-5'107'0,"9"-10"479"16,-11 11-110-16,4 4-10 0,5 0-78 16,2 0-59-16,4 0-130 0,35 24-59 15,-34-5-188-15,2-19-108 0,0 17-243 16,-3-17-246-16,24 17-1174 0,-34-6 960 15,-1-11 159-15,-3 0 214 0</inkml:trace>
  <inkml:trace contextRef="#ctx0" brushRef="#br0" timeOffset="616.0454">20937 1310 3307 0,'0'0'93'0,"14"0"154"0,-7 0 120 16,-1 0 54-16,13 15 289 0,-9-15-414 15,2 12 21-15,0-12 7 16,1 15 21-16,20 4 179 0,-19-19-330 16,6 0-35-16,-2 29-7 0,-2-2-7 15,17 13 171-15,-18-18-188 0,-2-5-37 16,4 12-49-16,-5-12-29 0,-1 4-13 0,7-21 0 15,-9 0 0-15,-6 20 0 0,6-20 0 16,-5 0 0-16,1 0 0 0,-3 0 0 16,7 0 0-16,-6 0 0 0,6-41 0 15,-1 19 0-15,-4-31 0 0,1 24 0 16,-1 2 0-16,-4 1 0 0,0 4 0 16,0 5 0-16,0-2 0 0,0 19 0 0,0-9 0 15,0 1 0-15,0 8 0 0,0 0 0 16,0 0-89-16,0 24-123 0,0-24-126 15,0 0-171-15,0 29-167 0,0-17-938 16,0-12 649-16,27 0-94 0,-27 0-6 16,15 0 201-16</inkml:trace>
  <inkml:trace contextRef="#ctx0" brushRef="#br0" timeOffset="859.1058">21542 1328 2424 0,'7'-15'105'16,"-1"15"33"-16,0 0 84 0,12-15 435 16,-10 15-299-16,1 0-60 0,2 0-110 15,0-13-78-15,14 13-92 0,-13 0-59 16,4 0-49-16,-2 0-52 0,2-5-149 0,-1 5-99 15,11 0-576-15,-15 0 365 0,-3 0 0 16,-5 0 33-16,-2 0 88 16</inkml:trace>
  <inkml:trace contextRef="#ctx0" brushRef="#br0" timeOffset="1018.0247">21575 1414 3494 0,'0'17'133'0,"22"-17"103"0,7 0 321 16,-11 0-408-16,1 0-168 0,0 0-226 15,2 0-263-15,18-19-1335 0,-18 19 945 16,-2 0 246-16</inkml:trace>
  <inkml:trace contextRef="#ctx0" brushRef="#br0" timeOffset="1539.0518">22416 962 3177 0,'0'-10'414'0,"6"10"41"0,-6 0 66 15,6 0 16-15,-3-14-136 0,4 14 608 16,-3 0-538-16,3 0-72 0,0 24-87 0,2-24-66 15,9 63-7-15,-9-38-229 16,2 5-10-16,1-7 0 0,-3 18 0 0,4-5 0 16,18 34 0-16,2-7 0 15,-18-37 0-15,0 6 0 0,18-3 0 16,-21-17 0-16,-1-12 0 16,30 2 0-16,-15-24 0 15,-14-11 0-15,14-18 0 0,-17 20 0 16,-3-4 0-16,0-4 0 0,-6-9 0 15,0 2 0-15,0-42 0 0,0 51 0 16,-22 0 0-16,22 9 0 0,0 6 0 16,-18 12 0-16,18 10 0 0,0 0 0 15,0 0-87-15,0 29-128 0,0-10-155 0,21 25-915 16,0-20 443-16,-21 3-201 0,20-1-250 16,-6-2 6-16</inkml:trace>
  <inkml:trace contextRef="#ctx0" brushRef="#br0" timeOffset="1916.1982">23098 1210 1707 0,'14'0'204'16,"-14"-11"15"-16,0 11 57 0,13 0 48 16,-13 0 12-16,0 0 611 0,0 0-574 15,0 0-31-15,0 0-106 0,0 0 36 16,0 29 24-16,0-29-13 0,0 27-216 16,0-27 36-16,-20 34 18 0,20-18-3 15,-14 1 49-15,2 0-96 0,12 0-16 0,-10-4-32 16,10 3-3-16,0 1-7 0,0-2 3 15,0-4-26-15,22-9-31 0,-22 2-54 16,29-4-65-16,8 0-430 0,-19 0 430 16,3 0 23-16,2 0 346 0,0 0-310 15,-4 0-22-15,20 0-405 0,-24 0 67 16,-1 0-194-16,-4 19-157 0,-3-19-201 16,7 20-438-16</inkml:trace>
  <inkml:trace contextRef="#ctx0" brushRef="#br0" timeOffset="2366.1539">22470 1840 2072 0,'0'0'119'0,"0"0"122"15,0 0 179-15,18 7 874 0,7-2-654 16,-7-2 33-16,10-1-93 0,8 3-22 16,66 2 361-16,-33-4-611 0,18-2-108 0,12 0-101 15,16 1-31-15,8-2-68 0,135-21 0 16,-128 1 0-16,-12 20 0 0,-15 0 0 15,-16-29-168-15,28 12-631 0,-82 17 50 16,-15 0-140-16,-14 0-244 0,-4 0-292 16,-24 0 127-16</inkml:trace>
  <inkml:trace contextRef="#ctx0" brushRef="#br0" timeOffset="3001.0445">22618 2521 839 0,'-3'-11'133'0,"2"5"112"0,1-11 450 16,0 11-360-16,0-2 3 0,0 1 67 15,19-3 110-15,-19 1 533 0,22 6-603 16,-22 1-31-16,23 1-35 0,-23 1 21 0,22 0-8 16,-2 22 281-16,-5-22-372 0,-3 30-34 15,3-6-73-15,-4 3-80 0,14 41-55 16,-10-34-59-16,-3 3 0 0,-5 1 0 15,2-3 0-15,-3-2 0 0,1-3 0 16,5 14 0-16,-7-16 0 16,2-20 0-16,7-7 0 15,7-27 0-15,-11 8 0 0,6-2 0 16,11-37 0-16,-15 25 0 0,1-2 0 16,-7-7 0-16,3-4 0 0,-5 1 0 15,-1-45 0-15,-3 55 0 0,0 3 0 0,0 3 0 16,1 11 0-16,4 13 0 0,2 25-12 15,-2-2-106-15,0 5-127 0,-1 7-131 16,0 7-257-16,4 32-966 0,-4-39 525 16,4 1-94-16,0-3 3 0,1-8 219 15</inkml:trace>
  <inkml:trace contextRef="#ctx0" brushRef="#br0" timeOffset="3265.0704">23309 2772 2901 0,'0'0'176'0,"0"19"665"0,15-19-289 16,-15 19-78-16,13-19-95 0,-13 0 34 15,13 27 283-15,0-19-465 0,-13 3-58 16,10 1-55-16,-10-3-25 0,7 2-39 15,-7 8 2-15,0-9-60 0,0-3-26 16,0 0-109-16,0-4-36 0,0 2-492 16,0-5 247-16,0 0-128 0,0 0-163 15,0 0-182-15,0 0-201 0,0-19-737 16</inkml:trace>
  <inkml:trace contextRef="#ctx0" brushRef="#br0" timeOffset="3411.6477">23367 2576 3845 0,'0'31'109'0,"0"-31"60"16,0 19 40-16,0-19 15 0,0 29-109 15,0-7-111-15,0-7-193 0,0-4-244 16,0 0-150-16,0-2-295 0,0 2-98 16,0 2-369-16</inkml:trace>
  <inkml:trace contextRef="#ctx0" brushRef="#br0" timeOffset="3814.9025">23644 2799 4674 0,'0'0'89'16,"0"22"101"-16,0-22 143 0,0 0 153 15,0 23 437-15,0 1-564 0,0-24-93 0,0 20-58 16,0-8 6-16,0 10 72 0,19-10-216 15,-19-2-20-15,0 9-35 16,0-10 0-16,15-1-2 0,-15 14-13 0,0-18 0 16,12-1 0-16,-12-3-4 0,8 0 4 15,3 0-34-15,-7-17-27 0,1-3-26 16,1 20-41-16,0-34-28 0,1 13 6 16,14-20-112-16,-9 20 193 0,0-7 13 15,3 9 9-15,-2 4 8 0,12-5 2 16,-13 13 43-16,-3-2 11 0,0 4 17 15,0 3 32-15,1 2 24 0,5 0 232 16,-5 19-144-16,-3-19 6 0,0 24-61 16,-3-7-53-16,3 23-30 0,-3-20-40 15,-2 2 0-15,-1 3 0 0,0-3 0 0,-1 1 0 16,2-2 0-16,0 12 0 0,0-18-192 16,0-3-253-16,3-9-269 0,-1 1-343 15,14-4-1495-15,-6 0 1218 0,3-23 343 16</inkml:trace>
  <inkml:trace contextRef="#ctx0" brushRef="#br0" timeOffset="4393.909">24409 1696 1712 0,'0'0'115'0,"0"0"70"0,0 0 114 16,0 0 157-16,18 0 561 0,-18 0-530 15,26 0-114-15,-14 0-124 0,7 0-28 16,0 0-79-16,33-20-113 0,-22 20-1 15,-3 0-32-15,3 0-28 0,0 0 114 0,17 0-352 16,-27 0 39-16,-7 0-89 16,0 0-144-16,-5 0-40 0,-4 0-59 0,-4 0-777 15,0 0 688-15,0 0 111 0,-27 0 235 16</inkml:trace>
  <inkml:trace contextRef="#ctx0" brushRef="#br0" timeOffset="4581.0808">24435 1869 3628 0,'44'3'295'0,"-25"-3"4"0,8 0 32 16,5 0-96-16,2 0-65 0,36 0-113 15,-32 0-279-15,-4 0-130 0,2 0-264 16,-6 0-124-16,-4 0-157 0,19-21-705 15</inkml:trace>
  <inkml:trace contextRef="#ctx0" brushRef="#br0" timeOffset="9394.0383">25948 846 633 0,'0'-8'74'15,"0"1"84"-15,0 3 85 0,0 2 56 0,0-3 203 16,0 5-348-16,0 0 63 0,0 0 37 15,0 0 75-15,-12 0 441 0,12 0-395 16,0 0-34-16,0 0-42 0,0 0-21 16,0 0-87-16,0 0 111 0,0 0-192 15,0 0 55-15,0 0-36 0,0 0-32 16,0 22-105-16,0-22 101 16,21 23 233-16,-21-2-170 0,0 7-17 15,16 3-20-15,-16 5 2 0,18 51 107 0,-18-46-137 16,0 2-20-16,12-1-30 0,-12-1 7 15,0-2-35-15,0 24-14 0,0-32-22 16,0-7-28-16,0 3-108 0,0-7-137 16,0 6-627-16,-19-16 351 0,19 0-249 15,0-10-353-15,0 0-120 0,0-18 189 16</inkml:trace>
  <inkml:trace contextRef="#ctx0" brushRef="#br0" timeOffset="10181.0564">26310 1323 1916 0,'0'0'104'0,"0"0"49"0,0 0 71 16,0 0 138-16,0 0-14 15,0 0 495-15,0 0-437 0,0 0-67 0,0 0-87 16,0 0-86-16,0 0 45 0,0 0 409 16,0 0-158-16,20 21-174 0,-20-9-39 15,0 5-21-15,16 17 137 0,-16-11-187 16,0 2-24-16,0 2-27 0,0 0-24 16,0 2-53-16,0 31-7 0,-21-31-43 15,21-5 0-15,-15 1 0 0,15-6 0 16,0 12 0-16,-12-21 0 0,12-2 0 15,0-8 0-15,0 2 0 0,30-2 0 0,-1 0 0 16,-13-24 0-16,4 24 0 16,2 0 0-16,3-17 0 0,21 17 0 0,-27-17-19 15,2 17-58-15,-2 0-81 0,-4 0-34 16,0 0-155-16,7 0-658 0,-15 0 327 16,1 29-204-16,2-29-107 0,-1 0-256 15,20 0-732-15</inkml:trace>
  <inkml:trace contextRef="#ctx0" brushRef="#br0" timeOffset="10730.0514">27849 991 1155 0,'-7'0'98'0,"1"-10"74"0,2 1 38 16,-5-1 324-16,6 3-282 0,0 2 44 15,2 2 33-15,1-2 72 0,0 0 29 16,0-3 355-16,0 7-537 0,0 1-49 0,0-2 2 15,0 2 26-15,0 0 471 0,0 0-342 16,0 0 28-16,0 17-45 0,0-17 2 16,0 27-73-16,20 16-16 0,-20-17-236 15,0 5-16-15,18 5 0 0,-7 99 0 16,-11-95 0-16,9 4 0 16,-9-4 0-16,0 0 0 0,0-4 0 15,6 15 0-15,-6-37 0 0,0 7-150 16,0-3-115-16,0-5-287 0,0-4-232 15,21-5-1259-15,-21 6 945 0,0-10-95 16,0 0 246-16,0-21 256 0</inkml:trace>
  <inkml:trace contextRef="#ctx0" brushRef="#br0" timeOffset="11264.0554">27688 986 1982 0,'0'-2'228'0,"0"2"-3"0,0 0 73 16,0 0-5-16,20-22-7 0,-20 22-48 0,15-15 52 16,-3 15-205-16,-12 0-48 0,17-19 0 15,-7 19 7-15,12-20-31 16,-8 20-8-16,6-25-14 0,0 7 11 15,3 18 10-15,23-28 43 0,-21 6-50 0,0 22-7 16,0-13 38-16,11 13-100 16,-17 0 107-16,-3 0-36 0,-1 0 46 15,-5 0 115-15,5 38 335 0,-5-18-207 0,-6 4-189 16,-1 2-23-16,1 4-38 0,-2-10-42 16,-2 37 223-16,0-30-125 0,0-7 6 15,0 6-8-15,-23 1-8 0,2 25 54 16,21-32-72-16,-22 2-5 0,22-3 7 0,-21 3-3 15,21-5-11-15,-22 12 20 0,6-18-150 16,10-2 68-16,-1 1-10 0,0-3 4 16,7 2 77-16,0-9-83 0,0 0-4 15,0 0-18-15,0 0-2 0,29-21 20 16,2 21 27-16,-15 0-14 0,3 0 26 16,-2 0 19-16,2 0-18 0,14 19 35 15,-18-19-65-15,-3 20 58 0,-1-4 6 16,0 0-12-16,-3 3-17 0,5 16 10 15,-10-18-28-15,2 2-24 0,2-7-68 0,-2 1-114 16,5 4-558-16,-5-17 276 16,-1 6-171-16,2-6-82 0,0 0-34 15,2 0-240-15,5-23-474 0,-9 23 949 0</inkml:trace>
  <inkml:trace contextRef="#ctx0" brushRef="#br0" timeOffset="11597.0514">28419 1212 2509 0,'0'0'151'0,"0"0"129"0,0 0 130 0,0 0 68 16,0 0 0-16,0 0 240 0,0 0-448 16,0 0-35-16,0 0 79 0,0 0 18 15,17 27 209-15,-17 3-376 0,0-13-20 16,15 3-30-16,-15-9 33 0,0 9-22 15,0 12 17-15,0-18-47 0,0 5-19 16,0-7 47-16,0-1 58 0,0 17-124 16,0-18-96-16,0-8 3 0,0 5 46 15,0-6-7-15,0-1-6 0,0 0-18 16,21 0 16-16,-21 0 0 0,23 0-3 16,-7 0 7-16,16-22-17 0,-14 22 5 15,2 0-31-15,0 0-52 0,1 0-78 0,-5 0-107 16,12 0-568-16,-17 0 278 0,-2 26-125 15,-4-26-266-15,-5 0-308 0,0 15-992 16</inkml:trace>
  <inkml:trace contextRef="#ctx0" brushRef="#br0" timeOffset="13624.7966">25798 2487 1082 0,'0'-10'166'0,"0"10"78"15,0-10 597-15,10 10-376 0,-10 0 91 16,0 0 26-16,0 0 39 0,0 0 299 15,0 0-532-15,0 0 12 0,0-23 4 0,0 23-9 16,0 0-49-16,0 0 153 16,0 0-337-16,0 0-74 0,0 0-56 0,0 0-32 15,0 40 0-15,23 18 0 16,-23-24 0-16,21 43 0 16,8 9 0-16,-29-39 0 0,17 0 0 15,-2 42 0-15,-15-47 0 0,6-1 0 16,-2 0 0-16,-4-7 0 0,0-2 0 15,0-2 0-15,0-6 0 0,0 12-255 0,0-26-178 16,0-1-325-16,-18 0-253 16,18-9-282-16,0 0-1489 0,0 0 1801 0</inkml:trace>
  <inkml:trace contextRef="#ctx0" brushRef="#br0" timeOffset="13905.0567">26148 3057 2666 0,'0'-14'74'0,"0"14"66"16,0 0 85-16,0 0 123 0,18 0 444 16,-18 0-394-16,0 0-49 0,0 26-17 15,13-26 23-15,1 25 301 0,-14 8-379 0,13-11-54 16,-3 0-43-16,-10 1-19 0,13 0-58 15,-2 10-25-15,-9-16-82 0,1-2 2 16,-1-5-32-16,1-1-21 0,-3-5-271 16,0-4 100-16,0 0-215 0,0 0-38 15,0-25-283-15,0 8-138 0,-17-24-1008 16,17 14 1188-16,-17-6 50 0,17-5 243 16</inkml:trace>
  <inkml:trace contextRef="#ctx0" brushRef="#br0" timeOffset="14037.0608">26181 2770 3830 0,'0'21'333'0,"0"13"-33"0,0-17 44 16,12-2-100-16,-12 4-85 0,9 14-38 15,0-18-185-15,-2-1-63 0,2-2-280 16,0-3-170-16,2 2-199 0,19-1-1242 16,-22-5 1276-16</inkml:trace>
  <inkml:trace contextRef="#ctx0" brushRef="#br0" timeOffset="14376.0733">26459 3019 4986 0,'0'29'243'0,"0"-29"27"0,0 29 91 16,0-15-39-16,0 4-14 0,0 8 39 15,0-15-253-15,0 0-34 0,0-2-25 16,19-4-6-16,-19 0-18 0,17-5-14 15,-17 0-10-15,17 0-10 0,-17 0-9 16,12 0-24-16,-4 0-69 0,-8-32 70 16,0 32 15-16,5-31 6 0,-5 31 1 15,0-44-13-15,2 10 40 0,0 20 31 16,0 14-18-16,0 0 26 0,2 0 11 16,7-12 139-16,-3 12-43 0,2 0 13 15,-1 20 44-15,1-20 33 0,2 30-7 0,12 9 71 16,-12-17-249-16,-1 0-28 0,0-1-17 15,3 1-13-15,6 15-268 0,-11-22-63 16,2-2-208-16,-1-1-155 0,1-5-202 16,1-2-342-16,13-5-1373 0,-6-26 1673 15</inkml:trace>
  <inkml:trace contextRef="#ctx0" brushRef="#br0" timeOffset="14896.72">27989 2484 2057 0,'0'-14'157'0,"0"14"94"16,12-10 210-16,-12 10 169 15,0 0-8-15,11 0 650 0,-11 0-714 0,5 22 16 16,-5-22 6-16,1 22-99 0,5-1 44 16,-6 0-502-16,2 4-23 15,-2 9 0-15,2-4 0 0,1 10 0 0,-1 3 0 16,2 3 0-16,2 54 0 0,-2-15 0 15,0-47 0-15,5 21 0 16,3-21 0-16,-7-24-51 16,3-2-608-16,-5-9-72 0,4-3-232 15,-3 0-180-15,4 0-231 0,1-20-928 16,-4-16 1663-16</inkml:trace>
  <inkml:trace contextRef="#ctx0" brushRef="#br0" timeOffset="15375.0775">27897 2506 3583 0,'-7'-5'106'0,"3"-2"77"16,-4-6 89-16,3 8 80 0,0-2 269 16,4-12-304-16,1-2-197 15,21 11-86-15,-21-3-4 0,27-4-43 16,-27 1-31-16,36 3-23 0,13-11-38 0,-21 13 45 15,2-1 39-15,0 1 3 0,0 6 2 16,29 0 26-16,-36 5-43 0,1 0 19 16,-6 0 36-16,-3 27-55 0,7 5 79 15,-12 14 64-15,-9-1 178 16,-1-20-146-16,0 2 43 0,0 4 22 16,-29 0 6-16,29 6 70 0,-28 25 9 15,-5-25-186-15,19-9-25 0,-8 7 23 16,10-9-16-16,-10 14-23 0,22-23-63 15,-14-3-3-15,14-4-10 0,0-1-26 16,0-4-31-16,0-5-160 0,0 0 101 16,24 0 9-16,-24-26 35 0,24 26 5 15,6-20-48-15,-16 0 115 0,2 20 16 0,-4 0 113 16,4 0-79-16,6-11 101 16,-2 11 107-16,-12 28-106 0,5-8 236 15,-9-4-247-15,4 5-39 0,-3-5-17 16,3-4-136-16,9 22-7 0,-8-20-86 15,1 3-83-15,2-7-117 0,-3-3-167 0,5 0-88 16,11-2-1156-16,-14-5 747 16,3 0-102-16,2 0 251 0,-3-26 196 15</inkml:trace>
  <inkml:trace contextRef="#ctx0" brushRef="#br0" timeOffset="15580.2306">28599 2846 3836 0,'0'0'195'0,"0"14"99"0,-13-14 98 16,13 0 161-16,0 31 443 0,0-22-521 15,-9 5-105-15,9-1-105 0,0 3-48 16,0-1-90-16,0 4-38 0,20-9-106 16,-20-5-58-16,0 0-66 0,17 0-107 15,-17-5-695-15,12 0 357 0,-12 0-207 16,11 0-108-16,-11-22-115 0,10 22-110 0,1-43-411 15</inkml:trace>
  <inkml:trace contextRef="#ctx0" brushRef="#br0" timeOffset="15731.08">28646 2665 4443 0,'0'27'157'0,"0"-13"62"15,0 5 48-15,0 1-49 16,0 7 8-16,0-11-197 0,0-5-89 15,0-11-74-15,0 14-143 0,0-14-308 0,20 10-1161 16,2-10 630-16,-7 0 314 16</inkml:trace>
  <inkml:trace contextRef="#ctx0" brushRef="#br0" timeOffset="16098.2957">28915 2817 4110 0,'0'0'167'0,"0"10"491"0,0-10-77 0,0 0-41 16,0 17-16-16,0-10-45 16,17 8 157-16,-17-10-415 0,19 24 54 15,-19-24-275-15,12-1 0 0,-12 0 0 16,8 0 0-16,-8-1 0 0,0-2 0 16,6-1 0-16,-3 0 0 0,-3 0 0 15,3 0 0-15,3-21 0 0,-3 21 0 16,2-19 0-16,2 19-21 0,-1-25-38 15,9-1-171-15,-4 12 154 0,-2 1-7 16,24-21-27-16,-20 29 103 16,1 5 13-16,-1-5 10 0,0 5 31 15,12 0 164-15,-12 0-80 0,-1 27-36 16,-1-27-38-16,-4 27-34 0,7 8-23 16,-9-13 0-16,0-1 0 0,-1 5 0 0,-2-1 0 15,-1 1 0-15,0 0 0 16,1 22 0-16,-2-27-33 0,0-3-206 0,0-3-210 15,0-3-311-15,0 0-1667 0,0-12 829 16,0 0 309-16</inkml:trace>
  <inkml:trace contextRef="#ctx0" brushRef="#br0" timeOffset="17624.0689">25658 2075 1440 0,'-6'0'152'0,"1"0"34"0,-3 0 47 16,-5 0-19-16,-14 0 190 0,12 0-167 16,-3 0 67-16,3 0 71 0,-3-17-1 15,4 17 8-15,-9 0 180 0,8 0-155 16,10 0-75-16,5 0-170 15,0 0 38-15,0 0-8 0,22 0 2 0,21 0 122 16,-4 0-209-16,12 0-9 16,21 0-52-16,23-24 56 0,24 24 21 15,178-20 203-15,-109-1-191 0,19 21-20 0,20-17-13 16,16 17-7-16,251-8 59 16,206 8-90-16,-301 20-24 15,-232-20-35-15,-21 0-20 0,-12 0-32 16,83 0-95-16,-133 0 6 0,-20 0-27 15,-10-17-72-15,-14 17-25 0,-18 0-125 0,-14-24-683 16,-28 4 212-16,-6 6-115 16,-7-1-225-16,-4-4-20 0,-9 4 394 15</inkml:trace>
  <inkml:trace contextRef="#ctx0" brushRef="#br0" timeOffset="22840.8694">25613 658 402 0,'0'0'26'16,"0"0"38"-16,0 0-31 15,-16 0-14-15,16-26 40 0,0 26-34 0,0 0 114 16,-10 0-85-16,10 0 94 0,0 0-126 15,0 0 113-15,0 0 32 0,0 0 144 16,0 0-32-16,0 0-148 16,0 0 159-16,0 0-202 0,0 0-7 15,0 0-11-15,0 0 88 16,-14 0-33-16,14 0-60 0,-11 0 104 16,-5 0-4-16,3 0-92 15,-17 29 118-15,-5 2 80 16,14-14-84-16,4 5 5 0,-23 47 194 15,25-27-276-15,-5 6-34 0,3 7-33 16,-5 10 46-16,-13 92-79 0,16-65-5 16,5 5-71-16,1 15 69 0,1 10 11 15,5 9-20-15,-5 143 37 0,12-131 4 0,0-1 25 16,0-1 22-16,23-9 14 0,-23-10-23 16,56 96 21-16,-29-120-62 0,4-12-38 15,5-12-28-15,0-8-58 0,81 74-980 16,-77-103 389-16,31 16-1119 15,-37-36 1019-15,-6-3 237 0</inkml:trace>
  <inkml:trace contextRef="#ctx0" brushRef="#br0" timeOffset="23595.9202">26777 652 1526 0,'0'-3'40'0,"0"1"55"15,0 0 206-15,0 0-126 0,0 2-14 16,0-3 336-16,0 3 22 15,0 0-335-15,0 31 259 16,48 25-137-16,-21-24-175 0,7 11-71 16,4 12-31-16,49 84 128 0,-45-57-90 15,0 4 15-15,-5 13-11 0,-7 23-17 16,8 132 91-16,-34-124-135 0,-4 14 10 16,0 3-15-16,-27 1-32 0,5 3 27 15,-30 93-5-15,23-126-29 0,-2-9-60 16,3-8-127-16,-1-8-162 0,-4 0-146 0,-28 64-846 15,28-84 553-15,5-7 123 0,-5-4 173 16</inkml:trace>
  <inkml:trace contextRef="#ctx0" brushRef="#br0" timeOffset="28528.3619">25509 3272 1526 0,'0'-4'76'0,"0"-5"325"0,0 4-112 16,0 1 17-16,-19 4 687 16,5 0-677-16,14 0-63 0,-15 0 1 15,0 0-9-15,-14 0 80 0,8 0-212 16,-4 0-26-16,-3 34 41 0,0-14-12 15,-31 39 112-15,28-30-169 0,5 2-29 16,6 0-13-16,5 0-27 0,7-2-8 0,3 27 3 16,5-30 22-16,26-1 0 0,-26-2-8 15,33 3 60-15,5 14-44 0,-23-20-68 16,0 2 13-16,-15-3 48 0,18 4-1 16,-18-4 116-16,0 30-4 0,-21-24-26 15,21-5-12-15,-40 8 7 0,17 1-8 16,-34 31-11-16,28-34-48 0,0-1-15 15,6 0 2-15,-2 4-1 0,7-9-1 16,-6 9-43-16,17-19-38 0,7-1-80 16,0-2-60-16,0-2-135 0,0-3-688 15,0-2 368-15,24 0-25 0,-24 0 19 16,0 0-128-16,23 0 99 0</inkml:trace>
  <inkml:trace contextRef="#ctx0" brushRef="#br0" timeOffset="29030.0883">24895 4342 1932 0,'-6'4'68'0,"3"2"71"15,-1 1 80-15,4-1 96 0,0-3 32 0,0 7 418 16,0-6-403-16,0-1-73 0,0-2-49 16,0 1-28-16,0-2 48 0,0 3-165 15,0-3 7-15,0 0 29 0,0 1 31 16,0 0 7-16,0 8 257 0,0-9-265 15,0 0-65-15,0 1-34 0,0-1 48 16,0 0 65-16,0 0-175 0,0-23 5 16,0 23-3-16,0-19 9 0,23 19-11 15,-23-42-7-15,14 26-20 0,-14 5 21 16,13-6 1-16,-13-1 0 0,27-13-1 16,-27 14 6-16,14 0-3 0,-8 0-2 15,1 5 9-15,-7-2-15 0,3-10 8 16,-3 19-4-16,0-2 13 0,0 1-37 15,0 2 24-15,0-3 35 0,0 7 33 0,0 0-6 16,0 0-10-16,0 0 16 0,0 25-11 16,0-4 47-16,0-4-62 0,0-1-1 15,18-3-19-15,-18 3 1 0,20 15 7 16,2-13-8-16,-10-3-5 0,-3-1 1 16,-1-4-2-16,1 0 17 0,-2 5 32 15,0-9-3-15,-7-1-14 0,0-3 51 16,0 3-11-16,0-3 38 0,-30-2-99 15,30 0 18-15,-30 0-42 0,11 0 26 16,-1 0-28-16,-23 0-49 0,19-21 26 16,3 21-12-16,-1 0-7 0,2 0-27 0,-8 23-328 15,19-23 14-15,1 0-183 0,4 29-218 16,4-29-308-16,0 23-259 0,27-2-905 16</inkml:trace>
  <inkml:trace contextRef="#ctx0" brushRef="#br0" timeOffset="29645.0838">24460 5646 3890 0,'-13'11'140'16,"3"-2"176"-16,-9 8 576 0,14-10-414 0,-4-2-43 15,5-1 75-15,-2-1 11 0,4 2 261 16,2-5-611-16,0 0-115 0,0 0-56 16,21 0 0-16,-21-29 0 0,22-7 0 15,5 14 0-15,-11-3 0 0,1-4 0 16,-2-5 0-16,27-74 0 16,-30 67 0-16,11-42 0 0,-14 43 0 0,0 2 0 15,3 4 0-15,-7 0 0 16,0 5 0-16,1-18 0 0,-4 27 0 0,-2 3 0 15,0 5 0-15,0 7 0 16,0-14 0-16,0 10 0 16,0 6 0-16,19-4 0 15,-19 7 0-15,18 0 0 0,-2 27 0 16,1 1 0-16,-17-8 0 0,26 28 0 16,-9 13 0-16,-7-23 0 15,7 57 0-15,5-16 0 16,-13-30 0-16,3-10 0 0,10 36 0 15,-10-63 0-15,0 14 0 0,0-1 0 16,1-10 0-16,-2-4 0 0,0-1 0 0,8-5-426 16,-13-5-59-16,0 0-261 0,-4-32-210 15,-2 13-158-15,0 4-224 0,0-31-921 16</inkml:trace>
  <inkml:trace contextRef="#ctx0" brushRef="#br0" timeOffset="29826.352">24517 5381 4760 0,'0'0'73'0,"0"10"59"16,34-10 79-16,-15 8 90 0,10-8 45 0,42 5 230 16,-36 0-445-16,3 2-266 15,-1-4-181-15,-2-3-131 0,-5 0-334 0,14 2-1206 16,-25-2 801-16,-6 0 344 0</inkml:trace>
  <inkml:trace contextRef="#ctx0" brushRef="#br0" timeOffset="30081.1164">25070 5316 2895 0,'0'0'143'0,"17"9"69"16,-17-9 88-16,0 11 111 0,16-5 300 16,-16 3-427-16,0-1-90 0,0-3-2 15,11 5 28-15,-3 11 230 0,-8-12-339 16,6 4-43-16,-6 0-33 0,7 19-75 16,-5-22-28-16,-2-5-84 15,0 2-60-15,0 0-444 0,0-4 99 16,0-3-168-16,0 0-164 0,0 0-98 15,-15-24-468-15</inkml:trace>
  <inkml:trace contextRef="#ctx0" brushRef="#br0" timeOffset="30395.089">25122 5216 2194 0,'0'-3'70'0,"0"3"77"0,-8 0 75 16,8-2 59-16,-5-1 269 0,5 3-295 16,-2 0-2-16,2 0-39 0,-2 0-9 15,2 0 31-15,0 17-171 0,0-17-19 0,0 0 14 16,0 0-8-16,0 0-16 0,0 0 6 16,0 0-33-16,0 0-34 0,0 0-22 15,0-17-5-15,0 17-9 0,-18-17 35 16,18-3 12-16,0 20 28 0,0-17-18 15,-10 17 67-15,10-11-32 0,0 11-23 16,-7 0-18-16,7 0 21 0,0 0-11 16,-6 0-62-16,3 19-364 0,0 1-56 15,1-6-121-15,2-14-282 0,0 17-51 0,0-17 213 16</inkml:trace>
  <inkml:trace contextRef="#ctx0" brushRef="#br0" timeOffset="34044.5087">25923 4863 86 0,'0'0'37'0,"0"0"-7"0,-12 0 44 16,12 0-79-16,0 0 7 0,-8 0-14 16,8 0 22-16,0 0 11 0,-5 0 26 15,5 0-23-15,-2 0-10 0,0 0-3 16,2-13-44-16,0 13 77 0,-2 0 187 15,0 0-5-15,2 0-33 0,0-15 74 16,0 15 8-16,0 0 377 0,0 0-331 16,0 0-6-16,15 0 52 0,-15 0 80 15,0 0 31-15,0 0 343 0,0 0-551 16,0 0-25-16,0 0 17 0,0 0 61 0,0 0 343 16,0 0-388-16,0 0 15 0,0 0 5 15,0 0-31-15,0 32-65 0,23 14-58 16,-23-17-144-16,25 5 0 0,-25 7 0 15,18 3 0-15,-18 2 0 0,15-1 0 16,-2 53 0-16,-3-14 0 16,-10-45 0-16,4 22 0 15,1-9 0-15,-3-37-65 0,0 12-554 16,0-25-33-16,-2 3-189 0,2-5-173 16,-2 0-234-16,0-27-1177 0,0-11 1642 15</inkml:trace>
  <inkml:trace contextRef="#ctx0" brushRef="#br0" timeOffset="34594.86">25836 4816 2305 0,'-5'-9'86'0,"-3"1"124"0,4 2 88 15,-2 0 194-15,4 1 56 0,-4-3 293 0,5 5-598 16,-1 0-111-16,2 1-47 16,0 2 113-16,0-5-35 0,0-5-156 15,0 1-12-15,17 1 17 0,-17-1-10 0,15-4 78 16,9-18-87-16,-10 16 3 16,4 1-23-16,2 3 22 0,2-5 4 0,26-6 10 15,-31 14-4-15,8 2 5 0,-6 3-18 16,-4 3 7-16,-1 0 28 0,8 18 75 15,-19 15 5-15,5-4 37 0,-6-7 33 16,1 4 2-16,-3 40 51 0,0-35-151 16,0 3-40-16,0 0-23 0,0-6 30 15,-19 7-12-15,4 28 136 0,15-39-149 0,-21 1-5 16,21-4-6-16,-19-7-26 0,3 14 16 16,9-19-4-16,-1-3 3 0,8-2-3 15,-10-2-5-15,10-2-18 0,-7 0-116 16,7 0 33-16,0 0-17 0,0-19 10 15,0 19 34-15,27-15 21 0,0 15 76 16,-13 0-6-16,6 0 8 0,1 0 21 16,21 24 122-16,-22-24-37 0,2 25 0 15,-3-25-9-15,1 32-10 0,-4-15-30 16,15 26 80-16,-17-22-130 0,1-1-10 16,-3-3-65-16,1 7 38 0,10 13-170 15,-10-26-32-15,-3 4-144 0,-2-3-78 16,-1-2-113-16,-3 2-199 0,8-3-922 15,-6-9 685-15,5 0 132 0,-7-20 227 0</inkml:trace>
  <inkml:trace contextRef="#ctx0" brushRef="#br0" timeOffset="34926.0845">26549 5099 3656 0,'0'0'182'15,"0"0"157"-15,0 0 85 0,0 0 97 0,0 0 200 16,0 0-419-16,0 0-39 0,0 0 0 16,0 0 6-16,0 16 209 0,0 2-283 15,0-2-12-15,17 2-27 0,-17 3-32 16,0 25-9-16,0-21-115 0,0 1 0 16,0-3 0-16,0 1 0 0,0-2 0 15,0 19 0-15,0-29 0 0,0-3 0 16,0-1 0-16,0-7 0 0,0 0 0 15,0-1 0-15,0 0 0 0,29-19 0 16,-29 19 0-16,34 0 0 0,11-19-1 16,-20 6 1-16,-3 13-14 0,5 0-35 0,-4 0-20 15,17 0-237-15,-24 0 69 0,-3 0-121 16,-1 0-175-16,-3 20-129 0,-3-20-264 16,1 16-1348-16,-5-16 1074 0,0 0 366 15</inkml:trace>
  <inkml:trace contextRef="#ctx0" brushRef="#br0" timeOffset="35554.8816">25743 5869 634 0,'-4'0'48'0,"2"0"67"15,-4 0-41-15,0-18 179 16,-5 18 267-16,2-14-180 0,1 14-122 0,0-13 25 16,0 13 63-16,-13-8 510 0,12 1-373 15,-1 0-65-15,0 7-12 0,5 0-14 16,-1 0-16-16,-3 0 429 0,7 0-436 16,0 0-24-16,2 0-44 0,0 0 24 15,0 0 251-15,32 0-383 0,-11 0-58 16,8 0-75-16,13 0-20 0,13 0 0 15,87 0 0-15,-50 0 0 0,16 0 0 16,6 0 0-16,5 0 0 0,122-17 0 16,-131 17 0-16,-1-15 0 0,-13 15-50 15,106-20-375-15,-163 11 193 16,-10 9-70-16,-12-14-141 0,-12 5-665 16,-5 6 413-16,-34 0-151 0,9-2-234 0,-6-1-121 15,-28-3-367-15</inkml:trace>
  <inkml:trace contextRef="#ctx0" brushRef="#br0" timeOffset="36126.519">25949 6324 2081 0,'-14'0'205'0,"14"-24"7"16,-5 24 122-16,5-17 69 0,0 17 66 15,0-17 518-15,0 0-543 0,21 5-51 16,-21 12 12-16,0-11 61 0,22 11 4 16,-7-9 416-16,-15 9-616 0,14 0-118 15,-14 0-138-15,16 24-14 0,-16-6 0 0,8 34 0 16,4 12 0 0,-9-26 0-16,-3 3 0 0,0 45 0 0,0-42 0 15,0-7 0-15,0 7 0 16,0-3 0-16,0-5 0 0,0-4 0 0,0-4 0 15,17 19 0-15,-17-38-108 0,18 0-231 16,-18-3-323-16,9-6-286 0,-9 0-291 16,10 0-1327-16,3-38 1467 0,-9 38 397 15</inkml:trace>
  <inkml:trace contextRef="#ctx0" brushRef="#br0" timeOffset="36616.0928">25949 6356 2895 0,'-9'-3'203'0,"1"0"97"0,1 3 146 15,-1-14 491-15,3 12-540 0,0 1-57 16,1-1-3-16,4-4-94 0,0 0-58 16,0-14-4-16,0 13-110 0,18-5-32 15,-18 2-23-15,27-6-33 0,9-12 18 16,-15 12-3-16,0 6 8 0,9-4-4 15,-6-1-4-15,4 3 2 0,17-2-8 0,-23 12-25 16,-2 2 48-16,-4 0 16 0,-2 23 44 16,3 14 160-16,-9-13-112 0,-2 2-7 15,-4-4 13-15,-2 5-8 0,0-9-23 16,0 36 108-16,0-25-124 0,-23-4 29 16,23 4-23-16,-19 0-15 0,-8 30 33 15,13-37-80-15,14-1-12 0,-25-10-14 0,12 4-2 16,0-5 2-16,5 0-21 15,-3-8-7-15,11-2-19 0,0 0-21 0,0 0-14 16,30-18-72-16,-30 18 107 16,35-19 24-16,-16 19 17 0,-2-18-1 0,4 18 10 15,17 0 77-15,-20 0 34 0,-1 0-9 16,-2 0-31 0,33 53 40-16,-36-30-114 0,1-1 0 0,10 26 0 15,-14-28 0-15,1 2 0 0,0 0 0 16,1-1 0-16,-1-4 0 0,7 13-322 15,-9-16-60-15,-2-6-243 0,1-3-109 16,4-5-246-16,7 0-1248 0,-9 0 1082 16,1-28 296-16,2 28 299 0</inkml:trace>
  <inkml:trace contextRef="#ctx0" brushRef="#br0" timeOffset="36820.4062">26714 6620 4578 0,'-20'18'377'16,"20"2"31"-16,0-20 150 0,0 24-54 16,-17-24-28-16,17 36 112 0,0-21-422 15,0-3-70-15,0 0-44 0,0 0-36 16,19-3-46-16,-19 3-237 0,0-7 34 16,0-5-190-16,14 0-166 0,-14 0-179 15,0-18-1184-15,0 18 939 0,0-27 12 16,0 9 279-16,0-3 182 0</inkml:trace>
  <inkml:trace contextRef="#ctx0" brushRef="#br0" timeOffset="36951.2808">26677 6438 3591 0,'0'24'245'0,"0"-7"83"0,-7 2 22 16,7-2-82-16,0 14-78 0,0-11-200 15,0-5-150-15,19-6-229 0,-19 3-228 16,17-7-323-16,12 0-917 0,-14-5 1222 0</inkml:trace>
  <inkml:trace contextRef="#ctx0" brushRef="#br0" timeOffset="37278.095">26973 6602 3015 0,'0'0'173'0,"0"12"238"15,-20-2 114-15,20 0 144 0,0 9 408 16,-14-19-666-16,14 10-86 0,0 1-96 15,0-1-42-15,0 3 17 0,0-4-165 16,0-2-18-16,0 1-11 0,0-1-12 0,18-3-1 16,-5-4-62-16,-13 0-10 0,16 0 4 15,-16-26-9-15,19 26-13 0,0-38-51 16,-9 23 65-16,-3-2-10 0,1 17 2 16,1-25 5-16,1 12 26 0,9-17-8 15,-7 21 65-15,1 3-15 0,-4 6 99 16,0-7-71-16,13 7 58 0,-12 0-68 15,-1 28 60-15,2-28 12 0,-4 29 4 16,0-14-17-16,3 24 15 0,-8-19-71 16,-2 2-35-16,0-1-73 0,0-1-120 15,0 14-578-15,0-23 195 0,0 0-174 16,0-2-152-16,0-6-170 0,0-3 93 16</inkml:trace>
  <inkml:trace contextRef="#ctx0" brushRef="#br0" timeOffset="38014.8264">23557 5566 1749 0,'-17'0'282'15,"11"0"-40"-15,2 0 84 0,2 0-3 0,-1 0 129 16,3 0 562-16,0 0-555 0,0 0-78 16,0 0-46-16,27 0 121 15,-27 0 19-15,54 0 165 0,-31 0-468 0,4-20-109 16,2 20-3-16,0 0-6 0,27-18-33 15,-32 18-56-15,-5 0-56 0,-1 0-90 16,-8 0-108-16,-2 0-144 0,-8 0-646 16,0 0 350-16,0 17-53 0,-23-17-145 15,23 0-103-15,-49 14-441 0</inkml:trace>
  <inkml:trace contextRef="#ctx0" brushRef="#br0" timeOffset="38166.8203">23546 5748 2911 0,'28'4'275'0,"-12"2"134"15,6-6 21-15,5 0-111 0,17 0-335 16,-23 0-289-16,-3 0-188 0,-3 0-200 16,-2 0-175-16,-4 0 44 0</inkml:trace>
  <inkml:trace contextRef="#ctx0" brushRef="#br0" timeOffset="38859.4383">21436 5917 2597 0,'0'0'195'0,"0"0"234"15,19 0 163-15,-19 0 787 16,0 0-793-16,0 0-12 0,0 0-12 0,0 0-35 15,0 0 89-15,0 0-502 0,0-26-94 16,0 26-20-16,0-37 0 0,18 15 0 16,2-39 0-16,-20 26 0 0,27-6 0 15,-9-3 0-15,0-1 0 0,22-58 0 16,-20 55 0-16,0 0 0 0,-5 4 0 16,-1 3 0-16,-3 3 0 0,7-24 0 0,-13 41 0 15,-1 4 0-15,-1 3 0 16,-1 1 0-16,2 2 0 0,-4 11 0 0,1 0 0 15,4 0 0-15,17 24 0 16,-9 2 0-16,1-6 0 16,23 31 0-16,-17-15 0 0,1-5 0 0,-1 10 0 15,-2 1 0-15,2 3 0 0,-3 2 0 16,1-2 0-16,14 38 0 0,-20-42 0 16,0-7 0-16,3-3 0 0,-5-6 0 15,-2-6 0-15,3 7-295 0,-7-19-26 16,-2-2-171-16,0-5-110 0,-2 0-99 15,0 0-154-15,-25-26-873 0,25 26 770 16,-33-29 168-16,9 11 136 0,-6 0 138 16</inkml:trace>
  <inkml:trace contextRef="#ctx0" brushRef="#br0" timeOffset="39012.0928">21600 5635 2726 0,'-1'0'148'0,"1"0"164"0,0 0 90 16,0 0 197-16,34 0-58 0,12 0 499 15,-13 0-621-15,8-18-34 0,2 18-111 16,5 0-123-16,36 0-306 0,-46 0-209 16,-6 0-150-16,1 0-266 0,-11 20-201 15,-2-20-184-15,16 0-993 0,-20 0 1532 16</inkml:trace>
  <inkml:trace contextRef="#ctx0" brushRef="#br0" timeOffset="39343.1104">22294 5532 3129 0,'0'0'272'0,"0"0"197"16,0 0 124-16,19 0 776 0,-19 0-854 16,0 0-44-16,22 0-59 0,-22 0-24 0,18 0-106 15,-7 25 9-15,5-25-291 16,-7 29 0-16,-2-29 0 0,0 29 0 0,-1-12 0 15,1-17 0-15,6 38 0 0,-7-26 0 16,0 5 0-16,-1-9 0 0,2-3 0 16,-4-5 0-16,3 7 0 0,-3-7 0 15,7-33 0-15,1-4 0 16,-5 17 0-16,3-23 0 16,1 6 0-16,-6 37 0 0,4-33 0 15,2 25 0-15,-2 8-123 16,1 0-649-16,-6 0-2 0,-2 22-329 15,-1-22-219-15,0 31-206 0,0 14-567 16</inkml:trace>
  <inkml:trace contextRef="#ctx0" brushRef="#br0" timeOffset="82138.9959">2809 8565 1584 0,'0'-4'162'0,"-12"3"23"15,12-1 55-15,0 2 19 16,0-1-36-16,0 1 311 0,0 0-193 16,0 0 39-16,0 0-27 0,0 18-18 0,0-18-82 15,-16 0 38-15,16 15-188 0,-14-15-18 16,14 10 14-16,0-10 15 0,0 18 0 15,0 6 99-15,0-12-121 0,-25 3-11 16,25 1-6-16,0 2-9 0,0 15 1 16,21-15-32-16,-21 1-6 0,0-2 48 15,27 2-62-15,-27-2 23 0,35 9-52 16,-19-13 26-16,-3-2-32 0,0-5-4 16,2-2-18-16,16-4-150 0,-16 0 67 15,0 0-19-15,-3-25-26 0,0 8 20 16,-2-1 12-16,2-18-32 0,-12 13 118 15,0 3 25-15,0 0-5 0,-31-3 1 16,15-9-18-16,16 17 35 0,-25 1 19 0,25 3 13 16,-15 2-27-16,2 1 55 0,-10 8 21 15,3 0-28-15,3 22 120 16,-2 25 17-16,19-28-188 16,-15 2 54-16,15 6-7 0,-11-3-60 15,0 27 69-15,11-23-43 0,0-6 15 16,0-3-24-16,22 1-11 0,-22-3-3 0,46 7-100 15,-23-19 29-15,-3-5-21 16,2 0-20-16,-5 0-62 0,18-22-281 16,-15-13 199-16,1 14-9 0,-7-2 64 0,-4-2 18 15,0 1 88-15,-6-17 55 0,-4 21 69 16,0 1 1-16,-29 3 42 0,29 1 27 16,-24 5 57-16,5-15 192 0,-11 19-124 15,13-3-17-15,2 6 62 0,-1 3-54 16,-9 0 126-16,15 29-194 0,-21 34 116 15,31-37-203-15,0-1 30 16,0 1-12-16,0-2-24 0,0-2-22 16,38 17-24-16,-8-25-10 0,-30-5-35 15,42-9 0-15,-19 0-64 0,27-23-147 16,-28 4 75-16,2-6-53 0,1 0-32 0,5-4-11 16,-17 1 70-16,3-25 28 0,-16 30 160 15,0 2 48-15,0 8 69 0,-38-1 88 16,-16 8 488-16,-1 6-100 15,1 27-190-15,28-9-168 0,3 2 20 16,4 4-52-16,-11 0-57 0,19 1-72 16,3 29-235-16,-1-31-63 0,9-2-242 15,21-4-358-15,-21-8-303 0,80-1-1190 16</inkml:trace>
  <inkml:trace contextRef="#ctx0" brushRef="#br0" timeOffset="83414.4953">2969 12444 600 0,'0'0'18'0,"0"0"32"0,0 0 45 16,0 0 19-16,0-18 318 0,0 18-189 16,0-18 5-16,20 18-43 0,-20 0 11 0,0-15 1 15,16 15 268-15,-16-8-238 0,0 8 34 16,0 0 8-16,0 0 57 0,0 0 239 15,0 0-377-15,0 0-49 0,0 0-87 16,0 0 56-16,0 0 36 16,0 0 294-16,0 0-233 0,0 0-33 0,0 0-17 15,0 0-29-15,0 0 81 0,-16 0-134 16,16 0-11-16,0 0 7 0,0 0 9 16,0 20-6-16,0 18 51 0,0-16-96 15,0 0-16-15,0 2-18 0,0 0-12 16,51 31 18-16,-25-45-10 15,9 0-73-15,-14-3 12 0,-2-7-54 16,49-23-185-16,-54 0 220 0,7 7-23 16,-3 0-27-16,16-17-157 0,-24 19 135 15,-2-2 11-15,-3 2 24 0,-5 0 19 16,0 2 43-16,-20-10 28 0,-7 8 11 16,10 3-19-16,-4 2 41 0,-5 1 15 15,-1 0 155-15,-3 5-77 0,8 3 14 16,2 0-3-16,1 0-7 0,6 19 23 15,4 2 77-15,9-21-121 0,0 28-26 16,-21-9-1-16,21 1 14 0,0 30-16 16,0-25-52-16,0 6 31 0,33-8-28 0,-15-1-11 15,4-2 4-15,27 0-130 16,-23-14 71-16,3-6-4 0,-2 0-27 16,-1-25-18-16,20-3-142 0,-35 28 152 0,3-28-4 15,-2 12 20-15,-5 3 0 0,0-2 21 16,-7-9 0-16,-30 9 53 0,30 4 0 15,-30-3 13-15,5 0-13 0,-25-9 3 16,26 12 1-16,-1 4 44 0,9 0-41 16,-2-1 64-16,1 4 22 0,-10 4 93 15,17 0-92-15,4 0-2 0,1 19 32 0,2-19 1 16,3 19 140-16,0 4-116 16,0-11-37-16,0 2 0 0,19-2 3 0,-19 3-34 15,18 11 75-15,-18-16-96 0,14 2-18 16,-14-3-20-16,17-2-9 0,-2 6-17 15,-2-9-16-15,-13-1 4 0,0-3-40 16,8 0-68-16,-8 0-60 16,0-26-418-16,0 26 228 0,0-35-73 0,-19 14-10 15,19-1-132-15,0-26-722 0,-17 28 625 16,17 2 36-16,0 5 36 0,0 13 3 16,0-12 24-16</inkml:trace>
  <inkml:trace contextRef="#ctx0" brushRef="#br0" timeOffset="125633.2424">23404 12535 1245 0,'0'0'130'0,"0"0"102"16,0 0 69-16,0 0 2 0,0 0 25 15,0-19 343-15,0 19-278 0,0 0 10 16,0 0-35-16,0 0-24 0,0 0-54 15,0 0 224-15,0 0-232 0,0 0 5 0,0 0 4 16,0 0-8-16,0 0 144 0,0 0-257 16,0 0 29-16,0 0 39 0,0 0-7 15,0 24 30-15,0-24-261 16,0 31 0-16,0-8 0 0,0 5 0 0,15-1 0 16,-15 7 0-16,0 4 0 0,14 53 0 15,-14-48 0-15,11 3 0 0,-11 0 0 16,11-1 0-16,-5-4 0 0,2-2 0 15,1-6 0-15,3 26 0 0,-2-23 0 16,-2-14-569-16,-2-15-89 0,-6-2-264 16,2-5-178-16,-2 0-240 0,0 0 45 15,0-19-565-15</inkml:trace>
  <inkml:trace contextRef="#ctx0" brushRef="#br0" timeOffset="126179.2303">23297 12630 2248 0,'-2'-5'67'16,"-1"1"103"-16,-2-2 103 0,0 4 134 0,2-3 142 15,-4 1 393-15,6 2-626 0,-4 2-126 16,4 0-82-16,1 0-24 0,0 0-65 16,0-18 15-16,0 18-29 0,19-20 70 15,-19 6-61-15,24 14-29 0,7-41-11 16,-13 31 24-16,2-2 11 0,0 1-10 0,1 11 15 16,26-9 36-16,-26 9 2 0,-4 0 4 15,1 0 22-15,-2 32 50 16,0-13-8-16,3 27 115 0,-11-22-128 0,-3 0-1 15,-1 0-12-15,-3 1 9 16,-1 23 49-16,0-20-142 0,0-6 53 0,-28 5-17 16,1 59 150-1,-2-62-195-15,12 2 8 0,0-5-50 0,-17 19 45 16,22-27-1-16,-1-5-12 0,4 3-23 16,1-3-6-16,4-1-114 0,4-7 52 15,0 0-43-15,0 0 12 0,0 0 16 16,25-21 49-16,7 6 62 0,-9 15 16 15,-1 0 17-15,0 0 30 0,1 0 41 16,21 0 182-16,-24 20-177 0,0-3-8 0,-6 5 0 16,3-2-6-16,-2 2-21 0,8 21-16 15,-13-22-51-15,-2-1-34 0,-2-3-52 16,0-6-129-16,6 14-632 0,-5-20 256 16,-5 0-205-16,5-5-84 0,0 0-252 15,-3 0-20-15</inkml:trace>
  <inkml:trace contextRef="#ctx0" brushRef="#br0" timeOffset="126384.6726">23980 13034 4378 0,'3'0'217'0,"-1"16"96"0,1-16 124 15,-1 15 134-15,7 4 375 0,-9-6-574 16,2-1-105-16,10 26 8 15,-8-28-284-15,1-1-79 0,-2-1-62 16,7 4-447-16,-7-9 95 0,-3-1-103 0,0-2-241 16,0 0-134-16,0 0-140 15,0-20-875-15,0-8 1401 0</inkml:trace>
  <inkml:trace contextRef="#ctx0" brushRef="#br0" timeOffset="126515.2386">23997 12909 3494 0,'0'0'143'0,"0"22"429"0,0-22-173 16,0 24-99-16,0-24-84 0,0 27-97 16,0-12-76-16,24 10-263 0,-24-15-216 15,17 1-272-15,-17-11-256 0,18 12-207 16</inkml:trace>
  <inkml:trace contextRef="#ctx0" brushRef="#br0" timeOffset="126863.5027">24198 13030 4384 0,'0'0'161'0,"0"13"447"0,0-13-131 15,0 14 0-15,0-14 6 0,0 18-13 16,0-4-99-16,0 11-3 0,0-10-292 16,16-5-47-16,-16 1-25 0,0 0-2 15,17 4-19-15,-6-12-3 0,-11-1-25 16,8-2-36-16,-8 0-24 0,8 0-4 15,1-22-105-15,-3-4 117 0,-3 9 7 16,0-2 15-16,1 1 2 0,4-14 0 16,-3 14 56-16,-2 4 9 0,2 3 15 15,2 1 19-15,-2 4 35 0,8-7 121 0,-6 13-44 16,-1 0-3-16,0 0 63 0,1 22-45 16,8 7 99-16,-7-9-196 0,0 4-1 15,3-2-23-15,0 4-22 0,-1-5-10 16,14 26-32-16,-8-26-115 0,-7-5-136 15,2 0-195-15,11 8-1763 16,-15-23 1292-16,0-1-128 0,6 0-1031 16,-6-27 1487-16</inkml:trace>
  <inkml:trace contextRef="#ctx0" brushRef="#br0" timeOffset="127116.6155">24870 12748 2478 0,'0'0'123'0,"0"0"64"0,0 0 425 0,0 0-291 15,0 0 1-15,0 0-64 16,24 0-56-16,-24 0-113 0,25 0-143 0,3 0-87 15,-12-18-140-15,0 18-126 0,0 0-76 16,9-16-790-16,-16 16 599 0,0 0 66 16,-9 0 221-16</inkml:trace>
  <inkml:trace contextRef="#ctx0" brushRef="#br0" timeOffset="127280.7639">24854 12843 3675 0,'56'0'443'0,"-32"0"-88"16,2 0 123-16,2 0-52 0,4 0-97 15,28 16-12-15,-33-16-467 0,-2 17-244 16,-1-17-389-16,-8 15-300 0,-3-15-277 16</inkml:trace>
  <inkml:trace contextRef="#ctx0" brushRef="#br0" timeOffset="128223.7777">25796 12391 2251 0,'0'11'150'0,"0"-11"130"0,0 0 171 15,0 0 102-15,0 10 64 0,0-10 416 16,0 0-567-16,0 0-18 0,0 0 50 15,0 0-34-15,0 19-48 0,15 5 74 16,-15-3-416-16,0 2-74 0,0 8 0 16,12 85 0-16,-2-70 0 15,-10 1 0-15,9 3 0 0,-9 4 0 16,4 42 0-16,2-9 0 16,-4-55 0-16,-2-1 0 0,5 5 0 15,-1-26 0-15,-2 2-176 0,0-9-234 0,0-1-300 16,-2-2-132-16,4-22-1360 0,-1 22 1131 15,2-37-60-15,-1 11 390 0,-1-3 175 16</inkml:trace>
  <inkml:trace contextRef="#ctx0" brushRef="#br0" timeOffset="128653.1159">25743 12480 3384 0,'-6'-5'134'0,"0"-2"144"0,-4-7 507 15,10 0-461-15,-2 5-106 0,2-6-71 16,0 5-48-16,0-3 32 0,20-14 64 0,3 16-64 16,-23-1-115-16,32-1-5 0,-13 0-7 15,27-13-49-15,-19 18 38 0,2 3-7 16,-2-2 4-16,4 7 18 0,-3 0-13 16,20 28 17-16,-27-28-15 0,-4 34 22 15,-1-13 30-15,5 47 253 16,-19-46-164-16,-2 4 9 0,0 22 51 15,-27-19-150-15,27 2-27 0,-31-4 9 16,10 5-10-16,-4-1-23 0,-24 38 63 16,24-40-65-16,1-4 41 0,3-1-75 15,2-2 42-15,-6 13-4 0,16-33-14 0,3 7-18 16,6-3-23-16,0-6-47 0,0 0-18 16,25 0-157-16,-25 0 175 0,32-20 27 15,-12 20 49-15,3 0 8 0,26-18 23 16,-26 18 69-16,1 0 94 0,1 0 40 15,-3 30 71-15,1-30-64 0,15 61 33 16,-24-37-188-16,3 2-21 0,-3-1-39 16,-3 4-79-16,10 9-429 0,-12-21 28 15,-1 0-122-15,2-2-207 0,1-8-142 0,0-7-149 16,13 0-802-16,-10 0 1348 0</inkml:trace>
  <inkml:trace contextRef="#ctx0" brushRef="#br0" timeOffset="128894.0487">26430 12775 3642 0,'0'0'169'16,"0"0"159"-16,0 0 132 0,0 21 142 16,0-21 38-16,0 23 503 0,0 13-665 15,0-20-150-15,21 9-119 0,-21 1-74 16,14 32-78-16,-14-27-57 0,0 4 0 0,0-9 0 15,0 2 0-15,11-6-67 0,-11 15-382 16,0-22 36-16,0-5-155 0,0-4-68 16,0-5-234-16,0-1-108 0,0 0-1096 15,0-20 1180-15,18 20 237 0,-18-33 273 16</inkml:trace>
  <inkml:trace contextRef="#ctx0" brushRef="#br0" timeOffset="129334.2834">26402 12752 3198 0,'-9'-2'181'0,"2"2"131"0,1 0 74 15,-3 0 381-15,7 0-585 0,2 0-58 0,0 0-78 16,0 0-26-16,0-19 3 0,29 19-20 16,3-16-39-16,-11 16-47 0,4 0-33 15,-2-18-68-15,27 18-199 0,-27 0 242 16,-2 0 32-16,-2 0 27 0,-2 0 35 15,-3 0 42-15,6 22 143 0,-13-22-44 16,-3 24 85-16,-4-24-17 0,0 29 8 16,0-12-28-16,-20 13-44 0,20-12-76 0,-21-1 0 15,21 0-17-15,-29-3 11 0,0 19-11 16,18-19-10-16,-2-5-11 0,3 0-5 16,10-9-6-16,-9 0-64 0,9 0-106 15,0 0 99-15,0 0 29 0,0 0 43 16,23 0 20-16,2 0 90 0,-10 0-19 15,4 18 43-15,2-18 21 0,-2 0 2 16,-1 16 54-16,16 0 95 0,-23-16-148 16,-3 19-25-16,-2-8 52 0,-6 0 91 15,0 12 123-15,0-8-207 0,-30 2-50 16,30-3 3-16,-74 32 108 16,49-33-210-16,1-1-15 0,-1-4-14 15,-23 1-210-15,31-6-9 0,-2 0-173 16,-1-3-94-16,9 0-277 0,-7-20-1293 0,14 20 843 15,4-17 326-15</inkml:trace>
  <inkml:trace contextRef="#ctx0" brushRef="#br0" timeOffset="130298.2794">27573 12119 1282 0,'0'-10'162'0,"0"3"64"16,0-5 532-16,0 7-366 0,-18 0 56 15,18 4 36-15,0 0 30 0,-16 1-62 16,1 0 287-16,5 22-410 0,-1-22 61 16,-4 23 33-16,-1-3 38 0,-20 34 338 15,15-19-579-15,-1 6-108 0,0 8-112 16,-1 14 0-16,3 6 0 0,0 7 0 15,-11 89 0-15,17 6 0 16,14-87 0-16,25 67 0 16,19-34 0-16,-12-63 0 0,42 33 0 15,7-25 0-15,-39-45 0 0,-1 4 0 16,42-4-331-16,-47-14-253 0,-7-3-318 16,-4 0-411-16,-4-20-284 0,8-6-1012 15</inkml:trace>
  <inkml:trace contextRef="#ctx0" brushRef="#br0" timeOffset="131817.2972">29358 12530 2704 0,'0'0'220'0,"0"0"197"0,-9 0 156 16,9 0 32-16,0 0-27 0,19 0 414 0,-19 25-566 15,20-25-20-15,-20 25-66 16,22-5 28-16,-9 28 103 0,10-16-380 0,-13 2-91 16,-10 0 0-16,16 4 0 0,-8-1 0 15,1-1 0-15,4 31 0 0,-2-9 0 16,2-16-23-16,-8-28-177 16,-5-3-222-16,5-4-280 0,-3-1-257 15,0-6-200-15,-2 0-1338 0,0 0 1430 16,0-28 379-16</inkml:trace>
  <inkml:trace contextRef="#ctx0" brushRef="#br0" timeOffset="131966.2451">29312 12707 4194 0,'0'0'132'16,"25"0"1"-16,-25 0 88 0,45 0 508 15,-21 24-318-15,1-24-82 0,6 0-225 16,3 12-192-16,37-12-823 0,-38 0 9 15,2 0-324-15,-6 0-20 0,1 0 212 16</inkml:trace>
  <inkml:trace contextRef="#ctx0" brushRef="#br0" timeOffset="132632.1778">29998 12397 4366 0,'0'0'389'0,"-13"0"126"0,13 0 205 16,0 0-22-16,0 31 399 0,0-13-817 16,0 3-154-16,26 3-126 0,-26 9 0 15,27 3 0-15,-27 4 0 0,28 9 0 0,-1 45 0 16,-14-48 0-16,-1 2 0 0,-3-6 0 16,0-2 0-16,1-9 0 0,-4-2 0 15,-1-4 0-15,5 17 0 0,-6-23 0 16,-3-16 0-16,0 1 0 15,0-30 0-15,-1 6 0 16,0 0 0-16,0-35 0 0,0 30 0 16,-19-12 0-16,19-7 0 0,-15-7-14 15,15-2-70-15,-18-63-327 0,0 60 162 16,8-8 11-16,10 12 68 0,-10 1 44 16,10-60-153-16,0 84 219 15,0-19-5-15,19 29 41 0,-19 3 9 16,16 2 1-16,-16 0 13 0,25 1 6 15,-13-3-11-15,13 10-2 0,-11 4-6 0,-2 0 4 16,-1 0 11-16,8 21 1 0,-12 10 11 16,1-9-44-16,-3 3 61 0,-3 1 33 15,-2 4-26-15,0 32 180 0,0-30-191 16,0-3 19-16,-23-4-63 0,23 1 37 16,-23 20 31-16,23-29-46 0,-12 0-3 15,12-4-10-15,0-3-56 0,-10 0-47 16,10-7-390-16,0-3 162 0,0 0-29 15,0-23 14-15,20 23-54 0,7-26-316 16,-11 1 498-16,1 25 101 0,1-18 97 16,0 18 76-16,3 0 63 0,16 0 239 15,-20 0-101-15,-2 0-15 0,1 17-10 0,-4-17-14 16,6 34 243-16,-14-34-161 16,-1 22-28-16,-3-6-24 0,0 4 8 0,0 1-66 15,-20 10 117-15,-3-10-221 0,23 3-11 16,-34 1-16-16,13-2-7 0,-24 20-2 15,23-14-35-15,-3-9-30 0,2-3-54 16,0-3-90-16,5-2-144 0,-9 0-630 16,19-12 301-16,2 0-180 0,4-23-119 15,2 4-187-15,0-6 119 0</inkml:trace>
  <inkml:trace contextRef="#ctx0" brushRef="#br0" timeOffset="132923.4465">30822 12235 4100 0,'0'0'165'0,"0"0"123"15,-18 0 132-15,18 0 159 0,0 19 492 16,0 8-586-16,0-4-40 0,0 3-152 15,0 3-65-15,23 37-111 0,-5-29-117 0,-18 5 0 16,20 1 0-16,-20-2 0 0,19 1 0 16,-19-1 0-16,17 0 0 0,-7 36 0 15,-10-48-86-15,0-4-180 0,5-3-211 16,-5-6-256-16,0 0-1199 0,0-16 865 16,0 0-119-16,0 0 140 0,0-21 279 15</inkml:trace>
  <inkml:trace contextRef="#ctx0" brushRef="#br0" timeOffset="133391.3493">30730 12229 3434 0,'-6'-6'219'16,"1"-2"133"-16,1 1 97 0,-1-5 409 15,1 5-607-15,2 3-86 0,2-4-50 16,0 0-50-16,22-6-37 0,3 5-37 15,-8 4-10-15,5-3-19 0,2 1-24 16,1 3-42-16,30-1-87 0,-26 3 124 16,1 2 54-16,-1 0 17 0,44 0-9 15,-54 23-10-15,-3-23 11 0,4 20 59 16,-13 11-33-16,-4-16 58 0,-3 3 15 16,0 3 18-16,0 0 63 0,-23 23 69 15,23-20-134-15,-23-5-29 0,7 10 7 16,-2-5-11-16,-21 29 51 0,20-26-83 15,-3 0-5-15,0 0-19 0,3 1-3 16,1-3-8-16,-9 21-24 0,21-30-49 16,0-1-56-16,6-3-123 0,0-4-19 15,0-5-215-15,32-3 326 0,-32 0 8 16,33 0 27-16,-13 0 67 0,3-18 38 16,21 18 115-16,-22 0 9 0,-3 0 49 15,0 24 65-15,-4-24 35 0,11 17 248 16,-19 7-328-16,4-13-34 0,-6 6-49 0,1 3-27 15,-2-5-47-15,2 30-31 0,-2-25-77 16,-1-1-96-16,0-1-160 0,1-2-118 16,12 6-825-16,-7-17 463 0,3-3-147 15,1-2-56-15,3 0 110 0,0 0 277 16</inkml:trace>
  <inkml:trace contextRef="#ctx0" brushRef="#br0" timeOffset="133659.2695">31501 12576 2871 0,'0'0'212'15,"0"0"195"-15,-21 0 761 0,21 20-632 0,-21-20-47 16,21 26-54-16,-24-11 0 0,24 2-48 16,-21 26 184-16,0-16-335 0,21-1-50 15,-16 1-59-15,16 4-42 0,-10 29-40 16,10-35-46-16,0 0 1 0,0-2 0 15,31-4-27-15,-31 1-24 0,59 1-236 16,-36-13 74-16,0-5-51 0,0 0-23 0,-3-2-78 16,13-1-477-16,-19 0 392 0,-2-18-81 15,0 18-94-15,-5 0-67 0,2-22-74 16,5 2-667-16,-8 7 815 0,-3 2 192 16</inkml:trace>
  <inkml:trace contextRef="#ctx0" brushRef="#br0" timeOffset="133876.9853">31453 12823 2463 0,'-2'0'165'0,"0"0"154"0,2 0 164 0,0 0 72 16,0 0-79-16,0 0 100 15,28 0-441-15,-28 0-51 0,27 0-31 0,-11 0-30 16,25 0-71-16,-21 0-46 0,1 0-84 15,-4 0-144-15,0 0-139 0,-2-19-114 16,15 2-1088-16,-26 7 753 16,-2 10 500-16,-2-11 118 0,0 11 81 15</inkml:trace>
  <inkml:trace contextRef="#ctx0" brushRef="#br0" timeOffset="134046.2604">31480 12642 2724 0,'0'0'150'0,"0"0"169"16,0-1 703-16,22 1-524 0,-22 0-99 16,25 0-73-16,-25 0-58 0,26 0-79 15,14 0-38-15,-23 0-234 0,1 0-110 16,-1 0-135-16,-3 0-255 0,6 0-1126 16,-14 0 631-16,-1 0 162 0,-3-18 291 15</inkml:trace>
  <inkml:trace contextRef="#ctx0" brushRef="#br0" timeOffset="134324.2869">31789 12170 2635 0,'0'-4'158'16,"0"1"181"-16,24 3 188 0,6 0 663 15,-13 23-722-15,2-23-97 0,1 36-15 16,2-8 46-16,-1 5 22 0,22 48 423 16,-26-20-564-16,-3-6-126 0,-5 6-123 15,-4 6-34-15,-5 5 0 0,0 0 0 16,-35 72 0-16,-3-28 0 16,17-60 0-16,-19 40 0 0,24-62 0 0,3-6-241 15,-2-3-284-15,5-8-326 0,2-2-570 16,-3-9-1801-16,11-6 2026 0</inkml:trace>
  <inkml:trace contextRef="#ctx0" brushRef="#br0" timeOffset="135695.2646">25429 13691 2099 0,'0'0'68'16,"0"0"100"-16,-18 0 113 0,18 0 571 15,0 0-374-15,0 0-1 0,0 0-79 16,0 0-53-16,0 0 83 0,20 0-272 16,-20 0 57-16,26 0-17 0,-7 0 50 15,10 0-6-15,40 0 137 0,-25 0-217 16,6 15 17-16,3-15-8 0,8 12 8 16,70-12 139-16,-60 15-218 0,151-15-26 15,-145 0-72-15,-3 0 0 16,3 0 0-16,3 0 0 0,76 0 0 0,-72 0 0 15,2-19 0-15,4 19 0 0,-4 0 0 16,1 0 0-16,79 0 0 0,-87 0 0 16,-1 0 0-16,-5 0 0 0,-4 0 0 15,3 0 0-15,61-14 0 0,-64 14 0 16,-2 0 0-16,-2-17 0 0,1 17 0 16,-3-13 0-16,-2 6 0 0,56-13 0 0,-59 14 0 15,-2-2 0-15,-2 8 0 16,2-7 0-16,2 2 0 0,52 0 0 15,4-2 0-15,-59 7 0 16,54-2 0-16,-10 2 0 0,-49 0 0 16,-1 0 0-16,54 0 0 0,-53 0 0 15,2 0 0-15,4 0 0 0,0 0 0 16,2 0 0-16,-2 0 0 0,2 0 0 16,64-19 0-16,-9 19 0 15,-57-13 0-15,47 1 0 16,-8 4 0-16,-47 8 0 0,50-4 0 15,-4 1 0-15,-45 0 0 16,0 2 0-16,47-5 0 0,-52 6 0 0,2-2 0 16,-2 2 0-16,2 0 0 0,-4 0 0 15,-3 0 0-15,35 0 0 0,-39 0 0 16,-1 0 0-16,2-19 0 0,-1 19 0 16,3 0 0-16,0 0 0 0,-1-15 0 15,47 15 0-15,-10 0 0 16,-36 0 0-16,29 0 0 0,-7 0 0 15,-31 0 0-15,29 0 0 16,-31 0 0-16,0 0 0 0,-2 0 0 16,0 0 0-16,4 0 0 0,20 0 0 15,-27 0 0-15,1 0 0 0,-3 0 0 16,-3 0 0-16,14 0 0 0,-18 0 0 0,-4 0 0 16,1-22 0-16,-2 22 0 15,-1 0 0-15,9 0 0 0,-6 0 0 0,22-15 0 16,-20 2 0-16,1 13 0 15,-2 0 0-15,1 0 0 0,-1 0 0 16,9 0 0-16,-9 0 0 0,-4 0 0 16,-3 0 0-16,1 0 0 0,-1 16 0 15,-3-16 0-15,-1 0 0 0,0 0 0 16,0 0 0-16,0 0-28 0,0 0-115 0,0 0-151 16,0 0-171-16,0-25-213 0,-21 25-117 15,-2 0-1295-15,6 0 878 0,-3 0 102 16,-6-18 403-16</inkml:trace>
  <inkml:trace contextRef="#ctx0" brushRef="#br0" timeOffset="136715.3203">25390 14425 2953 0,'-17'-3'169'16,"17"3"188"-16,0 0 863 0,0 0-599 15,-19 0-55-15,19 0-110 0,0 0 35 16,0 17 394-16,0 7-596 0,0-8-126 16,0 5-142-16,24 11-21 0,-24 1 0 0,17 6 0 15,-1 50 0-15,-16-41 0 0,0 4 0 16,14-2 0-16,-14-3 0 0,0-1 0 16,0-6 0-16,7-5 0 0,-1 27 0 15,-3-33 0-15,1-23-223 16,5-6-960-16,-6 0 116 0,-1-25-139 15,2 25-168-15,-2-26 26 0</inkml:trace>
  <inkml:trace contextRef="#ctx0" brushRef="#br0" timeOffset="137209.0959">25294 14500 4032 0,'-11'-3'216'0,"-3"-4"504"0,9 5-218 0,3-1-124 16,-1 1-71-16,3-2 0 0,0-2-100 16,0-9 5-16,0 7-200 0,26-3 7 15,-26 0-7-15,26 3-10 0,11-7 34 16,-16 6-36-16,5-3 2 0,1 2-1 16,2 2-6-16,29 0-11 0,-34 4 13 0,3 4-3 15,-5 0 11-15,-7 20-3 16,0-20 11-16,2 46 96 0,-13-27-19 0,-2-1-30 15,-2 1 59-15,0 0 11 16,-26 20 169-16,26-18-172 0,-29-1-7 16,11 3-39-16,-1-3-3 0,0 2-55 0,-19 22-23 15,20-21 0-15,4-2 0 0,-2-3 0 16,5 0 0-16,1 6 0 0,4-17 0 16,6-5 0-16,0 1-20 0,0-3-37 15,0 0-25-15,23 0-94 0,2 0 144 16,-8 0 17-16,-1 0 17 0,-1 0 6 15,25 20 86-15,-21-20 0 0,-3 26-1 16,1-7-36-16,2 3-23 0,2 2-34 0,12 30 0 16,-18-28 0-16,0 0 0 0,-1 3 0 15,-1-2 0-15,-3-3 0 0,-1 1 0 16,-1-2 0-16,9 22 0 0,-8-16 0 16,2-11-174-16,-8-18-170 15,3 0-271-15,-6 0-236 0,4 0-188 16,1-27-107-16,5-2-1258 0,-4 3 1569 15,1 9 277-15</inkml:trace>
  <inkml:trace contextRef="#ctx0" brushRef="#br0" timeOffset="137422.2775">25922 14892 3073 0,'0'-1'493'15,"0"1"21"-15,0 0 132 0,0 0 8 16,0 0-55-16,0 27 412 0,0 2-613 15,0-29-52-15,0 35-148 0,0-15-9 16,0 5-119-16,14 34-70 0,-14-33 0 16,0-1 0-16,0 6 0 0,0-8 0 15,10 16-239-15,-10-30-74 0,0 2-193 16,0-3-161-16,0-4-172 0,0-4-192 0,0 0-1266 16,0-23 1256-16,0 23 339 0</inkml:trace>
  <inkml:trace contextRef="#ctx0" brushRef="#br0" timeOffset="137876.2843">25890 14900 3241 0,'-9'0'373'16,"2"0"176"-16,0 0 93 0,3-18-74 16,-5 18 201-16,7 0-491 0,2 0-81 15,0-12-99-15,0 12-36 0,0 0-57 16,22 0 2-16,-22 0 1 0,20-24-12 15,-20 24-18-15,29 0-19 0,9-17-125 16,-21 17 134-16,0 0 7 0,4 0 54 0,-3 0-42 16,-3 0-9-16,12 0 70 0,-16 16-43 15,-3-16 5-15,-2 23-49 0,-1-23 29 16,-1 15 52-16,-4 1 38 0,0-16-72 16,0 17 6-16,-30-3-2 0,30-14-32 15,-28 27 23-15,-4-13-16 0,19-1-15 16,13-4-25-16,-21 0-20 0,6 5-103 15,15-10 101-15,0 1-16 0,0 1 20 16,0-3 0-16,0 4 11 0,22 2 23 16,-22-2 57-16,29-3-15 0,-10 1 27 15,1-3 34-15,16 17 126 0,-17-15-96 16,0 13 26-16,-4-4-45 0,3-5 53 0,-7 0-22 16,5 8 114-16,-14-16-113 0,-2 0 1 15,0 17-35-15,0-17 55 0,-29 22 101 16,-4 2-134-16,10-3-29 0,0-10-21 15,-3 3-25-15,1-2-52 0,-22 5-307 16,24-17-56-16,4 8-218 0,4-8-244 16,3 0-290-16,-3-20-1604 0,15 20 1757 15</inkml:trace>
  <inkml:trace contextRef="#ctx0" brushRef="#br0" timeOffset="138535.9119">26796 14526 1968 0,'0'-2'91'0,"0"1"114"0,0-6 125 15,0 5 137-15,0 2 71 0,0-2 510 0,0 2-642 16,0 0-103-16,0 0-42 0,0 0 104 16,0 0 58-16,0 20 466 0,0 1-564 15,19-4-66-15,-19 2-91 0,0 8-72 16,25 39-47-16,-11-9-49 15,-14-26 0-15,17 28 0 16,2-24 0-16,-11-12 0 0,1 13 0 16,-1-21 0-16,-4-1-130 0,0-1-170 15,-3-9-201-15,3 7-259 0,-4-7-1259 16,0-4 928-16,0 0-7 0,0 0 168 16,0-25 212-16</inkml:trace>
  <inkml:trace contextRef="#ctx0" brushRef="#br0" timeOffset="138700.771">26685 14795 3555 0,'0'0'223'15,"0"-4"592"-15,21 4-308 0,-21 0-118 16,42 0-97-16,-11 0-6 0,51-23 96 16,-32 23-313-16,-4 0-87 0,2-21-152 0,-2 21-142 15,-5 0-282-15,24 0-1283 16,-45 0 710-16,1 0 132 0,-8 0 356 15</inkml:trace>
  <inkml:trace contextRef="#ctx0" brushRef="#br0" timeOffset="141016.2789">29222 14534 2047 0,'0'-8'442'16,"6"1"437"-16,-6 6-354 0,0-1 36 16,0 0-93-16,0 0-37 0,0-1-99 15,0 2 312-15,0 1-327 0,0 0-9 16,0 0-33-16,0 21 39 0,17 1 167 16,-17-7-352-16,0 3-91 0,23 5-38 15,-6 41 0-15,2-39 0 16,-10-1 0-16,7 25 0 0,-9-27 0 0,2-1 0 15,-3-6-26-15,-1 1-141 16,0-1-135-16,1 5-743 0,-2-16 468 0,-4 0-111 16,0-4-117-16,0 0-34 0,0 0-928 15,-26-25 1135-15,26 25 24 0,-27-27 232 16</inkml:trace>
  <inkml:trace contextRef="#ctx0" brushRef="#br0" timeOffset="141174.2823">29103 14645 2653 0,'0'0'169'0,"20"0"684"16,-20 0-179-16,25 19-58 0,-6-19-35 0,2 0-46 16,30 15 239-16,-18-15-533 0,5 12-118 15,1-12-75-15,7 0-67 0,-2 9-149 16,41-9-629-16,-48 0 103 0,-3 0-275 16,-6 0-151-16,-3 0-171 0,14-16-496 15</inkml:trace>
  <inkml:trace contextRef="#ctx0" brushRef="#br0" timeOffset="141828.261">29847 14422 3266 0,'0'-2'186'0,"-19"-1"744"0,19 3-295 15,0 0-10-15,0 34-99 0,0-17 37 0,24 36 385 16,-24-22-662-16,23 1-128 0,-23 4-90 15,23 5-68-15,-23-1 0 0,19 5 0 16,-19 42 0-16,12-45 0 0,-12-1 0 16,7-2 0-16,-7-6 0 0,7-6 0 15,-7-8 0-15,5-2 0 0,-2 2 0 16,-3-19 0-16,0-43 0 16,0 21 0-16,0-1 0 15,0-8 0-15,-21-38 0 0,21 30 0 0,-18-2 0 16,18-4-13-16,-22-5-68 0,9 0-60 15,-12-48-206-15,14 48 168 0,4 0 27 16,0 4-30-16,7 5 60 0,0-30-105 16,0 10 11-1,29 14 68-15,-29 29 114 0,26 0 14 0,-26 5 21 16,30 2-2-16,-12 3 1 0,15 8 32 16,-17 0 10-16,-4 24 9 0,-1-2 11 15,1-1 8-15,1 32 59 0,-9-26-69 16,-2 5-8-16,-2 7-9 0,0-6-7 15,0-1-28-15,-22 33 31 0,22-34-5 0,-22-3-25 16,22-5-6-16,-19-8-14 0,2 22-12 16,6-31 9-16,4-6-124 15,7 0-11-15,0 0-81 0,-5-33-27 16,5 33 2-16,0-48-129 0,20 33 275 16,-20 15 28-16,24-22-2 0,-8 22 41 15,3-12 32-15,20 12 63 0,-18 0-19 16,-3 0 64-16,1 0 85 0,-1 29 26 15,13 0 280-15,-19-11-283 0,-4 2-11 16,0-2 3-16,-6-1-16 0,0 5-16 16,-2 18 143-16,0-21-183 0,-24 1-15 15,24-1-29-15,-27-2-26 0,-8 25 2 0,14-28-53 16,0 0-3-16,0-3-43 16,-1-2-64-16,1-4-84 0,-18-3-468 0,21-2 194 15,2 0-51-15,1-25-323 0,3 25-143 16,-3-57-1267-16,14 37 1374 0,1-6 273 15</inkml:trace>
  <inkml:trace contextRef="#ctx0" brushRef="#br0" timeOffset="142126.2762">30517 14323 3434 0,'0'-7'234'16,"-16"-2"775"-16,16 9 300 15,0 0-318-15,0 0-513 0,0 23-121 16,0-23-127-16,0 29-81 0,0-29-149 16,0 57 0-16,18-32 0 0,-18 4 0 15,0 1 0-15,16 2 0 0,-16 3 0 16,0 6 0-16,14-6 0 0,-14 36 0 15,11-12 0-15,0-15-355 16,-6-28-95-16,0-4-226 0,-3-3-203 0,3-6-244 16,-2-3-45-16,11 0-1088 0,-9-28 1569 15</inkml:trace>
  <inkml:trace contextRef="#ctx0" brushRef="#br0" timeOffset="142607.2787">30353 14222 3345 0,'-13'-13'515'16,"8"10"-36"-16,1 1 51 0,4-2-138 15,0-1-68-15,0-13 13 0,0 10-228 16,27 1-68-16,-27-5-22 0,28 1-17 16,-9-2-30-16,21-12-126 0,-17 13 68 15,0-1 9-15,2 5 31 0,1 2-35 16,23 1 53-16,-30 5 25 0,5 0 31 15,-5 22-32-15,-4-22 18 0,-2 34-15 16,4 7 84-16,-11-18-27 0,0 0 17 16,-4-2 24-16,1 3 25 0,-3 18 157 15,0-16-170-15,0-5-22 0,-23 3-19 0,23-3-12 16,-30 5 10-16,-10 20 23 0,16-22-64 16,0-4-19-16,5-3 4 0,-1-3-5 15,-10 11-3-15,19-18-12 0,1 0-23 16,5-2-24-16,5-5-35 0,0 3-30 15,0-3-125-15,0 0 164 0,22 0 33 16,-22 0 41-16,26 0 17 0,6 0 17 16,-15 0-15-16,3 0 89 0,32 26 481 15,-38 5-374-15,2-13-50 16,-5 3 10-16,10 15 124 0,-14-15-147 16,0 2-35-16,-2 0-43 0,2 0-24 15,-2-1-44-15,5 15-177 0,-3-16-44 16,0-9-131-16,1-5-159 0,-1-1-130 0,13-6-1218 15,-9 0 926-15,-2-25-80 16,2 25 314-16,1-34-15 0,0 15 215 0</inkml:trace>
  <inkml:trace contextRef="#ctx0" brushRef="#br0" timeOffset="142883.2722">30969 14502 2684 0,'0'-9'445'0,"0"6"49"0,0 3 165 15,0 0-71-15,-22 0-16 0,22 0-145 16,-22 24 214-16,22 3-383 0,-15-10-20 16,15 0-23-16,-11 5-16 0,11 23 198 15,-9-20-237-15,9 3-31 0,0-3-69 16,0 3-35-16,0-4-25 0,0 19 0 16,24-22 0-16,-24 5 0 0,24-13 0 15,-7 3 0-15,16 6-88 0,-16-10-72 16,3-8-96-16,0-4-103 0,-1 0-73 15,1 0-73-15,18-25-531 0,-21-1 467 16,-2 26-28-16,-3-24-11 0,0 24-4 16,3-15-349-16,-12 0 504 0,-3 6-702 15,0 1 949-15</inkml:trace>
  <inkml:trace contextRef="#ctx0" brushRef="#br0" timeOffset="143156.2971">30961 14714 1793 0,'0'0'119'16,"0"0"101"-16,0-6 97 15,0 3 507-15,0 3-423 0,18 0 24 0,-18-4-30 16,17 3-41-16,-17-1-89 0,24-1 10 15,4 3-170-15,-13 0-50 0,3 0-61 16,-4 0 19-16,11 0-73 0,-17 0 39 16,1-19-72-16,-4 19-91 0,-2 0-106 15,0 0-165-15,0 0-734 0,-3 0 556 16,0-12-43-16,0 12 56 0,0-10 9 0</inkml:trace>
  <inkml:trace contextRef="#ctx0" brushRef="#br0" timeOffset="143351.8424">30991 14459 3291 0,'0'-1'245'0,"25"0"755"0,-25-2-284 15,24 3-129-15,-5 0-137 0,3 0-7 16,33 0-112-16,-25 0-348 0,-3 0-202 15,-1 0-179-15,0 0-303 0,-2 0-384 16,10-17-1678-16,-23 0 1700 0</inkml:trace>
  <inkml:trace contextRef="#ctx0" brushRef="#br0" timeOffset="176706.6777">26892 8124 2939 0,'0'0'159'16,"0"0"109"-16,0 0 120 0,0 0 20 0,0 0-1 15,0 0 236-15,0 0-392 0,0 0-15 16,0-10-6-16,0 10 31 15,0 0 307-15,0 0-290 0,0 25 5 0,19-25 15 16,-19 26-32-16,15-4-70 0,3 25-84 16,-18-13-112-16,15 4 0 0,-15 5 0 15,14 0 0-15,-14 5 0 0,0 4 0 16,9 50 0-16,-9-22 0 16,0-47 0-16,0 14 0 0,0-36-178 15,0-3-221-15,0-6-323 0,0-2-337 16,0 0-135-16,17-31-1417 0,-17 11 1622 15,19-1 312-15</inkml:trace>
  <inkml:trace contextRef="#ctx0" brushRef="#br0" timeOffset="177272.335">26831 8144 2071 0,'-6'0'82'16,"-12"0"215"-16,9-18-71 0,2 18 8 16,0 0 54-16,-2-12 42 0,-2 12 337 15,7-12-403-15,1 12-97 0,3-13-111 16,0 6 11-16,0-1-31 0,0-10 84 15,20 6-149-15,-20 0 35 0,17-3 26 16,-17 0-38-16,23 6 161 0,12-22-113 16,-18 17-24-16,6-6-72 0,2 6 76 15,-3 6-11-15,25-12 5 0,-24 19-50 16,-3 1 52-16,0 0 26 0,-3 18-8 0,-7-18 62 16,11 40 50-16,-10-19-31 0,-9 1 4 15,2 1-23-15,1 3 4 16,-3 29-18-16,-2-26-8 0,0 0-20 0,0 1 11 15,0-1-43-15,0-2 9 0,-22 24 11 16,22-26-38-16,-20-6-18 0,20 3-11 16,-21-7-7-16,4 11 6 0,17-20 73 15,-17 1-70-15,8-4-2 0,9-1-19 16,-6-2-36-16,6 0-19 0,0 0 61 16,0-20 15-16,0 20 18 0,25 0 3 15,-3-19 7-15,-22 19 55 16,62 0 246-16,-48 19-231 0,2-19 94 0,2 34-33 15,-2-13-16-15,15 24 35 0,-17-21-133 16,-1 1-20-16,-1-3-53 0,-2 1-106 16,-1-1-142-16,12 14-569 0,-12-24 164 15,-2-1-143-15,0-7-181 0,4 1-96 16,5-5-369-16</inkml:trace>
  <inkml:trace contextRef="#ctx0" brushRef="#br0" timeOffset="177485.5147">27447 8403 4466 0,'4'14'182'0,"-1"-14"39"0,2 14 69 0,4 18 379 16,-5-22-497-16,0 2-77 15,2-1 51-15,2 12-147 0,-5-10-53 16,1 0-51-16,-4-6-88 0,2 5-74 15,-2 8-549-15,0-13 233 0,0-2-116 16,0-2-164-16,0-3-35 0,0 0 115 0</inkml:trace>
  <inkml:trace contextRef="#ctx0" brushRef="#br0" timeOffset="177631.744">27497 8250 3732 0,'0'46'402'15,"0"-13"-256"1,0-17-202-16,0 2-118 0,0-2-106 16,15 11-912-16,-15-16 410 0,16-1 15 15,-16-4 218-15</inkml:trace>
  <inkml:trace contextRef="#ctx0" brushRef="#br0" timeOffset="177968.1301">27652 8521 4032 0,'0'10'194'16,"0"-1"83"-16,0 3 40 0,0-3-17 15,0 4-69-15,0 7 44 0,0-15-229 16,0 5-28-16,0-2-55 0,0-3 43 16,20 5-32-16,-20-10 55 0,18 0-78 15,-18 0-8-15,12 0 22 0,-12 0-21 0,8-23-15 16,3-3 34-16,-11 10-4 15,5 3 16-15,-5-5-5 0,9-10 15 16,-5 15 58-16,-1 0-34 0,-1 6-13 0,2 2 5 16,1 5-22-16,6 0 103 0,-8 0-19 15,1 0 4-15,2 0 11 0,-1 17-73 16,9-17 14-16,-8 24 35 0,0-9 65 16,1 2 24-16,1-4-130 0,-2 3-16 15,7 6-89-15,-8-1 6 0,2-8-88 16,-1-1-143-16,-1-3-280 0,4 6-1074 15,-7-13 669-15,6 4 155 0,-4-6 247 16</inkml:trace>
  <inkml:trace contextRef="#ctx0" brushRef="#br0" timeOffset="178195.3553">27964 8336 3630 0,'22'-4'119'16,"-22"0"74"-16,16 2 73 0,8-2 278 15,-12 2-366-15,1 2-79 0,2-2-47 16,0 2-27-16,-3 0-56 0,21 0-121 16,-20 0-24-16,0 0-167 0,-1 0-135 15,-1 0-133-15,-3 0-126 0,9 0-647 0,-12 0 811 16,-4 0 209-16</inkml:trace>
  <inkml:trace contextRef="#ctx0" brushRef="#br0" timeOffset="178345.332">27998 8475 3708 0,'30'7'80'0,"8"0"166"16,-19-7-116-16,8 0-92 0,-2 0-136 15,5 0-241-15,-3 0-296 0,21 0-1260 16,-29 0 1175-16</inkml:trace>
  <inkml:trace contextRef="#ctx0" brushRef="#br0" timeOffset="178952.8209">28461 7951 2529 0,'0'-6'115'0,"0"4"137"16,0-1 151-16,0 3 132 0,0 0 408 15,0 0-548-15,0 0-18 0,0 0 3 16,0 24 9-16,0-7-70 16,19 29 52-16,-19-15-236 0,0 4-35 0,19 5-39 15,-19 0 58-15,15 44-121 0,-15-48-42 16,0-2-70-16,0-3-24 0,10 1-108 16,-10-5-128-16,5 13-622 0,-5-25 373 15,0-2-86-15,0-1-45 0,5-10-137 16,-2-2-553-16,-1 0 899 0,-2-24 259 0</inkml:trace>
  <inkml:trace contextRef="#ctx0" brushRef="#br0" timeOffset="179388.4712">28378 8008 2295 0,'0'-6'69'16,"0"-3"53"-16,0-3 42 0,0 3 45 15,0-11-14-15,0-11 198 0,0 13-182 16,17-3-20-16,24-37 325 16,-24 40-402-16,9-1-73 0,57-27 12 15,-56 34-91-15,0 4 47 16,24 7 15-16,-30 1-28 0,-5 22 63 0,-2 1 18 16,-7 2 17-16,3 33 151 0,-10-27-190 15,0 6-28-15,0 0 14 0,-27 3 5 16,27-4 20-16,-48 42 19 0,28-44-90 15,2 1-26-15,-2-4-16 0,2 2 47 16,-11 9-5-16,15-31 0 0,3 7 38 16,2-6-44-16,0-3-11 0,9-4-19 15,-5-1-146-15,5-4 75 0,0 0-2 16,0 0 26-16,28-21-17 0,-28 21 60 0,50-14-37 16,-31-2 96-16,1 16 35 0,3 0 116 15,-5 0-67-15,15 21 147 0,-18-21-139 16,-1 30 21-16,-1-13 82 0,-2 7 57 15,-3-4-83-15,12 24 35 0,-15-20-264 16,1-1-22-16,-1-1-36 0,-2-2-84 16,3 12-348-16,-3-18 1 0,0-4-200 15,0-5-241-15,6 0-108 0,1-5 193 16</inkml:trace>
  <inkml:trace contextRef="#ctx0" brushRef="#br0" timeOffset="179632.8993">28976 8245 3354 0,'2'0'207'0,"-1"0"164"0,0 0 124 16,1 20 349-16,-2-20-578 0,0 25-42 15,0-4 43-15,0 0-24 0,0 1-46 16,0 26 11-16,0-23-163 0,0 1-51 15,0-1-44-15,0-1-59 0,17 17-321 16,-17-24 110-16,0-3-68 0,0-2-155 0,14-5-189 16,-14-2-131-16,0-3-1009 15,9-2 1179-15,-9 0 245 0</inkml:trace>
  <inkml:trace contextRef="#ctx0" brushRef="#br0" timeOffset="180082.8329">28898 8245 3663 0,'-4'0'121'0,"1"0"37"0,3 0 61 15,0 0-28-15,0 0 62 16,0 0-204-16,0 0-29 0,31 0-15 0,-31-20-11 16,34 20 10-16,4-20-46 0,-15-2-25 15,-4 22 41-15,-2-15 13 0,-1 15-2 16,9-8 45-16,-7 8-42 15,-18 0 42-15,11 21 5 0,-11 0-23 16,0-21 21-16,0 26-22 0,0-9 63 16,-23 24-97-16,23-21 28 0,-20 1-55 15,20-1 20-15,-18-4 29 0,18 2 9 16,-16 13 71-16,3-24-88 0,13 2-5 16,-8-1 4-16,8-8-40 0,0 6 25 15,0-6-47-15,23 0 40 0,-23-18 26 16,27 18 6-16,-11 0 0 0,21-16 15 0,-21 16 54 15,4 0 36-15,-5 0 46 0,0 0 19 16,-1 0-9-16,8 23 128 0,-22-1-155 16,8-22-71-16,-8 29 63 0,0-12-16 15,0 19 169-15,-28-15-211 0,28 0 29 16,-27 2-89-16,11-3-4 0,-2 0-59 16,-18 14-48-16,16-21-27 0,1-2-2 15,0-6-189-15,3-2-165 0,-14-3-941 0,17-24 559 16,2 7-37-16,5-8 127 15,3-5 141-15</inkml:trace>
  <inkml:trace contextRef="#ctx0" brushRef="#br0" timeOffset="180401.3429">29686 7635 2869 0,'4'-27'173'0,"-4"21"44"16,0-2 111-16,0 5 103 0,0 1 55 16,-26 2-14-16,7 18 350 0,19-18-495 15,-29 35-14-15,12-12-44 0,-3 8-15 16,-19 50 163-16,19-34-263 0,7 11-5 15,3 5 0-15,5 5 6 0,5 6-38 16,0 70-45-16,27-72-72 0,-4-2-22 16,2-4-57-16,8-8-109 0,52 33-687 15,-39-54 95-15,6-13-260 0,-3 1-199 16,-1-9-252-16,-2-11 302 0</inkml:trace>
  <inkml:trace contextRef="#ctx0" brushRef="#br0" timeOffset="181184.1942">30064 7923 1828 0,'0'0'100'16,"0"0"57"-16,0 0 363 0,0-12-237 16,0 12 35-16,0 0 76 0,0 0 49 0,0-7 384 15,0 7-504-15,0 0-29 16,0 0-13-16,0 0 38 0,0 18-6 0,18 5 172 16,-18-4-287-16,12 3-13 15,-12 5 22-15,0 2 35 0,11 36 109 16,-11-29-259-16,0-1-66 0,0 7-21 0,0-9-5 15,0-1 0-15,0 23 0 0,0-30 0 16,0-5 0-16,0-5 0 0,0-9 0 16,0 5 0-16,16-11 0 0,-16 0-16 15,0 0-58-15,15-22-42 0,-15 22-39 16,13-51-166-16,-1 29 181 0,-6 1 11 0,1 2 13 16,-2-2 21-16,7-7-2 0,-7 28 85 15,0-17 9-15,0 17 9 0,0 0-1 16,-3-8 15-16,8 8 64 0,-6 0-74 15,-2 24 28-15,3-24 6 0,-1 25-17 16,5 7 138-16,-4-18-122 0,-1 5-28 16,1-5-42-16,2 8 16 0,-2-2 1 15,3 16-13-15,-3-19-37 0,-2 0-74 16,1-5-143-16,-2 1-157 0,5 1-725 16,-3-11 378-16,2-3-87 0,-1 0-128 15,0 0 3-15,4-20 220 0</inkml:trace>
  <inkml:trace contextRef="#ctx0" brushRef="#br0" timeOffset="181385.3431">30470 8213 3937 0,'1'15'207'0,"1"-15"111"0,-2 18 109 16,0 5 541-16,0 23 24 15,0-12-664-15,0-17-245 16,0 0-44-16,0 0-39 0,0 11-50 15,0-15-39-15,0-5-70 0,0 1-118 16,0-4-156-16,0-3-44 0,0-2-990 16,0 0 631-16,0-25-36 0,0 25 62 0,0-34 82 15,0-8-186-15</inkml:trace>
  <inkml:trace contextRef="#ctx0" brushRef="#br0" timeOffset="181499.1613">30439 8107 2968 0,'0'32'57'0,"0"-10"9"0,0 3-1 16,0-4-42-16,0 0-68 0,0 22-372 0,0-25-82 16,24 20-1351-16</inkml:trace>
  <inkml:trace contextRef="#ctx0" brushRef="#br0" timeOffset="181836.8259">30602 8356 3561 0,'-21'15'362'0,"21"-1"-65"0,0-6 71 15,0-8-118-15,0 9-69 0,28-3-39 16,-28 0-136-16,25-6-16 0,-25 0-29 16,29 0-34-16,-11 0-46 0,9-22-289 15,-16 22 127-15,-11-19-10 0,17 19-2 0,-17-24 36 16,7 10 66-16,-7-10 53 0,0 12 94 15,0-1 23-15,-26 5-1 0,26 0-33 16,-26-2 44-16,-3 7-1 0,15-1 78 16,-2 4 46-16,4 0 75 0,1 0 106 15,-7 30 279-15,10 2-299 0,8-11-15 16,0 1-95-16,0 3-27 0,0 20-53 16,20-24-62-16,-20 0-11 0,31-1-24 15,-12-6-7-15,1 1-76 0,31 6-538 0,-27-13 17 16,3-3-249-16,-2-5-59 0,-2 0 61 15,-2 0 236-15</inkml:trace>
  <inkml:trace contextRef="#ctx0" brushRef="#br0" timeOffset="182056.3326">30956 8082 3914 0,'0'36'418'0,"0"-15"-6"0,0 0 101 0,0 5 7 16,0 3 22-16,9 31 319 0,0-29-619 16,-9 3-99-16,13-1-84 0,-7 2-16 15,0-4-41-15,8 17-121 0,-9-24-35 16,2-6-88-16,0-4-155 0,-3-4-156 16,7 7-2022-16,-8-17 1598 15,-1-24-660-15</inkml:trace>
  <inkml:trace contextRef="#ctx0" brushRef="#br0" timeOffset="182205.7193">30837 8278 3697 0,'18'0'152'0,"-18"18"51"0,24-18 28 0,-9 18-71 15,3-18-77-15,15 13-376 0,-15-13-184 16,1 0-267-16,-1 0-183 0,5 0 18 15</inkml:trace>
  <inkml:trace contextRef="#ctx0" brushRef="#br0" timeOffset="182832.9383">31299 8162 4130 0,'-23'16'164'16,"23"-16"177"-16,-20 36 766 15,5-22-511-15,15 1-63 0,-9 5-35 16,9 3-103-16,0-1-141 0,24 31-81 0,-24-22-173 16,21-1 0-16,-21 1 0 0,19 2 0 15,4 29 0-15,-23-6 0 16,14-30 0-16,-14-7 0 0,14 13 0 16,-7-23 0-16,-7-4 0 0,4-5 0 15,-4 0 0-15,0 0 0 0,0-53 0 16,0 26 0-16,0-2 0 0,-20-11-12 15,20-4-93-15,-17-1-89 0,-7-58-367 0,10 45 288 16,0 0 20-16,0-2 25 0,2 6-7 16,-9-92-168-16,21 104 344 15,0-19-18-15,0 32 48 0,0 7 1 16,19 8 20-16,-19-1 6 0,27-6 35 16,2 12-18-16,-16 9-30 0,3 0 36 15,-4 0-63-15,3 0 50 0,21 66 125 16,-26-41-74-16,9 19 90 15,-12-16-43-15,-7-2-60 0,0 1-19 16,0 0-1-16,0 23 34 0,-18-26-33 16,18 4-9-16,-20-7-18 0,20-4 1 15,-20-2-2-15,0 11-66 0,20-23-26 16,-17-1-69-16,17-2-54 0,-15 0-45 0,15-20-336 16,0-5 295-16,0 25-69 0,0-25 109 15,22 25 57-15,-22-20 83 16,51 20 122-16,-32-11 18 0,1 11 33 0,1 0 56 15,0 0 69-15,14 18 236 0,-20 4-176 16,-2-22-24-16,-4 27 60 0,-9-11-4 16,7 2-64-16,-7 14 141 0,0-13-232 0,0-2 1 15,-26 3-12-15,26-3-17 16,-29 16 24-16,3-18-79 0,8-1-15 0,5-2-21 16,-3-2-37-16,1-1-56 0,-6-3-379 15,8-6 116-15,8 0-177 0,-1 0-228 16,3-30-125-16,3 13-251 0,20-31-559 15</inkml:trace>
  <inkml:trace contextRef="#ctx0" brushRef="#br0" timeOffset="183088.0393">31669 7777 4970 0,'0'0'139'0,"0"0"190"0,0 0 162 16,0 23 165-16,0-23 8 0,0 46 126 16,0-27-640-16,21 8-148 0,-21 0-2 15,14 7 0-15,-14 1 0 0,17 44 0 16,-3 1 0-16,-5-41 0 16,-9 28 0-16,0-38 0 0,0-5-32 15,0-4-166-15,0-2-171 0,0-5-254 16,0 6-1002-16,0-16 600 0,0-3-22 15,0 0-78-15,0 0 114 0</inkml:trace>
  <inkml:trace contextRef="#ctx0" brushRef="#br0" timeOffset="183553.4737">31577 7777 4116 0,'-5'0'168'15,"-6"0"376"-15,7 0-198 0,4-19-156 16,-3 19-66-16,3 0-13 0,0-22-45 0,21-4 1 16,9 13-62-16,-10-1-33 0,2 2-12 15,3-2-15-15,29-7-76 16,-27 16 100-16,0 5-10 0,-2 0 6 0,-3 0-2 16,0 0-1-16,10 30-5 0,-19-13 40 15,-4 5 5-15,-4 3-4 0,-5 3 65 16,0 22 35-16,0-20-31 0,-23 0 59 15,23 1-10-15,-25-2-39 0,8 1-11 16,-16 27 28-16,15-25-51 0,1-8-19 16,0 0-24-16,4-4-19 0,-6 6-10 15,12-17-4-15,2-6-29 0,5 0-43 16,0-3-27-16,0 0-26 0,43-20-305 16,-13 3 300-16,-15 17 104 15,1 0 53-15,1-19 8 0,-3 19 57 16,2 0 29-16,11 0 232 0,-15 29-194 15,-1-29 106-15,-3 33 20 0,-2-12-29 0,-3 4 151 16,0 22 42-16,-1-21-256 0,-1-2-118 16,0-1 0-16,1 1-23 0,6 10-70 15,0-20-51-15,-1-1-117 0,1-4-159 16,2-2-121-16,1-7-208 0,13 0-983 16,-12-22 615-16,1 22 202 0,3-31 186 15,-1 9 96-15</inkml:trace>
  <inkml:trace contextRef="#ctx0" brushRef="#br0" timeOffset="183803.3573">32158 8049 3721 0,'0'0'281'0,"-17"18"99"0,17-18 77 16,-15 19-28-16,15-19-46 0,-11 38 292 15,2-23-400-15,9-1-82 0,0 1-55 16,0 4-30-16,0 20 13 0,0-17-85 15,17 0-21-15,-17 1-3 0,0 4-13 16,22-4 6-16,-7 16-20 0,-15-23-21 0,20 0-41 16,-5-6-40-16,-1-3-52 0,5-5-144 15,15-2-476-15,-15 0 307 0,1-22-30 16,-2 22-84-16,-5-26-86 0,10 2-632 16,-16 24 708-16,-3-25 29 0,-3 25 122 15,-1-16 141-15</inkml:trace>
  <inkml:trace contextRef="#ctx0" brushRef="#br0" timeOffset="184008.5754">32097 8225 2984 0,'0'0'244'15,"23"0"152"-15,-23 0 71 0,21 0-8 16,3 0 151-16,-9 0-500 0,3 0-17 15,0 0-57-15,1 0-36 0,-5 0 49 0,16 0-271 16,-17 0-37-16,-2 0-191 0,-4 0-145 16,-4 0-104-16,2 0-146 0,-5-17-554 15,0 17 869-15,0 0 279 0</inkml:trace>
  <inkml:trace contextRef="#ctx0" brushRef="#br0" timeOffset="184170.3493">32102 8032 3351 0,'0'0'322'16,"26"20"18"-16,-26-20 94 0,23 15-96 15,-8-15-87-15,-1 14-200 0,17-14-122 16,-14 9-132-16,-4-9-236 0,-5 0-321 16,3 0-322-16,1 0-8 0</inkml:trace>
  <inkml:trace contextRef="#ctx0" brushRef="#br0" timeOffset="184414.3523">32412 7556 2948 0,'0'0'203'0,"15"0"250"15,-15 0 141-15,19 23 127 0,11 11 490 16,-16-9-740-16,4 2-14 0,3 7-106 15,-2 4-5-15,-1 11-99 0,16 55-58 16,-20-51-189-16,-6 7 0 0,-3 4 0 16,-5 2 0-16,0 61 0 0,-30-67 0 0,11-1-15 15,-5 2-191-15,0-4-216 16,-30 36-1177-16,27-55 424 0,-3-5-298 0,4-8 143 16,-1-4 179-16</inkml:trace>
  <inkml:trace contextRef="#ctx0" brushRef="#br0" timeOffset="185212.5168">28144 9106 2611 0,'-9'0'138'0,"9"0"160"16,-5 0 744-16,-2 0-531 0,5 0-70 0,0 0-89 15,2 0 29-15,33 0 260 16,-4 0-417-16,8 0-76 0,17 0-52 0,21 0 22 16,22 0 10-16,150-21 282 0,-94 4-168 15,26 17-40-15,25-17-73 0,21 17-55 16,267 0-69-16,-232 0-5 0,20 0 0 15,9 0 0-15,-1 25 0 0,-1-25 0 16,239 40 0-16,-283-40 0 0,-20 20 0 16,-31-20 0-16,103 0 0 0,-192 0 0 15,-28 0 0-15,-15 0 0 0,-2-20 0 16,-53 20 0-16,-5-22 0 0,-23 22 0 16,-4-13 0-16,-46-3 0 0,36 16 0 15,-4-12 0-15,4 12-146 0,3-6-219 16,-18-2-1015-16,32 8 318 0,7 0-203 15,3-3-171-15,10 3 155 0</inkml:trace>
  <inkml:trace contextRef="#ctx0" brushRef="#br0" timeOffset="186189.1428">28007 9675 865 0,'0'0'73'0,"-18"0"81"15,18 0 57-15,0 0 377 0,-13 0-270 16,13 0-1-16,0 0 18 0,0 0 49 16,0 0 26-16,0 0 458 0,0 0-509 15,0 0-58-15,17 0-30 0,-17 0 71 16,0-17 393-16,14 17-381 15,-4 0 410-15,-10 0-540 0,0 22-68 16,9-22-44-16,-4 36-62 0,2-12-50 16,0 39 0-16,0 12 0 15,-4-38 0-15,0 42 0 0,-1-42 0 16,-2-6 0-16,0 0 0 0,0-6 0 16,0 1-168-16,0 13-689 0,0-27 89 0,0-1-152 15,0-7-183-15,0-2-133 0,0-2-44 16</inkml:trace>
  <inkml:trace contextRef="#ctx0" brushRef="#br0" timeOffset="186648.3561">27980 9675 3516 0,'-6'0'81'16,"0"0"68"-16,0 0 90 0,4 0 1 15,-1-31 245-15,3 31-352 0,0 0-39 16,0-18-65-16,23 18-18 0,-23-14-5 16,51 0-17-16,-30 14-13 0,1 0-10 15,6-13-12-15,45 4-41 16,-49 9 53-16,-5 0 6 0,15 0-36 16,-23 0 63-16,-4 27 20 0,0-27 22 15,-5 27 42-15,-2-10-37 0,0 22 138 16,-21-18-94-16,21 3 44 0,-27 0-38 15,9 3-8-15,1-2-22 0,-19 27 8 0,17-28-82 16,1 0 14-16,2-3 9 0,2 0-10 16,-7 5 3-16,15-11-70 15,6-11-107-15,0-4 71 0,25 0-3 16,-25-18 6-16,32 18 21 0,9-18-43 16,-19 2 81-16,-2 16 36 0,3 0 22 15,-2 0 16-15,-2 0-11 0,10 0 200 16,-16 20-119-16,-1-20 39 0,-5 29-43 0,3-11 12 15,0 20 238-15,-6-18-255 16,2-3-40-16,-1 2-75 0,1 0-49 16,2-2-7-16,4 9-265 0,-8-15-31 0,4-2-246 15,-4-2-182-15,2-7-331 16,-2 0 15-16,10 0-300 0</inkml:trace>
  <inkml:trace contextRef="#ctx0" brushRef="#br0" timeOffset="186866.3371">28543 9890 5030 0,'0'23'261'0,"0"-23"76"16,0 19 87-16,-17-19 12 0,17 25 3 0,0-8-142 16,0 18 57-16,0-16-305 0,0 1-8 15,25-3-64-15,-25 7-47 0,13 14-235 16,-13-23 72-16,0 3-124 0,11-3-102 15,-11-4-117-15,0 2-179 0,0-2-894 16,8-11 639-16,-8 0 192 0,0 0 188 16,0-20 88-16</inkml:trace>
  <inkml:trace contextRef="#ctx0" brushRef="#br0" timeOffset="187288.3339">28478 9924 3091 0,'-6'-2'136'15,"2"-6"281"-15,0 1-113 0,4 5-50 16,0-2-16-16,0-3-9 0,0-6 31 16,0 6-212-16,30 0-21 0,-30 1-27 15,30-4-5-15,-15 5 10 0,19 1-5 16,-18 1 5-16,4 3-10 0,-5 0 21 16,1 0-6-16,-6 0 6 0,7 19 55 15,-10-2-24-15,-3-17-36 0,-4 22 59 16,0-22 6-16,0 39 44 0,-20-26-85 0,20 3-72 15,-23 0 48-15,23 0 66 16,-26 1-67-16,1 12-5 0,14-20-25 0,11 1-11 16,-15-3 28-16,15 2-10 0,-7-9-161 15,7 0 80-15,0 0-69 0,0 0 56 16,22-26 8-16,-22 26 24 0,49-19 44 16,-31 2 52-16,2 17 27 0,-1 0 31 15,2 0 16-15,17 0 114 0,-30 0-116 16,2 0 15-16,1 23 26 0,-7-23 33 15,4 25-9-15,-8-3 198 0,0-5-217 16,0-2 12-16,-21 2-67 0,21-5-33 0,-20 19 17 16,-8-19-80-16,14 1-6 0,14-6-100 15,-23-3-69-15,23-1-92 0,-19-1-510 16,5-2 64-16,14-19-133 0,0 19-270 16,0-32-12-16</inkml:trace>
  <inkml:trace contextRef="#ctx0" brushRef="#br0" timeOffset="187548.0735">29028 9720 3692 0,'0'0'114'0,"0"0"466"16,0 0-204-16,-17 0-47 15,17 28-29-15,0-28-37 0,0 26 7 0,0 6 153 16,0-11-254-16,0 1-60 0,0 0-55 16,0 2-44-16,16 29-26 0,-16-26-12 15,16-3-54-15,-16 0-96 0,0-4-118 16,16-1-131-16,-16 9-993 0,0-15 559 16,0-5-235-16,0-4 164 0,0-1 201 15</inkml:trace>
  <inkml:trace contextRef="#ctx0" brushRef="#br0" timeOffset="187690.9912">28878 9833 3835 0,'27'0'136'0,"-5"24"95"0,2-24 63 16,4 0 29-16,32 19-92 0,-32-3-439 15,3-16-413-15,-6 15-457 0,-1-7-169 16,-2-1 203-16</inkml:trace>
  <inkml:trace contextRef="#ctx0" brushRef="#br0" timeOffset="236364.5731">29387 9549 2943 0,'0'0'261'0,"0"-21"8"15,0 21 103-15,0 0 1 0,-17 0 34 16,17 0-70-16,0 0 123 0,0 0-322 16,0 0 0-16,0 0-3 0,0 0 56 15,0 22 131-15,0 4-161 0,0-7-30 16,0 5 23-16,18 4 21 0,-18 0-31 15,16 32 133-15,-16-26-147 0,19 94 116 16,-6-50-194 0,-10-56-19-16,5 17-36 0,-5-19-7 15,-1-4 1-15,1-4 9 16,0 0-1-16,-2 5 6 0,1-15-11 0,-2 1-12 16,2-3-11-16,3 0-18 0,-2-23-48 15,6-5-55-15,-2 9 57 0,1-1 15 16,-2-2-28-16,1 1 2 0,9-15-21 15,-9 18 77-15,1 0-2 0,3 2-9 16,0-3 29-16,0 8 16 0,8-7 44 16,-11 8-28-16,1 6 0 0,-1 1 9 15,-4 0-8-15,10 3 46 0,-10 0-6 16,-1 27 0-16,-1-27 17 0,1 22-2 0,-3-5-1 16,0 24 61-16,0-21-69 15,0 1-23-15,0-1-8 0,0 1-19 16,0 18-11-16,0-22-25 0,0-5-64 0,0 0-108 15,0-3-205-15,18-1-119 0,-2-8-1280 16,-16 0 713-16,22-24-122 0,-7 24 334 16,-3-36 231-16</inkml:trace>
  <inkml:trace contextRef="#ctx0" brushRef="#br0" timeOffset="236589.2087">29953 9849 4624 0,'-22'15'152'0,"22"2"67"15,-10-1 120-15,10 0-1 0,0 1 44 0,0 17 276 16,0-13-427-16,0-5-121 0,26 1-39 16,-26 0-85-16,22 8-29 0,-2-13-51 15,-20-6-18-15,16-3-186 0,-16 0-153 16,15-3-181-16,-8 0-1198 0,-7-27 690 15,0 10 69-15,0-1 361 0</inkml:trace>
  <inkml:trace contextRef="#ctx0" brushRef="#br0" timeOffset="236725.8311">29911 9626 3875 0,'0'17'40'0,"0"0"49"0,0 22 133 16,0-19-151-16,0 1-77 15,0-1-152-15,0-8-199 0,23 15-1156 0,-5-20 592 16,-18-7 198-16</inkml:trace>
  <inkml:trace contextRef="#ctx0" brushRef="#br0" timeOffset="237112.4339">30123 9890 2443 0,'0'8'61'15,"0"-1"37"-15,0 1 55 0,0-3 267 16,21 1-142-16,-21-3-10 0,19 2 40 0,-19-3-74 16,38 0 12-16,-26-2-215 15,2 0-33-15,-2 0 6 0,3 0-21 0,-3 0 0 16,8 0 17-16,-13 0 16 0,1 0-19 15,-3 0-7-15,0-19-13 0,-4 19 0 16,0-16-41-16,-1 16 6 0,0-16-21 16,0 16-27-16,-19-19-8 15,0 0-61-15,19 19 113 0,-27-15 47 0,11 15 25 16,0-5 15-16,1 5 67 0,-19 17 145 16,16-17-85-16,4 32 19 0,0-13 15 15,3 1-15-15,4 5-9 0,3 26 14 16,4-26-155-16,0-1-51 0,23-4 41 15,-3-1-27-15,29 15-17 0,-20-24-224 16,5-1-252-16,2-5-198 0,0-4-437 0,0 0 82 16</inkml:trace>
  <inkml:trace contextRef="#ctx0" brushRef="#br0" timeOffset="237529.4376">30758 9731 2542 0,'0'0'101'0,"-15"-17"467"0,15 17-84 16,0 0-3-16,0 0-8 0,0 24 11 15,0-24-38-15,0 55 381 0,0-28-474 16,0 4-81-16,22 3-69 0,-22 3-32 15,20 35-43-15,0-33-100 0,-8 6-95 16,0-10-8-16,-2-1-57 0,1-7-108 16,6 18-450-16,-12-28 209 0,0-3-118 15,-1-14-162-15,-1 6-71 0,-3-6-1011 16,0 0 1108-16,0-25 166 0,-21 8 222 16</inkml:trace>
  <inkml:trace contextRef="#ctx0" brushRef="#br0" timeOffset="237681.3624">30609 9878 3793 0,'18'0'147'15,"21"23"445"-15,-18-23-239 0,7 16 2 16,0-16-54-16,0 15-28 0,25 2-87 16,-27-17-415-16,-2 13-292 0,-2-13-387 15,-4 8-379-15,-2-8 0 0</inkml:trace>
  <inkml:trace contextRef="#ctx0" brushRef="#br0" timeOffset="238378.4243">31200 9814 3923 0,'0'0'152'0,"0"0"74"16,0 21 70-16,0-21 88 0,0 31 353 16,0-16-303-16,0-3-17 0,0 8-68 0,0 2-76 15,20 1-93-15,-20 29 85 0,21-22-147 16,-21 2-2-16,15-1-2 0,-15 1-19 16,15 32 7-16,1-36-92 0,-6 1-21 15,4 33 11-15,-9-49 11 16,-3-4-11-16,0-1 0 0,1-4-22 15,-3-4 22-15,0 0 0 0,0-24 0 16,0 5 7-16,0 0-51 0,0-35-56 16,0 25 12-16,-21-6-16 0,21-2-15 15,0-6-81-15,-24-41-127 0,12 38 185 16,12-1 29-16,-20 3 23 0,20 0 9 16,-9-34-56-16,9 12-27 15,0 39 88-15,0-22 96 0,0 32-21 16,21 1 68-16,-21 1-69 0,0 3 44 0,0 0-67 15,20 9 9-15,-20 2-13 0,19 1 33 16,-19 0 0-16,19 0 37 0,-2 18-37 16,-10 11 22-16,-7-12 23 0,8 6 22 15,-8 2 15-15,3 31 38 0,-3-29-78 16,0 1-12-16,0 0-4 0,0 0 1 16,-21-3-1-16,-2 23 12 0,23-26-25 0,-22-3-14 15,7-3 4-15,1-3-6 16,-4 2-8-16,18-11-27 0,-9-1-208 15,9-3 110-15,0-24-28 16,24 24-91-16,-24-20-9 0,46-4-80 16,-27 24 344-16,1-21-39 0,3 21 25 0,2 0 10 15,-4 0-33-15,21 0 166 0,-22 0-13 16,-4 0 55-16,-2 31 7 0,-5-31 27 16,0 48 165-16,-9-31-220 0,0 3-25 15,0 3-17-15,-32-4-16 0,14 2-17 16,-28 20-11-16,20-23-56 0,-1 0-18 15,-1-2-17-15,2-4-43 0,-25 7-221 16,29-16-58-16,1-3-134 0,5 0-237 0,5 0-259 16,6-32-126-16,5-10-1193 0,21 18 1616 15</inkml:trace>
  <inkml:trace contextRef="#ctx0" brushRef="#br0" timeOffset="238745.4735">31713 9578 2183 0,'0'0'124'0,"0"0"109"16,0 0 679-16,0 0-369 0,0 0 24 16,0 0-59-16,0 26 24 0,0-26-55 15,0 18 336-15,0 13-465 0,0-6 9 16,0-1-86-16,0 5-58 0,0 35-103 16,0 10-110-16,0-33 0 15,0 38 0-15,13-6 0 16,-13-39 0-16,9 27 0 0,-9-37-118 0,6-12-181 15,-6 5-243-15,7-8-242 16,-3-3-271-16,4-4-1293 0,-3-2 1188 0,1-30 284 16,-2 30 295-16</inkml:trace>
  <inkml:trace contextRef="#ctx0" brushRef="#br0" timeOffset="239185.2192">31617 9503 3926 0,'-8'0'157'0,"3"0"92"0,-1 0 64 16,-1 0 311-16,6 17-375 0,0-17-50 15,1 0-65-15,0 0-35 0,28 0-106 16,9 0-94-16,-17 0 18 0,7 0 6 16,1 0 30-16,2 0-7 0,21 0 2 15,-27 0 28-15,-4 0 17 0,-2 0-3 16,-4 24-45-16,-3-24 65 0,-4 49 10 15,-1-28 94-15,-6 1-48 0,0 2 33 16,0-2 25-16,-27 24 106 0,1-23-97 16,11 0-19-16,-2-3 14 0,1 3-22 15,0-7-27-15,-13 24 33 0,18-23-91 0,3-1-21 16,1-3 0-16,7 3-2 0,-10 5 0 16,10-17-40-1,24-4 4-15,34 0-63 16,-41 0 77-16,-1 0 19 0,3 0 0 15,-1 0 19-15,32 25 106 16,-38-25-42-16,10 48 194 0,-17-29-87 16,-5 3 9-16,0 0-49 0,0 6-48 15,0 17-15-15,0-25-71 0,0-3-27 0,-17 1-162 16,17-3-133-16,0-5-236 0,22-8-902 16,-22-2 470-16,24 0 4 0,-7 0-158 15,4-32 134-15,-3 13 341 0</inkml:trace>
  <inkml:trace contextRef="#ctx0" brushRef="#br0" timeOffset="239500.7276">32190 9856 2640 0,'0'-4'145'0,"0"3"106"0,0 1 168 16,0 0 164-16,0 0-58 0,0 0 463 15,-17 22-573-15,17-22-13 0,0 20-46 16,-13-20-47-16,4 47 116 0,9-27-260 16,-12 1-3-16,12 0-13 0,0 3-21 15,-11 0-43-15,2 29-41 0,7-24-44 16,-1-2 0-16,2 0 0 0,1 1 0 16,0 23 0-16,0-34 0 0,28-2-55 15,-28-5-79-15,36-3-64 0,32-1-634 16,-43-6 497-16,-1 0-63 15,20-19-366-15,-27 19 350 0,-2-16-31 16,-2 16-135-16,-5-18-23 0,-1 18-652 16,-7-11 659-16,0 11 16 0,0-12 110 0,0 12 163 15</inkml:trace>
  <inkml:trace contextRef="#ctx0" brushRef="#br0" timeOffset="239746.4599">32154 10025 2667 0,'-5'0'224'0,"-1"15"146"16,2-15 155-16,1 0 15 0,-4 0 248 0,7 0-578 15,0 0-85-15,0 17-55 0,21-17-28 16,-21 0-60-16,46 0-133 0,-26 0 4 15,1-17-109-15,0 17-116 0,-4 0-165 16,20-14-732-16,-26 14 543 0,-4 0 83 16,-7 0 29-16,6 0 141 0</inkml:trace>
  <inkml:trace contextRef="#ctx0" brushRef="#br0" timeOffset="239884.5764">32152 9827 3523 0,'0'0'71'0,"33"0"18"0,38 0 88 16,-42 0-304-16,-4 0-199 15,2 0-366-15,22 0-1101 0</inkml:trace>
  <inkml:trace contextRef="#ctx0" brushRef="#br0" timeOffset="249211.4553">27836 12641 1791 0,'0'0'81'0,"16"-24"209"16,-16 24-64-16,0 0 6 0,0-13 39 15,0 13 58-15,0 0 408 16,0 0-398-16,0 0-47 0,0 0-68 0,0 0-27 16,0 0-19-16,0 0 176 0,0 0-113 15,0 14 44-15,0-14 44 0,0 13 12 16,17 11 195-16,-17-4-318 0,0 3 1 16,15 5-18-16,-15 6-44 0,6 4-67 15,1 43-57-15,-7-38-33 0,4-2 0 16,-2 0 0-16,2-4 0 0,6 32 0 15,-6-40 0-15,1-2 0 0,3-6 0 16,-3-3 0-16,3-3 0 0,6 2 0 16,-9-11 0-16,1-2 0 0,0-4 0 15,-4 0 0-15,4 0 0 0,-6-21 0 0,0 21-10 16,0-28-36-16,0 9-31 0,-24-3-26 16,24-27-81-16,-23 23 117 0,23-1 21 15,-17 1 3-15,17-3-20 0,-14-34-81 16,14 28 72-16,-10 0 12 0,10 0 20 15,0 3 22-15,0-8-29 0,0-29-48 16,22 31 49-16,-22 8 21 0,0 0 16 16,19 1-7-16,2-22 12 0,-21 32 8 15,20 4 4-15,-20 4-2 0,15 1-23 0,-5 2 2 16,11-2-19-16,-14 6 20 0,2 2 8 16,-4 2 4-16,4 0-30 0,7 31 42 15,-14-31-18-15,4 29 70 0,-5-7-64 16,3 1-1-16,0 2-20 0,2 24 3 15,-2-23 20-15,-1 3 32 0,-3 0-34 16,1-1 0-16,-1 24 17 0,0-30-19 16,0 2-5-16,-22-2 2 0,22-10-45 15,0 3-24-15,-21 2-121 0,8-13 61 16,13-4 8-16,-14 0-40 0,14 0-23 16,0-28-139-16,0 28 198 0,0-27 61 15,0 27 31-15,27-27-2 0,-27 27 90 16,54-19-151-16,-36 4 135 0,0 15-29 0,1 0 15 15,-2 0 211-15,12 20 59 16,-17-20-56-16,-3 35-86 0,2-16-13 0,-6 4-6 16,-5-4-5-16,5 21 70 0,-5-20-104 15,0-2-53-15,0-1 6 0,-30 2-12 16,3 17-5-16,11-21-18 0,-4 2-2 16,-1-3-6-16,1-3-9 0,-4-1-21 15,-28 1-262-15,27-11-19 0,0 1-116 16,2-1-97-16,2 0-257 0,-12-25-1202 15,26-4 865-15,-1 11 321 0</inkml:trace>
  <inkml:trace contextRef="#ctx0" brushRef="#br0" timeOffset="249894.4271">28479 12471 3342 0,'-8'0'297'15,"8"0"32"-15,0 0 18 16,0 0-69-16,0 0 17 0,0 18 113 0,0 1-204 16,0-5-13-16,14 3-4 0,-14 8 16 15,0 2-9-15,19 30 140 0,-5-20-214 16,-14 4-11-16,12 0-23 0,-12 3-18 16,15 36 43-16,-9-46-90 0,-1 0 33 15,1-5-10-15,-4-3-8 0,5-4-9 16,5 10-2-16,-9-21-27 0,-3-1 4 0,0-9-2 15,0 0 7-15,0-1-16 0,0-19-12 16,0 19-22-16,0-25-13 0,0 9-16 16,0 0-34-16,0-16-155 0,0 17 153 15,0 1-22-15,0-1 16 0,0 3 39 16,18-6-70-16,5 12 125 0,-23-1 17 16,21 2 0-16,-21 5 15 0,19 0 23 15,-5 0 78-15,-14 0-21 0,10 26 1 16,-10-26 10-16,7 22-14 0,-1 5 47 15,-4-10-109-15,-2-4-10 0,2 0-10 16,1 0-22-16,4 1-45 0,-7 9-352 0,0-10 39 16,0-5-125-16,0-4-170 0,19 1-174 15,-19-5-1115-15,0 0 1063 0,18-21 271 16</inkml:trace>
  <inkml:trace contextRef="#ctx0" brushRef="#br0" timeOffset="250099.1148">28893 12868 3888 0,'0'18'148'0,"0"-18"59"0,-20 23 57 16,20-23 37-16,0 24-102 0,-12 1 19 16,12-12-133-16,0-2-51 0,0 0 37 0,0 0-66 15,20 8 89-15,-20-11-109 0,0-1-85 16,15 1-132-16,-15-6-54 0,0-2-220 15,0 0-913-15,0 0 524 0,0-20 66 16,0 20 218-16</inkml:trace>
  <inkml:trace contextRef="#ctx0" brushRef="#br0" timeOffset="250245.4577">28896 12668 4176 0,'0'20'111'0,"0"-20"24"0,0 21 10 15,-20-21-45-15,20 21-72 0,0-21-145 16,0 9-720-16,0-9 67 0,0 0-172 16,0 0 114-16,0 0 142 0</inkml:trace>
  <inkml:trace contextRef="#ctx0" brushRef="#br0" timeOffset="250660.2566">28966 12330 2774 0,'0'0'123'0,"-19"21"132"0,19-21 157 16,0 26 110-16,-14 5 370 0,14-8-587 15,0 4-30-15,0 4-43 0,0 3-10 16,27 37 134-16,-27-31-254 0,0 2-35 16,25 1-54-16,-25 0 16 0,16-4-16 15,-1 31 22-15,-15-38-13 0,14-6 4 16,-5-4-11-16,-3-7 5 0,3 8 30 15,-9-16-51-15,3-5-34 0,-2-2-71 16,1 0-10-16,-2 0-47 0,0-27-217 0,0-3 214 16,0 14-1-16,0 0 28 15,0 3 32-15,0-15-27 0,18 17 112 0,-18 1 1 16,13 10 21-16,-13-12-46 16,20 12 57-16,0 0 117 0,-10 0-3 0,1 19 12 15,-1-19-35-15,0 22 84 0,9 7 158 16,-12-14-176-16,-1-1-15 0,-2 1-26 15,-2 1 41-15,-1 1-31 0,-1 20 70 16,0-18-142-16,-25-2-20 0,25 3-15 16,-27 0-5-16,-11 11-36 0,18-19-73 15,-2-3-117-15,-2-2-188 0,-2-5-157 0,4-2-318 16,-22-19-1532-16,22 19 1133 0,6-25 380 16</inkml:trace>
  <inkml:trace contextRef="#ctx0" brushRef="#br0" timeOffset="254083.3289">27523 14596 1546 0,'0'0'94'16,"-9"0"210"-16,4 0-60 0,5 0-24 15,0 0 40-15,-3 0 56 0,3 0 36 16,0 0 504-16,0 0-457 0,0 0-15 0,0 16-56 16,17-16 6-16,-17 40 394 0,14-18-402 15,-14 3-27-15,0 6-54 0,12 5-42 16,-12 4-19-16,0 47 56 0,8-40-111 15,-8-3-45-15,0-1 10 0,0 0-73 16,5 24-20-16,-3-38-1 0,2-8 0 16,-1-1 0-16,1-4 0 0,-2-6 0 15,8-5 0-15,-8-5 0 0,2 0 0 16,-2-31 0-16,1 12 0 0,-1-35 0 16,-2 23-51-16,0-6-42 0,0-2-56 0,0-6-52 15,0-4 18-15,-25-50-122 16,9 56 193-16,16-8-8 0,-18 6 4 0,18 0-3 15,-11-33-125-15,11 45 97 0,0-2-62 16,0-3 89-16,0 6 19 0,0 3 27 16,0-17 97-16,0 24-27 0,17 1 42 15,-17 1-45-15,15 8 15 0,0-7-10 16,-15 14 9-16,23 5-1 0,-12 0-16 16,-2 0 17-16,2 27-5 0,12 12 45 15,-14-14-15-15,-2 4 32 0,4 1-13 16,-4 4 12-16,7 31-63 0,-14-33 38 15,0 2-4-15,0-4-22 0,0 3 97 16,0-5-117-16,0 19-64 0,-23-31 63 16,23-2 14-16,0-6 52 0,0 4-75 0,-19-11-171 15,19-1 27-15,-11 0 5 0,11-21 23 16,0 21 12-16,0-24 39 0,0-9-49 16,0 19 101-16,23 1 11 0,-23 2 6 15,31 11 22-15,6-16-3 0,-18 7 15 16,2 9 14-16,1 0-1 0,1 0 68 15,-1 0-10-15,15 27 254 0,-23 5-206 16,-1-16 90-16,-7 3-137 0,-2 3-15 16,-4 30 2-16,0-31-14 0,0 2 9 15,-29 4-18-15,29-5-2 0,-31 1 10 16,-7 11 62-16,13-23-119 0,2 9-4 16,-2-5-7-16,0-7-32 0,-21 13-120 15,25-19-14-15,3 3-116 0,2-5-46 0,4 0-267 16,4-21-229-16,4-10-1252 0,4 12 1028 15,0 0 314-15</inkml:trace>
  <inkml:trace contextRef="#ctx0" brushRef="#br0" timeOffset="254599.369">28042 14316 2042 0,'0'-1'141'16,"0"1"381"-16,12 0-113 0,-12 0 47 15,0 26 42-15,0-26 6 0,0 32-109 16,0 10 143-16,0-15-333 0,0 2 63 15,0 4 18-15,0 4-24 0,16 40 120 16,-16-38-277-16,0 2-7 0,13-2-33 16,-13-3-14-16,12-2-12 0,0 23 22 15,-5-34-49-15,-2-3-14 0,-1-4-21 0,3-3 19 16,0-2-22-16,-3-8-17 0,-1-3-49 16,1 0-15-16,-2-25-26 0,1 25-32 15,2-57-167-15,-3 34 190 0,-2-2 30 16,0 2 42-16,4-34 22 15,-1 49 66-15,-1-4-27 0,2 6-6 16,0 0 34-16,0 6 50 0,1 0 19 0,1 0 71 16,-1 0-41-16,9 24 59 15,-6-5-147-15,0-19 23 0,0 28-1 0,1-15-1 16,6 16 5-16,-9-14-41 0,1 2-8 16,0 0 3-16,0-4-2 0,3 20-39 15,-5-19-65-15,-1 1-112 0,1-5-126 16,-1 0-113-16,-1-6-260 0,5 2-1031 15,-6-6 723-15,1 0 105 0,5-25 227 16,-2 25 173-16</inkml:trace>
  <inkml:trace contextRef="#ctx0" brushRef="#br0" timeOffset="254794.3397">28441 14754 3108 0,'0'0'114'0,"0"26"355"16,0-9-111-16,0-5-87 0,0 1-7 16,0 0-22-16,0-2-91 0,0 15 21 15,0-16-177-15,0-8-34 0,0 4-97 16,14-2-187-16,-14 1-737 0,0-5 345 16,0 0-80-16,0-20-2 0,0 20 134 15</inkml:trace>
  <inkml:trace contextRef="#ctx0" brushRef="#br0" timeOffset="254948.2703">28455 14575 2695 0,'0'19'46'0,"0"-19"24"0,0 19 2 16,0-19 5-16,0 13-58 0,0-2-209 15,0-11-70-15,0 0-227 0,0 0-165 16,0 0 46-16,0 0 116 0</inkml:trace>
  <inkml:trace contextRef="#ctx0" brushRef="#br0" timeOffset="255365.2733">28548 14355 2421 0,'0'0'67'0,"0"20"133"16,0-20 129-16,0 26 142 0,0 12 476 15,0-19-599-15,0 3-102 0,0 6-95 16,16 1 9-16,-16-1-39 0,22 37 110 16,-6-34-154-16,-16-1-65 0,19 1 19 15,-11-7 54-15,8 23 170 0,-16-24-129 0,8-10-88 16,-5 1-20-16,0-4-8 0,-1-2-47 16,0-1-51-16,-2-5-37 0,0-2-18 15,0 0-23-15,0-22-16 0,0-3-176 16,0 25 131-16,0-32-41 0,0 14-13 15,0 0-27-15,0 3 104 0,26-10 26 16,-5 15 179-16,-21 10 29 0,25-10 69 16,-14 10 48-16,10 0 290 0,-12 0-248 15,-1 25 12-15,-1-25-18 0,-2 21-15 16,-1-21 56-16,1 29 102 0,-3-6-199 16,-2-7-51-16,0-3-6 0,0 2 47 15,0 13 33-15,0-18-108 0,0 5-26 16,-26-4 11-16,26 0-12 0,-29 2-19 0,-7 3-113 15,13-12-68-15,-3 1-100 0,2-5-191 16,-1 0-305-16,-20-28-1340 16,25 28 1028-16,3-35 353 0</inkml:trace>
  <inkml:trace contextRef="#ctx0" brushRef="#br1" timeOffset="406675.7576">32449 11797 1718 0,'10'-12'383'16,"-6"10"-140"-16,2-4 419 16,-4 4-232-16,-1 1 66 0,-1 1-99 15,2-2-53-15,-2 1-47 0,0 1 126 16,0 0-186-16,0 0-41 0,0 0 92 15,0 26 13-15,16 8 267 0,-16-17-382 16,0 7-38-16,0 2-48 0,0 5 8 16,0 2-71-16,0 15-60 0,0-24-105 0,0 0-97 15,0-6-141-15,0-2-179 16,0 2-1006-16,0-12 522 0,0 0-176 0,0-5 126 16,0-1 261-16</inkml:trace>
  <inkml:trace contextRef="#ctx0" brushRef="#br1" timeOffset="407075.4867">32218 12372 2244 0,'-7'0'87'0,"2"0"79"16,2 0 113-16,-1 0 133 15,3 0 62-15,-4 0 511 0,2 0-616 16,3 0-116-16,0 0-93 0,0 0-18 0,0 0-55 15,54 0 25-15,-28 0-106 0,5 0 26 16,8-18-29-16,6 18-12 0,94-17-28 16,-90 17 14-16,34-15-6 15,-50 15-10-15,-6 0-12 0,-8 0-52 16,-6 0-38-16,-2 0-282 0,-11 0 23 16,0 0-175-16,-31 0-139 0,9 0-206 15,-2 0 47-15,-34 0-333 0</inkml:trace>
  <inkml:trace contextRef="#ctx0" brushRef="#br1" timeOffset="407825.5247">32334 12730 2933 0,'0'0'124'0,"0"0"541"0,0 0-126 0,0 0-43 16,0 0-86-16,0 21-1 0,0-21-101 16,16 20 184-16,-16-20-306 0,0 20-21 15,0-20 1-15,0 15 5 0,0 16 117 16,0-13-159-16,0 3 17 0,0 12 33 15,0-6-16-15,0 3-35 0,0 21-34 16,0-25-94-16,0-3 0 0,0 0 0 16,0-3 0-16,0 11 0 0,0-19 0 15,0 0 0-15,0-5 0 0,0-2 0 0,0-2 0 16,0-3 0-16,0 0 0 16,0 0 0-16,0 0 0 0,0 0 0 15,0-29 0-15,0-3 0 0,0 10-7 0,0-4-45 16,0-11-10-16,0 4-14 0,0-40-96 15,0 35 94-15,0 1-1 0,20 4 16 16,-20 3 8-16,16-20-59 0,2 28 74 16,-18 5 3-16,17 1 33 0,-17 3-22 15,21 1 10-15,-1 1-21 0,-10 2 28 16,-2 4-8-16,2 1 8 0,2 1-6 16,3 3-45-16,-8 0 33 0,-1 0 7 15,-2 0 7-15,1 24 11 0,-3 3 4 16,-2-27 2-16,0 36 18 0,0-19-30 15,0 2 6-15,-22 2 1 0,-2 8 17 0,24-10-4 16,-28 0-3-16,10-6-13 0,0 1 21 16,-7 7-13-16,15-8-6 0,10-7 11 15,-11-2-35-15,11-3-41 0,0-1-62 16,0 0-337-16,42-21-355 16,-7 4 425-16,-14-5 266 15,1 22 15-15,0-12 65 0,21 12-35 16,-23 0 70-16,-1 0 15 0,-4 0 21 15,-2 24 98-15,-3-24-35 0,6 19 151 16,-12 2-126-16,-2-21 33 0,-2 23 8 16,0-9 6-16,-25 13 139 0,25-13-182 0,-30-2-19 15,12 3-41-15,-3-5-32 0,-2 1-14 16,-21 4-80-16,21-7-71 0,0-4-91 16,3-2-104-16,6-2-198 0,-6 0-1065 15,15-21 517-15,2 21 53 0,3-25 305 16</inkml:trace>
  <inkml:trace contextRef="#ctx0" brushRef="#br1" timeOffset="408225.8048">32186 13737 2005 0,'-1'-4'55'0,"1"1"98"0,0-1 112 16,0-4 560-16,0 5-292 0,24-1-37 16,-24 1-116-16,36-1-51 0,23-5-26 15,-18 5-150-15,7-1-82 0,6 2 1 16,2 0-27-16,3 1-31 0,53-4-255 15,-61 4-189-15,-4-8-251 0,-12 8-166 16,-7-1-235-16,2 3-653 0</inkml:trace>
  <inkml:trace contextRef="#ctx0" brushRef="#br1" timeOffset="408809.3348">32455 14091 1064 0,'0'-15'318'0,"0"10"-27"0,0 0 65 0,0 1-20 16,0 1 28-16,0-2 558 15,0 5-368-15,0 0-68 0,0 0-57 16,16 0-22-16,-16 22-122 0,0 19 246 0,12-19-360 16,-12 7-13-16,0 3-62 0,0 1-28 15,0 28-45-15,0-37-87 0,0 5-111 16,0-5-130-16,0 1-79 0,0-1-336 16,0 19-1163-16,0-30 724 0,0-2 225 15,0-3 285-15</inkml:trace>
  <inkml:trace contextRef="#ctx0" brushRef="#br1" timeOffset="409060.1456">32212 14783 2574 0,'0'0'65'0,"30"0"28"0,-7 0 66 16,37-25 369-16,-24 6-165 0,9 19-10 15,3-24-71-15,4 13-75 0,48-9-138 16,-53 12-183-16,-5 8-128 0,-6-14-122 0,-5 14-124 16,-9-5-56-16,1 5-789 0,-18 0 666 15,-5 0 145-15</inkml:trace>
  <inkml:trace contextRef="#ctx0" brushRef="#br1" timeOffset="409827.3124">32461 15257 2542 0,'0'0'942'16,"0"0"-341"-16,0 0-49 0,0 0-126 15,-16 18 409-15,16 3-462 0,0-9 57 0,0 8-136 16,0-3-11-16,-11 1-34 15,11 23 158-15,-7-20-263 0,7 3-55 0,0 0-65 16,0 0-24-16,-4 44 0 16,4-45 0-16,0 17 0 0,0-23 0 15,0-3 0-15,0 1 0 0,0-1 0 16,14 3 0-16,-14-9 0 0,0-1 0 16,0-5 0-16,0 1 0 0,0-3 0 15,0 0 0-15,0-20 0 0,0 20 0 16,0-31-36-16,-16 9-74 0,16-7-60 15,-13-40-358-15,13 22 272 0,-12-5-76 16,12-8-70-16,-12 5 17 0,2-81-493 16,10 68 491-16,0 2-17 0,0 11 69 15,0 5 86-15,0 8 104 0,29-20 12 0,2 44 119 16,-9 7 12-16,-2 8 16 0,2 1 30 16,18 2 71-16,-23 23-42 0,1-23-5 15,-2 32 1-15,-5-10 25 0,-2 3-19 16,-4 30 161-16,2-24-122 0,-6 1-24 15,-1 1 25-15,0 2-2 0,0-3 26 16,-21 31 123-16,2-32-212 0,19-3-15 16,-23-2-17-16,23-5 9 0,-25 14-44 15,5-29 17-15,11 6-9 0,9-8 12 0,-15 3 27 16,15-7-104-16,-7 0-248 16,3 0 65-16,4-22 15 0,0 22-6 0,0-21 9 15,0 21 56-15,25-23-41 0,0 9 185 16,-25 14 19-16,27 0 28 0,-13-10 28 15,14 10 138-15,-17 0-25 0,2 18 69 16,-3-18 38-16,-3 21 42 0,-1-21-10 16,2 47 102-16,-8-28-342 0,0 1 97 15,0 1 39-15,0-2-19 0,-21 23 175 16,-7-23-316-16,10-2 5 0,-3 0-54 16,-1-1-91-16,-5-2-53 0,-33 11-625 0,26-14 3 15,-6-2-348-15,-3-1-109 16,-1-1 264-16</inkml:trace>
  <inkml:trace contextRef="#ctx0" brushRef="#br1" timeOffset="411658.0169">28449 12047 1585 0,'2'-6'60'0,"-1"1"76"15,-1-4 334-15,0 7-176 0,0 2 30 16,0 0 42-16,0 0 33 0,-21 19 258 16,21 3-394-16,-24-3 17 0,24 10 17 0,-21-4-107 15,6 12 10-15,-18 59 116 0,10-33-145 16,-2 4-20-16,-2 13-15 15,-1 2-15-15,-35 93 80 0,32-86-128 0,-3 5-14 16,1-2-14-16,4-6-10 0,2-5-33 16,-13 54-89-16,21-79-64 0,4-7-93 15,8-11-166-15,-4-12-172 0,0 4-1273 16,4-28 682-16,0-2 105 0,1 0 366 16</inkml:trace>
  <inkml:trace contextRef="#ctx0" brushRef="#br1" timeOffset="412408.4804">30545 11680 2026 0,'0'0'124'0,"2"0"138"0,-2 28 175 15,0-4 674-15,-19-24-595 0,19 42-74 16,-24-6-56-16,6 3-16 0,-3 12-28 15,-28 67 176-15,21-44-376 0,-4 13-71 16,0 7-32-16,-2 10-62 0,-27 112-130 16,33-109 20-16,1-1-24 0,2-7-77 0,3-12-102 15,3-11-222-15,-15 40-1076 0,17-68 509 16,3-12 107-16,-2-7 289 0</inkml:trace>
  <inkml:trace contextRef="#ctx0" brushRef="#br1" timeOffset="413207.7416">32696 12598 1835 0,'5'-15'96'16,"0"8"87"-16,0 7 85 0,-2-9 519 16,-3 9-303-16,0 0 53 0,0 0-53 15,0 27-22-15,-32 13 262 0,-7-13-382 16,10 9-43-16,-8 5-87 0,-10 10-62 16,-11 10-80-16,-69 77-140 0,54-59-164 0,-1 4-194 15,2 1-295-15,7-2-357 0,-41 66-1555 16,66-87 1635-16</inkml:trace>
  <inkml:trace contextRef="#ctx0" brushRef="#br1" timeOffset="418158.9723">30214 13963 1143 0,'0'-8'145'16,"0"8"-8"-16,0 0 79 0,0 0 11 16,0 0 67-16,0 0 23 0,-16 29 412 15,1-12-297-15,15 7 31 0,-23 10 11 16,5 11 7-16,-2 17-34 0,-29 90 270 15,17-60-516-15,-4 10-127 0,-2 7-68 16,-7-1-47-16,-47 89-135 0,48-111 26 16,2-9-127-16,-2-8-81 0,5-14-266 0,3-10-280 15,-29 20-1378-15,38-43 1408 0,-2-4 307 16</inkml:trace>
  <inkml:trace contextRef="#ctx0" brushRef="#br1" timeOffset="418850.1664">28250 14093 690 0,'-15'-5'22'0,"15"-1"-10"15,-14 3 66-15,4-5-66 0,-9 3-4 0,6 5-74 16,-2 0 61-16,4 0 5 0,0 0-19 16,2 0 6-16,-5 0-21 15,7 0 17-15,3 0 1 0,3 0 21 0,-1 0-27 16,1 0 22-16,0 0-6 0,0 0 11 15,-2 0-44-15,1 0-21 0,2 0-89 16,-6 0-129-16</inkml:trace>
  <inkml:trace contextRef="#ctx0" brushRef="#br1" timeOffset="419140.2638">28051 14024 1184 0,'0'-6'71'0,"0"6"74"16,0-4 341-16,0 4 5 0,0-6-257 15,0 6 378-15,0 0-222 16,0 0 32-16,0 0-43 0,-20 21-7 0,-4 8 140 16,8-8-325-16,-4 8 21 15,-1 7 22-15,-7 11 36 0,-4 12 13 0,-42 80 166 16,31-55-371-16,-3 8-9 0,-2 4-65 0,-4 0 15 15,-43 94 27-15,48-105-61 16,2 0-57-16,-2-11-51 0,6-3-101 0,-1-8-142 16,-30 42-610-16,38-60 150 15,7-4-134-15,7-12-295 0,4-1 221 0</inkml:trace>
  <inkml:trace contextRef="#ctx0" brushRef="#br1" timeOffset="419910.2173">25166 15463 2100 0,'0'0'173'0,"0"4"101"16,0 2 154-16,0-4 74 0,0 0 35 0,0 4 427 16,0-6-661-16,0 0-60 15,31 0-78-15,57 0 231 0,-45 0-358 16,13 0 27-16,82 0 129 0,-61-24-96 0,9 24-15 15,4 0-41-15,2-21-33 16,77 6-215-16,-104 15-46 0,-8-14-103 0,-13 14-112 16,-10 0-206-16,-14-9-144 15,-13 9-1250-15,-7 0 1221 0,-29 0 259 0</inkml:trace>
  <inkml:trace contextRef="#ctx0" brushRef="#br1" timeOffset="420640.2951">25584 15914 2485 0,'0'0'153'0,"0"0"125"0,0 0 136 16,0 20 47-16,0-20 363 15,0 29-538-15,0-4 39 0,0-1-107 0,0 5 48 16,0 5 25-16,17 51 221 16,-17-39-318-16,0 3-66 0,19 1-39 0,-19 3-17 15,13 51 102-15,1-58-80 16,-14 0-11-16,11-9 6 0,-11-1-16 0,4-7-22 15,-4 6 1-15,0-20-50 0,6-5 0 0,-6-1 6 16,0-4-17-16,0-5-58 16,0 0 56-16,0-29 0 0,0 11-43 0,0-9 85 15,-25-7-101-15,4-48-159 16,8 33 18-16,-1-2-41 0,-1-6-29 0,1-10-42 16,-11-51-257-16,14 60 366 15,0 1 42-15,2 6 35 0,9-1-6 0,-5 6 13 16,5-18-48-16,0 36 138 0,30 5 41 0,-30 8-4 15,37 1 7-15,3 6-5 16,-19 8 8-16,-1 0 12 0,1 26 16 0,-3-26 25 16,0 30 0-16,9 8 126 15,-18-12-188-15,-3 1-19 0,-2-9 79 0,-4 10-16 16,0 1-15-16,0 35 179 16,-23-36-157-16,23-2 146 0,-25-6-175 0,25 3-2 15,-27 13-49-15,4-31 27 16,23 5 13-16,-17-3-25 0,17-5-14 0,0 1-26 15,0-3-108-15,0-24 53 0,0 24-8 0,22-22 31 16,-22 22 23-16,60-23-61 16,-35 4 150-16,2 19-16 0,0 0 25 0,4 0 128 15,-1 0-101-15,24 0 146 16,-31 25-93-16,-2-25 0 0,-5 28-21 0,-5-12-77 16,-2 16 248-1,-9-14-102-15,0 9 146 0,0-13-173 0,-24 6-9 16,24 0-14-16,-63 13-8 0,36-16-65 0,-4-3-20 15,0-7-19-15,-1 4-33 16,-26 1-293-16,31-5-38 0,0-7-132 0,3 0-278 16,2-21-242-16,7 21-277 15,-4-61-668-15</inkml:trace>
  <inkml:trace contextRef="#ctx0" brushRef="#br1" timeOffset="421540.2138">32996 14812 1241 0,'7'0'31'0,"-7"-12"265"16,0 12-37-16,0 0 64 0,0 0-5 0,-23 0 154 15,-3 0 660-15,8 0-549 0,-3 29-63 0,-4-12-36 16,-81 87 1081 0,59-51-1134-16,-9 15-151 0,-14 13-102 0,-94 117-100 15,67-90-110-15,-13 14-219 16,-8 10-327-16,-1-6-427 0,-107 102-2216 0,121-132 1751 16,5-4 427-16</inkml:trace>
  <inkml:trace contextRef="#ctx0" brushRef="#br0" timeOffset="437724.8746">28298 4766 456 0,'-3'0'104'0,"-2"0"-56"16,4 0 121-16,-2 0 86 0,1 0-28 15,-1 0-41-15,3 0 59 0,0-17-26 16,0 17-57-16,0 0 286 0,17 0-157 16,-17-17 133-16,0 17 14 0,0-12 47 15,14 12-32-15,-14 0 571 16,0 0-459-16,0 0-245 0,0 0-12 15,0 0-29-15,0 0-9 0,0 29 5 16,0-10 133-16,0-4-308 0,0 2-68 0,0 4-32 16,0 2 0-16,0 6 0 0,0 37 0 15,20 11 0-15,-20-34 0 16,16 43 0-16,-16 2 0 16,0 32 0-16,0-85 0 15,0-6 0-15,0-3 0 0,0 10-211 16,0-23-132-16,0-4-271 0,0-1-190 15,0-6-282-15,15-2-184 0,-15 0-1296 16,0-27 1777-16</inkml:trace>
  <inkml:trace contextRef="#ctx0" brushRef="#br0" timeOffset="438266.6391">28148 4712 3075 0,'-8'-4'539'0,"5"4"-172"16,-1 0-16-16,-1 0 2 15,3 0 124-15,-1 0-360 0,3 0 28 0,0 0-95 16,0-20-45-16,0 20-31 15,29-21-33-15,-4-4 62 0,-8 25 115 0,2-26-110 16,3 13-9-16,46-20-64 0,-43 24 54 16,27-6 17-16,-30 12-19 15,-2 3 28-15,-2 0 0 0,-6 0 45 0,8 24 258 16,-18 8-99-16,-2-10-8 16,0 6-77-16,0-1 2 0,0 5-45 0,-28 38 27 15,-3-36-94 1,13 0-9-16,-1 4 0 0,-2-9 6 0,-13 29 5 0,21-30-45 15,0-10 21-15,2 2-3 16,2-5-1-16,3-1 29 0,0 7-113 16,3-13-9-16,3-8-38 0,0 0-11 0,0 0-7 15,24 0-115-15,-24 0 164 0,26-20 49 16,-26 20 30-16,30 0 12 0,-13 0 39 16,13 0 34-16,-17 0 13 15,-2 0 50-15,0 0 19 0,-1 34 32 0,3 7 82 16,-9-17-142-16,-1 4-17 15,1 7 80-15,-1-3-64 0,-3 2 13 0,5 33-75 16,-1-37-50-16,-2-1-101 0,3-2-2 0,1-8-210 16,7 10-643-16,-8-22 293 15,3-2-187-15,-1-5-134 0,3 0-155 0,-1 0 98 16</inkml:trace>
  <inkml:trace contextRef="#ctx0" brushRef="#br0" timeOffset="438518.1433">28725 5217 4109 0,'0'0'188'0,"0"0"67"16,0 21 435-16,0 1-452 15,0-8 5-15,0 0-2 0,0-5-12 0,0 11-15 16,0 8 65-16,0-13-218 15,0-4-33-15,0 0-31 0,0-3-61 0,0 4-300 16,0-10-19-16,23 1-34 16,-23-3-151-16,0 0-198 0,0 0-37 0,0-25-1121 15,0-3 1209-15,0 11 215 16</inkml:trace>
  <inkml:trace contextRef="#ctx0" brushRef="#br0" timeOffset="438646.6209">28730 5005 2494 0,'0'24'97'16,"0"-24"64"-16,0 21 294 0,0 2-284 0,0-9-57 16,0 6-63-16,0-3-115 0,0-6-144 0,24-1-690 15,-24 8 178-15,15-18 36 16,-15 0 158-16</inkml:trace>
  <inkml:trace contextRef="#ctx0" brushRef="#br0" timeOffset="439046.4318">28939 5170 4361 0,'-16'0'212'0,"16"23"82"16,0-6 68-16,0-4 10 16,0 1-56-16,0 12 201 0,0-13-336 0,0 2-45 15,0-7-32-15,0-3-33 16,0 4-26-16,0-6-53 0,0-2-6 0,0-1-19 15,13 0-16-15,-13 0-48 16,0-18-82-16,10 1 90 0,-10 17 16 0,9-28-68 16,-9 16-5-16,10-12-141 0,-4 11 158 0,1 2 29 15,0-1-8-15,0-3 4 16,0 6 68-16,12-4 99 0,-9 4-73 0,1 6 10 16,-3-1 0-16,1 3 10 15,8 1 172-15,-10 0-26 0,1 21 38 0,1-21 15 16,-2 22 36-16,0-22-19 15,3 52 181-15,-6-33-229 0,1 1-5 0,-2 3 4 16,-3-4-18-16,4 21 2 0,-2-23-169 16,2 22-242-16,-2-30 66 15,-1-6-106-15,1 1-181 0,1-4-81 0,5 0-1188 16,-5 0 678-16,2-29-152 16,4 29 264-16,-2-34 223 0</inkml:trace>
  <inkml:trace contextRef="#ctx0" brushRef="#br0" timeOffset="439256.3656">29342 4986 4629 0,'0'26'95'15,"0"-26"39"-15,-15 0-12 0,15 15-11 0,0-15 28 16,0 0 150-16,22 0-115 15,-22 0-161-15,25 0-51 0,-25 0-92 0,41 0-334 16,-28 0 31-16,2 0-150 0,-4-23-91 0,-1 23-145 16,-1 0 23-16,6 0-507 15</inkml:trace>
  <inkml:trace contextRef="#ctx0" brushRef="#br0" timeOffset="439406.3812">29356 5153 3241 0,'0'4'179'0,"25"1"24"15,-10 0-15-15,4-2-190 16,18 2-760-16,-21-5-67 0,2 0-51 0,-4 0 204 16</inkml:trace>
  <inkml:trace contextRef="#ctx0" brushRef="#br0" timeOffset="439946.3777">29648 4774 1538 0,'0'-6'214'16,"0"4"30"-16,0-1 568 16,0 1-425-16,0 2 140 0,0 0 5 0,0 0-2 15,18 0 38-15,-18 19 546 16,0-19-505-16,14 29-116 0,-14-13-174 0,0 7-91 15,8 24-152 1,2 20-76-16,-6-33 0 0,4 2 0 16,3 50 0-16,-5-42 0 0,-2-1 0 0,0-2 0 15,0-1 0-15,1-6 0 16,-3 3 0-16,1-13 0 0,-1 12-164 0,0-23-143 16,-2-5-223-16,2-5-205 15,-1-3-171-15,-1-20-1140 0,0 20 908 0,0-31 191 16,0 7 266-16,0-3 149 15</inkml:trace>
  <inkml:trace contextRef="#ctx0" brushRef="#br0" timeOffset="440436.3657">29625 4874 3925 0,'-3'-7'223'15,"-1"-3"82"-15,0 5 46 16,0-1-62-16,-3-7 134 0,4 5-235 0,1 1-10 15,0 1-20-15,1 1-3 16,1-5-30-16,0-5 16 0,0 7-139 0,25-3 11 16,-25 1-8-16,20 0-3 0,6-2 12 0,-9-2-73 15,-2 2 53-15,5-1 2 16,2 5 11-16,-1 0 57 0,21-11-66 0,-25 17-4 16,1 2-12-16,-4 0 66 15,-1 29-9-15,4 4 114 0,-12-10-80 0,-2 3 30 16,-3 3 1-16,0 1 13 15,0 0-19-15,-26 40 63 0,26-36-102 0,-28 0-2 16,12 2-4-16,0-2 9 0,-13 22 13 0,16-34-51 16,0 1-13-16,13-5 4 15,-13-4-34-15,13-5 16 0,0 2-76 0,0-11 69 16,0 0-94-16,0 0-4 16,27-22-30-16,2 2-105 0,-12 20 166 0,1-21 58 15,-2 21-2 1,2-17 12-16,-4 17 19 0,15 0 54 0,-16 0 11 15,-2 0 24-15,-1 0 19 0,2 26 17 16,7 5 156-16,-10-11-154 0,-2-1-26 16,1 1-22-16,0-1-13 0,0 1-40 0,1 18-14 0,-4-21-64 15,0-2-55-15,-2-3-96 16,0-2-106-16,5 7-750 0,-5-13 445 16,2-4-174-16,-1 0-92 0,-1 0-49 15,2 0-151-15,8-21-576 0</inkml:trace>
  <inkml:trace contextRef="#ctx0" brushRef="#br0" timeOffset="440686.3849">30135 5107 3512 0,'0'0'246'0,"0"0"139"15,0 0 100-15,0 18 154 16,0-2 352-16,0-16-550 0,0 31-84 0,0-15-74 15,0 4-17-15,0 9 59 16,17-9-256-16,-17 0-29 0,0 2 22 0,0-6-68 16,13 1-26-16,-13 9-126 0,0-11-42 0,8-5-68 15,-8-3-65-15,0-5-234 16,5 1-604-16,-3-3 349 0,-2 0-12 0,0 0-166 16,0-18 16-16,0 18 202 15</inkml:trace>
  <inkml:trace contextRef="#ctx0" brushRef="#br0" timeOffset="441136.5262">30106 5068 3270 0,'-3'0'248'0,"-4"-1"187"16,4-3 15-16,-3 4 54 16,1 0 13-16,4 0-344 0,0 0-31 0,1 0-18 15,0 0-118-15,0 0 39 16,26 0-30-16,-26-14-39 0,26 14-7 0,-11 0-18 15,4-15-9-15,21 15-59 16,-19-10 81-16,3 10-5 0,-5 0-82 0,0 0 84 16,-4 0 17-16,11 0 145 0,-22 0-106 0,-4 25-59 15,0-25 52-15,0 24-17 16,-30 1 119-16,30-12-172 0,-31 0 66 0,15-1-9 16,0 2-4-16,2 7 120 15,-16 4-113-15,18-10 7 0,1-5-45 0,3 2 33 16,8-3 0-16,-8-3-59 15,8-6-5-15,0 0-6 0,0 0-15 0,25 0-16 16,-25 0 36-16,47-23-6 0,-11 23 72 16,2-17 7-16,-14 17 20 15,-6 0 19-15,-2 0 20 0,-1 0 0 16,6 0 93-16,-14 0-31 16,-3 24 32-16,-4-24-13 0,0 16-2 0,0-16-28 15,-26 35 91-15,-4-22-189 16,12 2-3-16,-3-2-31 0,-1-3-8 0,-25 22-49 15,25-16-51-15,0-6-83 16,2 2-57-16,1-2-128 0,4-3-218 0,-8-1-1075 16,15-6 658-16,8 0 198 0,0-27 260 0</inkml:trace>
  <inkml:trace contextRef="#ctx0" brushRef="#br0" timeOffset="441466.5047">30869 4300 4096 0,'0'21'452'0,"-21"-21"-58"16,21 29 154-16,0-9-34 0,-19 6 29 0,19 5-19 16,-18 53 260-16,18-33-570 0,-11 7-109 0,11 13-88 15,-22 4-17-15,-13 101 0 16,13-82 0-16,-3-4-29 0,-3 0-23 16,-1-1-33-16,-1-6-42 0,-13 54-193 15,23-78 58-15,4-11-117 0,2-11-165 0,6 1-79 16,4-4-1155-16,4-31 722 15,0 1-111-15,0-4 339 0,0-27 191 0</inkml:trace>
  <inkml:trace contextRef="#ctx0" brushRef="#br0" timeOffset="441746.49">31095 4253 2895 0,'0'0'173'15,"0"0"164"-15,0 0 163 16,0 36 80-16,-19 21 558 0,19-11-591 0,-23 7 67 16,23 9-47-16,-21 12-133 15,8 8-158-15,-24 101-146 0,13-82-130 0,-1 3 0 16,-4 2 0-16,-1-2 0 15,-30 81 0-15,32-106 0 0,2-4-97 0,5-9-192 16,1-11-164-16,3-13-304 0,-9 20-1471 0,16-42 735 16,5-6 203-16,-2-4 406 15</inkml:trace>
  <inkml:trace contextRef="#ctx0" brushRef="#br0" timeOffset="441936.471">31505 5066 819 0,'-31'0'-134'0,"-13"0"-276"0</inkml:trace>
  <inkml:trace contextRef="#ctx0" brushRef="#br0" timeOffset="442655.0689">31290 4793 813 0,'0'-15'392'16,"0"0"533"-1,0 15-297-15,0 0-225 0,0 0-20 16,0 0 8-16,0 0 366 16,0 0-391-16,0 0-64 0,0 0 45 0,0 0 64 15,0 0-53-15,15 19 473 16,-15-19-497-16,12 20-41 0,-12-1-151 0,0-2-41 15,0 29-87-15,0-30-14 16,0 17 0-16,0 4 0 0,0 3 0 0,0 3 0 16,0 6 0-16,0 1 0 0,16 58 0 0,-16-14 0 15,0-53 0 1,17 25 0-16,-8-20 0 0,3-28 0 16,3 2 0-1,-3-15 0-15,-6-5 0 0,0 0 0 0,0-21 0 16,7-31 0-1,-10 25 0-15,7-24 0 0,-5 26 0 0,2 0 0 16,2 1 0-16,13-30 0 16,-14 42 0-16,2-2 0 15,9-6 0-15,-9 14 0 0,0 0 0 16,-1 3 0-16,-1 1 0 0,2 2 0 16,5 0 0-16,-8 0 0 0,-2 26 0 15,-1-26 0-15,0 27 0 0,2 11 0 16,-4-20 0-16,0 1 0 0,3-1 0 0,-2 1 0 15,0 0 0-15,1 23 0 0,-4-29 0 16,1 3 0-16,-1-2 0 0,0-9 0 16,0 16-513-16,0-16-11 0,0-5-227 15,0 0-92-15,0 0-239 0,0 0-73 16,0-19-1027-16,0-13 1524 0</inkml:trace>
  <inkml:trace contextRef="#ctx0" brushRef="#br0" timeOffset="442887.0711">31789 5274 4257 0,'4'0'454'0,"-3"19"-145"16,0-19 107-16,4 0-103 0,-3 29 48 16,4-2 234-16,-2-16-440 0,0 7-32 15,0-3-53-15,1 2-26 0,1-3-17 16,2 7-29-16,-6-13-32 0,0 1-51 0,0-6-96 0,0-1-139 15,-1-2-569-15,-1 0 271 16,0-17-127-16,0-9-1777 16,0-7 1919-16,0 13 58 0,0-5 250 0</inkml:trace>
  <inkml:trace contextRef="#ctx0" brushRef="#br0" timeOffset="443017.1186">31748 4996 3415 0,'0'0'200'16,"0"29"122"-16,0-29 83 15,0 53 318-15,0-27-549 0,0-4-91 0,17 1-52 16,-17-5-56-16,0 1-135 16,21 8-826-16,-7-15 153 0,-14-2-233 0,18-10 119 15,-7 5 198-15</inkml:trace>
  <inkml:trace contextRef="#ctx0" brushRef="#br0" timeOffset="443367.0423">31932 5310 4084 0,'0'7'91'15,"0"1"27"-15,0-7 13 16,20 2 25-16,-20 2-99 0,23-5-11 0,2 0-61 16,-12 0-15-16,0 0-53 15,0 0-67-15,14-22-360 0,-17 6 198 0,2 16-37 16,-3-21 76-1,11-11-244-15,-16 22 433 0,-3 0 48 0,0 0 21 16,0-9 39-16,-1 11-14 16,-21 1 44-16,21-1 49 0,-23 4 39 0,23-1 79 15,-49 2 447-15,35 3-253 0,0 0 33 0,1 20-92 16,1-20-100-16,3 46 82 16,-3-25-180-16,12 4 0 0,0 0 32 0,0 3 26 15,0 1 12 1,21 31 60-16,-21-31-237 0,22-4-71 0,-22-1-118 15,27-4-94-15,6 7-595 16,-10-20 153-16,-6-3-183 0,4-4-305 0,-1 0-19 16,-2-22 333-16</inkml:trace>
  <inkml:trace contextRef="#ctx0" brushRef="#br0" timeOffset="443697.0813">32449 5116 1750 0,'0'0'80'16,"0"0"58"-16,0 0 405 0,0 20-196 0,0-20 128 15,0 16 41-15,18-4 37 16,-18 20 330-16,0-15-501 0,13 5-43 0,-13 2 0 16,10-1-22-16,-10 1-114 0,8 23 0 0,-2-21-150 15,-6-1-26-15,3 5 14 16,-3-9-77-16,0 11-228 0,0-20-49 0,0 2-116 16,0-7-91-16,0-2-290 15,0-5-109-15,0 0-1263 0,-17-17 1354 0,17 17 258 16</inkml:trace>
  <inkml:trace contextRef="#ctx0" brushRef="#br0" timeOffset="443867.0465">32391 5193 3774 0,'24'23'187'0,"-9"-23"165"0,2 18 39 0,1-18 84 15,2 17-164-15,22-3 94 16,-23-14-329-16,0 10-78 0,-2-10-205 0,-1 0-158 15,13 0-1149-15,-18 0 428 16,0 0-14-16,2 0 297 0,-3-22 186 0</inkml:trace>
  <inkml:trace contextRef="#ctx0" brushRef="#br0" timeOffset="444478.5756">32728 5022 3577 0,'0'17'151'0,"0"2"181"0,0 27 700 16,0-18-435-16,0-3 2 16,0 9 52-16,0 0-72 0,0 35 48 0,0-31-581 15,0-2-46-15,0-2 0 0,0 0 0 0,0 0 0 16,0-3 0-16,17 22 0 16,-17-32 0-16,17-4 0 0,-2 11 0 15,-8-28 0 1,-2-20 0-16,-5 20 0 0,0-26 0 0,0 4 0 15,0-2 0-15,0-1 0 16,0-35-200-16,0 21 16 0,0-4-60 0,-21-1 9 16,21-2 0-16,-13-51-143 0,-4 55 292 0,17-5-37 15,-11 3-2-15,11 6-60 16,-6-33-76-16,6 23 183 0,0 19 18 16,22-5 14-16,-22 18 23 15,20 11 23-15,-20-7-11 0,23 4 3 0,4 0 6 16,-16 6 14-16,3 2 0 15,-1 0-14-15,0 0 26 0,-1 27-29 0,9 5 24 16,-11-11-94-16,-3 2 108 16,-4 0-25-16,0 5 47 0,-3 22 123 0,0-28-105 15,0 3-35-15,-42 33 92 0,42-42-92 16,-22-2-18-16,22-3-7 16,-19 4-3-16,3-9-12 0,16-4-29 0,-9-2-54 15,9 0-67-15,-5 0-68 16,5-19-228-16,0 19 259 0,0 0 7 0,21-26-18 15,-21 26-10-15,41-13-91 16,-25 13 277-16,2-10 39 0,-2 10 65 0,4 0 75 16,-3 0-8-16,10 23 174 0,-17-23-174 0,-2 26-3 15,-8-26-4-15,5 26 14 16,-5 3 240-16,0-16-181 0,-57 33 120 16,42-30-304-16,0-1-21 15,-3 0 11-15,0-2-14 0,-16 10-114 16,16-14-39-16,1-1-100 15,1-1-62-15,2-5-111 0,-13-2-1681 0,25 0 1096 16,2-19 146-16</inkml:trace>
  <inkml:trace contextRef="#ctx0" brushRef="#br0" timeOffset="444777.1416">33132 4768 2820 0,'0'0'94'16,"13"23"88"-16,-13 4 488 15,5-12-245-15,-5 4-45 0,0 32 256 16,-20 13-67-16,20-32-244 15,0 37 205-15,0 4-313 0,0-40-191 16,-21 26-23 0,21-3-34-16,-15-33-54 0,15 11-435 15,0-12-289-15,0-15 151 0,0-5-1167 16,0-2-123-16,17-28 1338 16</inkml:trace>
  <inkml:trace contextRef="#ctx0" brushRef="#br0" timeOffset="445297.1107">32963 4816 3273 0,'-2'0'98'16,"-1"0"41"-16,1 0 63 15,2 0 359-15,0-21-441 0,22 21-34 16,-22-15 9-16,20 2 8 15,2 13-89-15,-8 0-15 0,20-10-14 16,5 3-21-16,-18 7 24 16,26 0-94-16,-12 0 47 0,-19 0 77 15,6 17-95-15,-9 3 118 0,-9 4-2 16,0 1 120 0,-2 2-16-16,-2-15-69 0,0 13 67 15,0 5-16-15,0-18-120 16,-20 17 94-16,4-2 14 15,-2-12-93-15,0 18 83 16,5-18-126-16,5-1 51 0,1 0-38 0,-5 9 30 16,7-10-5-16,5-10-5 0,0-1-160 15,0-2 46 1,19 0 111-16,-19 0-58 0,18 0 48 0,-18 0-18 16,13 0 30-16,-2 0 40 15,3 17 73-15,-14 2 6 0,11 11 136 16,5-1 55-1,-12-12-143-15,5 23 55 0,0-5 65 16,-6-23-182-16,3 27 23 16,-2-3-89-16,-2-26-23 0,1 19-53 15,0-2-160-15,-2-22-35 0,2 11-528 16,-2-11 316-16,2-5-235 16,0 0-108-16,5 0-1351 0,-1 0 1257 0,-2-26 263 15</inkml:trace>
  <inkml:trace contextRef="#ctx0" brushRef="#br0" timeOffset="445617.0665">33448 5157 2333 0,'0'0'85'0,"1"0"74"0,-1 17 88 0,0 0 416 16,0-17-304-16,0 20-12 16,-23-6-22-16,23 15 159 0,-16-12-312 0,16 0-25 15,-13 1-63-15,13 13 138 0,0-14-164 0,-8 0 19 16,8 0-63 0,0 19-19-16,21-21-107 0,-1-12-3 0,-20-2-9 15,28-1-47-15,1 0-283 16,-12 0 103-16,-1 0-62 0,0-18-23 0,12 18-393 15,-18 0 464-15,-4-14-26 16,0 14-71-16,-2 0-378 0,-4 0 507 16,0-11 160-16</inkml:trace>
  <inkml:trace contextRef="#ctx0" brushRef="#br0" timeOffset="445897.0924">33413 5283 1327 0,'0'0'93'0,"0"0"94"0,0 0 65 15,0 0 325-15,0 0-337 16,0 0 26-16,0 0 23 0,17 0 345 0,-17 0-374 15,14 0-67-15,-14 0-49 16,31 0-31-16,-20 0-125 0,3 0-58 0,-3 0-44 16,14-17-357-16,-16 17 159 0,-1 0-40 0,-1-13 9 15,1 13-475-15,-8 0 288 16,0-11-51-16,0 11 113 0</inkml:trace>
  <inkml:trace contextRef="#ctx0" brushRef="#br0" timeOffset="446117.0648">33431 5128 2575 0,'15'0'272'0,"0"0"31"15,-15 0 158-15,21 0-36 16,4 0 226-16,-10 0-555 0,0 0-83 0,0 0-162 15,10 0-623-15,-15 0 169 16,2 0-178-16,-3 0-26 0,1-21-515 0</inkml:trace>
  <inkml:trace contextRef="#ctx0" brushRef="#br0" timeOffset="452734.8">6725 13809 1903 0,'0'0'102'0,"0"0"78"16,0 0 77-16,0 0 543 0,0 0-292 15,0 0 36-15,0 0-52 0,0 0-24 16,0 0-79-16,0 0 333 0,0 0-368 15,0 0 467-15,0 19-572 16,0-19-60-16,0 0-51 0,0 15-63 0,21 7-75 16,-21 13 0-16,20-9 0 15,0 45 0-15,-6 22 0 16,-14-37 0-16,14 5 0 0,1 72 0 16,-15-68 0-16,0 1 0 0,0 1 0 15,0-7 0-15,0-8 0 0,-28-9 0 16,28-4 0-16,-19 12-145 0,19-34-283 15,0-15-348-15,0 2-546 0,0-4-299 16,0-37-1271-16</inkml:trace>
  <inkml:trace contextRef="#ctx0" brushRef="#br0" timeOffset="453347.6361">6657 14104 1935 0,'-22'-8'93'0,"22"-5"344"15,-22 9-50-15,22-4 58 0,-19-1 54 0,19 4 48 16,-12-5 261-16,-1-7-453 15,13 8-282-15,-8-5 89 0,8 4-120 16,0 0-6-16,0-2-28 16,0 0 8-16,26-20 10 0,5 13-22 0,-11 4-1 15,4-2 26-15,5 1 14 0,19-14 128 0,-16 18-69 16,1 3 9-16,3 3-15 16,-3 1 21-16,58 5 204 0,-62 0-271 15,-9 29 49-15,7-1 101 16,-16-12-19-16,-3 3-67 0,-3 2 16 0,-1 2 20 15,-3 23 118 1,-1-20-182-16,0 1-39 0,-22 5-47 0,22-1 0 0,-25 1 0 16,9 24 0-16,-18-26 0 15,17 2 0-15,3 0 0 0,1-5 0 16,-8 15 0-16,11-17 0 0,1-12 0 0,9-3 0 0,-6-4-26 16,6-6-62-16,-3 0-210 15,3 0 146-15,0-16 47 0,28 16 51 16,-28 0 26-16,28-22-16 0,6 22 48 15,-18 0 3-15,3 0-15 0,-4 0 97 0,1 0-12 16,11 28 180-16,-15-28-124 16,0 23-26-16,0-4-35 0,-1-5-15 0,8 18-57 15,-10-13 0-15,-1 3 0 0,-6 6 0 0,8-10 0 16,-3-1 0-16,5 16-2 16,-6-20-98-16,0 1-115 0,1-5-127 0,3 3-195 15,0 2-884 1,-5-14 430-16,-3 4-130 0,4-4-36 0,0 0 84 0,-2-20 359 15</inkml:trace>
  <inkml:trace contextRef="#ctx0" brushRef="#br0" timeOffset="453567.6355">7408 14444 4984 0,'0'0'162'0,"0"22"174"0,0-5 666 0,0-17-538 16,0 22-87-16,0-8-73 16,20 3-66-16,-20-3-62 0,0 18-65 0,17-13-74 15,-17-4-37-15,0-4-34 0,15 0-90 0,-15 3-438 16,10-9 72-16,-10 0-64 16,0-5-254-16,6 0-207 0,-6 0-94 0,0-20-1023 15,0-1 1429-15,0 5 288 16</inkml:trace>
  <inkml:trace contextRef="#ctx0" brushRef="#br0" timeOffset="453697.5591">7378 14290 4034 0,'0'0'206'16,"0"25"80"-16,0-25 31 0,17 26-89 0,-17 7-24 16,14-16-304-16,-14-3-290 15,14 1-300-15,-14-2-260 0,19-13-202 0,0 21-425 16</inkml:trace>
  <inkml:trace contextRef="#ctx0" brushRef="#br0" timeOffset="454077.5384">7639 14501 4598 0,'0'0'188'0,"0"13"567"15,0-13-123-15,0 12-44 16,0-1 34-16,0-5-202 0,0 3-154 0,19 9-144 15,-19-9-122 1,14-4 0-16,-14 8 0 0,11-9 0 0,-11-1 0 0,11 9 0 16,5-7 0-1,-12-5 0-15,-4 0 0 0,0-23 0 16,0 23 0-16,0-28 0 0,0 28 0 0,22-31 0 0,-3-7-10 16,-19 38 7-1,13-26 3-15,-13 15 2 0,22-2 3 0,0-13-1 16,2 19-2-1,5-6-2-15,-16 13 0 0,-1 0 0 0,2 0 0 16,0 24 0-16,0-24 0 16,2 21 0-16,12 11 0 0,-1 0 0 15,-17-16 0-15,8 20 0 0,-10 2 0 16,-5-24 0-16,-1 1 0 16,-2 9 0-16,0-17 0 0,0-2-215 0,0-3-280 15,0-2-252-15,0 0-493 16,0-24-1524-16,18 7 1463 0,-18-1 494 0</inkml:trace>
  <inkml:trace contextRef="#ctx0" brushRef="#br0" timeOffset="454737.5783">8430 14509 1564 0,'0'0'109'0,"0"-9"79"0,0 9 68 15,0-7 114-15,0-1 32 16,0-4 503-16,0 7-394 0,0 0-57 0,22-4-32 16,-22 5-17-16,22-1-45 15,6 1 346-15,-11 2-409 0,-4 0 19 0,11-1-76 16,1 2-30-16,29-10-26 0,-27 9-150 0,0-2-29 16,-2-3 13-16,-2 3-71 15,-5 4-62-15,14-3-338 0,-25 3 123 0,3 0-96 16,-3 0-53-16,-5 0-152 15,5 0-926-15,-7 0 663 0,0 0-3 0,0 0 82 16,0 23 137-16</inkml:trace>
  <inkml:trace contextRef="#ctx0" brushRef="#br0" timeOffset="454967.5749">8590 14647 2085 0,'0'0'218'0,"18"0"155"16,-8 0 158-16,5 0 119 0,-5 0-61 0,16 0 225 0,-9 0-677 16,4 0-90-16,-4 0-36 15,0 0-24-15,20-20-90 0,-21 20-51 16,0 0-189-16,-2-14-212 0,-4 14-101 15,-2 0-180-15,8-12-798 0,-14 12 1008 0</inkml:trace>
  <inkml:trace contextRef="#ctx0" brushRef="#br0" timeOffset="459747.9552">9489 14040 1874 0,'0'-4'135'0,"-20"0"95"16,20-4 606-16,0 2-233 0,0 4-6 0,0-2-3 15,0 2-29-15,0-3 310 16,0 5-477-16,0 0-14 0,0 0-52 0,0 0-10 16,0 0-84-16,0 22-30 15,0-22-208-15,25 29 0 0,-25 2 0 16,18 1 0-16,-18 5 0 0,26 10 0 0,-6 61 0 16,-6 9 0-1,-14-66 0-15,8 53 0 0,-8-25 0 16,0-44 0-16,0-10 0 15,0 16-82-15,0-32-190 0,-18-3-281 0,18-6-274 16,0 0-290-16,0-35-1230 16,0 10 1272-16,0-4 225 0,0-2 313 0</inkml:trace>
  <inkml:trace contextRef="#ctx0" brushRef="#br0" timeOffset="460257.9825">9401 14043 2165 0,'0'-10'100'16,"0"3"84"-16,0-1 122 15,-17-6 734-15,17 9-488 0,0 3-61 0,-17 2-126 16,17-2-46-16,0-3 134 0,0 4-289 0,0-4-28 16,0 5-30-16,0-8-11 15,0 0-54-15,20-3-26 0,-20 0-22 0,23 5 10 16,-9-3 0-16,4 0 1 15,22-9-12-15,-19 10 1 0,3-1 6 0,-2 2 2 16,-2 0 9-16,1 2-21 16,14 3 9-16,-19 2 17 0,-5 0 62 0,-1 25 21 15,-2-25 49-15,1 55 116 0,-6-30-142 0,-3 4-46 16,0-4 22-16,0 9-4 16,0 0-30-16,-22 41 69 0,3-37-98 0,19-3 14 15,-23-4-27-15,23 1-2 16,-23 28-10-16,8-39-15 0,15-2-10 0,-17 22-187 15,17-39 84 1,0-2-10-16,0 0-23 0,0 0-3 0,23-27-69 16,-23 27 165-16,27-21 34 15,-14 21 27-15,2-15 16 0,19 15 70 0,-16 0-1 16,-1 0 25-16,-1 0-7 0,-1 20 137 0,-1-20-31 16,12 50 236-16,-14-29-369 15,-1 1-18-15,0-2-60 0,-1 2 0 0,3 15 0 16,-7-18 0-16,-3 0 0 15,-1-3-44-15,2-3-136 0,0-2-144 16,1 1-862-16,-3-7 369 0,2-5-217 16,-1 0-25-16,8 0-157 0,0-21-524 15</inkml:trace>
  <inkml:trace contextRef="#ctx0" brushRef="#br0" timeOffset="460500.0631">10041 14326 3482 0,'5'-5'570'0,"-3"5"-62"15,-2 0 124-15,3 0-36 0,3 0-65 0,2 27 339 16,-2 5-587-16,-2-12-45 0,-1 2-41 0,6 5-49 16,-2-5-53-16,1 26-54 15,-2-19-41-15,-3-5 0 0,0-4-29 0,6-2-119 16,-6 14-355-16,0-10-300 15,-1-15-233-15,-2-4 249 0,0-1-41 16,0-2-180-16,0 0-28 16,0 0 171-16</inkml:trace>
  <inkml:trace contextRef="#ctx0" brushRef="#br0" timeOffset="460958.085">10041 14375 3024 0,'-4'-5'136'0,"3"-1"155"16,-5 1 122-16,0 3 570 0,2 0-599 0,-1-2-150 16,4-2-124-16,-1 3-74 15,1-9-60-15,1-3 42 0,0 8 54 0,23-2-66 16,-23 1-14-16,24 1-2 0,10-2-31 0,-16 2 44 16,1 3-3-16,-2-2 10 15,2 6-26-15,-3 0 22 0,14 0 10 0,-18 0 33 16,-1 21-7-16,-4-21 68 15,2 19 37-15,-7-1 213 0,-2-6-211 0,0 2-20 16,0 1-36-16,-24 3-37 16,24-2-12-16,-24 22 25 0,1-22-58 0,23-2-17 15,-20 7-17-15,20-11 31 16,-11 8 5-16,11-18-41 0,0 0-15 0,0 0-27 16,0 0-25-16,0 0-5 0,22 0-18 0,-22-23 89 15,22 23 31-15,-6 0 2 16,5 0-10-16,21 0 3 15,13 0 280 1,-29 23-6-16,-17-23-150 0,-3 21 3 0,-6-21 49 16,0 36 38-16,0-19-159 15,-26 2 21-15,26-2-53 0,-25-2-3 0,7 6-10 16,-20 8-72-16,12-12-9 0,0-5-10 0,2-6-101 16,-4 2-122-16,-25 0-608 15,30-8 299-15,-1 0-173 0,12 0-102 0,-3 0-138 16,9-23 10-16,3-2-347 15</inkml:trace>
  <inkml:trace contextRef="#ctx0" brushRef="#br0" timeOffset="461298.0842">10828 13814 2288 0,'6'-9'126'0,"-3"3"140"16,2 3 151-16,-5-2 838 0,0 5-696 0,0 0 8 16,-21 0-61-16,21 23 9 15,-19 6 477-15,-10-8-658 0,10 3-119 0,0 9-65 16,-3 4-149-16,0 7-1 15,0 8 0-15,-18 66 0 0,14 11 0 16,22-63 0-16,4 61 0 16,46-17 0-16,-24-64 0 0,40 29 0 15,13-34 0 1,-37-27-132-16,34-4-856 0,-42-5-56 0,-7-5-372 16,-1 0-201-16,-8 0 190 0</inkml:trace>
  <inkml:trace contextRef="#ctx0" brushRef="#br0" timeOffset="465077.1669">11223 14013 1749 0,'0'-22'84'0,"0"22"58"16,0 0 100-16,0-13 122 16,0 13 464-16,0 0-346 0,0-11-1 0,0 11-48 15,0 0-35-15,0 0-55 0,0 20 297 0,0-20-314 16,0 29-40-16,0-7-39 16,0 2 0-16,0 29 260 0,0-22-315 0,0 0-58 15,0 6-78-15,16-1-46 16,-16-2-10-16,20 41 0 0,-20-38 0 0,0-3 0 15,12 0 0-15,-12-3 0 16,10-7 0-16,-3 24 0 0,-7-34 0 0,7-3 0 16,-7-3 0-16,7-4 0 0,-4-4 0 0,5-22 0 15,-4 22 0-15,-1-24 0 16,-1 7-82-16,4-3-19 0,3-28-195 0,-2 26 233 16,-1 2-44-16,2-1 26 15,0 0 24-15,2 2-26 0,9-4 62 0,-9 17-2 16,-1 6 23-16,1 0 18 15,2 0 14-15,3 18 100 0,-5-18-36 0,-1 25 6 16,2-25 26-16,1 26 23 16,-3-11-35-16,6 17 18 0,-5-16-129 0,-4-1-5 15,1-2 0-15,-7 4 0 0,2 8 0 0,2-17 0 16,-2 6 0-16,-1-9-5 16,1 5-107-16,-1-3-97 0,2 10-594 0,0-17 236 15,-1 0-63-15,1 0-184 16,-1 0-109-16,17-59-1740 0,-12 40 2018 15</inkml:trace>
  <inkml:trace contextRef="#ctx0" brushRef="#br0" timeOffset="465297.1076">11796 14395 2980 0,'4'18'112'0,"-1"-18"179"0,1 0 193 16,0 16 50-16,-1-3 63 15,3 4 235-15,-4-6-482 0,1-1-135 0,-2 4-44 16,3-1-16-16,0 6 11 16,0-9-163-16,-3-1-41 0,1-2-103 0,-2-1-95 15,0-3-116-15,0-2-782 0,0-1 333 0,0 0-50 16,0 0-131-16,0-24 124 16,0 3-326-16</inkml:trace>
  <inkml:trace contextRef="#ctx0" brushRef="#br0" timeOffset="465437.1456">11856 14301 2963 0,'0'0'125'0,"0"0"131"15,0 0 156-15,0 22 104 16,0-22 174-16,0 19-548 0,0-2-201 16,11-3-445-16,-11-14-37 15,0 10-155-15,0-10-143 0,0 0-88 0,21-21-319 16</inkml:trace>
  <inkml:trace contextRef="#ctx0" brushRef="#br0" timeOffset="465947.0635">11984 13917 3057 0,'0'-9'209'16,"10"9"261"-16,-10 0 126 0,0 0 109 0,10 0-126 15,2 22 179-15,-5 3-476 16,-1-1-50-16,0-4-66 0,3 3-13 0,10 31 97 16,-10-25-127-16,-2 5 4 0,4-3 25 0,1-1-7 15,-4 3-40-15,11 21-23 16,-13-25-82-16,3-3 0 0,-5-6 0 0,1 1 0 16,4 8 0-16,-7-16 0 15,-2-6 0-15,0-2 0 0,2-1 0 0,1-3-34 16,-1-1-74-16,-2 0-42 15,4 0-16-15,1-22-79 0,1 22 71 0,6-24-117 16,-9-6 174-16,7 15 12 16,-2 2 11-16,1 0 15 0,10 1 25 15,-7-4 55-15,1 16-4 0,3-10 23 0,-5 10-4 16,3 0 27-16,10 0 60 16,-12 0-43-16,-3 0 5 0,-1 0-44 0,-2 0 103 15,9 17 36-15,-7 0-43 16,-2-17-45-16,-2 16 30 0,-4-2 6 0,2-1 29 15,-2 14 70-15,0-14-115 16,0 3-33-16,-25 6-5 0,25-7-16 0,-20 8-21 16,-5-10-19-16,9-5-12 0,-4 0-24 0,3 0-39 15,2 1-39-15,-20-3-242 16,18-6 135-16,0 0-62 0,3 0-83 0,3 0-175 16,-4-18-723-16,12-6 471 15,-1 24 49-15,4-26-186 0,0 11-53 0,0 0 281 16</inkml:trace>
  <inkml:trace contextRef="#ctx0" brushRef="#br0" timeOffset="466897.0023">12958 13912 2011 0,'0'0'78'16,"0"-8"136"-16,0 8 155 0,15 0 148 0,-15 0 671 15,0 0-709-15,0 0-31 0,14 0-143 0,-14 0 22 16,9 20 306-16,-1 9-323 16,-8-9-34-16,12 6-29 0,-7 4 41 0,1 3-58 15,8 42 30-15,-7-35-249 16,-1-3-11-16,1 0 0 0,-1-1 0 0,10 31 0 15,-14-42 0-15,1-2-63 16,-1 0-130-16,2-6-94 0,-4-2-169 0,0-1-639 16,0-9 306-16,0-2-157 0,0-3-101 0,-22 0-158 15,22-28-411 1</inkml:trace>
  <inkml:trace contextRef="#ctx0" brushRef="#br0" timeOffset="467076.9574">12854 14206 3279 0,'0'-6'128'0,"0"3"221"0,29 1 160 15,-2 0 763-15,-6 2-738 0,1 0-88 0,8 0-120 16,1 19-97-16,5-19-127 16,35 17-175-16,-35-17-188 0,-1 0-210 0,-4 0-219 15,-2 0-275-15,14 0-1384 16,-28-29 1233-16,1 29 389 0</inkml:trace>
  <inkml:trace contextRef="#ctx0" brushRef="#br0" timeOffset="467683.4674">13697 13805 1225 0,'0'-6'107'16,"0"0"71"-16,0 2 54 0,24-9 360 0,-24 3-284 15,14 3 62-15,-14 0 47 0,0 2 97 0,0 0-8 16,0-5 331-16,0 7-549 16,0 2 10-16,0 1 63 0,18 0 40 15,3 19 419-15,-21-19-498 0,0 29-99 16,13-5-96-16,-13 13-62 0,16-2-65 15,-3 51 0-15,7 18 0 16,-11-49 0-16,10 49 0 16,-6-7 0-16,-7-56 0 0,-2-1 0 15,10 24 0-15,-9-51 0 0,-3 6-119 16,2-6-182-16,-2-6-256 0,-1-5-218 0,0-2-1207 16,-1-22 1007-16,0 22-46 0,0-41 94 15,0 16 196-15</inkml:trace>
  <inkml:trace contextRef="#ctx0" brushRef="#br0" timeOffset="468162.4256">13553 13850 2384 0,'-3'-7'126'0,"3"1"156"16,0 0 151-16,0 0 144 0,0-7 432 15,0 9-693-15,0-5-123 0,17 1-102 16,-17-4-76-16,44-27 74 15,-25 25-98-15,23-25 26 16,-13 27-11-16,4-3 124 0,2 2-135 0,5-1 21 16,3 5 7-16,44-1 20 0,-44 5-15 0,-4 5 17 15,-3 0-6-15,-7 0 24 0,15 20 129 0,-32 6-85 16,-1-6 31-16,-2 4-11 16,-8 0-14-16,-1 7 13 0,0 23 78 0,-33-25-98 15,33 5-46-15,-28-3-19 16,7 4-3-16,-24 28-24 0,21-30-10 15,-1-4-3-15,2-2-18 0,-2 4 57 16,-4 9-46-16,18-25 14 0,2-7-71 0,2 0-14 16,3-2-40-16,4-3-11 15,0-3-162-15,0-20 154 0,20 20 11 0,-20 0 41 16,27-17 29-16,11 17 20 0,-17-14 46 0,2 14 9 16,2 0 34-16,1 0 59 15,1 0 47-15,17 22 265 0,-21 10-221 0,-2-14-12 16,-7 1-39-16,0-1 0 15,0 17 20-15,-10-15-114 0,-1-7-64 0,-1 6 23 16,-1-5-95 0,-1 1-72-16,2 6-390 0,2-8 82 0,-2-12-78 0,3-1-210 15,1 0-178-15,2 0-2 0,9-30-870 0,-6-7 1079 16,1 37 209 0</inkml:trace>
  <inkml:trace contextRef="#ctx0" brushRef="#br0" timeOffset="468442.409">14503 14012 2476 0,'5'-8'104'0,"-2"-9"511"15,-3 14-38-15,0 0 79 16,0-3-95-16,-21 6-31 0,21 0-90 0,-16 22 166 16,-8-22-346-16,24 32-37 15,-19-14-68-15,19 6-4 0,-13 28 65 0,2-20-106 16,11-3 4-16,0 1-24 15,0-3-3-15,0 4-19 0,20 13-13 0,-1-23-48 16,-19-7-41-16,33-3-3 16,-9-1-46-16,44-7-518 0,-41-3 349 15,27-20-369-15,-32-2 260 0,0 22 4 0,-7-25-17 16,2 25 25-16,8-24-663 16,-19 15 504-16,-3 9-34 0,-3 0-28 0,0 0-63 15,0 0 35-15,-27 0-310 16</inkml:trace>
  <inkml:trace contextRef="#ctx0" brushRef="#br0" timeOffset="468716.334">14511 14160 2186 0,'0'0'109'0,"0"0"97"0,0 0 118 0,0 0 67 16,0 0 39-16,0 0 339 16,0 0-366-16,0 0-172 0,0 0-80 0,22 0-45 15,-22-19-117-15,43 19 29 0,4-11-15 16,-16 3-212 0,-19-1-28-16,1 9-141 0,-4-8-76 0,2 4-520 15,-7 4 510-15,-4-3-26 16,0 3-64-16,0-1 17 0,-24 1 71 0</inkml:trace>
  <inkml:trace contextRef="#ctx0" brushRef="#br0" timeOffset="468892.6737">14452 13949 2329 0,'22'-3'157'0,"-22"0"129"0,27-1 119 0,-9 3 86 16,18 1 295-16,-16 0-580 16,1 0-133-16,-2 0-142 0,0 0-157 0,-3 0-190 15,10 0-848-15,-16 0 492 0,0 0 6 0,-1 0 177 16</inkml:trace>
  <inkml:trace contextRef="#ctx0" brushRef="#br0" timeOffset="469212.6524">14931 13496 3202 0,'26'-3'527'16,"-16"3"-2"-16,2 0 141 15,4 0-61-15,-4 25 55 0,24 6 427 0,-19-9-656 16,4 4-159 0,4 6-127-16,3 5-74 0,-4 5-71 0,4 0 0 0,23 62 0 15,-18 3 0-15,-17-52 0 0,11 55 0 16,-27-22 0 0,0 21 0-16,0-82-99 0,0-4-182 15,0 6-1051-15,-24-11 143 16,24-7-245-16,-24-10-46 0,24 1 197 0</inkml:trace>
  <inkml:trace contextRef="#ctx0" brushRef="#br0" timeOffset="470282.5332">9284 15272 527 0,'0'-7'30'0,"0"4"49"0,0-12 173 16,0 8-98-16,0 0 15 15,0-3 41-15,0 3 23 0,0-4 214 0,0 6-225 16,-18 3 41-16,18-1 56 15,0 0 45-15,0 2 51 0,0 0 346 0,0 1-425 16,0-2-48-16,0 2-91 16,0 0 24-16,0-1 129 0,0 1-133 0,0 0-27 15,0 0-15-15,0 0-15 0,0 0-9 0,23 0-53 16,-3 0-54 0,-6 0-50-16,5 0 6 0,-1 21 73 0,30-21-26 15,-19 0-10-15,75 0 57 16,-64 0-69-16,2 0-7 0,8 0-13 15,2 0 32-15,6 0 6 16,68 0 41-16,-55 0-67 0,5 0-4 0,163 0 11 16,-157 0-25-1,3 0 5-15,5-18-21 0,98 18-6 0,-94-20 17 16,7 20 9-16,7-16 0 0,3 0 15 0,123-15-58 16,-116 19 41-16,10-8-15 15,2 13 96-15,3-9-82 0,5 4-8 0,144-11 16 16,-139 19-8-16,2-9 3 15,3 8-43-15,-2-11 44 0,143-4 2 0,-151 8-6 16,6 5 2-16,-3-3-5 16,3-4-16-16,0-1-4 0,139-18-79 0,-137 15 85 15,-4 1 9-15,2 0 25 0,-1-2-21 0,129-12 41 16,-148 16 58-16,0 6-38 16,-8 0-13-16,-9 2-21 0,-11-2-11 0,61 4 27 15,-94 5 0-15,-12 0-36 16,-14 0-3-16,-9 0-6 0,-3 20-15 0,-23-1 3 15,-2-19-20-15,0 21-2 16,-34-21-13-16,34 19-5 0,-58-3-101 0,38-16 40 16,0 10-60-16,4-10-76 15,-1 6-85-15,-8-6-436 0,25 0 161 0,-14 0-143 16,14 0-119-16,-7 0-183 0,7 0 148 0</inkml:trace>
  <inkml:trace contextRef="#ctx0" brushRef="#br0" timeOffset="472062.5301">9284 15707 1700 0,'0'0'75'0,"0"0"108"0,-18 0 104 0,18 0 132 16,0 0 551-16,0 0-441 16,0 0-61-16,0 0-67 0,23 0 143 0,-23 15 390 15,0-15-452-15,0 28-58 16,21-16-79-16,-21 6-83 0,15 6-94 0,6 31-168 15,-21-20 0-15,16 4 0 16,-6 0 0-16,-3 12 0 0,1-1 0 0,1 1 0 16,0 2 0-16,5 43 0 15,-6-57 0-15,-3-10 0 0,0 0 0 0,-3-9 0 16,2-3-73-16,-1-8-223 0,-2-1-1027 0,-1-31-1640 31,0-12 856-31,0 17 1358 0,0-5 276 0</inkml:trace>
  <inkml:trace contextRef="#ctx0" brushRef="#br0" timeOffset="472565.8662">9176 15885 2272 0,'-2'-4'107'0,"-1"-1"135"0,2-2 141 0,1 4 160 15,0 0-69-15,0-10 363 16,0 6-611-16,24-2 40 0,-24-2-139 0,18 1-17 31,4-30 104-31,5 28-152 0,6-14-2 0,-14 16-52 16,3-2-12-16,3 2 13 15,3 0 31-15,3 4 17 0,31-5 61 0,-36 9-79 16,5 2-23-16,-6 0-9 0,-3 0 9 0,10 23 119 16,-20 5 9-16,-2-9 20 15,-3 0 1-15,-5 5 64 0,0 1-70 0,-2 32 128 16,0-20-218-16,-31-6 5 15,31 2-28-15,-36 2 24 0,-7 32-38 0,21-37-28 16,-2-5-37-16,1-5 23 16,4 2 1-16,6-4-18 0,-9 1-87 0,15-12 18 15,7-5-20-15,-5-1-16 0,5-1-6 0,0 0-159 16,0 0 183-16,22 0 29 16,-22-20 48-16,19 20 20 0,-19 0 42 0,48 0 41 15,-30 0 10-15,-1 0 16 16,0 0 56-16,3 0 37 0,16 41 272 0,-23-26-234 15,2-1-47-15,1 3-62 16,-3-5-74-16,1 5-33 0,7 14-7 0,-12-31 0 16,2 16 0-16,-4-5-28 15,-1-5-113-15,3 6-480 0,-4-12 69 0,-1 0-67 16,0 0-175-16,0 0-159 16,-1 0-54-16,10-26-916 0,-8 1 1192 0,0 10 269 15</inkml:trace>
  <inkml:trace contextRef="#ctx0" brushRef="#br0" timeOffset="472781.6786">9900 16044 2204 0,'5'-14'147'16,"-3"10"198"-16,-2 4 973 0,2 0-640 16,-1 0 2-16,2 0-107 0,-1 35-26 15,-2-16 14-15,0 13 219 0,0-13-558 16,0 2-110-16,0 2-88 0,0 0-24 15,0 24 0-15,0-26 0 0,15 3 0 0,-15-7 0 16,0 5-97-16,0-10-120 16,11 2-632-16,-11-13 257 0,0-1-71 0,10 0-122 15,-10 0-198-15,8-22-26 0,1 0-830 16,-2 22 1235-16,-5-29 255 0</inkml:trace>
  <inkml:trace contextRef="#ctx0" brushRef="#br0" timeOffset="473239.7623">9876 15988 2472 0,'-5'-2'131'0,"2"-1"126"0,-1 3 614 15,1 0-431-15,3 0-46 0,0 0-107 0,0 0-72 16,0 0-108-16,21 0-122 16,-1 0 34-16,-4-27 40 0,-3 27 96 0,5-28-164 15,23 6-35-15,-20 22-5 0,2-15 25 0,-1 15 11 16,0 0 5-1,0-20-11-15,11 20 29 0,-23 0-11 0,-1 0 29 0,-2 0 18 16,-4 28 42-16,2 10 185 16,-5-13-131-16,0-6-9 0,0 1-19 15,-26 1-62-15,26-2 21 0,-46 22 37 16,31-21-93-16,-1-6 13 0,-2 3-15 0,0 0-18 16,-5 5 52-16,15-15-65 15,1-2-156-15,7-5 59 0,0 0-42 0,0 0-28 16,0 0-10-16,30 0 77 0,-30-17 24 0,32 17 36 15,-11 0 18-15,24 0 52 16,-21-12 13-16,-1 12 17 0,-2 0 25 0,1 0 44 16,-7 19 26-16,14-2 223 15,-19-17-168-15,-3 20-8 0,-7-20-22 16,0 22 40-16,0 3 23 16,-22-12-145-16,22 2-48 0,-31-1 3 0,9 8 13 15,-2-5-46-15,-25 5-36 0,24-13-81 0,-3 0-63 16,1-1-148-16,-1-5-23 15,-17-3-834-15,26 0 396 0,-1 0-238 0,4-23-41 16,8 23 87-16,-2-19 278 16</inkml:trace>
  <inkml:trace contextRef="#ctx0" brushRef="#br0" timeOffset="473599.6994">9310 16774 3116 0,'-1'0'298'16,"1"17"175"-16,0-17 92 16,0 12-223-16,19-12 370 0,20 0-434 15,-6 0 91-15,7 0-192 0,13-24 24 16,12 24-68-16,94-48 186 0,-65 28-143 0,8 0-35 16,0-1-11-16,-2 7-39 15,73-3-139-15,-105 17-107 0,-7-12-110 0,-16 12-140 16,-14 0-111-16,-15 0-127 0,1 20-1045 0,-17-20 547 15,0 0 36-15,0 19 320 16</inkml:trace>
  <inkml:trace contextRef="#ctx0" brushRef="#br0" timeOffset="474579.9316">9804 17198 1109 0,'0'0'110'0,"0"-12"92"0,0 12 70 16,0 0 110-16,0 0 377 16,0 0-341-16,0 0 15 0,0 0 24 0,0 0-11 15,0 0 301-15,0 18-444 16,0-18 43-16,0 19 59 0,19-4-40 0,-19 3 14 16,0 50 283-16,17-39-432 15,-17 9-90-15,12 0-114 0,-12-1-26 0,14 10 0 16,5 53 0-16,-4-22 0 0,-8-32 0 15,10 34 0 1,-4-17 0-16,-6-38 0 0,5 9 0 16,-6-8 0-16,-5-21 0 15,3-4 0-15,-2-1 0 0,-2-28 0 0,0 28 0 16,0-35 0 0,0 10 0-16,0-3 0 0,-23-5 0 0,-2-32-15 0,11 22-80 15,-5-4-49-15,-1-1-33 0,-2 2-68 0,-16-48-187 16,21 48 212-1,0-3 34-15,4 9 37 0,5 3 9 0,3 3 32 0,5-29 31 16,0 36 67-16,0 3 14 16,33 5 22-16,-33-1 50 0,52-11 126 15,-33 29-112-15,3-8-17 16,1 5-17-16,1 2-71 0,-1 3 52 0,21 0 83 16,-20 29-4-16,-5-29-39 15,0 32 4-15,-1-11 34 0,13 28 153 0,-22-20-162 16,-3 0 73-16,-6 3-117 0,0 2-25 0,0-1 3 15,-18 33-50-15,-11-37 64 16,13-3-11-16,-5-5-18 0,7-1-18 0,-12 3-20 16,26-12-16-16,-14-8-89 15,14-3 33-15,-13 0-39 0,13 0-41 0,0 0-165 16,0-20 130-16,0 20 30 16,29-38 36-16,-10 38 39 0,30-15-59 0,-20-26 153 15,2 41 11-15,4-19-7 0,0 19 178 0,-6 0-99 16,28 0 125-16,-33 0-104 15,-3 0 28-15,-5 24-1 0,-2-24 8 0,0 27 85 16,-13 2-97-16,-1-10-7 16,-28 38 151-16,28-40-246 0,-38 1-24 0,18 10 0 15,-3-11 0 1,-30 10 0-16,23-7-16 0,-2-10-26 0,2-3-127 16,2-2-151-16,-30-5-536 15,35-22 340-15,-1 22-1 0,7 0-458 0,2-32-178 16,7 32-88-16,6-52-650 0</inkml:trace>
  <inkml:trace contextRef="#ctx0" brushRef="#br0" timeOffset="475729.8662">11162 16212 1485 0,'0'-1'97'0,"0"-2"74"0,0 1 152 16,0-1 951-16,0 3-833 0,0 0 395 15,0 0-492-15,0 0-15 16,0 15 38-16,0-15-8 0,19 22 108 0,-19 2 190 16,21-12-358-16,-21 7-54 15,21 2-26-15,-21 4-52 0,35 21-56 0,-24-20-111 16,3 2 0-16,-2-2 0 16,-4-2 0-16,1-3 0 0,3 11-209 0,-5-17-47 15,-4-4-139-15,-2-2-137 0,-1-2-97 0,0 6-895 16,0-12 677-16,-20-1-34 15,20 5-34-15,-25-5 43 0,25 0 271 0</inkml:trace>
  <inkml:trace contextRef="#ctx0" brushRef="#br0" timeOffset="475909.8551">11016 16409 2957 0,'29'-4'633'0,"-29"3"-63"16,31 1 174-16,-15 0-78 0,9 0 24 0,26 0 479 15,-23 20-777-15,1-20-156 16,-2 0-135-16,-3 0-68 0,5 0-33 0,14 0-63 16,-24 0-126-16,-4 0-150 15,-2 0-229-15,1 15-164 0,10-15-1177 0,-16 0 894 16,2 0-89 0,2 0 202-16,-3-29 145 0</inkml:trace>
  <inkml:trace contextRef="#ctx0" brushRef="#br0" timeOffset="476379.8288">11575 15872 3447 0,'0'0'318'15,"19"0"129"-15,-19 0 66 0,0 0-3 0,18 0-127 16,0 26 333-16,-3-10-403 0,-1 2 1 0,4 5-37 15,1 2-27-15,19 43 236 16,-19-33-370-16,3 2-15 0,-3 3-101 0,-2-2 0 16,-2-1 0-16,12 44 0 15,-14-48 0-15,-4-3 0 0,-1-4 0 0,-1 0 0 16,0-4 0-16,0-7 0 16,-7-4 0-16,8 0 0 0,-8-6 0 15,0-5 0-15,0-21 0 0,0 21-17 0,0-29-98 16,0 12-51-16,0-1-45 15,0-19-190-15,0 20 268 0,0-1 26 0,0 2 37 16,25 6 42-16,-25-2 11 16,34-2 45-16,-34 7 5 0,18 7 41 0,-18 0 16 15,22 0 0-15,-14 0 37 16,12 0 90-16,-20 26-8 0,11-26-64 0,-2 19 11 16,0-19-68-16,7 31-80 15,-10-19-8-15,0 3 0 0,2-7 0 0,-3 4 0 16,7 8-114-16,-8-9-121 0,0-6-147 0,0-5-172 15,-2 0-182-15,3 0-120 16,-1 0-1126-16,-2-19 878 0,2 19 148 0,-1-24 323 16</inkml:trace>
  <inkml:trace contextRef="#ctx0" brushRef="#br0" timeOffset="476579.9033">12304 16201 2948 0,'7'22'622'0,"-3"-22"-129"0,-2 0 194 16,1 26-59-16,1-26-56 16,5 39 330-16,-3-27-705 0,1 3-109 0,0-6-79 15,-2 12 25-15,-1-10-25 16,2 8-68-16,-1-12-81 0,-2 1-105 0,-3-5-151 16,2 3-96-16,0-6-925 15,-2 0 616-15,0 0-139 0,0-20 62 16,0 20 81-16,0-23 215 0</inkml:trace>
  <inkml:trace contextRef="#ctx0" brushRef="#br0" timeOffset="476709.8971">12301 16104 2644 0,'0'-2'161'0,"0"2"156"16,0 0 127-16,0 0 530 0,20 19-679 0,-20-19-127 15,0 0-100-15,16 19-100 0,-16-19-122 0,25 0-705 16,-25 13 201-16,14-13-188 15,-10 0 33-15,7 0 50 0</inkml:trace>
  <inkml:trace contextRef="#ctx0" brushRef="#br0" timeOffset="477139.8735">12447 15732 2780 0,'0'0'366'0,"0"23"226"0,21-5 140 15,-21-1 83-15,17 26 497 16,2 20-317-16,1-25-700 0,2 29 8 16,-10-32-302-16,-6 2-1 15,5 6 0-15,-1-4 0 0,3 33 0 0,-4-43 0 16,2 1 0-16,-2-6 0 16,0-5 0-16,3-8 0 0,-1 7 0 0,-3-13 0 15,-5-2-20-15,2-3-94 0,-3 0-66 0,2 0-57 16,-4-28-272-1,0-4 280-15,0 32 2 0,0-27 11 0,0 9-34 0,20-13-270 16,-20 19 381-16,21 12 86 16,-21-14 181-16,20 1-138 0,-7 13 55 15,16 0 139-15,-17 0-32 0,1 0 18 16,0 18 2-16,1-18 0 0,9 24 93 0,-12-24-207 16,-5 21 26-16,3-9-4 15,-6 3 10-15,-3-3 0 0,0 15 44 0,-27-4-36 16,0 4-21-16,9-20-77 0,0 0-1 15,-4-1-10-15,5-4-46 16,-23-1-209-16,24-1-50 0,-3 0-127 0,3-21-78 16,2 21-260-16,0-22-127 15,-10-3-1336-15,19 12 1325 0,1-4 284 0</inkml:trace>
  <inkml:trace contextRef="#ctx0" brushRef="#br0" timeOffset="477832.4552">13337 16019 1721 0,'0'-6'99'0,"18"1"59"0,-18-2 157 0,0 6 123 16,0-5 570-16,0 4-489 0,13 1-11 15,-13 0-135-15,0 1 84 0,0 0-56 16,0 22 395-16,0-22-427 0,0 20-24 16,23 1-55-16,-23 4-70 0,23 26-46 15,-3-21-174-15,-20 2 0 0,13 2 0 16,-13-3 0-16,19-1 0 0,-2 13 0 16,-17-21 0-16,12-3 0 0,-6-4-172 15,-3-3-150-15,-1-2-219 0,-2 7-928 0,0-10 568 16,-21-7-64-16,21 0-79 0</inkml:trace>
  <inkml:trace contextRef="#ctx0" brushRef="#br0" timeOffset="478030.5611">13200 16162 3757 0,'23'0'275'16,"-23"0"159"-16,24 0 193 0,24 17 822 0,-19-17-825 15,2 0-143-15,5 0-185 0,0 0-99 0,3 19-146 16,35-19-67-16,-43 0-113 16,3 0-143-16,-5 0-208 0,-7 0-240 0,17 0-1232 15,-23 0 757-15,-3 0-61 16,-2 0 260-16,-4-16 250 0</inkml:trace>
  <inkml:trace contextRef="#ctx0" brushRef="#br0" timeOffset="478340.8899">14167 15671 3671 0,'-21'0'221'0,"21"0"161"16,0 18 158-16,-13-18 180 0,13 23-87 0,0 2 487 15,0 4-711-15,0-8-132 0,18 1-124 0,-18 3-88 16,23 0-65-16,1 41 0 16,-4-2 0-1,-6-24 0-15,7 37 0 0,-9-7 0 16,-7-41 0-16,5 28 0 0,-9-27 0 16,-1-20-147-16,0 8-661 15,0-14 117-15,0-4-155 0,-20 0-88 0,20-24-58 16,-16 7-879-16,1-6 1170 15,15 7 122-15,-21-5 244 0</inkml:trace>
  <inkml:trace contextRef="#ctx0" brushRef="#br0" timeOffset="478847.6452">13946 15708 4048 0,'0'-10'200'0,"0"-2"219"0,0 2 107 15,0 3-61-15,0 7 41 0,23-19 53 0,-23 9-382 16,20 2-51-16,-5-5-47 0,6-1 3 16,27-26-113-16,-19 25 26 0,7-2 14 0,4 3 85 15,5-5-96-15,-5 6 3 16,34-7-26-16,-35 18 29 0,-6 0-2 0,-9 2-25 16,-7 0 16-1,10 24 75-15,-19 14 20 0,-5-16 27 0,-3 3 14 16,0 2 34-16,0 5-11 15,-25 28 24-15,0-24-132 0,8-5-29 0,-4 3-1 16,1 0-14-16,-27 28 0 0,24-30 23 0,3-1-23 16,-2-16 0-16,1 8-18 15,-3 7-41-15,8-6-147 16,9-18-123-16,7 1 182 0,0-7-4 0,0 0 0 16,0 0 0-16,25 0 24 15,-3-22-34-15,-3 22 141 0,-1-19 14 16,2 19 14-16,-5 0 24 0,23-11 110 0,-17 11-5 0,-1 0-28 15,0 0 86-15,-5 22 26 16,2-22 17-16,16 55 135 16,-22-36-302-16,3 2-71 0,-5-4 0 0,0 5 0 15,9 24 0-15,0-14 0 0,-11-14 0 16,11 28 0-16,-9-33 0 16,0-6-41-16,-1 7-205 0,0-14-142 0,12 0-889 15,-13 0 738-15,3-26-204 16,-3 26-42-16,0-29-61 0,2 0-249 0,2-10-471 15</inkml:trace>
  <inkml:trace contextRef="#ctx0" brushRef="#br0" timeOffset="479177.6265">14832 15834 2414 0,'0'-3'120'16,"0"-7"206"-16,0 10 181 15,0-3 794-15,0 1-841 0,0 2-92 0,0 0-53 16,0 0 34-16,0 0 31 16,0 0 279-16,0 29-412 0,0-29 7 0,-14 32-38 15,14-16-73-15,0 40-11 0,-13-31-132 16,13 9 0-16,0-2 0 0,-9 0 0 16,9 0 0-16,0 0 0 0,0 25 0 0,0 4 0 15,29-32 0 1,-2 4 0-16,7-13 0 0,-3-16 0 15,-13-4 0-15,1 0 0 16,-2 0-93-16,1 0-84 0,-2-28-77 0,15 7-351 16,-20 21 312-1,-2-25-40-15,-4 25-56 0,-1 0-57 0,5-17-706 0,-8 17 477 16,-1-11-65-16,0 11-11 0,0-6 3 0,0-1 91 16</inkml:trace>
  <inkml:trace contextRef="#ctx0" brushRef="#br0" timeOffset="479497.6058">14845 16041 1700 0,'0'0'86'0,"-2"0"68"0,0 0 110 0,2 0 132 16,0 0 47-16,0 0 579 15,0 0-570-15,0 0-106 0,0 0-99 0,0 0-27 16,21 0 94-16,2 0-123 0,-5 0 20 0,-2 0 7 16,3 0-51-16,1 0-46 15,13-14 64-15,-16 14-203 0,-3 0-39 0,-4 0-187 16,0-12-23-16,-5 12-268 15,2 0 458-15,-7 0-224 0,2 0-73 0,-2 0-146 16,0 0-199-16,0 21-738 16,0-21 754-16,0 0 76 0,-20 0 223 0</inkml:trace>
  <inkml:trace contextRef="#ctx0" brushRef="#br0" timeOffset="479727.5927">14809 15837 3579 0,'0'0'990'0,"21"0"-365"16,-21 0-15-16,22 0-138 0,-6 0-63 0,2 0-6 16,36 0 50-1,-26 0-389-15,2 0-121 0,-1-19-157 0,-2 19-217 16,16-21-1077-16,-28 21 387 15,-5 0-266-15,-1-14 136 0,-6 14 288 0</inkml:trace>
  <inkml:trace contextRef="#ctx0" brushRef="#br0" timeOffset="484908.9563">13594 5838 3593 0,'0'-10'-1162'16,"0"1"55"-16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5T16:17:16.54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2985 11586 1166 0,'0'0'91'15,"-18"0"74"-15,18 11 31 0,0-11 316 0,0 0-257 16,-10 0 67-16,10 0 52 15,0 0 92-15,0 0 458 0,0 0-567 0,0 0-90 16,0 0-62-16,0 0 32 0,0 0 29 0,22 0 333 16,-22 0-308-1,23 0-64-15,-23 0-15 0,19 0-5 0,7 0 189 16,-11 0-239-16,1 0-14 16,4 0-73-16,-1 0-22 0,3 0-43 0,23 0-89 15,-21 0 13-15,-1 0-43 16,-1 0-47-16,-4 0-27 0,9 0-415 0,-21 0 188 15,4 0-84-15,7 0-104 0,-12 0-203 0,-5 0-130 16,0 0-1255-16,0 0 1394 0,0 0 289 16</inkml:trace>
  <inkml:trace contextRef="#ctx0" brushRef="#br0" timeOffset="296.7138">2970 11869 3044 0,'0'0'307'0,"0"0"-9"0,0 0 105 15,26 0-11-15,-26 0-10 0,25 0 166 16,25 16-412-16,-25-16-67 16,6 0-74-16,3 0-57 0,2 0-44 0,32-23-528 15,-38 23 72-15,-9 0-184 16,-6-16-133-16,1 16-110 0,4 0-340 0</inkml:trace>
  <inkml:trace contextRef="#ctx0" brushRef="#br0" timeOffset="1216.6688">649 12107 2535 0,'0'-6'171'0,"-13"6"215"0,-5-3 820 16,18 2-617-16,0-2-58 15,0 3-30-15,0-4 398 0,0-3-585 0,0 0-105 16,27-1-20-16,-27-21 91 16,19 9-193-16,-19-10-30 0,22 1-14 0,6-41 10 15,-28 29-45-15,24-3-10 0,-10-7 35 0,21-46-64 16,10-10-10-1,-33 53 59-15,0 1-14 0,7 4-3 0,10-37-3 16,-29 33 8-16,0 41 9 16,0-17 19-16,0 4 4 0,20-11 17 0,-20 27-50 15,0 0-5-15,0 3 0 16,0 2 0-16,0 1 0 0,0 3 0 0,0 0 0 16,0 0 0-16,0 0 0 0,0 29 0 0,0-29 0 15,0 29 0-15,0-8 0 16,0-3 0-16,0 18 0 0,0 5 0 0,24 53 0 15,-5-37 0-15,-2 4 0 16,20 3 0-16,-10 5 0 0,-1-3 0 0,6-4 0 16,19-1 0-16,4 49 0 15,-47-62 0-15,11-9 0 0,0-7 0 0,-4 2 0 16,-9-8 0-16,6-2 0 16,-5-7 0-16,20 14-52 0,-25-22-180 0,-2-3-176 15,0-4-263-15,0 1-131 0,-27-3-1193 0,27 0 907 16,-25 0-4-16,8-18 273 15,0 18 177-15</inkml:trace>
  <inkml:trace contextRef="#ctx0" brushRef="#br0" timeOffset="1426.6475">814 11855 3406 0,'0'-6'224'15,"29"-5"570"-15,14 11-326 16,-21 0-15-16,1 0-54 0,5 0-46 0,22 0 48 16,-16 0-455-1,0 22-184-15,-2-22-100 0,-4 0-225 0,26 0-1141 16,-31 0 557-16,6 17 90 16,-13-17 347-16</inkml:trace>
  <inkml:trace contextRef="#ctx0" brushRef="#br0" timeOffset="3156.9232">2177 7285 3112 0,'0'10'189'15,"0"3"255"-15,0 1 73 0,0 0 124 0,0-2 2 16,0 10 435-16,0-12-520 15,0 3-121-15,0-6-141 0,0 6-20 16,0-6-276-16,0-7 0 16,0 0 0-16,0-25 0 0,0 25 0 15,15-35 0 1,-4-20 0-16,6-11 0 0,-9 26 0 16,9-39 0-16,-6 4 0 15,-1 34 0-15,6-41 0 16,11 9 0-16,-22 41 0 0,11 1 0 0,-7-25 0 15,-5 34 0-15,-1 0 0 16,-3 6 0-16,0-1 0 0,0-4 0 0,0 5 0 16,0 4 0-16,0-14 0 15,0 2 0-15,0 16 0 0,0 2 0 16,0-5 0-16,0 9 0 16,0 0 0-16,0 2 0 0,0 0 0 15,0 0 0-15,0 0 0 0,0 0 0 16,0 0 0-16,0 0 0 15,0 0 0-15,0 0 0 0,0 0 0 0,0 0 0 16,0 0 0-16,0-14 0 16,0 14 0-16,27-11 0 15,-27 4 0-15,0 7 0 16,0 0 0-16,0-7 0 0,0 7 0 0,0-3 0 16,0 3 0-16,0 0 0 15,0 0 0-15,0 0 0 0,0 0 0 0,0 0 0 16,0 0 0-16,0 0 0 0,0 0 0 15,0 0 0-15,0 0 0 16,0 0 0-16,0 0 0 0,0 0 0 0,-23 0 0 16,23-21 0-16,0 21 0 15,-20-27 0-15,20 27 0 0,0 0 0 16,0-11 0-16,0 11 0 16,0 0 0-16,0 0 0 0,28 0 0 0,-28 0 0 15,0 0 0-15,0 0 0 0,0 0 0 16,0 0 0-16,0 0 0 15,0 0 0-15,0 0 0 0,0 0 0 16,19 21 0-16,-19-2 0 16,0-4 0-16,25 6 0 0,-25 4 0 0,29 8 0 15,-9 4 0 1,-1 9 0-16,34 60 0 0,14 7 0 0,-30-58 0 16,28 48 0-1,-8-14 0-15,-33-47 0 0,13 34 0 16,-16-12 0-16,-9-35 0 0,1-4 0 0,-5 22 0 15,-1-31 0 1,-7-2 0-16,5-2 0 0,-5-2 0 0,0-3 0 16,0-7-176-16,-22 0-680 15,22 0 124-15,0-18-57 0,0 18-142 0,-21-23-95 16,21 23-135-16,-14-23-687 16</inkml:trace>
  <inkml:trace contextRef="#ctx0" brushRef="#br0" timeOffset="3426.9095">2196 7142 2177 0,'-20'0'375'0,"11"0"29"16,-1 0 210-16,7 0 37 0,2 0-22 0,1 0 492 15,26 0-652-15,-26 0 59 16,41 0-42-16,-7 0-104 0,10 0-145 0,61 0-119 16,-47 18-118-16,2-18-52 15,0 17-173-15,-4-17-166 0,34 37-1095 0,-54-22 358 16,-9 1-400-16,-3 2 163 16,-10 2 172-16</inkml:trace>
  <inkml:trace contextRef="#ctx0" brushRef="#br0" timeOffset="7860.6207">3085 7349 1770 0,'0'0'98'15,"0"0"45"-15,0-9 67 0,-19 9 97 0,19-8 307 16,0 1-216-16,0 6-16 16,0-1 37-16,0-1 0 0,0 3-14 0,0 0 268 15,0 0-356-15,0 0-30 16,0 0 13-16,0 0-25 0,0 0 112 0,0 0-245 16,0 0-11-16,18 23 42 0,-18-23-21 0,16 0-40 15,-3 39-35-15,3-24-77 16,-2 3 0-16,2 0 0 0,-4-1 0 0,18 16 0 15,-18-19 0-15,-1-2 0 16,9-1 0-16,-12-3 0 0,0-5 0 0,14-2 0 16,-17-1 0-16,4-27 0 15,1 9 0-15,-3-10 0 0,13-40 0 0,-18 29 0 16,5-4 0-16,1 2 0 0,-3 3 0 0,-1-28 0 16,-4 26 0-1,0 25 0-15,0 15 0 0,0 0 0 0,0 0 0 16,0 24-73-16,0-24-130 15,0 45-641-15,0-27 187 0,0-3-193 0,-19 0-211 16,19-1-330-16,0 0-921 16</inkml:trace>
  <inkml:trace contextRef="#ctx0" brushRef="#br0" timeOffset="8160.9215">3641 7107 3801 0,'0'0'375'16,"0"0"-38"-16,0 0 87 0,0 0-1 0,0 0 13 16,16-18 366-16,9 18-468 15,-25 0-64-15,20-11-16 0,-6 11-43 0,1 0-113 16,26 0 5-16,-16 0-85 15,-1 0 7-15,5 18-67 0,-3-18-74 0,23 0-345 16,-32 0 54-16,-1 0-109 16,-2 0-89-16,-5 0-280 0,-2 0-83 0,-1 19-1297 15,-6-19 1434-15,0 0 268 16</inkml:trace>
  <inkml:trace contextRef="#ctx0" brushRef="#br0" timeOffset="8320.9098">3758 7292 5011 0,'0'5'109'0,"27"-2"65"16,9 8 317-16,-12-11-352 0,0 0-55 0,3 0-154 16,3 0-151-16,-2 0-188 15,27-21-1275-15,-27 21 510 0,1 0 80 0,-3 0 372 16</inkml:trace>
  <inkml:trace contextRef="#ctx0" brushRef="#br0" timeOffset="8790.8848">4571 7353 4321 0,'-12'1'177'16,"12"-1"355"-16,-10 0-55 0,10 0-6 0,0 0 25 16,0 0 26-16,0-14 215 15,0 14-488-15,0-21-113 0,0 5-80 0,22-8-39 16,-22 1-17-16,30-41 0 0,3 26 0 0,-12-7 0 16,-1-2 0-16,-1 1 0 15,16-53 0-15,-20 50 0 0,-3 1 0 0,-1-3 0 16,-2 5 0-16,1 0 0 15,-5-31 0-15,0 43 0 0,-3 2 0 0,1 9 0 16,-1 3 0-16,-2-7 0 16,0 20 0-16,0 1 0 0,0 5 0 0,0 1 0 15,0 0 0-15,0 20 0 16,20 13 0-16,4-12 0 0,-9 7 0 16,33 46 0-16,6 11 0 0,-29-39 0 15,30 56 0 1,4 1 0-16,-36-54 0 0,25 51 0 15,1-12 0 1,-28-48 0-16,-4-5 0 0,13 19 0 0,-20-33 0 16,-1-8-77-16,-4-4-220 15,0-2-276-15,-3-7-229 0,-2 0-1395 0,0-21 1070 16,-21 21-2-16,21-30 256 0,-37 11 223 0</inkml:trace>
  <inkml:trace contextRef="#ctx0" brushRef="#br0" timeOffset="8960.9303">4740 7078 5348 0,'0'0'197'0,"0"0"172"16,28 0 120-16,-5 0 45 0,33 21 258 0,-22-21-589 0,7 16-116 16,3-16-95-16,-3 0-98 0,0 0-145 15,39 0-812-15,-46 0 224 16,-3 0-184-16,-5 0-239 0,-2 0-117 0</inkml:trace>
  <inkml:trace contextRef="#ctx0" brushRef="#br0" timeOffset="9196.0917">5483 7014 4462 0,'0'19'688'0,"0"-19"-256"15,0 26-27-15,0-26 20 0,0 25 19 0,17-10-79 16,1 22 151-16,-18-17-316 16,18 2-65-16,21 33-83 0,-30-38-74 15,1-2-52-15,-2-5-7 16,2 2-536-16,-4-7 66 0,-6-2-157 0,3-3-221 16,-3 0-210-16,0-19-1162 15,0 19 1471-15,0-31 286 0</inkml:trace>
  <inkml:trace contextRef="#ctx0" brushRef="#br0" timeOffset="9462.3112">5483 6790 3863 0,'0'0'142'15,"18"0"649"-15,-1 0-546 0,-17 17 9 16,0-17-10-16,11 0-8 0,-11 17 270 15,0-17-297-15,0 12-48 0,0-12-67 16,0 0-44-16,0 0-28 0,0 0-53 16,0 0-15-16,-18 0-30 0,18 0-39 0,0-21-33 15,-14 5-180-15,14 16 211 16,0-13 45-16,0 13 31 0,0-8-5 16,0 8 5-16,0 0-38 0,0 0-83 15,23 27-517-15,-23-5 40 0,18-22-245 16,-18 26-179-16,18-26 53 0</inkml:trace>
  <inkml:trace contextRef="#ctx0" brushRef="#br0" timeOffset="9957.4342">6272 6500 1509 0,'0'-17'275'0,"0"8"-40"0,-20 1 110 16,20 6 31-16,0-5 102 0,0 4 60 15,0-6 461-15,0 9-616 0,0 0 23 0,0 0-5 16,0 0 68-16,0 17 443 0,23 10-528 0,-23-5-124 15,22 5-105-15,-7 5-89 16,-1 5-66-16,1 5 0 0,10 54 0 0,-8 11 0 16,-17-52 0-1,9 42 0-15,-9-17 0 0,0-44 0 16,0 18 0-16,0-31-74 16,0-3-655-16,0-20 61 0,0 0-320 15,0-22-135-15,0 5-218 16,0-8 56-16,0-37-338 0</inkml:trace>
  <inkml:trace contextRef="#ctx0" brushRef="#br0" timeOffset="10387.6839">6171 6432 3812 0,'-2'-21'93'0,"-7"5"503"0,4 16-189 16,5-20-109-16,0 20-45 0,0-22-7 0,0-4 273 15,26 10-338 1,-26 0-35-16,31-2-52 0,-14-8-29 0,8 9-14 0,31-14 5 16,-24 19-14-16,1 5-14 15,-1 6 14-15,-1-2 31 0,24 28-8 16,-30-25-32-16,-3 37 24 0,4-13 39 16,-10 3 19-16,-7 6 4 0,8 40 26 0,-17-37-105 15,0 3-25-15,0 0-1 16,-35 4 2-16,1 33-20 0,16-43 4 15,-4 1 3-15,-2-5 3 0,4-4 2 0,3-1 25 0,-13 4-35 16,19-18 4 0,-1 3-21-16,12-7-8 0,-7-3-19 0,7 3-102 15,0-6 120-15,0 0 23 16,28 0 44-16,-28 0-41 0,33-18 5 0,11 18-3 16,-25 0 13-16,5 0 22 15,7 0 23-15,-9 21 34 0,26 8 116 0,-33-11-107 16,0 4-34-16,2-1-22 0,-5-1-32 0,-10-1-25 15,4 20-111-15,-6-25-51 16,0-3-93-16,0-4-140 0,0-1-162 0,16-6-894 16,-16 0 543-16,0 0-162 15,15-28-35-15</inkml:trace>
  <inkml:trace contextRef="#ctx0" brushRef="#br0" timeOffset="10697.6615">6976 6641 4599 0,'3'-3'183'16,"0"3"199"-16,-3 0 814 0,0 0-613 0,0 0-156 15,0 24-98-15,0-24-75 16,-20 22-32-16,20 5-206 0,-19-10-16 0,19 2 0 16,0-1 0-16,-14 5 0 15,14 25 0-15,0-26 0 0,-10 1 0 0,10-1 0 16,0-7 0-16,0 16 0 0,0-20 0 0,0-9 0 15,0 6 0 1,0-8 0-16,16 0 0 0,1 3 0 0,-17-3 0 0,24 0 0 16,-9 0 0-16,5 0 0 15,24 0 0-15,-18 0 0 0,-5 0 0 16,4 0 0-16,-5 0-61 0,2 0-156 16,12 20-743-16,-18-20 241 0,-5 28-249 0,-2-28-182 15,3 0-273-15,5 17-707 16</inkml:trace>
  <inkml:trace contextRef="#ctx0" brushRef="#br0" timeOffset="11057.6968">6242 7481 4285 0,'0'0'372'0,"20"0"-71"15,-20 0 131-15,30 0-36 16,-11 0 65-16,9 0-34 0,51-20 232 0,-25 20-394 15,15-24-17-15,10 11-77 0,10-1-52 0,101-11-64 16,-8 10-55 0,-29 15 0-16,-95 0 0 0,-12 0 0 0,-10 29-77 15,-5-29-130-15,9 29-664 16,-26-3 112-16,-4-26-207 0,-3 21-245 0,-6-21-213 16,1 13 211-16</inkml:trace>
  <inkml:trace contextRef="#ctx0" brushRef="#br0" timeOffset="11637.6091">6479 7999 1268 0,'0'0'203'0,"0"0"67"0,0 0 112 0,-12 0 20 15,12-18 14-15,0 18 639 0,0 0-522 0,0 0-63 16,0 0-21-16,0 0 43 16,0 0 458-16,20 21-496 0,-20-21-88 0,14 29-116 15,-14-9-73-15,15 4-123 16,0 46-54-16,-1 5 0 0,-14-34 0 16,20 47 0-1,-9-4 0-15,-8-43 0 0,2-4 0 0,0 33 0 16,-5-25 0-16,2-12-258 0,-2-23-165 15,0-5-278-15,0-3-205 16,0-2-187-16,0 0-95 0,0-44-1055 0,0 22 1489 16,0-5 316-16</inkml:trace>
  <inkml:trace contextRef="#ctx0" brushRef="#br0" timeOffset="12077.801">6385 8136 3193 0,'-10'0'189'15,"1"0"132"-15,-3 0 149 0,4 0 109 0,-1-17 246 16,4 17-537-16,3-15-50 16,-4 15-38-16,6-23-30 0,0 0-24 0,0 10-130 15,0-4-12-15,58-29 6 16,-39 34-3-16,6-1 4 0,3 1 26 16,42-2 20-1,-34 14-9-15,-2 0 7 0,4 0 83 0,-5 0-53 0,-2 19 24 16,23 19 173-16,-31-16-118 0,-6 3 31 0,-5 4-43 15,-4 2-69 1,2 28 22-16,-10-30-91 0,0 3-14 0,-23-1 0 0,23 2 0 16,-29-4 0-16,-14 28 0 15,-23 14 0 1,5-21 0 0,54-46 0-16,7 0 0 0,-8-3 0 0,8-1-4 0,0 0-15 15,26 0-46-15,5 0 7 16,-12-22 34-16,5 22 20 0,-1 0-3 15,28-14 102-15,-25 14-60 0,0 0 6 0,-2 0-41 16,-1 0 10-16,-2 23-10 0,16-4 0 16,-21-4 0-16,-3 4 0 0,-1-1 0 0,-1 1 0 15,-2-2 0 1,7 12-34-16,-13-14-163 0,-1-4-170 0,4-4-273 16,-4-7-191-16,7 0-241 15,0 0-1355-15,-6 0 1243 0,7-26 406 0</inkml:trace>
  <inkml:trace contextRef="#ctx0" brushRef="#br0" timeOffset="12277.7878">7171 8386 4980 0,'0'25'268'16,"2"-25"191"-16,0 17 196 0,1-17 103 0,5 21 151 15,-5 5-747-15,2-26-162 16,1 26 0-16,-1-12 0 0,3 0 0 0,-1-3 0 15,7 6 0-15,-3-4 0 0,0-13-279 16,-9 0-126-16,-2 0-287 16,0-17-126-16,0-5-2304 0,0-7 2098 15,0 9 267-15,0-1 152 16</inkml:trace>
  <inkml:trace contextRef="#ctx0" brushRef="#br0" timeOffset="12407.7775">7159 8189 3431 0,'19'0'138'15,"-19"31"100"1,0-15 94-16,0 2 57 0,13 14 85 0,-13-12-377 0,0-4-66 16,10 1-82-16,2-4-155 15,2 8-926-15,-7-15 264 0,4 3-123 16,0-9 192-16,-1 2 165 0</inkml:trace>
  <inkml:trace contextRef="#ctx0" brushRef="#br0" timeOffset="12728.1255">7525 8419 3439 0,'0'0'298'16,"0"14"137"-16,2 9 931 0,-1-23-723 15,-1 16-11-15,0-3-52 16,0-1-150-16,0-1-184 0,0 10-124 16,0-10-122-16,0 1 0 0,0-4 0 15,0-4 0-15,0-1 0 0,0 2 0 0,0-5 0 16,0 0 0-16,27-25 0 15,-27 25 0-15,23-48 0 0,-23 29 0 0,20-8 0 16,-20 7 0-16,17 2 0 0,-1-11 0 0,-16 19 0 16,16-1 0-16,-7 2 0 15,-2 9 0-15,4-5 0 0,11 5 0 0,-13 0 0 16,2 0 0-16,0 22 0 16,1-22 0-16,0 25 0 0,0-25 0 0,13 53 0 15,-5-22 0 1,-10-14 0-16,-7 0 0 0,9 10-45 0,-10-18-263 15,1-1-361-15,0-1-429 0,0-3-393 0,-1-4-249 16</inkml:trace>
  <inkml:trace contextRef="#ctx0" brushRef="#br0" timeOffset="21534.6826">13964 11630 1419 0,'0'0'75'0,"0"0"193"0,0 0-36 0,0 0-9 16,0 0 8 0,0 0-36-16,0 0 188 0,0 0-173 0,0 0 21 15,0 0 53-15,0 0 13 16,0 0-12-16,0-12 152 0,0 12-343 0,0 0-10 15,0 0-1-15,0 0-17 16,0 0 20-16,0 0 99 0,0 0-98 0,0 0 0 16,0 0 2-16,0 22-62 0,0-6 10 0,0-16-75 15,0 0 55-15,18 17-16 16,-18-17-26-16,12 0-12 0,10 0-60 0,-11 0 47 16,-2-23 3-16,3 23-1 15,-3-22-6-15,6-2-6 0,-12 9 57 0,-3 1-45 16,0-3 42-16,0 2-11 15,0 1 18-15,-21-11 103 0,21 14-21 0,-18 3-49 16,18 3-14-16,-20 1 40 16,2 1-52-16,18 3-2 0,0 0-71 0,-11 21 13 15,11-21-70-15,0 25-178 0,0 9-955 0,19-18 255 16,-19 0-70-16,27-16 294 16</inkml:trace>
  <inkml:trace contextRef="#ctx0" brushRef="#br0" timeOffset="22302.0281">16789 10072 852 0,'-20'-17'142'0,"20"17"3"0,0-19 72 0,-14 9 32 0,14 10-45 16,-13-19 307-16,5 13-214 16,8-2 65-16,0 2 68 0,0 1 68 0,0-9 407 15,0 10-527-15,0-1-22 16,0-1 6-16,0 6 18 0,0-2 5 0,0 2 314 16,0 0-360-16,0 0-91 15,0 22-97-15,0-22-70 0,18 31-81 0,-4 22 0 16,-14-19 0-16,11 7 0 0,-11 5 0 15,14 5 0-15,-7 9 0 16,-7-4 0-16,10 2 0 0,2 50 0 0,-1-18 0 16,-9-53 0-1,-2 11 0-15,0-19 0 0,0-23-63 16,0 3-841-16,0-9 42 16,0 0-394-16,0-24-50 0,0 24-138 0,0-58-472 15</inkml:trace>
  <inkml:trace contextRef="#ctx0" brushRef="#br0" timeOffset="22821.9993">16658 9900 2433 0,'-4'-8'111'0,"-2"0"154"16,-3-7 686-16,7 4-408 0,0 4-90 0,0 0-96 15,0 0-80-15,2 2-83 16,0-5 63-16,25-6-176 16,13-1-104-16,-20 5 21 15,7 1-7-15,5-2-14 0,39-9 21 0,-31 11 2 16,1 6 30-16,3 4-22 16,-1 1 58-16,23 18 57 0,-37-18 27 0,-2 39 28 15,-6-13 41-15,-6 0 1 0,-4 7-55 0,-3 33 103 16,-6-28-139-16,0-4 4 15,-27 0-33-15,27 5-8 0,-53 29 83 0,27-35-108 16,1 1-13-16,-2-5-32 16,1-1-5-16,3-5-27 0,-22 9-28 0,21-20-13 15,8-7 6-15,-2-4-49 16,5-1-15-16,-2 0-109 0,10 0 122 0,5 0-3 16,0-21-37-16,0 21 61 15,29 0 61-15,5-23 20 0,-12 4 10 0,5 19-6 16,1 0 66-16,1 0 73 0,24 25 234 0,-29-25-184 15,1 34-53-15,-1-8-70 16,-5 1-40-16,-1 10-36 0,7 21 0 0,-16-31 0 16,0 1 0-16,1-3 0 15,-5-9 0-15,2 9-335 0,-2-20-93 16,7-5-1409 0,-7 0 1080-16,0-25-53 0,0 25-161 0,3-35-103 15,6-19-433-15</inkml:trace>
  <inkml:trace contextRef="#ctx0" brushRef="#br0" timeOffset="23141.9778">17458 10135 3473 0,'7'-6'185'0,"0"4"124"0,-1-6 653 16,-3 4-475-16,-2 4 13 15,0 0-62-15,-1 0-7 0,0 0 246 0,0 0-370 16,0 17-86-16,0-17-89 0,0 36-63 0,0-17-69 15,0 25 0-15,0-16 0 16,0 3 0-16,0 3 0 0,-18-1 0 0,18 54 0 16,0-55 0-1,0-7 0-15,0-7 0 0,0-3 0 0,0-5 0 16,0-1 0-16,18-9 0 16,-18 0 0-16,26 0 0 0,-11-25 0 0,4 7 0 15,5 18 0-15,1-23 0 0,28 6 0 0,3 17 0 16,-30 0 0-1,18 0 0-15,-5 20 0 0,-25-20 0 16,15 20-668-16,-16 0-139 16,-1-20-557-16,-4 0-305 0,8 0 47 0,-4 0 382 15</inkml:trace>
  <inkml:trace contextRef="#ctx0" brushRef="#br0" timeOffset="24024.342">14911 11590 1302 0,'-16'0'147'16,"16"0"423"-16,-10-18-149 15,10 18 5-15,-6 0 16 0,6 0 86 0,0-17-29 16,0 17 326-16,0-11-446 0,0 11 28 0,0 0-15 15,0-8 1-15,0 8-55 16,-19 0 170-16,19-3-318 0,0 3-53 0,0 0-24 16,0 0-24-16,23 0-4 15,12 18-85-15,-7-18 0 0,10 0 0 0,6 0 0 16,11 0 0-16,82 0 0 16,-51 0 0-16,8 0 0 0,10 0 0 0,16 0 0 15,141 0 0-15,24 0 0 0,-125 0 0 16,13-21 0-16,194 1 0 15,-172 20 0-15,19-21 0 0,10 7 0 0,21-1 0 16,4-5 0-16,5 6 0 16,8-2 0-16,278-24 0 0,-12 2 0 15,-270 20 0-15,230-27 0 16,-48 5 0-16,-231 18 0 16,158-18 0-1,-73 9 0-15,-171 17 0 0,-24 0 0 0,53-4 0 16,-68 8 0-16,-69 3 0 0,-8 6 0 15,-42-2 0 1,5 3-105-16,-27-2-638 0,28 2-5 16,-6 0-211-16,-2 0-288 0,-2 0-285 0,-37 0-752 15</inkml:trace>
  <inkml:trace contextRef="#ctx0" brushRef="#br1" timeOffset="51735.878">15845 12039 2368 0,'0'0'38'0,"-20"26"61"16,20-11 67-16,-34 20 305 0,17-12-227 0,-2 2 74 15,-5 3 30-15,-3 10 33 16,-3 4-20-16,-40 47 81 0,30-35-241 0,-7 9 9 16,-6-2 38-16,0 6 42 15,-66 66 131-15,55-62-292 0,-6 5-9 0,2-3-15 16,-1-5 29-16,8 5 2 0,-54 54 36 0,71-63-111 16,3-11-32-16,7-7-15 15,9-5-14-15,-7 13-135 0,22-38-20 0,4-3-144 16,-2-8-205-16,6-5-189 15,2 0-1504-15,0-44-125 0</inkml:trace>
  <inkml:trace contextRef="#ctx0" brushRef="#br1" timeOffset="52834.2123">6780 10319 1964 0,'9'0'72'0,"-2"0"51"16,-3 0 48-16,3 0 240 0,-5 0-238 0,-2 0 40 15,0 0 6-15,0 0 65 16,0 0 70-16,-19 0 463 0,19 20-467 0,-19-20-25 16,19 33-64-16,-32-8-7 15,-15 43 294-15,17-26-317 0,-7 6-52 0,-4 4-20 16,2 9-7-16,-11 1-50 15,-54 76 10-15,45-66-117 0,-2 6 9 0,-3-4-26 16,2-2 26-16,-43 50 0 0,61-73-1 0,2-5 7 16,7-8-30-16,6-9-27 15,16-6-39-15,-17 1-206 0,19-16 97 0,5-3-44 16,6-3-65 0,-1 0-83-16,1-20-532 0,0 20 294 0,0-19-72 15,24 19-3-15,-24-23-212 16,0 23 140-16,16-22-326 0</inkml:trace>
  <inkml:trace contextRef="#ctx0" brushRef="#br1" timeOffset="54373.9717">9590 12343 1473 0,'0'0'102'0,"0"-6"32"0,0 6 38 15,-14 0 99-15,14 0-52 0,-10 0 258 0,-2 0-212 16,3 0 57-16,1 0 31 16,-3 0 75-16,-13 0 197 0,13 0-401 0,-9 14-51 15,1-14-4-15,-5 0 21 16,-5 17 13-16,-40-5 186 0,26-3-232 0,-7 3-23 15,-9 3-71-15,-3 2-20 16,-82 20-40-16,61-17-4 0,-12 4 6 0,-10 5-9 16,-9 1 17-16,-6 6-3 0,-152 48-10 0,116-36-7 15,-8 5 7-15,-7 3-16 16,-11 3-4-16,-193 61-82 0,178-60 61 0,-14 7 10 16,-4 2 71-16,-4 1-51 15,0 6 18-15,-213 71 10 0,219-72-8 0,5 0 16 16,12-8-14-16,8-3 6 15,-159 49 65-15,191-62-9 0,5-2-20 16,13-3 5-16,9-4 12 0,9-3-15 16,-76 26 76-16,109-40-63 0,12-4 24 15,14-6 8-15,7-5 38 0,-17-6 136 16,47-4-176-16,9 0-44 0,6-24-40 0,2 24-11 16,7-25-1-16,0 0-18 15,27 25 2-15,-27-22-24 0,22 11-23 16,-22 11-36-16,34-13-172 0,-6 3 87 0,-13 10-47 15,0-10-80-15,-3 5-95 0,5 5-95 16,9-12-1082-16,-13 12 512 0,1 0-156 16,-4 0 318-16</inkml:trace>
  <inkml:trace contextRef="#ctx0" brushRef="#br1" timeOffset="56038.8882">21439 13639 1369 0,'-9'0'68'15,"-2"0"84"-15,-4 0 52 16,-25 0 279-16,13 0-294 0,-4 27 21 0,-6-27 17 16,-9 23 53-16,-59 6 216 15,43-14-315-15,-9 2-31 0,-4-1-23 0,-7 6-29 16,-11-1-2-16,-108 35 160 15,90-27-94-15,-4 15-13 0,-9-7-49 0,-9 4-16 16,-149 58-86-16,134-48 40 0,-9 7 23 0,-12 5 131 16,-10-5-194-16,-9 14 11 15,-201 86-38-15,176-79 32 0,-7 13-19 0,-10-5-23 16,-6 6 4-16,-247 99 1 16,240-94 26-16,-15-3 2 0,0 9 10 0,-3-1 23 15,3 6 31-15,-237 98 154 16,249-104-77-16,9 0-23 0,10-6-111 0,12-4 83 15,-175 81-33-15,218-99-22 16,3-7-27-16,16-8 1 0,15-1-1 0,16-7 38 16,-80 21-210-16,116-42-122 15,10-15 123-15,13 4-57 0,7 1-227 0,2-7-101 16,-36-9-1693-16,50-5 1295 0</inkml:trace>
  <inkml:trace contextRef="#ctx0" brushRef="#br0" timeOffset="64779.423">1587 12100 2862 0,'0'-3'174'0,"0"0"182"0,0 1 128 16,0-3-16-16,0 4 327 0,-19 1-495 15,19 0 14-15,0 0-66 0,0 0 57 0,0 0-60 16,0 21 188-16,19-21-279 15,-19 19 7-15,23-19 8 0,-23 26 45 0,31 18 162 16,-17-21-282-16,-3-2-55 16,-1 4-39-16,3 0 0 0,-2-2 0 0,6 21 0 15,-9-26 0-15,4-4 0 0,4-3 0 0,-8-9 0 16,14 1 0-16,-2-3 0 16,-9-25 0-16,2 6 0 0,-4-5 0 0,1-3 0 15,12-40 0-15,-17 32 0 16,-1-1 0-16,-1 5 0 0,2 2 0 0,-4 4 0 15,-1-6 0-15,0 22 0 16,0 9 0-16,0 0 0 0,0 0 0 0,0 21-416 16,0-21-186-16,0 28-353 0,30-12-346 0,-30-16-415 15,34 23 271-15</inkml:trace>
  <inkml:trace contextRef="#ctx0" brushRef="#br0" timeOffset="66120.3297">22380 6075 1914 0,'0'16'42'0,"15"3"27"15,-15 4 36-15,14 38 98 0,-14-23-120 0,0 7-19 16,0 3 11-16,0 6-7 0,0 7 11 0,0 70 236 15,-18-56-131-15,18 7-10 16,0 5-41-16,0 8-2 0,0 10-12 16,0 116 157-16,0-97-192 0,23 6 21 0,-23 13-8 15,21 6-66-15,5 162-13 0,-13-147-70 0,1 19 58 16,1 5-5-16,1 12 12 16,-2 6-30-16,14 220-18 0,-14-197 42 0,0 1-11 15,1 10 27 1,-1 7-8-16,3 4-47 0,15 259 55 0,-14-244-12 0,1 3 47 15,4 5-7-15,-3 2 5 16,24 266 171-16,-22-281-91 0,-5 12 6 0,2-4-72 16,-2-3 0-16,-4-9-52 15,3 239-24-15,-12-257-35 0,1-3 40 0,-5-7 59 16,0-13-68-16,0 180 20 16,0-217-105-16,-24 3-5 0,24-2 24 0,0 235-63 15,0-284 135-15,0-20-218 0,0-17-103 16,0 56-673-16,0-89 522 15,0-8-85-15,0-5-5 0,0-28-75 0,21 11-157 16</inkml:trace>
  <inkml:trace contextRef="#ctx0" brushRef="#br0" timeOffset="67082.6524">23438 7533 3901 0,'16'0'152'15,"-16"0"366"-15,0 0-167 16,11 0-120-16,-11 0 6 0,0 0-6 16,0 0-43-16,0-14 117 0,0-1-222 0,0 15 3 15,24-22-33-15,-24 6 41 16,34-27-64-16,-20 15-25 0,2-4-35 0,-3 3 45 0,6-10 4 15,2-3-2 1,12-43 7-16,-19 40 12 0,-4 3 14 0,0-1 1 16,0 4 30-16,-1-31 79 0,-5 40-62 0,-2 2 16 15,-2 6 8-15,7 0 25 16,-7-10 138-16,0 21-129 0,0 1-11 0,0 1-10 16,0 3-65-16,0 4-39 15,0-1-31-15,0 3 0 0,0 0 0 0,0 32 0 16,0-11 0-16,0 38 0 15,21-18 0-15,-21 5 0 0,15 8 0 0,-15 8 0 16,26 3 0-16,-26 4 0 16,39 65 0-16,-5-10 0 0,-18-75 0 15,12 28 0-15,4-29 0 0,-21-30 0 16,9 0-270 0,-14-12-74-16,-2-5-247 0,-2-1-139 0,-2 0-161 15,0-21-1224-15,-24-11 1019 16,24 11 154-16,-29-6 319 0</inkml:trace>
  <inkml:trace contextRef="#ctx0" brushRef="#br0" timeOffset="67252.7871">23532 7249 3796 0,'0'0'139'16,"32"18"475"-1,7-18-182-15,-15 19-43 0,7-19-86 0,6 14-64 16,0-14-104-16,43 13-310 0,-40-13-97 0,-4 0-278 15,1 0-275-15,37 9-2429 16,-57-9 2622-16</inkml:trace>
  <inkml:trace contextRef="#ctx0" brushRef="#br0" timeOffset="67582.7481">24137 7282 4420 0,'0'20'412'0,"0"2"-33"16,0-22 182-16,21 21-40 0,-21-6 1 0,17 15 189 15,6-14-500-15,-11 0-48 16,-2 1-52-16,1 0-18 0,1-2-45 0,6 16-9 16,-8-21-39-16,-2 2 0 15,0-4 0-15,1-7 0 0,2 2 0 0,-6-3 0 16,1 0 0-16,0-25 0 0,1 25 0 0,0-33 0 15,3-10 0-15,-3 14 0 16,0 0 0-16,-2-3 0 0,-2 5 0 0,-1-20 0 16,1 29 0-16,-3 5 0 15,0 2 0-15,0 6-33 0,0 0-57 16,0 5-172-16,0 0 52 0,0 21-64 16,0-21-224-16,0 43-1892 15,0-43 1403-15,0 25-218 16,0-11-535-16</inkml:trace>
  <inkml:trace contextRef="#ctx0" brushRef="#br0" timeOffset="67802.7919">24858 7149 5093 0,'0'0'174'0,"0"0"119"0,0 0 92 15,0 0-25-15,0 0 73 16,26 0-374-16,-26 0-12 0,24 0-85 0,-9 0-79 16,2 0-132-16,17-20-501 15,-18 20 281-15,3 0-102 0,-4-23-187 0,1 23-225 16,13-13-877-16,-19 13 1253 16,1 0 310-16</inkml:trace>
  <inkml:trace contextRef="#ctx0" brushRef="#br0" timeOffset="67984.2307">24852 7302 3779 0,'0'5'129'0,"21"-1"132"16,-21-4 79-16,57 0 288 15,-30 0-546-15,2 0-47 0,0 0-81 0,1 0-133 16,22-17-931-16,-32 17 81 0,-4 0-58 0,-3 0 239 15,-6 0 198-15</inkml:trace>
  <inkml:trace contextRef="#ctx0" brushRef="#br0" timeOffset="70400.3317">25896 6979 2779 0,'-2'0'131'0,"-8"0"487"0,9 0-84 0,1 0-42 0,0 0 20 16,0 0-2-16,0 0 363 15,0 0-516-15,0 0-65 0,0 0-51 0,24 0-22 16,-24 0-26-16,54 0 109 16,-27 20-212-16,5-20-45 0,9 0-42 15,-1 0-3-15,48 12 0 0,-43-12 0 0,-5 0 0 16,-2 0 0-16,-6 0 0 15,-7 0-12-15,6-20-38 0,-22 20-37 0,-9 0-63 16,0 0-180-16,-21 0-137 16,-15-24-927-16,16 24 392 0,-6 0-149 0,-3-24-150 15,4 24 153-15,7-14 434 0</inkml:trace>
  <inkml:trace contextRef="#ctx0" brushRef="#br0" timeOffset="70920.2451">27009 6734 1585 0,'0'-7'177'0,"0"0"93"15,0 5 136-15,0-1 144 0,-4 1 527 16,4 2-555-16,-6 0-2 0,4 0-11 0,-2 0 34 16,4 20 534-16,-2-20-644 15,2 24-138-15,0-4-137 0,0 3-89 0,0 9-69 16,0 0 0-16,0 48 0 15,0-37 0-15,0 3 0 0,0 0 0 0,0 0 0 16,0-8 0-16,0 1 0 16,0-8 0-16,23 22 0 0,-23-36-64 0,0-6-202 15,17-5-256-15,-17-1-279 0,0-5-338 0,10-18-1302 16,-10 18 1240-16,0-35 356 16,0 13 324-16</inkml:trace>
  <inkml:trace contextRef="#ctx0" brushRef="#br0" timeOffset="71410.2742">26847 6687 3003 0,'-3'-5'156'16,"1"0"109"-16,0-2 128 0,0 2 62 0,2-7 186 16,0 6-471-16,0-3-39 15,0-1-10-15,25-1-69 0,-25-2 25 0,23-13 7 16,6 13-61-16,-12 0-17 15,4 3-16-15,4 0-2 0,24-9-25 0,-25 18 32 16,1-3 8-16,2 4-11 16,-4 0 71-16,-3 0-64 0,16 21 18 0,-20 2-25 15,-3-23 50-15,1 36 46 0,-6-13 19 0,-1 24 164 16,-5-21-150-16,-2 1-1 16,0 9-11-16,0-6 14 0,-26-1-18 0,-5 32 57 15,14-26-113-15,-3-4-8 16,0-2-13-16,0-3 4 0,-12 21-14 0,22-28-32 15,-2-3-83-15,3-7 82 16,4-2-29-16,5-7 0 0,-6 0-72 0,6 0-12 16,0 0-35-16,0-25 3 15,22 25 6-15,0-16-26 0,-5 16 143 0,5 0 23 16,2-14 23-16,1 14 12 0,-2 0 43 0,26 0 135 16,-24 0-53-16,-1 0-4 15,-8 23 36-15,0-23 28 0,7 42 170 16,-13-25-207-16,-3 2-43 15,-2 1-19-15,-2 2-22 0,-1-6-63 0,2 14-117 16,-4-25-10-16,0 6-74 16,2-11-102-16,-2 12-89 0,9-12-864 0,-3 0 329 15,-1 0-131-15,4 0-82 0,5 0 53 0,-2 0 349 16</inkml:trace>
  <inkml:trace contextRef="#ctx0" brushRef="#br0" timeOffset="71700.2564">27746 6931 2423 0,'0'-10'249'0,"0"10"20"15,0 0 84-15,0 0 24 0,-18 0 80 0,18 0-85 16,-23 0 309-16,23 0-406 15,-24 0 65-15,8 0 7 0,1 22 20 0,-19 17 220 16,18-17-350-16,-2 5-30 16,6 2-22-16,1 1-10 0,3-3-55 0,4 22-22 15,4-25-135-15,0-4-52 0,33-5-95 0,-13-4-114 16,32 3-775-16,10-14-725 16,-5-25-609-16,-26 25 1352 0,-6-28 330 15</inkml:trace>
  <inkml:trace contextRef="#ctx0" brushRef="#br0" timeOffset="72000.287">28298 6645 2933 0,'0'0'175'0,"-8"0"232"16,8 0 167-16,0 0 774 0,0 0-729 0,25 25-13 15,-25-25 20-15,0 34-146 0,21-15-192 0,-5 32-153 16,-16-19-135 0,12 4 0-16,-12 3 0 0,10 2 0 0,-10 4 0 15,0 2 0-15,0-4 0 16,0 44 0-16,0-11 0 0,0-51 0 15,0 4-406-15,0-29-145 16,18 4-272-16,-18-4-246 0,0 0-223 0,14-30-1305 0,-14-1 1741 16</inkml:trace>
  <inkml:trace contextRef="#ctx0" brushRef="#br0" timeOffset="72460.3208">28218 6561 3440 0,'-9'-3'137'16,"0"3"100"-16,6 0 134 0,0 0 71 0,3 0-108 15,0 0 52-15,0 0-317 0,21-24-23 0,-21 24-6 16,29-19-32-16,14 0-16 16,-16 6-28-16,3-2-4 0,2 4-10 0,4 3 4 15,1-1 22-15,38 1 47 16,-38 1-15-16,1 7-23 0,-8 0-10 0,-1 0-1 15,13 26 34-15,-28-26 5 16,-3 32 39-16,-3-15-14 0,-8 1-26 0,0 5 65 16,0 24 184-16,-29-18-64 15,29-5-74-15,-31 6-34 0,12-1-4 0,-22 28 17 16,19-26-81-16,0-2 13 0,-1-3-30 0,1-2 0 16,1-1-3-16,-10 20-24 15,17-27 15-15,5-3-4 0,5-5-30 0,2 0-15 16,2-2-120-16,21-6 81 15,-21 0-24-15,33 0 67 0,-16 0-8 0,5 0 47 16,25 0 81-16,-24 0 13 16,4 0-16-16,-6 0 23 0,2 0-17 0,23 0 63 15,-26 20-67-15,-4-4-21 0,-2 4-21 0,-3 0 42 16,-1 2-84-16,1 14-264 16,-9-18-14-16,4 2-90 0,-2-6-185 0,1 0-206 15,9 2-1210 1,-6-12 1093-16,3-4 236 0,-3 0 299 0</inkml:trace>
  <inkml:trace contextRef="#ctx0" brushRef="#br0" timeOffset="72765.44">29052 6869 3233 0,'0'0'205'0,"0"0"168"0,0 21 747 15,0-21-631-15,0 13-76 0,0-13-57 16,-16 0-46-16,16 30 142 0,0-19-326 16,-13 3-30-16,13 1-28 15,-10 1-19-15,10 4-2 0,-14 21 16 0,7-22-39 16,2 1-19-16,1-5-61 0,1 1 57 0,3 4-2 16,-2-15 30-16,2-1-27 15,0-1-2-15,25-3-19 0,-25 0 13 0,51 0-90 16,-28 0 36-16,4 0 54 15,2-18 6-15,0 18 45 0,29 0-45 0,-33 0-93 16,0 0-129-16,-2 0-178 16,-9 0-121-16,0 0-318 0,-2 0-1538 0,-7 0 1126 15,-5 18 368-15</inkml:trace>
  <inkml:trace contextRef="#ctx0" brushRef="#br0" timeOffset="73565.3417">25798 7591 1946 0,'-2'5'89'16,"2"-5"97"-16,0 0 406 0,0 0-200 0,24 0 33 15,-24 0 38-15,26 0 35 16,-5 20-112-16,29-20 99 0,-18 20-338 0,14-20-4 15,11 0 11-15,13 0 54 16,112 16 290-16,-64-16-225 0,24 13 25 0,21-13 18 16,21 13-16-16,17-5-68 15,242 5-72-15,-204-9-160 0,4 0 0 0,-1-1 0 16,-5-2 0-16,210-1-191 0,-243 0 65 0,0 0-5 16,-15 0 116-16,-14-21-39 15,-17 21 31-15,103-19-34 0,-155 5 59 0,-22 14 44 16,-21-15 72-16,-16 1 29 15,-2 2 96-15,-40 7-203 0,-5-4-39 0,0 9-1 16,-35-3 0-16,12 3 0 16,-28-3 0-16,23 3 0 0,0 0 0 0,6 0 0 15,4 0 0-15,6 0-151 0,-2 0-128 0,14 0-227 16,0 0-224-16,0 0-288 16,0 0-225-16,0 0-1450 0,18 0 1793 15</inkml:trace>
  <inkml:trace contextRef="#ctx0" brushRef="#br0" timeOffset="75183.3232">25854 8347 2050 0,'-4'0'122'15,"-2"0"115"-15,4 0 79 0,-2 0 516 0,4 0-352 0,-2 0 1 16,2 0-10-16,0 0 3 16,0 0-92-16,0 0 412 0,0 0-456 15,0 18-4-15,0-18-9 0,0 20-61 16,0 14 27-16,0-10-291 0,0 3 0 0,0 7 0 15,0 7 0-15,14 0 0 0,-14 6 0 16,0 59 0-16,0-5 0 16,0-57 0-16,0-4 0 0,-19 26 0 0,19-28 0 15,0-15-312 1,0-18-200-16,0-5-316 0,0 0-265 0,0 0-138 16,0-29-147-16,0-10-725 15</inkml:trace>
  <inkml:trace contextRef="#ctx0" brushRef="#br0" timeOffset="75683.2934">25689 8368 3619 0,'-6'-3'108'15,"-2"-1"413"-15,3 1-148 16,5 3-60-16,-5-4-84 0,2 4-4 0,3-5 46 15,0 0-188-15,0 3-35 0,25-3-9 0,-25 0-24 16,34-4-41-16,14-7 39 16,-19 8-17-16,2-5 27 0,-1 4-44 0,5 1-7 15,26-4 20-15,-32 11 3 16,-4 1 6-16,-5 0-41 0,0 0 26 0,-6 26 23 16,-1 4 104-16,-13-13-51 15,0 3 31-15,0 4 32 0,0-5-13 0,-31 37 172 16,0-29-178-16,12 6-20 15,-1-1-27-15,-2 4-22 0,-21 32-15 0,0-10-2 16,10-12-24-16,21-30-40 0,1-3 51 16,4-4-28-16,3-1-18 15,4-2-8-15,-4-4-155 0,4-2 77 0,0 0 15 16,27 0 28-16,-27-20 21 16,49 20 98-16,-27-22-40 0,-1 22 13 0,-1-16-27 15,2 16 68-15,-3 0 47 16,14 0 144-16,-18 17-106 0,-1-17 11 0,-5 31 46 15,-2-5 9-15,7 20 104 0,-8-24-261 0,-2 4-31 16,-2-5-23-16,5-1-6 16,-5 0-62-16,12 5-288 0,-7-13 94 0,1-5-136 15,5-2-7-15,-1-3-315 16,20-2-1075-16,-16 0 655 0,-1-30 172 0,4 30 271 16</inkml:trace>
  <inkml:trace contextRef="#ctx0" brushRef="#br0" timeOffset="75913.3349">26503 8703 3515 0,'0'-3'221'0,"0"-2"125"16,-23 5 66-16,23 0 27 16,-17 0-142-16,-3 0 292 0,20 0-338 15,-25 21 97-15,14-21-159 16,0 23 13-16,-12 11 38 0,13-17-149 0,2 4-43 15,1 3-50-15,3-2 11 0,2 2-3 0,2 16 0 16,0-22-82-16,27-1-62 16,-27-5-98-16,27-5-150 0,6 2-716 0,-17-9 241 15,2 0-195-15,-1 0-73 16,6-26 61-16,-4 26 366 0</inkml:trace>
  <inkml:trace contextRef="#ctx0" brushRef="#br0" timeOffset="76153.2364">26867 8385 3861 0,'0'0'237'0,"-20"22"600"16,20-22-234-16,-14 17-114 16,14-17-25-16,0 29-2 0,0 8 219 0,0-19-451 15,0 11-58-15,0 4-72 16,0 1-45-16,0 4-55 0,19 30 0 0,-19-34 0 15,15 0 0-15,-15-5-50 0,14-5-92 0,-1 17-443 16,-13-24 102-16,7-5-126 16,-7-2-107-16,10-4-265 0,-10-5-59 0,4-1-1182 15,-4 0 1486-15,0-19 261 16</inkml:trace>
  <inkml:trace contextRef="#ctx0" brushRef="#br0" timeOffset="76333.2233">26735 8566 4685 0,'19'20'286'0,"2"-20"42"15,-5 0 168-15,4 20-4 0,5-20 2 0,4 0-154 0,29 17-156 16,-30-17-284 0,1 10-127-16,0-10-168 0,-4 0-260 0,13 0-1373 15,-21 0 757-15,2 0 105 16,-1-27 374-16</inkml:trace>
  <inkml:trace contextRef="#ctx0" brushRef="#br0" timeOffset="76563.2643">27290 8340 3785 0,'0'0'270'0,"0"14"160"0,0-14 183 16,0 25 794-16,0-11-816 15,0 7-102-15,0 1-169 0,0 2-114 0,0 35-126 16,18 14-80-16,-5-35 0 0,-13 0 0 16,13 45 0-16,-13-47 0 15,0 3 0-15,8-8 0 0,-8 1 0 0,0-2-95 16,8 8-588-16,-6-26-8 16,1-3-183-16,1-9-220 0,-2 0-119 0,1 0-51 15,2-24-492-15</inkml:trace>
  <inkml:trace contextRef="#ctx0" brushRef="#br0" timeOffset="77033.2387">27182 8345 3777 0,'-12'-10'306'15,"4"7"-15"-15,4-4 53 0,4 4-65 0,-1 3-59 16,1-14 3-1,0 5-195-15,25 2 2 0,-25-2-28 0,36 0-11 0,-14-5 0 16,32-6-36-16,-23 12 27 0,-3 2 6 16,1 0 4-16,0 2 3 15,19 2-11-15,-29 2 40 0,-2 0 0 0,-5 0-3 16,-3 28-6-16,-2-28 29 0,-4 47 220 16,-3-28 12-16,0 5-64 0,0-5-36 15,-21 6-16-15,-2 23 27 0,23-21-118 16,-27 0 8-16,10-1-29 0,1 2-6 0,1 0-11 15,-13 18-16-15,16-25-12 0,2-3-1 16,3-4-2-16,1-5-32 16,6 1-80-16,0-7 28 0,0-3 23 0,0 0 4 0,23 0-3 15,-23 0 26 1,26-20-10-16,1 20 54 0,-13 0 7 0,1 0 37 0,-1 0-2 16,8 0 58-1,-14 17-33-15,0-17 6 0,1 32-32 0,-3-11 76 16,0-2-67-16,4 20 23 15,-7-39-80-15,3 29-34 0,-2-10-42 0,0-5-45 16,9 9-405-16,-7-14 121 0,3-2-94 0,-1 4-147 16,2-11-181-16,1 0-73 15,10-22-1064-15,-7 22 1279 0,-3-32 225 0</inkml:trace>
  <inkml:trace contextRef="#ctx0" brushRef="#br0" timeOffset="77333.1638">27755 8625 3076 0,'2'0'157'0,"-2"0"727"0,0 0-326 0,0 0-9 15,0 0-52-15,0 26 30 16,-24 1 455-16,24-27-654 0,-16 58 266 16,4-41-555-16,12-2-39 15,-9 0 0-15,9 1 0 0,-6 16 0 0,3-19 0 16,3 0 0-16,0-4 0 15,0-1 0-15,0-5 0 0,0-1 0 0,0-2 0 16,23 0 0-16,-23 0-49 0,21 0-82 0,7 0-128 16,-12-18 137-16,4 18 42 15,-2 0-60-15,3 0-32 0,2 0-45 0,15 0-385 16,-22 0 203-16,-1 0-33 16,-2 0-144-16,1 0-120 0,1 0-1059 15,-5 0 866-15,-1 0 120 16,-1 0 247-16</inkml:trace>
  <inkml:trace contextRef="#ctx0" brushRef="#br0" timeOffset="77593.2077">28260 8122 4512 0,'0'31'160'0,"0"-12"88"0,0 1 106 16,0 8 98-16,26 33 203 15,3-24-436-15,-29-1-77 0,27 8-58 0,-15 4-35 16,-12 5-50-16,11 59-83 16,-11-47-27-16,0 0-38 0,-37 3-153 0,14-1-64 15,-35 62-799-15,24-74 420 16,-6-2-79-16,-1-5-65 0,-3-6-30 0,1-2 266 15</inkml:trace>
  <inkml:trace contextRef="#ctx0" brushRef="#br0" timeOffset="78183.4414">25430 8081 1786 0,'0'0'81'0,"0"-13"64"15,10 13 63-15,-10 0 325 0,0 0-233 0,0 0 75 16,0 0 59-16,0 0 27 16,-23 0-47-16,4 22 181 0,19-22-319 15,-27 29 37-15,10-9 44 0,-2 3 49 16,-47 87 700-16,45-62-876 0,-13 65-59 15,19-47-171-15,10 4 0 0,5 5 0 16,0 5 0-16,37 3 0 0,-9-1 0 16,51 63 0-16,-31-77 0 0,6-9 0 15,1-9-89-15,-4-9-182 16,0-4-270-16,39 10-1450 0,-54-30 619 0,-4-8-135 16,-8-6 320-16</inkml:trace>
  <inkml:trace contextRef="#ctx0" brushRef="#br0" timeOffset="78993.3934">29024 8201 1894 0,'9'-6'126'16,"-1"0"110"-16,-2 2 46 0,-2-3 566 0,-4 5-428 15,0 2 66-15,0 0-100 0,0 0 31 0,-24 0-10 16,6 0 320-16,18 0-373 16,-26 0-59-16,9 23 14 0,-2-23 12 0,-27 44 183 15,25-23-365-15,-5 7-99 16,0 9-40-16,-2 8 0 0,1 8 0 0,-13 74 0 16,15 17 0-1,25-74 0-15,0 5 0 0,55 60 0 0,-22-80 0 16,9-6 0-16,8-3 0 15,1-9-1-15,4-7-229 0,-2-10-294 0,44 6-1552 16,-60-18 621-16,-7-6-68 0,-7 1 348 0</inkml:trace>
  <inkml:trace contextRef="#ctx0" brushRef="#br0" timeOffset="79798.6544">29657 8248 2161 0,'0'-3'137'0,"0"1"48"0,-7-1 107 16,7 3 542-16,0 0-412 0,0 0 3 16,0 0-32-16,0 0-96 0,0 0 85 15,0 20 335-15,0-20-383 0,0 30-37 16,0-5-6-16,0 4 36 0,0 10-31 0,22 43 61 16,-7-32-313-16,-15 1-44 0,13 3 0 15,-13 0 0-15,0-1 0 0,11 46 0 16,-11-14 0-16,0-52 0 15,0 18 0-15,0-22 0 0,0-21 0 16,15-5 0-16,-15-22 0 0,0 19 0 16,14-60 0-16,-14 33 0 15,11-3 0-15,-11 0-30 0,16 1-81 0,4-22-55 16,4 13 129 0,1 18 41-16,-12 20 12 0,-2 0-41 0,0 0 69 15,0 0 32-15,0 0 0 16,7 22 71-16,-8 12-141 0,-2-14-6 0,-1 4 0 15,0 5 0 1,7 21 0-16,-9-28 0 0,0 0 0 0,2 0 0 16,1-4 0-16,-1-2 0 0,5 10-364 0,-10-17-49 15,4 2-252-15,-1-7-112 16,-1-4-315-16,4 0-1292 0,-2-21 1242 0,1 21 420 16</inkml:trace>
  <inkml:trace contextRef="#ctx0" brushRef="#br0" timeOffset="80000.2">30205 8848 3490 0,'3'13'176'0,"0"-13"150"16,-1 25 79-16,1-11 47 0,6 13 34 0,-9-10-390 15,4-3-46-15,-3-1-33 16,1 0-16-16,2 6-39 0,-4-12-39 0,0 1-94 15,0-4-133-15,0-2-233 0,0-2-195 0,0 0-1249 16,0-22 1177-16,0 22 239 16</inkml:trace>
  <inkml:trace contextRef="#ctx0" brushRef="#br0" timeOffset="80148.7255">30200 8592 4171 0,'13'23'339'15,"-13"-23"-64"-15,0 28 60 0,0-10-94 0,0-1-77 16,0-2-36-16,19 8-179 0,-19-10-80 0,15-3-118 16,-15-10-234-16,21 10-259 15,-3-10-1175-15,-7 0 993 0,1 0 304 0</inkml:trace>
  <inkml:trace contextRef="#ctx0" brushRef="#br0" timeOffset="80579.6415">30367 8306 2914 0,'0'-7'159'0,"0"2"178"0,0 5 745 15,0 0-593-15,0 24-105 0,25-24-91 0,-25 29-5 16,35 14 237-16,-21-19-307 0,-1 2-32 0,-2 4-40 16,3 2-15-16,-5 3-47 15,9 41 81-15,-13-37-120 0,-1 2 34 0,0-1-20 16,-1-1-22-16,-3 33 15 15,0-47-66-15,0 3 23 0,0-7-15 0,0-4-19 16,0-3-25-16,0-5-157 16,0-6 74-16,0-3-26 0,0 0-7 0,0-28-131 15,0-12-432-15,0 12 358 0,18 3 99 0,-18 1 77 16,25 2 23-16,-12 3 48 16,16-8 9-16,-15 18 126 0,-1 9 23 0,-2 0 39 15,0 0 30-15,9 0 109 16,-13 0-129-16,2 0-6 0,-3 17-4 0,0-17 11 15,0 24 17-15,-1 7 143 16,-5-14-115-16,0 3-19 0,0-4-32 0,0-1-18 16,-19 13 61-16,19-16-81 0,-23 4 15 0,23-4-53 15,-27-1 7 1,11-2-16-16,-17 3-102 0,13-9-21 0,3-3-60 0,1 0-30 16,3 0-103-1,-9-26-700-15,17 26 291 0,-2-17-97 0,6 17-86 16,1-24 87-16,0 24 238 15</inkml:trace>
  <inkml:trace contextRef="#ctx0" brushRef="#br0" timeOffset="80959.5667">30982 8386 2387 0,'0'0'190'16,"0"0"165"-16,15 0 198 15,-15 0 56-15,13 21 488 0,-13-21-630 0,0 24-17 16,10-9 43-16,-10 4-40 16,7-2-52-16,0 41 162 0,-3-29-442 0,-2 11-69 15,3 0-52-15,-1-3 0 0,13 45 0 0,-11-49 0 16,1 3-7-16,0-2-103 16,1-6-112-16,-3-8-123 0,6 11-735 0,-11-20 468 15,5-7-201-15,-3-2-100 16,-2-2-105-16,0 0-980 0,0-26 1394 0</inkml:trace>
  <inkml:trace contextRef="#ctx0" brushRef="#br0" timeOffset="81129.611">30908 8603 2998 0,'32'0'144'0,"-12"27"201"0,4-27 152 0,32 19 623 16,-25-2-745-16,3-2-126 0,4-15-97 15,0 16-121-15,3-16-155 0,29 13-527 0,-39-13-55 16,-2 0-163-16,-4 0-239 16,-6 0 11-16</inkml:trace>
  <inkml:trace contextRef="#ctx0" brushRef="#br0" timeOffset="81399.5971">31457 8274 3250 0,'0'0'210'0,"0"0"221"0,0 29 132 15,0-12 206-15,0 20 579 16,0-12-708-16,21 7-174 0,-21 0-176 0,0 4-98 16,22 48-160-16,-5 3-32 15,-3-41 0-15,-1 40 0 16,-13-19 0-16,10-19 0 15,-3-27-85-15,-2-3-150 0,-3-8-167 0,1-3-263 16,0-4-144-16,3-1-1238 16,-2-2 1079-16,-2-21-87 0,-2 21 257 0,0-37 184 15</inkml:trace>
  <inkml:trace contextRef="#ctx0" brushRef="#br0" timeOffset="81849.5706">31344 8298 4163 0,'0'-4'182'0,"-4"0"98"0,2 0 166 16,2-5 33-16,0-1 169 0,0 3-482 0,0-4-17 15,0 2-57 1,23 1-20-16,-23-4-50 0,52-5-21 0,-29 6-19 0,3 1-29 16,3-2-47-16,1 3-20 15,28-6-137-15,-30 10 156 0,-2 3 17 16,-3 2-19-16,-5 0 53 0,0 0 27 15,3 21 65-15,-14 8-43 0,-5-13 13 0,-2 5 15 16,0 6 4-16,0 28 136 16,0-27-84-16,-28 4-9 0,28-2-15 0,-27 8-30 15,27-6 9-15,-49 24 18 0,31-26-37 0,-2-1-2 16,6-2-14 0,-3-4-1-16,-3 11-1 0,12-23-42 0,0 1-40 15,8-7-55-15,0-5-37 16,0 0-22-16,0 0-168 0,25-21 266 0,-25 21-8 15,28-17 87-15,-11 17-28 16,18-15 71-16,-20 15 18 0,1 0 49 0,0 0-18 16,-2 28 19-16,-1-28 14 0,9 42 186 0,-15-21-141 15,0-7-50-15,0 9-42 16,-1-1-18-16,3 23-37 0,-4-26-58 0,-2-1-87 16,3-1-95-16,2-5-89 15,-1-4-138-15,11-4-944 0,-6-4 553 0,-1 0-142 16,5-23 155-16,0 23 158 15</inkml:trace>
  <inkml:trace contextRef="#ctx0" brushRef="#br0" timeOffset="82109.5013">32005 8525 2479 0,'0'0'119'16,"0"0"150"-16,0 0 698 0,0 0-444 0,-20 25-71 15,20-25-147-15,-15 31 40 16,15-11-36-16,-13 28 257 0,-1-23-379 0,14 0-70 16,-10 5-52-16,10-1-17 15,0 22-40-15,0-28-8 0,0 0 4 0,28-4 7 16,-28-2-14-16,34-2 26 0,7 2-142 0,-17-9-8 16,-1-4-61-16,0-3-13 15,-3-1-58-15,13 0-278 0,-21 0 202 16,-3 0-108-16,-1-18-156 0,-8 18-88 15,5-15-132-15,-2-9-578 0,-3 12 851 0,0 1 255 16</inkml:trace>
  <inkml:trace contextRef="#ctx0" brushRef="#br0" timeOffset="82319.5206">31995 8731 2213 0,'0'0'168'0,"0"0"76"0,0 0 52 0,31 0-13 15,0 0 78-15,-13 0-272 16,1 0-61-16,2 0-77 0,-2 0-71 0,-2 0-73 16,7 0-376-16,-15 0 224 15,-9 0-172-15,7-17-1 0,-7 17-62 0</inkml:trace>
  <inkml:trace contextRef="#ctx0" brushRef="#br0" timeOffset="82509.4797">31959 8581 3132 0,'19'0'153'0,"-4"0"179"0,-1 0 118 0,2 0 86 15,20 0 69-15,-17 0-527 16,0 0-139-16,-1-21-141 0,1 21-267 0,-5 0-272 16,11-17-1439-16,-12 6 1318 0,-3 0 292 0</inkml:trace>
  <inkml:trace contextRef="#ctx0" brushRef="#br0" timeOffset="82799.4641">32361 8083 2918 0,'13'0'197'0,"0"27"233"0,-2-27 139 15,3 36 79-15,18 10 398 16,-20-12-592-16,4 7 28 0,0 3-26 0,2 8-29 15,0 7-131 1,8 73-28-16,-20-58-268 0,-1 5 0 0,-5-1 0 0,0-2 0 16,-23 73-122-16,-15-84-126 0,14 0-189 0,-3-9-337 15,0-9-90 1,-2-4-317-16,-27 27-1482 0,27-49 1590 0</inkml:trace>
  <inkml:trace contextRef="#ctx0" brushRef="#br0" timeOffset="94215.5149">23303 11758 1321 0,'-13'0'55'0,"5"13"76"0,1-4 57 15,-5 0 275-15,8-9-255 0,1 0 54 16,3 0 95-16,0 0 67 0,0 0 118 16,0 0 454-16,0 0-564 0,0 0-67 15,0 0 26-15,0 0 40 0,0 0 314 16,0 0-421-16,0 0-93 0,14 0-56 0,-14 16-57 16,0-16-86-16,10 0-32 15,-10 0 0-15,12 0 0 0,-2-20 0 0,-2 20 0 16,16-59 0-16,-12 30 0 15,-1-1 0-15,3-10 0 0,-1-2 0 0,2-4 0 16,12-54 0-16,-15 46 0 0,-1 2 0 16,0-2 0-16,-4 6 0 0,-2 0 0 0,2-35 0 15,-1 13 0 1,-5 41 0-16,2-24 0 0,0 14 0 16,-3 24 0-16,0-7 0 15,0 5 0-15,0 13 0 16,0 4 0-16,0 0 0 0,0 27 0 0,16-27 0 15,-16 39 0-15,0-9 0 16,0 4 0-16,0 10 0 0,15 1 0 0,7 71 0 16,14 16 0-1,-14-62 0-15,28 68 0 0,-1-4 0 16,-25-72 0-16,21 50 0 0,-7-24 0 16,-21-50 0-16,1-9 0 15,8 19 0-15,-14-34-171 0,-6-7-227 0,-4-7-354 16,-1 0-369-16,-1-39-1675 15,-24 17 1500-15,24-7 369 0</inkml:trace>
  <inkml:trace contextRef="#ctx0" brushRef="#br0" timeOffset="94421.6498">23428 11633 5503 0,'18'0'207'0,"-1"0"27"16,-3 0 56-16,7 0-64 0,7-19-44 0,34 6-111 15,-26 13-169-15,3 0-233 16,0 0-149-16,-4 0-371 0,-1 0-252 0,24 21-1352 16,-33-21 1639-16</inkml:trace>
  <inkml:trace contextRef="#ctx0" brushRef="#br0" timeOffset="94783.2854">24054 11675 4985 0,'0'19'129'15,"0"-19"177"-15,0 0 744 0,0 0-432 0,24 14-122 16,-24-14-181-16,20 13-77 0,10 3-184 15,1 18-54-15,-17-12 0 0,16 21 0 16,-9 1 0 0,-9-21 0-16,10 18 0 0,-1-13 0 0,-13-21 0 15,2 3 0-15,9-6 0 16,-2-4 0-16,-10-29 0 0,8-7 0 31,-1-27 0-31,-11 27 0 0,0-45 0 0,-3 6 0 16,0 41 0-16,0 8 0 15,0-15 0-15,0 32 0 0,-18 4 0 16,18 5 0-16,0 0 0 0,0 0 0 0,0 32 0 16,0 5-653-16,0-17-52 15,18 43-2535-15,-18-45 2006 0,22-2 215 0,-22-1 280 16</inkml:trace>
  <inkml:trace contextRef="#ctx0" brushRef="#br0" timeOffset="95013.3285">24716 11621 5614 0,'3'0'181'0,"1"0"93"16,4 0 60-16,4 0-40 15,1-20-101-15,20 20-47 0,-13-11-194 0,0 11-27 16,3-10-111-16,-2 10-145 15,20-8-563-15,-23 1 357 0,-1 7-93 0,-3-4-70 16,1 4-121-16,-7 0-66 0,5 0-496 0,-13 0 986 16</inkml:trace>
  <inkml:trace contextRef="#ctx0" brushRef="#br0" timeOffset="95163.2659">24710 11839 4445 0,'23'4'298'16,"-3"-4"-22"-16,-20 0 115 16,36 0-57-16,-19 0-67 0,7 0-121 0,28 0-323 15,-32-17-132-15,3 17-253 16,-4 0-304-16,-6-17-289 0,8 5-1072 0</inkml:trace>
  <inkml:trace contextRef="#ctx0" brushRef="#br0" timeOffset="95513.3007">25595 11585 3144 0,'-24'0'211'16,"24"0"191"-16,-20 16 729 15,3-16-537-15,17 0-31 0,0 0-6 0,0 0-22 16,23 0 199-16,-6 0-547 15,8 0-73-15,3 0-95 0,9 0-19 0,3-16-34 16,42-2-442-16,-41 18 3 0,-5-14-223 0,-3 14-152 16,-3 0-292-16,10 0-1612 15,-29 0 1743-15</inkml:trace>
  <inkml:trace contextRef="#ctx0" brushRef="#br0" timeOffset="96213.6471">26932 11139 2397 0,'0'-5'175'0,"-13"1"189"16,13 1 166 0,-14 1 742-16,14 2-734 0,-11 0-24 0,11 0-42 0,-11 0 37 15,2 17 363 1,4 9-581-16,1-5-113 0,0 4-99 0,2 7-79 15,2 7 0-15,0 4 0 16,0 59 0-16,0-49 0 0,0 8 0 0,22 2 0 16,-22 3 0-16,0-3 0 0,17-1 0 0,-17-2 0 15,0 42 0-15,13-32 0 16,-13-47 0-16,6 4-23 0,-6-25-266 16,0-2-337-16,0 0-262 15,0-34-449-15,0 12-77 0,0-38-1089 0,0 22 1815 16</inkml:trace>
  <inkml:trace contextRef="#ctx0" brushRef="#br0" timeOffset="96723.6171">26811 11388 3260 0,'-11'-10'137'0,"-10"-11"540"15,10 14-171-15,0-4-61 16,4-3-37-16,1 6-27 0,-1-17 270 0,7 17-404 15,0-4-39-15,0 0-43 0,0 0 3 0,0 4-40 16,25-9 65-16,-3 4-131 16,-4 0-16-16,0-4-12 0,6 2-20 0,28-17-1 15,-22 13-11-15,3 2-5 16,-1 1-3-16,1 3 6 0,3 3-6 0,18-5 3 16,-27 15 2-16,-6 0-10 15,-4 0 8-15,-3 29 10 0,1 12 27 0,-7-15 39 16,-6 7 25-16,2 0 6 15,-4 5-3-15,0 3-54 0,0 40-32 0,-25-39-15 16,25 2 0-16,-31-2 0 0,13-1 0 0,-22 35 0 16,19-39 0-16,-1 0 0 15,-2-2 0-15,5-3 0 0,-4-3 0 16,-12 14 0-16,22-25 0 16,4-7 0-16,1-3 0 0,4-6 0 0,2-2-117 15,2-21 15-15,0 21-10 16,25 0 50-16,-25-23-9 0,27 23 42 0,11-21 9 15,-18 21 41-15,0 0 26 0,3 0 26 0,-1 0 44 16,18 0 90-16,-21 0-159 16,-4 26-48-16,-3-9 0 0,3 3 0 0,-3 3 0 15,14 27 0-15,-18-21 0 16,-2-6 0-16,5 0 0 0,3-1 0 0,6 14-34 16,-11-23-167-16,-2-2-172 15,4-4-283-15,2-4-112 0,-1-3-136 0,19 0-941 16,-17-25 777-16,6 25 170 15,0-34 242-15,-2 18 90 0</inkml:trace>
  <inkml:trace contextRef="#ctx0" brushRef="#br0" timeOffset="96993.5579">27748 11714 2975 0,'4'-11'115'16,"-4"1"103"-16,0 0 108 0,0-18 727 15,-19 20-803-15,19 0-20 0,-17-1 274 0,17 6-255 16,0 3-8-16,-20 0-14 16,20 0 3-16,-29 20 152 0,14-20-190 0,1 25 10 15,-2-5-13-15,-2 5 65 16,3 0-83-16,-10 34 12 0,12-20-183 0,3-7 0 16,3 2 0-16,1-2 0 15,4 28 0-15,2-33 0 0,0-2 0 0,23-10-47 16,-23 2-157-16,36-6-167 15,16-4-977-15,-22-7 394 0,1 0-195 0,4-25-142 16,5 4 8-16</inkml:trace>
  <inkml:trace contextRef="#ctx0" brushRef="#br0" timeOffset="97282.5917">28208 11027 2672 0,'0'-4'336'0,"0"3"195"16,0 1 180-16,0 0 14 0,15 19 527 0,-15 12-754 16,0-7-34-16,0 2-76 15,0 8-73-15,0 4-114 0,0 61-103 0,0-38-98 16,0 7 0-16,-17 7 0 0,17 5 0 0,-27 1 0 15,12 3 0-15,1-8 0 16,-10 65 0-16,8-44 0 0,16-35-458 16,0-44-174-1,0-7-299-15,0-9-258 0,23-2-395 0,-23 0 168 0</inkml:trace>
  <inkml:trace contextRef="#ctx0" brushRef="#br0" timeOffset="97532.5767">28464 11072 3865 0,'0'0'199'0,"0"0"142"0,0 0 140 0,-20 28 767 16,20 14-697-16,0-13-1 15,-12 1-144-15,12 15-96 0,0-2-121 0,0 75-138 16,0 17-51-16,0-59 0 15,0 86 0 1,-21-16 0-16,-1-72 0 0,7 47 0 16,15-42-21-16,-17-47-255 15,17 11-1159-15,0-30 103 0,0-10-281 0,0-3 179 16,0 0 208-16</inkml:trace>
  <inkml:trace contextRef="#ctx0" brushRef="#br0" timeOffset="97912.6108">28769 11135 1816 0,'15'-1'69'0,"-15"1"117"0,14 0 128 16,3 0 684-16,-17 22-388 15,7-22-37-15,3 20-27 0,-10-6 75 0,7 1-37 16,-7 27 655-16,3-17-880 16,-1 8-146-16,-1 5-159 0,0 5-45 0,1 5-9 15,1 54 0-15,2 14 0 16,-2-58 0-16,-3 49 0 15,4-15 0-15,-1-50 0 0,0-2 0 0,4 12-113 16,-2-34-209-16,2-6-275 16,0-5-227-16,1-7-227 0,12-25-1026 0,-12 25 1038 15,1-39 155-15,0 8 237 16</inkml:trace>
  <inkml:trace contextRef="#ctx0" brushRef="#br0" timeOffset="98382.4957">28778 11226 2917 0,'-8'-9'258'0,"1"-2"133"15,-1 2 128-15,-1 6 16 16,1-11 248-16,7 10-531 0,1-4-47 0,0 3-66 16,0 0-15-16,0-2-11 0,30-11-15 0,-2 14-75 15,-12-3 9-15,7 4-31 16,-1 0-9-16,26-1-30 0,-22 2 45 15,2 2-4-15,0 0-23 0,-2 0 31 0,-2 0-13 16,14 26-3-16,-26-3-2 16,-1-7 24-16,-6 2 27 0,-1 3 50 0,-3 20 95 15,-1-16-76-15,0 1-34 16,-27 3 15-16,27 1-17 0,-32 2-14 0,-9 35 97 16,16-29-126-16,1 0-18 15,-1-1-37-15,1-3-14 0,-16 30 45 0,23-42 39 16,3 0-55-16,6-6-17 0,8-3-21 0,-3-3-37 15,3 0-98-15,0-9 100 16,29 3 6-16,-29-4 41 0,27 0 3 0,8 0 11 16,-19 0 24-16,3 0-10 15,1 0 15-15,-1 0 19 0,-2 0 10 0,17 24 147 16,-22 4-61-16,3-12-2 16,-3 0 26-16,0 4-22 0,8 26 158 0,-13-25-234 15,2 6-3-15,-2-2-98 16,1-2 45-16,-2 2-88 0,10 7-349 0,-7-16 17 15,-2-4-129-15,3-6-121 0,0-2-278 0,12-4-1227 16,-12-20 1086-16,1 20 329 16,2-28 288-16</inkml:trace>
  <inkml:trace contextRef="#ctx0" brushRef="#br0" timeOffset="98692.4801">29444 11567 3117 0,'0'17'253'0,"-23"-17"188"0,23 17 181 16,-14 3 727-16,14-6-822 15,-21-2-81-15,21 5-81 0,-11 0-41 0,2 24 154 16,3-16-327-16,0 3-57 16,1-1-70-16,0 1-24 0,-1 0 0 0,-3 19 0 15,8-26 0-15,1-4 0 16,0-3 0-16,0-3 0 0,0 0 0 15,21-10 0-15,-21-1 0 0,24 0 0 0,-10 0 0 16,4 0 0-16,20-23 0 16,-17 23 0-16,1 0 0 0,0 0 0 0,1 0 0 15,20 0 0-15,-23 0 0 16,-4 0 0-16,-1 0-101 0,-5 23-146 0,-4-23-193 16,3 25-1134-16,-7-25 423 15,0 0-314-15,6 27 149 0,-2-27 210 0</inkml:trace>
  <inkml:trace contextRef="#ctx0" brushRef="#br0" timeOffset="99505.598">26530 12562 1924 0,'-13'0'186'0,"8"18"-2"0,3-18 64 0,-1 0 33 16,3 0 79-16,0 0 53 16,0 17 424-16,23-17-489 0,-23 13-56 15,36-13-11-15,-5 0 19 0,57 7 327 16,-27-7-338-16,14 0-19 0,17 0-28 15,19-23-5-15,17 23 30 0,183-22 161 0,-127 0-293 16,18 22-93-16,19-25-42 0,12 14 0 16,252-14 0-16,-247 18 0 0,4-3 0 15,-13-2 0-15,-20 3 0 0,-25 2 0 16,100-4 0-16,-179 4 0 0,-26 0 0 16,-26 2 0-16,-18 2 0 0,-17-2 0 15,-43 3 0-15,2 2 0 16,-28 0 0-16,-3 0 0 15,30 0 0-15,-8 0 0 0,32 0-109 0,-16 0-244 16,16 0-336-16,0 0-390 16,0 0-314-16,0 0-1528 0,0 0 1953 0</inkml:trace>
  <inkml:trace contextRef="#ctx0" brushRef="#br0" timeOffset="100578.9616">26888 13188 1314 0,'17'-16'250'0,"-17"5"-7"0,0 2 108 0,0 9 16 16,0-13 74-16,0 4 565 0,0 9-540 0,0-9-56 15,0 6-44-15,0 1 13 16,0 0 18-16,21-2 299 0,-21 3-383 0,0 1-13 15,16 0 28-15,-16 0-45 16,13 30-2-16,-13 5-281 0,11-11 0 0,-11 7 0 16,10 4 0-16,-2 8 0 0,-1 7 0 0,1 3 0 15,6 70 0-15,-11-58 0 16,3 0 0-16,-2-3 0 0,1-5 0 0,2-6 0 16,-2-8 0-16,3-7 0 15,11 19 0-15,-2-32 0 0,-7-16 0 16,3-5 0-1,-4-2 0-15,-7-26 0 0,3-7 0 16,-3-11 0-16,-2 19 0 0,3-7 0 0,3-14 0 16,0 24 0-16,-1 3 0 15,2 0 0-15,2 4 0 0,2 1 0 0,1 14 0 16,14-22 0 0,1 8 0-16,-11 9 0 0,11 2 0 15,0-7 0 1,-16 10 0-16,10 0 0 0,-2 0 0 15,-11 29 0-15,5 4 0 16,-2 6 0-16,-4-14 0 0,-2-8 0 16,5 23 0-16,-3-10 0 0,0-17 0 15,2 11 0-15,-3-16 0 16,-3-4 0-16,1 1-118 0,1-3-208 0,2-2-273 16,2 0-1257-16,-5-25 781 15,3 25-58-15,0-23 73 0,2 6 137 0,4 0 275 16</inkml:trace>
  <inkml:trace contextRef="#ctx0" brushRef="#br0" timeOffset="100779.0071">27714 13740 2766 0,'2'0'105'0,"-2"0"188"0,0 0 187 0,1 0 110 15,3 19 356 1,2-19-543-16,2 17-114 0,-4-17-209 0,-1 12-25 15,1-12-79-15,-4 14 37 16,4-4-16-16,0 8-124 0,-3-9-43 0,1 0-82 16,0-3-159-16,-2-2-174 0,3 3-798 0,0-7 605 15,-3 0 104-15,0 0 30 16,0-26 104-16</inkml:trace>
  <inkml:trace contextRef="#ctx0" brushRef="#br0" timeOffset="100918.9399">27762 13499 2373 0,'0'-3'102'16,"0"0"121"-16,0 3 94 0,0 0 149 0,0 0 242 16,0 20-485-16,0-20-149 15,0 20-105-15,13-5-911 0,-13-15 387 16,0 11-140-16,15-11-821 16</inkml:trace>
  <inkml:trace contextRef="#ctx0" brushRef="#br0" timeOffset="101338.9736">27951 13225 3134 0,'0'0'195'0,"-17"22"622"0,17-22-230 0,0 31-45 16,0-9-48-16,0-1-13 15,27 38 208-15,-27-25-490 0,21-3-20 0,-21 6-49 16,29 6-1-16,-29 3 2 15,34 43 72-15,-34-48-118 0,13-4-35 0,-13 5-27 16,10-14 15-16,-6 15-37 0,-4-28-11 0,0-5-43 16,0-3-27-16,0-3-61 15,0-4-54-15,0 0-294 0,0-33 170 0,0 16-16 16,18-6 21-16,-18-2-5 16,14-24-62-16,0 24 204 0,-14 1 38 0,19 5 71 15,-4-3-87-15,-3 9 102 16,18-10 10-16,-18 14 43 0,7 9 27 0,-6 0 26 15,1 0 49-15,-3 0 28 16,10 21 109-16,-15 8-142 0,2-9-7 0,-1-4 8 16,-3-1 11-16,-1 22 66 0,-3-21-67 0,0 1-10 15,0-2-25-15,-28 4 71 16,28-3-89-16,-48 9-10 0,27-14-47 0,0-2 1 16,0-5-2-16,-2 1-57 15,-13-5-259-15,21 0 16 0,-1-21-107 0,3 21-278 16,3-28-146-16,5 9-218 15,5-22-806-15,0 22 1265 0</inkml:trace>
  <inkml:trace contextRef="#ctx0" brushRef="#br0" timeOffset="101698.9034">28817 13448 1396 0,'0'-3'118'16,"0"0"81"-16,0 3 117 15,0 0 139-15,0 0 622 0,0 0-485 16,0 0-72-16,0 0-34 0,0 22-13 15,0-22-27-15,0 20 438 0,0 8-512 16,21-11-28-16,-21 5-99 0,0 3-65 0,21 34-92 16,-21-26-88-1,12 63 0-15,0-69 0 0,-12 0-29 0,14-4-153 16,-10-4-112-16,15 12-800 16,-15-18 470-16,2-5-355 0,-3 1-110 0,-3-7-154 15,1-2 1-15</inkml:trace>
  <inkml:trace contextRef="#ctx0" brushRef="#br0" timeOffset="101858.9451">28629 13561 3285 0,'0'0'178'16,"25"0"170"-16,-25 19 181 15,60-1 763-15,-32-18-775 0,6 17-165 0,1-17-153 16,5 0-159-16,39 0-587 15,-43 0-98-15,2 0-316 0,-6 0-184 0,-1 0-229 16,-7 0 308-16</inkml:trace>
  <inkml:trace contextRef="#ctx0" brushRef="#br0" timeOffset="102109.0227">29379 13205 3937 0,'-19'0'235'0,"19"0"142"0,0 0 205 16,-15 20 165-16,15 10 547 0,0-10-812 0,0 7-166 15,0 4-139-15,0 4-133 16,21 4-44-16,3 47 0 0,1 11 0 16,-25-48 0-16,16-4 0 15,-2 50 0-15,-14-53 0 0,0-5 0 0,11-5-76 16,-11-1-162-16,10-11-211 15,-3 5-1134-15,-3-21 477 0,-4-4-136 0,0 0 127 16,0 0-29-16</inkml:trace>
  <inkml:trace contextRef="#ctx0" brushRef="#br0" timeOffset="102572.996">29212 13173 3468 0,'-7'-6'186'16,"0"-2"155"-16,2 1 83 0,1 2 62 0,4-3-169 16,0-9 93-16,19 8-288 0,-19-4-15 0,27-3-109 15,-8 4 6-15,29-13-2 16,-20 12 36-16,4 2-43 0,3 2-9 0,2 1 2 16,1 6-9-16,30 2 31 15,-37 0-11-15,-3 20 5 0,-6-20-15 0,-6 34-3 16,6 12 44-16,-17-21 42 15,-3 0 21-15,-2 2 22 0,0 0 1 0,0 2-14 16,-29 28 28-16,29-28-79 0,-37 0-1 0,17 1-2 16,-2-4 3-16,-22 17-22 15,28-26-63-15,-2-2 29 0,7-5-8 0,11-2-16 16,-13-4 7-16,13-1-224 16,0-3 71-16,0 0-33 0,26 0 34 0,-26 0 25 15,53 0 76-15,-32 0 77 16,1 0 26-16,-2 0 36 0,2 0 55 0,-2 0 72 15,17 21 308-15,-20-21-228 16,-1 33-31-16,-4-10-44 0,1 1-8 0,3 27 145 16,-9-24-178-16,-5-2-37 0,4 1-57 0,0 0-25 15,2-2-66-15,13 13-293 0,-10-19-45 16,1-7-145-16,10-3-76 16,-6-4-312-16,22-4-1170 0,-17 0 929 0,1-27 200 15,2 9 284-15</inkml:trace>
  <inkml:trace contextRef="#ctx0" brushRef="#br0" timeOffset="102858.9454">30108 13399 3091 0,'0'0'146'0,"-18"0"196"15,18 0 163-15,-17 22 615 16,-2 2-654-16,19-7-82 0,-15 2 11 0,7 5-47 15,-2 25 172 1,3-21-353-16,4 2-20 0,1 1-61 0,-2 1-10 0,4-1-21 16,0 22-45-16,0-30-8 0,24 0-3 0,-24-3 25 15,26-6-25 1,8 9-97-16,-12-19-19 0,-2-2-21 0,1 2-39 16,0-4-76-16,1 0-62 15,19-21-413-15,-24 21 396 0,-2-17-2 0,-2 17-103 16,-3-15-175-16,0 1-826 15,-10 14 623-15,0-14 83 0,0 14 104 0,-20-12 150 16</inkml:trace>
  <inkml:trace contextRef="#ctx0" brushRef="#br0" timeOffset="103088.9907">30039 13615 2171 0,'-1'0'86'0,"1"0"117"16,0 0 141-16,0-8 703 0,0 8-529 0,21 0-85 15,-21 0-158-15,24 0-107 16,-8 0-75-16,22 0-51 0,-15 0-20 0,-3-17-68 16,3 17-109-16,-1-14-98 15,11 14-671-15,-21-14 410 0,-1 14-39 0,-3-11 73 16,-4 11-57-16,-4-9 41 15,0-3-387-15,0 7 606 0</inkml:trace>
  <inkml:trace contextRef="#ctx0" brushRef="#br0" timeOffset="103278.9761">30085 13343 2794 0,'20'-2'187'16,"-20"2"154"-16,30 0 134 0,-8 0 118 0,34 0-19 16,-27 0-586-16,2 0-393 0,0 0-312 0,0 17-439 15,-3-17-6-15</inkml:trace>
  <inkml:trace contextRef="#ctx0" brushRef="#br0" timeOffset="105458.5107">26620 10756 1435 0,'0'0'72'0,"0"0"47"15,0 0 278-15,0 0-210 0,0 0 10 0,-18 22 26 16,18-22 63-16,-13 20 414 15,-1-20-356-15,3 19-26 0,-2-5-23 0,-3 6-6 16,0 5 1-16,-15 46 357 0,12-23-296 0,-1 13 6 16,3 8-33-16,1 12 6 15,-7 101 190-15,16-80-355 0,3 6-75 0,4 4-63 16,0-4-24-16,22-1-4 16,21 82-59-16,-12-105-98 0,8-13-130 0,4-8-261 15,3-15-266-15,56 13-1793 16,-48-45 1174-16,-1-8 303 0</inkml:trace>
  <inkml:trace contextRef="#ctx0" brushRef="#br0" timeOffset="106188.6927">30370 10843 2555 0,'0'0'143'0,"15"-7"137"0,-15 7 170 16,17-4 689-16,-8 4-643 15,2 0 32-15,3 19-1 0,2 1 56 0,6 2 50 16,31 54 79-16,-29-26-567 15,6 14-145-15,-3 9 0 0,2 5 0 0,-4 6 0 16,-4 8 0-16,8 91 0 0,-11-8 0 16,-16-94 0-16,-2 63 0 15,0-36 0-15,0-61 0 0,-24 29 0 16,24-48-169-16,-25-7-283 16,12-3-303-16,-7 2-543 0,-3-8-305 0,-30 9-1286 15</inkml:trace>
  <inkml:trace contextRef="#ctx0" brushRef="#br0" timeOffset="107308.6219">24121 15038 1848 0,'0'-6'208'0,"15"-1"71"16,-15 2 90-16,0 0 38 0,0-5 433 0,0 9-394 15,0 1-82-15,0 0-71 16,0 0-25-16,-19 0 201 0,19 21-234 0,-17-21 3 16,17 16-27-16,-29-16 4 15,12 25-20-15,-21 12 174 0,16-15-244 0,3 0-28 16,-1 7-73-16,3-4 16 15,-10 22-22-15,16-21-23 0,5-7-10 0,4-4 3 16,2-3-42-16,0-7 27 0,24 7-75 0,-24-9 77 16,27-3-61-16,-9 0 21 15,2 0 28-15,25-17-29 0,-20 17 56 0,0 0-14 16,1 0 23-16,2 0 0 16,-4 0 3-16,16 28 12 0,-23-28 10 0,-4 22 24 15,-3-22 14 1,2 51 147-16,-12-37-153 0,0-1 8 0,-26 14 64 15,26-11-78-15,-32-3-31 16,11-1-13-16,-2-1 18 0,-25 9-51 0,20-12 26 16,-3 0-17-16,2-4 5 0,0-2-11 0,2-1-84 15,-24 3-228-15,30-4 59 16,6 0-122-16,4 0-106 0,5 0-304 0,4-18-1171 16,2 18 844-16,41 0 205 15,-16-12 320-15</inkml:trace>
  <inkml:trace contextRef="#ctx0" brushRef="#br0" timeOffset="107546.9578">24557 15400 3827 0,'0'0'150'0,"-21"0"544"16,21 0-230-16,0 24-36 0,-11-24-63 15,11 20-1-15,0 11 113 0,0-18-411 16,19 6-17-16,-19-3-28 0,0 1-35 16,13 0-56-16,-13 8-347 0,0-16 54 15,0-2-91-15,0-7-183 0,0 0-159 16,0 0-111-16,0 0-958 0,0-31 1190 0,0 31 237 16</inkml:trace>
  <inkml:trace contextRef="#ctx0" brushRef="#br0" timeOffset="107679.6451">24427 15209 3003 0,'0'-1'206'16,"20"1"556"-16,-20 0-225 16,25 26-146-16,-8-26-75 0,-2 23-108 15,20-8-114-15,-17 12-270 0,4-15-343 0,-4 0-327 16,5-12-354-16,1 14-14 16</inkml:trace>
  <inkml:trace contextRef="#ctx0" brushRef="#br0" timeOffset="108239.6217">25476 15093 1837 0,'0'-17'104'0,"17"4"386"0,-17 13-28 0,0 0 72 16,0-13 73-16,0 13 9 16,0 0-46-16,0 0 347 0,0 0-508 0,0 0-1 15,0 0 9-15,0 0-51 16,22 18 47-16,-22 14-372 0,17-11-41 0,-17 8 0 15,19 4 0-15,-19 3 0 16,22 11 0-16,4 38 0 0,1 2 0 16,-14-44 0-16,1-4 0 15,11 29 0-15,-12-40 0 0,0-3 0 0,-1 0 0 16,1-8 0-16,-2-3 0 0,-1-8 0 0,2 3 0 16,7-9 0-1,-9-36 0-15,-6 19 0 0,3-25 0 0,-7 13 0 16,0 7 0-16,0 1 0 15,0 1 0-15,0 2 0 0,21-9-22 16,-21 19 8-16,15 8-2 0,-15-9 31 16,14 9-12-16,3 0 26 0,-17 0-29 0,15 17 5 15,-7-17-5-15,-2 16 0 0,7 6 0 16,-7-10 0-16,-2-12 0 16,0 21 0-16,1-7 0 0,0 0 0 0,6 11 0 15,-9-13 0-15,1 0 0 16,3 0 0-16,-4-4-55 0,2 7-547 15,4-12-796-15,7-3-478 16,-8-19 835-16,1 19-60 0</inkml:trace>
  <inkml:trace contextRef="#ctx0" brushRef="#br0" timeOffset="108439.9743">26189 15438 2491 0,'-19'0'149'15,"19"17"184"-15,0-17 172 0,0 26 159 0,-13 0 464 16,13-17-713-16,0 5-132 16,0 0-102-16,0 0-65 0,18 11-77 0,-18-14-58 15,18-4-63-15,-18 0-105 16,0-2-107-16,11 0-178 0,-1-5-1040 16,-10 0 487-16,0 0-32 0,6-27 289 0,-6 27 165 0</inkml:trace>
  <inkml:trace contextRef="#ctx0" brushRef="#br0" timeOffset="108589.1193">26122 15262 3154 0,'-6'20'527'0,"6"-20"-63"16,0 21 105-16,0-21-133 16,0 29-97-16,0-12-150 0,21-4-145 15,-21 8-208-15,20-21-168 0,-20 17-301 0,16-17-254 16,-2 7-1327-16,-5-7 1412 15,1 0 293-15</inkml:trace>
  <inkml:trace contextRef="#ctx0" brushRef="#br0" timeOffset="109009.1544">26285 14870 2903 0,'0'22'263'0,"0"-2"225"15,21 1 204-15,-2 29 954 16,-19-20-953-16,14 3-63 0,-7 4-219 0,-7 4-87 16,13 0-183-16,1 39-141 0,-10-42 0 0,-1 2 0 15,1 0 0-15,-2-3 0 16,5 1 0-16,-4-10 0 0,-1-3 0 0,5 20 0 16,1-34 0-16,-3-4 0 15,-1-6 0-15,4-1 0 0,-2 0 0 0,0-25-55 16,11-4-318-16,-9 6 71 15,1-2-9-15,1-2-10 0,1-1 82 0,14-16-6 16,-12 27 249-16,1-2-9 0,1 6 7 0,-1 7 24 16,10 6 177-16,-12 0-21 15,-2 0 28-15,-1 0 3 0,-1 0-11 0,-4 26-31 16,7 0 83-16,-11-8-147 16,0-1 3-16,0-3-34 0,0 7-18 0,-27 15-25 15,27-18-33-15,-32 0 0 16,13 1 0-16,-4 2 0 0,-2-1 0 0,-25 21 0 15,26-27-60-15,0-2-177 16,3-7-213-16,6 0-296 0,-16-5-1599 0,19 0 847 16,5-28 197-16,-2 28 443 0</inkml:trace>
  <inkml:trace contextRef="#ctx0" brushRef="#br0" timeOffset="110044.5657">25480 15906 2802 0,'-9'8'138'0,"-11"7"490"0,9-10-129 15,2 3-100-15,3 1-21 0,1-2-47 16,-2-2 242-16,5-3-301 0,2-2-2 16,0 5-48-16,0-5 29 0,0 0-59 15,27-28 98-15,-27 28-162 0,30-22-12 16,-8 4-25-16,7-5 7 0,38-37-48 16,-24 20-32-16,9-2 20 0,6-12-26 0,11-10 23 15,7-4-50-15,96-82-156 16,-78 72 11-16,1-6 13 0,-1 0-55 0,-9 8-36 15,55-58-287-15,-90 85 299 0,-6 1 76 16,-13 8 70-16,-10 12 43 0,-8 6 68 16,-1-3 65-16,-10 17-40 0,0 3-1 0,-2 3 7 0,0 2 22 15,0 0 109-15,0 0-91 16,-20 19-25-16,20-19-44 0,0 0 16 0,0 0-13 16,-15 13-56-16,15-13 16 15,-15 0 0-15,15 0 42 0,-10 0-12 0,1 0-25 16,4 0-8-16,0 0 2 15,1 0-17-15,-1 0-7 0,1 16-12 0,-4-16-112 16,4 0 52-16,2 9-39 16,0-9-18-16,0 0-23 0,0 0-143 15,2 0 116-15,0 0 72 0,0 0-26 0,0 0 24 16,0 0 94-16,0-20-90 16,0 20 130-16,-23 0 9 0,23 0-19 0,-13 0 69 15,-3-21 76-15,16 21 2 16,-15 0 33-16,15 0 77 0,-15 0 9 0,15 0 44 15,-8 0 312-15,1 0-397 16,7 0-74-16,0-19-32 0,0 19-57 0,32-25 123 16,-32 25-110-16,38-19-8 0,-11 19-28 0,6-24-12 15,1 10-5-15,41-3 7 16,-37 8-20-16,-1 0 5 0,-7 9-43 0,-3-9 28 16,9 9-7-16,-27 0 23 15,-4 0 0-15,-5 0-1 0,0 23 32 0,0-23 42 16,-34 21 125-16,-2 10-78 15,14-16 10-15,-1 2-33 0,0 1-39 0,-17 18-25 16,27-20-34-16,-1 1 0 16,5-8 0-16,9 5 0 0,0-4 0 0,0 3-391 15,23-10-145-15,-23-3-393 16,24 0-392-16,-24 0-318 0,23-23-993 0</inkml:trace>
  <inkml:trace contextRef="#ctx0" brushRef="#br0" timeOffset="112526.1025">26359 17113 2308 0,'0'0'221'0,"-11"0"189"0,11 13 172 16,-6-13 76-16,6 0 525 15,-2 0-677-15,1 0-24 0,1 0 5 0,0 0 51 16,0 0-136-16,0 0 12 15,0 0-414-15,0 0 0 0,16 14 0 0,-16-14 0 16,0 0 0-16,16 0 0 16,3 0 0-16,6-24 0 0,-13-9 0 15,3 12 0-15,17-42 0 0,-16 27 0 0,-3-18 0 16,-2 7 0-16,5-2 0 16,-3-7 0-16,-1 13 0 0,-1-13 0 0,3-53 0 15,-5 30 0-15,-7 38 0 16,0-27 0-16,-2 31 0 15,0 22 0-15,0 1 0 16,0 10 0-16,0 4 0 0,2 0 0 16,-2 31 0-16,0 8 0 0,0-12 0 15,0 41 0 1,27 21 0-16,-27-34 0 0,38 64 0 16,-2-7 0-16,-18-53 0 15,1-6 0-15,19 37 0 0,-23-54 0 0,1-7 0 16,-3 1 0-16,1-4 0 15,-3-5 0-15,-4-5 0 0,0-2 0 0,-5 5 0 16,-2-14-124-16,0-4-243 16,0-1-281-16,-31 0-199 0,31 0-246 0,-46-24-937 15,27 24 944-15,1-25 255 16,-1 25 215-16</inkml:trace>
  <inkml:trace contextRef="#ctx0" brushRef="#br0" timeOffset="112704.6233">26514 16978 3704 0,'18'0'96'0,"-18"0"288"15,19 0 109-15,-4 0 122 16,25 27 368-16,-19-27-795 0,1 15-66 0,3-15-143 16,0 17-158-16,1-17-120 15,20 13-1087-15,-23-13 450 0,-2 0-194 0,0 29 56 16,-3-29 245-16</inkml:trace>
  <inkml:trace contextRef="#ctx0" brushRef="#br0" timeOffset="113054.6613">27053 16970 4458 0,'0'-4'495'0,"0"4"-6"0,0 0 147 0,0 0-57 15,23 20 44-15,0-20 119 16,-23 18-589-16,27-18-137 0,-14 29-16 0,3-29 0 16,-2 32 0-16,4-18 0 0,8 31 0 0,-12-26 0 15,1-1 0-15,-5-7 0 16,-1 0 0-16,-1-2 0 0,2-9 0 0,-6 0 0 16,11 0 0-16,-3-20 0 15,-7 20 0-15,3-30 0 16,-5-29 0-16,-3 33 0 15,0 0 0-15,0-25 0 0,0 29 0 0,0 10 0 16,-18-3 0-16,18 3 0 16,0 12 0-16,0 0 0 0,0 18-24 0,0-18-183 15,0 19-180-15,0-2-263 0,19 5-224 0,0-10-1256 16,-19 14 1009-16,25-11 66 16,-10-15 294-16,3 17 153 0</inkml:trace>
  <inkml:trace contextRef="#ctx0" brushRef="#br0" timeOffset="113284.6207">27675 16803 3802 0,'0'0'210'16,"0"0"439"-16,0 0-63 15,0 0-134-15,0 0-50 0,0 0 96 0,21 0-42 16,-21 0-322-16,30-17 0 15,-12 17-84-15,2 0-32 0,0-12-11 0,21 12-136 16,-19 0 4 0,-2 0-110-16,-1-11-135 0,-4 11-81 0,9 0-720 15,-15 0 440-15,-4 0-122 0,-5 18-106 0,0-18-28 16,0 0 270-16</inkml:trace>
  <inkml:trace contextRef="#ctx0" brushRef="#br0" timeOffset="113444.6374">27663 16985 3177 0,'24'0'335'0,"-8"0"139"16,4 0 100-16,7 0-84 0,5 0-198 0,35 19-164 16,-32-19-330-16,1 0-372 15,-5 0-459-15,-4 0-216 0,15-17-746 0</inkml:trace>
  <inkml:trace contextRef="#ctx0" brushRef="#br0" timeOffset="114134.6395">28623 16166 958 0,'-2'0'129'0,"1"0"152"0,-1 0 99 0,0-14 152 15,0 14 601 1,1 0-518-16,-1 0-70 0,0 0-104 0,2 0 14 16,0 0-67-16,0 0 405 0,0 0-414 0,34 0-22 15,-16 0-37-15,7 0-62 16,5 0-100-16,48 0-89 0,-38 0-69 0,-1 0 0 15,-3 0 0-15,-2 0 0 16,17 0 0-16,-34 0-45 0,-7 0-141 0,-3 0-217 16,-4 0-310-16,-3 0-1449 0,0 0-609 15</inkml:trace>
  <inkml:trace contextRef="#ctx0" brushRef="#br0" timeOffset="114775.5528">29914 15790 2019 0,'0'-9'404'0,"-18"6"15"15,18 0 207-15,0 1-15 0,0 2 16 16,-14-3-42-16,14 1 381 0,0 2-524 16,0-6-17-16,-5 6-21 0,5 0-81 15,0 33 17-15,0 1-340 0,0-11 0 16,21 45 0-16,-6 9 0 0,3-40 0 16,-18 9 0-16,13 46 0 15,-1-38 0-15,-12-10 0 0,6-2 0 0,-6-5 0 16,5 1 0-16,-5-9 0 15,4-5 0-15,-3 2 0 0,1-8 0 16,-2-18-106-16,5 0-886 16,-3-27 188-16,1 6-287 0,1 1-31 0,-2-4-73 15,-1-34-900-15</inkml:trace>
  <inkml:trace contextRef="#ctx0" brushRef="#br0" timeOffset="115275.5698">29806 15792 3336 0,'-16'-13'558'15,"9"4"-92"-15,-1 5 105 0,5 4-105 0,-1 0-27 16,-1 0-62-16,4 0 225 0,1-22-415 0,0 22-27 16,0 0-46-16,0-22 2 15,23 8 23-15,1 1-112 0,-10 13-24 0,4-12-6 16,4 3-3-16,5-2 9 15,26-10-7-15,-25 10 4 0,-1 3-3 0,2 2 1 16,-1 2 11-16,16 4-3 16,-24 0 35-16,-3 39 31 0,-2-39 60 0,-2 41 20 15,-5-16-31 1,5 32-9-16,-11-28-112 0,-2 0 0 0,0-7 0 0,0 10 0 16,-20 27 0-16,-7-32 0 0,10 1 0 0,-1 1 0 15,-4-5 0 1,0 0 0-16,-23 14 0 0,23-21 0 0,0 0 0 0,4-7 0 15,1 1 0-15,-1 2 0 16,12-11 0-16,6-2 0 0,0 0-108 16,0 0-1-16,25 0-20 0,9-21-71 15,-13 21 176-15,4-20 13 0,1 20 7 0,2 0 62 16,25 0 77-16,-27 0-12 0,-2 0-5 16,1 28-33-16,-2-13-31 15,12 23-42-15,-22-17-12 0,2 2 0 0,-3 2 0 16,-1 0 0-16,1-6 0 15,-2-3 0-15,-1-6 0 0,13 15 0 0,-11-19-121 16,-2 2-166-16,0-8-247 16,2 0-225-16,13 0-1130 0,-13-28 961 0,2 10-14 15,-2 3 64-15,2-13 70 16,0 5 222-16</inkml:trace>
  <inkml:trace contextRef="#ctx0" brushRef="#br0" timeOffset="115525.5158">30659 16034 1514 0,'3'-8'187'0,"-1"1"128"16,-2 3 162-16,0 1 194 0,0-1 481 0,-18-1-685 16,18 5-116-16,-21 0-12 15,21 0-21-15,-37 17 409 0,19-17-399 0,2 17 92 16,-1-3-124-16,0 2 3 0,2 2-81 0,-10 16-106 16,14-11-112-16,5 4 0 15,0-5 0-15,6 2 0 0,0-1 0 0,23 34 0 16,12-21 0-1,-10-23 0-15,32 9-31 0,-29-16-216 0,1-5-252 16,0-1-261-16,-4 0-311 16,1 0-169-16,20-22-1413 0,-26-4 1707 0,1 9 385 15</inkml:trace>
  <inkml:trace contextRef="#ctx0" brushRef="#br0" timeOffset="115775.5427">30886 15487 2600 0,'0'-10'329'0,"0"3"199"0,17 5 147 15,-17 0 49-15,0 2 570 0,11 0-714 0,-11 34-10 16,0-16-178-16,0 5-75 0,0 4-142 16,8 45-168-16,-8-28-7 0,0 10 0 15,0 3 0-15,0 11 0 0,-23 5 0 0,23 3 0 16,-23 3 0-16,-3 70 0 15,7-28 0-15,19-76 0 0,0 21 0 16,0-48-220-16,0-8-287 16,0-4-273-16,21-1-374 0,-21-5-76 0,52-51-1269 15,-32 27 1604-15,1-11 298 0</inkml:trace>
  <inkml:trace contextRef="#ctx0" brushRef="#br0" timeOffset="116026.9898">31171 15372 3201 0,'1'-2'653'15,"-1"2"-107"-15,0 20 152 0,-21-20-105 0,21 34-15 16,0 19 506-16,-16-18-678 0,16 4-141 0,0 15-131 16,0 0-101-16,0 3-33 15,0 6 0-15,0 72 0 0,0-66 0 0,0-3 0 16,0-5 0-16,0 3 0 15,0-1 0-15,-18-5 0 0,18-9 0 0,-14 33 0 16,14-40-65-16,0-19-256 16,0-8-380-16,-10-10-336 0,10-5-396 0,0-22-1500 15,24 3 1921-15</inkml:trace>
  <inkml:trace contextRef="#ctx0" brushRef="#br0" timeOffset="116445.498">31588 15632 3539 0,'0'0'228'0,"0"0"188"16,-19-16 878-16,19 16-680 0,0 0-79 0,-16 0-67 15,16 26-21 1,0-7-129-16,0 27 7 0,0-16-318 0,0 6-7 15,0 3 0-15,0 0 0 16,0 10 0-16,0 2 0 0,0 56 0 0,17-58 0 16,-17 2 0-16,0-3 0 15,0 0 0-15,0-13 0 0,11-5 0 0,1 12-207 16,-12-30-218-16,11-2-298 0,-6-8-326 0,0-2-171 16,1 0-81-16,2-45-898 15,-7 22 1555-15</inkml:trace>
  <inkml:trace contextRef="#ctx0" brushRef="#br0" timeOffset="116925.5084">31449 15637 3126 0,'-6'-12'184'16,"-7"-5"649"-16,8 13-304 0,3-6-117 0,-1 4-114 15,1-2-35-15,2-4 138 16,0 6-279-16,0-1-71 0,29 2-86 0,-29-2 49 15,32 2-8-15,11-12 43 16,-19 8-96-16,4 1-46 0,-2 0 27 0,2-1-7 16,25-3 29-16,-32 12-40 15,-2 0 85-15,-1 0 29 0,-5 0 46 0,-3 29 142 16,3 14 157-16,-11-17-164 0,-2 0-31 0,0 8 10 16,0-1 9-16,-20 35 127 15,20-36-216-15,-19 6-6 0,19-2-10 0,-30-2-4 16,14 3-7-16,-18 25-25 15,14-32-58-15,3-4 0 0,1-4 0 0,4-3 0 16,-7 3-17-16,14-16-35 16,0-5-44-16,5-1 5 0,0 0-71 0,0 0 59 15,0-21-92-15,20 21 184 0,-20 0-14 0,0 0 55 16,23 0-11-16,0 0 65 16,-23 0 10-16,21 0 5 0,-10 0 28 0,5 24 2 15,-2-24-49 1,14 48 10-16,-15-29-90 0,2 3 0 0,0-1 0 0,1 0 0 15,11 15 0-15,-13-22 0 16,1 1 0-16,-1-3-4 0,0-1-130 16,0-3-132-16,12 0-808 0,-14-7 404 15,1-1-24-15,-3 0-133 0,1 0-25 16,10-26-1120-16,-10-5 1201 0,-4 8 203 0</inkml:trace>
  <inkml:trace contextRef="#ctx0" brushRef="#br0" timeOffset="117225.4331">32081 15872 3045 0,'0'-2'358'0,"0"2"193"0,0 0 112 15,0 0 18-15,-17 0 412 0,17 0-623 0,0 0-24 16,0 25-97-16,-15-25-62 16,15 25-102-16,-12 14-122 0,12-18-63 0,-11 4 0 15,11 2 0-15,-15 4 0 16,7-1 0-16,1 2 0 0,-7 26 0 15,2-1 0-15,6-35 0 16,6-5 0-16,0 11 0 0,0-11 0 16,0-15 0-16,27-2 0 15,-4 0 0-15,10 0 0 0,5-26 0 16,6 9 0-16,-19 17 0 0,1 0 0 16,27-14 0-16,-30 14 0 15,1 0 0-15,-5 0-203 0,-5 0-273 0,0 0-325 16,-4 18-1873-16,-10-18 1107 15,0 21 321-15,0-21 517 0</inkml:trace>
  <inkml:trace contextRef="#ctx0" brushRef="#br0" timeOffset="117695.4253">32480 15233 2532 0,'8'21'138'0,"3"7"212"16,0 5 206-16,24 54 749 0,-18-31-804 0,3 10-115 16,0 5-5-16,-3 10 23 15,3 95 328-15,-18-87-472 0,-2 4-79 0,0 2-97 16,-30-9-39-16,10 1-108 0,-33 61-393 0,21-84-6 16,-3 3-184-16,2-9-300 15,-9-6-205-15,-41 39-1476 0,39-55 1773 0</inkml:trace>
  <inkml:trace contextRef="#ctx0" brushRef="#br0" timeOffset="118445.4914">29763 15371 1422 0,'-19'0'277'0,"19"0"4"0,-20 0 110 0,9 21 53 15,-4-21 116-15,1 37 26 16,-17 34 539-16,16-24-627 0,0 11 12 0,10 10-56 16,-3 10-5-16,6 100 65 15,2-86-391-15,30 3-71 0,-6-2-53 0,10-4-19 16,5-10-64-16,62 56-446 0,-44-77-24 16,1-12-440-16,0-8-339 0,-4-5-251 15</inkml:trace>
  <inkml:trace contextRef="#ctx0" brushRef="#br0" timeOffset="119055.4586">29091 16980 2488 0,'-8'0'100'0,"0"0"74"0,-6 17 506 15,9-17-295-15,0 0 15 16,4 0-41-16,1 0-36 0,0 0-62 0,47 23 135 16,-16-23-256-16,12 0 16 15,16 0-8-15,15 0 27 0,133-25 217 0,-74 25-227 16,28-34-8-16,22 13-50 0,22-2-38 0,15 8-31 16,252-28-25-16,-225 21 38 15,0 5 123-15,-12 1 37 0,-11 1 6 0,156-9 4 16,-230 14-203-16,-15-2 33 15,-27 3-19-15,-27 1 28 0,-21 2-30 0,3-1-30 16,-49 7 0-16,-6 0 0 16,-8 0 0-16,0 18 0 0,-26-18 0 0,-6 18 0 15,13-18 0-15,19 0-154 0,-30 0-186 0,30 0-306 16,-21 0-1590-16,9 0 681 16,12 0 153-16,0 0 339 0</inkml:trace>
  <inkml:trace contextRef="#ctx0" brushRef="#br0" timeOffset="119872.2987">30348 17459 2079 0,'-14'-7'132'0,"14"-3"513"16,0 8-158-16,-8-1 82 0,8-4-75 0,0 6 29 15,0 1 61-15,-5 0 381 16,5 25-534-16,0-25 26 0,0 25-99 0,0-1-85 16,0 37-79-16,0 6-194 15,0-33 0-15,0 46 0 16,0-13 0-16,0-35 0 16,0 35 0-16,0-24 0 0,0-24 0 15,0-4 0-15,-16 5 0 0,16-20-170 0,0 0-174 16,0 0-197-16,0 0-240 15,0 0-1065-15,0 0 899 0,19-27 47 0,-19 27 120 16,0-23 79-16,23 8 141 16</inkml:trace>
  <inkml:trace contextRef="#ctx0" brushRef="#br0" timeOffset="120426.6352">30261 17524 2310 0,'-15'-7'411'0,"7"2"-45"0,-3 1 153 16,1 4-25-16,3 0 44 16,-10 0 312-16,12 0-583 0,0-20-6 15,1 20-64-15,4 0-32 0,0-19-68 0,22 6-48 16,-22 13-39-16,28-19-4 15,-8 9 24-15,4-2-46 0,31-16 13 0,-25 28-19 16,0 0 54-16,0-20-27 16,0 20-32-16,-1 0 67 0,22 0 112 0,-28 0-60 15,-5 0 7-15,-1 0-2 16,-3 45 32-16,3 9 205 0,-13-30-190 0,-3-3 53 16,-1 4-49-16,0 3-19 15,0-2-38-15,-25 13-91 0,-5-11 0 0,12-1 0 16,1 3 0-16,-2-4 0 0,-25 20 0 0,25-25 0 15,-5-2 0-15,5-4 0 16,-1-3 0-16,0-2 0 16,-5 9 0-16,17-15 0 0,1-4 0 0,7 0 0 0,-1 0-16 15,1 0-100 1,0-28 54-16,28 28 25 0,-28 0 6 0,29 0 105 0,-10 0-68 16,20 0 35-16,-19 0-41 0,4 0 56 0,-1 0-2 15,-2 0-23-15,22 20-31 16,-22-4 0-16,-2 4 0 0,1-3 0 0,-3 6 0 15,0 0 0-15,-2-4 0 16,12 25 0-16,-2 11 0 0,-7-2 0 16,-9-41-113-1,-1 3-159-15,2-9-196 0,-2-3-210 0,17-3-966 16,-13-45 767-16,4 45-14 16,0-20-26-16,-1 1 126 0,1-1 89 0</inkml:trace>
  <inkml:trace contextRef="#ctx0" brushRef="#br0" timeOffset="120706.6691">31010 17694 3143 0,'0'0'327'16,"0"0"181"-16,0 0 119 0,-19 0 14 0,19 0-123 16,-20 22 294-16,20-22-525 0,0 24-25 0,-16-6-46 15,16 5 12-15,-13 30 200 16,6-26-301-16,7 3-60 0,-8 2-67 0,2 2 0 15,6-1 0-15,0 29 0 16,0-31 0-16,0-4 0 0,0-2 0 0,29-6 0 16,5 0 0-16,-15-12 0 15,3 7-54-15,1-14-86 0,3 0-87 0,22-30-293 16,-24 30 243-16,2-20-12 16,-2 20-45-16,-3-37-99 0,-4 37 21 0,8-21-589 15,-17 7 372-15,-5 14 5 0,-3-11-61 0,0 11-46 16,-22-15-567-16</inkml:trace>
  <inkml:trace contextRef="#ctx0" brushRef="#br0" timeOffset="121006.638">30942 17880 2282 0,'-2'0'133'0,"-1"0"187"0,3 0 163 0,-2 0 180 16,2 0-20-16,0 0 295 15,0 0-595-15,0 0-33 0,0 0 7 0,0 0 13 16,29 0 137 0,-29 0-332-16,30 0-35 0,-10 0-59 0,3 0 1 0,1 0-18 15,25 0 38-15,-23-19-136 0,-6 19-47 0,1 0-131 16,-5-15-134-1,4 15-410-15,-15 0 517 0,-5 0-218 0,0 0-132 16,0 0-108-16,0 0-196 16,-20 0-624-16,-2 0 922 0,22 0 209 0</inkml:trace>
  <inkml:trace contextRef="#ctx0" brushRef="#br0" timeOffset="121186.6416">30937 17667 3826 0,'27'-2'306'0,"-27"2"87"16,33 0 161-16,-8 0 108 15,40 0 118-15,-28 0-511 0,5 0-109 0,-1 0-87 16,-3 0-14-16,28 0-834 16,-39 0-133-16,-7 0-301 0,-7 0-135 0,-2 0 24 15,-5 0 423-15</inkml:trace>
  <inkml:trace contextRef="#ctx0" brushRef="#br0" timeOffset="122226.6834">25498 16049 1802 0,'-8'0'89'0,"-1"0"84"16,4 0 91-16,-3-24 469 0,8 24-346 0,0 0-23 15,0 0-32-15,0 0-17 0,0-12-63 0,20 12 137 16,-20 0-245-16,31-13-8 15,-11 13 9-15,9-10 21 0,38-3 127 0,-27 6-161 16,6-4-21-16,8-1-8 16,9-1 39-16,9-5 4 0,98-21 156 0,-63 14-153 15,12-1-44-15,15-5-56 16,15-3-10-16,183-44-24 0,-152 45 43 0,19-12-58 16,15 2 3-16,15-7 11 15,253-45 23-15,26 11 114 16,13-11 10-16,-263 56-115 0,3 6-18 0,-6 0-5 15,17-3-18-15,-3 2 22 16,269-27 6-16,-266 31-27 0,-10-1-9 0,-11 2 7 16,-9 3-8-16,397-48-10 15,-378 41 3-15,-201 22 1 0,-4 0-2 0,104-21-16 16,-68 14 2-16,-19-2 16 16,39-11-84-16,-44 11-181 0,-52 10 39 15,-5 4-127-15,-9-10-630 0,-2 6 77 0,-27 5-237 16,-16-14-1441-1</inkml:trace>
  <inkml:trace contextRef="#ctx0" brushRef="#br0" timeOffset="123386.6392">25588 16100 2227 0,'0'0'129'0,"0"-4"115"0,-17 3 78 16,17-2 582-16,-18 3-456 16,18 0-85-16,-17 21 12 0,17-21-23 0,-14 41 34 15,7 25 503-15,7-17-462 0,0 8-28 0,0 14-68 16,0 14-91-16,17 107-85 15,-17 34-155-15,21-103 0 0,-21 3 0 16,19 114 0-16,0-22 0 16,-9-119 0-16,12 86 0 15,2-38 0-15,-9-35 0 16,-2-21 0-16,-5-38 0 0,0-7 0 0,0-21 0 16,1 8 0-16,6 10 0 0,-7-31 0 0,1 7 0 15,-1-6 0-15,-4-1 0 16,6 3 0-16,-3-5 0 0,-1-5 0 0,-4-3 0 15,-2-2 0-15,2 0 0 16,-2 0 0-16,0 0 0 0,0 0 0 0,0 0 0 16,0 0 0-16,0-18 0 15,0 18 0-15,0 0 0 0,0 0 0 0,0 0 0 16,23 0 0-16,-2 0 0 16,-6 0 0-16,6 0 0 0,1 0 0 0,7 0 0 15,41 20 0-15,-28-20 0 0,10 17 0 0,9-17 0 16,6 17 0-16,12-17 0 15,101 20 0-15,-77-20 0 0,12 13 0 16,8-13 0-16,12 13 0 16,153 23 0-16,-134-36 0 0,11 0 0 0,7 0 0 15,9 0 0-15,185 0 0 16,-180 0 0-16,13 0 0 0,4 0 0 0,7 0 0 16,10 0 0-16,221 0 0 0,-208-27 0 0,5 27 0 15,4-21 0-15,2 21 0 16,233-42 0-16,-249 27 0 0,5 0 0 0,-8-6 0 15,187 5 0-15,-226-8 0 16,75 3-77-16,-194 21-166 0,194-33-831 0,-161 25 291 16,-17 6-117-16,32-34-1178 15,-83 24 1016-15,-18-2 158 0</inkml:trace>
  <inkml:trace contextRef="#ctx0" brushRef="#br0" timeOffset="124287.0793">33272 14722 1352 0,'0'-7'116'0,"0"-4"395"0,0 4-135 0,0 1-17 16,0-1-16-16,0 5 343 0,0 2-376 16,-20 0 31-16,20 0-2 0,0 23 289 0,0-23-362 15,-14 37 2-15,14-3-6 16,-15 55 423-16,15-28-349 0,0 14 50 0,-8 13-101 16,8 127 43-16,0-87-314 15,0 2-14-15,20 23 0 0,-20 11 0 16,18 172 0-16,-1-169 0 0,-17 2 0 0,0-14 0 15,0 8 0-15,0-16 0 16,0 109 0-16,-22-137 0 0,22-12 0 0,-31-6 0 16,13-9 0-16,-6 53 0 15,12-87 0-15,1-4 0 0,0-12 0 0,11-9 0 16,-15-4 0-16,9 27 0 16,0-44 0-16,1-5 0 0,3-7 0 0,0 0 0 15,-2 0 0-15,2-29 0 0,0 29 0 0,0 0 0 16,1-18 0-16,-5 18 0 15,3 0 0-15,0 0 0 0,0 0 0 0,3 0 0 16,0 0 0-16,0 0 0 16,0 0 0-16,0 0-64 0,0 0-454 0,18 0-25 15,-18 0-149-15,0 0-312 16,0-19-1589-16,0 19 1301 0,0 0 460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15:02:28.42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25403 12705 1345 0,'2'-3'80'0,"-1"1"54"0,-1 0 46 0,0 1 38 16,0-4-27-16,0 0 10 0,0 1-8 0,0 1 41 15,0-1 34-15,0 2 2 0,0 1 24 0,0 1-34 16,0 0-55-16,0 0-36 0,-17 0-31 0,17 0-7 16,0 0 12-16,-12 0 3 0,12 0-3 0,-10 0-22 15,10 0-33-15,-12 0-17 0,12 0-20 0,-9 14-15 16,4-14-4-16,1 0-11 0,-3 0 6 0,0 10-2 16,-1-10 7-16,1 12-6 0,-3-7-13 0,1 3 1 15,3 2-5-15,-4 1-5 0,4 1-6 16,2 2 5-16,1-2-8 0,3-1 18 0,0 1-3 15,0-3-4-15,0-3-2 0,27 1-13 0,-27-4 0 16,29-3-29-16,-10 0-12 0,-2 0-22 0,4 0-6 16,-3-18-6-16,2 18-3 0,0-22-2 0,-2 22 12 15,-2-26 31-15,-3 12 11 0,2 2 33 0,-5 0 7 16,-3 1-4-16,-2 1-5 0,-5-1-11 0,0 2 22 16,0 0-1-16,0 0 16 0,-21 1 6 0,21 1-5 15,-24 0 11-15,24 3 10 0,-30 4 16 16,12 0-6-16,1 0 8 0,0 0-15 0,2 23-3 15,-3-23 4-15,5 19 1 0,1-19 13 0,5 16-18 16,7-16-11-16,0 14-23 0,0-14-28 0,0 0-73 16,29 10-118-16,-8-10-250 0,-2 0-258 0,0 0-268 15,1 0-162-15,0 0 229 0,1-17 269 0</inkml:trace>
  <inkml:trace contextRef="#ctx0" brushRef="#br0" timeOffset="1824.5009">25419 12826 671 0,'0'-8'23'0,"0"4"35"16,17-2 35-16,-17-2 32 0,0 2 6 16,0 1 10-16,13 0 30 0,-13 0 21 0,0 1 21 15,0-3 9-15,0-1-33 0,8 3 6 0,-8 2-18 16,0-1-19-16,0 2-2 0,0-1 9 0,0 3 31 15,0 0 17-15,0 0 2 0,0 0-37 0,0 0-28 16,-16 0-13-16,16 0 18 0,0 19 16 0,-14-19 3 16,14 0-9-16,0 0-8 0,-12 15-15 0,12-15-4 15,0 12 10-15,0-12 3 0,0 15 17 0,0-3 27 16,0-2 4-16,0 2 9 0,0 4-3 0,0 1-25 16,0 1-17-16,0 2-27 0,0 5-18 15,0 1-15-15,0 3-11 0,0 3-10 0,21-2-11 0,-21 3 7 16,18-1 18-16,-18-1-6 0,20 1-8 15,-20 1-26-15,19-3-35 0,-9 0-3 0,-3-2 11 16,2 3 34-16,-2-3 2 0,-1 0-4 0,1-2-24 16,1-4-35-16,-4 0-2 0,3-3 0 0,-1-2 0 15,-2-2-3-15,0 0 0 0,0-4 2 0,0-3 2 16,0 4 1-16,-3-7-2 0,-1 0 1 0,1-1-5 16,-1-1 4-16,0-3 4 0,0 0-4 0,0 2 3 15,0-2 0-15,0 0-4 0,0 0-2 0,0 0 3 16,0 0 0-16,0 0-3 0,0 0 5 15,0 0-2-15,0 0 1 0,0 0 2 0,0 0-3 16,0 0 0-16,0 0-3 0,0 0 1 0,0 0 2 16,0 0 1-16,0 0 1 0,0 0 1 0,0 0-3 15,0 0 0-15,0 0 0 0,0 0 0 0,0 0 0 16,0 0 0-16,0 0 0 0,0 0 0 0,0 0 0 16,0 0 0-16,0 0 0 0,21 0 0 0,-21 0 0 15,17 0 0-15,-4 15 0 0,1-15 0 0,3 0 0 16,0 0 0-16,2 0 0 0,0 9 0 0,0-9 0 15,1 0 0-15,-3 7 0 0,2-7 0 0,-6 5 0 16,3-2 0-16,-7 1 0 0,0 0 0 0,0 0 0 16,-4-2 0-16,-1 3 0 0,-4 1 0 0,0-2 0 15,0 2 0-15,0 0 0 0,0 3 0 0,-23 1 0 16,23 0 0-16,-27 2 0 0,9 2 0 16,-2-1 0-16,-3 1 0 0,-4 1 0 0,3 0 0 15,-5 1 0-15,0-1 0 0,-1-1 0 0,2 1 0 16,0-1 0-16,1-2 0 0,2 0 0 0,2-3 0 15,8 1 0-15,2-4 0 0,4 0 0 0,4-2 0 16,3-1 0-16,2 0 0 0,0-2 0 0,0 2 0 16,29-3 0-16,-29 0 0 0,31 0 0 0,-7 0 0 15,1 0 0-15,1 0 0 0,3 0 0 0,-2 0 0 16,2-20 0-16,-4 20 0 0,-2 0 0 0,0 0 0 16,-4 0 0-16,-3 0 0 0,-3 0 0 0,-4 0 0 15,-2 0 0-15,-2 0 0 0,-1 0 0 0,-4 16 0 16,0-16 0-16,0 0 0 0,0 13 0 15,0-13 0-15,-20 0 0 0,20 14 0 0,-16-14 0 16,16 9 0-16,-26-9 0 0,26 6 0 0,-24-6 0 16,13 7 0-16,0-5 0 0,2 0 0 0,1-1 0 15,1 0 0-15,7 2 0 0,-8-2 0 0,8-1 0 16,-2 2 0-16,0-1 0 0,2 0 0 16,0 0 0-16,0 2 0 0,-2-1 0 0,2 1 0 0,-2 3 0 15,0-1 0-15,0 0 0 0,1 3 0 16,-1 0 0-16,0 2 0 0,0 2 0 0,0 1 0 15,0 2 0-15,2 2 0 0,0 4 0 0,0-2 0 16,0 3 0-16,0 4 0 0,0 0 0 0,21 2 0 16,-21 2 0-16,15 2 0 0,-15-2 0 0,12 5 0 15,-12-3 0-15,17 0 0 0,-17 2 0 0,12-3 0 16,-5 0 0-16,-1-3 0 0,0-1 0 0,-1 1 0 16,-1-5 0-16,0-1 0 0,0-2 0 0,-2-1 0 15,0-4 0-15,2-1 0 0,-2-2 0 0,-2-2 0 16,2-2 0-16,0-1 0 0,-2-4 0 0,0 3 0 15,0-5 0-15,0 1 0 0,0-2 0 0,0 0 0 16,0 0 0-16,0 0 0 0,0 0 0 0,0 0 0 16,0 0 0-16,0 0 0 0,0 0 0 0,0 0 0 15,0 0 0-15,0 0 0 0,0 0 0 0,0 0 0 16,0 0 0-16,0 0 0 0,0 0 0 0,0 0 0 16,0 0 0-16,0 0 0 0,0 0 0 15,0 0 0-15,0 0 0 0,0 0 0 0,0 0 0 16,0 0 0-16,0 0 0 0,0 0 0 0,0 0 0 15,0 10 0-15,0-10 0 0,0 0 0 0,-16 14 0 16,16-14 0-16,0 14 0 0,-17-4 0 0,17 1 0 16,-19 1 0-16,9 2 0 0,-5 3 0 0,1 2 0 15,-5 2 0-15,-2 1 0 0,-2 2 0 0,-2 1 0 16,-1 1 0-16,-2 1 0 0,0-1 0 0,4-1 0 16,2 0 0-16,1-1 0 0,0-2 0 0,6-1 0 15,1-3 0-15,3-2-110 0,1 2-184 0,0-3-293 16,3-3-319-16,1-4-398 0,2 1-336 15,4-6 179-15,-1-2 319 0</inkml:trace>
  <inkml:trace contextRef="#ctx0" brushRef="#br0" timeOffset="2508.5095">25350 14979 2045 0,'0'0'49'16,"0"0"52"-16,0 0 29 0,0 0 69 0,0 0 32 15,0 0 39-15,0 0 36 0,0 16 63 0,0-16 29 16,0 0-9-16,0 16-26 0,0-16-103 0,0 19-102 16,0-9-39-16,0 2 11 0,0 4 21 15,0 2 29-15,0 3 14 0,0 4-4 0,25 4-16 16,-25 5-5-16,16 4-36 0,-16 5-25 0,22 6-21 15,-13 1-24-15,2 4-21 0,-3-2-21 0,0 0-14 0,0 3-5 16,-2-6-4-16,-2 0-5 0,-1-6-1 16,-3-4-36-16,0-3-124 0,0-7-190 0,0-3-183 15,0-6-376-15,0-3-185 0,0-5-190 0,0-6 83 16,0 0 408-16</inkml:trace>
  <inkml:trace contextRef="#ctx0" brushRef="#br0" timeOffset="3483.4796">25438 15687 1775 0,'-6'-4'84'0,"2"4"30"0,1 0 47 0,-2 0 46 16,5 0-37-16,-3 0 39 0,1 0 34 0,2 0 26 16,-2 0 29-16,2 0-3 0,0 0-23 0,0 0 30 15,0 0-26-15,0 0-19 0,0 12-5 0,0-12-44 16,0 0 21-16,0 0 9 0,0 0 1 15,0 0-7-15,0 0-23 0,0 8-17 0,0-8-36 16,27 6-30-16,-27 0-32 0,27-1-24 0,-9 2-9 16,2-1-14-16,5 2-14 0,2-1-10 0,0 0-11 15,0 1-5-15,3 2 5 0,-1-2-8 0,2-2 4 16,-3 2-4-16,-1 1-8 0,-1-4 2 16,0-1-4-16,-3 1 3 0,-2-2 3 0,-3-3-1 0,0 2 3 15,-5-2 4-15,-1 0-4 0,-4 0 6 16,-1 0 4-16,-3 0 0 0,-2 0 2 0,-2 0 0 15,0-18 0-15,0 18 0 0,0 0 4 0,0 0-4 16,0 0 0-16,0-13-4 0,-17 13-9 0,17 0 5 16,0-5-6-16,-14 5 0 0,14 0 3 0,0-6 1 15,-15 6 2-15,15-5-1 0,0 4-1 0,-12 1-3 16,12-2 3-16,-5-1 2 0,5-1 1 0,-6 2-8 16,4-1 3-16,-2-2-4 0,-1 1-2 0,1-1 3 15,-1-1-1-15,0 2-4 0,-1-4 4 0,1 3 2 16,-3-2-2-16,0-1 1 0,0 2 0 0,1-2 1 15,-2 0-3-15,1 0 3 0,2 2 2 0,-2-4-3 16,1 6 3-16,0-3 0 0,2 3 0 0,1 0-1 16,0 0 1-16,1 1 2 0,1 0-2 0,-2 1 0 15,2 1 0-15,2 1-5 0,-1 0 8 16,1 0-1-16,-3 0-4 0,3 0 6 0,0 0 1 16,0 0 8-16,0 0 17 0,0 0 12 0,0 0 12 15,0 18 10-15,21-18 3 0,-21 13-6 0,0-13-7 16,20 18-4-16,-20-7 1 0,15-2-8 0,-3 4-14 15,-3-1-13-15,0 0-16 0,3-2-2 0,-1 1 0 16,1-3 0-16,1 2 0 0,-1 1 0 0,1-4 0 16,-1 0 0-16,3-2 0 0,-4 2 0 0,1-2 0 15,-2-2 0-15,-1 2 0 0,-1-3 0 0,-1 0 0 16,-2-1 0-16,-3 1 0 0,1-2-1 0,-1 1-3 16,-2-1-4-16,2 0-2 0,-2 3 6 0,0-3-3 15,0 1 1-15,0 3 4 0,0 1-4 0,0-1 3 16,-21 2 7-16,21-1 0 0,-19 2-9 15,19-1-2-15,-21 1-8 0,7-1-8 0,3 0-5 16,-2 0-3-16,-1 0-12 0,-1 2 6 0,-1 0 6 16,1 1 3-16,0 0 19 0,0-1-3 0,1 0 9 15,1 1 3-15,-1-3-1 0,4 0 5 0,3 0 7 16,0-3 15-16,2-2 2 0,3-1-15 0,0 0-29 16,2 0-49-16,0 0-38 0,0-27-29 0,24 27-13 15,-24-28-9-15,26 10-5 0,-26-2 4 16,33 0-2-16,-20-2 14 0,3 3-2 0,-3 4 1 15,-1 1-20-15,-12 0-33 0,14 5-27 0,-14 9-22 16,0-6-63-16,0 6-156 0,0 0-219 0,0 0-187 0,-23 30-218 16,23-30 121-16,-24 29 284 0</inkml:trace>
  <inkml:trace contextRef="#ctx0" brushRef="#br0" timeOffset="5056.4769">25915 15918 652 0,'0'-15'74'0,"0"15"89"16,0 0 87-16,0 0 90 0,0-12-2 0,0 12-31 16,0 0-61-16,0 0-30 0,0-7-9 0,0 7 17 15,0 0 46-15,0 0-20 0,0-3 2 0,0 1-11 16,0 2-35-16,0 0-13 0,0-2-41 16,0 2-45-16,0 0-18 0,0-1 2 0,0 1-15 15,0 0-2-15,0 0-10 0,0 0-7 0,0 0-11 16,0 0-15-16,0 0-9 0,0 0-6 0,0 0 34 15,0 0 36-15,0 0 28 0,0 0 7 0,0 22-11 16,0-22 3-16,0 22 19 0,0-6 16 0,0 2 18 16,0-2-1-16,0 3-17 0,0 1-14 0,0 3-20 15,0 1-24-15,0 1-12 0,0 2-7 0,0 1 1 16,0 2 7-16,15 2-3 0,-15 0 6 0,0-1 2 16,19 1 3-16,-19 1 5 0,17-1 1 0,-8 0-1 15,2 0-3-15,-2-3-6 0,1 1-8 0,-1 0-25 16,-1-4-22-16,-2 0-13 0,4-3-15 15,-5-2 0-15,-1-4 0 0,1 0 0 0,-1-7 0 16,-2 0 0-16,1-5 0 0,-1-1 0 0,-2-4 0 16,0 0 0-16,0 0 0 0,0 0 0 0,0 0 0 15,0 0 0-15,0 0 0 0,0 0 0 0,0 0 0 16,0 0 0-16,0-19 0 0,0 19 0 16,0 0 0-16,-14 0 0 0,14-12 0 0,0 12 0 0,0 0 0 15,0 0 0-15,0 0 0 0,0 0 0 16,0 0 0-16,0 0 0 0,0 0 0 0,0 0 0 15,0 0 0-15,0 0 0 0,0 0 0 0,0 0 0 16,0 0 0-16,0 0 0 0,0 0 0 0,0 0 0 16,0 0 0-16,0 0 0 0,0 0 0 0,0 0 0 15,0 0 0-15,0 0 0 0,0 0 0 0,0 0 0 16,0 0 0-16,0 0 0 0,0 0 0 0,14 0 0 16,-14 0 0-16,15 0 0 0,-1 0 0 0,0 0 0 15,6 0 0-15,2 0 0 0,0 0 0 0,5 0 0 16,1 0 0-16,1 0 0 0,2 0 0 0,-1 0 0 15,-3 0 0-15,2 0 0 0,-2 0 0 0,-3 17 0 16,-1-17 0-16,-3 0 0 0,-5 11 0 0,-1-11 0 16,-7 0 0-16,2 14 0 0,-7-14 0 0,0 11 0 15,-2-4 0-15,0 0 0 0,0 2 0 0,-22-3 0 16,22 3 0-16,-31-1 0 0,8-1 0 0,-4 1 0 16,-2 1 0-16,-3-2 0 0,-1 1 0 15,-3 2 0-15,-3 0 0 0,1 1 0 0,4 1 0 16,1 1 0-16,2-1 0 0,3 1 0 0,3 0 0 15,6-1 0-15,3 0 0 0,5-2 0 0,-1 0 0 16,10-3 0-16,0 0 0 0,2 1 0 0,0-2 0 16,0 0 0-16,31-2 0 0,-12-1 0 0,1-1 0 15,4-1 0-15,1 1 0 0,2-2 0 0,2 0 0 16,-2 0 0-16,-2 0 0 0,-3 0 0 0,3 0 0 16,-5 0 0-16,-1 0 0 0,-2 0 0 0,-3 0 0 15,-3 0 0-15,0 0 0 0,-5 17 0 0,0-17 0 16,-2 0 0-16,0 0 0 0,-4 13 0 15,0-13 0-15,0 0 0 0,0 11 0 0,0-11 0 16,0 5 0-16,-22-5 0 0,22 7 0 0,0-5 0 16,-15 3 0-16,15-1 0 0,0 2 0 0,-12 0 0 15,12 2 0-15,0-1 0 0,-7 3 0 0,7-2 0 16,-4 1 0-16,4 2 0 0,-4-1 0 16,3 1 0-16,1 1 0 0,0 1 0 0,-2 0 0 0,2 2 0 15,0 1 0-15,0 2 0 0,0 4 0 0,0-1 0 16,18 5 0-16,-18 2 0 0,16 3 0 15,-16 0 0-15,19 6 0 0,-19 1 0 0,21 1 0 16,-21 0 0-16,14 0 0 0,-5-2 0 0,-3-3 0 0,1 2 0 16,0-3 0-16,-2-6 0 0,1 1 0 15,-4-3 0-15,3-4 0 0,-1 0 0 0,0-3 0 16,-1-3 0-16,-2-3 0 0,1-2 0 0,0-3 0 16,0 0 0-16,-2-5-14 0,0-1-205 0,0-1-263 15,0 0-294-15,0 0-553 0,-25-20-300 0,25 20 62 16,-25-23 296-16</inkml:trace>
  <inkml:trace contextRef="#ctx0" brushRef="#br0" timeOffset="5785.6946">25409 15562 358 0,'0'0'-12'0,"0"0"-77"0,0 0-1 0</inkml:trace>
  <inkml:trace contextRef="#ctx0" brushRef="#br0" timeOffset="6148.5181">25441 15516 506 0,'0'0'19'0,"14"0"77"0,-14-5 73 0,0 5 89 16,10-4 44-16,-10 4-12 0,0-3-15 0,0 3-57 16,0 0 8-16,0 0 7 0,0 0 2 0,0 0 39 15,0 0 25-15,0 0 13 0,0 0-17 0,0 0-31 16,-16 0-63-16,16 0-40 0,0 0-14 0,0 0-6 16,0 0-10-16,0 0-17 0,-9 0 6 15,9 0 12-15,0 0 12 0,-9 0 12 0,5 0 15 16,-3 0 0-16,2 0 17 0,-4 0 10 0,-1 0-37 15,-2 0-15-15,-3 0-28 0,-3 18-26 0,-3-18 4 16,1 11-8-16,-5-11-10 0,-4 14-1 0,-2-7-9 0,-1 1 0 16,-5-2 3-16,-3 1 12 0,-2 1 24 15,-6-3 13-15,-2 1 18 0,-5 1-27 0,-4 0-34 16,-4-2-35-16,-7 5-38 0,-5-3-4 0,-3 0 0 16,-3 4 0-16,-5-1 0 0,-2 0 0 0,0 0 0 15,-3-1 0-15,0-1 0 0,4 0 0 0,3 1 0 16,1-4 0-16,5 2 0 0,6-2 0 0,7 0 0 15,6-2 0-15,8-2 0 0,5 2 0 0,7-3 0 16,8 0 0-16,7 0 0 0,5 0 0 0,6 0 0 16,5-25 0-16,3 25 0 0,5-19 0 15,0 19-63-15,0-26-160 0,0 14-190 0,25 0-274 0,-25 2-232 16,27-2-266-16,-27 3-290 0,36-2 114 16,-15 11 295-16</inkml:trace>
  <inkml:trace contextRef="#ctx0" brushRef="#br0" timeOffset="7254.9541">25445 13116 827 0,'10'0'107'0,"-10"0"117"0,8 0 83 0,-8-11 35 16,0 11-23-16,0 0-38 0,0 0 1 0,0 0 86 16,0 0 37-16,0 0-6 0,0 0-7 0,0 0-52 15,0 0-81-15,-18 0-27 0,18 0-30 0,0 0-31 16,0 0 13-16,0 0-4 0,-12 0-10 0,12 0-23 15,0 0-21-15,-8 0-8 0,8-14-11 0,-8 14 1 16,4 0-11-16,-3 0-16 0,-1 0-2 16,-4 0 6-16,-1 0 8 0,-6 0 11 0,-2 0 1 15,-4 0 3-15,-5 0-3 0,-2 0-11 0,-1 18-12 16,-6-18-21-16,-2 13-21 0,-2-13-16 0,-6 15-11 16,-2-15-5-16,-4 15 2 0,-1-15 0 0,-5 15 16 15,-1-6 0-15,-5-1-1 0,0 4-3 0,-4-3-20 16,-1 1 3-16,3 0-5 0,0-1-2 0,1-1 3 15,1-1-9-15,3-2-3 0,2-3 3 0,3 0-9 16,-1-2 6-16,2 0-6 0,1 0-5 0,-2 0 3 16,-2 0-12-16,3 0 1 0,1 0 0 0,1 0 4 15,5 0 18-15,2 0 0 0,4 0 6 16,7 0 3-16,5 17-5 0,4-17 6 0,3 0 0 16,4 0-2-16,4 0 3 0,2 0-2 0,3 0 0 15,1 0-2-15,3 0-2 0,2 0 2 0,2 0-2 16,1 0-2-16,-1 0 4 0,3 0-5 0,2 0 2 15,-1 0 3-15,1 0-6 0,0 0 5 0,-1 0-37 16,1 0-48-16,0 0-41 0,-1 0-60 0,-1 0-56 16,2 0-116-16,0 0-116 0,0 0-203 0,0 0-301 15,0 0-181-15,0 0-140 0,0 0 265 0</inkml:trace>
  <inkml:trace contextRef="#ctx0" brushRef="#br0" timeOffset="8948.5137">23108 13314 1989 0,'0'0'20'0,"0"-2"36"16,0 2 50-16,0 0 45 0,0 0 26 0,0 0 70 16,0 0 55-16,0 0 44 0,0 0 26 0,0 21-40 15,0-21-53-15,0 17-37 0,0-2-34 0,0 0-30 16,0 6 7-16,0-1-9 0,0 3 3 15,0 5 7-15,0 4-15 0,22 3 1 0,-22 2-6 16,17 5 4-16,-17 0-13 0,17 6-6 0,-17-1-15 16,18 0-17-16,-18 0 1 0,15 0-31 0,-15-4-18 15,13 0-29-15,-13-4-38 0,8-2-4 0,-4-2 3 16,-1-5 11-16,-1-2 11 0,1-2 5 0,-1-5-3 16,1-3-12-16,0-5-6 0,-1-2-4 0,0-4 1 15,-2-1-2-15,2-4 0 0,-2-2 2 0,0 0 1 16,0 0-4-16,0 0-1 0,0 0-4 0,0 0 1 15,0-16-1-15,0 16 2 0,0 0 2 0,0 0 0 16,0-13 0-16,0 13 2 0,0 0 2 0,0 0 12 16,0 0 16-16,0 0 16 0,0 0 3 0,0 0-3 15,0 0 5-15,0 0-2 0,0 0 7 0,0 0-3 16,0 0-10-16,0 0-2 0,0 0 4 0,0 0 6 16,0 0-9-16,0 0-14 0,0 0-15 15,0 0-17-15,0 0 0 0,18 0 0 0,-18 0 0 16,22 0 0-16,-6 0 0 0,1 0 0 0,3 0 0 15,1 0 0-15,3 0 0 0,0 0 0 0,1 0 0 16,0 0 0-16,-2 0 0 0,0 0 0 0,-2 15 0 16,-4-15 0-16,0 0 0 0,-6 9 0 0,-3-9 0 15,-3 5 0-15,-2-5 0 0,-3 7 0 0,0-2 0 16,0-2 0-16,-20 2 0 0,20 2 0 0,-27-2 0 16,10 5 0-16,-4 1 0 0,-2-1 0 0,-1 2 0 15,-2 1 0-15,1 1 0 0,-1 0 0 0,-1 0 0 16,1 0 0-16,1 0 0 0,4 0 0 15,-1-2 0-15,2-1 0 0,4 0 0 0,0-2 0 16,3 0-2-16,3-3-2 0,1-1 3 0,3 0-3 16,1 0-2-16,1-1 6 0,2-1-6 0,1-2 3 15,1-1 2-15,0 1-4 0,0-1 7 0,0 0-2 16,0 3 2-16,0-3 0 0,19 0-3 0,-19 0 4 16,21 0-1-16,-21 0 0 0,29 0 0 0,-14 0-5 15,2-15-1-15,-1 15 1 0,-2 0-2 0,-2 0 5 16,1 0 0-16,-5-12-3 0,-1 12-2 15,0 0-2-15,-3 0 3 0,-1 0 0 0,1 0-1 16,-4 0 7-16,0 19 0 0,0-19 4 0,0 0-1 16,0 18-3-16,0-18 1 0,0 15-3 0,0-15 5 15,-17 14-4-15,17-14 0 0,0 14 2 0,-15-9-1 16,15 5 9-16,0-3-4 0,-15 2 0 0,15 0-3 16,-9 2-4-16,9 2 0 0,-8 0 0 0,8 1 0 15,-7 2 0-15,3 2 0 0,1 0 0 0,0 0 0 16,-1 2 0-16,2 0 0 0,1 1 0 0,-1 1 0 15,2 2 0-15,0 1 0 0,0-1 0 0,0 2 0 16,0 2 0-16,0-2 0 0,0 3 0 0,0-3 0 16,15 2 0-16,-15 0 0 0,0-1 0 0,0-1 0 15,13 3 0-15,-13-1 0 0,0 1 0 0,9-1 0 16,-9-1 0-16,0 1 0 0,7-1 0 16,-7-2 0-16,0 1 0 0,2-4 0 0,-2 2 0 15,0-5 0-15,0 2 0 0,0-1 0 0,0-3 0 16,0-2 0-16,0-1 0 0,0-3 0 0,0-2 0 15,0-3 0-15,0 1 0 0,0-3 0 0,0-1 0 16,0 0 0-16,0 1 0 0,0-3 0 0,0 1 0 16,0 0 0-16,0 0 0 0,0-1 0 0,0 2 0 15,0-3 0-15,0 1 0 0,0 3 0 0,0-2 0 16,0-1 0-16,0 3 0 0,0 0 0 0,0 1 0 16,0-1 0-16,0 1 0 0,0 2 0 0,0 0 0 15,0 0 0-15,0 0 0 0,0 0 0 0,-11-1 0 16,11 1 0-16,0-2 0 0,0 0 0 15,0 0 0-15,0-2 0 0,0-2 0 0,0 2 0 16,0-2 0-16,0-1 0 0,0 2 0 0,0-2 0 16,0 0 0-16,0 0 0 0,0 0 0 0,0 0 0 15,0 0 0-15,0 0 0 0,0 0 0 0,0 0 0 16,0 0 0-16,0 0 0 0,0 0 0 0,0 0 0 16,0 0 0-16,0 0 0 0,0 0 0 15,0 0 0-15,0 0 0 0,0 0-132 0,0 0-208 16,0 0-340-16,0 0-373 0,0-17-367 0,0 17-214 15,0-13 265-15,0 13 375 0</inkml:trace>
  <inkml:trace contextRef="#ctx0" brushRef="#br0" timeOffset="10596.5117">23319 15715 655 0,'-10'0'52'0,"10"-3"67"0,0 0 75 15,0 2 65-15,0 0 1 0,0 1-34 0,0-2-20 16,-6 2 0-16,6-2-12 0,0 2 33 0,0 0 6 16,0 0-2-16,0 0 37 0,0 0 18 0,0 0 6 15,0 0 44-15,0 0-12 0,0 0-34 0,0 17-14 16,0-17-42-16,0 0-7 0,0 18 1 0,0-18-8 16,0 20-15-16,0-9-22 0,13 3-20 15,-13 3-23-15,0 2-26 0,0 0-25 0,0 5-12 16,0 2-19-16,0 4-10 0,0 3-10 0,0 2-4 15,0 1-5-15,8 3-4 0,-8 2 3 0,10 0 0 16,-5-2 18-16,2-1 1 0,0-2 6 0,3-3 4 16,-1-2-5-16,1-3 4 0,1-3-12 0,-2-2-12 15,0-3-17-15,1-2-10 0,-2-1-3 0,1-1 0 16,-2-2 6-16,1 0-3 0,-2-3 1 0,0-1-7 16,-2-1 0-16,1 0 2 0,0-3-5 0,-2 1 7 15,-1-2-6-15,-1-3 6 0,-1 1-1 16,0-3 0-16,0 2 5 0,0-2-6 0,0 0 5 15,0 0 5-15,0 0 3 0,0 0 17 0,0 0 12 16,0 0 2-16,0 0 7 0,0 0-11 0,0 0-3 16,0 0 1-16,0 0 0 0,0 0-2 0,0 0-8 15,0 0-12-15,0 0-12 0,0 0-3 0,0 0-2 16,0 0 0-16,0 0 0 0,0 0 0 0,0 0 0 16,0 0 0-16,0 0 0 0,0 0 0 15,0 0 0-15,0 0 0 0,0 0 0 0,0 0 0 0,16 0 0 16,-16 0 0-16,13 0 0 0,-13 0 0 15,17 0 0-15,-5 0 0 0,2 0 0 0,-1 0 0 16,4 0 0-16,4 11 0 0,-2-11 0 0,1 0 0 16,1 0 0-16,-2 0 0 0,0 6 0 0,-1-6 0 15,-3 4 0-15,0-3 0 0,-5 1 0 0,-1 1 0 16,0-1 0-16,-4-2 0 0,-2 2 0 0,0-2 0 16,-3 1 0-16,0 1 0 0,0 0 0 0,0 1 0 15,-22 2 0-15,22 2 0 0,-20-1 0 0,20 2 0 16,-29 2 0-16,11-3 0 0,-3 5 0 0,-3-4 0 15,0 4 0-15,-3-1 0 0,-1 1 0 0,0 0 0 16,-1 1 0-16,4 2 0 0,1 0 0 0,3-1 0 16,1 0 0-16,2-2 0 0,5 0 0 15,3-4 0-15,0 1 0 0,6-5 0 0,1 2 0 0,3-3 0 16,0 1 0-16,0-4 0 0,0 0 0 16,22 0 0-16,-22 0 0 0,27 0 0 0,-11 0 0 15,3 0 0-15,1 0 0 0,0 0 0 0,2-14 0 16,1 14 0-16,-1 0 0 0,0 0 0 0,0 0 0 15,-4 0 0-15,1 0 0 0,-3 0 0 0,-2 0 0 16,-4 0 0-16,-1 0 0 0,-2 0 0 0,-3 0 0 16,-1 0 0-16,-1 0 0 0,-2 0 0 0,0 0 0 15,0 0 0-15,0 0 0 0,0 10 0 0,0-10 0 16,-25 0 0-16,25 8 0 0,-17-8 0 0,17 8 0 16,-21-3 0-16,21 2 0 0,-21-2 0 0,12 0 0 15,1 2 0-15,8-2 0 0,-13 2 0 0,8 1 0 16,1-2 0-16,1 2 0 0,3 0 0 15,-2 1 0-15,2 1 0 0,0 2 0 0,0 2 0 16,0-1 0-16,0 4 0 0,0 0 0 0,19 2 0 16,-19-2 0-16,0 4 0 0,16 0 0 0,-16 0 0 15,15 1 0-15,-15 2 0 0,17 0 0 0,-5 2 0 16,-3 0 0-16,0 2 0 0,0 1 0 0,-1 0 0 16,0 1 0-16,-1 0 0 0,-1-3 0 0,2 2 0 15,-1-3 0-15,-2 1 0 0,1-2 0 0,0 1 0 16,1-2 0-16,-2 3 0 0,-1-3 0 15,0 1 0-15,0 1 0 0,-1-4 0 0,-1-1 0 16,3-1 0-16,-4-3 0 0,0 0 0 0,0-2 0 16,-1-4 0-16,0-1 0 0,0 0 0 0,0-3 0 15,0 1 0-15,0-2 0 0,0-3 0 0,0 1 0 16,0-1 0-16,0-1 0 0,0-1 0 0,0 1 0 16,0-2 0-16,0 2 0 0,0-2 0 0,0 0 0 15,0 2 0-15,0-2 0 0,0 0 0 0,0 0 0 16,0 0 0-16,0 0-68 0,0 0-142 0,0 0-160 15,0 0-240-15,0 0-137 0,0 0-303 0,0 0-183 16,0-16-75-16,0 16 74 0,0 0 447 0</inkml:trace>
  <inkml:trace contextRef="#ctx0" brushRef="#br0" timeOffset="11876.5065">23899 17841 791 0,'0'-21'31'0,"0"21"22"0,0 0 54 0,0-13 68 15,0 13 40-15,0 0 16 0,0 0-4 0,0-9-27 16,0 9-32-16,0 0 2 0,0 0 23 0,0 0 45 16,0 0 56-16,0 0 31 0,0 0 69 0,0 0 17 15,0 19-37-15,0-19-19 0,0 0-105 0,0 14-61 16,0-14-20-16,0 0-7 0,0 10-8 0,-12-10-4 16,12 0-6-16,0 0-25 0,0 5 9 15,0-5-8-15,0 0-19 0,0 0-7 0,0 5-32 16,0-3-31-16,24-2-17 0,-24 0-13 0,23 0-7 15,-7 0 4-15,1 0 3 0,2 0-4 0,3 0 4 16,5-17 6-16,1 17 15 0,2 0 15 0,0 0 6 16,3 0 2-16,1 0-8 0,2 0-5 0,-2 0-5 15,2 0-7-15,3 0-10 0,-2 0-3 0,2 0-5 16,-3 0-2-16,1 0 0 0,0 0-4 0,1 0 2 16,-1-17 2-16,0 17 2 0,-2 0-1 0,-1 0 1 15,3-13-1-15,-1 13-1 0,-2 0 1 0,-1 0 3 16,-1-8-2-16,-1 8 10 0,-1 0 4 15,-1 0 0-15,0 0-1 0,-2 0-8 0,0 0 0 16,0 0-3-16,-4 0-1 0,2 17 2 0,-2-17-1 16,2 0 1-16,-1 0 11 0,2 0 7 0,0 0 9 15,0 0 7-15,2 0 3 0,-1 0 0 0,-2 0-3 16,1 0-5-16,-1 0-9 0,1 0-4 0,-4 0-5 16,1 0 2-16,-3 0-5 0,3 0-5 0,-3 0 0 15,0 0-5-15,-3 19 5 0,2-19 6 16,-3 0 5-16,-1 0 4 0,0 0 5 0,0 0-5 0,1 10-6 15,1-10 1-15,-2 0-7 0,1 0 8 16,1 0 8-16,-2 0-6 0,1 0 1 0,-3 0-5 16,1 0 15-16,-2 0 24 0,2 0 9 0,-2 0 3 15,-1 0-17-15,-1 0-23 0,-1 0-12 0,0 0-8 16,0 0-8-16,0 0 0 0,-1 0 0 0,-1 0 0 16,2 0 0-16,0 12 0 0,0-12 0 0,3 0 0 15,-1 0 0-15,0 0 0 0,3 0 0 0,1 0 0 16,1 0 0-16,-3 0 0 0,3 0 0 0,-2 0 0 15,0 0 0-15,-2 0 0 0,2 0 0 0,-3 0 0 16,2 0 0-16,-3 0 0 0,1 0 0 0,-4 0 0 16,4 0 0-16,-2 0 0 0,0 0 0 0,1 0 0 15,-2 0 0-15,1 0 0 0,2 0 0 0,-2 0 0 16,2 0 0-16,-4 0 0 0,2 0 0 16,-4 0 0-16,3 0 0 0,-3 0 0 0,1 0 0 15,-3 0 0-15,2 0 0 0,-1 0 0 0,0 0 0 16,-1 0 0-16,1 0 0 0,0 0 0 0,2 0 0 15,-2 0 0-15,0 0 0 0,1 0 0 0,1 0 0 16,-1 0 0-16,-1 0 0 0,3 0 0 0,-4 0 0 16,3 0 0-16,-2 0 0 0,-1 0 0 0,1 0 0 15,-2 0 0-15,0 0 0 0,0 0 0 0,0 0 0 16,0 0 0-16,0 0 0 0,-2-8 0 0,2 8 0 16,2 0 0-16,-4 0 0 0,1 0 0 0,-1 0 0 15,2 0 0-15,-2 0 0 0,0 0 0 0,2 0 0 16,-2 0 0-16,0 0 0 0,0 0 0 15,0 0 0-15,0 0 0 0,0 0 0 0,0-4 0 16,0 4 0-16,0-2-51 0,0 1-85 0,0 1-113 16,0-2-164-16,0-1-181 0,-15-1-208 0,15 1-272 15,0-2-315-15,-15 0-14 0,15-3 293 0</inkml:trace>
  <inkml:trace contextRef="#ctx0" brushRef="#br0" timeOffset="12915.5105">25840 14683 788 0,'-2'-1'16'16,"0"1"23"-16,0 0 46 0,0 0 46 0,1-3 11 15,-1 3 14-15,0-3-34 0,2 3-39 0,-4-1-11 16,2-2-20-16,0 2 2 0,-2-2 13 0,2 1-2 16,-3 0 17-16,2 0 35 0,0 1 11 0,1-1 12 15,-2 1-12-15,2 0-11 0,1 1 11 16,-1-1 22-16,0 1 37 0,-1-1 37 0,1 1 9 16,0 0 24-16,1 0 42 0,1 0-8 0,-1 0 8 15,1 0-22-15,-1 0-66 0,1 0-34 0,0 0-39 16,0 0-13-16,0 0-8 0,0 0 4 0,0 0-3 15,0 0 0-15,0 0 41 0,0 0-2 0,0 0 8 16,0 0-1-16,0 0-43 0,0 0-15 0,0 0-15 16,23 0-19-16,-23 0-15 0,32 12-20 0,-8-12-11 15,4 0-16-15,7 0-3 0,7 0-5 16,8 0-2-16,3 0 1 0,9 0-2 0,5 0 2 0,7-17 14 16,3 17 7-16,4 0 8 0,-1 0 12 0,2-16-2 15,1 16 10-15,-5 0-1 0,-3-14-1 0,-6 14-2 16,-4-10-11-16,-6 10-4 0,-7-9-6 15,-8 5-4-15,-6 1 10 0,-8 0 12 0,-10 1 16 16,-2 2 15-16,-9-2 29 0,-3 2-18 0,-5 0-19 16,-1 0-21-16,0 0-43 0,0 18-2 0,0-18 0 15,-27 0 0-15,27 22 0 0,-16-22 0 0,16 15 0 16,-16-15 0-16,16 10-135 0,-13-10-172 0,13 0-273 16,0 0-310-16,0 0-370 0,-7 0-236 0,7 0 28 15,0 0 311-15</inkml:trace>
  <inkml:trace contextRef="#ctx0" brushRef="#br0" timeOffset="13816.7327">27283 14364 1314 0,'0'-5'97'0,"0"5"90"0,0-2 66 15,0 0 32-15,0 1-31 0,0-3-10 0,0-1 5 16,0 3 40-16,0-1 15 0,0 0 2 16,0-1-10-16,0 1-2 0,0-1-42 0,0 3-60 15,0 1-38-15,0 0 1 0,0 0 3 0,0 0 32 16,-14 0 35-16,14 0-15 0,0 22 0 0,-9-22-32 15,9 19-38-15,0-5-32 0,-8-1-7 0,8 6 16 16,0-1 13-16,0 3 11 0,0 3-8 0,0 1-16 16,0 4-12-16,0 1-13 0,22 2-12 0,-22 1-26 15,16 0-18-15,-16 0-21 0,16 2-13 0,-16-5-2 16,13 1 0-16,-13-2-3 0,9-3-2 0,-9-4 0 16,9-3-13-16,-9-2-12 0,5-5-88 0,-5-2-127 15,4-2-182-15,-2-4-190 0,-2-4-337 16,0 0-238-16,0 0-102 0,0 0 26 0,0-32 427 15</inkml:trace>
  <inkml:trace contextRef="#ctx0" brushRef="#br0" timeOffset="14287.2142">27474 14336 921 0,'0'-3'41'16,"0"0"54"-16,0-1 47 0,-7 3 53 0,7 1-3 16,0 0-18-16,0 0 3 0,0 0-31 0,0 0 1 15,0 0-7-15,0 0-32 0,0 0 8 0,0 0-17 16,0 0-10-16,0 0 18 0,0 13 33 0,0-13 55 16,0 0 64-16,0 0 30 0,0 0-20 0,0 0-13 15,0 13-28-15,0-5-1 0,0 0 6 16,0 5-28-16,0 1-12 0,11 5 2 0,-11 2 36 15,0 4 20-15,10 6 29 0,-10 2-17 0,9-1-44 16,-1 5-34-16,-1 1-57 0,2-1-45 0,0 0-35 16,0-4-26-16,1 0-13 0,-2-1-9 0,-1-5-3 15,1 1-7-15,0-5-1 0,0-2-4 0,-5-1-36 16,3-5-160-16,-3-4-209 0,-1 1-273 0,2-6-395 16,-4-4-187-16,2-2-120 0,-2 0 282 0</inkml:trace>
  <inkml:trace contextRef="#ctx0" brushRef="#br0" timeOffset="15276.5182">27577 14626 789 0,'0'0'25'0,"0"0"22"15,0 0 21-15,0 0 43 0,0 0 20 16,0 0 10-16,-9 0 37 0,9-10 1 0,0 10 5 16,0 0 10-16,0 0-29 0,0 0 0 0,-4 0 0 15,4 0 18-15,0-4 35 0,0 4 43 0,-2 0 42 16,2-3 33-16,-1 3 23 0,0-2-5 0,1 2-34 16,-1-2-37-16,0 1-24 0,1 1-7 0,0 0 6 15,0 0-16-15,0 0-13 0,0-3-48 0,0 3-39 16,19-2-12-16,-19 0-20 0,33 0-2 0,-10 1 1 15,9-2-6-15,5 3-6 0,4-2-12 0,4 2-16 16,7 0-16-16,6 0-15 0,3 0-10 0,2 0-10 16,0 0-3-16,2 0-8 0,-2 0-4 0,1 0-2 15,-7-14-2-15,-3 14-1 0,-6 0 2 16,-6-16-5-16,-6 16 1 0,-2 0 3 0,-7-15-3 16,-5 15 2-16,-3-8 0 0,-6 8-2 0,1-10 4 15,-7 10-1-15,-3-3-5 0,0 3 1 0,-2 0-2 16,-2 0 1-16,0 0 2 0,0 0-2 15,0 0-2-15,0 0 2 0,0 0 4 0,0 0 4 0,0 0 0 16,0 0-4-16,0 0-3 0,0 0-2 16,0 0-1-16,0 0-1 0,0 13-5 0,-14-13-33 0,14 0-57 15,0 0-86-15,0 0-142 0,0 0-153 0,0 0-151 16,0 0-247-16,0 0-147 0,0 0-140 0,0 0 11 16,0 0 338-16</inkml:trace>
  <inkml:trace contextRef="#ctx0" brushRef="#br0" timeOffset="16964.5075">28697 14575 690 0,'0'0'9'16,"0"0"15"-16,0 0 11 0,0 0 22 0,0 0 36 15,0 0 28-15,0 0 44 0,0 0 27 0,0 0 9 16,0 0 15-16,0 0-10 0,0 0-11 0,0 0-8 16,0 0-9-16,0 0 9 0,0 0 5 0,0 0 21 15,0 0 12-15,0 0 16 0,0 0 31 0,0 0 3 16,0 0 9-16,0 0-20 0,0 0-48 15,0 0-12-15,0 0-23 0,0 0-10 0,0 0 16 16,0 0-11-16,0 0-14 0,0 0-12 0,0 0-18 16,0 0-37-16,0 0-21 0,0 0-25 0,0 0-15 15,0 0-9-15,0 0-7 0,0 0-1 0,0 0-15 16,0 0-2-16,0 0-1 0,0 0-8 0,0 0 14 16,0 0-3-16,0 0-4 0,0 0 12 0,-8 0-9 15,8 0 9-15,0 0 19 0,0 0 5 16,0 0 21-16,0 0 8 0,0 0-1 0,0 0 1 15,0 0 4-15,0 0 4 0,0 0 1 0,-5 0-5 16,5 0-4-16,0 0 55 0,0 0 37 0,0 0 6 16,0 14 5-16,0-3-33 0,0 1-52 0,19 2-20 15,-19 7-22-15,15-1-39 0,-15 3 0 0,17 4 0 16,-17 2 0-16,21 3 0 0,-10 4 0 0,-5 1 0 16,2 6 0-16,-1 1 0 0,-7 2 0 0,10 2 0 15,-7 0 0-15,0 4 0 0,-1-4 0 0,2-1 0 16,1-2 0-16,1 3 0 0,2-6 0 0,-1-2 0 15,0-1 0-15,1-3 0 0,2-2 0 0,-5-2 0 16,2-2 0-16,-1-2 0 0,0 1 0 0,-1-3 0 16,-1 1 0-16,0-3 0 0,-1-2 0 0,3 1 0 15,-2-5 0-15,0-1 0 0,-1-2 0 16,-1-4 0-16,0-1 0 0,-1-3 0 0,1-3 0 16,-1-1 0-16,-1-2 0 0,0-1 0 0,0 0 0 15,0 0 0-15,0 0 0 0,0 0 0 0,0 0 0 16,0 0 0-16,0 0 0 0,0 0 0 0,0 0 0 15,0 0 0-15,0 0 0 0,0 0 0 0,0 0 0 16,0 0 0-16,0 0 0 0,0 0 0 16,0 0 0-16,0 0 0 0,0 0 0 0,0 0 0 0,0 0 0 15,0 0 0-15,0 0 0 0,0 0 0 0,0 0 0 16,0 0 0-16,0 0 0 0,0 0 0 0,0 0 0 16,0 0 0-16,0 0 0 0,0 0 0 0,0 0 0 15,0 0 0-15,0 0 0 0,0 0 0 0,0 0 0 16,0 17 0-16,17-17 0 0,-17 0 0 15,30 0 0-15,-9 14 0 0,0-14 0 0,3 0 0 16,1 0 0-16,0 11 0 0,0-11 0 0,-2 0 0 16,-2 8 0-16,-1-3 0 0,-3 0 0 0,-2-1 0 15,-2 0 0-15,-4 1 0 0,-2-2 0 0,-2 3 0 16,-2-3 0-16,-1-1 0 0,-2 2 0 0,0 0 0 16,0 0 0-16,0 0 0 0,-22 4 0 0,22-3 0 15,-27 3 0-15,8-1 0 0,0 3 0 16,-4-1 0-16,-5 3 0 0,-1 1 0 0,-2 0 0 15,-2 1 0-15,0 2 0 0,-1 0 0 0,-2 0 0 16,7 0 0-16,2-1 0 0,4-1 0 0,4-2 0 16,4 0 0-16,3-2 0 0,6-1 0 0,6-4 0 15,0 2 0-15,0-4 0 0,0 1 0 0,0-3 0 16,31 1 0-16,-11-2 0 0,1 0 0 0,3 0 0 16,3 0 0-16,2 0 0 0,1 0 0 0,1 0 0 15,-5-17 0-15,-2 17 0 0,-2 0 0 0,-3 0 0 16,-4 0 0-16,-3 0 0 0,-2 0 0 0,-2 0 0 15,-4 0 0-15,-1 17 0 0,-1-17 0 0,-1 0 0 16,-1 0 0-16,0 11 0 0,0-11 0 0,0 0 0 16,0 9 0-16,0-9 0 0,0 7 0 0,0-2 0 15,0 0 0-15,0 0 0 0,0-1 0 0,0 4 0 16,0-1 0-16,0 3 0 0,-12-1 0 0,12 3 0 16,0 0 0-16,0 2 0 0,0-1 0 15,0 4 0-15,0 2 0 0,0 0 0 0,0 2 0 16,0 2 0-16,0 0 0 0,0 5 0 0,0-1 0 15,14 1 0-15,-14 1 0 0,0-2 0 0,16-1 0 16,-16 2 0-16,15-2 0 0,-7 2 0 0,1-1 0 16,0 0 0-16,1 0 0 0,1 2 0 0,-2 0 0 15,1 0 0-15,1 0 0 0,0 0 0 0,-2-2 0 16,2 2 0-16,-2-2 0 0,2 2 0 0,0-3 0 16,-2 1 0-16,0 0 0 0,0 1 0 15,0-1 0-15,-1 1 0 0,-1 0 0 0,-1 1 0 0,-1 1 0 16,-1-1 0-16,0 1 0 0,-1-3 0 15,-1 2 0-15,0-1 0 0,1-1 0 0,-2 0 0 16,0-3 0-16,-1-2 0 0,2-2 0 0,1 1 0 16,-2-4 0-16,0-2 0 0,0-3 0 0,0-5 0 15,0 1 0-15,-1-4 0 0,0-1 0 0,0-3 0 16,1 0 0-16,-1 0 0 0,0 0 0 0,0 0 0 16,0 0 0-16,0 0 0 0,0 0 0 0,0-16 0 15,0 16 0-15,0 0 0 0,0-13 0 16,0 13-97-16,0-10-147 0,0 10-166 0,-14-12-226 15,14 12-112-15,0-12-255 0,-11 6-68 0,11 1-146 16,-9 1 14-16,9 2 402 0</inkml:trace>
  <inkml:trace contextRef="#ctx0" brushRef="#br0" timeOffset="18612.5045">26409 17938 618 0,'0'-3'0'0,"0"-1"9"0,0 1 0 0,0-4 5 16,0 1 9-16,0-1 5 0,0 1 24 0,0-1 11 15,0 0 27-15,0 1 45 0,15 1 27 0,-15 1 22 16,0 1 8-16,12-2-20 0,-12 3-22 0,0 0 3 16,7 0 9-16,-7 1 14 0,0 1 19 0,0 0 52 15,4 0 32-15,-4 0 41 0,0 0 81 0,2 0 6 16,0 0-16-16,0 0-33 0,-2 0-97 0,3 0-62 15,-3 15-37-15,0-15-32 0,0 0 5 0,3 0 6 16,-3 0 9-16,2 0 7 0,0 0-1 0,0 0-15 16,2 0-13-16,1 0-15 0,-1 0-19 0,1 0-8 15,0 0-17-15,1 0-6 0,1 0-11 0,-1 0-12 16,4 0-1-16,-1 0-4 0,2 0-1 16,3 0 0-16,1 0 8 0,3 0 6 0,0 0 7 15,7 0 9-15,0 0-7 0,2 0-8 0,4 0-11 16,1 0-14-16,1 0-11 0,1 0-9 0,-1 0-1 15,1 0-4-15,1 0-1 0,-2 0 3 0,-1 0-3 16,-1 0 0-16,0 0 4 0,-1 0-4 0,1 0 1 16,1 0 1-16,-1 0 0 0,-2 0 1 0,-2 0 2 15,4 0-3-15,-1 0 1 0,-6 0 2 0,3 0 0 16,0 0 0-16,-4 0-2 0,2 0 1 0,0 0-5 16,-2 0 4-16,0 0 1 0,-2 0-2 0,4 0 5 15,-3 0-5-15,0 0-2 0,3-7 2 0,-2 7 0 16,3 0 0-16,-1-5 0 0,0 2-1 15,1 0 0-15,-1 2 3 0,1-1 3 0,1 2 29 16,-3 0 19-16,2 0 17 0,1 0 10 0,-1 0-24 16,1 0-15-16,0 0-20 0,0 0-13 0,0 0-4 15,1 0-4-15,-1 0 0 0,1 0 0 0,0 0 0 16,-3 0 0-16,1 0 0 0,-1 0 0 0,-2 0 0 16,2-13 0-16,-1 13 0 0,-2 0 0 0,2-12 0 15,-2 12 0-15,0 0 0 0,0 0 0 0,-3-6 0 16,0 6 0-16,-1 0 0 0,-1 0 0 15,2 0 0-15,-2 0 0 0,-1 0 0 0,4 0 0 16,-4 0 0-16,5 0 0 0,-4 0 0 0,5 0 0 16,-1 0 0-16,-1 0 0 0,3 0 0 0,0 0 0 15,1 0 0-15,-2 0 0 0,-1 0 0 0,-1 0 0 16,-1 0 0-16,1 0 0 0,0 0 0 0,-3 0 0 16,-1 0 0-16,2-10 0 0,1 10 0 0,-2 0 0 15,0 0 0-15,0 0 0 0,-3 0 0 0,1 0 0 16,1 0 0-16,-1 13 0 0,-1-13 0 0,2 0 0 15,0 0 0-15,0 13 0 0,-2-13 0 0,1 0 0 16,-2 0 0-16,2 0 0 0,-4 0 0 0,-2 0 0 16,0 0 0-16,-1 0 0 0,-3 0 0 0,1 0 0 15,-3 0 0-15,1 0 0 0,0 0 0 16,-1 0 0-16,0 0 0 0,0 0 0 0,-1 0 0 16,2 0 0-16,0 0 0 0,0 0 0 0,2 0 0 15,-2 0 0-15,1 0 0 0,0 0 0 0,-1 0 0 16,1 0 0-16,0 0 0 0,1 0 0 0,-3 0 0 15,1 0 0-15,1 0 0 0,-3-11 0 0,3 11 0 16,-2 0 0-16,0 0 0 0,1 0 0 0,0-7 0 16,0 7 0-16,0 0 0 0,0 0 0 0,1 0 0 15,0 0 0-15,1 0 0 0,-1 0 0 0,-1 0 0 16,0 0 0-16,0 0 0 0,0 0 0 0,-1 0 0 16,2 0 0-16,-2 0 0 0,-1 0 0 0,2 0 0 15,-1 0 0-15,1 0 0 0,-1 0 0 0,1 0 0 16,-1 0 0-16,2 0 0 0,0-19 0 15,-2 19 0-15,1 0 0 0,1 0 0 0,-3-13 0 16,3 13 0-16,0 0 0 0,-1-6 0 0,0 6 0 16,1 0 0-16,-1-4 0 0,0 4 0 0,0 0 0 15,1 0 0-15,-1-3 0 0,-1 3 0 0,-1 0 0 16,0 0 0-16,-1-1 0 0,0 1 0 0,-1-1 0 16,0-1 0-16,0 1 0 0,0 1 0 0,0-3-6 15,0 1-4-15,0-1-1 0,0-2-5 0,0 3 6 16,0-3 9-16,0 3 1 0,0-1 5 15,0-1-6-15,0 2-2 0,0 1 3 0,0 0 2 16,0 0 0-16,0-1-5 0,0 2 2 0,0 0 0 16,0 0-1-16,0-1 4 0,0 0-6 0,0-2-3 15,0 0 6-15,0 1-2 0,-13-2 4 0,13-2-6 16,0-1-15-16,0 0-16 0,-11-1-10 0,11 1 1 16,-7-3 10-16,7 1 12 0,-6 0 8 0,6 1 7 15,-5-2 0-15,1 3 6 0,2 1-3 0,1 0-13 16,0 0-8-16,0 0-18 0,-1 1-23 0,2 1-28 15,0-2-48-15,-2 1-57 0,2-1-85 0,0-1-114 16,0 3-72-16,-3-2-181 0,3 0-164 0,-4 1-135 16,0-2-144-16,-1 3 21 0,-1 1 275 0</inkml:trace>
  <inkml:trace contextRef="#ctx0" brushRef="#br0" timeOffset="20040.4977">26432 17874 561 0,'0'0'14'0,"-2"0"14"0,1 0 4 0,-1 0 16 0,2 0 31 15,-3 0 49-15,1 0 62 0,0-13 40 0,2 13 22 16,0 0 8-16,0 0-11 0,0 0-33 16,0 0-39-16,0 0-36 0,0 0-18 0,0 0 19 15,0 0 18-15,0 0-3 0,0 0-12 0,0 0-2 16,0 12-15-16,0-12-17 0,0 0 5 0,0 0-7 16,0 7 11-16,0-7 29 0,0 0-3 0,0 0 9 15,-11 0 18-15,11 0 0 0,0 0-3 0,0 0-17 16,0 0-48-16,0 0-33 0,0 0-11 0,0 0-27 15,0 0-9-15,0 0 13 0,0 0 19 0,0 0 13 16,0 0 7-16,0 22-10 0,0-22-28 0,0 17 14 16,0-5 25-16,0 2 8 0,0 3 17 0,0 2-8 15,0 4-18-15,18 0-18 0,-18 1 0 16,0-1-3-16,0 1 9 0,15 0 16 0,-15-5-7 16,11 0-2-16,-11-4-29 0,8 0-17 0,-8-6-13 15,6 2-12-15,-6-5 3 0,3 0 0 0,-3-5-3 16,0 0 2-16,0 1 3 0,0-2-3 0,0 0 4 15,0 0 5-15,0 0 0 0,0 0-3 0,0 0 1 16,0 0-17-16,0 0-5 0,-17 0 6 0,17 0-4 16,0 0 11-16,-15 0-3 0,15 0-1 0,-16-15 2 15,16 15-3-15,-15 0 7 0,6 0-3 0,-1 0 0 16,-1 0-2-16,1 0 2 0,-4 0-4 0,0 0-1 16,-2 0 1-16,3 0-5 0,-3 0 13 0,3 0-1 15,-3 18 3-15,1-18 1 0,1 0-6 0,3 14 1 16,0-14-2-16,-1 0 4 0,5 10 2 15,1-10 3-15,1 0 2 0,2 0 1 0,3 0 16 16,0 0 20-16,-2 0 11 0,2 0 6 0,0 0-8 16,0 0-10-16,0 0 7 0,0 0 14 0,19 0 16 15,-19-15 19-15,24 15 1 0,-8 0-12 0,4-14-12 16,3 14-11-16,6 0 12 0,-2-13 3 0,5 13-14 16,1-7-21-16,3 7-35 0,-2-6-14 0,1 6 0 15,-3 0 0-15,-1 0 0 0,-6 0 0 0,0 0 0 16,-2 0 0-16,-4 0 0 0,-5 24 0 15,0-24 0-15,-3 0 0 0,-2 19 0 0,-2-19 0 16,-3 0 0-16,-2 11 0 0,2-11 0 0,-4 0 0 16,4 0 0-16,-4 0 0 0,0 0 0 0,2 0 0 15,-2 0 0-15,0 0 0 0,2 0-95 0,-2-16-125 16,0 16-136-16,0 0-197 0,0 0-78 0,0 0-158 16,0 0-143-16,0 0-78 0,0 0-116 0,-21 0 87 15,21 16 280-15</inkml:trace>
  <inkml:trace contextRef="#ctx0" brushRef="#br0" timeOffset="20444.07">26432 18540 1450 0,'-2'0'90'0,"1"11"62"0,-1-11 60 0,2 5 46 15,0-5-39-15,0 0 32 0,0 0-12 16,-3-18 38-16,3 18 67 0,0 0 37 0,0 0 32 15,0 0 4-15,0 0-52 0,19 0-63 0,-19 0 1 16,16 0-9-16,-16 0-2 0,19 0-23 0,-19 0-32 16,23 0-42-16,-14 0-43 0,3 0-35 0,0 0-40 15,-3 0-41-15,1 0-17 0,-3 0-13 0,1 0-6 16,-1 0 0-16,0 0-3 0,-2 0-7 0,-1 0-7 16,0 0-11-16,-2 0-73 0,3 0-99 0,-5 0-150 15,2 0-131-15,-2 0-137 0,2 0-204 16,-2 0-49-16,0 17-118 0,0-17 34 0,0 0 145 15,0 0 204-15</inkml:trace>
  <inkml:trace contextRef="#ctx0" brushRef="#br0" timeOffset="20632.2045">26465 18649 2310 0,'0'5'61'16,"-2"-4"67"-16,2-1 71 0,0 0 74 0,0 0 32 15,23 0 43-15,-23 0 6 0,19 0-35 0,-19 0-56 16,30 0-104-16,-14 0-82 0,1 0-42 0,-1 0-48 16,0 0-68-16,-2 0-168 0,-1 0-205 0,-1 0-193 15,-2 0-250-15,-3 0 32 0,0 0 115 16,-3 0 203-16</inkml:trace>
  <inkml:trace contextRef="#ctx0" brushRef="#br0" timeOffset="21947.4982">23375 15746 579 0,'0'-13'18'0,"0"13"28"15,0 0 50-15,0-9 77 0,0 9 55 0,0 0 20 16,0-9 1-16,0 9-32 0,0 0-29 0,0 0-21 16,0 0 2-16,0 0 16 0,0 0 7 0,0 0 20 15,-11 0 15-15,11 0 29 0,0 0 26 16,0 0 30-16,-9 0 4 0,9 0-60 0,-7 14-42 16,2-14-41-16,-1 0-42 0,1 0-3 0,-2 0-18 15,1 8-2-15,1-8-25 0,-1 0 11 0,-2 0 2 16,0 0-1-16,-1 0 24 0,1 0-20 0,-2 0 11 15,1 0 3-15,-1 0 0 0,-2 0 19 0,1 0 3 16,1 0-2-16,-3 0-3 0,-1 0-14 0,-1 0-5 16,1 0 1-16,-5 0-5 0,1 0-5 0,-4 0-4 15,-4 0-22-15,0 0 6 0,-5 0 13 0,0 0 8 16,-3 0 7-16,-3 0-29 0,-2 0-32 0,-3 0-32 16,2 0-17-16,-3 0 0 0,0 0 0 0,-1 11 0 15,-1-11 0-15,1 0 0 0,-1 0 0 0,2 0 0 16,0 0 0-16,1 0 0 0,3 0 0 15,0 0 0-15,4 0 0 0,2 0 0 0,4 0 0 16,2 0 0-16,3 0 0 0,5 0 0 0,4 0 0 16,2 0 0-16,5 0 0 0,2 0 0 0,3 0 0 15,1 0 0-15,2 0 0 0,0 0 0 0,0 0 0 16,0 0 0-16,0-15 0 0,0 15 0 0,17 0 0 16,-17 0-87-16,0 0-103 0,0-8-95 0,0 8-101 15,15 0-67-15,-15 0-59 0,0 0-40 0,0 19-173 16,10-19-101-16,-10 17-161 0,11-17-115 0,-3 19 167 15,-1-19 252-15</inkml:trace>
  <inkml:trace contextRef="#ctx0" brushRef="#br0" timeOffset="22728.5304">22044 15558 471 0,'0'-14'18'0,"0"14"33"0,0 0 27 15,0 0 54-15,0 0 37 0,0 0 28 0,0 0 31 16,0 0-20-16,0-8-21 0,0 8-5 0,0 0-10 16,0 0-3-16,0-6-22 0,0 6-27 0,0-5-7 15,0 1 18-15,0 1 28 0,0-2 1 0,0 2 21 16,0-3 30-16,0 3 42 0,0 1 53 0,0-1-25 15,0 1-33-15,0 0-55 0,0 2-47 0,0 0-20 16,0 0-43-16,0 0-15 0,0 0-14 0,0 0 8 16,0 0 27-16,0 0 24 0,0 18 12 0,-15-18 35 15,15 15 9-15,0-15 7 0,0 23 4 16,0-9-16-16,0 3 0 0,0 1-12 0,0 3-19 16,0 2-35-16,0 2-40 0,0 0-26 0,0 4-18 15,0-2-7-15,0 1-7 0,0-2-1 0,0-3-8 16,0 0 3-16,-18-5-3 0,18-1-7 0,0-5-5 15,0-2-94-15,0-6-166 0,0 0-181 0,0-2-233 16,0-2-248-16,0 0-92 0,0 0-139 16,0 0 111-16,0-23 341 0</inkml:trace>
  <inkml:trace contextRef="#ctx0" brushRef="#br0" timeOffset="23312.5002">21795 15623 636 0,'0'-3'42'0,"0"2"40"15,1-2 60-15,-1 0 56 0,2 1 24 0,-2-1 19 16,0 3-12-16,0-3-17 0,0 0-42 0,0 0-25 16,0 1-13-16,0-1-9 0,0 0 0 0,0 0 20 15,0-1 27-15,0 3 32 0,0 1 22 16,0-1 10-16,0 1 3 0,0 0-4 0,0 0 3 0,0 0-21 16,0 0-25-16,0 0-10 0,0 0-1 15,0 15 14-15,0-15 24 0,0 0 13 0,0 14 2 16,0-14 10-16,0 12-12 0,0-3-33 0,0 0-13 15,0 0-25-15,0 4-2 0,-13 3 22 0,13 2 20 16,0 0 18-16,0 4-30 0,0 2-52 16,0-1-61-16,0 2-55 0,0 0-19 0,0 0 0 0,0-1 0 15,0-1 0-15,0-4 0 0,0-2 0 0,0-1 0 16,0-2 0-16,0-3 0 0,0-4 0 0,0 0-6 16,0-4-160-16,0-2-153 0,0-1-215 0,0 0-235 15,0 0-180-15,0 0-152 0,0 0-176 0,0 0 25 16,0-20 319-16,-18 20 306 0</inkml:trace>
  <inkml:trace contextRef="#ctx0" brushRef="#br0" timeOffset="24302.0258">21795 15850 630 0,'0'0'47'0,"-2"0"53"16,2 0 53-16,-2 0 40 0,-2 0-16 0,1 0-21 15,-5 0-32-15,2 0-10 0,0 0-7 0,-1 0-6 16,-3 0-8-16,2 0-13 0,1 0-8 0,2 0-7 15,1 0 34-15,-1 0 29 0,2 0 20 0,1 0 19 16,1 0-6-16,0 0-11 0,1 0 0 16,-1 0-21-16,-1 0-17 0,2 0 7 0,0 0-4 15,0 0 7-15,-2 0 14 0,2 0-15 0,-3 0 12 16,1 16-2-16,0-16 2 0,-3 0-14 0,1 0-28 16,-1 0 25-16,0 0-18 0,2 0 11 0,0 0 8 15,0 9-12-15,1-9 20 0,1 0 28 0,0 0 18 16,1 0 3-16,-2 0 5 0,2 0-4 0,-2 0-19 15,2 0-13-15,-3 0-27 0,-3 0-22 0,2 0 4 16,-2 0 6-16,-1 0 6 0,-2 0-3 0,-1 0-8 16,1 0-17-16,-1 0-14 0,-1 0-9 0,0 0-7 15,-1 0 0-15,-2 0 15 0,-1 0 13 16,-1 0 5-16,-3 0 17 0,-1 0-18 0,-5 0 7 16,-4 0-17-16,-5 0-34 0,-5 0-10 0,-3 13-30 15,-5-13 0-15,-2 11 0 0,-7-11 0 0,-1 13 0 16,-3-5 0-16,1 0 0 0,-1-2 0 0,0 1 0 15,-1 3 0-15,3-2 0 0,3 3 0 0,0-1 0 16,4 0 0-16,5 1 0 0,3 0 0 0,4-1 0 16,4 0 0-16,8-1 0 0,2-1 0 0,6-1 0 15,4 0 0-15,4-4 0 0,4 1 0 0,5-1 0 16,0-3-8-16,1 0-116 0,1 0-115 0,0 0-162 16,0 0-253-16,0 0-86 0,0 0-266 0,21 0-133 15,-21-18-131-15,19 18 87 0,-19-14 380 0</inkml:trace>
  <inkml:trace contextRef="#ctx0" brushRef="#br0" timeOffset="28862.4936">23980 17895 844 0,'0'0'39'0,"0"0"38"0,0 0 43 0,0 0 40 15,0 0-23-15,0 0-22 0,0 0-21 0,0 0-12 16,0 0 7-16,-11 0 5 0,11 0 5 0,0 0 8 16,0 0-3-16,-7 0-4 0,7 0-2 0,0 0-17 15,0 0-7-15,0 0-11 0,-3 0-11 16,3 0-6-16,0 0 1 0,0 0 40 0,0 0 30 15,0 0 20-15,0 0 14 0,0 0-21 0,0 0 1 16,0 12 22-16,0-12 0 0,0 0 3 0,0 0-26 16,0 0-33-16,-14 0-12 0,14 0-12 0,0 0-15 15,0 0-3-15,0 0-15 0,0 0-9 0,0 0 2 16,0 0-11-16,0 0-5 0,0 0-8 0,0 0 0 16,0 0 24-16,0 0 13 0,0 0 36 0,-7 0 8 15,7 0-18-15,-5 0 4 0,2 0-20 0,0 0-2 16,-1 0 4-16,2 12 3 0,-3-12 2 0,1 0-12 15,1 0 2-15,-2 0-14 0,1 0-14 16,0 0-1-16,-1 0-10 0,1 0-12 0,0 0-1 16,1 0 5-16,-3 0 4 0,2 0 3 0,-1 0 6 15,-1 0-3-15,1 0 1 0,0 0-3 0,-2 0 2 16,1 0-1-16,-1 0-8 0,0 0 5 0,0 0-10 16,-1 0 7-16,-1 0-5 0,1 0 2 0,-4 0 9 15,1 0-9-15,1 0 10 0,-1 0 1 0,1 0-16 16,0 0 0-16,-1 0-1 0,0 0 4 0,-1 0 16 15,3 0 28-15,-3 0 1 0,0-15-1 0,0 15-11 16,-1 0-25-16,-1 0-7 0,2 0-5 0,-2-10 7 16,1 10 0-16,-4 0 2 0,-1 0-8 0,0 0-4 15,-2 0 0-15,0 0-1 0,-3 0 0 0,0 0 4 16,-2 0 0-16,2 0 5 0,-4 0 5 16,-1 0-13-16,0 0 0 0,-1 0-9 0,0 0-2 15,-1 0 16-15,0 0-3 0,-2 0 7 0,1 0 5 16,0 0-9-16,-1 0 6 0,-4 0-7 0,1 0-4 15,-2 0 2-15,0 0-2 0,-2 0 2 0,0 0 2 16,-3 0-4-16,1 15 3 0,-1-15 0 0,-1 0 1 16,0 0 2-16,-1 11-6 0,3-11 4 15,-1 0-5-15,-1 0-3 0,4 0 7 0,-3 0-8 0,1 0 8 16,2 0 15-16,-3 0-12 0,1 0 0 16,0 0-3-16,3 0-14 0,-3 0 11 0,2 0 3 0,-2 0 4 15,0 0 1-15,1 0-6 0,-1 0 1 0,1 0-5 16,-2 0 1-16,0 17-4 0,2-17 6 15,1 0-3-15,0 15 9 0,2-15 3 0,-1 0-1 16,3 13 2-16,-1-13-9 0,0 0 4 0,2 9-11 16,0-9 6-16,2 3 2 0,-2-3-5 0,1 4 14 15,3-4-10-15,1 2 7 0,0 1 36 0,1-1 5 16,1 0 13-16,2-1-9 0,2 2-31 0,1-1-10 16,-1 0-9-16,1 0 2 0,2 1-3 0,0-1 1 15,0-1 4-15,2-1-2 0,-1 2 2 0,3-1 2 16,0-1-2-16,0 0 4 0,1 0-6 0,3 0-5 15,-3 0-3-15,4 0-1 0,-1 0 8 16,2 0 3-16,0 0 18 0,-2 0-4 0,2 0-2 16,1 0 3-16,-2 0-3 0,2 0-5 0,0 0 2 15,-2 0-3-15,1 0-8 0,0 0 12 0,2 0-4 16,-1 0 0-16,2 0 1 0,0 0 1 0,1 0 1 16,0 14 4-16,4-14 18 0,-1 0 6 0,2 0 13 15,1 0 10-15,0 0-15 0,0 0-14 0,0 0-22 16,0 0-14-16,0 0-9 0,0 0 1 0,19 0-4 15,-19 0-6-15,0 0-33 0,15 0-89 0,-15-12-95 16,0 12-105-16,15 0-176 0,-15 0-242 0,13 0-169 16,-3-6-215-16,0 6 29 0,2 0 330 15</inkml:trace>
  <inkml:trace contextRef="#ctx0" brushRef="#br1" timeOffset="35017.4874">29635 15599 1547 0,'9'-2'124'0,"-9"2"86"0,0-1 60 15,0 0 99-15,4 0-21 0,-4 1 48 0,0 0 86 16,0 0 21-16,0 0-64 0,0 0-65 0,0 0-68 16,0 0-23-16,0 0 42 0,0 0 3 0,0 0-22 15,0 0-43-15,0 14-14 0,0-14 4 0,0 0 12 16,0 17-21-16,0-8-69 0,0 3-74 16,0 3-70-16,0 0-31 0,0 4 0 0,0 4 0 15,0 3 0-15,0 0 0 0,0 5 0 0,16 2 0 16,-16 4 0-16,13 1 0 0,-13 1 0 0,12-1 0 15,-12-4 0-15,13 0 0 0,-7-5 0 0,0-3 0 16,-1-4 0-16,-1-6 0 0,1-3 0 0,-2-4-50 16,2-1-191-16,-2-4-221 0,0-3-279 0,-1-1-203 15,1 0-179-15,-3 0-3 0,2 0-20 0,2-28 133 16,-1 28 329-16,2-25 224 0</inkml:trace>
  <inkml:trace contextRef="#ctx0" brushRef="#br1" timeOffset="35601.4807">29653 15705 1688 0,'-1'-7'85'16,"-1"2"52"-16,0 0 30 0,0 1 48 0,0-1-20 15,-1-1 10-15,1 2 56 0,-2-2 36 0,0 4-18 16,2-3-23-16,0 3-45 0,0-2-43 0,0 2-21 16,1 0-16-16,1-2-26 0,0 2-40 15,0-1-21-15,0-1-17 0,0-1-4 0,21 0-4 16,-21 1 3-16,21-2 11 0,-21 1-5 0,25 1 13 16,-8-2 14-16,0-1 0 0,2 4 0 0,-1-1-1 15,-2 0-10-15,-2 3-13 0,1-1 9 0,-5 0-8 16,-1 2 5-16,-1 0 9 0,-2 0 2 0,-1 0 9 15,-2 19-9-15,0-19-12 0,0 19 1 0,-2-19 0 16,-1 29 0-16,0-12 13 0,0 3-8 0,0 1-2 16,0 1-13-16,0 0-12 0,-21 0-10 0,21 2-3 15,-17-5 8-15,17 2-5 0,-18-4 2 0,18-1-7 16,-19 0-3-16,19-4 3 0,-16 0-3 16,16-3 1-16,-13-1-1 0,13 0-2 0,-7-2 1 15,2 1-1-15,5-3 4 0,-2-2 6 0,-2-1 5 16,4 0 8-16,0-1-15 0,0 0-8 0,0 0-23 15,0 0-23-15,0 0 12 0,0-16-3 0,20 16 23 16,-20 0 21-16,16-16-5 0,-16 16 8 16,20 0 1-16,-6-11-6 0,-2 11 9 0,2 0 8 0,-5 0 6 15,3 0 20-15,-1 0 25 0,0 19 36 16,-1-19 26-16,2 15 25 0,-2-15-5 0,0 19-15 16,2-7-21-16,-3 0-28 0,0 2-30 0,0-3-28 0,0 1-19 15,-2-2-10-15,0 1-8 0,1-3-4 0,-2 1-7 16,-1-3-64-16,-1-3-115 0,0 2-138 15,-1-4-98-15,2-1-184 0,-3 0-151 0,-2 0-80 16,3 0-164-16,-1 0 151 0,2-18 150 0,-1 18 221 16</inkml:trace>
  <inkml:trace contextRef="#ctx0" brushRef="#br1" timeOffset="35974.1492">30153 15792 2260 0,'2'-2'91'0,"-1"-1"82"16,-1 0 130-16,0 3 124 0,1 0 60 16,-1-1 28-16,0 1-78 0,0 0-56 0,0 0-71 15,0 0-18-15,0 0 33 0,0 0-1 0,0 18-45 16,0-18-27-16,0 14-19 0,0-14-4 0,0 19 32 16,0-5-15-16,0 0-62 0,0 1-61 0,13 2-69 15,-13 0-49-15,0 1-5 0,0 0 0 0,0 0 0 16,0 0 0-16,0-1 0 0,0-4 0 0,0 0 0 15,0-2 0-15,0-3 0 0,0 0 0 0,0-3 0 16,0 0 0-16,0-3 0 0,0-1 0 0,0 0 0 16,0-1 0-16,0 0 0 0,0 0 0 0,17 0 0 15,-17 0 0-15,16 0 0 0,-6 0 0 0,2-16 0 16,2 16 0-16,0 0 0 0,1-13 0 16,2 13 0-16,-2 0 0 0,2 0 0 0,-4 0 0 15,1 0 0-15,-3 0 0 0,-1 0 0 0,-2 0 0 16,-1 0 0-16,-3 0 0 0,-2 0 0 0,-1 18 0 15,-1-18-58-15,0 0-215 0,0 0-307 0,0 0-344 16,0 0-451-16,0 0-227 0,-22 0 134 16,22 0 344-16</inkml:trace>
  <inkml:trace contextRef="#ctx0" brushRef="#br1" timeOffset="37174.4877">25446 11932 1994 0,'-2'-6'79'0,"0"6"52"16,0-4 43-16,2 1 57 0,-2 0-20 0,0 0 52 16,2 1 105-16,-3 2 59 0,2 0 29 0,1 0-39 15,-1 0-73-15,1 0-28 0,-1 0-9 16,1 0 21-16,0 0 7 0,0 0-22 0,0 0-16 16,0 0-20-16,0 0-22 0,0 0 8 0,0 0-65 15,0 0-65-15,0 15-59 0,0-15-74 0,0 12 0 16,19-2 0-16,-19 2 0 0,20 4 0 0,-7 1 0 15,3 6 0-15,-2 2 0 0,4 2 0 0,-1 5 0 16,0-1 0-16,1 1 0 0,-1-1 0 0,0-1 0 16,-2-2 0-16,3-2 0 0,-5-4 0 0,0-4 0 15,-1-1 0-15,-2-5 0 0,-2-4 0 0,-1 0 0 16,-1-5 0-16,1-3 0 0,-3 0 0 16,2 0 0-16,-2-19 0 0,0 19 0 0,1-34 0 15,-3 12 0-15,0-5 0 0,0-4 0 0,-2-5 0 16,0-3 0-16,0-4 0 0,0-1 0 0,-21-2 0 15,21 1 0-15,-21 1 0 0,21 5 0 0,-21 2 0 16,21 9 0-16,-16 7 0 0,16 4 0 0,0 8 0 16,-11 4 0-16,11 5 0 0,0 0 0 0,0 0 0 15,0 21 0-15,0-21 0 0,0 30 0 0,0-12 0 16,0 4 0-16,19-1 0 0,-19 0 0 0,0-1-128 16,0-1-199-16,0 0-302 0,0-5-306 0,0 0-295 15,0-3-293-15,8-2 104 0,-8-2 307 0</inkml:trace>
  <inkml:trace contextRef="#ctx0" brushRef="#br1" timeOffset="37562.0896">25986 12039 1946 0,'0'0'86'0,"0"0"48"0,0 0 58 0,0 0 67 15,-15 0-15-15,15 0 38 0,0 0 49 0,-18 0 10 16,18 0-4-16,-17 0-49 0,9 0-62 0,1 14-57 15,-2-14-28-15,0 0-7 0,0 11 17 0,-2-11 28 16,0 11 33-16,2-3 14 0,-2 1-5 0,1 0-10 16,0 4-56-16,1-1-39 0,1 0-53 15,4 2-39-15,-2-1-11 0,5 1-5 0,1-2-3 0,0 2 1 16,0-1-2-16,0-2-5 0,30-3-15 16,-30-1-103-16,35-1-144 0,-16-1-121 0,-2-3-133 15,4-2-145-15,1 0-86 0,-4 0-53 0,-2 0-88 16,-3 0 110-16,1-22 112 0,-3 22 180 0</inkml:trace>
  <inkml:trace contextRef="#ctx0" brushRef="#br1" timeOffset="37890.4872">26222 11998 1603 0,'1'-7'68'0,"1"0"62"0,-2 2 49 0,2-2 59 15,-2-1-11-15,0 4 7 0,0-1 10 0,0 2 34 16,0 1 43-16,0 0-13 0,-16 1 26 0,16 1-36 16,0 0-68-16,0 0 3 0,-15 0-64 15,15 0-14-15,-9 0 32 0,9 0 1 0,-12 17 53 16,5-17 4-16,-1 0-2 0,1 15-37 0,-1-15-24 16,2 17-6-16,-2-8-21 0,1 1 10 0,1 2-10 15,0 0 10-15,2 5 8 0,-1 0-2 0,-1 0-28 16,2 2-51-16,0 1-48 0,4-1-33 0,0 2-11 15,0-1 0-15,0-4 0 0,21 1 0 16,-21-4 0-16,31-1 0 0,-10-5 0 0,8-1 0 0,2-4 0 16,1-2-77-16,4 0-157 0,-1 0-188 0,-3 0-284 15,-3-22-181-15,-2 22-237 0,-8-16-116 0,-4 16-30 16,-5-13 186-16,-10 13 394 0</inkml:trace>
  <inkml:trace contextRef="#ctx0" brushRef="#br1" timeOffset="40270.4687">29305 12678 3151 0,'-3'4'147'0,"1"-2"124"0,-2 2 84 16,1-1 103-16,1-1-69 0,0 0-18 0,0 0 10 15,1-2 22-15,0 0 0 0,0 0-46 0,0 0-46 16,1 0-76-16,-1 0-11 0,-1 0 22 0,1 0-33 16,-1 0-49-16,1 0-67 0,0-17-82 15,1 17-15-15,0-17 0 0,0 1 0 0,0-2 0 0,0-4 0 16,0-6 0-16,22-4 0 0,-22 1 0 16,22-6 0-16,-22-1 0 0,25-1 0 0,-13 3 0 15,0-4 0-15,0 4 0 0,-2 0 0 0,-1 4 0 16,0 1 0-16,-3 4 0 0,-1 4 0 0,-1 1 0 15,-1 5 0-15,-3 5 0 0,1 2 0 0,0 3 0 16,-1 3 0-16,0 3 0 0,0-1 0 0,0 2 0 16,0 0 0-16,0 0 0 0,0 0 0 0,0 0 0 15,0 19 0-15,0-19 0 0,0 19 0 0,0-19 0 16,18 27 0-16,-18-11 0 0,16 2 0 0,-16 3 0 16,24 1 0-16,-8 3 0 0,0 1 0 0,2 4 0 15,1 1 0-15,0 3 0 0,-2 0 0 0,0 2 0 16,-2-2 0-16,-2-1 0 0,1-1 0 0,-2-4 0 15,-2 0 0-15,0-5 0 0,-1-3 0 0,2-3 0 16,-3-5 0-16,-1 0 0 0,-2-6 0 0,-1-1-54 16,-1-4-164-16,-1-1-164 0,-2 0-241 15,0 0-140-15,0 0-91 0,0-26-148 0,0 26 49 16,-20-19-124-16,20 19 140 0,-20-21 273 0,20 9 192 16</inkml:trace>
  <inkml:trace contextRef="#ctx0" brushRef="#br1" timeOffset="40484.1922">29423 12497 2922 0,'0'-1'136'16,"0"1"137"-16,0 0 155 0,27 0 109 0,-27 0-76 15,32 0-77-15,-7 0-86 0,3 0-76 0,2 0-44 16,2 0-62-16,2 0-67 0,-2 0-47 0,-1 0-30 15,-3 0-45-15,-4 0-90 0,-4 0-81 0,-3 0-180 16,-4 0-228-16,-5 0-148 0,-2 0-208 0,-1 0-5 16,-1 0 234-16,-3 0 236 0</inkml:trace>
  <inkml:trace contextRef="#ctx0" brushRef="#br1" timeOffset="40710.0652">29930 12439 2513 0,'0'0'105'0,"0"0"128"0,0 19 178 0,0-19 164 15,0 0-18-15,0 19-46 0,0-9-76 0,0 0-87 16,0 2-37-16,0 0-65 0,0 0-91 0,15-3-72 16,-15 1-54-16,0 0-14 0,0-1-20 0,13-1-1 15,-13 0-8-15,0-4-6 0,0 1-27 0,7-1-128 16,-7-2-113-16,0-2-139 0,0 0-264 0,0 0-148 15,0 0-138-15,0-22-49 0,0 22 138 16,0-25 274-16</inkml:trace>
  <inkml:trace contextRef="#ctx0" brushRef="#br1" timeOffset="40986.0409">29902 12235 2934 0,'0'-2'114'15,"0"2"138"-15,0 0 120 0,0 0 84 0,0-1-46 16,0 1-104-16,0 0-97 0,0 0-73 0,0 0-70 16,0 0-27-16,0 0-34 0,0 0-9 0,0 0 0 15,0 0-5-15,0 0 19 0,0 0-10 0,0 0-5 16,0 0-15-16,0 0-15 0,0 0-9 16,0-19-9-16,0 19 0 0,0-20 21 0,0 20 23 15,-8-18 9-15,8 18 15 0,0-20-25 0,-6 20-5 16,6-14 10-16,-4 14 5 0,2-7 0 0,0 7-10 15,2 0 0-15,-1 0-10 0,-1 0 6 0,2 0-1 16,-2 0-132-16,2 19-193 0,0-19-214 0,0 22-243 16,0-22-180-16,0 26 75 0,0-12 218 0</inkml:trace>
  <inkml:trace contextRef="#ctx0" brushRef="#br1" timeOffset="41852.4645">29358 13634 2305 0,'0'0'57'0,"0"0"123"16,0 0 151-16,0 0 197 0,0 0 114 15,0 0-21-15,0 0-44 0,0 0-100 0,0 21-97 16,0-21-47-16,14 0-66 0,-14 0-61 0,0 11-42 15,0-11-13-15,0 0 53 0,0 0 4 0,7 0-22 16,-7 0-44-16,6-20-91 0,-1 20-36 0,2-29-20 16,2 9 21-16,-1-1-10 0,0-1 4 0,2-7 5 15,-1 0-21-15,-2-1-2 0,-1-2-6 0,-2 2 3 16,1-2 1-16,-3 0 0 0,-1-1-2 0,-1 3-1 16,0 2 7-16,0 4 0 0,0 0 1 0,0 6 0 15,0 2-2-15,0 4 5 0,-15 4 2 0,15 2-3 16,0 2-7-16,0 0-3 0,0 4-6 0,0 0 5 15,0 0 1-15,0 0 4 0,0 0 0 0,0 0 6 16,0 21 3-16,18-21 4 0,-18 25 7 0,19-8-1 16,-19 5 16-16,27 1 43 0,-11 4 7 15,3 5-6-15,2 1-14 0,-2 1-46 0,1 3-10 16,0-2 0-16,0 2 0 0,2-3 0 0,-3 1 0 16,0-4 0-16,-2-3 0 0,3-3 0 0,-2-3 0 15,-2-3 0-15,0-3 0 0,-4-4 0 0,-1-4-3 16,-1 0-123-16,-2-4-135 0,-5-1-166 0,1-3-199 15,-3 0-43-15,-1 0-184 0,0 0-74 0,0-22 9 16,0 22-90-16,-29-19 207 0,29 19 107 0,-34-25 193 16</inkml:trace>
  <inkml:trace contextRef="#ctx0" brushRef="#br1" timeOffset="42035.0073">29464 13542 2693 0,'16'-17'101'16,"3"9"140"-16,1 1 132 0,6 7 135 0,3-10-19 16,-1 10-109-16,3-9-106 0,0 9-129 15,-1-1-92-15,0-2-33 0,-3-1-36 0,-2 2-42 0,-4 0-94 16,-4-1-208-16,-3 3-216 0,-3 0-158 16,-2 0-182-16,-3 0 79 0,1 0 110 0,-3 0 192 15</inkml:trace>
  <inkml:trace contextRef="#ctx0" brushRef="#br1" timeOffset="42354.4761">29978 13465 2643 0,'2'0'100'0,"0"-8"123"16,0 8 137-16,-1 0 167 0,3 0 1 0,0 0-12 16,2 0 25-16,1 0-40 0,3 18 15 0,0-18-11 15,2 0-60-15,2 21-87 0,-2-21-114 0,1 20-102 16,-1-8-100-16,0-1-42 0,0 4 0 0,-1-3 0 15,0 1 0-15,-2-2 0 0,-1-3 0 0,0-1 0 16,-3 0 0-16,-1-4 0 0,-1-1 0 0,0-2 0 16,-1 0 0-16,0 0 0 0,2 0 0 0,-2-25 0 15,1 25 0-15,2-30 0 0,-2 12 0 16,-1-1 0-16,0-4 0 0,-1 0 0 0,-1 0 0 16,0 0 0-16,0 3 0 0,0-2 0 0,0 3 0 15,0 5 0-15,-18 2 0 0,18 4 0 0,0 3 0 16,0 3 0-16,0 2 0 0,0 0-11 0,-12 0-141 15,12 0-143-15,0 24-199 0,-10-24-232 0,10 22-133 16,-9-22-175-16,4 24-155 0,5-24-16 0,0 20 169 16,0-20 316-16</inkml:trace>
  <inkml:trace contextRef="#ctx0" brushRef="#br1" timeOffset="42926.5149">30193 12394 2016 0,'0'-1'96'15,"0"0"61"-15,0 0 34 0,0 1 82 0,15-1 3 16,-15 0 25-16,0 1 95 0,0 0 6 0,13-1-44 15,-13 0-43-15,15 1-98 0,-5-2-78 0,4 2-16 16,1-2-17-16,2-1-7 0,2 3 7 0,1-1-32 16,1-1-23-16,0 0-28 0,-1 1-17 15,1-1-11-15,-4 1 1 0,0-2 1 0,-4 3-5 0,-2 0-13 16,-4-2-62-16,-1 2-69 0,-3 0-90 16,-2 0-124-16,-1 0-145 0,0-2-133 0,0 2-145 15,0 0-67-15,-25 0 30 0,25 0 194 0,-28 0 240 16</inkml:trace>
  <inkml:trace contextRef="#ctx0" brushRef="#br1" timeOffset="43100.3449">30198 12555 2098 0,'23'-18'75'0,"1"18"44"16,2 0 16-16,1-14 24 0,3 14-68 0,-4-10-46 0,1 10-15 15,-5-8-40-15,-2 8-74 0,-3-6-113 16,-3 6-218-16,-3 0-155 0,-3-6-38 0,-4 4 118 16</inkml:trace>
  <inkml:trace contextRef="#ctx0" brushRef="#br1" timeOffset="43601.926">30594 13273 2474 0,'0'-1'66'0,"0"0"125"0,0 1 158 16,19 0 142-16,-19 0 68 0,19 0-47 16,-19 0-79-16,24 0-54 0,-10 0-68 0,4 0-42 15,0 0-58-15,2 0-87 0,-2 0-62 0,-2 0-40 16,0 0-30-16,-3 0-9 0,-2 0-19 0,-4 0-49 15,-2 0-131-15,-3 0-116 0,-2 0-186 0,0 0-233 16,0 0-102-16,0 0-144 0,-30 0 9 0,30 0 211 16,-33 22 242-16</inkml:trace>
  <inkml:trace contextRef="#ctx0" brushRef="#br1" timeOffset="43774.2103">30513 13521 2146 0,'18'0'106'0,"3"-19"110"0,3 19 159 16,6 0 153-16,3-15 34 0,7 15-51 16,-4-11-150-16,0 11-148 0,-1-12-131 0,-3 12-67 15,-5-11-16-15,-3 5-74 0,-5 0-167 0,-5 2-235 16,-5 0-223-16,-1 1-252 0,-3-3 14 0,0 0 137 16,-1 1 229-16</inkml:trace>
  <inkml:trace contextRef="#ctx0" brushRef="#br1" timeOffset="44294.4638">31045 12254 998 0,'0'-4'115'0,"0"-3"104"0,0 4 86 15,0 0 55-15,0-1-53 0,0 1-10 0,0 2-6 16,21-2 61-16,-21 3 50 0,19 0 12 0,-19 0-24 15,28 0-58-15,-7 0-51 0,1 21-33 0,5-21 44 16,4 20 20-16,3-4-12 0,3 1-41 16,2 1-102-16,0 3-77 0,-2-1-59 0,-1 1-33 15,-5 1-7-15,-3 0-4 0,-6-3-3 0,-2 0-86 16,-6-2-131-16,-4-3-106 0,-3-2-119 0,0-3-139 16,-3-2-105-16,-2-2-83 0,-1-3-147 0,-1 0 94 15,0-2 136-15,0 0 195 0</inkml:trace>
  <inkml:trace contextRef="#ctx0" brushRef="#br1" timeOffset="44535.0689">31348 12030 1770 0,'-8'0'57'0,"3"0"110"0,-2 0 113 16,2 21 119-16,-2-21 114 0,-1 31 39 0,-1-9-25 16,2 3-57-16,0 7-113 0,-3 7-125 0,2 0-67 15,-3 5-65-15,0-1-51 0,1 3-38 16,-1-1-26-16,-1 0-35 0,0-3-136 0,2-6-293 16,1-7-350-16,2-2-378 0,3-10-26 0,0-5 307 15</inkml:trace>
  <inkml:trace contextRef="#ctx0" brushRef="#br1" timeOffset="45226.4594">31232 13167 2044 0,'0'-8'97'0,"0"4"94"0,0 1 79 16,0 3 130-16,0-2 37 0,0 2-4 0,0 0 7 16,0 0-58-16,0 0-81 0,0 0-21 0,0 20 19 15,0-20 25-15,30 18 28 0,-30-18 12 0,30 27-39 0,-13-12-53 16,0 4-33-16,0 0-54 0,-2 0-47 15,-3 0-22-15,0-2-35 0,-1-3-7 0,-2-3-11 16,-1-1-20-16,0-5-14 0,-1-3-19 0,0-2-8 16,4 0-2-16,-2 0 0 0,-1-24 0 0,3 24 0 15,-1-32-4-15,-2 11-10 0,0-1-5 0,-2-1-30 16,-1 0-17-16,-5-1-17 0,0 0-25 0,0 2 9 16,0 5 8-16,0 2 15 0,0 4 21 0,-18 4 5 15,18 2-14-15,0 5-18 0,0 0-29 0,-18 0-54 16,18 0-74-16,0 29-108 0,-16-29-77 0,16 33-44 15,0-15-79-15,-8 3-92 0,8 1-30 0,0-1-84 16,0 3-73-16,0-2 109 0,0 1 57 0,17 0 196 16</inkml:trace>
  <inkml:trace contextRef="#ctx0" brushRef="#br1" timeOffset="45574.4497">31397 13525 762 0,'0'0'99'0,"0"-20"108"0,0 20 85 16,0 0 66-16,0-14-37 0,0 14-50 16,0-11-18-16,0 11 27 0,0-10 34 0,0 10 71 15,0-11 62-15,16 11-24 0,-16-9-36 0,0 6-75 16,0 3-53-16,0-4 7 0,0 3 13 0,0 0 17 15,8 0-10-15,-8 1-30 0,0 0-13 0,0 0-6 16,6 0 4-16,-3 0 8 0,-1 0-36 0,1 0-65 16,-1 19-67-16,1-19-55 0,0 14-26 0,0-14 0 15,0 20 0-15,1-5 0 0,0 2 0 16,1 3 0-16,2 1 0 0,0 3 0 0,-2 3 0 16,2-1 0-16,1 3 0 0,-2-4 0 0,2-1 0 15,-1-3 0-15,0-4 0 0,0 0 0 0,0-4-199 16,-2-3-253-16,1-4-301 0,-2-2-516 0,0-3-237 15,2-1-90-15,-3 0 302 0</inkml:trace>
  <inkml:trace contextRef="#ctx0" brushRef="#br2" timeOffset="65256.5526">2871 4016 3845 0,'0'0'184'16,"0"0"104"-16,-6 0 84 0,6 0 104 0,0 0-59 16,0 0 12-16,0 0 8 0,0 0-39 15,0 0-88-15,0 0-89 0,0 0-78 0,27 0-55 16,-27 0-41-16,21 0-27 0,-21 0-19 0,27 0-17 15,-14 0-2-15,1 0-11 0,0-20-24 0,-2 20-41 16,-1 0-69-16,0 0-79 0,-3-11-120 0,-1 11-110 16,-2 0-37-16,-1 0-97 0,-4 0-92 0,0 0-39 15,0 20-132-15,0-20-33 0,0 17 101 0,-24-17 197 16</inkml:trace>
  <inkml:trace contextRef="#ctx0" brushRef="#br2" timeOffset="65430.6139">2859 4238 3383 0,'0'0'99'16,"23"0"138"-16,-23 0 111 0,20 0 99 0,-6 0 17 15,1-14-38-15,0 14-21 0,2 0-63 0,-1 0-114 16,1 0-108-16,-2-10-102 0,1 10-67 0,-4 0-73 16,-2 0-147-16,0 0-146 0,-3 0-272 0,0 0-212 15,-1-8-104-15,0 8-108 0,0-6 212 0,-3 1 283 16</inkml:trace>
  <inkml:trace contextRef="#ctx0" brushRef="#br2" timeOffset="65672.4046">3205 3961 3328 0,'0'0'93'0,"0"0"117"0,0 0 107 0,0 0 109 16,0 0-15-16,0 20 11 0,0-20 12 0,0 19-29 15,0-7-23-15,0 4-89 0,0 2-85 0,0 1-60 16,19 3-51-16,-19 1-35 0,0 2-33 0,15 0-21 16,-15 3-7-16,12-3-4 0,-12-2 0 15,13-1-3-15,-13-1-2 0,12-4-4 0,-12-2-19 0,11-4-78 16,-6-1-112-16,0-3-157 0,-2-1-110 0,1-2-91 16,0-4-197-16,-2 0-72 0,1 0-104 15,0 0-74-15,0-19 214 0,1 19 233 0</inkml:trace>
  <inkml:trace contextRef="#ctx0" brushRef="#br2" timeOffset="66024.4531">3478 3946 3444 0,'0'0'164'0,"0"0"123"0,0 26 81 15,0-26 70-15,-23 24-114 0,23-7-68 16,-19 0-40-16,19 0-15 0,-15 4-10 0,15-1-39 15,-13 2-43-15,13 0-60 0,0 0-24 0,0 2-20 16,0-3 7-16,0 1 9 0,0-1-11 16,0-3 3-16,19-4-3 0,-19-2-5 0,19-5-17 0,-19-1-38 15,23-6-54-15,-10 0-68 0,1 0-40 0,0 0 8 16,-1-28 22-16,1 28 42 0,0-26 33 0,-2 9-15 16,0-2 1-16,-1 1-21 0,-2-3-25 0,-1 0 12 15,-2-1-1-15,-3 0 19 0,-3 1 1 0,0-1-6 16,0 1 3-16,0 1 29 0,-22 4 38 0,22 4 38 15,-22 3 35-15,22 1 17 0,-26 3 22 0,26 5 37 16,-25 0 25-16,13 0 11 0,-2 30-12 0,2-30-30 16,2 33-36-16,0-12-22 0,3 1-10 15,1-3-16-15,1 1-23 0,2-2-84 0,3-2-122 16,0-3-140-16,0-1-210 0,0-4-157 0,0-8-22 16,19 9 150-16</inkml:trace>
  <inkml:trace contextRef="#ctx0" brushRef="#br2" timeOffset="66348.4506">3836 3967 3028 0,'0'17'131'0,"0"-17"127"0,-18 15 96 0,18-15 70 15,0 19-55-15,-21-5-83 0,21-1-83 0,-13 2-55 16,13-1-44-16,0 0-36 0,-12 1-11 0,12 2-11 15,0 0-36-15,0 0-2 0,0-1-9 0,0-1 1 16,25 0 9-16,-25-1-5 0,24-2 6 0,-8-4-19 16,0-4-24-16,2 1-15 0,-1-5-25 0,1 0-4 15,0 0 10-15,0-19 15 0,0 19-6 0,-3-25 3 16,0 9 4-16,0-1-6 0,-4-3 37 0,-1-2-15 16,-2-2-6-16,-3 3-1 0,-1-2 0 15,-3 2 19-15,-1 2 3 0,0 1 7 0,0 0-4 16,-30 2-7-16,30 7 3 0,-35-3-20 0,14 7-67 15,-2 0-86-15,1 5-112 0,0 0-118 0,4 0-97 16,0 0-216-16,2 30-15 0,5-30 47 0,3 30 166 16</inkml:trace>
  <inkml:trace contextRef="#ctx0" brushRef="#br2" timeOffset="67052.4481">2254 4775 3202 0,'0'0'194'0,"0"0"188"0,0 0 93 15,0 0 71-15,0 0-99 0,0 18-77 0,17-18 22 16,-17 17 4-16,10-17-36 0,-10 23-55 0,17-6-65 16,-6 3-26-16,0 2-22 0,2 4-17 0,2 3-36 15,2 2-47-15,0 1-38 0,3 2-38 0,-3-3-16 16,4-2 0-16,-2-4 0 0,0-1 0 0,-3-6 0 16,-2-4 0-16,-4-3 0 0,-1-6 0 0,0-2 0 15,-2-3 0-15,-3 0 0 0,0 0 0 0,-1-25 0 16,0 8 0-16,0-4 0 0,-1-2 0 0,-2-3 0 15,0-5 0-15,0-1 0 0,0-4 0 0,0 2 0 16,-24-1 0-16,24-2 0 0,-22 6 0 0,22 4 0 16,-18 5 0-16,18 3 0 0,-14 6 0 15,14 5 0-15,0 4 0 0,0 4 0 0,0 0 0 16,0 0-57-16,0 26-82 0,22-26-94 0,-22 32-115 16,20-12-120-16,-20 2-106 0,30 2-107 0,-12-2-189 15,-1 1-87-15,1-1-206 0,5-5 29 0,-3 0 305 16</inkml:trace>
  <inkml:trace contextRef="#ctx0" brushRef="#br2" timeOffset="67296.4619">2828 4913 3479 0,'0'-2'172'0,"0"2"111"16,0-2 111-16,0 2 50 0,0 0-134 0,0 0-24 15,0 0-48-15,0 0-1 0,0 19 11 0,0-19-38 16,0 0-30-16,0 20-35 0,0-20-51 0,0 23-47 16,0-10-36-16,18 1-14 0,-18 0-3 0,0 1 0 15,13 2-3-15,-13-2-1 0,0-2-4 0,12 1-59 16,-12-1-124-16,0-3-124 0,6 2-104 0,-6-4-144 16,3-1-146-16,-3-2-100 0,2-1-184 0,-2-3 55 15,2-1 171-15,-2 0 228 0</inkml:trace>
  <inkml:trace contextRef="#ctx0" brushRef="#br2" timeOffset="67768.4543">2806 4857 2532 0,'-3'-2'148'15,"-1"-3"109"-15,2 5 155 0,-2-2 138 0,3-1-77 16,-3 3-53-16,2 0-121 0,1 0-113 0,1 0-70 15,0 0-49-15,0 0-33 0,0 0-32 0,0 0-1 16,0 0-1-16,19 0-8 0,-19 0 15 16,21-17-11-16,-21 17-8 0,29 0 8 0,-13-17-17 15,0 17 15-15,-1 0 1 0,-1-11-4 0,-1 11 3 16,0 0 8-16,-2 0-8 0,-2 0-5 0,-2 0 8 16,-1 21-16-16,-2-21 13 0,-3 20 8 0,-1-5 5 15,0 0 4-15,0 2 9 0,-22 2 2 0,22-1-6 16,-20 2-10-16,20 0-10 0,-22-3 3 0,22-1-3 15,-17-2 10-15,17-1-6 0,-11-3 11 16,11-3-9-16,0 0 2 0,0-5 5 0,0 0-11 0,0-2-7 16,0 0-10-16,0 0-18 0,23 0-11 0,-23 0 8 15,18-18 10-15,-18 18 10 0,24 0 20 0,-24-18 4 16,22 18 1-16,-12 0 10 0,-10-14-14 16,17 14 6-16,-10 0 2 0,-7 0 22 0,9 0 25 15,-9 0 22-15,6 18 27 0,-6-18 6 0,0 23 0 16,0-23-5-16,0 28-21 0,-20-12-25 0,20 0-14 15,-18 4-13-15,18-3-16 0,-20-1-3 0,20-1-8 16,-23-1-7-16,23 0 1 0,-19-1-7 0,19-5-34 16,-14-1-65-16,14-2-83 0,-8-2-77 0,8-2-125 15,0-1-156-15,-5 0-117 0,5 0-91 0,0-21-69 16,0 21 68-16,0-20 65 0,0 20 172 0</inkml:trace>
  <inkml:trace contextRef="#ctx0" brushRef="#br2" timeOffset="68083.6516">3120 4880 2097 0,'2'0'84'16,"0"0"69"-16,-2 19 82 0,0-19 118 0,0 14 21 15,0-14 57-15,0 20 0 0,0-8-46 0,0 0-65 16,0 1-99-16,0 2-47 0,-15 0-54 0,15 1-11 15,0 0 8-15,0 2 2 0,0 0 20 0,0 1-2 16,0-2 1-16,0 3-9 0,0-3-2 16,0 0 5-16,22 0-24 0,-22-1-25 0,20-3-36 15,-20-1-35-15,23-1-2 0,-10-1-2 0,2-4-1 16,0 1 0-16,2-4-7 0,-1-2-4 0,0-1-2 16,0 0-9-16,2 0-23 0,-4 0-44 0,1 0-73 15,-3 0-99-15,-2 0-79 0,-1-14-25 0,-1 14-68 16,-2 0-76-16,-1 0-85 0,-2 0-85 0,-1-11-63 15,0 11-30-15,-2 0 117 0,1 0 61 0,-1-7 208 16</inkml:trace>
  <inkml:trace contextRef="#ctx0" brushRef="#br2" timeOffset="68362.4857">3193 5020 2164 0,'0'-3'89'0,"0"-1"75"15,0 3 69-15,0 1 54 0,0-2-7 16,0 2 34-16,0 0-7 0,0 0 17 0,0 0-17 0,0 0-41 16,0 0-25-16,0 19-48 0,0-19-48 0,21 0-64 15,-21 0-36-15,17 12-27 0,-17-12-10 0,19 0-11 16,-19 0-6-16,20 0-9 0,-10 0-49 15,-1 0-52-15,1 0-100 0,-3 0-131 0,-1 0-120 16,-1 0-88-16,-1-16-36 0,-2 16-75 0,1 0-28 16,-1 0 83-16,-2-13 70 0,0 13 216 0</inkml:trace>
  <inkml:trace contextRef="#ctx0" brushRef="#br2" timeOffset="68569.0119">3133 4858 2771 0,'16'0'101'0,"-16"0"183"16,16 0 191-16,-16 0 95 0,23 0-29 0,-9 0-143 16,0 16-173-16,1-16-101 0,-2 0-80 0,-1 0-41 15,0 12-62-15,-3-12-79 0,0 0-213 0,-2 0-292 16,-2 0-220-16,-1 0-234 0,1 0 68 0,-3 0 295 15</inkml:trace>
  <inkml:trace contextRef="#ctx0" brushRef="#br2" timeOffset="68848.4619">3559 4911 2288 0,'0'0'76'0,"0"-8"75"0,17 8 53 0,-17-7 120 0,12 7 46 16,-12-1 51-16,13 1 24 0,-7 0-77 15,2 0-107-15,-1 0-121 0,3 0-86 0,-3 0-32 16,2 0-30-16,0 0-1 0,0 0 1 0,0 14-37 15,-2-14-87-15,3 0-172 0,-3 0-188 0,0 0-135 16,-1 8-124-16,-1-8-97 0,2 0 73 0,-3 0 162 16</inkml:trace>
  <inkml:trace contextRef="#ctx0" brushRef="#br2" timeOffset="69006.2397">3661 5107 2903 0,'0'4'77'16,"12"-2"51"-16,-12 2 26 0,14-3 14 0,-6-1-78 16,2 1-62-16,-1-1-121 0,3 0-155 15,-2 0-213-15,0 0-275 0,2-24-52 0,-5 24 144 16</inkml:trace>
  <inkml:trace contextRef="#ctx0" brushRef="#br2" timeOffset="69379.1321">4057 4784 3109 0,'0'20'121'0,"-18"-20"102"0,18 0 93 16,-11 17 82-16,11-17-43 0,0 17-48 0,-13-2-62 15,13-1-38-15,-8 3-39 0,8 0-49 0,0 4-27 16,0 2-40-16,0 0-50 0,0 0 5 0,0 2 0 15,23-2 2-15,-23 1 7 0,24-5-6 0,-8-2-3 16,2-5-14-16,2-3 4 0,3-4-10 0,-1-5-24 16,0 0-35-16,-2 0-20 0,2 0-36 0,-3-30 15 15,0 30 6-15,0-28-12 0,-4 12 19 0,0-3-13 16,-1 2 20-16,-3-3 13 0,-4 1-3 0,-3 2-9 16,-4-3-8-16,0 2 3 0,0 1 6 15,-22 0 5-15,22 1-14 0,-29 1-9 0,13 0 7 0,-5 1 24 16,0 5 31-16,1 2 25 0,-4 5 25 15,4 2 18-15,1 0 16 0,-1 0 17 0,1 26-7 16,4-26-18-16,3 32-8 0,3-14-13 0,2 1-15 16,4 2-62-16,1-1-135 0,2-1-170 0,0 0-264 15,0 0-138-15,0-3 2 0,25 0 170 0</inkml:trace>
  <inkml:trace contextRef="#ctx0" brushRef="#br2" timeOffset="69700.0773">4565 4916 3315 0,'0'0'143'0,"0"0"130"0,0 0 89 0,0 0 58 16,0 0-111-16,0 0-98 0,-19 0-56 0,19 20-38 16,0-20-29-16,-14 0-25 0,14 18-28 0,0-18-24 15,-12 10-7-15,12-10-9 0,0 0-4 0,-7 10-10 16,7-10-6-16,0 0-21 0,0 0-32 0,0 0-21 15,0 0-37-15,0 0-21 0,0 0-25 0,0-19-26 16,0 19-5-16,0-13 6 0,0 13 60 0,0-17 65 16,0 17 65-16,0-12 40 0,0 12 13 15,0 0 16-15,0-8 8 0,0 8 12 0,0 0 9 0,0 0-12 16,0 0-7-16,0 0 10 0,0 0-6 0,0 0-1 16,0 17 0-16,0-17-25 0,0 0-21 15,0 17-13-15,0-17-23 0,0 0-75 0,18 14-135 16,-18-14-170-16,0 0-170 0,14 0-205 0,-14 0-34 15,0 0 42-15,11 0 180 0</inkml:trace>
  <inkml:trace contextRef="#ctx0" brushRef="#br2" timeOffset="70116.9553">4677 4517 3148 0,'2'0'209'16,"0"0"167"-16,2 0 100 0,3 19 67 0,-2-19-142 15,2 0-91-15,3 19-30 0,2-19 0 0,2 0-20 16,3 12-64-16,-2-12-68 0,4 0-77 0,-1 0-52 16,3 0-21-16,0 0-14 0,-1 0 2 0,1 0-4 15,-2-18 4-15,1 18 11 0,-2 0 4 0,-1-13 11 16,-4 13-4-16,-2 0 3 0,-1 0 0 0,-3 0 5 15,0 0 11-15,-5 0 15 0,-1 21 18 0,-1-21 14 16,0 19 12-16,0-19-7 0,0 23 11 0,0-12 6 16,0 3 8-16,-21 0 18 0,21 2-11 15,0 1-8-15,0 0-3 0,0 0 3 0,-13 2 22 16,13 0 15-16,0 1-1 0,0-1 23 0,0 0-3 16,0 1-29-16,22-3-20 0,-22 2-55 0,16-2-30 15,-16 0-5-15,17-4 0 0,-17 1 0 0,18-2 0 16,-18-3 0-16,12-3-5 0,-12 2-18 0,8-2-64 15,-8-3-93-15,6 2-102 0,-6-2-116 16,0 1-144-16,0-2-76 0,0 1-191 0,0 1-153 0,0 1-92 16,-19 0-70-16,19-2 173 0,0 1 285 15</inkml:trace>
  <inkml:trace contextRef="#ctx0" brushRef="#br2" timeOffset="70316.8477">4837 4814 3780 0,'0'0'190'0,"0"0"107"15,0 0 89-15,20 0 76 0,-20 0-106 0,17 17-55 16,-17-17-41-16,22 0-55 0,-5 0-80 0,1 0-57 16,1 0-61-16,2 0-79 0,0-22-103 0,-1 22-130 15,0-17-129-15,0 17-191 0,-3-17-150 16,-4 17-114-16,2-16-126 0,-4 16 101 0,-2-14 247 15</inkml:trace>
  <inkml:trace contextRef="#ctx0" brushRef="#br2" timeOffset="70635.8898">5250 4681 3605 0,'2'0'183'15,"-1"0"136"-15,2 0 105 0,-1 0 108 0,0 0-21 16,0 0-4-16,2 17-8 0,0-17 33 0,3 19-80 15,-2-19-132-15,0 19-96 0,1-6-141 0,0-1-83 16,0 1 0-16,0 0 0 0,2-1 0 0,-2 0 0 16,4 1 0-16,-2 1 0 0,1-4 0 15,1 0 0-15,-1-3 0 0,-1-4 0 0,0 0 0 16,1-3 0-16,0 0 0 0,-2 0 0 0,2-25 0 16,-1 25 0-16,0-30 0 0,1 13 0 0,-1-4 0 15,0 0 0-15,-1-2 0 0,-1-3 0 0,0 1 0 16,-3-1 0-16,-1-1 0 0,0 3 0 0,-2 2 0 15,0 5 0-15,0 3 0 0,0 2 0 16,0 5 0-16,0 3 0 0,0 1 0 0,0 3 0 16,0 0 0-16,0 0 0 0,0 0-207 0,0 18-222 15,0-18-297-15,0 15-300 0,0-15-156 0,0 15-202 16,0-15 62-16,0 20 301 0</inkml:trace>
  <inkml:trace contextRef="#ctx0" brushRef="#br2" timeOffset="79211.4285">2296 4017 1228 0,'0'0'27'0,"0"0"25"15,0 0 20-15,0 0 28 0,0 0 12 0,0 0 17 16,0 24 7-16,-12-24 0 0,12 27-24 0,0-10-10 16,0 3-3-16,0 2-8 0,0 0-6 15,0 3-19-15,0-2-8 0,18 3-4 0,-18 1 5 16,0 0 0-16,16-1 5 0,-16 1 4 0,0 2 7 0,16-4 20 16,-16-2 7-16,8 0 11 0,-8-3 5 15,9-2-22-15,-9-3-23 0,9-3-33 0,-6-2-23 16,-1 0-8-16,-1-4-3 0,0-2 16 0,-1 0 20 15,0-1 26-15,0-3 31 0,0 0 1 0,0 0-19 16,0 0-33-16,0 0-48 0,0-28-22 0,0 28-16 16,-16-31-16-16,16 11-7 0,0-2-9 0,-12-2 12 15,12-4 14-15,-12 1 13 0,12-2 6 0,-15-1 4 16,8 0 8-16,0 1 3 0,-3-1 3 0,5 0-1 16,-1-1-6-16,2 1 8 0,-1 2 3 0,1 0-7 15,0 1-17-15,2-3-19 0,-1 4-5 0,2 2 2 16,-1-2 7-16,2 4-1 0,-2 0-2 0,2 5 4 15,0 0 3-15,0 5 2 0,0-2-6 16,0 3-12-16,0 2 1 0,0 1 4 0,0 1 10 16,0 0 2-16,18 3 5 0,-18-2 10 0,0 5 3 15,17 0 15-15,-17-1 4 0,19 2 0 0,-6 0 6 16,1 0-4-16,-1 0 1 0,1 21 3 0,0-21 10 16,1 15 26-16,-1-15 16 0,-1 17 12 0,-1-17-4 15,-3 22-15-15,2-11-12 0,-2-1-5 0,-3 1-7 16,-1 2-4-16,-2-1-1 0,-2 1-2 0,-1 1 6 15,0 1-6-15,0-3-11 0,0 5-4 0,0-3-8 16,-24 3 4-16,24-2 3 0,-19 2-6 0,19-4 5 16,-21 1-6-16,9-3 2 0,12 0 1 15,-18 1-3-15,9-7-2 0,9 1 0 0,-11-1 2 16,11-3-20-16,-6-1-18 0,6-1-28 0,0 0-26 16,0 0-14-16,0 0-7 0,0 0-7 0,0 0 10 15,0-18 29-15,21 18 31 0,-21 0 33 0,0-15 14 16,22 15 6-16,-22 0 5 0,21-11 11 0,-11 11 12 15,1 0-1-15,2 0 3 0,-2 0 0 16,0 0 8-16,1 0 13 0,-1 18 5 0,-2-18 4 0,0 19-1 16,-1-19 13-16,-2 24-3 0,-1-11 0 15,-1 0-4-15,0 1-4 0,-2-1 10 0,-2 2-6 16,0-1-11-16,0 0-23 0,0-1-15 0,0 1-8 16,-28-1-5-16,28 1 0 0,-28-3-8 0,10 0-2 15,0 1-9-15,-3-4-42 0,0 1-47 0,-3-4-58 16,2 0-36-16,-2-1-19 0,0-4-34 0,0 0-90 15,2 0-154-15,1 0-10 0,3 0-11 0,2-22 150 16</inkml:trace>
  <inkml:trace contextRef="#ctx0" brushRef="#br2" timeOffset="215803.1997">810 7467 2088 0,'-4'4'41'0,"0"0"33"0,0-4 31 16,0 3 29-16,4-3 6 0,-2 1 42 0,1 1 51 15,-1-1 87-15,0 0 43 0,2 2-6 0,-2-2-23 16,0 2-82-16,2-3-42 0,0 5-60 16,-2-3-34-16,2 1 4 0,0 0-14 0,0 1 25 15,0-1 19-15,0-2-12 0,0 3 4 0,0-3-6 16,0 1-12-16,0-1 5 0,0 0-18 0,0 0-10 16,0-1-2-16,0 0-15 0,0 0-1 0,0 0-2 15,0 0-17-15,0 0-13 0,0 0-17 0,0 0-18 16,0 0-6-16,0 0-4 0,19-21 1 0,-19 21-4 15,14-18 4-15,-14 18-2 0,17-21 5 0,-17 9 5 16,11-2-4-16,-11 2 7 0,0 0 1 0,0 0 5 16,6 1 7-16,-6 2 2 0,0 0-1 0,0 1-4 15,2 2-2-15,-2 1 3 0,0-1 0 0,0 6 0 16,0-2-10-16,0 1-8 0,0 1-5 16,0 0-5-16,0 0 1 0,0 0-4 0,0 0-1 15,0 0 1-15,0 0 2 0,0 0 1 0,0 19 1 16,0-19-4-16,0 16 0 0,0-16-1 0,19 21 4 15,-19-11 4-15,0 2-3 0,15 3 7 0,-15-1-1 16,14-2 1-16,-14 2 6 0,15 1 7 0,-6 2 17 16,0-3 14-16,-2 1 6 0,1-1 1 0,-1 1-5 15,2-1-2-15,-2 1-6 0,-1-3-8 0,1 0-8 16,-1-2-9-16,-2 2 5 0,0-2-2 0,0 0-8 16,-1-3-4-16,-1 0-7 0,2 0-1 0,-2-2 9 15,-1 1-2-15,1-2 5 0,-2 0 6 0,0 2 6 16,0-2 2-16,0 1-8 0,0-2-6 15,0 3-13-15,0-3-4 0,0 2 0 0,0-1 0 16,-18 1 0-16,18-2 0 0,0 2 0 0,-20-1 0 16,20-1 0-16,-17 2 0 0,6-1 0 0,-1 1 0 15,0 2 0-15,1-2 0 0,-2-1 0 0,3 2 0 16,1-1 0-16,1 0 0 0,3-1 0 0,-2 0 0 16,5-2 0-16,-1 0 0 0,3 1 0 0,0-3 0 15,0 0 0-15,0 0 0 0,0 2 0 0,0-2 0 16,21 0 0-16,-21 0 0 0,23 0 0 15,-6 0 0-15,2-16 0 0,3 16 0 0,0 0 0 16,1-19 0-16,2 19 0 0,0-11 0 0,-2 11 0 0,-2-10 0 16,-2 10 0-16,-4 0 0 0,-1-5 0 15,-4 5 0-15,-3 0 0 0,-1 0 0 0,-2 0 0 16,-2 0 0-16,-2 0-19 0,0 17-110 0,0-17-122 16,0 0-156-16,0 20-249 0,-27-20-137 0,27 0-293 15,0 15-237-15,-19-15-28 0,19 0 226 0,0 0 415 16</inkml:trace>
  <inkml:trace contextRef="#ctx0" brushRef="#br2" timeOffset="216505.3343">572 7245 518 0,'-17'-5'9'0,"17"1"40"16,0-1 21-16,0 1 58 0,-13-2 29 0,13 1 16 15,0 0 36-15,0 1 1 0,0 0 20 0,0 0-9 16,0 0-5-16,0-1-1 0,0 4 2 0,0 0 22 16,0-2 0-16,0 2 2 0,0 0-11 0,0 0-22 15,0 1-5-15,0 0-17 0,0 0-23 0,0 0-3 16,-24 0 7-16,24 17-23 0,-21-17-5 15,21 20-15-15,-17-20-45 0,17 24 3 0,-17-7-8 16,17 1-10-16,-19 3 11 0,7 3 15 0,3 2 18 16,-5 2 23-16,1 4 12 0,2 3 8 0,1 2 1 15,4 2-22-15,2 3-28 0,4 2-48 0,0 2-35 16,0 2-16-16,35 2 2 0,-16 2 3 0,6-1 3 16,6-2 2-16,3-6-1 0,3-2 10 0,4-7-5 15,4-8-4-15,4-6-11 0,3-8-10 0,0-7 0 16,2-2 0-16,-1-3 3 0,-1 0-22 0,0 0-26 15,-7-28-21-15,0 28-23 0,-4-27 1 0,-4 9 7 16,-3-2 18-16,-2-2 13 0,-4-4-14 0,-2 0-17 16,-1-3-28-16,-5-3-4 0,-3 1 35 0,-1-3 24 15,-5-1 26-15,-4-3 18 0,-1 1-16 0,-6 1 15 16,0 0 14-16,0-1-7 0,-26-1 18 0,6-2-4 16,-7 2-11-16,-5-3 9 0,-8 2 1 15,-7 1 20-15,-4 2 24 0,-6 4 15 0,-2 6 16 16,-3 5-9-16,-1 10-1 0,0 7 2 0,5 4-6 15,2 0 5-15,1 22-14 0,5-22-17 0,4 38-14 16,6-15-9-16,8-1-13 0,3 3-29 0,10-4-31 16,6 0-83-16,8 0-88 0,5 0-215 0,0-4-322 15,34-2-209-15,-7-4-294 0,8-3 240 0</inkml:trace>
  <inkml:trace contextRef="#ctx0" brushRef="#br2" timeOffset="217098.3495">1984 7381 2058 0,'0'-3'67'16,"0"2"50"-16,-13-2 49 0,13 1 39 0,-10 0 17 15,10 2 40-15,-10 0 52 0,10 0 53 0,-9 0 12 16,9 0-14-16,-6 0-59 0,6 0-68 0,-2 0-51 16,0 0-25-16,1 16 9 0,1-16 41 0,0 17 21 15,0-17-12-15,0 25 23 0,0-10-12 0,0 3-22 16,0 2-7-16,0 3-46 0,19 3-31 0,-19 3-33 16,0 1-29-16,20 4-30 0,-20 0-21 0,14 2-11 15,-14 0-9-15,13 0-10 0,-13-1-32 0,6-2-35 16,-6-1-40-16,0-7-46 0,5-1-83 15,-5-6-133-15,0-5-102 0,2-1-138 0,-1-9-203 16,0-2-74-16,1-1-203 0,-1 0 13 0,0 0 317 16</inkml:trace>
  <inkml:trace contextRef="#ctx0" brushRef="#br2" timeOffset="217598.2694">1781 7334 2184 0,'0'-7'46'0,"0"-4"23"0,0 2 25 0,0-3 30 16,0 0 3-16,15-1 31 0,-15 0 12 0,14-1 18 16,-14-1-16-16,19 1-29 0,-4-1-11 0,-1 0-28 15,1 1-15-15,0 3-21 0,4 1-14 0,-2 1-1 16,1 1-1-16,0 5 19 0,-2 3 6 0,0 0 7 15,0 0 26-15,0 0 22 0,-2 25 15 0,1-25-2 16,-2 31-16-16,-1-9-9 0,-1 0-20 0,-1 5-5 16,-3 2-1-16,-2 2-18 0,-3 2-1 0,-1-1-3 15,-1 2-32-15,0 1-12 0,0 0-12 0,0-3-12 16,-23 0 12-16,23-3-8 0,0-1 0 16,-23-2-9-16,23-1-5 0,-13-7 5 0,13 2 2 15,-10-7 3-15,10-1-10 0,-9-3-27 0,9-2-25 16,0-3-16-16,-7-3-24 0,7-1 22 0,-7 0 2 15,5 0 18-15,-2 0 23 0,3-23-10 0,-1 23 21 16,0 0-3-16,2-20 8 0,0 20 29 0,0 0 5 16,0-15 26-16,0 15 28 0,23 0 9 0,-23 0 29 15,21 0 25-15,-21 0 32 0,25 0 54 0,-10 21 19 16,-2-21-12-16,4 25-37 0,1-10-58 0,-3 2-29 16,1 0-21-16,-2 5-16 0,2-3-14 0,-2-2-18 15,0 0 0-15,-3 2-7 0,0-4-2 0,1 0-29 16,-3-6-67-16,0-1-68 0,-2 1-135 15,3-6-142-15,-2-1-90 0,0-2-212 0,0 0-118 16,-2 0-111-16,1-26-127 0,0 26 149 0,-2-29 251 16</inkml:trace>
  <inkml:trace contextRef="#ctx0" brushRef="#br2" timeOffset="217914.7321">2576 7652 2500 0,'0'0'67'0,"0"0"55"0,0 0 47 0,0 0 55 15,0 0 32-15,0 0 38 0,0 0 32 0,0 0 1 16,-18 0-68-16,18 0-68 0,0 0-57 0,0 0-35 16,0 0-14-16,-11 0-4 0,11 0 1 0,0 0 14 15,-11 0 5-15,5 0 27 0,1 17 35 0,-1-17 11 16,-1 17 29-16,0-4-7 0,-2 0-21 0,2 2-11 15,2 2-9-15,-2 2-1 0,2 0-13 0,2 2-18 16,2 0-29-16,1 1-30 0,0-3-27 0,0 1-12 16,0-6-15-16,28-2-17 0,-28-1-27 0,27-5-42 15,-7 0-54-15,0-6-72 0,4 0-108 16,1 0-113-16,1 0-55 0,2-20-136 0,-1 20-142 16,-2-21-23-16,-2 21-105 0,-4-22-32 0,0 22 162 15,-6-21 175-15</inkml:trace>
  <inkml:trace contextRef="#ctx0" brushRef="#br2" timeOffset="218206.0941">2905 7631 2313 0,'0'-3'92'0,"0"0"90"0,0 3 97 0,0-2 138 16,0-1 52-16,0 0 15 0,0 2-40 0,0-2-74 16,0 1-71-16,13 1-26 0,-13-3 6 0,18 1-18 15,-8-1-42-15,3 0-58 0,0-2-60 0,2 3-34 16,1-2-31-16,0 0-19 0,1 1-9 0,0-1-18 16,-1 0-27-16,-2 3-43 0,-1-1-65 0,-2 0-80 15,-1 2-80-15,-3-2-37 0,-1 3-89 16,0 0-154-16,-3-1-75 0,1 1-88 0,-3 0-119 0,-1 0 97 15,0 0 79-15,0 18 167 0</inkml:trace>
  <inkml:trace contextRef="#ctx0" brushRef="#br2" timeOffset="218410.1484">2963 7750 2739 0,'22'0'74'0,"-22"0"89"0,15 0 106 0,-15 0 98 16,21-15 2-16,-9 15-38 0,0 0-91 0,2 0-95 15,0-13-76-15,1 13-51 0,-1 0-41 16,2-10-106-16,-2 10-179 0,-1-9-200 0,-4 9-170 16,0-3-213-16,-3 3 21 0,1-5 181 0,-4 2 198 15</inkml:trace>
  <inkml:trace contextRef="#ctx0" brushRef="#br2" timeOffset="218772.1279">3530 7235 2378 0,'0'-7'92'0,"12"3"86"15,-12 0 93-15,0 0 120 0,10 2 38 0,-10 2 25 16,0 0-32-16,0 0-41 0,5 0-20 0,-3 0 3 16,0 18 8-16,1-18 9 0,1 24-47 0,0-9-45 15,0 4-1-15,0 2-38 0,0 2-24 16,2 4-59-16,-1 2-66 0,3 1-50 0,-2-1-40 15,1 5-11-15,1 0 0 0,0-1 0 0,-1 0 0 16,0-1 0-16,0-4 0 0,1-2 0 0,-2-3-2 16,0-3-69-16,-3-5-84 0,1-2-109 0,0-3-129 15,-3-2-119-15,1-1-89 0,-2-2-99 0,0-2-213 16,0-3-62-16,0 0-158 0,0 0 49 0,0 0 344 16</inkml:trace>
  <inkml:trace contextRef="#ctx0" brushRef="#br2" timeOffset="219342.0093">3450 7140 2862 0,'-4'0'82'0,"0"-3"61"0,1 2 73 16,1 1 89-16,1-2 26 0,-2 2 9 0,1-2-3 16,1-1-66-16,1 1-88 0,0-2-38 0,0 1-66 15,0-6-19-15,0 1-12 0,23-2-20 0,-23-1-10 16,26-2-4-16,-10 1-4 0,4-5 5 0,0 2 28 16,4 1 15-16,0 2 17 0,0 1 9 0,-1 2-17 15,1 3 14-15,-2 3 3 0,0-2-3 0,-2 5 9 16,0 0-20-16,-4 0-27 0,-1 21-6 15,-1-21 0-15,-4 25-9 0,-2-8 15 0,-1 4-3 16,-1-1-1-16,-4 4 3 0,-2-2-8 0,0 5-7 16,0 0-9-16,0 2-6 0,-23 0-3 0,23 2-9 15,-24 2 7-15,8-1-5 0,1-2 0 0,1 0-1 16,-2 0-3-16,3-4 2 0,0-1-2 0,1-3 5 16,3-4-6-16,1-1 3 0,1-2-1 0,3-1-1 15,4-5-9-15,-5-1-12 0,2-1-12 16,3-4-19-16,0-3-5 0,0 0 1 0,0 0 3 15,0 0 4-15,26-17 8 0,-26 17 6 0,22-16 9 16,-6 16 15-16,-2-17 13 0,3 17 1 0,1 0 33 16,0-12 33-16,2 12 30 0,-3 0 42 0,2 0 10 15,-1 21-3-15,0-21 4 0,0 31 5 0,-4-13-20 16,1 1 4-16,-3 2 6 0,-3 3-19 0,1-3-11 16,-1-1-42-16,-4 1-45 0,3-3-29 0,-1-1-28 15,-3-2-42-15,1-2-64 0,0-3-86 0,0-4-115 16,-3-1-141-16,1-5-72 0,3 0-113 0,-2 0-155 15,1 0-17-15,0-24-105 0,0 24 17 0,1-26 178 16,2 10 158-16,-1 2 243 0</inkml:trace>
  <inkml:trace contextRef="#ctx0" brushRef="#br2" timeOffset="222650.1563">4327 7432 1599 0,'0'-3'61'0,"0"1"44"0,0-2 22 15,0 1 67-15,0-2-4 0,0 1 8 16,0 0 58-16,0 0 19 0,0 3 24 0,0-2 18 16,0 2-29-16,0-2-45 0,0 2-47 0,0-1-32 15,0 1-26-15,0 1-16 0,0 0-11 0,0 0-18 16,0 0-6-16,0 0-14 0,0 0-5 0,0 0 16 15,20 17 6-15,-20-17 17 0,0 17-1 0,0-17-15 16,17 25-1-16,-17-9-3 0,0 4 4 0,12-2-3 16,-12 5-12-16,11-2-13 0,-11-1-9 0,7 3-3 15,-7-3-3-15,4-3 4 0,-1 0-2 0,-2-2 4 16,1-1 0-16,0-5-4 0,-2 1-9 0,2-3-9 16,-1 0-7-16,1 1 1 0,-2-5 1 0,1-1 2 15,-1 0-1-15,0 1-4 0,2-3-3 0,0 0-8 16,2 0-6-16,1 0-7 0,0 0-3 15,2 0 2-15,5 0 4 0,0-18 0 0,2 18 1 16,3 0 3-16,0 0 1 0,1 0-2 0,1 0-2 16,-2 0-8-16,-2 0-17 0,-1 0-25 0,-1 0-55 15,-6 22-89-15,0-22-116 0,-4 17-98 0,-3-17-182 16,0 17-252-16,0-17-229 0,0 11-141 0,0-11 173 16,-21 0 344-16</inkml:trace>
  <inkml:trace contextRef="#ctx0" brushRef="#br2" timeOffset="231437.9116">1118 901 565 0,'0'-9'27'0,"0"9"41"0,-2 0 44 0,2-5 52 16,0 2 35-16,-2 3 38 0,2-4 14 0,0 4-8 15,-3 0-28-15,3 0-36 0,0 0-15 0,0 0-18 16,0 0 5-16,0 0 0 0,0 0 2 0,0 0 26 15,0 0 3-15,0 0 0 0,0 0-15 0,0 0-15 16,0 0 3-16,0 0 0 0,0 0-6 0,0 0 7 16,0 17-30-16,18-17-20 0,-18 17-16 0,0-5-33 15,14 0-29-15,-14 2-14 0,10 3-9 16,-10-2-8-16,7 3 15 0,-7 1-32 0,8-1-29 16,-8-3-55-16,6 1-92 0,-4-4-104 0,-2-2-110 15,0 0-75-15,0-3-45 0,0-2-84 0,0-4-53 16,0-1 56-16,0 0 99 0,0 0 214 0</inkml:trace>
  <inkml:trace contextRef="#ctx0" brushRef="#br2" timeOffset="232003.1965">994 813 486 0,'-6'18'8'15,"-2"-18"20"-15,-1 17 12 0,1-8 11 16,-2 2 32-16,1 3 10 0,1 0 47 0,-1 4 49 16,4 1 15-16,0 0 5 0,1 0-33 0,2 3-42 15,2 0-39-15,0-1-21 0,0 2-7 0,0-4-12 16,0 4-7-16,25-2 5 0,-25 0-11 0,24 0-3 16,-24-2-4-16,28 0-16 0,-13-2-3 0,3-2-3 15,-1-2-6-15,0-3 3 0,0 2-9 0,2-6-3 16,-1-2-12-16,2-2-30 0,-2-2-25 0,2 0-27 15,-2 0-16-15,0 0 9 0,1-24 4 0,-2 24 3 16,0-23-14-16,-1 8-17 0,-2-1-14 0,0-2-6 16,-2 0 15-16,-1-1 19 0,-3-2 39 0,0 0 36 15,-3 0 21-15,0 0 14 0,-1 1 45 0,-3-1 20 16,-1 0 30-16,0 0 19 0,0 2-26 0,0-1-12 16,-23-2-6-16,23 1 14 0,-29-1-13 15,11 1-16-15,-4 1-6 0,-5 1-23 0,0 0 13 16,-1 5 48-16,-3 3 40 0,-2 0 26 0,1 9 10 15,0-2-24-15,-1 4-42 0,2 0-42 0,-2 0-21 16,2 0-17-16,3 28-9 0,1-28 3 0,2 25-20 16,2-8-43-16,5 0-49 0,4 3-130 0,5 2-229 15,0 1-59-15,7-1-17 0,2 3 130 0</inkml:trace>
  <inkml:trace contextRef="#ctx0" brushRef="#br2" timeOffset="237136.8858">26204 13491 1723 0,'0'-2'80'0,"0"1"45"0,0 0 39 16,0-1 30-16,0 1-44 0,0 1-7 0,0 0 5 15,0 0 29-15,-15 0 15 0,15 0 11 0,0 0 8 16,-12 0-21-16,12 0-10 0,0 0-5 0,-9 0-12 16,9 0 16-16,0 0-2 0,-6 0-9 15,6 0 6-15,0 0 1 0,-4 0-21 0,4 0 19 16,0 0 7-16,0 0 21 0,0 0 38 0,0 15 14 16,0-15-22-16,-1 9-14 0,1-9-3 0,0 20-18 15,0-7 22-15,0 4-8 0,0 1 2 0,0 3-32 16,0 4-52-16,16 3-55 0,-16 2-52 0,0 1-21 15,0 0 0-15,14-1 0 0,-14-1 0 0,0-4 0 16,8 0 0-16,-8-4-48 0,7-5-81 0,-7-2-105 16,6-4-134-16,-3 0-141 0,0-6-96 0,-1 1-197 15,2-3-216-15,-4-2-128 0,0 0-49 16,0 0 183-16,0-24 351 0</inkml:trace>
  <inkml:trace contextRef="#ctx0" brushRef="#br2" timeOffset="237771.3272">26089 13421 2303 0,'0'-8'51'15,"0"0"28"-15,-4 0 43 0,4 0 44 0,0-1 9 16,0 2 22-16,0-1 21 0,0 1-3 0,0 0-43 16,0-1-41-16,0 2-63 0,18 0-39 0,-18-1-18 15,19 0-4-15,-6 2-4 0,2 2 9 16,5-1 10-16,-1 3 18 0,0-1 36 0,2 2 33 0,0 0 22 15,-2 0 4-15,0 0-7 0,-1 0-10 16,-3 18-10-16,1-18 1 0,-1 0-11 0,-4 17-10 16,-1-17 13-16,-3 17 3 0,-1-17 13 0,1 21 6 15,-4-7-22-15,-1-2-8 0,-2 3-21 0,0 1-12 16,0-1-16-16,0 0-10 0,0 2-15 0,0-3-9 16,-20 3 3-16,20 2-17 0,-19-1 16 0,19 1-7 15,-24-1-12-15,8 1 14 0,3 0-14 0,1 0 5 16,-1-2 6-16,1-3-12 0,1 1 11 0,3-2-6 15,0-2-3-15,1-1 1 0,3-5-2 0,-2 2-10 16,3-3-3-16,-1-3 4 0,2 2-8 0,2-3 1 16,0 0 2-16,0 0-4 0,0 0 2 0,0 0 3 15,0 0 6-15,0-20 16 0,22 20 8 0,-22 0 6 16,0-17 25-16,18 17-2 0,-18 0 17 0,13 0 16 16,-13-10 3-16,21 10 19 0,-13 0 17 15,6 0 4-15,-1 0-1 0,2 0-13 0,-3 0-16 16,1 18-10-16,-1-18-24 0,-1 16-8 15,1-16-9-15,-1 19-9 0,-4-7 2 0,2 3-5 16,0-1-6-16,-3 3-5 0,-1-1-6 0,1 0-7 0,0 1 0 16,-4-3-30-16,2 1-38 0,-2-2-74 15,0-1-121-15,-1-4-102 0,3 0-120 0,-2-6-217 0,0 1-128 16,0-3-153-16,4 0-48 0,0 0 127 0,-1-24 248 16</inkml:trace>
  <inkml:trace contextRef="#ctx0" brushRef="#br2" timeOffset="238112.3452">26760 13637 1908 0,'0'-6'95'0,"0"-1"59"0,2 1 41 16,-2 0 49-16,0 1-29 0,2-2 4 0,-2 3 48 15,0-2 46-15,0 4 7 0,0-2-2 16,0 2-45-16,0 0-73 0,0 2-39 0,0 0-36 16,0 0-3-16,0 0 13 0,0 0 7 0,-16 0 10 15,16 0-1-15,0 0-5 0,-17 20 25 0,17-20 19 16,-15 18 21-16,5-18 26 0,0 25-18 0,1-10-3 16,-1-1-14-16,3 3-13 0,-1 2-6 0,0-1-17 15,3 2-18-15,1-1-43 0,2 0-39 0,2 0-35 16,0-1-29-16,0-2-2 0,0 1 0 0,20-5 0 15,-20 2-36-15,29-6-78 0,-15 0-92 0,7-4-132 16,0-4-193-16,2 0-145 0,0 0-347 0,-2-20-239 16,0 20-173-16,-3-22 178 0,-5 22 438 0</inkml:trace>
  <inkml:trace contextRef="#ctx0" brushRef="#br2" timeOffset="264947.2914">773 9186 1014 0,'0'3'99'0,"0"-1"105"0,0 2 79 0,0 0 69 16,0-2-39-16,0 0-36 0,0 3 4 0,0-1 35 15,0-1 25-15,0 2 26 0,0 1-16 16,0 0-33-16,0-3-61 0,0 2-62 0,0-2-38 15,0 0-37-15,-15 0 11 0,15-1 14 0,0-1 5 16,0 1-9-16,0-2-8 0,0 1-26 0,0-1-13 16,0 0-7-16,-7 0-26 0,7 0-23 0,0 0-20 15,0 0-21-15,0 0-22 0,0-18-26 0,0 18-18 16,0-19-18-16,0 19-2 0,0-23 6 0,18 12 8 16,-18-1 21-16,16 1 16 0,-16 3 24 0,18 8 9 15,-18-13 5-15,18 13 0 0,-18 0 4 0,13 0 0 16,-5 0 3-16,-4 0 2 0,4 0 0 0,-3 21 16 15,2-21-1-15,0 23 24 0,-1-8 1 0,1-1-13 16,-1 3 0-16,-2 2-2 0,-2-2 4 16,0 0 5-16,-2 2 1 0,0 0-10 0,0 1-5 15,0 0-6-15,0 1-7 0,-23-2 1 0,23 3-7 16,0-2-2-16,-25 2-3 0,25-1-10 0,-23-1 5 16,23-3-1-16,-21 0 2 0,7-2 1 0,3-2-1 15,-1-3-9-15,-1-1-28 0,4-3-21 0,-1-2-44 16,0-3-47-16,1-1-18 0,-1 0-11 0,2 0 21 15,1-22 42-15,3 22 26 0,0-17 22 0,1 17 8 16,0-17 10-16,3 17 14 0,0-15 5 0,0 15 14 16,0-14-4-16,23 14 14 0,-23-13 1 0,29 13 9 15,-13-11 0-15,2 11-9 0,0 0 4 16,0 0 0-16,2 0 14 0,-1 0-4 0,-2 0 4 0,-1 22-9 16,1-22 0-16,0 0-10 0,-2 17-24 15,1-17-47-15,-1 14-101 0,-3-14-147 0,1 11-160 16,-1-11-110-16,-1 11-116 0,5-11-72 0,-3 0 37 15,4 0 157-15</inkml:trace>
  <inkml:trace contextRef="#ctx0" brushRef="#br2" timeOffset="266882.3039">2011 9630 1342 0,'-1'0'109'0,"0"0"81"0,1 1 72 0,-1-1 61 16,1 1-26-16,-3 0 9 0,3 0 12 0,-2 0 28 16,2 0-3-16,-1 2-25 0,0-3-23 0,-1 2-36 15,2-2-49-15,0 2-41 0,0-2-26 0,0 0-11 16,0 0-6-16,0 0 19 0,0 0-3 15,0 0 6-15,0 0-4 0,0-21-34 0,0 21-21 16,16-15-28-16,-16 1-15 0,0-1-3 0,15-2-12 16,-15 0-18-16,11-8-13 0,-11 0-5 0,16-4 2 15,-8-3-4-15,2 0 4 0,1-4 0 0,1-1 0 16,1 1-4-16,-1 0-1 0,0 0 1 0,0 2-2 16,-1 5 11-16,-2 0-5 0,0 3 6 0,-2 3-1 15,-2 2-3-15,-1 3 3 0,-1 2-2 0,0 4 2 16,-1 3-1-16,1 0 4 0,-2 3 3 0,0 2-3 15,-1 1 5-15,0 0-10 0,0 3-5 0,0 0 1 16,0 0-4-16,0 0 6 0,0 0-3 0,0 0 11 16,0 22-5-16,0-22 5 0,0 24 6 15,0-9 11-15,0 4 35 0,0 4 50 16,17 1 50-16,-17 4 26 0,17 3 10 0,-17 1-12 0,25 4 6 16,-12 1-4-16,4 1-6 0,-1 0-30 15,3 0-60-15,-2-2-42 0,0-3-36 0,0-1-10 0,0-5 0 16,-2-2 0-16,-1 0 0 0,-2-5 0 0,1-4-29 15,-4 0-41-15,-2-2-46 0,-1-2-47 0,-1 0-35 16,-1-3-38-16,-2-1-56 0,-2-3-100 0,0 0-86 16,0-1-53-16,0-1-153 0,0-3-84 0,0 1-35 15,0-1-103-15,-20 0 60 0,20 0 122 0,0 0 184 16</inkml:trace>
  <inkml:trace contextRef="#ctx0" brushRef="#br2" timeOffset="267226.1846">2114 9493 2373 0,'-3'0'82'0,"0"0"69"0,1 0 96 16,0 0 134-16,0 0 59 0,0 0 74 0,1 0-17 15,1 0-47-15,0 0-73 0,0-11-19 0,0 11 15 16,0 0-19-16,28-13-26 0,-28 13-78 0,33-9-60 16,-9 5-43-16,1-1-30 0,3 2-45 0,1 0-36 15,0 1-27-15,0-1-18 0,-2 2-15 0,2-1-37 16,-3 2-42-16,-2 0-53 0,0 0-49 0,-6 0-69 15,-3 0-121-15,-1 0-83 0,-4 0-131 0,-4 0-205 16,-2 0-69-16,-2 13-239 0,0-13 21 0,-2 0 314 16</inkml:trace>
  <inkml:trace contextRef="#ctx0" brushRef="#br2" timeOffset="267748.3026">2719 9471 1550 0,'0'0'94'16,"0"0"60"-16,0 0 58 0,0 0 49 0,0 0-35 15,0 0 8-15,0 0 17 0,0 0 52 0,0 0 40 16,0 0 36-16,0 0-6 0,0 0-57 0,0 14-68 16,0-14-85-16,0 0-41 0,0 0-12 15,0 0 11-15,0 0 19 0,0 0 14 0,0 0 9 16,14 0 2-16,-14 12 1 0,0-12-15 0,16 12-3 15,-16-3 8-15,13 3 11 0,-7 2 22 0,2 1 7 16,0 0-6-16,0 1 0 0,-1 4-20 0,3-6-27 16,-4 3-31-16,1 0-44 0,-2-6-28 0,1 2-22 15,0-6-13-15,0-2-5 0,-3-2 0 0,2-1 0 16,0-2 0-16,-1 0 0 0,2-22 0 0,1 22-11 16,-2-31-19-16,-1 9-27 0,1 0-30 0,0-2-12 15,-3-3 0-15,2 3 19 0,-2 0 27 0,-1 3 16 16,0 1 13-16,-1 6 4 0,0 2-11 0,0 4-10 15,1 4-29-15,-1 4-33 0,1 0-27 0,-1 0-45 16,1 0-62-16,-1 0-125 0,1 19-113 16,0-19-175-16,1 19-215 0,0-19-59 0,1 24-231 15,2-24 120-15,2 17 313 0</inkml:trace>
  <inkml:trace contextRef="#ctx0" brushRef="#br2" timeOffset="268380.4251">3235 9382 907 0,'0'0'74'0,"0"0"88"0,0 0 61 15,0 0 54-15,-12 0-16 0,12 0-21 0,0 0 0 16,0 0 6-16,0 0 3 0,0 0 12 0,0 0 26 15,0 0 30-15,0 0 6 0,0 0-17 0,0 0-58 16,0 0-48-16,0 0-26 0,0 0-24 16,0 0-1-16,22 0 16 0,-22 12 17 0,20-12 21 15,-7 0 15-15,4 11-23 0,0-11-36 0,5 0-36 16,2 8-39-16,4-8-32 0,2 0-25 0,4 0-20 16,-2 0-2-16,2 0-3 0,-1 0 3 0,-1 0-3 15,-4-19-3-15,-3 19 0 0,-4 0-2 0,-3 0-1 16,-4-12 4-16,-2 12-5 0,-5 0-10 0,-2 0-3 15,0 0-15-15,-4 0-9 0,0 0-7 0,-1 0-13 16,0 0-30-16,0 0-58 0,0 0-88 16,0 0-81-16,-17 17-117 0,17-17-186 0,0 0-130 0,-14 0-176 15,14 0-67-15,0 0 136 0,-12 0 233 0</inkml:trace>
  <inkml:trace contextRef="#ctx0" brushRef="#br2" timeOffset="268891.3173">3614 9261 518 0,'0'0'17'0,"0"0"59"16,0 0 55-16,0 0 63 0,0 0 34 0,0 0 12 15,0 0 2-15,0 0-15 0,0 0-19 0,0 0-27 16,0 0-9-16,0 0 10 0,0 0 21 0,0 0 32 16,0 0 37-16,-10 0 34 0,10 0 32 0,0 0-11 15,0 14-36-15,0-14-47 0,0 0-49 0,0 8-20 16,0-8-5-16,18 9-13 0,-18-9-3 0,19 8-17 15,-19-4-31-15,22 0-24 0,-10 0-30 0,0-2-27 16,2 1-12-16,-1-1-12 0,0 0 0 16,-1-1-1-16,1 1-1 0,-3-2 1 0,-2 1 1 15,0 0-2-15,-1-1 1 0,-3 0 0 0,-1 1-5 16,-2-1 4-16,0 0-5 0,-1 0 6 0,0 0-1 16,0 0 1-16,0 0 9 0,0 0-1 0,0 21-1 15,-20-21-8-15,20 14 2 0,0-14-5 0,-21 17 8 16,21-17 2-16,-18 20-4 0,9-10 4 0,-1 1-4 15,0 2 0-15,0-1 2 0,-1 3 8 0,1-1 2 16,1-2 8-16,0 1-9 0,1-3-14 0,2-1 6 16,0-2-21-16,3-1-49 0,-1-4-64 0,3 0-113 15,1-2-173-15,0 0-288 0,0 0-211 16,0 0-278-16,20 0 71 0,-20-24 340 0</inkml:trace>
  <inkml:trace contextRef="#ctx0" brushRef="#br2" timeOffset="270382.336">4297 9113 1687 0,'0'-3'99'0,"-15"1"86"0,15 0 77 0,0-2 75 16,0 3-45-16,0-1-3 0,0 2 8 0,-9 0 13 16,9 0 24-16,-9 0-23 0,6-2-44 15,-1 2-56-15,4 0-38 0,-2 0-15 0,0 0 29 16,2 0 35-16,0 17 48 0,0-17 36 0,0 25-9 16,20-8-26-16,-20 4-8 0,0 5 9 0,26 3 37 15,-26 3-35-15,17 4-78 0,-17 3-90 0,17 1-100 16,-17-1-6-16,16 0 0 0,-16-2 0 15,14 0 0-15,-6-7 0 0,-2-1 0 0,0-5 0 0,0-4 0 16,1-3 0-16,-4-3-16 0,2-4-133 0,-2-3-163 16,0-2-239-16,-2-5-209 0,0 0-160 0,-1 0-158 15,0 0-67-15,0-29-33 0,0 29 200 0,0-34 320 16</inkml:trace>
  <inkml:trace contextRef="#ctx0" brushRef="#br2" timeOffset="270974.3076">4152 9110 1590 0,'-4'-4'114'0,"-1"0"97"16,1 1 58-16,0 1 70 0,2-2-22 0,0 2 3 15,-1 0 34-15,-1 2 17 0,0-2-45 0,1 0-44 16,1-1-64-16,-2 3-62 0,4-4-31 0,0 0-59 16,0-1-33-16,0-2-15 0,0-2-18 0,20 1-4 15,-20-2 17-15,20-1-21 0,-20-3 13 0,30 1 13 16,-14-1 7-16,4 0 24 0,0 1-3 0,2 1 10 16,3 0 2-16,-1 2 6 0,1 2-6 0,-1 0-3 15,0 5-13-15,-2 1 9 0,-2 2 5 0,-1 0-1 16,-3 0 18-16,-1 20-3 0,-1-20 16 0,-3 26 2 15,0-12 17-15,-1 4-1 0,-3 2 8 16,-4 0 25-16,2 2-12 0,-4 2-1 0,0-2-17 16,-1 4-20-16,0-1-16 0,0 1-4 0,0 0-12 15,-24-1-13-15,24 2-4 0,-19-1-13 16,19-4 9-16,-22 2-8 0,22-4-8 0,-17-1-6 0,17-4-12 16,-17-1 1-16,17-2-5 0,-12-1-4 0,12-3-1 15,-6-3-11-15,6 0-5 0,-5-2-14 0,5-3-21 16,0 0-10-16,0 0-2 0,0 0 5 0,0 0 3 15,0 0 5-15,0-17 5 0,18 17 15 0,-18 0 19 16,0-17 22-16,22 17 4 0,-22 0 10 0,21-10 10 16,-9 10 9-16,0 0 14 0,1 0 12 0,1 0-3 15,-1 0 2-15,-2 23 5 0,0-23-9 0,1 20 2 16,-3-20 1-16,-1 25 3 0,2-11 2 0,-3-1 4 16,-2 1-13-16,1 1-19 0,-2-1-10 15,-1 1-15-15,2-1-10 0,-1-2-27 0,-1 0-48 16,-1-1-50-16,1 0-61 0,0-3-89 0,0-1-144 15,1-3-92-15,-3-2-167 0,4-2-187 0,0 0-43 16,3 0-163-16,-1-26 92 0,2 26 241 0,1-24 228 16</inkml:trace>
  <inkml:trace contextRef="#ctx0" brushRef="#br2" timeOffset="271330.2702">4839 9325 2470 0,'0'-1'52'0,"0"1"37"0,0-2 41 0,0 2 34 16,0-1-2-16,0-1 32 0,0 2 45 0,0 0 53 15,-16 0 2-15,16 0-27 0,0 0-57 0,0 0-56 16,0 0-17-16,-11 17-22 0,11-17-15 0,0 0-15 16,0 17-7-16,0-17 20 0,0 16-3 0,0-3 32 15,0-1 9-15,0 2 7 0,0 1 38 0,0 1-2 16,0-1-8-16,0 2-13 0,0-2-26 0,0 2-23 15,0-1-11-15,0 0-16 0,0 0-16 0,0-1-13 16,0-3-11-16,0 3-19 0,0-5-8 0,0 1-10 16,13-4-7-16,-13-1-2 0,0-1-8 15,15-2-2-15,-6-2-19 0,2-1-36 0,3 0-31 16,1 0-40-16,2 0-28 0,2 0 3 0,1 0-34 16,-1-19-36-16,0 19-11 0,-2 0-20 0,-3 0 5 15,1-16-20-15,-3 16-48 0,-3 0-60 16,0 0-55-16,-4 0-19 0,-2 0-27 0,0-8-19 15,-1 8-77-15,-2 0 17 0,0 0 50 0,0 0 134 0</inkml:trace>
  <inkml:trace contextRef="#ctx0" brushRef="#br2" timeOffset="271726.7123">4852 9483 1109 0,'0'0'81'0,"0"0"80"0,0 0 81 0,0 0 76 16,0 0-15-16,0 0 0 0,0 0-1 0,0 0 30 15,0 0 48-15,14 0 16 0,-14 0 0 0,0 0-59 16,15 0-80-16,-15 0-49 0,13 0-51 0,-3 17-9 16,-1-17-30-16,3 0-47 0,-1 0-29 0,1 0-31 15,0 0-16-15,1 0-7 0,-1 0-20 0,-1 0-34 16,0 0-27-16,-1 0-26 0,-1 0-42 0,-3 0-63 15,-1-14-86-15,0 14-99 0,-3 0-95 0,0 0-64 16,-2 0-112-16,0-11-61 0,0 11 19 0,0 0 159 16</inkml:trace>
  <inkml:trace contextRef="#ctx0" brushRef="#br2" timeOffset="272085.8896">4843 9356 1623 0,'0'0'71'0,"0"0"62"0,0 0 51 0,0 0 40 16,0-20-19-16,18 20-6 0,-18 0 15 16,20-14 27-16,-20 14 7 0,27 0-3 0,-13-8-26 15,3 8-41-15,0 0-39 0,3-7-53 0,-1 7-41 16,-2 0-66-16,1-4-70 0,-2 3-91 0,0 1-134 15,-3 0-105-15,-4 0-183 0,1 0-157 0,-3-2 9 16,-4 2 145-16</inkml:trace>
  <inkml:trace contextRef="#ctx0" brushRef="#br2" timeOffset="279565.2538">624 9053 1128 0,'-10'-2'54'16,"1"0"27"-16,1 2 20 0,-2 0 25 0,1 0-49 16,0 0-16-16,-2 0 2 0,2 0 3 15,-2 0 26-15,1 0 11 0,1 16-8 0,-1-16-6 16,-2 0-7-16,1 20-9 0,2-20 17 0,-1 14 5 16,2-14 11-16,3 17 33 0,-3-7 19 15,6 2-1-15,-1 0 13 0,0 3-1 0,-1 4-14 16,2 0 15-16,0 2-26 0,1 4-16 0,-3 0-18 15,2 3 6-15,0 2 22 0,0 3-6 0,2 1 8 16,0 2-30-16,0 1-29 0,0 2-16 0,19 0-25 16,-19 1-17-16,32-4-11 0,-9-1-10 0,6 1 4 0,4-5-1 15,6-2-9-15,2-3-4 0,3-3-19 0,3-7-17 16,0-3-14-16,3-6-28 0,-2-5-15 0,1-2-22 16,-2 0-33-16,-2 0-36 0,0-29-45 0,-5 11-17 15,-2-3 14-15,-1-4 31 0,-6-3 35 16,0-5 8-16,-4-1-1 0,-5-4 1 0,-3-2-3 15,-6 0 0-15,-2-4-5 0,-6 0 15 0,-2 1 28 16,-3 1 37-16,0-2 41 0,-34 1 30 0,9 2 36 16,-6-2 50-16,-7 2 42 0,-10 1 41 0,-10 1 16 15,-2 4 15-15,-4 6 38 0,1 7 44 0,0 8 36 16,0 9 7-16,2 5-5 0,3 21-63 0,6 6-69 16,1 5-70-16,-1 6-79 0,5 8-71 15,2 2-27-15,7 3-28 0,7-2-110 0,6 1-176 16,4-1-366-16,14-3-155 0,7-3 116 0</inkml:trace>
  <inkml:trace contextRef="#ctx0" brushRef="#br2" timeOffset="281924.2879">26915 4471 2114 0,'0'0'36'0,"0"0"21"0,0 0 26 0,0 0 26 15,0 0-1-15,0 0 25 0,0 0 9 0,0 0 24 16,0 0 10-16,-14 0-9 0,14 0-3 0,0 18-27 16,-9-18-13-16,9 0-21 0,-6 15-6 0,6-15-2 15,-5 0-21-15,5 12-8 0,-5-12-28 0,3 0-13 16,2 0-16-16,-2 0-2 0,2 5 2 0,0-5-12 15,0 0 5-15,0 0 1 0,0 0-10 0,0 0 0 16,0 0-15-16,0 0-23 0,0 0 1 16,20-18-11-16,-20 18 5 0,11 0 13 0,-11-18 15 0,16 18 12 15,-7-12 14-15,0 12 0 0,2-10 2 0,-2 10 9 16,2-7 5-16,-1 7 14 0,-2-4 0 16,-1 4 5-16,-1 0-13 0,2 0-13 0,-1 0 2 15,-3 0-9-15,0 0 16 0,2 0-2 0,-3 0 9 16,2 17 0-16,-3-17-5 0,0 13 11 0,-1-13 11 15,-1 18 6-15,0-8 11 0,0 1 9 0,0 4-10 16,0-2 5-16,0 0-12 0,0 3 4 0,-19-1-25 16,19 0-14-16,0 1-6 0,-19 0-15 0,19 1 0 15,-19-3 10-15,8 3-11 0,2-5 1 0,-4 5 12 16,1-5-13-16,3-3 12 0,-2 2-9 0,3-7-2 16,0 3-9-16,1-4-1 0,3 0 6 0,-2-3-7 15,3 0-2-15,1 0-35 0,2 0-41 16,0 0-33-16,-3 0-34 0,3 0-1 0,0 0-7 15,0 0-9-15,0-17 13 0,0 17 3 0,0 0 23 16,0-20 33-16,21 20 34 0,-21-16 37 0,18 16 33 16,-18-10 30-16,25 10 15 0,-10-8 23 0,1 8 23 15,2 0 20-15,-2 0 8 0,1 0-4 0,0 0-38 16,0 0-38-16,-1 18-25 0,-1-18-68 0,1 18-76 16,-2-18-112-16,0 14-120 0,1-14-92 0,-3 0-161 15,-1 15-53-15,5-15 29 0,-8 0 141 0</inkml:trace>
  <inkml:trace contextRef="#ctx0" brushRef="#br2" timeOffset="282695.8856">26779 4395 1813 0,'0'-2'70'0,"0"1"36"0,0 1 29 15,0 0 33-15,0 0-46 0,0 0-5 0,-17 0 6 16,17 0 7-16,0 0 7 0,-18 16 9 0,18-16 12 16,-13 0 4-16,13 24 18 0,-14-24 11 0,14 26-7 15,-11-11-6-15,11 0-23 0,-10 6-30 0,6-1-26 16,1 4-29-16,1 5-23 0,0 0-24 0,2 3-5 15,0 1-18-15,0 3-1 0,0 1 11 0,0-3-5 16,25 0-1-16,-25-5 5 0,31-2-7 16,-10-4-1-16,3-3 5 0,7-4-2 0,4-3-37 15,1-6-32-15,0-2-27 0,4-3-46 0,-1 0-3 16,1-2 3-16,2 0 8 0,-3 0 10 0,1-19-16 16,-2 19-25-16,-2-24-38 0,-3 9-22 0,2-3-5 15,-7 0 16-15,-1-3 24 0,-4 2 32 0,-3-4 45 16,-2 1 26-16,-4-3 26 0,-1 2 23 0,-3-3 13 15,-4 1 20-15,-3-1 13 0,-3-3 20 0,0 2 19 16,0-1 18-16,-24-1 36 0,24 1 28 0,-37 0 18 16,14-1 28-16,-4 2 21 0,-4 3 40 15,-5 2 78-15,0 4 62 0,-7 3 7 0,1 4-50 0,-3 4-72 16,-3 4-93-16,0 3-68 0,0 0-5 0,0 0-36 16,2 22-5-16,2-22-6 0,6 26-30 0,3-9-25 15,5 2-53-15,7 1-86 0,3 2-127 16,9 2-239-16,2 3-231 0,9 2-298 0,0 0-63 15,0-1 252-15</inkml:trace>
  <inkml:trace contextRef="#ctx0" brushRef="#br2" timeOffset="289012.6116">26777 16465 1441 0,'0'0'67'0,"0"0"54"0,0 0 39 15,0 0 38-15,0 0-32 0,0 0-17 0,0 0 7 16,0 0-2-16,0 0-10 0,0 0-11 0,0 0-5 16,0 0 5-16,0 0 26 0,0 0 8 0,0 0 8 15,0 0 37-15,0 0 11 0,0 0 44 0,0 0 11 16,0 0-33-16,0 0-37 0,0 0-19 0,0 0-6 16,0 12 19-16,0-12 22 0,14 0-4 0,-14 12-9 15,0-6-22-15,0 3-10 0,9 1-23 0,-9 4-7 16,9 2-13-16,-5 5-8 0,4 0-9 0,-2 3-26 15,3 3-25-15,-1 0-27 0,2 0-19 0,-1 1-15 16,0-2-14-16,0-2-38 0,0 1-58 16,-1-3-70-16,-3-5-124 0,3-1-173 0,-2-1-89 15,0-7-229-15,-3-1-133 0,1-3-116 0,-2-1-103 16,3-3 201-16,-5 0 269 0</inkml:trace>
  <inkml:trace contextRef="#ctx0" brushRef="#br2" timeOffset="289635.8676">26762 16472 2408 0,'-5'-4'54'16,"0"1"65"-16,1 1 42 0,-2 1 41 0,-1-3-11 16,3 4-5-16,-4 0 25 0,4 0 23 0,-1 0-2 15,3 0-46-15,0 0-58 0,0 0-55 0,2 0-38 16,0 0-17-16,0 0-13 0,0 0-5 0,0 0-3 16,0 0 0-16,0-20 4 0,23 20 0 0,-23-15-4 15,0 15 3-15,19-17-9 0,-19 17-2 0,16-16 12 16,-16 5 1-16,20 2 7 0,-10 0 4 15,0 2-7-15,-1-1 9 0,1 2 6 0,1 0 3 16,-1 3 7-16,0 1 5 0,-3 2 1 0,1 0-1 16,2 0-8-16,-3 0-12 0,-1 0 2 0,1 19-3 15,-1-19 4-15,4 15 13 0,-4-15-8 0,-1 17-14 16,1-17 3-16,-3 19-17 0,2-11 8 0,-3 4 9 16,0-1-8-16,-2 0-7 0,0 1 6 0,0 1-10 15,0 1 10-15,0 1 9 0,0-2-19 0,0 4 15 16,-22-2-11-16,22 1 1 0,0-1 6 0,-21 0-7 15,21-1 6-15,-13 1-5 0,13-1 5 0,-16-2-5 16,7-3 6-16,9-1 0 0,-11-2 0 0,4 0-5 16,4-3-10-16,3-2-1 0,-4-1 6 15,4 0 10-15,0 0-1 0,0 0 1 0,0 0-16 16,0 0 6-16,21 0-4 0,-21 0 21 0,0 0 5 16,22 0 6-16,-22-16 21 0,18 16 0 0,-18 0 10 15,22 0-1-15,-11 0-10 0,1 0-5 0,-3 0-11 16,4 0-5-16,-1 0 0 0,-1 0-12 15,1 24 4-15,0-24-9 0,0 17-6 0,-1-17 10 0,2 20-20 16,-1-20-1-16,-3 17-11 0,0-17-49 0,-1 14-33 16,-2-14-106-16,0 9-170 0,-1-9-127 15,-3 4-97-15,0-4-76 0,0 0-59 0,0 0 65 16,1 0 75-16,-2 0 189 0</inkml:trace>
  <inkml:trace contextRef="#ctx0" brushRef="#br2" timeOffset="289968.8399">27245 16524 2411 0,'0'0'72'0,"0"0"62"0,-18 18 57 0,18-18 71 15,0 0 13-15,-11 14 23 0,11-14 26 0,0 13-31 16,-12-6-56-16,12 0-66 0,0 0-53 0,0 1-29 15,0 1-20-15,0 0-21 0,0-1-21 16,0 2-1-16,0 1-10 0,0 2 10 0,0-1-11 16,0 3-5-16,0-2 9 0,0 0 1 0,16 0 10 15,-16 1 0-15,0-1-14 0,13-2 4 0,-13-3-14 16,14 1-1-16,-9-2 1 0,4-2-6 0,-1-2 0 16,2-1-6-16,-1-1-5 0,1-1-20 0,0 0-20 15,1 0-20-15,0 0-26 0,1 0-45 0,-2 0-80 16,-1-18-107-16,-1 18-93 0,-2 0-57 0,-1-14-10 15,1 14-18-15,-3 0-61 0,1 0 16 0,-2-11 52 16,3 11 93-16,-5 0 193 0</inkml:trace>
  <inkml:trace contextRef="#ctx0" brushRef="#br2" timeOffset="290304.2992">27252 16674 1630 0,'-2'0'85'0,"0"0"47"0,1 0 50 0,-1 0 47 15,2 0-43-15,-3 0-3 0,1 0-7 0,2 0-7 16,0 0 3-16,0 0-15 0,0 0-20 0,0 0-9 15,0 0-4-15,0 0 17 0,18 0 10 0,-18 0-6 16,0 0-26-16,23 0-26 0,-23 0-13 16,18 0-23-16,-7 0-16 0,0 0-16 0,-2 0-25 0,2 0-12 15,-4 0 3-15,2 0-38 0,-5 0-38 0,2 0-40 16,-2-11-65-16,-2 11-58 0,0 0-55 0,0-7-29 16,-2 7-11-16,0-6-13 0,0 2-31 0,0 4-83 15,0-2 2-15,0-3 41 0,0 5 68 0,0-4 161 16</inkml:trace>
  <inkml:trace contextRef="#ctx0" brushRef="#br2" timeOffset="290564.2889">27208 16586 2113 0,'0'-5'85'0,"0"0"71"16,0 0 69-16,0-2 67 0,0 2-6 0,0 0 13 16,0 0 0-16,0 2-1 0,0-1-32 15,0-1-53-15,0 3-44 0,19-2-40 0,-19 0-22 16,18 1-15-16,-18-1-13 0,22 4-29 0,-10-3-21 16,-3 3-29-16,2-1-44 0,0 0-46 0,-2 0-94 15,0 0-139-15,2-1-164 0,-4-3-134 0,0-2-171 16,1 2-79-16,0-4 100 0,-4-2 186 0</inkml:trace>
  <inkml:trace contextRef="#ctx0" brushRef="#br2" timeOffset="292071.2714">27092 17087 673 0,'-3'0'43'0,"3"0"48"0,0 0 47 16,0 0 14-16,0 0-14 0,0 0-8 0,0 0-19 16,0 0 12-16,0 0-9 0,0 0-28 0,0 0-5 15,0 0-8-15,0 0-11 0,0 0-3 0,0 0-19 16,0 0-14-16,0 0 5 0,0 0-13 0,0-13 0 16,0 13-14-16,16-5-16 0,-16 1-2 0,0-1-13 15,0 2-1-15,0-1-7 0,9 1-9 16,-9 1 6-16,7 2 7 0,-7-3-3 0,10 3 14 15,-6 0 8-15,2 0 4 0,-1 0 8 0,-1 0-2 16,1 0-1-16,0 20-3 0,-1-20 12 0,0 0 4 16,-1 17-2-16,1-17 1 0,-2 16-2 0,0-16 1 15,1 15-7-15,-3-6 8 0,0-1-6 0,0 2 2 16,0-1 2-16,0 3-11 0,0-2 8 0,0 2-9 16,-18 0 4-16,18-2 4 0,0 1-12 0,-14 0 5 15,14-1-1-15,-11-1 5 0,11 0 4 0,-13-3-2 16,13 2 0-16,-9-4-5 0,4 1 4 0,5-1-5 15,-6-2 3-15,6 1-8 0,-3-3-13 0,1 0 0 16,0 0-4-16,2 0 17 0,0 0 16 16,0 0 23-16,0 0 16 0,0-20 17 0,0 20 15 15,0 0-2-15,0-12-6 0,0 12-13 0,0 0 1 16,0-15 10-16,22 15 5 0,-22-11-1 0,18 11-16 16,-18-13-24-16,21 9-14 0,-8-1-11 0,1 1-7 15,-1 0-10-15,-2 3-27 0,3 1-46 0,-1 0-84 16,1 0-126-16,-3 0-162 0,0 0-37 0,1 0-8 15,-2 0 135-15</inkml:trace>
  <inkml:trace contextRef="#ctx0" brushRef="#br2" timeOffset="294496.0456">26382 12954 468 0,'-11'0'11'0,"11"0"5"16,0 0 11-16,-4 0 14 0,4 0-1 0,-6 0 23 16,2 0 51-16,2 0 37 0,2 0 50 0,-3 0 16 15,3 0-21-15,0 0-22 0,-2 0-28 0,2 0-15 16,0 0-4-16,0 0 2 0,0 0-4 0,0 0 9 15,0 0 12-15,0 0 13 0,0 0 18 0,0 0 13 16,0 0 14-16,0 0 26 0,0 0 6 0,0 0-8 16,0 0-25-16,0 0-29 0,0 0-27 15,0 0-23-15,0 0-27 0,0 0-35 0,0 0-4 16,0 0-21-16,0 0-11 0,0 0 0 0,0 0-16 16,0 0-10-16,0 0-5 0,0 0 0 0,0 0-11 15,0-17-4-15,0 17-1 0,0 0-6 0,0-15-4 16,0 15-1-16,0-7-5 0,0 7-5 0,0 0 5 15,0-7 0-15,0 7 7 0,0 0-1 0,0 0-3 16,0 0 13-16,0 0 2 0,0 0 4 0,0 0-6 16,0 17 3-16,0-17 9 0,0 16-7 0,0-16 16 15,0 24 0-15,0-13-9 0,0 1 18 0,0 2-4 16,0-1 1-16,19 2-1 0,-19-2-8 0,0 1 7 16,15-1-7-16,-15 1 7 0,0-1-4 0,12-1-4 15,-12 0-1-15,0-3-4 0,0 0 9 0,8-1-1 16,-8-1 8-16,3-3-7 0,-3-1-5 15,2 0-9-15,-2-3-17 0,0 0-20 0,0 0-20 16,0 0-7-16,0 0-7 0,0 0 1 0,0 0 13 16,0 0 6-16,0 0 21 0,0 0 21 0,-16 0-1 15,16-14 11-15,0 14-6 0,0 0 6 0,-16 0 10 16,16 0-3-16,0 0 10 0,-14 0-2 0,14 0-4 16,0 17 9-16,-6-17-6 0,6 0 7 0,0 0 10 15,0 0-10-15,0 0 5 0,0 0-7 0,0 0-10 16,20 0 3-16,-20 0-3 0,21 0-8 0,-6 0-15 15,2-21-14-15,0 21-21 0,1-16-10 0,3 16-35 16,-4-16-47-16,-1 16-52 0,0-10-61 0,-4 10-38 16,-2 0-88-16,-3 0-118 0,-3 0-23 15,-2 0 2-15,-2 0 149 0</inkml:trace>
  <inkml:trace contextRef="#ctx0" brushRef="#br2" timeOffset="295045.2622">26247 12843 690 0,'-2'-3'24'15,"-1"3"48"-15,1 0 27 0,0 0 28 0,-2 0 21 16,1 0 2-16,-1 0-5 0,2 0-10 0,-1 0-29 16,1 0-19-16,-2 0-7 0,-1 0-9 0,2 0-2 15,-1 0-5-15,2 19 9 0,-4-19 13 0,3 22 5 16,-1-7-8-16,-1 1-4 0,2 2-1 0,1 2 8 15,2 1 8-15,0 0 3 0,0 3 5 16,0 0-12-16,0 1-24 0,21 0-21 0,-21 1-26 16,20-1-17-16,-20-2 0 0,25 1 2 0,-10-4-8 15,2-3-6-15,2-3-21 0,4-4-26 0,0-5-30 16,4-3-35-16,0-2-36 0,1 0-13 0,-1-19-25 16,0 19-13-16,0-29-20 0,-2 11-42 0,-2-5 1 15,-1 2 25-15,-2-4 33 0,-3-3 64 0,-2 1 37 16,-3-1 38-16,-2-3 28 0,-7 1 34 0,-1 2 24 15,-2-3 6-15,0 1 54 0,-23 4 24 0,23-3 30 16,-40 2 36-16,13 3 5 0,-2 2 48 0,-5 5 47 16,2 4 23-16,-5 8-2 0,1 2-39 15,-1 3-39-15,1 0-21 0,0 33-5 0,3-13-14 16,4 1-24-16,0 4-47 0,8-1-45 0,6-1-71 16,3 0-115-16,8 0-152 0,4-1-253 0,0-2-221 15,33-4 21-15,-8-3 154 0</inkml:trace>
  <inkml:trace contextRef="#ctx0" brushRef="#br2" timeOffset="296259.2863">27072 16920 453 0,'-18'17'6'15,"18"-17"14"-15,0 0 13 0,-13 0 17 0,13 0 20 16,0 0 25-16,-14 11 26 0,14-11 20 0,-9 0 2 15,9 8-14-15,-9-3-19 0,5 2-5 0,-4-2-3 16,4 2 2-16,-1 0 2 0,-3 3-4 0,1 0-3 16,0 2-10-16,0 2-6 0,1 1-10 15,1 2-5-15,-1-1 5 0,1 4-4 0,2 2-3 16,1-1-15-16,2 1-19 0,0 4-12 0,0-1-11 16,0 2-5-16,19-1 0 0,-19 2-2 0,19 0-5 15,-19 1 2-15,25-3-11 0,-7-1-6 0,-2-6-3 16,0 0 0-16,6-6 10 0,-2-3 5 0,3-4 1 15,2-6 7-15,4 0-2 0,0 0-19 0,-2 0-13 16,5-24-22-16,-3 24-10 0,2-26 5 16,-4 7-10-16,-2 1-29 0,-3-5-29 0,-1 1-28 15,-2 0-18-15,-1-2-2 0,-3 2-11 0,-4-4-5 0,-1 1 45 16,-2 0 42-16,-3-1 42 0,-2 1 40 16,-3 2 32-16,0-2 28 0,0 4 67 0,0-1 61 15,-31 3 23-15,31-1 47 0,-39 3 13 0,16 1 3 16,-9 3 4-16,-1 1 1 0,-6 3 30 0,0 6 65 15,-1 3 49-15,-1 0 18 0,3 0-60 0,2 27-103 16,-1-10-94-16,5 5-87 0,1-1-37 0,6 5-20 16,0-1-32-16,6 2-54 0,4-1-132 0,5-2-261 15,6-2-245-15,4 0-332 0,0-6 4 0,21 0 262 16</inkml:trace>
  <inkml:trace contextRef="#ctx0" brushRef="#br2" timeOffset="372232.1506">1984 11300 2208 0,'-4'0'96'0,"-1"0"52"0,1 0 85 0,-2 0 97 15,4 0 23-15,1 0 52 0,-4 0 29 0,3 0-39 16,2 0-88-16,0 0-87 0,0 0-110 0,0 0-48 16,0 0-31-16,0 0 1 0,0-20 2 0,0 20 21 15,0-18 30-15,0 18 20 0,21-23 16 0,-21 10-13 16,0 1-5-16,14-5-20 0,-14 0 4 0,12 0-11 15,-12-3-16-15,14-1-15 0,-3-4-25 0,-1 0-3 16,3-4-9-16,-1 0 2 0,0-3-5 16,3-2-5-16,-1 0 1 0,0 0 0 0,-1 0 6 15,0 2 9-15,-4-1 3 0,-1 4 9 0,-2 1 4 16,-1 2 4-16,-2 2 2 0,-1 1 1 0,-2 2 3 16,0 1-7-16,0 2-3 0,0 1 2 0,0 2 12 15,0 0-1-15,0 4-1 0,0-1-7 0,0 1-23 16,0 3 5-16,0-1-1 0,0 4-3 0,0 0 2 15,0 2-13-15,0 1 0 0,0 2-2 0,0 0 11 16,0 0 10-16,0 0 6 0,0 28 6 0,0-28 9 16,17 32 5-16,-17-11 11 0,0 5 18 0,18 5 14 15,-18 1 26-15,17 4 5 0,-4 6 25 0,2 3-2 16,4 2-38-16,1 5-25 0,0 1-52 16,3-3-31-16,2-2 0 0,0-3 0 0,-1-2 0 15,-1-2 0-15,1-7 0 0,-4-2 0 0,-3-3 0 16,1-3 0-16,-4-2-40 0,-1-2-98 0,-3-1-101 15,-3-1-114-15,-1-6-129 0,-1 3-84 0,0-2-70 16,-3-4-210-16,-2 0-80 0,0 1-106 0,0-4-82 16,0-4 266-16,-22 2 248 0</inkml:trace>
  <inkml:trace contextRef="#ctx0" brushRef="#br2" timeOffset="372475.587">2130 11005 3317 0,'0'-2'180'0,"0"0"141"0,28-1 93 0,-28 1 63 15,33-2-88-15,-12 2-68 0,6 2-5 0,2 0-43 16,1 0-100-16,3 0-77 0,1 23-135 0,0-23-96 15,-3 19-90-15,-2-19-95 0,-1 20-159 0,-4-20-220 16,-3 20-123-16,-2-20-294 0,-2 14 76 16,-7-14 293-16</inkml:trace>
  <inkml:trace contextRef="#ctx0" brushRef="#br2" timeOffset="372897.7476">2821 11058 1964 0,'0'0'97'16,"0"0"70"-16,0 0 69 0,0 0 84 0,0 0 1 16,0 0 35-16,0 0 22 0,0 0-5 0,0 0-40 15,0 0-50-15,0 0-68 0,13 0-34 0,-13 18-19 16,0-18-4-16,14 0 29 0,-14 14 1 0,9-14 5 16,-9 13-20-16,10-6-29 0,-4 2-18 15,-2-1-19-15,1 2-22 0,0 1-11 0,-3 0-21 16,3 1-20-16,-3-3-7 0,3 1-12 0,-2 0-5 15,0-1-6-15,-1-1-2 0,-1-5-3 0,1 0-2 16,-1 0-9-16,0 0-29 0,-1-2-43 0,0-1-60 16,0 0-86-16,0 0-72 0,0 0-48 0,0-20-55 15,-21 20-107-15,21-20-117 0,-16 20-76 0,16-22-82 16,-14 10-22-16,14 0 130 0,-11 2 82 0,11-2 202 16</inkml:trace>
  <inkml:trace contextRef="#ctx0" brushRef="#br2" timeOffset="373304.217">2824 10817 2124 0,'0'0'73'16,"0"0"69"-16,0 14 77 0,0-14 91 0,11 0 23 15,-11 0 22-15,0 0 9 0,0 8-31 0,0-8-46 16,0 0-65-16,0 7-62 0,0-7-34 0,8 5-36 16,-8-1-18-16,0-2-10 0,0 1-22 15,3 1 4-15,-3-3 0 0,0 5-13 0,0-5-5 16,0 1-23-16,0 0 3 0,0-1 0 0,0 0 7 15,0-1 1-15,0 0-10 0,0 0-5 0,0 0-7 16,0 0 2-16,0 0 0 0,-20 0 5 0,20-17-1 16,0 17-2-16,-13 0 8 0,13-16-4 0,0 16 0 15,-10 0 8-15,10-10-4 0,0 10-4 0,0 0-4 16,-6 0-1-16,6 0-4 0,0 0-4 0,0 0-23 16,0 0-65-16,0 16-134 0,0-16-249 15,0 0-216-15,0 17-214 0,20-17-123 0,-20 0 162 16,13 0 246-16</inkml:trace>
  <inkml:trace contextRef="#ctx0" brushRef="#br2" timeOffset="373835.7073">3356 10997 1474 0,'0'0'102'0,"0"0"78"0,0 0 70 0,0 0 63 16,0 0-36-16,0 0-7 0,0 0 25 0,0 0 30 15,0 13 12-15,0-13 0 0,0 0-34 0,0 0-41 16,0 0-29-16,0 0-29 0,0 0 7 0,0 0 28 16,0 0 15-16,18 0 12 0,-18 0-26 0,29 0-57 15,-6 0-59-15,1 0-47 0,5-23-38 16,0 23-22-16,5-15 3 0,1 15-4 0,-1-12-4 16,-1 12-2-16,-4 0-17 0,-1-8-12 0,-5 8-27 15,-4 0-38-15,-3 0-51 0,-3 0-69 0,-5 0-50 16,-1 0-52-16,-4 0-36 0,-1 0-83 0,-2 16-169 15,0-16-131-15,0 0-187 0,0 0-59 0,0 0 149 16,-23 0 219-16</inkml:trace>
  <inkml:trace contextRef="#ctx0" brushRef="#br2" timeOffset="374351.8978">3731 10855 1642 0,'0'0'114'0,"0"0"93"0,0 9 73 16,0-9 84-16,0 0-20 0,0 0 31 0,0 0 63 15,0 0 15-15,0 0-44 0,0 4-86 0,0-4-96 16,0 4-76-16,0-2-14 0,0 0-23 16,25-1-29-16,-25 2-10 0,20-3-28 0,-20 0-9 15,25 2-10-15,-10 1-9 0,-2-3-10 0,1 0 0 16,-2 0 19-16,0 2 6 0,0-1 2 0,-2 1-6 15,-3-1-13-15,1 1-7 0,-1-2 11 0,-2 1 1 16,-3 2 10-16,-1-3 15 0,-1 2 14 0,0 0 14 16,0 1-5-16,0-1-1 0,0 2-14 0,0 0-20 15,0 0-2-15,0 1-23 0,-19 0-10 0,19 2 2 16,0 1-6-16,-21 1 5 0,21-1-2 16,-20 4 5-16,9-2-6 0,-1 2 0 0,0 1 6 15,0-1-7-15,0 1 7 0,1 2-6 0,0-2 4 16,3-1-5-16,0-2-3 0,2 0-2 0,0-4-20 15,1 1-16-15,2-4-71 0,1-1-122 0,1 0-117 16,0-2-230-16,1 0-260 0,0 0-238 0,0 0-181 16,0-19 250-16</inkml:trace>
  <inkml:trace contextRef="#ctx0" brushRef="#br2" timeOffset="376346.4568">4593 10623 1895 0,'0'0'82'0,"0"0"68"0,0 0 60 0,0 0 59 16,0 0-7-16,-12 0 28 0,12 0 49 0,0 0 48 15,-10 0 13-15,10 0-50 0,-6 0-73 0,1 0-56 16,3 0-54-16,0 0 14 0,-1 0 13 0,2 0 10 16,1 0 20-16,-1 0-19 0,0 0-20 15,1 0-47-15,0 0-38 0,0 0-14 0,0 0-20 16,0 0-3-16,0 0-9 0,0 0-19 0,0 0 2 15,0 0 12-15,0 0 29 0,0 0 30 0,0 0 29 16,0 0 6-16,0 21 33 0,0-21-6 0,0 28-42 16,0-8-29-16,15 2-67 0,-15 1-32 0,0 4 0 15,13-1 0-15,-13 2 0 0,14 3 0 0,-6-2 0 16,1 0 0-16,-1 0 0 0,0 2 0 0,1-4 0 16,0 0 0-16,0-4 0 0,0 0 0 15,-1-1-15-15,0-4-98 0,0 0-115 0,1-1-107 16,-4-3-125-16,0-2-81 0,0 2-10 0,-2-2-68 15,0-1-124-15,-1-4-13 0,-1-1-86 0,0-2-104 16,-1-4 118-16,0 0 190 0,0 0 211 0</inkml:trace>
  <inkml:trace contextRef="#ctx0" brushRef="#br2" timeOffset="377024.2335">4449 10590 2190 0,'-7'0'64'16,"0"0"52"-16,-1 0 50 0,2 0 47 0,1 0 30 15,-3 0 47-15,1 0 44 0,1 0 25 0,0 0-40 16,4 0-54-16,-2 11-54 0,2-11-34 16,0 0-22-16,2 0-32 0,0 0-19 0,0 0-21 15,0 0-13-15,23-24-11 0,-23 24-15 16,19-22-20-16,-19 10-14 0,28-4-2 0,-11-1-4 0,1 0 5 15,1 0-5-15,0 1 1 0,2 0 4 0,-3 2 0 16,1 2 6-16,-3 2 10 0,0 5 6 0,-4 3 25 16,0 2 19-16,-2 0 20 0,-1 0 26 0,2 27 14 15,-2-27-15-15,0 33-8 0,1-12-14 0,-1 0-24 16,-1 2 9-16,0 1-16 0,0-1-19 0,-2 1-11 16,-1-1-16-16,1 0-5 0,-3 2 7 15,-1-3 0-15,-1 2 1 0,-1 0 8 0,0-1 3 16,0 1 1-16,0-2 5 0,0 0-11 0,-21 0-8 15,21 0-3-15,0-3-8 0,-18-2 2 0,18-1-8 16,0-2-1-16,-12-5-2 0,12 0-4 0,0-2 2 16,0-3-6-16,0 0-5 0,0-4-1 0,0 0-12 15,0 0-15-15,0 0-9 0,0 0-8 0,0-19 4 16,0 19 21-16,0 0 16 0,0-22 9 0,0 22 8 16,18-13 8-16,-18 13 9 0,16 0 16 0,-16 0 7 15,17 0 10-15,-7 0 15 0,0 0 4 0,2 0 11 16,-1 25-3-16,1-25-6 0,2 26-5 0,-1-8-9 15,2 0-16-15,0 1-18 0,1 0-10 0,-1-1-12 16,0 1 0-16,1-2-4 0,-1-4-16 16,-2 3-48-16,1-3-59 0,-1-4-73 0,-1 1-131 15,-1 0-118-15,-1-3-89 0,0-4-174 0,-1-1-139 16,-3 1-39-16,-2-3-191 0,-1 0 92 0,3 0 262 16,-4-18 206-16</inkml:trace>
  <inkml:trace contextRef="#ctx0" brushRef="#br2" timeOffset="377291.6113">5117 10822 3285 0,'2'0'127'0,"1"0"130"0,-1 0 103 15,-1 0 72-15,2 0-63 0,0 0-45 0,-1 0-20 16,0 17 4-16,3-17-11 0,1 12-58 0,1-12-67 15,0 17-55-15,-2-5-34 0,1 2-1 0,0 2 4 16,-1 0-1-16,0 5-9 0,-3 0-14 0,2 1-18 16,-1 1-16-16,-1-1-9 0,1-2-16 0,-2-2-7 15,2 1-15-15,0-6-34 0,-1 1-65 0,0-3-84 16,0-2-131-16,0-4-94 0,1 1-84 0,1-5-188 16,-2-1-101-16,0 0-112 0,-1 0-84 0,1 0 113 15,2-26 243-15</inkml:trace>
  <inkml:trace contextRef="#ctx0" brushRef="#br2" timeOffset="377804.1966">5090 10803 2554 0,'-4'19'71'0,"2"-19"59"15,0 0 53-15,2 0 62 0,0 0 21 0,0 0 21 16,0 0-2-16,0 0-29 0,0 0-68 0,0 0-75 15,0 0-50-15,25 0-39 0,-25 0-14 0,26 0-5 16,-9-22 3-16,-1 22 1 0,2-15-8 16,-2 15-6-16,2-17-3 0,-1 17-1 0,0-16-4 15,-3 8 8-15,-1 3-5 0,1 1 5 0,-2 4 0 16,-2-5 5-16,-3 5 5 0,2 0 13 0,-4 0 15 16,-1 0 20-16,-1 17 20 0,-2-17-3 0,0 17 15 15,-1-17-20-15,0 25 5 0,0-11 10 0,0 0-12 16,0 3-5-16,-23 0-24 0,23 0-11 0,0 2-24 15,-18 0 3-15,18-2 0 0,0 0-14 0,-15-2 18 16,15-1-15-16,0 1-16 0,-7-4 3 0,7-1-21 16,0-2-2-16,0-3 0 0,0-2-13 0,0-2 0 15,0-1-10-15,0 0 10 0,0 0 22 0,19 0 9 16,-19-21 22-16,0 21 6 0,17 0 10 0,-17-15 16 16,12 15 9-16,-12 0 11 0,9 0 11 15,-9 0 18-15,10 0 15 0,-10 0 43 0,10 0 7 16,-10 17-4-16,7-17-5 0,-4 21-41 0,-1-7-26 15,2 0-17-15,-3 1-22 0,0 0-5 0,-1 3 2 16,0-1 14-16,0 1 13 0,0 0 10 0,0 0 14 16,-18 0 6-16,18 0-6 0,-19 1-18 0,19-2-22 15,-23 0-21-15,8-5-16 0,0 2-3 0,-3-2-17 16,-1-2-48-16,-3-1-54 0,-1-4-90 0,0-1-98 16,-4 0-67-16,3-4-133 0,-4 0-173 15,0 0-86-15,-1 0-116 0,4 0-76 0,0 0 164 16,2 0 201-16</inkml:trace>
  <inkml:trace contextRef="#ctx0" brushRef="#br2" timeOffset="379255.8516">846 10873 2133 0,'0'0'70'0,"0"0"62"16,-15 0 71-16,15 0 92 0,0 14 81 0,-17-14 66 15,17 0 15-15,-14 12-18 0,14-12-112 0,-11 9-81 16,11-9-57-16,-10 9-26 0,4-9-5 0,6 5-1 16,-7-2-3-16,5 0-19 0,-2-3-15 0,2 2-18 15,0-2-7-15,2 0-13 0,0 0-16 0,0 0-22 16,0 0-26-16,0 0-15 0,23 0-6 0,-23-16-1 15,21 16 6-15,-21-15-9 0,23 15-6 0,-9-17-7 16,-1 17-6-16,0-11 7 0,-1 11 5 16,-1-9 4-16,1 9-1 0,-3 0-6 0,-1 0 3 15,1 0 3-15,-2 0 1 0,0 20 10 0,-1-20 0 16,-2 19-2-16,-1-19-3 0,-3 25 6 0,0-11-2 16,0-1 2-16,0 2 8 0,0-1-7 0,-20 1 3 15,20-1-4-15,0-1-3 0,-22-1 0 0,22-1 1 16,-13-1-8-16,13-3 11 0,0-4-5 0,-10 2-8 15,10-4-5-15,0 1-35 0,0-2 1 16,0 0 6-16,0 0 13 0,0 0 23 0,21 0 5 0,-21 0-2 16,20 0 1-16,-20 0 3 0,26-15-4 0,-12 15 1 15,1 0 7-15,0 0 1 0,-2 0 7 0,1 0 15 16,-1 0 1-16,-2 0 16 16,-2 16 6-16,-1-16-4 0,-5 20 3 0,3-20-6 15,-6 29 2-15,0-12-2 0,0 1-16 0,0 0-6 0,-24 4-18 16,24 0-3-16,-34 2-4 0,12-2-19 0,-3 2-16 15,0-5-45-15,-4 2-32 0,0-1-44 0,-1-1-51 16,-1-2-14-16,0-4 0 0,3-1 3 0,-1-3-42 16,0-4-133-16,7-2-163 0,-3-1-100 0,1-2-61 15,5 0-58-15,2 0 131 0,3-22 61 0,5 22 174 16</inkml:trace>
  <inkml:trace contextRef="#ctx0" brushRef="#br2" timeOffset="379839.8203">610 10732 690 0,'-11'0'51'16,"-3"0"70"-16,1 20 51 0,-1-20 52 0,2 15 5 15,-2-15-14-15,0 14 2 0,0-3-7 0,2-3-10 16,-1 4-8-16,2 1 3 0,2 2 31 15,0 4 60-15,3 4 65 0,-2 1 56 0,2 3 3 16,-3 5-51-16,7 4-71 0,-2 6-67 0,1 4-59 16,3 4-63-16,0 4-38 0,0 5-62 0,26 3-38 0,-7 0-1 15,-1 1-11-15,6-6 15 0,3-5 16 0,7-6 2 16,3-7 16-16,3-5-13 0,4-12-7 16,3-6-15-16,2-7-64 0,-1-6-46 0,6-3-55 15,-2 0-33-15,-1-24 19 0,3 24 11 0,-2-37 4 16,1 11 14-16,-3 0 18 0,-2-5 24 0,-1-2 15 15,-4 0-13-15,-3-2-20 0,-4-1 3 0,-5 1 14 16,-6-2 26-16,-2-1 12 0,-10-2 19 0,-1 3 29 16,-8-1 28-16,-4 0 24 0,0-2 15 0,-19-1 24 15,-2-1 26-15,-11 1 30 0,-9 1 37 0,-10 1 43 16,-11 0 57-16,-11 4 83 0,-6 7 87 0,-6 10 38 16,-6 5-12-16,1 9-80 0,2 4-97 0,4 0-57 15,5 35-38-15,10-10-37 0,8 4-33 16,7 7-43-16,12 3-30 0,6 2-20 0,9 2-42 15,11 4-73-15,9 0-193 0,7 0-387 0,0 2-397 16,0-3-199-16,34-4 193 0</inkml:trace>
  <inkml:trace contextRef="#ctx0" brushRef="#br2" timeOffset="381912.2248">27092 1944 2096 0,'0'0'47'0,"-11"7"32"0,6-5 27 16,-3 1 39-16,3-3-8 0,-2 0 42 0,0 3 48 16,1-3 35-16,1 0 11 0,1 0-34 0,1 1-49 15,0-1-43-15,1 1-23 0,2-1-10 0,0 0 2 16,0 0 12-16,-2 0 6 0,2 0-6 15,0 0-18-15,0 0-23 0,0 0-9 0,0 0-18 16,0 0 5-16,0 0-14 0,27 0-29 0,-27 0-7 16,17 0-9-16,-17-13-9 0,19 13 3 0,-19 0 5 15,23-14-2-15,-12 14 2 0,1-9-6 0,1 9-8 16,-1-11-5-16,1 11 6 0,1-4 24 0,-3 4-5 16,-1 0-12-16,-3 0-5 0,3 0-16 0,-4 0 0 15,-2 0 17-15,-1 0 4 0,-1 0 4 0,2 21 5 16,-4-21-7-16,0 0-10 0,0 21 2 0,0-21 13 15,0 12 7-15,-17-12 5 0,17 12-12 0,0-12 0 16,-21 12-8-16,21-3 7 0,-15-4-1 16,15 2-14-16,-12-2 1 0,12-2-8 0,-11 2 12 15,11-3-1-15,0 1 4 0,0-2-14 0,0 0-5 16,0-1-12-16,0 0-9 0,23 0 1 0,-23 0 0 16,29 0 5-16,-11 0 27 0,0 0 9 15,-1 0-13-15,4-15 26 0,-5 15-13 0,1 0 5 16,-3 0 22-16,-5 0-4 0,0 0 5 0,-5 20 22 15,-4-20-4-15,0 22-11 0,0-8-19 0,0 1-8 16,0 2-9-16,-20 2 2 0,20-2 5 0,-27 3-8 0,11-2 8 16,-3 1 0-16,-6-1-20 0,2-3-26 0,-2 2-34 15,-4-3-40-15,-2 0-70 0,-1-2-111 0,-1-2-122 16,-1-3-104-16,2 1-41 0,-1-4-46 0,4-1-74 16,0-3 19-16,6 0 97 0,3 0 177 15</inkml:trace>
  <inkml:trace contextRef="#ctx0" brushRef="#br2" timeOffset="383247.2124">26953 1710 1147 0,'-11'4'48'0,"-3"1"43"0,1 3 31 15,-1 1 33-15,1 1 1 0,-1 4-2 0,-1 1 11 16,3 2 1-16,1 4-26 0,0 4-21 0,3 4-34 16,2 2-29-16,2 1-21 0,4 6-23 0,0 1-6 15,0 3-6-15,0-2-1 0,0 6 3 0,20-1-5 16,-20-2-3-16,27-1-8 0,-10-2-10 0,4-3-8 16,2-3-1-16,1-4 0 0,5-1 5 0,-2-4 9 15,0-4-1-15,2 1-13 0,-1-5-10 16,1-4-5-16,0-4 6 0,0-4 23 0,3-5 5 15,1 0-9-15,-1 0-18 0,4-31-21 0,-3 11-16 16,-1-5-24-16,-1 1-15 0,0-5-17 0,-1-4 6 16,-5-1 17-16,-1 0 40 0,-5 0 42 0,0-2 18 15,-5-1 27-15,-5 2 15 0,-2-2 0 0,-3 3 28 16,-4-2 17-16,0-1 20 0,0-2 30 0,-32 0 18 16,11-4 18-16,-6 0-14 0,-5-3 5 0,-9 2 1 15,-3-2 34-15,-8 10 48 0,-2 2 94 0,-4 7 80 16,-3 6 5-16,1 6-14 0,-4 9-107 0,6 6-97 15,0 0-68-15,4 0-44 0,4 35-36 0,3-13-26 16,8 5-16-16,8 6-26 0,7 4-40 0,8 1-109 16,7 4-294-16,9-1-286 0,0 2-363 15,20-5-47-15,-20 2 300 0</inkml:trace>
  <inkml:trace contextRef="#ctx0" brushRef="#br2" timeOffset="432966.179">904 12768 620 0,'4'4'0'0,"-1"-1"8"0,3-3 21 16,0 0 32-16,0 2 42 0,-4-2 44 0,1 2 26 16,1-2 38-16,-2 1 14 0,-2 0-19 0,0-1 6 15,0 0-20-15,0 0-9 0,0 0 5 0,0 0 12 16,0 0 10-16,0 0 19 0,0 0 35 15,0 0-5-15,0 0-9 0,0 0-34 0,0 0-18 16,0 0-20-16,0 0-19 0,0 0 1 0,0 0-40 16,0 0-6-16,0 0-3 0,0 0-5 0,0 0 27 15,0 0-4-15,13 0-5 0,-13 0-12 0,0 0-18 16,0 0 0-16,0 16 2 0,0-16-6 0,0 12-1 16,0-12-2-16,0 21-12 0,-18-8 7 0,18 3-25 15,-16 4-17-15,16-1-17 0,-19 2-12 0,19 1 1 16,-21 2-4-16,12-2 0 0,9-3-3 0,-14 1 0 15,14-3-6-15,-8-2 6 0,8-3-1 0,0-1-1 16,0-3 7-16,0 0-7 0,0-4-4 0,0 1 2 16,0-2-2-16,21-2-2 0,-21-1 1 0,23 0-6 15,-8 0-7-15,1 0 5 0,1 0 0 0,5-21-1 16,0 21 5-16,-1-14 3 0,2 14-2 0,2-17 4 16,2 17-1-16,-6-12-8 0,0 12-12 15,1 0-16-15,-6-8-28 0,0 8-25 0,-7 0-40 16,0 0-69-16,-5 19-59 0,-1-19-74 0,-3 22-160 15,0-22-187-15,0 22-122 0,-29-9-178 0,29-13 31 16,-27 19 204-16,27-19 210 0</inkml:trace>
  <inkml:trace contextRef="#ctx0" brushRef="#br2" timeOffset="433229.8633">1052 12758 915 0,'-7'0'104'0,"5"0"109"0,0 0 87 0,2 0 84 16,0 0-26-16,0 19-35 0,0-19 3 0,0 27 12 16,0-10 27-16,21 5 13 0,-21 3 13 15,18 4-50-15,-18 4-67 0,21 3-59 0,-8 3-76 16,2 5-56-16,0 3-35 0,-1 1-29 0,2 4-38 15,-3-4 0-15,-2 1-26 0,1-4-32 0,-3-4-54 16,-1-7-222-16,-1-7-234 0,-4-5-215 0,-1-8-289 16,0-5 87-16,-2-3 258 0</inkml:trace>
  <inkml:trace contextRef="#ctx0" brushRef="#br2" timeOffset="433842.1516">626 12676 902 0,'-12'0'44'0,"3"0"39"0,0 0 25 16,-3 0 54-16,0 0 11 0,3 0 17 0,-3 0 25 15,-1 0 1-15,3 19-8 0,2-19 2 0,1 17 17 16,1-17 2-16,1 29 14 0,-4-10 15 0,4 5 10 16,-2 4 6-16,-4 3 12 0,2 2-38 0,-2 0-53 15,-1 4-29-15,6 1-56 0,3 2-34 0,-1 3-15 16,2 2-16-16,2 2-6 0,0 2 1 15,0 6 33-15,0-2 0 0,23 3-8 0,-23 2 1 16,24-1-32-16,-4-2-18 0,3 0-2 0,6-3 0 16,5-4-14-16,6-5 0 0,3-7 1 0,6-4-14 15,3-8-10-15,5-8-17 0,1-7-33 0,2-8-18 16,3-1-34-16,-2 0-57 0,2-33-62 0,2 11-66 16,-2-5-38-16,-1-4-7 0,-2-6 54 15,0-5 55-15,-1 0 32 0,-6-4 36 0,-4-1 5 0,-3-2 6 16,-4-1 39-16,-5 0 27 0,-6 1 13 15,-7-1 26-15,-6 1 10 0,-4 3 15 0,-4 0 28 16,-8 1 16-16,-2 3 14 0,0-1 25 0,-29 2 16 16,9 1 1-16,-6 2 0 0,-6-1-13 0,-7 1 2 15,-4 4 16-15,-7-1 23 0,-4 4 33 0,0 3 49 16,-9 3 33-16,2 4 30 0,-2 8 24 0,0 2 14 16,-2 5 19-16,1 6 8 0,3 0-14 0,0 20-42 15,3-1-75-15,3 5-51 0,1 8-56 0,6 4-41 16,2 5-6-16,10 8-18 0,1 2-2 0,7 2-41 15,6 0-98-15,7 0-278 0,8-1-314 0,5-4-396 16,2-3-70-16,22-3 278 0</inkml:trace>
  <inkml:trace contextRef="#ctx0" brushRef="#br2" timeOffset="435010.1616">2508 12525 2169 0,'0'0'59'16,"0"0"43"-16,0 0 59 0,0 0 100 0,0 0 64 15,0 0 89-15,0 0 62 0,0 0-30 0,0 0-78 16,-14 0-103-16,14 0-106 0,0 0-40 16,0 0 18-16,0 0 49 0,0 0 88 0,0 25 62 15,0-11-15-15,21 6-2 0,-21 4-33 0,17 7-27 16,-17 5-9-16,23 6-51 0,-23 6-53 0,24 5-60 15,-13 1-40-15,2 1-27 0,-3 2-16 0,-1-3-3 16,-1-3-4-16,0-7-10 0,-3-2-54 0,-2-9-77 16,0-4-87-16,0-7-103 0,2-5-112 0,-3-4-147 15,-1-5-229-15,1-8-262 0,0 0-248 0,-2 0 24 16,0-31 320-16</inkml:trace>
  <inkml:trace contextRef="#ctx0" brushRef="#br2" timeOffset="435546.1586">2335 12550 2425 0,'-6'-5'41'0,"-2"2"14"0,2-1 24 15,0 1 44-15,4-2 21 0,-4 0 55 16,1 3 68-16,2 0 1 0,0-3-32 0,3 0-57 16,0 0-86-16,0-2-47 0,0-3-29 0,22-4-6 15,-22-1-7-15,28-1 5 0,-7-2 2 0,-2 2-1 16,7-1 14-16,0 1 15 0,0 3 18 0,0 0 17 16,-1 3 5-16,-2 4-7 0,2 3 3 0,-1 3 2 15,-4 0 20-15,-1 0-3 0,2 22-14 0,-3-22-10 16,-2 31-23-16,-2-10 1 0,-5 3 10 0,0 3-6 15,-4 1-13-15,-3 5 7 0,0-1-19 0,-2 2-1 16,0 0 1-16,0 2-23 0,-23 0 6 0,23 0-11 16,-22 0-4-16,22-1 6 0,-30-3 0 0,16-2-4 15,-2 0 2-15,2-4-10 0,3-4-5 0,-1-5-5 16,1 0-15-16,4-5 3 0,7-3-20 0,-9-1 1 16,9-3 0-16,0-1-18 0,0-1-1 15,0-1 1-15,0-2-16 0,0 0 9 0,0 0 16 16,23 0 9-16,-23 0 26 0,22 0 17 0,-22-17 14 15,35 17 31-15,-19 0 24 0,3 0 15 0,1 0 15 16,-1 0 1-16,2 0 12 0,-2 24 7 0,0-24-3 16,-3 34 4-16,3-16-4 0,-3 5-2 0,-2-1-13 15,2 4-33-15,-3-1-22 0,-2-3-21 0,2 0-20 16,-2-1-9-16,2-4-60 0,-3 0-75 0,1-5-74 16,-1-4-201-16,0-4-224 0,-2 1-160 0,0-5-248 15,0 0 35-15,-1 0 279 0</inkml:trace>
  <inkml:trace contextRef="#ctx0" brushRef="#br2" timeOffset="435837.0092">3223 12988 2184 0,'0'0'43'0,"0"0"42"0,0 0 36 15,0-16 39-15,-18 16 17 0,18 0 46 0,0 0 67 0,-18 0 60 16,18 0 4-16,-13 0-26 0,13 0-52 16,-14 25-65-16,14-25-37 0,-13 20-32 0,13-6-41 15,-12 1-13-15,12 2 11 0,-7 2-13 0,7 0 25 16,-2 4 6-16,2 0-15 0,0-1-5 0,0 0-27 16,0-3-30-16,27 1-23 0,-27-3-14 0,24 0-9 15,-9-5-22-15,3-3-54 0,1-1-72 0,2-4-73 16,-1-1-120-16,2-3-180 0,-1 0-140 0,-1 0-141 15,-4-23-175-15,0 23 80 0,-5-23 215 0,-3 23 215 16</inkml:trace>
  <inkml:trace contextRef="#ctx0" brushRef="#br2" timeOffset="436078.1952">3389 12983 2840 0,'0'0'72'0,"0"0"72"0,0 0 85 0,16 0 101 16,-16 0 13-16,0 0 13 0,0 17-19 0,0-17-61 16,15 17-37-16,-15-17-67 0,11 24-42 0,-2-10-6 15,-1 3-3-15,3 2 61 0,0 3-13 0,0-2-26 16,0 4-42-16,0 0-81 0,1-1-12 0,-4-1-14 16,0-1-5-16,1 0 8 0,-4-2-49 0,1-2-65 15,-3-1-95-15,2-5-90 0,-2-1-83 0,0-3-169 16,1-4-145-16,-2 0-122 0,-1-3-147 0,-1 0 120 15,0 0 185-15,0-26 206 0</inkml:trace>
  <inkml:trace contextRef="#ctx0" brushRef="#br2" timeOffset="436354.1694">3399 13000 2164 0,'0'-7'42'0,"19"1"26"0,-19-1 13 0,0 0 39 16,21-3 22-16,-21 1 55 0,23 0 66 0,-8 3 31 16,0-2-25-16,4 2-44 0,-1 3-52 0,2-1-49 15,2 4-5-15,-3 0-9 0,2 0 27 0,0 0 21 16,-1 30-8-16,-1-30-19 0,0 32-39 0,-5-12-24 16,-1 2 21-16,-2 3 33 0,-3 0-5 0,-5 2-5 15,-2-1-48-15,-1 1-43 0,0 0-3 0,0-1-18 16,-30-1 4-16,30-1 1 0,-28 0-23 0,8-2-54 15,0 2-69-15,-4-5-100 0,0 0-178 0,-1-4-169 16,-4-1-137-16,2-4-218 0,-1 2 27 0,5-9 157 16,1-1 207-16</inkml:trace>
  <inkml:trace contextRef="#ctx0" brushRef="#br2" timeOffset="436958.0505">2716 14502 1608 0,'0'0'98'0,"0"0"74"0,0 0 76 0,0 0 74 15,0 0-18-15,0 0 65 0,0 0 75 0,0 0 71 16,0 0 7-16,0 0-65 0,20 15-83 0,-20-15-96 16,0 20-32-16,16-6-8 0,-16 1-5 0,15 6 3 15,-6 0-7-15,0 3-16 0,1 1-23 0,-1 4-28 16,5 2-44-16,-3 1-48 0,1 2-40 0,0 0-32 16,-2 3-13-16,2 0-27 0,-3 1-21 15,-1-2-7-15,0-3-26 0,-2 1-41 0,-1-4-71 16,0-3-137-16,-2-4-131 0,1-3-89 0,-2-6-236 15,1-5-134-15,-3-5-191 0,0-4-51 0,0 0 329 16</inkml:trace>
  <inkml:trace contextRef="#ctx0" brushRef="#br2" timeOffset="437530.1741">2559 14521 1806 0,'-5'-12'100'16,"1"5"84"-16,1-1 82 0,-1-1 109 0,3 0 17 16,-1-1 41-16,-2 2 40 0,2 0-15 0,0-3-73 15,0 4-88-15,2-3-90 0,0 3-69 16,0 0-36-16,0-1-2 0,0-1-12 0,0 2-11 15,30-2 9-15,-30-2-25 0,32 1-12 0,-11-3-13 16,5 2-19-16,1 0-10 0,2 1-8 0,0 2-3 16,1 0-1-16,-3 4 5 0,-2 1-4 0,0 1 2 15,-1 2 4-15,-2 0-3 0,-3 0 6 0,1 0-1 16,-3 0 11-16,0 23 20 0,0-23 28 0,-5 26 32 16,2-8 22-16,-3 4 20 0,-2 0 0 0,-1 3-4 15,-2 1-18-15,-3 1-29 0,-3 0-18 0,0 2-20 16,0 1-21-16,0 0-7 0,-22 1-13 0,22-1-9 15,-20-1 4-15,20 0-2 0,-23-3 0 0,23-2 0 16,-21-2 0-16,21 0-2 0,-19-4 0 0,19-3 3 16,-15-1-1-16,15-2 0 0,-10-3-5 0,10 1-14 15,-8-6-10-15,8 2-15 0,-3-4-8 0,3-1-7 16,0 0-3-16,0-1 13 0,0 0 11 0,0 0 16 16,0 0 17-16,21 0-2 0,-21 0 7 15,18 0 0-15,-18 0-1 0,27 0 7 0,-10 0-2 16,0 0 5-16,2 0 12 0,0 0 13 0,-1 21 8 15,3-21 8-15,-1 25-11 0,-1-10-11 0,-1 1-12 16,-2 1-7-16,1 0-1 0,-2 0-4 0,0-2-4 16,-2-2-7-16,-2-2-24 0,-2 1-49 0,-1-5-74 15,-1-1-128-15,-2-4-118 0,1 0-74 0,-2-2-228 16,-1 0-117-16,-1 0-77 0,1 0-117 0,-1-17 123 16,3 17 220-16,-2-22 220 0</inkml:trace>
  <inkml:trace contextRef="#ctx0" brushRef="#br2" timeOffset="437822.2723">3579 14837 2011 0,'0'-3'78'0,"0"1"57"0,0-1 43 15,0 3 59-15,0-2-4 0,-22 2 19 0,22 0 44 16,0 0 34-16,-22 0 23 0,22 0 15 0,-16 19-24 16,16-19-49-16,-16 18-55 0,16-18-51 0,-12 24-22 15,12-5 2-15,-5-4-21 0,5 6-24 0,0-2-31 16,0 6-47-16,0-4-23 0,19 1-11 0,-19-2-11 16,20 0-18-16,-20-3-28 0,24-4-69 0,-12-1-96 15,2-3-64-15,1-1-123 0,1-5-200 0,-1-3-127 16,1 0-145-16,-1 0-84 0,1-24 89 0,-2 24 214 15,2-28 232-15</inkml:trace>
  <inkml:trace contextRef="#ctx0" brushRef="#br2" timeOffset="438851.856">3990 12973 2684 0,'-2'0'93'0,"0"0"102"0,0 0 100 0,1 0 102 16,1 0 10-16,0 0-15 0,0 0-49 0,0 0-62 16,23 0-83-16,-23 0-83 0,28 0-49 0,-7 0-36 15,-1 0-24-15,4 0-5 0,1 0-6 0,-1 0-5 16,-2 0-6-16,-2 0-35 0,-1 0-29 0,-2 0-64 15,-2 0-106-15,-4 0-151 0,-3 0-146 0,-2 0-100 16,-3 23-128-16,-3-23-28 0,0 16 60 0,0-16 166 16</inkml:trace>
  <inkml:trace contextRef="#ctx0" brushRef="#br2" timeOffset="439058.1576">4016 13302 2876 0,'26'-19'95'0,"-10"19"86"16,1 0 78-16,1-19 64 0,4 19-56 0,-1-15-77 16,1 15-78-16,-3-12-96 0,1 12-119 0,1-7-154 15,-3 7-182-15,-1 0-176 0,-1 0-217 0,-4 0-1 16,-1 0 182-16</inkml:trace>
  <inkml:trace contextRef="#ctx0" brushRef="#br2" timeOffset="439620.2212">4617 14797 2380 0,'19'0'61'0,"-19"-14"53"0,19 14 57 0,-19 0 78 16,26 0 23-16,-10-14 17 0,-2 14-26 0,1-7-71 0,1 7-91 15,-1-7-71-15,0 7-41 0,0-5-64 16,-2 5-61-16,0 0-90 0,-3 0-99 0,-3 0-67 16,0 0-122-16,-3 0-94 0,-1 0-27 0,-3 0 67 15,0 0 187-15</inkml:trace>
  <inkml:trace contextRef="#ctx0" brushRef="#br2" timeOffset="439787.9348">4716 15004 2727 0,'14'0'67'15,"1"0"48"-15,0 0 27 0,0 0 19 0,6 0-61 16,-4-17-54-16,-2 17-75 0,-2 0-114 0,-1-14-147 16,-2 14-226-16,-2-16-122 0,-1 6-61 0,-4 3 139 15</inkml:trace>
  <inkml:trace contextRef="#ctx0" brushRef="#br2" timeOffset="445036.4951">3959 14829 800 0,'0'0'34'16,"-17"0"60"-16,17 0 42 0,0 0 48 16,0 0 29-16,0 0-19 0,0 0-6 0,0 0-34 15,0 0-35-15,0 0-17 0,0 0-13 0,0 0 2 16,0 0-15-16,0 14-2 0,0-14 3 0,0 0 3 16,0 0 5-16,0 0 4 0,0 0 6 0,0 14 9 15,0-14 10-15,0 0-2 0,0 5-7 0,0-5-6 16,0 0 21-16,0 0-3 0,0 0-12 0,0 0-17 15,0 0-48-15,-17 0-12 0,17 0-2 0,0 0 20 16,-9 0 11-16,9 0 6 0,-8 0 7 0,8 0 4 16,-8 0-4-16,4-16 14 0,0 16-2 0,0 0-9 15,0 0 1-15,1 0 2 0,-1 0-22 0,-1 0-5 16,0 0-4-16,0 0-14 0,0 0 9 16,-1 0-11-16,0 0 5 0,-2 0-8 0,3 0 19 15,-1 0 5-15,0 0 2 0,0 0 8 0,0 0-12 16,2 0-4-16,-2 12-9 0,2-12-14 0,-1 0-14 15,-1 12-5-15,0-12 5 0,-1 14-7 0,0-5 8 16,2 2 4-16,-2-3-4 0,0 5 5 0,1-1-4 16,1 2-4-16,1 1 3 0,3 1-13 0,0-2 5 15,1 2-1-15,0-1-20 0,0-1 2 16,0-1 30-16,25-4-4 0,-25-1-13 0,20-3 19 0,-20-1-18 16,25-1-22-16,-10-3 45 0,0 0-33 0,2 0-3 15,0 3-8-15,0-3-44 0,-1 1 17 0,3-1-52 16,-2 0 40-16,0 0 6 0,-2 0-38 15,-2 0 10-15,-2 0-50 0,1 0-46 0,-2-19 4 16,-3 19-16-16,-2-18 25 0,0 5 56 0,-2-4 19 16,-1 0 36-16,-2 1 22 0,0-5 11 0,0 0 28 15,0 1 24-15,0 2 27 0,0 2 35 0,-19 0 34 16,19 4 35-16,0 0 12 0,0 4-2 0,0 3 2 16,-13 2-16-16,13 0-23 0,0 3-11 0,0 0-34 15,0 0-26-15,0 0 10 0,0 0-15 0,0 0 1 16,0 0-1-16,0 17-7 0,0-17 24 0,0 0 4 15,0 19 15-15,0-19 9 0,0 15 13 16,0-15 56-16,0 21 45 0,23-9 17 0,-23 2 22 16,26 3-14-16,-10 3-28 0,-1 4-16 0,3-3-60 15,1-1-57-15,-3 2-42 0,1-1-44 0,-2-3-55 16,0-2-81-16,-3-1-118 0,-2-7-217 0,-3 0-177 16,0-3-381-16,-2-3-367 0,-5-2-25 0,1 0 225 15</inkml:trace>
  <inkml:trace contextRef="#ctx0" brushRef="#br2" timeOffset="453810.1616">5018 12564 1946 0,'0'-5'84'0,"0"1"62"0,0-1 49 16,0 2 44-16,0 0-10 0,0 2 58 0,0 1 97 15,0 0 67-15,0 0 26 0,0 0-63 0,0 0-79 16,0 0-37-16,0 0-43 0,0 15 21 0,0-15 3 16,0 0-20-16,0 0-2 0,0 0-22 0,0 0-18 15,0 0 10-15,0 0 31 0,0 0-55 0,0 0-51 16,0 0-64-16,0 23-88 0,0-23 0 0,0 32 0 15,23-13 0-15,-23 3 0 0,18 4 0 0,-18 2 0 16,19 3 0-16,-7 2 0 0,-12 1 0 16,17 0 0-16,-8 5 0 0,-1-2 0 0,1-2 0 15,-4-3 0-15,1-1 0 0,-1-4 0 0,-1-3 0 16,0-5 0-16,-2-2 0 0,1-4 0 0,-3-4 0 16,1-2 0-16,-1-4-180 0,0-3-197 0,0 0-289 15,0 0-235-15,-19 0-146 0,19-28-122 0,-21 28-35 16,21-21 56-16,-21 21 328 0</inkml:trace>
  <inkml:trace contextRef="#ctx0" brushRef="#br2" timeOffset="454429.9765">4935 12629 2090 0,'-10'-10'78'0,"10"3"56"0,-8-1 52 16,4 0 85-16,1 0 42 0,1 4 72 0,-2 1 91 16,-1 1-12-16,3-1-64 0,-2 1-85 0,2 0-116 15,0-1-39-15,1 0-39 0,0-3-32 0,1-2 0 16,0 3-2-16,0-4 23 0,0-1 12 0,0 0-11 15,23-3-15-15,-23 1-19 0,19-1-21 0,-19 0-17 16,27 0-15-16,-12 0-17 0,1 2 2 16,2-2 0-16,0 4-4 0,-2 1-3 0,1 1-1 15,0 4 5-15,0 2 5 0,-3 1 9 0,1 0 7 16,-3 0 2-16,1 25 9 0,0-25 6 0,-2 30-2 16,-2-12 2-16,0 2-2 0,-1-1 7 0,-3 1 0 15,-1 1-5-15,0 1 8 0,-1-1-11 0,-2 2 4 16,-1-2-4-16,0 3-16 0,0-1-3 0,0 2-13 15,0 0 3-15,-19 0 0 0,19-4-6 0,0 1 0 16,-18 0-6-16,18-5 4 0,0 0 0 16,-13-3-2-16,13-4 3 0,0 0-7 0,-9-3 2 15,9-1-1-15,0-2-5 0,-6 0 4 0,6-4-1 16,0 0 3-16,0 0 0 0,0 0-4 0,0 0-7 16,0 0-10-16,0 0 0 0,0 0 3 0,0 0 5 15,0 0 9-15,0 0 3 0,0 0 4 0,22 0 18 16,-22 0 9-16,19 0 9 0,-5 0 21 0,1 0 11 15,1 0 28-15,0 0 15 0,0 0 2 0,1 0 13 16,-2 20-48-16,2-20 6 0,-2 14-8 0,-2-14-37 16,-2 17 8-16,1-5-29 0,-2-1-21 0,-2-1 0 15,-1 2 0-15,-2-1-13 0,-1 1-35 0,-2-2-59 16,-2 2-77-16,0-3-91 0,0-1-93 0,0-1-139 16,0-1-91-16,0 0-156 0,0-4-177 15,-16-2-50-15,16 0-114 0,0 0 104 0,0 0 290 16,0-21 248-16</inkml:trace>
  <inkml:trace contextRef="#ctx0" brushRef="#br2" timeOffset="454803.1282">5724 12833 1845 0,'2'-7'87'0,"-2"-1"74"0,1-1 60 16,-1 1 64-16,2-1-3 0,-2 0 19 0,0 3 47 16,0 1 39-16,0-2-17 0,0 1-42 0,0 2-68 15,0-1-69-15,0 1-17 0,0 1-5 0,0-1 30 16,0 2 21-16,0-1 12 0,0 1 22 0,0 0-16 16,-14 2-12-16,14 0-17 0,0 0-19 0,-7 0-10 15,7 0 0-15,-11 17-10 0,4-17-5 0,-1 22-24 16,-2-22-43-16,3 28-37 0,-4-11-42 0,2 1-19 15,0-2 0-15,1 3 0 0,1 2 0 0,2-1 0 16,2-1 0-16,2 2 0 0,1-1 0 0,0-1 0 16,0-2 0-16,22-2 0 0,-22-2 0 15,25-2 0-15,-7-1 0 0,1-5 0 0,0-1 0 16,3-2 0-16,0-2 0 0,-3 0-112 0,1 0-149 16,-3 0-181-16,-4 0-247 0,-2-21-78 0,1 21-168 15,-6-15-148-15,-1 15-112 0,-1-16 26 0,-3 16 317 16</inkml:trace>
  <inkml:trace contextRef="#ctx0" brushRef="#br2" timeOffset="457958.1406">6123 12797 2464 0,'0'-3'35'0,"0"3"31"0,0 0 44 16,0-2 46-16,0 2 36 0,-17 0 68 0,17 0 51 15,0 0 71-15,-14 24-12 0,14-24-59 0,0 0-70 16,0 18-79-16,0-18-20 0,0 14 4 0,0-14 15 16,0 14-19-16,26-14 16 0,-26 12 9 0,34-5-15 15,-11-7 7-15,5 5-45 0,2-5-29 0,6 0-10 16,1 0-20-16,0 0-13 0,0-18-23 0,-1 18-18 16,0 0-7-16,-4-20-5 0,-4 20-20 15,-7 0-39-15,-1-11-49 0,-7 11-84 0,-3 0-86 16,-6 0-42-16,-4 0-106 0,0 0-163 0,0 0-115 15,-23 0-160-15,23 17-114 0,-30-17 134 0,11 0 220 16</inkml:trace>
  <inkml:trace contextRef="#ctx0" brushRef="#br2" timeOffset="458306.1357">6267 12651 2112 0,'0'-7'72'0,"0"3"68"0,0 1 61 16,0 0 73-16,0-1 9 0,0 4 52 0,0 0 61 15,0 0 48-15,0 0-20 0,0 23-69 0,12-23-66 16,-12 27-83-16,9-7-15 0,-2 1 2 0,0 4-1 16,1 1 12-16,-1 6-7 0,0 2-23 15,1 0-37-15,-3-1-40 0,3 1-41 0,-2-2-29 16,0-5-21-16,0-1-17 0,-1-2-24 0,0-4-52 16,0-4-93-16,1-1-138 0,-3-5-121 0,1-1-187 15,-1-5-244-15,-1-3-130 0,0-1-171 0,0 0 132 16,-2 0 340-16</inkml:trace>
  <inkml:trace contextRef="#ctx0" brushRef="#br2" timeOffset="458784.1339">6911 12380 2272 0,'0'-4'112'0,"7"1"91"0,-7 2 94 16,0 0 113-16,0 1 25 0,0 0 26 0,0 0 15 16,0 0-11-16,0 19-46 0,0-19-5 0,0 18-17 15,0-18-31-15,0 29-26 0,0-11-44 0,19 6-32 16,-19 1-24-16,15 6-67 0,-15 5-67 0,20 3-61 15,-20 2-45-15,21 5 0 0,-10-4 0 0,0 1 0 16,0-4 0-16,-1-3 0 0,-1 0 0 16,1-7 0-16,-1-6-6 0,-2-3-72 0,1-5-81 15,-4-3-94-15,2-3-105 0,0-1-93 0,-3-3-103 16,0-3-55-16,0-1-152 0,-1-1-97 0,-2 0-41 16,1 0-143-16,0 0 120 0,-1-25 261 0</inkml:trace>
  <inkml:trace contextRef="#ctx0" brushRef="#br2" timeOffset="459290.1543">6773 12379 3051 0,'-4'-3'100'16,"3"1"104"-16,-1 1 98 0,-2-1 91 0,3-1-10 15,-1 1-36-15,2 0-50 0,0-3-46 0,0 0-54 16,0-2-22-16,0-1-20 0,21-1-24 0,-21-1-39 16,25 0-41-16,-8-2-26 0,2 0-19 0,1-1 1 15,5 2 0-15,0-1-7 0,-3-1-1 16,0 1-7-16,1 2-29 0,-2 0 0 0,-3 3-16 16,0 0 0-16,-3 5 17 0,-2 2 7 0,-2 0 13 0,-2 0 5 15,-1 24 8-15,-3-24-5 0,-1 34 9 16,-2-12 9-16,-2 2 2 0,0 5 7 0,0 3 0 0,0 2-11 15,0 3-5-15,-26 0 17 0,26 5 5 16,-20-1 20-16,20-1 5 0,-20 0-16 0,20-1 0 16,-17-3-12-16,17-6-1 0,-12-2-8 0,12-7-11 15,0-4-7-15,-8-4 2 0,8-3-13 0,0-3-15 16,0-4-36-16,0-3-44 0,0 0-3 0,0 0-18 16,16 0 15-16,-16-20 14 0,0 20 23 0,21-17 23 15,-21 17 23-15,23-17 34 0,-11 17-5 0,3-12 12 16,0 12 22-16,1 0 18 0,-1 0 23 0,1 0 27 15,0 0 15-15,-2 0 12 0,1 23 13 0,-1-23 4 16,-1 29-22-16,-2-12-26 0,0 1-16 0,-1-2-22 16,-1 1-17-16,-1 0-9 0,1 0-21 15,-3-2-8-15,0-2-22 0,1-2-59 0,-1-1-98 16,-2-1-100-16,1-2-79 0,1-4-152 0,-2-1-174 16,-1-2-118-16,1 0-207 0,2 0 47 0,0 0 195 15,-3-25 217-15</inkml:trace>
  <inkml:trace contextRef="#ctx0" brushRef="#br2" timeOffset="459674.1658">7457 12663 1487 0,'0'-5'115'0,"0"2"82"0,0 1 71 16,7-3 73-16,-7 3-22 0,0 2 41 0,0 0 69 15,0 0 40-15,0 0-12 0,0 17-72 0,0-17-111 16,0 0-52-16,0 17-18 0,0-17 2 16,0 0 18-16,0 17-17 0,0-17-37 0,0 17-33 0,0-9-26 15,0 0-13-15,0 5-7 0,0-1-5 16,0 5-14-16,0 0-12 0,0-2-12 0,0 2 0 0,0 0-2 15,0-1-13-15,0-2-8 0,0 1-13 16,17-2-5-16,-17-1-3 0,19-1-3 0,-19-3-7 16,23 2-6-16,-12-4-15 0,3 1-21 0,-3-3-31 15,1 1-38-15,0 0-35 0,-3-3-38 0,0 0-48 16,0 1-40-16,-4-3-37 0,0 0-54 0,0 0-66 16,-2 0-126-16,0 0-96 0,1 0-79 0,-1 0-113 15,2-18 114-15,1 18 83 0,-4 0 193 0</inkml:trace>
  <inkml:trace contextRef="#ctx0" brushRef="#br2" timeOffset="460094.1938">7472 12825 1775 0,'0'0'98'0,"0"0"77"0,0 0 66 16,0 0 77-16,0 0 6 0,0 0 34 0,0 0 31 16,17 0-3-16,-17 0-34 0,0 0-77 15,18 0-70-15,-18 0-64 0,20 0-64 0,-8 0-28 0,3 0-22 16,0-19-10-16,-1 19-5 0,0 0-6 16,0-14-6-16,1 14 0 0,-1 0-6 0,-3-11-5 0,-1 11-11 15,-1 0-5-15,-2 0-33 0,-2 0-17 0,-2 0-29 16,-1 0-85-16,-2 0-75 0,0 0-118 0,0 0-98 15,0 0-51-15,0 0-95 0,-18 0-68 16,18 0 53-16,0 0 88 0,-20 0 208 0</inkml:trace>
  <inkml:trace contextRef="#ctx0" brushRef="#br2" timeOffset="460453.7006">7489 12666 1238 0,'0'0'121'0,"0"0"94"0,0 14 87 0,0-14 66 16,0 0-34-16,0 0-2 0,0 0 35 0,0 0 52 16,0 0 15-16,23 0-34 0,-23 0-88 0,18-16-65 15,-18 16-56-15,25 0 17 0,-11-17 50 0,0 17 24 16,1-17 16-16,0 17-27 0,0-11-54 16,-1 11-70-16,-2 0-63 0,-3-6-47 0,3 6-31 15,-2 0-15-15,-3 0-47 0,1 0-87 0,-3 0-137 16,0 21-181-16,-2-21-188 0,0 0-299 0,-3 0-247 15,2 0-84-15,0 0 211 0,-2 0 387 0</inkml:trace>
  <inkml:trace contextRef="#ctx0" brushRef="#br2" timeOffset="461830.191">5784 12800 861 0,'0'0'39'16,"0"0"16"-16,0 0 4 0,0 0 7 0,0 0-25 15,0 0 11-15,0 13 22 0,-15-13 24 0,15 0 11 16,0 0 4-16,0 0-1 0,0 0 2 0,-7 0 3 16,7 0 4-16,0 0 8 0,0 0 5 0,0 0-3 15,0 0-13-15,0 0-5 0,0 0 0 0,0 0 8 16,0 0 9-16,0 0-8 0,0 0-12 0,0 0-10 15,0 0-4-15,0 0-3 0,0 0-17 0,0 0-23 16,0 0-24-16,0 0-15 0,0 0-11 0,-13 0-3 16,13 0 4-16,0 0-4 0,0 0 3 15,0 0 2-15,-10 0-5 0,10-16-4 0,-6 16 4 16,6 0 7-16,-9 0 9 0,4-11 11 0,-1 11 12 16,-1 0 15-16,1 0 25 0,-3 0 11 0,1 0-11 15,-1 0-14-15,-2 23-42 0,-1-23-10 0,2 24-15 16,-1-9-46-16,-1 1-112 0,2 0-198 0,-1 0-194 15,1 1-298-15,3-4-41 0,2 0 193 0</inkml:trace>
  <inkml:trace contextRef="#ctx0" brushRef="#br2" timeOffset="464062.1862">7608 13038 762 0,'0'0'94'0,"0"0"99"0,0 0 81 16,0 0 52-16,0 0-30 0,0-15-51 0,0 15-28 16,0 0-7-16,0 0-25 0,0 0-16 0,0 0-18 15,0 0-18-15,0 0-25 0,0 0-19 0,0 0-29 16,0 0-17-16,0 0-1 0,0 0 7 16,0 0 5-16,0 0 12 0,0 0 27 0,0 11 32 15,0-11 32-15,0 0 13 0,0 0-9 0,0 0-9 16,0 0 3-16,0 0-8 0,0 0-4 0,0 0-13 15,12 0-14-15,-12 0 8 0,0 0 26 0,0 0-8 16,10 0 19-16,-10 0 9 0,10 0-9 0,-4 0 3 16,2 0-26-16,-1 0-37 0,3-13-25 0,0 13-14 15,-1 0-28-15,4-12-10 0,-3 12-15 16,1-5-6-16,2 5-1 0,-2-7-6 0,1 7 2 0,-4 0-6 16,0 0-7-16,0 0-19 0,-4 0-75 15,-2 0-128-15,-2 0-155 0,0 24-225 0,0-24-304 16,0 17-253-16,-22-17-128 0,22 13 250 0</inkml:trace>
  <inkml:trace contextRef="#ctx0" brushRef="#br2" timeOffset="465918.5112">5577 14515 1789 0,'0'-3'78'15,"1"3"66"-15,-1 0 52 0,0 0 61 0,0 0-1 16,0 0 49-16,0 0 104 0,0 0 65 0,0 0 17 16,0 0-58-16,0 0-113 0,0 0-83 0,0 0-25 15,0 0 1-15,0 0 24 0,0 0 42 0,0 0 8 16,0 24 15-16,0-24 14 0,0 22 5 0,0-5-43 15,0 3-76-15,0 3-79 0,0 4-91 0,18 3-32 16,-18 2 0-16,0 7 0 0,14-2 0 0,-14 3 0 16,11 1 0-16,-11-1 0 0,7-3 0 0,-7-2 0 15,9-6 0-15,-6-3 0 0,-1-7 0 0,0-6-42 16,0-3-151-16,0-4-187 0,-1-5-271 16,0-1-227-16,-1 0-191 0,0-19-115 0,0 19-1 15,0-32 57-15,0 8 342 0</inkml:trace>
  <inkml:trace contextRef="#ctx0" brushRef="#br2" timeOffset="466425.8803">5429 14581 1727 0,'0'-8'67'0,"0"1"52"16,0-1 52-16,0 1 61 0,0-1 5 0,0-2 33 15,0 1 42-15,0-1 4 0,0 0-25 0,0-2-47 16,0 0-72-16,0 0-44 0,0 1-35 0,0 0-25 16,17 2 16-16,-17-3 3 0,16 1 20 0,-16 1-9 15,22 0-27-15,-9 0-9 0,3-1-16 0,2 0 15 16,0 3 13-16,1-1 1 0,3 2-15 0,-1 2 3 16,-2 0-7-16,3 3 5 0,-2 2 20 0,-3 0-10 15,0 0-1-15,-3 0 7 0,-1 28-1 0,-2-28 3 16,-2 30 19-16,-2-12-7 0,-3 2-3 0,0 4-15 15,-3 0-24-15,-1 1-17 0,0 3-19 0,0 0-1 16,0 1-10-16,-26 1-5 0,26-1 8 0,-19 1-6 16,19 0 7-16,-26-1-9 0,26-2-1 15,-24-2 3-15,13 0-5 0,0-4 16 0,2-2-7 16,2-3-1-16,7-2-9 0,-11-2-22 0,11-5-11 16,-4 0-17-16,4-4-3 0,0-3 7 0,0 0 11 15,0 0 18-15,0 0 9 0,20 0 10 0,-20 0 4 16,22-24-1-16,-22 24 13 0,30 0 7 0,-13-21 15 15,2 21 22-15,-2 0 17 0,3-10 12 0,-1 10 1 16,-1 0 7-16,1 0 9 0,-2 18 14 0,2-18 4 16,-4 23-9-16,0-9-23 0,-3 3-27 0,-1-2-18 15,-3 1-18-15,0-2-13 0,-4 2-11 0,2-5-26 16,-2 1-48-16,0-4-90 0,-1-1-140 0,1-2-138 16,0-5-193-16,0 0-247 0,3 0-98 0,-1 0-118 15,1-17 19-15,3 17 337 0,0-28 240 16</inkml:trace>
  <inkml:trace contextRef="#ctx0" brushRef="#br2" timeOffset="466709.7833">6203 14734 2266 0,'0'0'51'15,"2"0"45"-15,-2 0 53 0,0 0 64 16,0 0 47-16,0 0 68 0,0 0 58 0,0 0 8 15,0 0-14-15,-18 0-68 0,18 15-92 0,0-15-37 16,-12 0-45-16,12 12-1 0,-9-12 26 0,9 11 22 16,-9-3 3-16,9 2 11 0,-12 0 5 0,8 4-25 15,1-2-12-15,0 3-35 0,1 1-25 0,2 2-14 16,0-1-21-16,0 2-10 0,0 0-26 0,0 1-9 16,0-3-13-16,19 0-8 0,-19-1-5 0,0-3-20 15,24-4-22-15,-24 1-48 0,22-8-71 0,-8 1-145 16,-1-3-136-16,2 0-129 0,-1 0-258 0,2-29-90 15,-3 29-149-15,1-32-12 0,0 13 233 0,-1-5 248 16</inkml:trace>
  <inkml:trace contextRef="#ctx0" brushRef="#br2" timeOffset="467002.1317">6391 14318 1734 0,'12'-2'62'15,"-12"2"66"-15,0 0 72 0,11 0 77 0,-11 24 48 16,0-24 59-16,10 26 63 0,-10-8 24 0,5 2-39 16,0 3-83-16,-2 4-83 0,1 2-54 15,0 3-28-15,-1 8 2 0,2-1 8 0,-2 6 29 16,1 0 33-16,-1 5-20 0,-1 0-49 0,1 0-82 15,-1-2-70-15,0-2-29 0,0-7-19 0,0-2-16 16,0-10-58-16,-1-8-67 0,2-3-104 0,0-7-139 16,-2-4-161-16,2-5-253 0,-1 0-104 0,0 0-132 15,1-30 63-15,2 10 225 0,-2-5 218 0</inkml:trace>
  <inkml:trace contextRef="#ctx0" brushRef="#br2" timeOffset="467286.1406">6607 14254 2721 0,'1'-4'58'0,"-1"2"94"16,0 0 114-16,0 2 144 0,0 0 92 0,0 0 15 16,0 0-49-16,0 0-52 0,0 21-72 0,0-21-42 15,0 24-4-15,0-8-29 0,0 3-20 0,0 5-11 16,0 1 3-16,17 4-1 0,-17 1-24 0,0 6-58 15,15 2-64-15,-15 2-62 0,11 3-32 0,-11 0 0 16,11 5 0-16,-4-4 0 0,-2 1 0 0,-1-1 0 16,-1-4 0-16,-1-3 0 0,1-6 0 15,-1-2 0-15,0-6 0 0,-1-5-38 0,0-3-132 16,1-7-173-16,0-2-260 0,0-3-200 0,0-3-267 16,-1 0-122-16,0-20-39 0,-1 20 23 0,1-26 400 15</inkml:trace>
  <inkml:trace contextRef="#ctx0" brushRef="#br2" timeOffset="467616.1501">6888 14391 2184 0,'0'-4'91'0,"0"0"69"0,0 1 49 0,0 2 75 16,0 1 21-16,0-3 90 0,0 3 96 0,0 0 21 16,0 0-64-16,0 22-88 0,0-22-80 0,0 22 6 15,0-8 27-15,0 6 5 0,21 5 5 0,-21-3-40 16,0 6-12-16,16 1-1 0,-16 4-72 0,16 1-60 16,-16-1-66-16,12 2-72 0,-4-2 0 15,-1 0 0-15,-2 0 0 0,0-2 0 0,1-3 0 16,-4-4 0-16,3-2 0 0,-2-3-44 0,-1-5-93 15,-2-1-96-15,3-5-129 0,-1-2-158 0,-2-5-80 16,0-1-176-16,0 0-124 0,0 0-9 0,0-28-33 16,0 28 122-16,0-36 153 0,0 14 91 0,0-1 207 15</inkml:trace>
  <inkml:trace contextRef="#ctx0" brushRef="#br2" timeOffset="468070.2184">6872 14457 2670 0,'-3'-6'80'0,"-1"0"86"0,2 0 80 16,-1-2 113-16,1-1 27 0,0 2-8 0,2-3-4 15,0-1-75-15,0 1-69 0,0-1-57 16,0-3-44-16,0 2-25 0,24 2-26 0,-24-1-3 16,19 1-13-16,-19 1 3 0,23 1 2 0,-11 2 4 15,2 2 1-15,-3 2 5 0,0 2-3 0,-1 0-14 16,-1 0-7-16,1 20-11 0,-1-20-4 0,-3 26 3 15,0-9 0-15,0 3-4 0,-1 1 11 0,-1 1 2 16,-1-1 2-16,-3 4 2 0,0-1-23 0,0 0-12 16,0-1-11-16,0 2 1 0,0-4 5 0,0 2 5 15,0-2 6-15,-18-2 1 0,18-2-3 0,0-1-7 16,0-2-12-16,0-1-2 0,-14-1-4 0,14-4 0 16,0-1 0-16,0 0-11 0,0-3-9 15,0-1-10-15,-7-2-1 0,7-1 6 0,0 1 7 16,0-1 10-16,0 1 5 0,0-1 0 0,17 3 6 15,-17-3-2-15,0 2-2 0,19-1 9 0,-19 0-7 16,17-1 12-16,-17 1 29 0,20 3 26 0,-9-1 31 16,1 3 29-16,-2 0 6 0,0 3 19 0,2 2 13 15,-2-1 8-15,-2 5-2 0,0-1-37 0,-2 3-40 16,1-2-47-16,-2 1-32 0,0-1-14 16,0 0-27-16,-2-4-67 0,0 1-79 0,-1-4-105 15,-1-1-142-15,1-2-141 0,-1-1-141 0,1-4-263 16,-2 0-83-16,0 0-89 0,1 0 30 0,1-31 303 15,-2 31 251-15</inkml:trace>
  <inkml:trace contextRef="#ctx0" brushRef="#br2" timeOffset="468409.8466">7335 14626 3176 0,'0'0'144'0,"0"0"158"0,0 0 130 16,0 0 99-16,-15 0-55 0,15 19-88 0,0-19-29 16,0 0-36-16,0 19-43 0,0-19-24 15,0 18-63-15,0-9-26 0,0 5-19 0,0-1-9 16,0 2-1-16,0 1 3 0,0 1 7 0,0 0 2 16,0 0-19-16,0 0-39 0,0-1-35 0,0 0-37 15,-15-2-20-15,15-2 0 0,0-3 0 0,0-1 0 16,0-3 0-16,0-1 0 0,0-4 0 0,0 0 0 15,0 0 0-15,0 0 0 0,22-18 0 0,-22 18 0 16,21 0 0-16,-7-20 0 0,-1 20 0 0,3-13 0 16,3 13 0-16,0 0 0 0,1 0-31 0,-1 0-58 15,0 0-66-15,-1 0-81 0,0 0-74 0,-4 0-120 16,1 17-122-16,-3-17-187 0,2 0-244 0,-5 13-98 16,0-13-82-16,-2 0 90 0,3 0 349 15</inkml:trace>
  <inkml:trace contextRef="#ctx0" brushRef="#br2" timeOffset="468759.4284">7496 14070 3092 0,'18'0'124'0,"-18"0"153"0,23 20 127 0,-9-20 120 16,1 23-57-16,4-6-93 0,4 3-40 0,0 5-37 15,4 4 4-15,2 5 12 0,2 3-20 0,-1 7-29 16,4 1-13-16,-4 6-12 0,-2 4-23 0,-3 4-46 15,-3 3-47-15,-6 4-66 0,-3 5-40 0,-6 1 3 16,-5 3-30-16,-2 1-42 0,0-2-55 0,-21-2-84 16,21-6-105-16,-30-2-152 0,10-7-179 15,-6-4-251-15,0-2-250 0,-6-3-244 0,1-7 70 16,-8 1 324-16</inkml:trace>
  <inkml:trace contextRef="#ctx0" brushRef="#br2" timeOffset="469499.1974">5326 14222 928 0,'0'-4'54'0,"0"3"81"0,0 1 78 0,0 0 71 16,0 0 5-16,0 0-14 0,0 0-20 0,0 0-8 16,0 0 11-16,0 16 7 0,0-16 27 0,0 0 5 15,0 0 24-15,0 0 12 0,0 0-33 0,0 0-23 16,0 15-43-16,-18-15-38 0,18 17 4 0,-15 0 34 16,15 2 17-16,-19 6 21 0,9 8-4 15,-2 3-37-15,3 8-28 0,0 10-25 0,9 5-23 16,-6 9-32-16,6 10-42 0,0 7-28 0,21 10-54 15,-1 3-47-15,2 6-42 0,9-1-68 0,3-2-43 16,8-6-38-16,4-12-36 0,5-12-69 0,4-9-67 16,1-11-127-16,5-13-232 0,-1-7-118 0,-3-9-237 15,0-4 25-15,-1-7 313 0</inkml:trace>
  <inkml:trace contextRef="#ctx0" brushRef="#br2" timeOffset="472794.2569">8406 14330 2316 0,'0'-4'63'0,"0"3"46"0,0-2 28 0,0 2 55 15,0 0 2-15,0 0 28 0,0 1 50 0,0 0 12 16,0 0-8-16,0 0-39 0,0 0-14 0,0 0-25 15,0 0-25-15,0 0 8 0,0 21-33 0,0-21-4 16,0 25-12-16,0-7-12 0,0 3 10 0,0 3-17 16,0 2-20-16,23 3-24 0,-23 2-39 15,22-2-16-15,-22 1-22 0,22-2-44 0,-22 0-50 16,20-3-58-16,-20-3-59 0,12-3-116 0,-4-6-191 16,-8 1-153-16,8-2-126 0,-4-4-100 0,-4 0 129 15,0-7 93-15,0 3 202 0</inkml:trace>
  <inkml:trace contextRef="#ctx0" brushRef="#br2" timeOffset="473037.7187">8309 14570 2723 0,'14'-5'104'0,"-14"-1"88"0,13 2 95 16,-4 0 96-16,1-1 62 0,4 2 11 0,0 1-48 16,4 2-29-16,-1 0-102 0,2 0-66 0,3 0-50 15,-5 0-63-15,3 18-69 0,1-18-51 0,-4 0-60 16,1 21-79-16,-3-21-92 0,-1 11-208 0,-2-11-232 16,-3 0-149-16,-1 10-243 0,-1-10 29 15,-2 0 294-15</inkml:trace>
  <inkml:trace contextRef="#ctx0" brushRef="#br2" timeOffset="473319.4582">8855 14157 3370 0,'3'-3'53'15,"0"-1"37"-15,-2 3 67 0,-1 1 124 0,2 0 58 16,-2 0 47-16,0 0-3 0,0 29-61 0,0-12-45 16,0 2-29-16,0 2-20 0,0 6-40 15,20 5-37-15,-20 4-38 0,16 0-28 0,-16 3-25 16,19 5-32-16,-19-1-18 0,23-2-18 0,-11-2 1 16,0-2-5-16,1-4-43 0,-2-6-65 0,2-5-97 15,-3-5-109-15,-1-3-107 0,1-6-226 16,-3-4-166-16,-1-4-149 0,0 0-60 0,1 0 126 0,-6-23 264 15</inkml:trace>
  <inkml:trace contextRef="#ctx0" brushRef="#br2" timeOffset="473835.1322">8704 14226 2060 0,'0'-8'55'0,"-2"2"54"0,1-1 45 15,1 0 51-15,0-1 4 0,0 1 13 0,0 0 29 16,0-3 2-16,0 0-21 0,22-2-51 0,-22-2-70 16,18 1-52-16,-18 0-28 0,24-3 6 15,-11 3 16-15,4-3 26 0,-1 4 24 0,2 2 6 16,3 3 17-16,-1 1 5 0,1 3-10 0,-2 3-11 15,-1 0-5-15,1 0 0 0,0 22 9 0,-2-22 18 16,-1 32 6-16,-2-14 15 0,-1 2-2 0,-1 4 6 16,-3-1-16-16,-2 4-21 0,-2-2-14 0,-2 2-22 15,-1-1-9-15,-2 2-26 0,0 0-12 0,0-2-13 16,0 2-8-16,-23-4-1 0,23-1-8 0,-17-1-6 16,17-2-6-16,-18-4 4 0,18-3-2 0,-14-1 5 15,14-3-6-15,0-1-2 0,-11-4 6 0,11 0-5 16,0 0 3-16,0-1 2 0,0-2-3 0,0-1 3 15,21 0-2-15,-21 0 1 0,22 0 1 0,-22 0 4 16,29 0 3-16,-11 0-4 0,-2 0 7 16,2 0 18-16,2 0 29 0,-2 0 82 0,0 0 71 15,1 0-6-15,-2 27 11 0,2-27-42 0,-5 26-47 16,2-10 10-16,-3 1-40 0,-2 1-39 0,-1 2-32 16,-3-3-25-16,0 2 0 0,-2 0 0 0,-1-3 0 15,0-1-25-15,-1-2-104 0,-3-5-122 0,2-1-177 16,0-4-214-16,-2-2-124 0,2-1-229 0,-2 0-45 15,1 0-44-15,-1-30 72 0,2 14 210 0,0-1 223 16</inkml:trace>
  <inkml:trace contextRef="#ctx0" brushRef="#br2" timeOffset="474164.4899">9415 14463 2615 0,'0'0'83'0,"0"0"65"16,0 0 70-16,0 0 83 0,0 0 43 0,0 0 23 16,-14 0 29-16,14 0-24 0,0 0-87 0,0 17-32 15,0-17-67-15,0 15-10 0,-8-15 3 0,8 20-21 16,0-9 17-16,0 4 5 0,0-1-5 0,0 3-1 16,0 0-19-16,0 2-26 0,0 0-14 15,0 1-9-15,0 1-13 0,18 0-6 0,-18-3-8 16,0 0-1-16,0-2-4 0,13 0-19 0,-13-4-11 15,13-1-26-15,-13-1-13 0,12-5-8 0,-4 0-13 16,1 1-12-16,-2-5-28 0,2-1-21 0,2 0-7 16,0 0-23-16,3 0-50 0,-1 0-71 0,0 0-102 15,1-21-75-15,0 21-22 0,0 0 29 0,-1-20-63 16,0 20-86-16,-4 0-67 0,-1-15-78 0,-1 15-5 16,0 0 28-16,-4 0 124 0,1-9-9 0,-2 9 183 15</inkml:trace>
  <inkml:trace contextRef="#ctx0" brushRef="#br2" timeOffset="474515.1351">9439 14645 1892 0,'0'-2'91'15,"0"1"77"-15,0 1 61 0,0 0 70 0,0 0-16 16,0 0 21-16,0 0 60 0,0 0 51 0,0 0 0 16,0 0-41-16,23 0-87 0,-23 0-91 15,19 0-40-15,-19 0-21 0,23 0 1 0,-7 0-4 16,-3 0-19-16,3 0-11 0,-2 0-11 0,-1 0-18 15,3 0-15-15,-4 0-25 0,0 0-23 0,-2 0-3 16,-2-10-17-16,-1 10-24 0,-2 0-41 0,-1 0-67 16,-3 0-45-16,0 0-52 0,-1 0-98 0,0 0-188 15,0 0-155-15,0 0-104 0,0 0-90 0,0 0 103 16,0 0 59-16,0 0 178 0</inkml:trace>
  <inkml:trace contextRef="#ctx0" brushRef="#br2" timeOffset="474785.6184">9407 14473 2391 0,'-2'-2'87'0,"0"2"79"0,0 0 82 0,1 0 109 15,1 0 46-15,0 0 54 0,0 0 5 0,0 0-54 16,0 0-75-16,19 0-57 0,-19 16-16 0,23-16-15 16,-8 0-14-16,1 13-55 0,0-13-67 0,0 0-37 15,3 0-46-15,-1 0-51 0,0 0-69 16,-3 0-115-16,-1 0-131 0,-2 0-205 16,-2 0-292-16,-3-20-159 0,-1 20-160 0,-5 0 54 0,-1 0 354 15</inkml:trace>
  <inkml:trace contextRef="#ctx0" brushRef="#br2" timeOffset="478586.133">2235 12227 960 0,'-6'-5'98'0,"0"-1"70"15,2-2 72-15,2 0 63 0,-3-1-35 0,1 2-21 16,0-1-26-16,-2 4-22 0,1-3-1 0,-1 2 20 16,-2 5 23-16,1-2 23 0,-1 2-15 0,-2 0-16 15,0 0-38-15,-4 0-34 0,-1 17-29 0,-5-17-38 16,0 29-5-16,-2-7-12 0,-5 6 22 0,-2 6 0 15,0 7-12-15,-1 6-10 0,1 8-5 0,2 4 18 16,3 7 2-16,5 3-3 0,3 6-33 16,8 0-36-16,6 4-19 0,2-3-1 0,0-2-5 15,21-6 1-15,-21-2 1 0,39-8-6 0,-18-3 4 16,3-6 10-16,-2-6-3 0,3-6 22 0,-4-2 11 16,-2-2-21-16,1-1 1 0,-5 1-21 0,-2-1-7 15,-5-1 11-15,-2 2 4 0,-6-1 9 0,5 2-10 16,-5-1-3-16,0 1-5 0,0-4-7 0,0 3 4 15,-22-4 3-15,22 0 7 0,-22-2 1 0,22-1-4 16,-26-2 8-16,13-2-6 0,0-3 4 0,4-4-10 16,-3-4 9-16,12-2-21 0,-11-4-9 0,11-2 22 15,0-3-22-15,0 0 29 0,0 0 4 0,0 0-2 16,26-23 17-16,-26 23-3 0,31-17 10 0,-11 17-3 16,-1-14-4-16,2 14 15 0,-2 0 6 15,-4 0 11-15,3 0 13 0,-5 0-14 0,-2 21 7 16,-1 0 38-16,-4 6 29 0,-1 9 0 0,-5 2-10 15,0 11-39-15,0 3-49 0,0 9-5 0,0 1-16 16,0 6-10-16,0 2-2 0,-16 0 1 0,16 3 6 16,0 0 0-16,0 2 0 0,0-3 9 0,0 1 5 15,0-1-4-15,0-3 3 0,0-3-9 0,0-2-10 16,18-6 12-16,-18-7 4 0,19-2-1 0,-19-6 6 16,28-7-7-16,-8-5-6 0,1-3 0 15,7-5-5-15,-2-2-5 0,5-3-25 0,2 0-47 16,-2-3-94-16,1-4-97 0,-3 4-98 0,-3-1-104 15,-3-2-188-15,-5 3-150 0,-1-3-219 0,-6 4-90 16,-4-1 281-16</inkml:trace>
  <inkml:trace contextRef="#ctx0" brushRef="#br2" timeOffset="480672.1338">7977 3626 1175 0,'1'0'66'0,"0"0"45"0,0 0 44 16,0 0 50-16,0 0-19 0,1 0-3 15,-1 0-8-15,-1 0-11 0,2 0-4 0,-1 16-12 16,0-16-9-16,1 0-4 0,0 18-14 0,0-18-15 16,0 19-6-16,2-9-23 0,-4 6-13 15,0 0 5-15,0 1 9 0,0 2 9 0,0 1 12 0,0 3-24 16,0-3-21-16,0 1-11 0,0-2-24 0,0-1 5 15,0 0-8-15,0-2-7 0,0-3-8 0,0 0-6 16,0-6-16-16,0 1-32 0,0-6-4 0,0-2-22 16,0 0-17-16,0 0-13 0,14 0-29 0,-14-31-5 15,21 31 2-15,-8-31 10 0,2 16 6 0,0 0-15 16,2 15-18-16,-1-24-16 0,1 24-29 0,-2-11-55 16,1 11-84-16,-3 0-55 0,-1 0 13 15,-1 0 36-15,-1 0 95 0,-3 0 104 0</inkml:trace>
  <inkml:trace contextRef="#ctx0" brushRef="#br2" timeOffset="480915.1726">8052 3575 1314 0,'-3'-4'100'16,"1"1"82"-16,0 1 47 0,-1-1 52 0,0 3-62 15,2 0-44-15,1 0 5 0,-1 0 3 0,1 0 20 16,0 0 13-16,0 21 12 0,0-21-5 0,0 26-14 16,0-8-9-16,24 4-16 0,-24 6-19 0,20 2-25 15,-20 3-33-15,29 2-48 0,-14 3-38 0,1 3-40 16,2 0-94-16,-4 1-116 0,1-5-165 0,-5-2-126 16,-2-3-79-16,1-6-138 0,0-6 10 0,-2-5 67 15,-3-5 163-15</inkml:trace>
  <inkml:trace contextRef="#ctx0" brushRef="#br2" timeOffset="481664.046">8563 3038 1677 0,'0'-5'117'0,"0"0"67"0,0 2 57 16,0 2 43-16,-24 1-74 0,24 0-27 0,-16 0-13 16,16 0 7-16,-20 24 11 0,20-24 15 15,-20 27-2-15,10-10-32 0,0 1-28 0,-2 2-34 16,0 2-39-16,0 3-15 0,-2 3-16 0,0 1-14 15,1 4 3-15,4-3 11 0,0 7-13 0,3-2 0 16,4-1-8-16,2 0-20 0,0-1-12 0,0-3-2 16,25-1 4-16,-25-3 0 0,26-1 11 0,-26-5-1 15,25-2-7-15,-25-3 6 0,25-3 3 0,-14-2-7 16,0 1 5-16,0-3 8 0,-11 2-5 0,18-1 12 16,-9 2 1-16,-1 1-4 0,-3 2 12 0,-2 1-8 15,-1 2 4-15,-2 0 19 0,0 1 7 0,0 2 15 16,0-3 1-16,0 2-22 0,0-5-11 0,-17-1-14 15,17-2 4-15,0-3 11 0,0-3 7 0,-14-3 5 16,14 1-6-16,0-3-9 0,0 0-13 0,0 0-9 16,0 0-6-16,22-21 0 0,-22 21 0 15,27 0 0-15,-27-13 5 0,29 13-5 0,-15 0 4 16,-1 0 6-16,-13 0-5 0,21 0 5 0,-21 0 0 16,15 18-10-16,-15-18 4 0,10 23 17 0,-10-23-16 15,4 29 16-15,-4-12 1 0,0 1-11 0,0 2 21 16,0-1 9-16,0 4-6 0,-21-1 5 0,21 2 0 15,0 2-15-15,-18 2-5 0,18 0-16 0,0 1-9 16,-12 0 1-16,12 0 17 0,0 0 2 0,0-2 4 16,0 2 0-16,0-5-18 0,0 1-1 0,23-6-9 15,-23 0-15-15,24-3-20 0,-24-3-36 0,28-1-36 16,-13-2-97-16,-1-2-123 0,1-1-114 0,-4 1-107 16,0-1-78-16,3 1-128 0,-2 0 5 15,-1 0 149-15</inkml:trace>
  <inkml:trace contextRef="#ctx0" brushRef="#br2" timeOffset="483030.4912">7795 3638 1166 0,'-11'0'58'15,"11"0"47"-15,0 0 35 0,0 0 16 0,-5 0-42 16,2 0-24-16,1 0-25 0,-2 0-4 0,1 0-1 16,-1 0-9-16,1 0 6 0,-2 17 7 0,1-17-6 15,-1 0-5-15,2 12 0 0,-1-12 2 0,1 17 20 16,1-9 20-16,-3 4 13 0,1 2 11 0,2 1 11 16,-1 2 9-16,3 4 18 0,0 2 5 15,0 5-2-15,0 1-13 0,0 2-36 0,23 3-28 16,-23 3-42-16,31 3-21 0,-11 2-13 0,2 1-14 15,5-1-8-15,4 1-26 0,-1-1-12 0,5-4 2 16,-2-4 10-16,1-6 17 0,0-8 12 0,0-6-3 16,0-8-13-16,-3-6-22 0,2 0-30 0,-3-32-51 15,-1 8-52-15,-2-5-33 0,-2-5-7 0,-1-4 14 16,-2-1 28-16,-3-2 17 0,-2-1-17 0,-2 0-16 16,-3-1-20-16,-2 3-14 0,-2 1 22 0,-5 0 28 15,-3 3 60-15,0 0 89 0,0 4 67 0,-22 0 82 16,22 4 56-16,-29 0 25 0,9 3 7 0,-4 3-26 15,-4 0-29-15,-6 2-28 0,-2 2 0 0,-4 6 34 16,1 3 53-16,-2 7 53 0,1 2 57 0,-2 0 23 16,3 30-20-16,2-5-53 0,1 6-78 15,2 8-85-15,4 0-54 0,3 2-32 0,6 1-63 16,3 0-126-16,8-5-204 0,4-5-203 0,6-4-338 16,0-7-19-16,19-2 199 0</inkml:trace>
  <inkml:trace contextRef="#ctx0" brushRef="#br2" timeOffset="492360.1219">9237 938 1712 0,'-7'-3'77'0,"0"1"45"0,1-1 38 15,-1 2 30-15,3 0-20 0,-3 1 38 0,1 0 53 16,1 0 49-16,-1 0 51 0,2 0 5 0,-1 0-11 16,0 20-51-16,0-20-86 0,3 12-66 0,-1-12-64 15,-1 17-12-15,3-17-9 0,-2 19-9 0,3-8-8 16,0 1-19-16,0-1-6 0,0 1-5 0,0-2-8 15,0-1 8-15,19 1 0 0,-19-1-5 0,20-1 12 16,-20 1-22-16,26-1 0 0,-11-2-5 0,1 0-12 16,-1 1 17-16,-1-2-6 0,-2 0-4 15,0-2 13-15,0 0-16 0,-2 0 9 0,-3-2-2 16,0 1-16-16,-4 0 29 0,-1 1-6 0,0-1 8 16,-2 1 14-16,0 4-17 0,0 0-2 0,-20 3-13 15,20 4 4-15,-26-2-8 0,10 5-14 0,-2-1-3 16,-2 0-10-16,-1 1-22 0,1 0-15 0,0-3-36 15,4-1-47-15,2-3-77 0,4-2-133 16,1-5-145-16,3-1-118 0,6-2-120 0,-7 0-38 16,7 0 89-16,0-21 130 0,0 21 227 0</inkml:trace>
  <inkml:trace contextRef="#ctx0" brushRef="#br2" timeOffset="492628.6055">9107 964 2094 0,'-3'-6'61'0,"0"1"52"16,1 0 57-16,0 0 60 0,0 0 30 15,1 2 49-15,0-1 43 0,-1 2 19 0,2 1-23 0,0-1-66 16,0-1-59-16,0 1-66 0,27-1-53 15,-27-2-36-15,26 0-53 0,-9-1 5 0,0-2-29 16,4-1-11-16,2-4-26 0,-1 1-77 0,1-2-138 16,1-1-213-16,1-1-132 0,-1 3-106 0,-3-5-101 15,-1 4 101-15,-4 0 81 0,-3 4 164 0</inkml:trace>
  <inkml:trace contextRef="#ctx0" brushRef="#br2" timeOffset="496040.3974">9091 685 855 0,'0'0'22'0,"0"0"48"0,-18 0 62 0,18 0 45 16,0 0 1-16,-21 16 10 0,21-16-2 0,-15 0-4 15,5 11 5-15,0-11-37 0,0 0-50 0,-3 14-35 16,0-14-25-16,0 8-22 0,-2-8-8 0,-3 11-1 16,2-4 2-16,-1 1 3 0,-1 3 1 0,1 2-4 15,0 1 1-15,-1 3 9 0,2 5 16 0,1 1 7 16,1 3 4-16,2 3-2 0,2 3-11 0,-3 0-4 16,4 4-5-16,2 1-3 0,3-1 0 0,3 3 1 15,1 3-1-15,0-1-5 0,0-1-14 0,30 1 0 16,-10-2-3-16,5 0-1 0,4-1 4 15,4-1-6-15,4-3-14 0,3-1-22 0,1-1-27 16,0-4-29-16,1-1-25 0,3-5-16 0,-1-5 5 16,-1-3 3-16,2-10 3 0,-2-4-6 0,0 0-33 15,1 0-57-15,-5-38-86 0,-1 15-17 0,2-7 29 16,-3-3 74-16,-2-4 121 0,-3-2 64 0,-1-2 37 16,-2 0 10-16,-2-2 8 0,-3-1-13 0,-4 1-11 15,-2-1 0-15,-4 3-11 0,-6-3 16 0,-2 1-4 16,-6-1 9-16,0 2 19 0,0-1 16 0,-36 4 48 15,13-1 60-15,-8 4 72 0,-5 2 85 0,-8 3 36 16,-9 4-21-16,-5 2-72 0,-8 3-90 0,-6 1-59 16,-1 6-29-16,1 5 26 0,2 6-2 15,3 4-13-15,7 0-5 0,3 0-30 0,8 31-3 16,7-12-3-16,5 5-11 0,4 1-28 0,6 6-62 16,6 1-91-16,8 3-145 0,9 2-284 0,4 1-115 15,0 2 90-15</inkml:trace>
  <inkml:trace contextRef="#ctx0" brushRef="#br2" timeOffset="497482.1173">1557 16682 976 0,'0'0'94'16,"14"0"101"-16,-14 0 72 0,0 0 63 0,0 0-36 15,0 0-50-15,0-16-16 0,0 16 4 0,0 0 5 16,0 0 44-16,0 0 36 0,0 0 17 0,0 0 2 16,0 0-47-16,0 0-40 0,0 0-50 0,-14 0-19 15,14 0-2-15,0 0 4 0,0 0 33 0,0 0-5 16,0 0-7-16,0 0-9 0,0 0-25 0,0 0 10 15,0 0 11-15,0 0 0 0,0 0 1 0,0 19-2 16,0-19 1-16,0 31-16 0,0-10-40 0,0 3-51 16,-16 2-48-16,16 2-32 0,0-3-3 0,0 0 0 15,0-2 0-15,0-2 0 0,0-1 0 16,0-5 0-16,0-1 0 0,21-4 0 0,-21 0 0 16,16-5 0-16,-16-1 0 0,19-3 0 0,-19-1-32 15,21 0-22-15,-9 0-9 0,1 0-6 0,2-18 28 16,-2 18 18-16,3 0 12 0,1-19 6 0,1 19 3 15,1 0 3-15,-2-13-8 0,4 13 4 0,-4 0-3 16,1 0 10-16,-1 0 16 0,-3 0 8 16,-3 0 26-16,1 0 12 0,-5 23-5 0,-2-23-12 15,0 24-22-15,-4-24-21 0,-1 27-6 0,0-10 0 0,0-1 0 16,0 1 0-16,-21 0 0 0,21 2 0 16,-24-2 0-16,24 0 0 0,-33 0 0 0,16-2 0 0,-5-1 0 15,5-2 0-15,-4-2 0 0,3 0 0 16,-2-4-11-16,0-1-65 0,-1-2-75 0,1-3-80 15,0 0-77-15,1 0-61 0,2 0-108 0,1 0-68 16,3 0-169-16,2-21-168 0,3 21-30 0,1-14-198 16,5 14 95-16,1-22 294 0</inkml:trace>
  <inkml:trace contextRef="#ctx0" brushRef="#br2" timeOffset="497934.1142">1507 16595 587 0,'0'0'47'16,"0"0"74"-16,0 15 86 0,0-15 69 0,0 0 23 16,0 0 0-16,0 12-19 0,0-12-16 0,0 0 6 15,0 8 23-15,0-8 32 0,0 7 46 0,0-3 30 16,0-4-8-16,0 4-39 0,0-1-50 0,0-2-2 15,0-1 8-15,0 0 23 0,0 0 27 0,0 0-42 16,19-18-54-16,-19 18-17 0,25 0-7 16,-5-16 4-16,0 16-24 0,0 0-66 0,2 0-67 15,4-12-66-15,-1 12-21 0,1 0 0 0,-1 0 0 16,0 0 0-16,-4 0 0 0,-2 0 0 0,-2 0-34 0,-3 0-98 16,-3 15-117-16,-3-15-150 0,-2 0-201 15,-3 0-126-15,3 0-298 0,-6 11-224 0,0-11-109 16,0 0 169-16,0 0 412 0</inkml:trace>
  <inkml:trace contextRef="#ctx0" brushRef="#br2" timeOffset="499743.6713">3945 16591 1457 0,'-5'-3'117'16,"1"1"84"-16,2-1 64 0,1-1 104 0,1-2 11 0,-3 3 52 15,0 1 96-15,2 0-3 0,-1-1-68 0,0 1-87 16,-1 2-85-16,1 0-16 0,1-2-1 16,0 0 11-16,1 1-27 0,0-1-29 0,0 2 1 15,0 0 12-15,0 0 51 0,0 25 10 0,22-25-60 16,-22 34-70-16,17-8-101 0,-17 2-66 0,24 7 0 16,-12 4 0-16,-1 1 0 0,1 1 0 0,0 1 0 15,0-1 0-15,-1-2 0 0,-1 0 0 0,-2-6 0 16,1-4 0-16,-2-2 0 0,2-5 0 0,-3-3 0 15,-2-4 0-15,1-3 0 0,-1-6-42 0,1-1-162 16,-3-2-185-16,-2-3-305 0,0 0-215 0,0 0-219 16,0 0-123-16,0 0-15 0,-18-22 169 15,18 22 381-15</inkml:trace>
  <inkml:trace contextRef="#ctx0" brushRef="#br2" timeOffset="500070.1145">4560 16806 1679 0,'0'-3'79'0,"0"-2"65"0,-20 3 49 0,20 0 57 16,0-1 2-16,-14 3 30 0,14 0 64 0,-11 0 58 15,11 0-7-15,-15 0-15 0,8 0-82 16,7 18-74-16,-12-18-34 0,4 0-39 0,2 15 19 15,-1-15 15-15,1 13 17 0,-2-13 21 0,3 17 0 16,-2-6-18-16,0 0-13 0,2 3-14 0,-1 2-14 16,2 1-6-16,3 1 2 0,0 2-6 0,1 1-4 15,0-1-10-15,0-1-41 0,0-1-37 0,22-1-32 16,-22-1-27-16,19-1-16 0,-19-3-38 0,20 0-54 16,-20-1-68-16,21-1-80 0,-21-4-115 0,19 0-136 15,-10-1-80-15,0-3-195 0,2-2-130 0,-2 0-33 16,0 0-152-16,0 0 132 0,1-21 275 0,0 21 226 15</inkml:trace>
  <inkml:trace contextRef="#ctx0" brushRef="#br2" timeOffset="500422.1142">4759 16956 2022 0,'2'-3'93'0,"-1"1"54"0,-1 0 51 15,0 2 68-15,0-3-14 0,0 3 44 0,0 0 15 16,0 0 2-16,0 0-34 0,-19 0-49 0,19 20-37 15,0-20-52-15,0 0-27 0,-16 17-44 0,16-17-5 16,0 16 3-16,0-3-14 0,0-2 9 0,0 2-8 16,0-1-12-16,0 2-4 0,0-2-1 15,26 1-14-15,-26-4-13 0,22 0 2 0,-6-3-20 16,-1-4 3-16,2-2 8 0,-1 0-13 0,1 0 4 16,1 0-6-16,-2-20-19 0,-1 20-14 0,0-23-17 15,-4 23-31-15,0-28-8 0,-4 12-14 0,0 2-11 16,-5-3-12-16,-2 0-1 0,0 0 7 0,0 2 2 15,0-2 16-15,-24 3 0 0,24-3 18 0,-33 2 31 16,13 1 23-16,-2 0 29 0,0 4 26 0,-1 2 17 16,0 4 38-16,0 4 21 0,4 0 16 15,1 0-2-15,2 25-4 0,3-25-25 0,0 35-30 16,2-13-27-16,4 0-42 0,1 0-55 0,4 1-72 16,2-3-127-16,0-3-147 0,0 0-110 0,20-5-179 15,-20-1-17-15,25-4 58 0,-25-7 165 0</inkml:trace>
  <inkml:trace contextRef="#ctx0" brushRef="#br2" timeOffset="500681.6908">4849 17074 1749 0,'0'0'115'0,"0"0"103"16,0 0 114-16,0 0 146 0,0 0 74 0,17 0 28 16,-17 0-46-16,18 0-83 0,-7 24-122 0,2-24-69 15,1 18-31-15,2-18-40 0,2 20-53 0,1-10-55 16,-2 2-38-16,1-1-27 0,-1 0-16 0,-2 0-34 16,-1-1-60-16,-4 2-87 0,-1-1-98 0,-2-3-171 15,1 0-268-15,-1-1-178 0,-2-1-243 0,2-3 47 16,-2-1 330-16</inkml:trace>
  <inkml:trace contextRef="#ctx0" brushRef="#br2" timeOffset="500950.0496">5385 16835 2320 0,'2'-7'78'0,"-2"1"73"0,2 0 101 0,-2 3 125 0,1-2 60 16,1 2 33-16,0 1-19 0,4 2-71 15,1-4-81-15,2 4-69 0,3-2-31 0,3-1-20 16,1-2-38-16,1 0-41 0,2 2-49 0,0-1-32 0,-2 1-26 16,1-1-8-16,-3 1-45 0,-1 1-76 0,-1 2-65 15,-4 0-79-15,1 0-112 0,-4 0-150 16,-3 0-123-16,-1 0-101 0,-2 0-130 0,0 0 108 15,0 19 125-15,-19-19 192 0</inkml:trace>
  <inkml:trace contextRef="#ctx0" brushRef="#br2" timeOffset="501121.6666">5377 16993 2821 0,'0'0'79'0,"0"0"96"16,19 0 134-16,-19 0 141 0,24 0 13 0,-9 0-61 15,6 0-94-15,4 0-129 0,2 0-88 16,3 0-29-16,5-18-41 0,-1 18-16 0,1 0-45 16,-1-16-102-16,-2 16-273 0,-4-8-319 0,-2 8-409 15,-4 0-59-15,-4 0 273 0</inkml:trace>
  <inkml:trace contextRef="#ctx0" brushRef="#br2" timeOffset="501785.7229">6863 16191 1990 0,'0'-7'93'0,"0"2"95"0,0 0 99 0,18-2 144 16,-18 2 79-16,0 1 32 0,12-1-11 0,-12 2-58 15,0 0-79-15,11 1 2 0,-11-1 5 0,0 0-12 16,10 2-13-16,-4 1-26 0,0 0-19 15,0 0-74-15,5 24-81 0,1-24-100 0,2 32-76 16,1-11 0-16,4 4 0 0,-1 1 0 0,3 0 0 16,1 1 0-16,0-1 0 0,-1 2 0 0,2-2 0 15,-3-3 0-15,1 0 0 0,-3-6 0 0,-2 0 0 16,1-5 0-16,-3-4 0 0,-1-1 0 0,-2-5 0 16,0-2 0-16,-3 0 0 0,0 0 0 0,-1-29 0 15,-2 12 0-15,1-4 0 0,-2-4 0 0,-3-3 0 16,-1-4 0-16,0-2 0 0,0 1 0 0,-24-2 0 15,24-1 0-15,-30 4 0 0,13 1 0 0,2 3 0 16,0 6 0-16,1 4 0 0,14 4 0 0,-19 6 0 16,19 2 0-16,0 6 0 0,0 0 0 15,0 0 0-15,0 28 0 0,0-28-1 0,0 35-156 16,0-14-151-16,25 3-234 0,-25 0-237 0,27 1-213 16,-8-3-174-16,1-1-202 0,5-5 101 0,0-2 367 15</inkml:trace>
  <inkml:trace contextRef="#ctx0" brushRef="#br2" timeOffset="502082.4682">7719 16235 1535 0,'1'-3'81'0,"-1"1"37"0,0-1 50 0,0 2 51 16,0 0-25-16,-18-1 27 0,18 2 18 0,0 0 47 15,-24 0 35-15,24 0 20 0,-18 0-3 0,18 0-47 16,-16 15-33-16,16-15-39 0,-15 0-24 0,8 16 1 16,0-16 7-16,2 12-14 0,-3-12 19 0,1 17 7 15,0-7-14-15,-1 2 0 0,1 0-37 0,0 2-32 16,3 3-35-16,1 0-23 0,1 0-22 0,2 0-27 16,0 0-15-16,0 0-6 0,0-1-12 0,0 0-33 15,27-4-51-15,-27-2-91 0,24-3-141 0,-8-4-93 16,2-3-177-16,3 0-222 0,3 0-69 0,2-27-194 15,2 27 76-15,0-29 253 0,0 10 219 16</inkml:trace>
  <inkml:trace contextRef="#ctx0" brushRef="#br2" timeOffset="502350.1903">8091 16230 2497 0,'0'-5'37'16,"0"2"34"-16,0-1 47 0,0 4 67 0,0-3 46 15,0 3 57-15,-20 0 47 0,20 0 3 0,0 0-26 16,-22 0-66-16,22 0-56 0,-15 20-51 0,15-20-25 16,-17 0 8-16,17 15-9 0,-16-15 33 0,7 14 14 15,3-14 16-15,0 19 10 0,1-10-26 16,0 3-33-16,1 0-25 0,2 1-13 0,2 2 3 16,0 0 8-16,0 1-13 0,0 2-19 0,0 0-25 15,22-1-22-15,-22 0-5 0,25-2-10 0,-6-1-3 16,2-3-14-16,3-1-10 0,4-6-37 0,3 0-109 15,3-4-126-15,2 0-101 0,-2 0-141 0,6 0-204 16,-8-24-125-16,2 24-256 0,-6-21-16 0,-1 21 312 16</inkml:trace>
  <inkml:trace contextRef="#ctx0" brushRef="#br2" timeOffset="503026.6963">6668 16912 1006 0,'-16'15'89'16,"16"-15"87"-16,-14 0 78 0,14 0 70 0,-10 0-33 15,10 7-26-15,-6-7-15 0,6 0-1 0,-3 0 32 16,3 4 8-16,0-4 14 0,0 2 11 16,0-1-28-16,28 1-33 0,-28-1-28 0,34-1-51 15,-6 0-41-15,5 0-12 0,5 2-27 0,10-2 9 16,5 0 25-16,9 0 27 0,8 0 32 0,12 0-3 0,9 0 27 16,9 0 1-16,11-17-3 0,8 17 23 15,6-17-23-15,4 17-11 0,3-19-19 0,0 19-30 16,0-20-12-16,-4 20-19 0,-6-17-24 0,-8 9-27 15,-5 0-34-15,-10 3-24 0,-9-2-9 0,-7 2 0 16,-11 2 0-16,-10-3-16 0,-10 1-45 0,-10 4-74 16,-10-2-63-16,-9 1-43 0,-9 2-28 0,-10-2-33 15,-4 2-85-15,0 0-87 0,-36 0-70 0,16 0-192 16,-8 0-93-16,-2 0-84 0,1 0-129 0,3 0 167 16,0 0 242-16</inkml:trace>
  <inkml:trace contextRef="#ctx0" brushRef="#br2" timeOffset="503743.1032">6638 17423 1715 0,'-2'-6'116'0,"-2"0"87"16,1 1 80-16,0-1 134 0,1 2 43 0,1 2 43 15,-1-1 43-15,0 1-69 0,0 0-92 16,0 2-46-16,1 0-32 0,1 0 11 0,0 0 1 16,0 0-7-16,0 0-2 0,0 0-13 0,0 19 11 15,0-19-46-15,0 24-89 0,18-7-63 0,-18 2-79 16,18 3-31-16,-18 2 0 0,26 1 0 0,-11 1 0 16,1 3 0-16,-1 0 0 0,0 2 0 0,-2-1 0 15,1 1 0-15,-1-3 0 0,-2 1 0 0,-4-1 0 16,0-4 0-16,-2-2 0 0,2-1 0 0,1-4 0 15,-5-2 0-15,1-3-35 0,0-2-147 0,-2-5-152 16,0-1-259-16,-1-4-172 0,1 0-223 16,-2 0-92-16,0 0 18 0,0-29-14 0,0 29 199 0,0-29 242 15</inkml:trace>
  <inkml:trace contextRef="#ctx0" brushRef="#br2" timeOffset="504294.7975">6536 17454 1999 0,'-4'-2'91'0,"1"1"72"16,1-2 78-16,0 1 84 0,1-2 21 0,0 2 42 15,0 2-6-15,0-3-18 0,1 0-80 0,0 0-103 16,0-3-66-16,0 1-62 0,0-3-32 0,16 0-10 15,-16-5-10-15,16 3 9 0,-16-1 1 0,25-4-1 16,-12 4 0-16,5-2-9 0,-2 1-6 0,3 2 20 16,1 3 13-16,-1 0 1 0,0 2 18 0,-3 5-4 15,2 0 1-15,-4 0 5 0,2 0-8 0,-4 24-3 16,0-24 2-16,-2 20-2 0,-1-20 28 0,1 26 3 16,0-12 11-16,-3-1 8 0,-1 3 16 0,-1-2 18 15,-2 2 12-15,0 2 19 0,-3 2-31 0,0-1-25 16,0 3-31-16,0 0-33 0,0 2-16 0,0 1 1 15,-23 0-1-15,23 0-6 0,-16-1-4 16,16-1-5-16,-16-2-7 0,16-2 6 0,-12-2-3 16,12-2 2-16,0-2 2 0,-10-4-4 0,10-2 1 15,0-2-1-15,0-1 4 0,0-2-7 0,0 0-6 16,0-2-11-16,0 0-16 0,0 0-7 0,0 0 5 16,0 0 8-16,0 0 12 0,0 0 17 0,0 0 6 15,0 0 7-15,0 0 29 0,0 0 13 0,0 0 20 16,22 0 24-16,-22 0 22 0,21 0 20 0,-21 0 14 15,24 0 11-15,-9 18-13 0,1-18-1 0,-1 17-13 16,0-17-33-16,1 19-32 0,-1-19-39 0,0 18-21 16,-1-9-13-16,0-9-13 0,-3 12-31 0,3-12-43 15,-2 10-57-15,-1-10-59 0,1 0-94 16,0 0-132-16,0 0-69 0,-2 0-134 0,1 0-155 16,0-17-15-16,-2 17-37 0,0 0-5 0,0-19 160 15,0 19 37-15,-1 0 164 0</inkml:trace>
  <inkml:trace contextRef="#ctx0" brushRef="#br2" timeOffset="504560.1009">7341 17703 1653 0,'2'-7'90'0,"-1"0"65"16,-1 0 52-16,0 1 41 0,0 1-42 0,0-1-11 15,0 2-4-15,-22 1 15 0,22 2 19 16,-15 0 17-16,15 1 22 0,-15 0 4 0,15 0 15 15,-13 0-9-15,13 0-7 0,-13 23-21 0,13-23-40 16,-13 23-17-16,13-23 11 0,-8 28 19 0,8-11 16 16,-6 1-5-16,6 0-42 0,0-1-50 0,0 2-58 15,0-4-41-15,0 0-28 0,0-1-10 0,22-2-7 16,-22-1-20-16,20-5-49 0,-20-1-85 0,22-3-113 16,-9-2-94-16,-1 0-114 0,1 0-201 15,1 0-108-15,-2-17-96 0,-1 17-70 0,0-19 187 0,2 19 99 16,-5-22 210-16</inkml:trace>
  <inkml:trace contextRef="#ctx0" brushRef="#br2" timeOffset="504818.1016">7470 17714 1873 0,'0'-3'111'16,"0"0"100"-16,0 1 99 0,0 1 106 0,0 1 5 15,-14 0 13-15,14 0-9 0,0 0-37 0,0 0-87 16,0 0-81-16,0 0-46 0,0 0-25 0,0 0 12 15,0 0-11-15,0 0 8 0,0 15 21 0,0-15 15 16,20 16 24-16,-20-16-5 0,13 21-32 0,-13-9-28 16,14 2-19-16,-14 1-27 0,16-1-25 0,-8 1-27 15,-2-1-27-15,0 1-19 0,2-3-19 16,-3 0-25-16,2-4-45 0,-2 1-60 0,-1-4-85 16,1-2-126-16,2-2-86 0,-2-1-92 15,1 0-159-15,0 0-47 0,-2 0-18 0,3-20-20 0,-4 20 80 16,1-20 110-16,-1 20 17 0,-1-24 143 0,-2 24 174 15</inkml:trace>
  <inkml:trace contextRef="#ctx0" brushRef="#br2" timeOffset="505121.6716">7525 17742 1108 0,'-4'-2'93'0,"-1"-1"91"0,1 1 80 16,1 0 75-16,1 1-27 0,-1-3-4 15,0 3 9-15,0-2 15 0,0 2 21 0,2 1 16 16,0-1 5-16,1-1-54 0,0 1-40 0,0-2-71 15,0 2-82-15,17-3 2 0,-17 1-18 0,20 0-2 16,-20-1 3-16,26 1-34 0,-13-1-6 0,2 2-8 16,-2 1 14-16,3 1 18 0,-3 0 2 0,1 0 4 15,0 0 6-15,1 0 38 0,-3 25-13 0,3-25-19 16,-2 21-28-16,-3-21-46 0,0 22 1 0,-3-9 2 16,0 1 6-16,-4-2-2 0,-1 2 1 0,-2-2-1 15,0 2-11-15,0-1-7 0,0-1-11 16,-20 2-7-16,20-1-2 0,-23 1-7 0,23-2-4 0,-29 3-2 15,14-3-7-15,1 0-17 0,-2-2-49 16,2 1-65-16,-2-4-106 0,3 0-131 0,1-5-74 16,-2 1-215-16,3-3-209 0,-1 0-136 0,3 0-130 15,4 0 120-15,1-21 321 0</inkml:trace>
  <inkml:trace contextRef="#ctx0" brushRef="#br2" timeOffset="505746.2604">8060 17361 1953 0,'2'-1'91'15,"-2"-1"77"-15,2 2 88 0,-2-1 114 0,0 1 77 16,0 0 65-16,0 0 7 0,0 0-48 0,0 0-102 16,0 0-92-16,0 17-8 0,0-17 16 0,0 0 10 15,0 15 17-15,0-15-24 0,0 15-24 0,0-4-21 16,16-1-4-16,-16 2-14 0,0 2-56 0,16 2-56 16,-16 1-61-16,16 1-48 0,-6 2-4 0,2 0 0 15,-2 4 0-15,4 0 0 0,-3 0 0 0,0-2 0 16,2 0 0-16,-3-1 0 0,0-1 0 0,-1-3 0 15,-2-3 0-15,-1-3-40 0,-3 0-122 0,0-4-132 16,1-1-178-16,0-5-168 0,-3 2-120 0,0-3-215 16,-1 0-89-16,0 0-50 0,0 0 83 15,0-27 253-15,0 27 267 0</inkml:trace>
  <inkml:trace contextRef="#ctx0" brushRef="#br2" timeOffset="505994.2502">8036 17624 2124 0,'-5'0'102'0,"1"0"97"16,0-7 138-16,1 7 146 0,1 0 50 0,-1-2 17 16,3 1-81-16,0 1-99 0,0 0-104 0,0-1-81 15,0 0 20-15,25-3 28 0,-25 0 8 0,35-1-3 16,-12 1-59-16,3-1-73 0,4-2-52 0,1 0-28 15,0 1-24-15,0 2-24 0,-1-1-47 0,-1 2-80 16,-1-1-108-16,-5 3-106 0,-2 1-157 0,0 0-262 16,-9 0-120-16,-2 0-159 0,1 0-66 0,-5 0 328 15,-5 0 235-15</inkml:trace>
  <inkml:trace contextRef="#ctx0" brushRef="#br2" timeOffset="506259.1284">8588 17324 3241 0,'0'-1'128'0,"0"1"124"0,0 0 143 0,0 0 92 0,0 0-63 16,0 18-70-16,0-18-79 0,0 20-19 0,0-20 14 15,21 26 13-15,-21-10-5 0,0 1-31 0,18 3-35 16,-18 2-28-16,17 2-26 0,-7 2-18 0,1 1-33 15,-1-1-36-15,1 1-35 0,-1 1-29 0,-1-1-24 16,0-5-49-16,-2-1-65 0,-2-5-78 0,1 0-120 16,-1-5-144-16,-1-3-89 0,2-2-276 0,-3-4-133 15,-1-2-106-15,3 0-53 0,-1 0 227 16,-4 0 270-16</inkml:trace>
  <inkml:trace contextRef="#ctx0" brushRef="#br2" timeOffset="506762.0982">8501 17360 2193 0,'-8'-11'97'0,"2"0"76"0,0 1 108 0,2 1 123 0,0-1 19 16,3 0 4-16,-2 3-44 0,1 2-88 15,2-2-86-15,-1 0-56 0,1 3-38 0,0-2-27 16,0 1-19-16,0 0-24 0,0-2-23 0,19 1 10 15,-19-1-4-15,26-2 11 0,-8 2-9 0,4 0-15 16,2-2-15-16,3 3-3 0,-2 1 4 0,3 2 3 16,-3 0 11-16,0 3-9 0,-1 0 9 0,-3 0-6 15,-2 0 4-15,-4 26 24 0,0-26 21 0,-4 22 22 16,-1-8 30-16,-4 2-1 0,-1 1 5 0,-2 3-16 16,-3-2-32-16,0 3-7 0,0 3-20 0,0 0-8 15,-21 1 7-15,21 1-12 0,-19 0-4 0,19-1 0 16,-22 0-6-16,22 1 0 0,-22-6 1 0,22 2 3 15,-19-4 0-15,19-1-6 0,-15-2-5 16,15-4-6-16,-9-1-3 0,9-1-6 0,-3-5-4 16,3 2-11-16,0-3-10 0,0-1-13 0,0-1-19 15,0-1 7-15,0 0 9 0,0 0 16 0,0 0 25 16,24 0 8-16,-24 0 1 0,19 0 10 0,-19-15 14 16,27 15 19-16,-14 0 55 0,2 0 64 0,-1 0 15 15,0 0-1-15,-1 0-32 0,1 0-47 0,-2 24 6 16,1-24 21-16,-1 22 66 0,1-10 5 0,0 1-36 15,-1 2-42-15,0-1-88 0,-1 1-32 0,-1-3 0 16,1 1-37-16,-2-3-64 0,0 0-37 0,-1-1-103 16,0-2-112-16,0-4-155 0,0 0-138 0,2-3-247 15,-2 0-133-15,0 0-67 0,2 0-18 16,1-25 197-16,-4 25 283 0</inkml:trace>
  <inkml:trace contextRef="#ctx0" brushRef="#br2" timeOffset="507054.1015">9264 17488 2920 0,'0'-2'82'16,"0"2"131"-16,0 0 118 0,0 0 115 0,-18 0 23 16,18 0-69-16,-19 0-73 0,19 17-66 15,-21-17-30-15,9 0 17 0,0 21 30 0,2-21 29 16,-2 21-14-16,0-10-20 0,3 3-36 0,2 1-14 15,2 1-4-15,2-1-35 0,0 2-39 0,3 0-63 16,0 2-60-16,0-4-22 0,20 0 0 0,-20 1 0 16,22-3 0-16,-22-1 0 0,32 0 0 0,-16-5-21 15,3 0-93-15,1-3-70 0,-2-2-80 0,1-2-132 16,1 0-127-16,-2 0-103 0,1-20-189 0,-1 20-63 16,1-22 48-16,0 7 2 0,-2-1 125 0,1-1 128 15,-3 2 134-15,1 0 91 0,-2 0 84 0,-1 3 88 16</inkml:trace>
  <inkml:trace contextRef="#ctx0" brushRef="#br2" timeOffset="507469.9261">9552 17585 1187 0,'4'-3'121'0,"2"1"101"0,-5 0 79 0,3-2 65 16,-1 0-58-16,-1 1-3 0,0-2 26 0,-1 1 43 15,-1-1 29-15,0 1-19 0,0-3-41 0,0 2-72 16,0 0-47-16,0 0-54 0,0 0-31 0,0 0 13 16,0 1 1-16,-17 1 27 0,17 0 19 0,0 3 13 15,-20 0-9-15,20 0 8 0,-17 0-4 0,5 0-10 16,3 17 28-16,-4-17 21 0,-1 21-16 0,3-21-49 15,-3 25-66-15,2-12-84 0,-2 1-31 0,2 2 0 16,2 0 0-16,1 0 0 0,1-2 0 0,1 1 0 16,3 2 0-16,3-2 0 0,1 1 0 0,0-3 0 15,0 0 0-15,0-4 0 0,25 0 0 16,-25 0 0-16,24-5 0 0,-8-2-10 0,0-2-72 16,1 0-70-16,2 0-66 0,-3 0-50 0,2-25 25 15,-3 25 21-15,-1-23 12 0,-2 23 11 0,-1-25 19 16,-1 11 37-16,-2 2 60 0,-3 1 47 0,-1 1 33 15,-1 1 32-15,-1 2 30 0,-2 7 32 0,3-11 32 16,-3 11 13-16,0-3 6 0,0 3 20 0,0 0 5 16,0 0 20-16,0 0 22 0,0 0 26 15,0 0-18-15,0 0-53 0,0 0-62 0,0 17-76 16,0-17-26-16,0 17 0 0,0-17 0 0,0 17 0 16,0-17 0-16,0 22 0 0,18-12 0 0,-18-1 0 0,0 3 0 15,17-2 0-15,-17-1 0 0,12 1 0 16,-12-4 0-16,11 1 0 0,-11-3-74 0,10-2-167 15,-10 1-226-15,7-3-261 0,-7 0-355 0,1 0-166 16,1 0-154-16,-2 0 83 0,0 0 430 0</inkml:trace>
  <inkml:trace contextRef="#ctx0" brushRef="#br2" timeOffset="508802.6352">1448 16287 644 0,'-4'-12'64'0,"4"12"68"16,-6 0 86-16,2-13 69 0,2 13-4 0,-1 0-13 15,1 0-37-15,-1-6-24 0,-2 6-18 16,1 0 1-16,-2 0 9 0,-1 0 7 0,-1 0 4 16,0 0-28-16,-3 18-43 0,0-18-53 0,-1 0-41 15,-3 21-22-15,1-21 2 0,-1 20 7 0,-2-10 0 16,1 3-5-16,-3 0-11 0,2 3-8 0,-3 4 15 15,2 0 24-15,-3 4-1 0,-1 3 8 0,-1 5-2 16,2 3-11-16,-3-1 5 0,0 5-3 0,1 2-7 16,1-1 4-16,2 2 8 0,3 2-1 0,2-1-6 15,1-2-11-15,5 5 13 0,5-1-2 0,4-2 1 16,0 0-3-16,0-2-32 0,33 0 7 0,-10-3-13 16,5-1 0-16,3-4 7 0,7 2-21 0,2 0 12 15,4-2 4-15,0 3 3 0,3-2 5 16,0 0-6-16,1 2-22 0,2-5-17 0,0 1-41 0,1-5-45 15,0-3-50-15,-2-2-58 0,3-6-44 0,2-8-39 16,-3-4-2-16,-1-4 24 0,2 0 31 16,-3-28 25-16,3 6-4 0,0-6-45 0,-4-5-17 15,1-6-8-15,0-4 29 0,-4-3 58 0,2-5 70 16,-3 0 53-16,-3-4 52 0,-3-2 11 0,-6 2 12 16,-5-1 19-16,-5 1 1 0,-3 0 31 0,-10 1 25 15,-9 4 35-15,0 4 50 0,0-1 48 0,-33 1 34 16,8 3 28-16,-5 0-23 0,-7 4-43 0,-3 0-47 15,-6 1-45-15,-4 0-22 0,-6 3 2 0,-3 3-1 16,-3 0-2-16,-6 3 7 0,2 1 0 0,-1 1 28 16,2 6 37-16,-1 2 48 0,4 6 51 0,4 8 31 15,3 5 5-15,7 0-20 0,-1 22-34 0,2 2-55 16,3 8-59-16,2 6-46 0,-2 8-46 16,4 8-45-16,-4 8-118 0,3 4-194 0,1 6-181 15,0 0-186-15,6-3-208 0,8-2 69 0,4-4 189 16</inkml:trace>
  <inkml:trace contextRef="#ctx0" brushRef="#br2" timeOffset="512082.0623">10446 7315 2172 0,'0'0'78'0,"0"-15"63"0,0 15 57 16,0-8 73-16,0 8 25 0,0-9 54 15,0 9 46-15,-17-4 20 0,17 4-44 0,0-1-65 16,0 0-58-16,0 0-62 0,0 1-15 0,-11-1 5 16,11 0 4-16,0 1 21 0,0 0 8 0,0-2-9 15,0 2-11-15,0 0-13 0,0 0-19 0,0 0-11 16,-5 0-9-16,5 0-16 0,0 0-6 0,-5 0-2 15,1 0-3-15,-2 0 16 0,-2 22-25 0,-1-22-34 16,0 24-26-16,-3-8-39 0,1 2-3 0,-1 4 0 16,-1 3 0-16,2 1 0 0,-1 2 0 15,3 5 0-15,1 0 0 0,2 4 0 0,-1-1 0 16,7 0 0-16,0 3 0 0,0-3 0 0,0-3 0 16,27-4 0-16,-27-2 0 0,29-5 0 0,-9-4 0 15,-2-4 0-15,3-7 0 0,0 1-34 0,1-6-55 16,-1-2-55-16,0 0-40 0,0 0-6 0,-3-20 16 15,1 20 13-15,-5-24-6 0,1 8 4 0,-3-2 16 16,-2-1 21-16,-4 2 38 0,-3-3 34 0,-3 1 28 16,0-1 23-16,0 4 23 0,0 2 34 0,-24 1 33 15,24 2 40-15,-19 6 17 0,19-1 2 0,-20 6-10 16,20 0-20-16,-23 0-23 0,10 24-24 0,-1-24-30 16,2 29-21-16,0-12-8 0,1 3-16 0,4-3-12 15,2-2-24-15,5 1-48 0,0-4-69 0,0-2-137 16,0-10-192-16,0 12-179 0,25-12-284 0,-25 0-278 15,21 0-76-15,-21 0 186 0,20-31 360 16</inkml:trace>
  <inkml:trace contextRef="#ctx0" brushRef="#br2" timeOffset="513130.047">10246 7149 741 0,'0'-5'83'0,"0"-2"100"16,0 4 88-16,0-2 66 0,0 1-21 0,0-1-59 16,0 0-59-16,0 1-40 0,-19-1-14 0,19 2 12 15,0-1 28-15,-23 3 29 0,23-1 28 0,-15 2 1 16,15 0 0-16,-17 0-8 0,7 0-46 0,-2 17-27 15,0-17-17-15,-3 16-25 0,-1-16 8 0,-4 27-9 16,0-10-12-16,-1 2 4 0,-2 3-16 16,3 4-21-16,0 8-1 0,0 0 6 0,3 3 26 15,1 4 28-15,1 8 10 0,3 4 0 0,2 6 0 16,2 7 19-16,3 2-5 0,5 5-28 0,0 4-36 16,0 0-41-16,27 1-17 0,-6-3 0 0,7-7-7 15,8-7-9-15,2-8-13 0,8-10-2 0,4-9-13 16,5-9-14-16,4-9-37 0,2-9-43 0,1-7-53 15,0 0-36-15,3-21-25 0,-2 3-7 0,-4-5 27 16,1-6 25-16,-3-3 22 0,-3-6 24 0,-2-4 11 16,-5-4 3-16,-3-4 20 0,-8-2-4 0,-3-3 13 15,-8 0 26-15,-9-2 16 0,-8 0 26 0,-8 0 1 16,0-1 16-16,-21 1 14 0,-4 1 18 0,-8-5 39 16,-8 3-18-16,-8-2-4 0,-5 5 13 0,-3 6-20 15,-5 3 26-15,1 7 11 0,-2 8 6 16,4 9 10-16,2 12 37 0,2 4 33 0,-1 6 17 0,3 0 1 15,2 28-45-15,0-6-45 0,3 10-44 16,3-1-27-16,3 7-19 0,5 3-20 0,8 1-54 16,5 2-71-16,9-1-118 0,8-5-137 0,7-3-279 15,0-3-212-15,31-4-217 0,-4-4-64 0,5-7 326 16</inkml:trace>
  <inkml:trace contextRef="#ctx0" brushRef="#br2" timeOffset="514753.806">8763 5259 824 0,'0'0'75'15,"-2"-5"82"-15,1 5 84 0,-2-2 63 0,1 1-10 16,-1 0-26-16,1 0-54 0,0-2 8 0,-1 2 13 16,1 1 23-16,-1-2 48 0,1 1-9 0,0 1-11 15,0-2-29-15,0 0-41 0,-1 2-25 0,-2 0-31 16,-1 0-2-16,0 0-15 0,-1 0-3 0,0 0 8 16,-3 0 1-16,0 23-2 0,0-23 5 0,-2 22 5 15,2-9-22-15,-5 6 3 0,4 0-8 0,-1 4-33 16,-1 3-17-16,3 4-11 0,2 0-24 15,1 2-6-15,4 2-4 0,3-1-17 0,0-4-2 16,0 0-11-16,23-4-4 0,-23-4 2 0,34-1-9 16,-15-8-8-16,0-3-15 0,4-4-26 0,1-4-32 15,-1-1-52-15,0 0-37 0,0 0-20 0,-2-26 1 16,0 26 42-16,-5-27 22 0,1 11 27 0,-5 0 17 16,-3 0 5-16,-3-1 19 0,-4 1 15 0,-2-1 2 15,0 2 3-15,0-1 2 0,-23 1 7 0,23 1 19 16,-34-1 5-16,15 5 10 0,-1 1 5 0,-1 5-10 15,1 3 5-15,3 1 5 0,-1 0-15 0,3 22 10 16,3-22 5-16,0 34 0 0,3-13-42 0,9 1-109 16,0-1-192-16,0-1-202 0,0 0-131 0,0-6-163 15,30 1-35-15,-30-15 137 0,34 11 181 16</inkml:trace>
  <inkml:trace contextRef="#ctx0" brushRef="#br2" timeOffset="515241.0569">8445 4905 761 0,'-14'-14'90'16,"0"2"91"-16,-2 1 88 0,-3 4 61 0,2 2-31 15,-3 2-28-15,0 3-32 0,0 0 1 0,-1 0 20 16,-2 27 12-16,0-27 23 0,1 33 21 0,-2-11-35 16,-2 4-34-16,1 4-35 0,0 1-39 0,0 8-8 15,0 0-12-15,-1 6-25 0,3 6-13 0,1 5-8 16,6 4 26-16,3 6 6 0,4 6 15 0,7 3-17 16,2 3-55-16,0-3-28 0,37 0-41 0,-10-3-10 15,6-6-4-15,8-11 1 0,7-9-40 0,8-10-48 16,1-11-49-16,7-8-54 0,3-12-27 0,3-5-18 15,-1 0-61-15,-1-34-71 0,-4 11-58 16,-4-5-24-16,-1-6 62 0,-7-4 102 0,-5-4 102 16,-3-6 81-16,-5-3 57 0,-3-2 28 0,-5-3 23 15,-5-1 17-15,-5-2-2 0,-10 1-1 0,-7 0 10 16,-4 0 6-16,0 2 15 0,-43-3 30 0,9 4 22 16,-10-1 5-16,-7 0 35 0,-5 6 41 0,-6 7 36 15,-2 6 65-15,0 7 34 0,3 10 0 0,-2 9-34 16,7 11-67-16,2 0-65 0,2 26-51 0,1 0-15 15,3 3-24-15,-2 10-20 0,7 2-31 0,5 4-37 16,4 2-36-16,9 3-97 0,10-4-269 0,8 3-327 16,7-3-329-16,0-5-145 0,42-7 282 0</inkml:trace>
  <inkml:trace contextRef="#ctx0" brushRef="#br2" timeOffset="516270.0777">11425 7558 1675 0,'0'-5'125'0,"-1"2"97"16,0 0 71-16,1-1 121 0,-2 1 6 0,2-1 22 15,-2 1 54-15,1 2-37 0,-1-1-62 0,0 1-49 16,2 0-22-16,-2 0 16 0,0 1 3 0,2-2-17 16,0 2-67-16,0 0-65 0,0 0-24 0,0 0 32 15,0 0 15-15,0 0 0 0,25 25-50 0,-25-25-83 16,27 29-53-16,-10-6-33 0,3 0 0 15,0 2 0-15,1 3 0 0,-1 0 0 0,-1-2 0 16,2 0 0-16,-3-1 0 0,-2-2 0 0,0-5 0 16,-3-6 0-16,1 0 0 0,-4-4 0 0,-1-4 0 15,1-3 0-15,-5-1 0 0,1 0 0 0,1-25 0 16,-1 8 0-16,1-7 0 0,-2-3 0 0,0-5 0 16,-2-4 0-16,0-3 0 0,-1-1 0 0,-2-2 0 15,0 1 0-15,0 0 0 0,-24 5 0 0,24 4 0 16,-18 5 0-16,18 4 0 0,-16 6 0 0,16 6 0 15,0 5 0-15,-11 6 0 0,11 0 0 0,0 0 0 16,0 29 0-16,0-9 0 0,0 1 0 0,0 5 0 16,23 0 0-16,-23 3 0 0,19-1-157 0,-19-3-181 15,29-1-255-15,-13-2-261 0,1-6-228 16,2 1-148-16,1-7-120 0,1-3 156 0,1-2 385 16</inkml:trace>
  <inkml:trace contextRef="#ctx0" brushRef="#br2" timeOffset="516554.1144">12083 7657 2960 0,'0'0'95'16,"0"0"82"-16,-15 0 76 0,15 0 91 0,0 0-3 16,0 0 0-16,0 0-7 0,0 0-39 15,0-14-12-15,0 14-24 0,0 0 9 0,0 0 6 16,0 0-40-16,0 0-23 0,0 0-46 0,0 0-8 15,0 0 17-15,0 0 19 0,0 0 10 0,0 18 9 16,0-18-31-16,0 22-55 0,19-7-42 0,-19 2-57 16,0 1-27-16,17 4 0 0,-17 0 0 0,0 1 0 15,11 1 0-15,-11 1 0 0,0-4 0 0,7-1-16 16,-7-3-99-16,7-5-114 0,-7-3-120 0,6-1-167 16,-3-4-121-16,-2-4-130 0,2 0-204 0,-1 0-32 15,0 0-101-15,1-24 121 0,0 24 254 0,0-29 217 16</inkml:trace>
  <inkml:trace contextRef="#ctx0" brushRef="#br2" timeOffset="517025.6758">11966 7615 3239 0,'-8'0'98'0,"-1"0"97"0,-1 0 97 15,2 0 110-15,4 0-34 0,-1 0-44 0,2 0-61 16,1 0-72-16,-1 0-20 0,2 0-23 0,1 0-22 15,0 0-31-15,0-16-50 0,0 16-28 0,0-10-15 16,24 10-9-16,-24-15 3 0,27 8 2 0,-7-2 1 16,0 1-1-16,1 2-2 0,2 2 5 0,-1 3-7 15,0 1 5-15,-1 0 1 0,-1 0 0 16,-5 0 14-16,-1 26 9 0,-2-26 27 0,-4 22 30 16,0-22 37-16,-4 29 39 0,-2-14 12 0,-2 1-7 15,0 0-34-15,0 2-42 0,0-2-36 0,-22 2-24 16,22-1-6-16,-22 0-10 0,22-1 0 0,-19 0-5 15,19-4-4-15,-20-2-3 0,20-1-8 0,-12-2-14 16,12-2-14-16,0-2-8 0,0-3-12 0,0 0-8 16,0 0-3-16,0 0 6 0,0 0 16 0,0 0 20 15,24 0 19-15,-24-21 6 0,28 21 1 16,-10-16 3-16,1 16 8 0,2-13 23 0,-2 13 17 16,1 0 20-16,-5-12 16 0,0 12-2 0,-1 0 11 15,-4 0 5-15,1 0 12 0,-6 19 27 0,-1-19 28 16,-2 18 19-16,-2-18-11 0,0 25-31 0,0-10-46 15,-23 3-46-15,23-1-26 0,-29-2-16 0,11 1-9 16,-2 4 0-16,-2-3-11 0,-2 2-25 0,0-2-52 16,2-2-65-16,-1-1-54 0,2 1-62 0,2-4-70 15,0-3-128-15,5-5-84 0,-2-1-125 0,7-2-165 16,-2 0-31-16,6 0-110 0,2-29-8 0,3 29 210 16,0-29 224-16</inkml:trace>
  <inkml:trace contextRef="#ctx0" brushRef="#br2" timeOffset="517328.0732">12495 7583 2689 0,'2'-4'73'0,"0"1"77"16,-2 1 113-16,0-2 123 0,0 2 40 0,0 2 29 15,1 0-39-15,1 0-30 0,0 0 20 0,2 0 8 16,1 18 13-16,1-18-3 0,1 20-30 0,0-6-37 16,-2 1-88-16,1 3-89 0,0 3-104 15,0 0-76-15,-2 2 0 0,0 3 0 0,1-2 0 16,-3 0 0-16,2-1 0 0,-2-2 0 0,1-1 0 16,0-1 0-16,-3-4 0 0,2-3 0 0,0-3-89 15,-2-1-139-15,0-2-147 0,2-3-239 0,0-3-82 16,0 0-133-16,-1 0-123 0,-1 0-14 0,0-17-105 15,0 17 80-15,0-19 271 0</inkml:trace>
  <inkml:trace contextRef="#ctx0" brushRef="#br2" timeOffset="517801.654">12476 7591 3266 0,'-4'0'80'0,"2"0"71"15,0 0 55-15,0 0 52 0,2 0-12 0,0 0-6 16,-3 0-21-16,3 0-21 0,0 0-54 0,0 0-48 16,0-21-27-16,0 21-14 0,25-16-15 0,-25 16-9 15,25-15-19-15,-9 15-11 0,1-14 0 0,1 14 3 16,5-13 5-16,-5 13-4 0,2-5-5 0,-1 5-13 16,-2 0 18-16,-3 0 0 0,-3 0 9 0,-2 0 10 15,-3 20-8-15,1-20 7 0,-7 17 11 16,1-17 16-16,-1 21 22 0,0-21 17 0,0 24 8 0,0-11-7 15,0 1-22-15,-25-2-16 0,25 3-26 16,-21-1-18-16,21 0-2 0,-31 1-6 0,18-3 3 16,-1 0 0-16,14-1-5 0,-20 0-3 0,20-6-10 15,-14 3-4-15,14-1-4 0,0-4-21 0,0 0 8 16,0 0-3-16,0-1 3 0,0-2 14 0,29 0 6 16,-29 0 10-16,27 0-5 0,-12 0 9 0,2 0 3 15,1 0 34-15,0 0 25 0,2 0 7 0,-3 0 2 16,-3 0-17-16,-1 0 25 0,-1 0 72 0,-1 0 61 15,-2 19-20-15,-4-19-17 0,-3 21-45 0,-1-7-38 16,-1 2 22-16,0 1-16 0,-21 3-27 0,21-4-31 16,-27 1-17-16,8 1-5 0,0-2-15 0,-6 1-1 15,2-2-14-15,0-1-17 0,2-2-30 16,0 1-46-16,-1-3-64 0,6-3-91 0,-2-1-106 16,5-5-76-16,-3-1-104 0,7 0-191 0,0 0-96 15,-2 0-212-15,4-29-8 0,2 29 238 0,1-25 236 16</inkml:trace>
  <inkml:trace contextRef="#ctx0" brushRef="#br2" timeOffset="518158.5799">13031 7527 2053 0,'17'-5'59'0,"-17"1"63"16,0 1 53-16,0-1 74 0,0 3 60 0,0-1 72 16,0 1 55-16,6 1 23 0,-6 0-43 0,0-3-70 15,9 3-40-15,-2 0-37 0,0-1 26 0,4 0 20 16,3 0-14-16,1 0-3 0,3 0-56 0,-2-1-36 15,4 1-23-15,1 0-43 0,0-2-43 16,2 1-46-16,0-2-33 0,0 0-16 0,-2 0-16 16,2 1-27-16,-4-1-29 0,-2-1-42 0,1 3-43 15,-7-1-57-15,-2 3-86 0,-2 0-87 0,-2 0-75 16,-5 0-42-16,0 0-176 0,0 0-133 0,0 0-138 16,0 0-123-16,-27 17 184 0,27-17 267 0</inkml:trace>
  <inkml:trace contextRef="#ctx0" brushRef="#br2" timeOffset="518345.6661">13113 7722 4143 0,'18'4'121'16,"-18"-1"107"-16,20 0 66 0,-6-3 75 0,3 1-59 15,1 2-2-15,3-3-10 0,1 0-61 0,3 0-64 16,2 0-100-16,0 0-81 0,0 0-100 0,-5 0-137 15,-2-21-152-15,1 21-257 0,-6 0-242 0,-1-18-192 16,-5 18-152-16,-1-16 274 0,0 16 328 0</inkml:trace>
  <inkml:trace contextRef="#ctx0" brushRef="#br2" timeOffset="518702.0716">13762 7202 2689 0,'0'-2'81'0,"-7"1"139"16,7 0 161-16,-4 1 164 0,4 0 30 0,0 0-24 15,0 0 17-15,0 0-17 0,0 22 16 0,22-22 37 16,-22 26-176-16,20-7-150 0,-20 1-125 16,27 6-153-16,-13 3 0 0,-1 1 0 0,3 3 0 15,-3 5 0-15,1-4 0 0,-1 6 0 0,-1-2 0 16,1-2 0-16,-6 0 0 0,2-4 0 0,0-3 0 16,-2 0 0-16,2-7 0 0,-5-3 0 0,5-5 0 15,-4-2 0-15,1-6-157 0,-1-1-211 0,-1-3-293 16,2-2-242-16,2 0-261 0,-1 0-85 0,-1-30-40 15,6 30 143-15,-3-33 421 0</inkml:trace>
  <inkml:trace contextRef="#ctx0" brushRef="#br2" timeOffset="519001.6172">14257 7446 2491 0,'2'-5'80'0,"2"-1"59"0,-4 2 89 0,2 0 97 16,-1 0 28-16,-1 1 19 0,0 0-12 0,0 1-24 16,0 0-52-16,0 0-37 0,0 1-7 0,-19-1 4 15,19 2 6-15,0-1 25 0,-11 1-3 16,11 0-8-16,-11 0 11 0,11 0 16 0,-18 21-15 16,11-21-19-16,-1 25-74 0,0-8-83 0,2 0-51 15,1 3-49-15,1 2 0 0,2-1 0 0,0 3 0 16,2-2 0-16,0-1 0 0,0 2 0 0,0-3 0 15,0-2 0-15,22-1 0 0,-22-1 0 0,18-5-27 16,-18-1-147-16,27-5-148 0,-14-1-219 0,5-4-182 16,-1 0-39-16,2 0-106 0,2 0-61 0,-4-26-85 15,2 26-43-15,-1-22 199 0,-3 22 281 0</inkml:trace>
  <inkml:trace contextRef="#ctx0" brushRef="#br2" timeOffset="519402.0905">14611 7478 2796 0,'0'-3'71'0,"0"1"87"0,-15-1 90 0,15 1 106 15,-14 1 12-15,14 1 3 0,-15 0-33 0,15 0-70 16,-13 0-34-16,8 0-32 0,0 18-10 0,0-18 0 16,5 15 9-16,-4-15-15 0,4 21 0 0,-2-9-4 15,2 3-19-15,0 2-21 0,0-1-19 0,0 2 0 16,0-1-15-16,22 1-1 0,-22 1-20 0,16-2-25 15,-16-1-17-15,22 1-25 0,-10-5-7 0,4 0-2 16,-1-3-4-16,5-1-1 0,-2-5-2 0,4-1-10 16,-1-2-15-16,-1 0-12 0,1 0-13 0,1-23-12 15,-2 23-8-15,0-23 0 0,-2 23-7 16,-2-28-12-16,2 13 1 0,-3-2-12 0,-1-1 4 16,-4 3 16-16,-2-4 5 0,-1 2 21 0,-4 1 23 15,-3-2 7-15,0 2 12 0,0-1 5 0,-21 0 0 16,21-2-9-16,-33 4 6 0,10 1 2 0,-2 1-10 15,-5 6 21-15,-3 2-3 0,0 5-2 0,-1 0 18 16,0 19 2-16,5-19 0 0,0 34 2 0,4-14-15 16,7 1-8-16,0 1-12 0,9-1-19 0,3-1-45 15,4 0-89-15,2-3-98 0,0-3-82 0,0-4-152 16,26 0-189-16,-26-3-140 0,29-7-251 16,-9 8 15-16,-1-8 286 0</inkml:trace>
  <inkml:trace contextRef="#ctx0" brushRef="#br2" timeOffset="519790.6591">14860 7668 1432 0,'0'0'117'15,"0"0"73"-15,0 0 63 0,0 0 58 0,0 0-57 16,0 0 5-16,0 0 40 0,0 0 40 0,0 0 28 16,0 0 19-16,0 0-27 0,0 0-48 15,0 0-21-15,-13 0-29 0,13 0 26 0,0 0 46 0,0 0 34 16,0 0 17-16,0 0-1 0,0 0 12 0,0 0-100 15,0 10-87-15,0-10-97 0,20 12-111 0,-20-5 0 16,14 2 0-16,-14 0 0 0,20 3 0 0,-8 1 0 16,1 0 0-16,-2 3 0 0,-2 3 0 0,3 0 0 15,-3 1 0-15,-3-3 0 0,3 2 0 16,-4-3 0-16,-1-2-55 0,-1-1-231 0,-1-5-328 16,0-4-317-16,0-3-440 0,0-1-264 0,-1 0 201 15,-1 0 317-15</inkml:trace>
  <inkml:trace contextRef="#ctx0" brushRef="#br2" timeOffset="521901.072">15706 6814 1945 0,'4'-11'54'16,"-4"1"69"-16,0 1 67 0,1-1 79 0,0 0 41 15,-1 0 77-15,0 1 71 0,0 2 35 0,0 2-34 16,0-1-71-16,0 0-58 0,0 3-17 0,0 0 30 15,0 1 10-15,0 0-11 0,0 2-21 0,-13 0-4 16,13 0-26-16,0 0-48 0,0 0-77 16,0 0-90-16,0 0-56 0,-13 0-20 0,8 19 0 0,-3-19 0 15,-2 23 0-15,-6-6 0 0,1 4 0 16,-5 5 0-16,-1 3 0 0,-4 7 0 0,-1 6 0 16,-2 7 0-16,0 9 0 0,2 5 0 0,2 9 0 15,2 7 0-15,4 7 0 0,6 3 0 0,3 6 0 16,9 1 0-16,0 0 0 0,27-3 0 0,-2-1 0 15,6-6 0-15,5-7 0 0,10-7 0 0,0-9 0 16,4-6 0-16,2-8 0 0,-1-11 0 0,3-6 0 16,-3-5 0-16,-3-8 0 0,-3-4 0 0,-5-4 0 15,-6-3 0-15,-7-3 0 0,-5-2-220 16,-6-3-277-16,-7 0-304 0,-2 0-443 0,-7 0-172 16,0-24-135-16,0 24 304 0</inkml:trace>
  <inkml:trace contextRef="#ctx0" brushRef="#br2" timeOffset="522491.5554">16116 6895 1974 0,'-14'-5'72'0,"14"-3"74"0,0 1 47 15,0 2 94-15,0-1 38 0,-10 2 50 0,10 2 64 16,0 0 4-16,0-1-34 0,-4 2-80 0,4-1-57 16,0 2-21-16,-3 0 24 0,3-1 37 0,-2 1 13 15,2 0-12-15,-1 0-43 0,0 0-3 0,1 0 34 16,0 18-40-16,0-18-59 0,0 29-75 16,0-6-104-16,0 6-23 0,18 5 0 0,-18 1 0 15,20 5 0-15,-20 6 0 0,27 3 0 0,-14-1 0 16,1 2 0-16,-1-5 0 0,-1-3 0 0,-4 0 0 15,-1-6 0-15,0-7 0 0,-1-6-41 0,-1-4-181 16,-3-5-177-16,1-4-292 0,0-5-194 0,1-4-212 16,-3-1-96-16,-1 0-49 0,1 0 120 0,-1-29 394 15</inkml:trace>
  <inkml:trace contextRef="#ctx0" brushRef="#br2" timeOffset="522985.7381">15901 6883 2155 0,'-4'0'71'0,"-1"0"43"0,0 0 72 16,3 0 84-16,1 0 5 0,-2 0 36 0,1 0 6 16,1 0-40-16,1 0-48 0,0-22-52 0,0 22-64 15,0-20-38-15,28 6-42 0,-28-1-18 0,30-2-14 16,-11 0-5-16,1-2 16 0,5 0-7 0,-2 2 8 15,1-2 6-15,0 4 10 0,2 1 9 0,-3 2-4 16,-2 2 0-16,-1 5 6 0,-4 3 4 0,1 2 11 16,-4 0 18-16,-2 0 8 0,-3 26 7 0,-1-26-3 15,-1 36 22-15,-2-16-2 0,0 6 2 16,-2 1 12-16,-1 2-31 0,-1 3 5 0,0 1 0 16,0 1 0-16,0 3-2 0,0-1-12 0,0 0-8 15,-19 3-21-15,19-3-6 0,-15 0-17 0,15-2-17 16,-17-2-6-16,17-3 0 0,-19-5-4 0,9-2 3 15,2-3-7-15,1-3-8 0,0-6-18 0,4-1-29 16,3-5-32-16,-4-1-35 0,2-3-22 0,2 0-17 16,0 0 25-16,0-18 30 0,0 18 30 0,26-19 47 15,-26 19 17-15,24-20 17 0,-7 20 17 0,0-14 17 16,1 14 23-16,1 0 11 0,-5 0 31 16,5 0 19-16,-2 0 18 0,0 0 29 0,-3 22 1 15,2-22-1-15,-1 26-10 0,-1-9-40 0,0 3-36 16,-1-2-32-16,-3 0-33 0,0 0-14 0,-1-2-5 15,0 1-33-15,-2 0-53 0,0-6-100 0,-1-1-143 16,0-2-87-16,-2-1-167 0,1-4-198 0,-1-3-137 16,1 0-220-16,3 0 96 0,-4 0 299 0</inkml:trace>
  <inkml:trace contextRef="#ctx0" brushRef="#br2" timeOffset="523240.0714">16629 7125 4188 0,'0'0'133'0,"0"0"83"15,0 0 78-15,-18 0 51 0,18 19-39 0,0-19 24 16,0 15 6-16,0-15 1 0,0 23-54 16,0-10-72-16,0 4-49 0,0 2-26 0,20-1-8 0,-20 0-10 15,21 1-16-15,-21 0-29 0,22-1-33 0,-22-1-27 16,23 0-22-16,-23-4-13 0,19 2-32 15,-12-4-57-15,-7 0-59 0,12-3-78 0,-12-3-107 0,8 0-104 16,-8-1-90-16,4-2-215 0,-4-2-130 0,0 0-81 16,0 0-107-16,0 0 177 0,0-18 271 0</inkml:trace>
  <inkml:trace contextRef="#ctx0" brushRef="#br2" timeOffset="523697.6586">16553 7117 2809 0,'-2'-2'62'0,"-2"2"68"0,0-3 76 16,0 2 76-16,2-2 33 0,1 1 13 0,-1-1-12 15,0-1-32-15,0 1-59 0,2-2-63 0,0 0-38 16,0-3-31-16,0 0-12 0,19-1-6 16,-19-2-31-16,19 1-18 0,-19-2-20 0,28 0-3 15,-13-1 0-15,3 1 8 0,-2 0 1 0,4 3-14 16,0-1 6-16,0 3-9 0,2 3 1 0,-2 3 5 15,-3 1 6-15,0 0 10 0,0 0 1 0,-4 0 4 16,-3 27 1-16,-3-27 2 0,-2 24 2 0,-3-24 7 16,-2 29 0-16,0-12 8 0,0-1-5 0,0 1-6 15,-29 1-8-15,29-2-16 0,-28 0 8 0,28 0-19 16,-31-1 7-16,15-1-3 0,3-3-18 0,0 0 0 16,13-3-25-16,-15-1-23 0,15-3-19 0,-7-1-8 15,7-3-2-15,0 0 30 0,0 0 18 0,19 0 19 16,-19 0 22-16,33-17-9 0,-13 17 6 15,6 0 21-15,1-19-9 0,1 19 26 0,-2-13 12 16,-2 13-8-16,0 0 17 0,-2-11 14 0,-2 11 0 16,-4 0 17-16,-4 0 3 0,0 0 8 0,-5 0 45 15,-3 18 20-15,-3-18 14 0,-1 20-21 0,0-5-52 16,-24 2-43-16,24-2-38 0,-35 1-20 0,11 0-5 16,-1 1-23-16,-6 0-39 0,-3-1-83 15,-2-3-98-15,-2 1-69 0,1-2-60 0,0-1-108 16,-1-5-163-16,3-1-134 0,5-2-184 0,4-1-23 0,8-2 226 15,4 0 223-15</inkml:trace>
  <inkml:trace contextRef="#ctx0" brushRef="#br2" timeOffset="525233.6307">16201 7599 1431 0,'0'0'103'0,"-4"0"68"16,3 0 47-16,-2 0 39 0,1 0-57 0,0 0-19 16,2 0 9-16,0 0 26 0,-2 0 30 0,2 0 29 15,-1 5 13-15,1-5 8 0,0 3-13 0,0 0-26 16,0-2-33-16,0 3-50 0,29-2-42 0,-8 1-39 15,5-2-23-15,8 2 11 0,6-2 9 16,8-1 10-16,5 0 23 0,5 0-13 0,8 0 0 16,-1 0 14-16,3 0 17 0,-1 0 39 0,-1-19 18 15,-1 19-10-15,-5 0-21 0,-5 0-49 0,-7-15-39 16,-7 15-26-16,-6 0-27 0,-7 0-11 0,-7-9 0 16,-8 9 7-16,-3 0 12 0,-7 0 25 0,0 0 37 15,-3 0 38-15,0 0 32 0,0 0-2 16,-26 20-30-16,26-20-50 0,-26 18-46 0,26-18-31 0,-29 20-40 15,29-20-54-15,-24 14-72 0,24-14-94 0,-10 10-145 16,10-10-235-16,0 0-263 0,0 0-316 0,0 0-267 16,0 0 156-16,22-26 337 0</inkml:trace>
  <inkml:trace contextRef="#ctx0" brushRef="#br2" timeOffset="526926.9728">16651 8170 715 0,'-3'-22'37'16,"2"22"57"-16,0-15 60 0,0 15 72 0,0-15 32 15,1 15 27-15,-1-14 1 0,0 14-4 0,0-9-27 16,0 9 4-16,0-8 38 0,-1 8 35 0,0-5 37 15,-2 1-21-15,2 4-25 0,-1 0-58 0,1-3-41 16,0 3-32-16,-1 0-27 0,2 0-13 0,1 0 40 16,-2 0 44-16,-1 0 22 0,1 0 13 0,0 0-29 15,-1 20-38-15,0-20-38 0,0 20-8 0,1-7-15 16,1 4 4-16,1 5 18 0,0 0 18 16,0 4-35-16,0 4-43 0,0 1-52 0,27 1-51 15,-27 3-2-15,22-2 0 0,-22 1 0 0,26-4 0 16,-11-2 0-16,-1-4 0 0,-1-5 0 0,0 1 0 15,-3-8 0-15,-1-2 0 0,0-3 0 0,-3-3 0 16,-3-1 0-16,1-3 0 0,-2 0 0 0,-2 0 0 16,3 0 0-16,-3-19 0 0,0 19 0 0,0-22 0 15,0 7 0-15,0-1 0 0,0-2 0 0,0-2 0 16,-23-1 0-16,23 0 0 0,-18-1 0 0,18 0 0 16,-24-2 0-16,12-1 0 0,-1-1 0 0,-3-1 0 15,2 0 0-15,-2-2 0 0,1-1-19 0,0 1-17 16,2-1-23-16,-1 1-19 0,4-1-5 0,0 1 4 15,1 2 9-15,3 3 2 0,2-1 16 0,4 2 0 16,0 2 4-16,0 4 11 0,0 0 0 16,0 3 5-16,0 2 5 0,25-1 6 0,-25 6 4 15,18-2 7-15,-18 6-1 0,23 0-1 0,-11 3 7 16,3 0 5-16,0 0 5 0,3 20-3 0,-1-20-4 16,0 27 3-16,1-27 2 0,-3 31 6 0,1-14 2 15,-2 1-8-15,0 0-2 0,-5 1-2 0,0-2 4 16,-1 2 2-16,-4-1 5 0,-4 1 3 0,0 1-5 15,0-3-1-15,0-1-2 0,-24 2-6 0,24-1 4 16,-27-4-1-16,27 0-5 0,-28-1-6 0,15-4-11 16,13-1-3-16,-23-2-7 0,23-3-7 0,-14 0-28 15,14-2-40-15,-9 0-39 0,9 0-42 16,0 0-29-16,0 0-10 0,0-20-2 0,0 20 31 16,0-16 56-16,31 16 50 0,-31-19 51 0,31 19 35 15,-11-15 4-15,3 15 10 0,-2-14 7 0,4 14-1 16,-2 0 22-16,1 0 4 0,-4 0 18 0,-2 0 29 15,-4 0 12-15,0 0 33 0,-4 26 13 0,-4-26-5 16,-1 24 2-16,-5-11-16 0,0 3-10 0,0 1-11 16,0 1-13-16,0 0-12 0,-26 0-25 0,26 0-21 15,-33 2-16-15,12-3-18 0,-1 0-6 0,-4 0-8 16,-1-1-35-16,1-3-47 0,-3-1-75 16,2 0-126-16,-2-4-138 0,0-4-139 0,3-4-275 15,-2 0-143-15,2 0-210 0,1-19 54 0,4 19 354 16</inkml:trace>
  <inkml:trace contextRef="#ctx0" brushRef="#br2" timeOffset="529793.7535">17578 7265 1099 0,'0'-3'53'0,"0"-2"53"16,0 1 51-16,0 0 45 0,0 0-2 0,0 1 0 15,0 0 15-15,-12 0 5 0,12 3-12 0,0-1 21 16,0 1 7-16,0-2 25 0,0 2 44 0,0-1-3 16,0 1-10-16,0 0-15 0,0-1-39 0,0-1-39 15,0 1-21-15,0 1-19 0,0-1-5 0,0 1 27 16,0 0-9-16,0 0 11 0,0 0 15 15,0 18-5-15,16-18 22 0,-16 25-11 0,19-9-18 0,-19 6-21 16,20 1-20-16,-10 3-19 0,-1 0-31 0,1 2-30 16,-2 2-33-16,-1-3-20 0,-3 0-6 15,-1 0-11-15,-3-1-16 0,2-2-36 0,-2-2-53 16,0-1-62-16,0-5-108 0,0-2-170 0,0-2-104 16,0-6-223-16,0-1-189 0,0-3-85 0,0-2-105 15,0 0 193-15,0 0 313 0</inkml:trace>
  <inkml:trace contextRef="#ctx0" brushRef="#br2" timeOffset="530018.0789">17458 7540 3399 0,'0'0'94'0,"0"0"104"0,0 0 65 0,0 0 113 15,0 0-27-15,26 0-45 0,-26 0-8 0,30 0-59 16,-11 0-22-16,3 0-55 0,5 0-54 0,2 0-66 16,4 0-73-16,-3-16-68 0,1 16-68 0,-1 0-64 15,-3-14-106-15,-1 14-164 0,-3 0-161 0,-6-10-110 16,-4 10-208-16,-3 0 73 0,-1-7 226 0</inkml:trace>
  <inkml:trace contextRef="#ctx0" brushRef="#br2" timeOffset="530333.0996">18140 7035 3049 0,'0'-3'66'15,"0"-1"75"-15,0 4 72 0,0 0 76 0,0-3 9 0,0 3 28 16,0 0-1-16,0 0-20 0,0 0 0 16,0 25-30-16,0-25 15 0,0 25 21 0,0-7-14 0,0 6-9 15,0 3-24-15,17 4-22 0,-17 4-15 16,21 1-37-16,-21 5-36 0,18 1-52 0,-18 1-43 16,17-1-31-16,-17-4-20 0,13 0-22 0,-13-4-27 15,7-4-51-15,-7-2-70 0,0-4-64 0,0-5-89 16,3-2-123-16,-3-6-116 0,0-3-172 0,2-2-223 15,-2-6-76-15,0 0-130 0,0 0 109 0,0 0 336 16</inkml:trace>
  <inkml:trace contextRef="#ctx0" brushRef="#br2" timeOffset="530850.0713">17894 7033 2227 0,'-4'0'35'0,"1"-20"26"16,-1 20 31-16,1-14 43 0,3 14 36 0,0-22 54 15,0 22 83-15,0-15 55 0,0 3 2 0,0 2-38 16,17 0-98-16,-17-1-81 0,16 1-68 0,-16-4-44 16,23 1-19-16,-7 0-17 0,2 1-4 0,2-2 0 15,0 2-1-15,3 1 1 0,3-1 5 0,-1 4-1 16,0 1 9-16,1 2 0 0,-1 3-9 0,1 2 1 15,-2 0 13-15,-2 0 15 0,-3 21 15 16,-2-21 11-16,-3 27-5 0,-2-9 5 0,-4 3-8 16,-1-1 15-16,-4 5 3 0,-1 1-1 0,-2 0 16 15,0 3-18-15,0 0-14 0,0-3-16 0,-27 3-14 16,27-1 4-16,-21-2-17 0,21-2 10 0,-26 2-9 16,12-3-13-16,1-4 24 0,-1 2-10 0,1-3-9 15,1-3 1-15,1 1-5 0,2-4-8 16,2-3 14-16,2-1 4 0,0-2-9 0,3 0 5 15,2-4-5-15,0-2-6 0,0 0 0 0,0 0-9 16,0 0 9-16,25 0 2 0,-25 0 4 0,24-19 8 0,-24 19 2 16,29 0 0-16,-16 0 6 0,3 0 6 0,-2 0 1 15,1 0 23-15,-1 0 22 0,-1 17 46 16,1-17 31-16,-3 26 18 0,0-12 23 0,-2 4-27 16,1-1-2-16,-3 3-29 0,-1 1-42 0,-1 1-17 15,-2-1-32-15,1 0-19 0,-1-1-11 0,-1-1-20 16,0-2-30-16,-1-2-47 0,1-4-87 0,2 0-114 15,-1-4-94-15,-1-2-128 0,3-5-199 0,-1 0-122 16,2 0-183-16,0 0-11 0,2-18 214 0,-1 18 249 16</inkml:trace>
  <inkml:trace contextRef="#ctx0" brushRef="#br2" timeOffset="531145.612">18572 7203 2625 0,'-19'0'53'0,"19"17"49"0,0-17 47 0,0 12 65 15,-10-12 17-15,10 14 47 0,0-4 31 0,0 1-3 16,0 0-17-16,0 1-63 0,0 1-56 0,0 0-53 16,0 4-31-16,0-1-22 0,0 1-4 0,17 3 0 15,-17 0 6-15,0 1-6 0,0 1-11 0,12-1-1 16,-12-1-20-16,0-2-6 0,10-1-1 0,-10-2-10 15,12-2-5-15,-5-1 0 0,0-3-12 16,2-4-26-16,1-1-34 0,1-1-24 0,2-3-55 16,2 0-27-16,-2 0-67 0,3 0-112 0,1 0-67 15,-1-21-55-15,-1 21-3 0,-2 0 41 0,-3 0-24 16,-2-13-70-16,-1 13-1 0,-3 0-7 0,-1 0 151 16</inkml:trace>
  <inkml:trace contextRef="#ctx0" brushRef="#br2" timeOffset="531465.5898">18512 7420 2072 0,'0'-7'101'0,"0"7"74"0,0 0 47 0,0 0 54 16,0-6-30-16,0 6 10 0,0-4 59 0,0 1 38 15,25 2 17-15,-25-3-41 0,22 2-68 0,-5-1-64 16,-4-1-60-16,2 3-25 0,0-3-14 0,1 1-8 16,-2-1-39-16,1 4-13 0,-2-4-18 15,-1 4-39-15,-1-1-3 0,-1-1-29 0,-2 2-40 16,-3 0-35-16,-1 0-40 0,-1 0-79 0,-3 0-123 15,0 0-155-15,0 0-125 0,0 0-162 0,-19 0-51 16,19 0 95-16,-21 0 177 0</inkml:trace>
  <inkml:trace contextRef="#ctx0" brushRef="#br2" timeOffset="531671.7069">18480 7282 3080 0,'0'0'100'16,"21"0"89"-16,-21 0 95 0,17 0 83 0,-17 0-19 15,24 0-44-15,-12 0-68 0,4 0-67 0,1 0-86 16,1 0-36-16,-1-14-63 0,3 14-77 0,2-11-121 16,-6 11-256-16,2-14-191 0,-4 14-217 0,0-15-125 15,-1 7 163-15,-1-1 227 0</inkml:trace>
  <inkml:trace contextRef="#ctx0" brushRef="#br2" timeOffset="531972.0662">18838 6778 2281 0,'0'-4'49'0,"0"1"43"0,0 1 65 16,0 2 96-16,0 0 72 0,0 0 114 0,23 0 55 16,-23 0-30-16,21 23-65 0,-5-23-98 0,-1 28-50 15,6-11 15-15,0 6 4 0,5 4 6 16,1 7 9-16,3 7-7 0,0 7 2 0,0 6 6 0,-3 8-2 16,-3 7-67-16,-6 3-64 0,-2 4-67 15,-9 3-81-15,-7 2-5 0,0 1 0 0,0-3 0 16,-32-3 0-16,10-5-72 0,-1-3-105 0,-5-7-118 15,-2-3-193-15,0-9-183 0,-3-3-197 0,2-11-291 16,0-1-242-16,3-7 95 0,-1-5 304 0</inkml:trace>
  <inkml:trace contextRef="#ctx0" brushRef="#br2" timeOffset="535225.0669">19763 7245 996 0,'-11'-6'100'0,"11"2"62"0,0-2 59 15,0 1 49-15,-10 0-43 0,10 0-12 0,-5 1-14 16,5 1-2-16,-4-1-2 0,4 1-4 15,-3 0 21-15,2-2 24 0,0 3 18 0,1-1 34 0,0-1 0 16,0-1-19-16,0 2-15 0,0 1-50 16,0-1-31-16,0 3 2 0,0 0 18 0,0 0 14 15,0 0 34-15,0 0 10 0,14 25-20 0,-14-25-3 16,0 33-37-16,14-11-38 0,-14 3-28 0,12 3-14 16,-12 2-17-16,12 0-23 0,-6 3-26 0,0 0-26 15,-1-2-17-15,2-1-3 0,-2-2-15 0,-1-1-23 16,0-4-47-16,-1-2-60 0,-1-4-90 15,1-3-152-15,-1-3-118 0,1-2-157 0,0-4-209 0,-2-4-72 16,1-1-142-16,-1 0 40 0,3 0 275 16,-2-22 247-16</inkml:trace>
  <inkml:trace contextRef="#ctx0" brushRef="#br2" timeOffset="535504.7358">19617 7385 2460 0,'0'-3'89'0,"0"-1"73"0,0 0 109 16,0 4 119-16,20-4 31 0,-20 0 54 0,21 3-39 15,-8-1-52-15,4 2-41 0,1 0-30 16,5 0 2-16,0 0-17 0,1 0-44 0,1 0-87 15,2 0-68-15,-2 19-54 0,0-19-34 0,-1 0-15 16,-4 16-28-16,0-16-44 0,-5 0-85 0,-2 9-123 16,-2-9-127-16,-4 0-145 0,-1 0-248 0,-4 0-141 15,-1 0-214-15,-1 0 59 0,0 0 332 0</inkml:trace>
  <inkml:trace contextRef="#ctx0" brushRef="#br2" timeOffset="540220.8838">20279 7260 1328 0,'0'-2'90'0,"0"0"85"0,0 0 72 0,-15 2 64 15,15-1-19-15,0 1-17 0,0 0 39 0,0 0 64 16,0-3 34-16,0 3 46 0,0 0-55 0,0-1-71 16,0 1-49-16,22-1-64 0,-22 1 8 0,18 0 37 15,-18 0 22-15,18 0 23 0,-5 22 1 0,-2-22-23 16,3 29-19-16,0-9 13 0,0 3-66 0,1 4-71 16,1-1-61-16,0 2-83 0,-2-2 0 15,-1 0 0-15,1-2 0 0,-4-4 0 0,0-3 0 0,0-4 0 16,-3-3 0-16,-1-4 0 0,-1-1 0 0,-1-3 0 15,0-2 0-15,1 0 0 0,0 0 0 16,2-33 0-16,0 14 0 0,0-4 0 0,2-4 0 16,-1-7 0-16,-2 0 0 0,0-3 0 0,0-3 0 15,-6 1 0-15,0 2 0 0,0-1 0 0,0 4 0 16,0 3 0-16,-19 5 0 0,19 6 0 0,0 6 0 16,0 6 0-16,-16 0 0 0,16 7 0 0,0 1 0 15,0 0 0-15,0 20 0 0,0-20 0 16,0 26-90-16,23-7-169 0,-23 3-199 0,21 0-256 15,-21 0-174-15,27-1-161 0,-13-3-69 0,3 0-24 16,0-5 109-16,0-4 292 0,-2-9 270 0</inkml:trace>
  <inkml:trace contextRef="#ctx0" brushRef="#br2" timeOffset="540482.2136">20823 7217 2974 0,'0'0'69'0,"0"12"60"16,0-12 56-16,0 0 70 0,0 0 20 0,0 0 9 16,0 0 22-16,0 0-5 0,0 9-53 0,0-9-31 15,0 7-38-15,0-7-20 0,20 9 8 0,-20 2 0 16,12-2 4-16,-12 2 8 0,16 4-2 16,-9 1-7-16,0 4-21 0,-2 1-35 0,0 2-36 15,1 0-29-15,-4-1-23 0,1 2-19 0,-1-6-7 16,-2 1-4-16,2-2-10 0,-2-2-41 0,0-3-56 15,0-2-95-15,0-2-132 0,0-2-88 0,0 0-128 16,0-4-184-16,0-2-98 0,0 0-127 0,0 0-27 16,0 0 180-16,0 0 237 0</inkml:trace>
  <inkml:trace contextRef="#ctx0" brushRef="#br2" timeOffset="540989.4576">20782 7275 3032 0,'-6'0'90'0,"2"0"69"15,1 0 53-15,2 0 26 0,1 0-52 0,0 0-33 16,0 0-8-16,0-15 19 0,0 15-4 0,21-14-23 16,-21 14-36-16,19-15-41 0,-19 15-38 0,27-20-23 15,-11 11-6-15,1-1-9 0,0 0 15 0,1 2 1 16,1-3 0-16,-1 7 6 0,0-3-11 0,-2 4 11 15,-2 0-6-15,1 2 10 0,-4 1 1 16,-1 0 1-16,-3 0 23 0,-1 0-4 0,0 18 11 16,-4-18 20-16,-1 22-12 0,-1-22 10 0,0 29-12 15,0-12-10-15,-21 0-12 0,21 0-16 0,-21 1-5 16,21-1-6-16,-27 2 0 0,27-2 6 0,-26-4 4 16,15 0-4-16,11-1-16 0,-17-3-4 0,17-1-6 15,-8-5-11-15,8 1-5 0,0-4-16 0,0 0-5 16,0 0 5-16,0 0 15 0,0 0 22 0,22 0 10 15,-22-21-4-15,19 21 20 0,-19 0 2 0,24 0 15 16,-11-14 31-16,-1 14 0 0,1 0 1 0,1 0-1 16,-3 0-13-16,1 0-6 0,-3 0 17 0,-1 0 6 15,-2 17 29-15,-1-17 11 0,-5 22 10 0,0-22-1 16,0 26 0-16,0-12-6 0,0 2 11 0,-23 0 3 16,23-2-14-16,-24 1-1 0,24 0-43 15,-31-1-23-15,16-2-18 0,-2 1-17 0,0-3 3 16,-1-1-9-16,3-3 1 0,0 1 0 0,2-2-29 15,3 0-50-15,1-5-85 0,1 0-98 0,2 0-84 16,3 0-111-16,1 0-174 0,2 0-102 0,0-26-79 16,0 26-98-16,27-23 111 0,-27 9 145 0,37-2 187 15</inkml:trace>
  <inkml:trace contextRef="#ctx0" brushRef="#br2" timeOffset="541320.0398">21308 7242 3099 0,'0'-3'107'15,"0"-1"101"-15,0 1 84 0,0-2 77 0,0 2-46 16,0 3-54-16,0 0-40 0,0 0-40 0,0 0-20 16,0 0 2-16,0 0 12 0,0 0 3 0,0 0-7 15,0 18-29-15,0-18-27 0,0 18-20 0,0-18-19 16,0 23-10-16,0-7-13 0,0 0-6 15,0 3 0-15,0 0-4 0,-19 2-12 0,19-1-8 16,0 0-16-16,0 1-9 0,0 1 0 0,0-4-5 16,0 2 2-16,0-5 2 0,0 0-5 0,22-2-1 15,-22-2 4-15,20-3-4 0,-20-3-16 0,26 0-37 16,-11-4-53-16,1 1-64 0,0-2-55 0,-1 0-24 16,0 0-23-16,-2 0-8 0,0 0-38 0,-1-20-91 15,-1 20-92-15,-2 0-70 0,-3 0-19 0,0 0-25 16,-2-12-11-16,-2 12 38 0,-2 0 33 0,0 0 180 15</inkml:trace>
  <inkml:trace contextRef="#ctx0" brushRef="#br2" timeOffset="541607.007">21290 7446 2764 0,'0'0'108'0,"0"0"104"0,-15 10 114 0,15-10 120 0,0 0-36 15,0 0-35-15,0 0-65 0,0 0-57 0,0 0-11 16,0 0-3-16,24 0 6 0,-24 0-14 0,29-19-31 16,-29 19-51-16,29 0-52 0,-15 0-55 0,-1-13-29 15,1 13-17-15,-4 0-9 0,0-9-10 0,-3 9-36 16,0 0-39-16,-7-4-69 0,7 4-85 0,-3-2-60 15,-2 1-37-15,0-1-76 0,0-1-90 16,1 2-76-16,-3-2-72 0,1-1-51 0,-1 0-10 16,0-1 21-16,0-1 152 0</inkml:trace>
  <inkml:trace contextRef="#ctx0" brushRef="#br2" timeOffset="541909.3557">21275 7240 1718 0,'0'-7'89'16,"0"2"71"-16,0 1 76 0,0-1 81 0,0 0 11 15,0 1 53-15,0 4 50 0,16 0 15 0,-16-3-19 16,15 3-60-16,-15-1-69 0,21-1-30 0,-9 2-18 16,3 0-15-16,4 0-30 0,1 0-59 0,0 0-66 15,2 0-52-15,0 0-50 0,-1 0-60 0,-2 0-94 16,-3 0-91-16,-3 0-126 0,-3 0-218 16,-1 0-190-16,-6 0-291 0,-3 0-91 0,0 0 269 15</inkml:trace>
  <inkml:trace contextRef="#ctx0" brushRef="#br2" timeOffset="562323.8894">9634 9414 576 0,'-3'-3'52'15,"-1"0"40"-15,1 0 48 0,0-2 38 0,-1 1-2 16,0 0-4-16,0 1-12 0,-3-4-10 0,4 3-33 15,-2-1-8-15,0 0-21 0,0-1-13 0,0 1-18 16,0-1-15-16,1 0-5 0,0 1 1 16,0 1 17-16,0-1 9 0,2 0 10 0,0 3-7 15,0 0 18-15,1-1 12 0,1 3 10 0,-2 0 33 16,2 0 19-16,0 0 30 0,0 0 13 0,0 0 42 16,0 0 35-16,0 0 20 0,0 0 8 0,0 0-51 15,-3 0-40-15,2 0-24 0,1 0 7 0,-1 0 35 16,1 0 8-16,0 0-6 0,0 0-1 0,0 0-28 15,0 0-18-15,0 0-28 0,0 0-7 0,0 0-13 16,0 0-22-16,0 0-4 0,0 0-35 0,0 0-21 16,0 17-13-16,23-17-14 0,-23 0-11 0,19 0-9 15,-6 0-6-15,3 0 1 0,2 0-4 0,4 0-4 16,1 0 4-16,1-17-7 0,-1 17 2 0,3 0 4 16,-3 0 1-16,-1 0-3 0,-3-11 0 15,-2 11-3-15,-4 0 1 0,-1 0-1 0,-5 0-1 16,0 0 2-16,-3 0-2 0,-1 0 6 0,-1 16 3 15,0-16 0-15,-1 0 2 0,-1 19 8 0,0-9 1 16,0 4 1-16,0 1 3 0,0 5-1 0,-21 4 13 16,21 1 33-16,0 4 12 0,-20 1-9 15,20 2-16-15,0 2-33 0,-15-3-19 0,15 1 0 16,0 1 0-16,-12-2 0 0,12-1 0 0,0-3 0 16,0-1 0-16,0-4-64 0,0-2-77 0,0-4-108 0,18-1-115 15,-18-5-108-15,0-1-102 0,15-4-71 0,-15-2-214 16,12-1-66-16,-12 0-168 0,0-2 2 0,11 0 266 15,-11 0 237-15</inkml:trace>
  <inkml:trace contextRef="#ctx0" brushRef="#br2" timeOffset="562555.4509">9679 9714 2578 0,'-2'0'60'16,"1"0"42"-16,0 0 60 0,1 0 79 0,0 0 30 15,0-17 51-15,0 17-9 0,19 0-9 16,-19-12-49-16,27 12-92 0,-6-16-47 0,2 7-69 16,5 2-48-16,2-2-37 0,0 4-75 0,1-2-152 15,-2 1-221-15,-6 2-167 0,-1 1-249 0,-5 3-69 16,-4-2 227-16</inkml:trace>
  <inkml:trace contextRef="#ctx0" brushRef="#br2" timeOffset="563344.06">9381 9039 907 0,'-14'26'35'16,"-1"-26"34"-16,-1 20 49 0,-1-20 41 0,-2 29 29 15,-2-12 33-15,1 5 7 0,-1-1 13 0,0 6-4 16,-2-1-18-16,2 4 24 0,-1 3 32 0,5 1 16 15,1 5 37-15,1 1-22 0,2 2-45 0,5 4-48 16,1 2-45-16,5 3-52 0,2 0-26 0,0 2-33 16,0 1-42-16,28 4 1 0,-10 0-22 0,5 0 0 15,7 2-6-15,2 2-11 0,4 0-2 0,6-4-10 16,2-8-16-16,6-5 7 0,1-7-4 16,4-9-10-16,0-6 19 0,3-12-21 0,3-7-15 15,-3-4 1-15,0 0-20 0,-3 0 10 0,-3-33 21 16,-1 12 3-16,-3-4-1 0,-4-2-13 0,-5-6-5 15,-1-5 26-15,-2-5 21 0,-4-3 24 0,-3-2 9 16,-6-3-8-16,-5 0 7 0,-4-4-4 16,-6 1-3-16,-8-2 3 0,0-1 6 0,-21 0 12 0,1-2 15 15,-6-1 36-15,-6 2 51 0,-5 2 56 0,-2 5 28 16,-4 5-3-16,-1 4-36 0,-4 6-44 16,0 10-6-16,-1 4-6 0,0 8-8 0,-1 5 10 15,0 5-13-15,0 4-17 0,-2 0-16 0,-3 27-27 0,4-8-24 16,0 6-14-16,0 3-3 0,7 6-12 0,5 0-72 15,6 4-137-15,8-3-323 0,11 1-293 16,9-4-307-16,5-3-12 0,22-5 324 0</inkml:trace>
  <inkml:trace contextRef="#ctx0" brushRef="#br2" timeOffset="564048.0529">10880 9415 2435 0,'0'0'64'0,"0"-9"57"0,0 9 72 15,0 0 102-15,0 0 64 0,0 0 69 0,0 0 32 16,0 0-21-16,0 20-58 0,0-20-49 0,0 26-10 15,0-7-17-15,0 4-11 0,0 6-30 16,0 5-57-16,0 2-27 0,0 4-35 0,0 0-32 16,0 4-34-16,17-1-38 0,-17 3-25 0,0-6-15 15,12-2-9-15,-12-3-20 0,0-3-29 0,11-4-50 16,-11-6-63-16,0-2-94 0,9-5-114 16,-9-3-87-16,5-3-100 0,-2-5-199 0,0-3-114 0,-1-1-172 15,2 0-63-15,-2 0 301 0,1-31 257 0</inkml:trace>
  <inkml:trace contextRef="#ctx0" brushRef="#br2" timeOffset="564544.0619">10783 9467 1722 0,'-4'-10'66'0,"1"-2"66"0,0 2 54 15,0 1 58-15,1-3-7 0,0 0 17 0,-1 1 11 16,0-1-4-16,2 0-22 0,0 1-36 0,1-3-38 16,0 1-15-16,0 1-17 0,0-2-25 0,25 1 14 15,-25 1-4-15,25 2-2 0,-8-1-5 16,1 1-16-16,2 3-16 0,2 2-15 0,-1 2 4 16,4 3-9-16,-4 0-9 0,2 0 6 0,-4 19-18 15,-1-19-5-15,-1 30 6 0,-3-14-8 0,-4 2 26 0,1 3 14 16,-2 1 8-16,-3 2 19 0,-2 5-9 15,-2-3-17-15,-1 3-11 0,-1 2-14 0,0 3-7 16,0 0-3-16,-24 1-5 0,24 1 0 0,-19-4 4 16,19 2 19-16,-23-2-3 0,23-2 7 0,-24-5-13 15,24-3-24-15,-18-1-10 0,18-6-7 0,-19-1-4 16,19-2 4-16,-11-4 0 0,11-3-8 0,-6-1-20 16,6-4-34-16,0 2-21 0,0-2-21 0,0 0 1 15,0 0 15-15,0 0 13 0,0 0 21 0,23 0 30 16,-23 0 16-16,19 0 24 0,-19 0 27 0,26 0 28 15,-11 0 43-15,3 0 20 0,-2 0 13 0,0 0 6 16,1 27-3-16,1-11-1 0,-1 2-9 16,-2 2-39-16,0 1-34 0,-4 1-28 0,-1 2-25 15,-1-3-7-15,0 0-10 0,-1-2-30 0,-1-1-45 16,0-2-79-16,0-4-137 0,0-1-157 0,-2-4-108 16,2-2-207-16,-1-1-108 0,-2-4-107 0,1 0-103 15,2 0 166-15,-3 0 249 0</inkml:trace>
  <inkml:trace contextRef="#ctx0" brushRef="#br2" timeOffset="564736.3758">11409 9924 3504 0,'0'0'96'0,"0"0"112"16,0 0 81-16,0 0 113 0,0 0-8 15,0 20-31-15,0-20 32 0,0 21-41 0,0-21-55 16,0 28-72-16,23-13-111 0,-23 2-71 0,13-2-35 15,-13 2-19-15,17-2-54 0,-17-1-103 0,17-4-131 16,-9 0-112-16,2-5-176 0,-1-5-206 0,-2 0-99 16,2 0-209-16,0 0 72 0,0 0 307 0</inkml:trace>
  <inkml:trace contextRef="#ctx0" brushRef="#br2" timeOffset="564950.0571">11504 9706 2682 0,'0'0'69'0,"0"0"72"0,23 0 89 0,-23 0 102 16,21 0 23-16,-7 0 5 0,1 0-57 0,6-17-93 16,0 17-106-16,2-14-73 0,1 14-37 0,-3-15-46 15,0 15-54-15,-3-12-119 0,0 12-146 0,-5-7-109 16,-1 7-65-16,-5 0-90 0,-1 0-69 0,-2 0 23 15,-2 0 134-15</inkml:trace>
  <inkml:trace contextRef="#ctx0" brushRef="#br2" timeOffset="565112.5242">11683 9926 3334 0,'18'2'75'0,"1"1"78"15,3-3 56-15,0 0 34 0,-1 0-67 0,3 0-77 16,-1-18-91-16,-2 18-162 0,1-16-193 0,-3 16-204 16,-1-21-298-16,-2 21-73 0,-1-22 184 0</inkml:trace>
  <inkml:trace contextRef="#ctx0" brushRef="#br2" timeOffset="565684.0508">13088 8889 1385 0,'2'-7'133'0,"2"1"104"16,-4 2 92-16,2 0 96 0,-1 1-20 0,4 0 16 16,-5 2 24-16,0 1-9 0,0 0-47 0,0 0-62 15,0 0-48-15,0 0-16 0,0 0 44 0,0 0 31 16,0 0 14-16,0 21-4 0,0-21-37 0,0 21-6 15,0-6-7-15,19 4-70 0,-19 3-70 0,0 3-86 16,16 3-72-16,-16 4 0 0,11 3 0 0,-11 0 0 16,9 3 0-16,-9-1 0 0,10-1 0 0,-10-1 0 15,6-3 0-15,-6-3 0 0,5-2 0 16,-5-2 0-16,2-4 0 0,0-2-19 0,-2-4-131 0,2-3-134 16,0-3-147-16,-2-1-193 0,0-7-67 15,2-1-207-15,-1 0-95 0,-1 0-95 0,0-18 25 16,0 18 197-16,0-27 242 0</inkml:trace>
  <inkml:trace contextRef="#ctx0" brushRef="#br2" timeOffset="566165.544">13029 8956 2577 0,'-4'-2'73'0,"-1"-1"59"0,1 1 74 16,2-3 67-16,0 1-9 0,0-1 19 0,0-1-29 15,2-1-34-15,0 0-55 0,0-4-62 16,0-2-31-16,21-1-34 0,-21-1-11 0,25 0-14 16,-7-1-15-16,0-1-1 0,2 0 5 0,1 1 11 15,-4 3-5-15,4 1 1 0,-2 4-13 0,0-1-10 16,-1 4 19-16,-5 0 6 0,3 3 32 0,-2 2 12 16,-3 0 10-16,2 0 31 0,-4 0 0 0,0 0 10 15,1 29-1-15,-4-29-20 0,-1 33 5 0,-1-13 21 16,-4 3 11-16,0 2 22 0,0 1 5 0,0 1-14 15,0-1-14-15,-27 2-21 0,27 0-3 0,-22-1-12 16,6 1 6-16,5-1-7 0,-5 0-20 0,1-2-10 16,1 1-21-16,2-3-10 0,-2-2-7 15,4-2-4-15,1-2-7 0,3-3-2 0,0-3-5 16,6-4-10-16,-4-2-4 0,4-1-20 0,0-2-5 16,0-2 0-16,0 0-11 0,0 0 9 0,0 0 7 15,25 0 4-15,-25 0 18 0,22 0 5 0,-22 0 7 16,27 0 9-16,-14 0 10 0,1 0 10 0,0 0 9 15,2 25 41-15,-1-8 10 0,1 2-3 0,-1 4-7 16,-3 0-50-16,1 2-7 0,0-1 3 0,-1-2-5 16,-3-3 5-16,0-2-19 0,2 0-26 0,-4-5-39 15,2-5-63-15,-3 0-114 0,0-4-131 0,-2-3-109 16,0 0-125-16,1 0-141 0,-1 0-39 16,2 0-60-16,0-20 9 0,-4 20 154 0,5-23 79 15,1 23 205-15</inkml:trace>
  <inkml:trace contextRef="#ctx0" brushRef="#br2" timeOffset="566420.1174">13506 9131 2033 0,'0'0'71'0,"0"0"49"0,0 0 55 0,0 0 73 16,0 0 37-16,0 0 66 0,0 0 91 0,-14 16 18 15,14-16-47-15,0 15-74 0,0-15-94 0,0 22-33 16,0-8-4-16,0 0 19 0,25 1 4 15,-25 2-21-15,16 0-30 0,-16 3-49 0,15-3-43 16,-15 2-39-16,14-2-29 0,-14 0-11 0,13-3-14 16,-13 1-2-16,12-4-5 0,-12-3-27 0,9 0-57 15,-9-2-84-15,0-4-111 0,0 0-66 0,0-2-71 16,0 0-132-16,0 0-86 0,0 0-71 0,0 0-63 16,0-25 61-16,0 25 121 0,0-18 42 0,0 18 177 15,0-25 156-15</inkml:trace>
  <inkml:trace contextRef="#ctx0" brushRef="#br2" timeOffset="566840.048">13535 9085 1974 0,'-2'-6'78'0,"0"1"69"16,2 1 57-16,-4-1 61 0,4 0-11 0,0 1 11 16,0 4 11-16,0-3-41 0,0 3-52 0,0-4-60 15,0 2-44-15,0-2-2 0,0 1-8 0,0-1-25 16,21-1-22-16,-21-1-10 0,23 5 5 0,-7-4 12 15,-3 4-8-15,5 0-3 0,-2 1-15 0,-2 0 15 16,-1 0 10-16,-2 0 10 0,3 0 14 0,-8 22-6 16,1-22 15-16,-1 14 3 0,-6-14 6 0,0 23-4 15,0-10-4-15,0 0-16 0,0-1-9 0,-26 5-11 16,26-4-16-16,-25 3 6 0,25-2-21 0,-27-2 5 16,13 1 6-16,1-2-12 0,13-1 11 0,-15-1-21 15,15-3-10-15,-14-2-17 0,14-1-20 16,0-1 15-16,0 1 1 0,0-1 20 0,0-2 27 15,0 2 0-15,31-1 10 0,-31 2 6 0,32 0 31 16,-12 0 6-16,0 0 16 0,3-1 15 0,-1 3-6 16,-3-1 22-16,-2 2 14 0,-1-2 35 0,-5 4 18 15,-4-1 23-15,-7 1-1 0,0 3-10 16,0-1-6-16,0 3-10 0,0 2-4 0,-34 1-18 16,14 2-34-16,0 1-44 0,-7-1-28 0,0 2-24 15,0-2-16-15,-2-2 8 0,2-2-16 0,-1-4-28 0,1-1-62 16,3-2-139-16,-1-4-154 0,3-3-142 0,1 0-240 15,4 0-133-15,-1-19-126 0,7 19-43 16,2-23 198-16,1 23 270 0</inkml:trace>
  <inkml:trace contextRef="#ctx0" brushRef="#br2" timeOffset="568028.0956">12575 9768 1585 0,'-4'0'69'0,"2"0"50"0,-5 0 49 0,3 0 53 0,-4 0-14 15,0 0 12-15,3 0 7 0,-3 0 45 0,3 0 29 16,-4 0 13-16,4 13 35 0,1-13-42 16,2 0-26-16,2 0-31 0,0 0-52 0,0 8-3 15,0-8-25-15,35 0 4 0,-10 0-10 0,14 0-29 16,12 0-9-16,14 0-21 0,14 0-6 0,18-18-3 16,14 18-10-16,14-19-23 0,12 19-21 0,9-24-16 15,7 24-12-15,4-21 0 0,0 11-3 0,3-2-15 16,-5 2 7-16,-10 2-8 0,-9-1 0 0,-8 0 14 15,-11-1-3-15,-14 2 2 0,-12-1 1 0,-14 2 3 16,-15 2 1-16,-13-2 24 0,-11 3 32 0,-11 0 20 16,-11 2 0-16,-7 2-21 0,-9 0-35 15,0 0-31-15,0 0-59 0,-25 0-126 0,25 0-192 16,-27 17-193-16,27-17-329 0,-23 0-210 16,23 0-151-16,-15 0 83 0,15 14 383 0</inkml:trace>
  <inkml:trace contextRef="#ctx0" brushRef="#br2" timeOffset="569772.0838">12706 10328 2705 0,'0'5'97'0,"0"-1"100"16,0 2 103-16,0-1 106 0,0-1 9 0,0 1-24 15,-20 1-29-15,20 0-44 0,0-1-57 0,0-2-3 16,-11 0-15-16,11 0-22 0,0 0 3 0,0 0-19 16,0-1-16-16,0 3-1 0,0 0-14 0,0 4 6 15,0 1 15-15,0 5 36 0,0 1-32 16,0 3-56-16,17 5-63 0,-17 4-71 0,0 3-9 15,0 2 0-15,14 4 0 0,-14 3 0 0,0-2 0 16,9 4 0-16,-9-4 0 0,5 0 0 0,-5-4 0 16,6-2 0-16,0-6 0 0,-2-4 0 0,0-5-139 15,-2-3-165-15,2-4-237 0,-1-5-249 16,3-5-243-16,-2 0-202 0,1 0-142 0,4-24 120 0,0 24 381 16</inkml:trace>
  <inkml:trace contextRef="#ctx0" brushRef="#br2" timeOffset="570050.0474">12996 10591 2679 0,'18'0'107'0,"-18"0"141"0,0-16 116 0,17 16 160 15,-17 0-18-15,14-13-72 0,-14 13-14 0,16 0-42 16,-7 0-9-16,0 0 10 0,4 0-39 0,3 0-70 16,-3 0-61-16,6 0-46 0,-2 0-54 0,4 0-46 15,3 0-20-15,-1 0-39 0,1 0-20 16,-3 0-26-16,4 0-28 0,-5 0-65 0,-2-17-119 16,0 17-216-16,-9 0-158 0,2-18-277 0,-2 18-165 15,0-12-99-15,-5 12-36 0,1-15 347 0</inkml:trace>
  <inkml:trace contextRef="#ctx0" brushRef="#br2" timeOffset="570487.5519">13686 10199 3442 0,'8'-6'87'0,"-8"6"98"16,0-3 86-16,0 2 76 0,0-2-11 0,0 3-2 0,0 0 33 16,0 0 60-16,0 0 14 0,0 0-33 15,21 24-65-15,-21-24-69 0,19 24-17 0,-19-9 3 0,26 1-53 16,-26 1-69-16,24 2-71 0,-13 0-67 15,1 0 0-15,-1-3 0 0,1 1 0 0,-1-5 0 16,-2 0 0-16,2-3 0 0,-2-4 0 0,0-1 0 16,-1-3 0-16,0-1 0 0,-1 0 0 0,-1 0 0 15,1-26 0-15,-2 26 0 0,1-32 0 0,1 12 0 16,-3-3 0-16,1-3 0 0,-3-2 0 0,-2 0 0 16,0 0 0-16,0 0 0 0,0 3 0 0,0 2 0 15,-18 4 0-15,18 5 0 0,0 5 0 0,0 1 0 16,-16 5 0-16,16 3 0 0,0 0 0 0,0 0 0 15,0 23-58-15,0-23-115 0,0 24-130 0,0-10-200 16,0 2-177-16,0 1-178 0,0-1-202 16,21-1-172-16,-21 0-46 0,20-3 261 0,-20 0 333 15</inkml:trace>
  <inkml:trace contextRef="#ctx0" brushRef="#br2" timeOffset="570733.4656">14171 10172 3091 0,'0'0'112'0,"-18"18"94"0,18-18 90 0,0 0 80 16,0 0-43-16,0 10-22 0,0-10-32 0,0 10-16 15,0-1-28-15,0-2-2 0,0 3-18 0,0 2-39 16,0 0-7-16,18 1-44 0,-18-1-14 16,17 2-12-16,-17 1-28 0,17-1-19 0,-17 1-24 15,15-1-11-15,-15 1-11 0,14-3-1 0,-14 0-9 16,7-2-19-16,-7-1-27 0,4-2-66 0,-4-1-82 15,0-4-95-15,2 0-79 0,-2-2-102 0,0 0-172 16,0 0-98-16,0 0-85 0,0 0-54 0,0-21 115 16,0 21 125-16,0-20 193 0</inkml:trace>
  <inkml:trace contextRef="#ctx0" brushRef="#br2" timeOffset="571191.7699">14173 10096 3147 0,'-2'-1'80'0,"0"1"79"16,0 0 71-16,-1 0 52 0,3 0-29 0,0 0-46 0,0 0-40 16,0 0-31-16,0 0-23 0,0 0-25 15,20 0-25-15,-20-21-31 0,25 21-22 0,-25 0-10 16,30-18-10-16,-12 18 15 0,2-13-10 0,-2 13 5 16,4-10 5-16,-6 10-10 0,2 0 0 0,-5-5-6 15,1 5 1-15,-7 0 5 0,-1 0-1 0,0 0 11 16,-5 24 5-16,-1-24 22 0,0 22 15 0,0-22 10 15,0 27 6-15,0-13-15 0,-18 1-4 16,18 2-7-16,-21 0 6 0,21 0 5 0,-26 0 0 16,12-1-15-16,14-1-17 0,-22-1-13 0,22-4-6 15,-16 0 2-15,16-4 6 0,-9 0-1 0,9-3 5 16,0-3-9-16,0 2-1 0,0-2-10 0,0 0-6 16,22 0 10-16,-22 0-20 0,21 0 29 0,-21 0-3 15,26-19 1-15,-12 19 27 0,-3 0-14 0,5 0 12 16,-2 0 31-16,1 0 35 0,-5 0 32 0,1 0 52 15,0 24 6-15,-4-24-14 0,2 25-2 0,-6-9-33 16,-2-2-25-16,-1 6-10 0,0-1-18 0,0-2-13 16,-22 2 2-16,22-2-17 0,-20-2-19 0,20 2-8 15,-25-5-15-15,25-1-4 0,-24-4-1 0,11 1-10 16,-1-3-3-16,0-2-17 0,0-3-43 0,1 0-82 16,2 0-127-16,-1 0-108 0,3-17-57 0,3 17-72 15,-1-24-104-15,-1 24-84 0,2-27-72 16,2 10-99-16,2 0 86 0,2-2 127 0,0 2 173 15</inkml:trace>
  <inkml:trace contextRef="#ctx0" brushRef="#br2" timeOffset="571502.0175">14636 10074 2764 0,'2'-2'85'0,"4"-1"91"0,-5 3 102 0,4 0 99 16,-3 0 5-16,0 0 14 0,-1 0-35 0,2 0-25 15,0 0-6-15,-1 0-10 0,3 0 14 0,1 20-12 16,-1-20-25-16,-1 17-50 0,1-17-35 0,-1 26-9 16,0-9-19-16,-1-1-10 0,1 5-19 0,-1 1-43 15,2 1-38-15,-1-1-32 0,0 0-26 0,-1-3-10 16,1 2-7-16,-2-2-10 0,4-3-29 0,-3-3-51 15,0-2-75-15,-1 0-89 0,1-5-78 0,-1 0-111 16,-1-3-98-16,1-2-49 0,-1-1-172 16,-1 0-81-16,2 0-15 0,-2-22-55 0,2 22 127 15,-1-22 166-15,1 22 144 0,-2-23 202 0</inkml:trace>
  <inkml:trace contextRef="#ctx0" brushRef="#br2" timeOffset="571950.0303">14669 10094 2533 0,'-2'-4'71'0,"0"0"57"0,0-1 59 16,0 1 71-16,2 1 1 0,-2-2-1 0,2 3-18 15,0-3-44-15,0 0-63 0,0 0-50 0,0 0-35 16,0-3-18-16,27 0-11 0,-27 1-5 0,25-3-3 16,-10 4-1-16,1-1 4 0,1 0 1 15,2 4 2-15,-4 0-4 0,3 3-3 0,-4 0-2 16,0 0 10-16,-1 0 12 0,-3 19 19 0,-2-19 27 15,-4 19 11-15,-1-19 1 0,-3 22-4 0,0-8-16 16,0 0-9-16,0 0-12 0,0 2-19 0,-27-3 15 16,27 3-20-16,-20-2-5 0,20 1 15 0,-21-4-25 15,21 0-1-15,-20 0-1 0,20-2-6 16,-14-3-14-16,14 1 13 0,-11-2 0 0,11-3-15 0,0-1 2 16,0-1-25-16,0 0-21 0,0 0-18 15,0 0 1-15,0 0-6 0,21-15 0 0,-21 15 23 16,22 0 6-16,-22-13 32 0,29 13 12 0,-13 0 26 15,0 0 16-15,-1 0 7 0,-1 0 42 0,-1 0 2 16,-1 0 16-16,-3 0-3 0,-3 16-9 0,-1-16 9 16,-5 21 4-16,0-8 21 0,0 1-9 0,0 0-12 15,0-1-18-15,-23-1-18 0,23 2-22 0,-24 0-17 16,24-1-8-16,-30 1-19 0,10-2 9 0,2 3-4 16,-2-2-12-16,0 0-16 0,-1-4-75 0,2-1-74 15,0-3-77-15,0-2-118 0,2-3-150 0,1 0-128 16,1 0-123-16,-1 0-158 0,3-24 75 0,4 24 170 15,-3-26 207-15</inkml:trace>
  <inkml:trace contextRef="#ctx0" brushRef="#br2" timeOffset="572451.4952">13933 10692 810 0,'0'9'45'0,"0"-9"46"16,0 0 48-16,0 5 47 0,0-5 15 0,0 0 4 15,0 0-15-15,0 0-6 0,0 0-18 0,0 0-14 16,0 0 12-16,0 0 12 0,0 0 23 0,0 0 35 16,15 0 31-16,-15 0 32 0,16 0 21 0,-16 0-18 15,23 0-28-15,-8 0-40 0,4-11-61 16,3 11-7-16,0 0 23 0,9 0-8 0,3 0 60 15,7-6 24-15,3 6-14 0,7-4 3 0,9 0-53 16,3-1-48-16,9-2-36 0,3 2-25 0,2-4-16 16,3 1-13-16,0-1-9 0,-1 1-16 0,-6-1-15 15,-5-1-7-15,-9 3-10 0,-5 0 0 0,-12 2-2 16,-8 2-5-16,-9-1-6 0,-7 1-9 0,-7 1-15 16,-7 2-5-16,-4 0-1 0,0 0-16 0,0 0-24 15,-24 0-68-15,24 0-121 0,-34 0-123 0,13 0-112 16,0 17-202-16,-2-17-180 0,1 0-179 0,2 0-109 15,4 0 226-15,1 11 309 0</inkml:trace>
  <inkml:trace contextRef="#ctx0" brushRef="#br2" timeOffset="572949.0534">14048 11110 2079 0,'0'0'84'0,"0"-10"73"16,0 10 89-16,-1-4 87 0,1 4 34 0,0-4 81 15,0 4 14-15,0 0-24 0,0 0-35 0,0 0-67 16,0 0-29-16,0 0 45 0,0 0-4 0,22 0-13 16,-22 13-1-16,21-13-24 0,-21 17 7 0,25-17-64 15,-12 24-74-15,1-10-85 0,-1 2-85 0,1 2-9 16,-1 2 0-16,3-1 0 0,-3 1 0 16,4-1 0-16,-2-2 0 0,-2-2 0 0,-1-1 0 15,0-4 0-15,0-1 0 0,-3-2 0 0,0-1 0 16,-1-4 0-16,-2-2 0 0,3 0 0 0,-1 0 0 15,-2-20 0-15,3 20 0 0,-3-31 0 0,-2 11 0 16,4-4 0-16,-4-2 0 0,-2 0 0 0,-2-1 0 16,0 2 0-16,0-1 0 0,0 4 0 0,-18 3 0 15,18 2 0-15,0 5 0 0,-18 2 0 0,18-1 0 16,0 7 0-16,0 4 0 0,0 0 0 0,0 0 0 16,0 0 0-16,0 18-69 0,0-18-107 0,0 19-106 15,0-19-141-15,0 20-154 0,0-20-72 0,18 21-253 16,-18-21-126-16,16 17-118 0,-16-5-20 0,16-12 302 15,-8 11 267-15</inkml:trace>
  <inkml:trace contextRef="#ctx0" brushRef="#br2" timeOffset="573216.013">14621 11122 2323 0,'2'0'90'0,"2"0"92"0,-2 0 84 16,-2 0 101-16,3 0 17 0,-3 0-13 0,0 0-11 15,0 0-45-15,0 0-59 0,0 0-26 0,0 0-39 16,-21 0 1-16,21 0 19 0,0 0-6 0,-18 13 38 16,18-13-22-16,-16 12-33 0,16-12-19 0,-14 18-38 15,14-7-5-15,-11 1-3 0,11 1-8 0,-8 0-11 16,8 2-15-16,0-1-23 0,0 3-17 0,0-5-29 16,0 2-15-16,0 0-5 0,21-3-11 15,-21 0-15-15,19-3-54 0,-19 1-58 0,25-4-88 16,-25 2-147-16,27-4-116 0,-18-2-108 0,7-1-182 15,-5 0-67-15,3 0-41 0,-3-22-45 0,3 22 135 16,-1-25 146-16,0 25 210 0</inkml:trace>
  <inkml:trace contextRef="#ctx0" brushRef="#br2" timeOffset="573455.5587">14908 11122 2450 0,'0'-3'86'0,"0"2"69"0,0 0 72 0,-19 0 96 16,19 0 18-16,0 0 41 0,-21 1 5 0,21 0-37 15,-18 0-62-15,18 0-48 0,-18 0-19 16,18 23 7-16,-18-23 20 0,11 19 6 0,-1-19 7 16,0 26-11-16,4-11-14 0,0 2-23 0,1 1-23 15,1-1-28-15,2 1-27 0,0 0-34 0,0 1-33 16,0-4-26-16,21 2-19 0,-21-2-11 0,22-2-17 16,-4-1-35-16,-1-4-48 0,6-2-69 0,1-3-91 15,1-2-98-15,1-1-103 0,0 0-79 0,0 0-54 16,-3-18-143-16,0 18-68 0,-5-17-64 0,0 17-83 15,-2-17 162-15,-3 17 138 0,-6-17 213 0</inkml:trace>
  <inkml:trace contextRef="#ctx0" brushRef="#br2" timeOffset="574049.035">15872 9660 1171 0,'4'-2'114'0,"-1"2"91"16,1 0 72-16,-1-2 73 0,-1 2-31 0,-2 0 15 15,0 0 68-15,0 0 68 0,0 0 27 0,0 0-27 16,0 0-56-16,0 0-59 0,0 17-16 0,0-17 11 16,0 0-14-16,0 19-27 0,0-8-47 15,0 1-60-15,0 4-51 0,0 1-48 0,0 4-46 16,0 0-29-16,0 4-32 0,0-1-48 0,0 1-91 16,-21-1-159-16,21-2-237 0,-20 0-272 0,20-5-337 15,0-4-301-15,-17-5 119 0,17-3 313 0</inkml:trace>
  <inkml:trace contextRef="#ctx0" brushRef="#br2" timeOffset="574690.0303">16653 9283 1904 0,'0'0'85'15,"0"0"71"-15,0 0 72 0,0 0 75 0,0 0 32 16,0 0 72-16,0 12 61 0,0-12 26 0,0 9-31 15,0-1-50-15,0 2-23 0,0 4 5 0,0 1-8 16,0 7-17-16,0 2-38 0,21 5-21 0,-21 3-9 16,0 7-76-16,20 2-73 0,-20 3-84 0,16 1-69 15,-16 1 0-15,11 1 0 0,-11-1 0 0,9-4 0 16,-9-3 0-16,6-5-13 0,-6-4-86 0,4-5-94 16,0-4-118-16,0-8-172 0,0-2-133 15,1-7-112-15,2-4-176 0,-2 0-79 0,2 0-27 16,0-20 16-16,1 20 162 0,-1-26 262 0</inkml:trace>
  <inkml:trace contextRef="#ctx0" brushRef="#br2" timeOffset="575168.0284">16442 9321 2340 0,'0'-11'54'0,"0"-2"39"16,0-1 36-16,0 2 54 0,0-2 7 0,0-1 19 16,21 1 4-16,-21 1-18 0,20-3-29 0,-20 3-27 15,30 1-8-15,-11-1-18 0,1 2-11 0,5 1-7 16,3 1-7-16,4 2-1 0,0 1-3 0,0 1-13 16,0 3-16-16,1 2-11 0,-4 0 7 0,-1 0 5 15,-4 20 6-15,-3-20-2 0,-4 26 1 0,-2-8 16 16,-3 3 8-16,-5 1 17 0,1 4-6 0,-6 1-7 15,-2 0-8-15,0 2-11 0,0 1-14 0,0 2-21 16,-31-3-2-16,31 2-14 0,-30-3 10 16,13 3 18-16,1-3-4 0,-3 0 25 0,-1-3-6 0,4-4-20 15,0-2-1-15,2-1-34 0,-1-1 1 16,3-4-8-16,3-4-14 0,1-1 14 0,4-2-15 16,0-2-4-16,4-1-12 0,0-3-31 0,0 0-15 15,0 0-12-15,0 0 12 0,0 0 19 0,25-18 23 16,-25 18 17-16,29 0 13 0,-11-16 1 0,3 16 12 15,3 0 4-15,1 0 19 0,-3 0 29 0,1 0 12 16,-1 0 29-16,0 26 12 0,1-26 72 0,-2 32 36 16,-1-14-20-16,-3 2-36 0,1 0-100 0,-3-3-53 15,2 2-15-15,-5-1 5 0,0-2-28 0,-2-4-77 16,-2-2-136-16,1-1-160 0,-2-2-127 0,-1-3-230 16,0-2-158-16,-1-2-170 0,1 0-10 15,1 0 226-15,2-18 296 0</inkml:trace>
  <inkml:trace contextRef="#ctx0" brushRef="#br2" timeOffset="575633.033">17273 9677 2492 0,'0'0'87'0,"-17"12"92"15,17-12 110-15,0 0 122 0,-14 0 22 0,14 10-29 16,-9-10-64-16,9 0-96 0,-7 5-80 15,7-5-49-15,-4 0-49 0,4 0-23 0,0 0-31 16,0 0-28-16,0-23-17 0,0 23-16 0,0-23-17 16,0 9-12-16,20 0 4 0,-20-1-3 0,17 1 17 15,-17 2 12-15,17-1 29 0,-17 3 7 0,19 1 17 16,-19 9 5-16,14-8-14 0,-8 8 10 0,0-5-4 16,-2 5 23-16,1 0 11 0,-3 0 18 0,2 0 5 15,-3 28-23-15,1-28 15 0,-2 23-7 0,0-8-21 16,0 1 26-16,0 2-22 0,0 2-5 0,-19-1 14 15,19 2-26-15,-18-1 5 0,18 0-6 0,-24 2 2 16,24-3 4-16,-24-3 1 0,24 1-4 0,-21-3-1 16,21-2-4-16,-15-4 0 0,15-1 4 0,-9-2-5 15,9-5 10-15,-5 0-5 0,5 0-2 16,-1 0-20-16,1 0-11 0,0 0-5 0,0-22-10 16,0 22 25-16,0-17 5 0,0 17 6 0,21-14 6 15,-21 14-5-15,20 0 1 0,-20-11 11 0,23 11 24 16,-9 0 50-16,2 0 16 0,0 0-5 0,1 18-6 15,0-18-41-15,0 17-22 0,0-17 1 0,0 17-20 16,-2-17-21-16,0 17-54 0,-2-17-66 0,-3 12-74 16,-1-12-135-16,0 0-163 0,0 0-152 0,-3 0-119 15,1 0-112-15,-2 0 122 0,2 0 95 0,1-23 193 16</inkml:trace>
  <inkml:trace contextRef="#ctx0" brushRef="#br2" timeOffset="575875.5726">17633 9481 2748 0,'0'-2'105'0,"-16"2"124"16,16 0 129-16,0 0 124 0,0 0-6 0,0 0-77 15,0 0-63-15,28 0-87 0,-28 0-60 0,25 0-24 16,-8 0-62-16,-1 0-36 0,2 0-49 15,-1 0-13-15,0 0-17 0,-3 0-28 0,2 0-43 16,-4 0-68-16,-1 0-54 0,-4 0-80 0,-2 0-136 16,1 0-136-16,-3 0-100 0,0 0-84 0,0 0-64 15,-3 0 86-15,0 0 108 0,0 0 192 0</inkml:trace>
  <inkml:trace contextRef="#ctx0" brushRef="#br2" timeOffset="576055.9162">17595 9715 2397 0,'22'6'103'0,"-22"-1"119"15,16 0 146-15,-16 2 140 0,23-2 2 16,-10 1-53-16,5 2-106 0,0-4-108 0,-1 2-110 16,0-1-71-16,2-1-63 0,-1-3-114 0,-3-1-189 15,-3 1-287-15,-3 1-225 0,-1-2-272 0,0 0 47 16,-1 0 290-16</inkml:trace>
  <inkml:trace contextRef="#ctx0" brushRef="#br2" timeOffset="576755.6738">18640 9051 1077 0,'0'0'90'0,"0"0"80"0,0 0 61 0,0 0 47 16,0 0-40-16,0 0-25 0,0 0 8 0,-14 0 28 16,14 0 45-16,0 0 48 0,0 0 44 0,-13 0 28 15,13 14-27-15,0-14-56 0,0 0-43 0,0 17-32 16,0-17 37-16,0 17 55 0,0-7 11 0,0 3 1 16,0 3-22-16,17 2-38 0,-17 3-7 15,0 5-71-15,16 1-84 0,-16 4-63 0,17 3-75 16,-17 2 0-16,18 2 0 0,-8 1 0 0,-1-4 0 15,-2-1 0-15,-2-1 0 0,1-3 0 0,-2-6 0 16,-1-2 0-16,-1-5-42 0,-1-2-145 0,0-4-157 16,1-4-215-16,-1-2-151 0,-1-3-146 0,0-2-170 15,0 0-135-15,0 0-41 0,0 0 197 0,0-26 327 16</inkml:trace>
  <inkml:trace contextRef="#ctx0" brushRef="#br2" timeOffset="577239.6096">18453 9087 2520 0,'-4'-5'65'0,"0"0"76"0,-1-2 80 0,3 2 79 16,2-3 14-16,0 0-12 0,0 0-25 0,0 0-35 15,22-6-53-15,-22 3-31 0,27-3-28 0,-8-2-34 16,5-3-21-16,0 0-7 0,5-1-8 0,3 1 8 15,2 1 33-15,2 1-7 0,-1 4-1 0,-2 3-12 16,-3 4-29-16,-3 4-9 0,-4 2-1 16,-1 0 10-16,-6 21 14 0,-2-21 25 0,-5 34 13 15,-1-13 15-15,-4 4 0 0,-3 3-31 0,-1 1-31 0,0 2-24 16,0-2-23-16,-23 5-6 0,23 1 1 16,-29 0-4-16,13 1 0 0,-3 0 2 0,1-1-4 15,-1-1-2-15,2-1-5 0,0-4 8 0,3-4 6 16,2 0-1-16,0-7 7 0,3-3-12 0,1-2-11 15,3-4-14-15,-1-2-18 0,3-3-27 0,2-3-19 16,1-1-25-16,0 0-16 0,0 0 11 0,0 0 6 16,0 0 46-16,24-23 25 0,-24 23 24 0,27 0 48 15,-8-19 9-15,0 19 28 0,3 0 24 0,2 0 8 16,1 0 23-16,-3 0 16 0,2 0 22 0,-2 0 19 16,1 25 15-16,-3-25 4 0,0 34-8 15,-1-14 14-15,-2 2 4 0,2 3-32 0,-2-3-40 16,-2-1-66-16,-2-1-60 0,1 0-19 0,-2-1-35 15,-1-5-62-15,-1-2-79 0,-3-4-108 0,-1 1-140 16,0-6-142-16,0-1-126 0,-1-2-208 0,-1 0-72 16,1 0-53-16,-1-22 37 0,4 22 218 0,0-31 245 15</inkml:trace>
  <inkml:trace contextRef="#ctx0" brushRef="#br2" timeOffset="577465.3688">19181 9331 2770 0,'0'0'77'16,"-8"0"78"-16,8 0 108 0,0 0 110 0,0 0 48 16,0 0 16-16,0 17-33 0,0-17-44 0,0 19-20 15,0-19-23-15,0 27-24 0,19-10-35 0,-19 0-83 16,15 2-60-16,-15-1-38 0,15 0-28 0,-15 0-23 16,17 0-12-16,-17 1-15 0,15-1-5 0,-7-4-18 15,-8 0-35-15,9 1-50 0,-5-4-76 0,0 1-108 16,-3-4-88-16,1-2-82 0,0-3-179 0,-2-1-124 15,0-2-124-15,0 0-97 0,0 0 112 0,0 0 224 16,0 0 249-16</inkml:trace>
  <inkml:trace contextRef="#ctx0" brushRef="#br2" timeOffset="577908.8104">19157 9311 2779 0,'-2'-4'70'0,"-1"0"70"0,0 1 76 15,1 3 79-15,2 0-5 0,0 0-8 0,0-2-31 16,0 2-64-16,0-1-45 0,0-1-49 0,0 0-35 16,25-1-4-16,-25-2-27 0,27 3-1 0,-11 0 1 15,3-3-15-15,-2 5 20 0,0 0-5 0,-3 0-10 16,2 0 19-16,-5 0-5 0,-2 0 11 16,-1 17 11-16,-3-17 15 0,-5 17 23 0,3-17-6 15,-3 24 42-15,0-10 1 0,0 0-8 0,-23 2 5 16,23 0-41-16,-22 0-11 0,22 0-16 0,-25 1-7 15,25-3 0-15,-22-2-17 0,22-2 2 0,-13-3-7 16,13 1-7-16,0-4-5 0,-8-2-11 0,8-2-1 16,0 0-1-16,0 0-2 0,0 0-8 0,28 0 6 15,-28-18 2-15,28 18 7 0,-10 0 12 16,1-20 12-16,0 20 21 0,2 0 24 0,-3-14 28 16,2 14 14-16,-2 0 9 0,-2 0 20 0,-2 0-4 15,-2 0 3-15,-1 18-12 0,-4-18-12 0,0 19 8 16,-4-19 2-16,-1 21-4 0,-2-9-31 0,0 2-42 15,0 1-35-15,0 2-21 0,-27 0 0 0,27-3 0 16,-27 3 0-16,7-2 0 0,2-1 0 0,-3 1 0 16,-2-4 0-16,1-1 0 0,-1-2 0 0,1-4-3 15,-1 1-79-15,4-5-114 0,-1 0-124 0,2 0-184 16,2 0-152-16,1-29-75 0,5 11-216 0,1 0-75 16,5-4-67-16,1 2-33 0,3-3 343 0</inkml:trace>
  <inkml:trace contextRef="#ctx0" brushRef="#br2" timeOffset="578403.3477">19731 9108 2536 0,'0'-4'76'0,"0"2"90"0,0 1 138 0,0 1 157 16,13 0 66-16,-13 0-1 0,0 0-33 15,11 22 6-15,-11-22-13 0,15 24 11 0,-5-7-25 16,0 1-51-16,2 3-96 0,3 4-100 0,-2 1-80 15,1 1-113-15,2 0-32 0,0 3 0 0,-1-1 0 16,1 0 0-16,-2 0 0 0,3-5 0 0,-4-1 0 16,1-1 0-16,-2-5 0 0,-1-1 0 0,0-4 0 15,-2-4 0-15,-2-5 0 0,1-1 0 0,-1-2 0 16,-2 0 0-16,0 0 0 0,0-24 0 16,-1 24 0-16,0-37 0 0,-1 14 0 0,0-3 0 15,-1-5 0-15,-1-4 0 0,-1-2 0 0,0-2 0 16,0-2 0-16,0-3 0 0,-22 3 0 0,22-2 0 15,-21 4 0-15,21 3 0 0,-19 6 0 0,19 6 0 16,-15 5 0-16,15 7 0 0,0 4 0 0,-9 6 0 16,9 2 0-16,0 0 0 0,0 0 0 0,0 24 0 15,0-24-98-15,0 25-114 0,0-10-144 0,21 2-219 16,-21 0-102-16,0 1-202 0,20-1-165 0,-20 0-191 16,20 0-38-16,-8 0 316 0</inkml:trace>
  <inkml:trace contextRef="#ctx0" brushRef="#br2" timeOffset="578681.6919">20394 9229 2968 0,'3'0'71'0,"-1"0"92"16,-2 0 85-16,0 0 64 0,0 0-24 0,0 0-61 15,0 0-39-15,-18 0-17 0,18 0-9 0,0 0-16 16,-21 0-3-16,21 0-13 0,-13 0 9 0,13 0 39 15,-14 0 17-15,14 0 39 0,-12 0 18 0,6 25 6 16,0-25-12-16,0 27-38 0,2-13-29 0,0 5-35 16,0-2-21-16,4 1-21 0,0 0-30 0,0 0-28 15,0-3-20-15,0 0-25 0,21-2-15 0,-21-1-34 16,0-3-64-16,15-1-64 0,-15-5-104 0,13-1-177 16,-13-2-90-16,22 0-184 0,-10 0-148 15,5-19 3-15,0 19-68 0,2-24 69 0,-3 24 152 16,5-25 208-16</inkml:trace>
  <inkml:trace contextRef="#ctx0" brushRef="#br2" timeOffset="578908.0308">20663 9218 1677 0,'0'-9'100'0,"0"3"74"16,0-1 52-16,0 3 40 0,0-2-41 0,-24 4-5 16,24 2 12-16,-17 0 12 0,17 0-4 0,-17 0-26 15,17 0-20-15,-17 22-1 0,17-22-20 0,-12 19-3 16,12-19-11-16,-9 26-39 0,9-11-20 0,0 0-25 15,0 1-37-15,0 2 10 0,0 1-26 16,0-2-16-16,0 0 11 0,22 0-21 0,-22-1 14 16,22-1 2-16,-7 0-7 0,4-4-15 0,1-3-35 15,1-1-41-15,3-4-118 0,1-3-141 0,-1 0-96 16,1 0-88-16,-3 0-28 0,0 0-25 0,-1 0-71 16,-4 0 14-16,1-17 109 0,-5 17 183 0</inkml:trace>
  <inkml:trace contextRef="#ctx0" brushRef="#br2" timeOffset="579548.7278">18945 10009 1945 0,'0'0'91'0,"0"5"57"0,0-5 53 16,0 0 79-16,0 0 12 0,0 2 45 0,0-2 46 16,0 2 14-16,0-1-19 0,0-1-45 0,0 0-51 15,0 0-32-15,0 0-7 0,27 0 12 0,-4 0 24 16,10 0 14-16,8 0-24 0,13 0-17 0,11-22-37 15,15 22-30-15,17-23-13 0,13 10-26 0,12 0-17 16,11-1-35-16,9-1-33 0,5 1-28 16,6-1-18-16,-6 3-12 0,-4 0-3 0,-5 0 4 15,-12 0-2-15,-12 1 2 0,-17-2-5 0,-15 5-34 16,-16-1-67-16,-15 1-79 0,-18 4-39 0,-10 0-55 16,-14 2-99-16,-9 1-127 0,0 1-195 0,-37 0-303 15,6 0-205-15,-6 0-107 0,-4 0 238 0</inkml:trace>
  <inkml:trace contextRef="#ctx0" brushRef="#br2" timeOffset="580251.398">19585 10494 2582 0,'0'0'81'0,"0"-18"114"0,0 18 122 0,0-15 121 16,0 8 29-16,0 7-29 0,0-10-51 0,0 10-46 16,0-4-12-16,0 1 4 0,0 2 0 15,0 1-29-15,0 0-51 0,0-1-46 0,0 1-27 0,0 0 24 16,0 0 54-16,0 0-30 0,20 24-42 0,-20-24-71 15,29 31-100-15,-11-10-15 0,5 4 0 0,2 4 0 16,-1-3 0-16,1 2 0 0,-2-1 0 0,0-4 0 16,-1 0 0-16,-4-3 0 0,0-2 0 0,-4-5 0 15,-2-4 0-15,-2-1 0 0,-3-4 0 0,1-4 0 16,-2 0 0-16,-1-20 0 0,1 2 0 0,0-5 0 16,2-6 0-16,-3-5 0 0,0-3 0 0,-1-6 0 15,-3 1 0-15,-1-2 0 0,0 2 0 16,0 3 0-16,-27 3-10 0,27 5-31 0,-19 4-18 15,19 9-36-15,-19 2-33 0,19 9-26 0,0 2-23 16,-11 5-1-16,11 0-39 0,0 25-75 0,0-25-134 16,0 32-103-16,22-12-184 0,-22 1-103 0,29 2-80 15,-10-3-145-15,2 1 62 0,2-3 233 0</inkml:trace>
  <inkml:trace contextRef="#ctx0" brushRef="#br2" timeOffset="580507.6252">20210 10440 2992 0,'0'0'115'0,"-11"0"144"0,11 0 110 16,0 0 117-16,0 17-32 0,0-17-67 0,0 16-11 16,0-16-9-16,0 20-12 0,25-8-12 0,-25-1-48 15,22 1-64-15,-22 3-32 0,24-1-32 0,-10 2-33 16,-2 1-33-16,-3 0-39 0,0-1-32 0,-2 0-17 15,-7-2-13-15,7 1-14 0,-7-2-28 0,0-4-55 16,0 1-64-16,0-4-85 0,0-1-115 0,0-1-106 16,0-1-71-16,0-3-136 0,0 0-128 0,0 0-52 15,0 0-105-15,0 0 34 0,0-18 197 0,-24 18 211 16</inkml:trace>
  <inkml:trace contextRef="#ctx0" brushRef="#br2" timeOffset="580980.6513">20205 10447 2688 0,'0'0'88'0,"0"0"124"15,-19 0 134-15,19 0 97 0,0 0 8 0,-14 0-50 16,14 0-100-16,0 0-63 0,0 0-85 0,0 0-71 16,0 0-35-16,0 0-38 0,21 0-2 0,-21 0-10 15,34 0 4-15,-13-19 5 0,2 19-11 16,3-17 6-16,-2 17 0 0,2-14 1 0,-3 14-11 15,-2-11 14-15,-4 11 0 0,0 0 6 0,-3 0 17 16,-4 0 6-16,-4 0 20 0,-2 0 31 0,-4 25 28 16,0-25 8-16,0 24 8 0,0-9-34 0,-23 1-27 15,23 1-13-15,-30 1-39 0,13 0 2 0,-1 2-11 16,0-2-13-16,0 0 5 0,2-3-6 16,3-1 7-16,2-3-5 0,11-3-8 0,-14-2-15 0,14-2-32 15,0-3-18-15,0-1-12 0,0 0 5 16,0 0 11-16,25-17 14 0,-25 17 19 0,32-20 12 15,-11 20 12-15,1-25 13 0,4 25-7 0,-3-22 4 16,1 22 19-16,0-17-8 0,-5 17 21 0,1-11 15 16,-3 11 7-16,-2 0 27 0,-3 0 5 0,-1 0-8 15,-3 0 6-15,-2 17-4 0,-3-17 10 0,0 22 38 16,-3-22 4-16,0 28 24 0,0-11-1 0,0 0-41 16,-25 0-30-16,25 1-44 0,-26 1-23 0,10-1-9 15,-3 1 1-15,-1-3 0 0,0-2-10 0,0 1-7 16,-3-5-37-16,2 1-47 0,2-5-84 0,3-2-129 15,4-4-94-15,-1 0-98 0,6 0-159 0,0 0-94 16,5-26-56-16,2 26-111 0,0-29 104 0,0 12 142 16,0 2 186-16</inkml:trace>
  <inkml:trace contextRef="#ctx0" brushRef="#br2" timeOffset="581281.5789">20713 10444 3466 0,'0'-2'200'0,"0"2"139"0,0 0 90 0,0 0 106 16,0 0-77-16,0 0-4 0,0 0 14 0,0 0-30 16,0 0-61-16,0 0-78 0,0 0-54 0,0 0-38 15,18 19-60-15,-18-19-57 0,0 17-51 16,19-17-39-16,-19 23 0 0,14-11 0 0,-14 1 0 15,14 4 0-15,-14-3 0 0,11 3 0 0,-11-2 0 16,10-1 0-16,-10 0 0 0,6-2 0 0,-3-1 0 16,0-2-17-16,-2-3-96 0,0 0-109 0,0-1-114 15,-1-3-132-15,0-1-95 0,0-1-33 0,0 0-130 16,0 0-128-16,0 0-37 0,0 0-88 0,0-21 77 16,-21 21 194-16,21-19 226 0</inkml:trace>
  <inkml:trace contextRef="#ctx0" brushRef="#br2" timeOffset="581720.013">20697 10382 2472 0,'-2'-8'129'0,"-1"3"131"15,-3 0 163-15,4 1 132 0,0-1-52 0,0 3-59 16,0 0-118-16,2 2-76 0,0-1-38 0,0-2-31 16,0-1-19-16,0 1-27 0,24-2-14 0,-24 2-30 15,22-1-13-15,-22 2-26 0,32-2-26 0,-16-1-10 16,1 2-15-16,1 0 3 0,-2 2-9 0,2 0-6 15,-5 1-12-15,1 0-4 0,-3 0 5 0,-3 0 2 16,-1 0 11-16,-3 0 3 0,0 21 3 0,-4-21 6 16,0 22 3-16,0-22-6 0,0 31 3 0,-26-13 0 15,26 1-1-15,-27 1 4 0,27 0-2 0,-31 0-6 16,13-2-3-16,3 0-15 0,-1-2-17 16,3-4-22-16,2-1-34 0,2-4-38 0,9-1-36 15,-8-4-40-15,8-2-10 0,0 0 0 0,0 0-23 16,29 0 32-16,-29-21 22 0,35 21 49 0,-15-16 75 15,2 16 50-15,0-15 55 0,3 15 45 0,-4 0 70 16,-1 0 31-16,0 0 1 0,-4 0-13 0,1 0-16 16,-5 0 26-16,1 21 31 0,-3-21 10 0,-3 25 3 15,-2-11-34-15,-4 2-21 0,-1 0-12 16,0 0-31-16,0 1-11 0,0 0-19 0,-29 0-22 0,29 0-19 16,-28 0-18-16,11 0-17 0,-3-1-9 15,-1-1-9-15,-2 0-11 0,-2-3-6 0,-1 2-13 0,-2-4-34 16,2-1-66-16,-2-1-109 0,2-1-151 15,-3-5-125-15,1-2-157 0,2 0-230 0,0 0-100 16,1 0-159-16,5-28 103 0,-1 28 340 0</inkml:trace>
  <inkml:trace contextRef="#ctx0" brushRef="#br2" timeOffset="600329.7819">17006 1285 996 0,'0'4'82'0,"0"-4"64"0,0 5 59 0,0-5 50 16,0 2-33-16,0-2-16 0,-15 0-20 0,15 0 13 15,0 2 22-15,0-2 35 0,0 0 51 0,0 0 6 16,0 0 22-16,0 3-18 0,0-3-37 16,0 0-37-16,0 2-59 0,-9-2-18 0,9 2-13 0,0-1 28 15,0-1 27-15,0 3 8 0,0-2 6 0,0 1-30 16,23-1-38-16,-23-1-41 0,23 0-30 16,-9 0-33-16,4 0-21 0,0 0-16 0,0-24-16 0,4 24 6 15,1-20-5-15,-2 20 1 0,-2-21 0 0,-1 21-4 16,-3-18-1-16,-4 18 1 0,0-11-5 15,-5 11-8-15,-1 0 0 0,-3 0-6 0,0 0 1 16,-2 0 11-16,0 0 1 0,0 24 9 0,0-24 5 16,0 29-3-16,0-10-2 0,0 2 1 0,-20 1 0 15,20 0 5-15,0 4-3 0,0 1-3 0,0-2 4 16,0 4-3-16,0-3 7 0,0-2 3 0,22-2-7 16,-22-1-4-16,19-2-20 0,-19-4-55 0,22-1-70 15,-22-5-91-15,17-3-95 0,-17 0-56 0,16-4-166 16,-16-2-175-16,7 0-123 0,-7 0-175 15,0 0 119-15,5 0 228 0,-5-21 235 0</inkml:trace>
  <inkml:trace contextRef="#ctx0" brushRef="#br2" timeOffset="600529.2768">17101 1548 4824 0,'-4'0'66'0,"4"16"44"16,0-16 82-16,0 0 107 0,0 0 33 0,29 0 19 16,-29 0-63-16,38 0-108 0,-15 0-101 15,3-25-66-15,1 25-69 0,0-21-115 0,1 7-177 16,-3 2-145-16,-2 0-301 0,-3-1-196 0,-2 1-215 16,-3 0 18-16,-1 0 352 0</inkml:trace>
  <inkml:trace contextRef="#ctx0" brushRef="#br2" timeOffset="600964.0144">16791 1035 530 0,'-23'0'20'0,"0"0"47"0,-1 29 85 16,0-11 79-16,-1 5 73 0,2 3 24 0,0 7-8 16,-1 4-21-16,2 3-26 0,5 5-3 0,3 6 11 15,4 2 47-15,7 3 22 0,3 4-28 0,0 3-55 16,26-2-99-16,-3 2-89 0,5-1-40 0,10-4-32 16,5-1-7-16,6-6 12 0,8-8-1 0,4-9-4 15,8-10 1-15,4-9-12 0,3-13-2 0,-2-2 2 16,2-22-16-16,0-7-28 0,-4-5-26 15,-1-10-53-15,-3-7-44 0,-6-5-18 0,-4-5-15 16,-3-5-13-16,-7-4-5 0,-3 2 3 0,-9 0 12 16,-10 3 41-16,-9 2 29 0,-9 5 31 0,-8 2 24 15,0 8 29-15,-34-1 44 0,-1 6 26 0,-12 0 30 16,-12 1 26-16,-16 6 3 0,-10 4 20 0,-10 10 35 16,-9 12 83-16,-7 10 103 0,-1 0 39 0,-1 45-19 15,2-5-111-15,6 14-122 0,9 6-63 0,10 4-34 16,11-2-3-16,17-1-16 0,16-4-74 0,17-1-163 15,20-5-228-15,5-3-269 0,29-5-226 0,6-3 104 16,6-6 229-16</inkml:trace>
  <inkml:trace contextRef="#ctx0" brushRef="#br2" timeOffset="604027.0052">24104 16529 2189 0,'0'-1'79'16,"-11"1"51"-16,11 0 31 0,0 0 75 0,-7 0 24 16,7 0 64-16,-5 0 65 0,5 0 22 0,-4 0-35 15,2 0-68-15,1 0-54 0,0 14-57 0,0-14-16 16,1 0 38-16,0 0 43 0,0 0 35 0,0 0 17 16,0 0-9-16,0 0 0 0,0 0-6 0,0 0-10 15,0 0-73-15,0 0-86 0,0 0-70 16,0 22-60-16,17-22 0 0,-17 34 0 0,15-10 0 15,-15 7 0-15,24 1 0 0,-13 3 0 0,1 4 0 16,-2 1 0-16,0 1 0 0,0-2 0 0,-4-1 0 16,0-6 0-16,-2-5 0 0,0-4-1 0,-1-8-152 15,1-3-151-15,0-5-235 0,-1-3-236 0,-1-4-148 16,0 0-212-16,-1 0-57 0,-1-23 14 0,2 23 205 16,-2-27 364-16</inkml:trace>
  <inkml:trace contextRef="#ctx0" brushRef="#br2" timeOffset="604489.5728">24017 16576 3191 0,'0'0'73'16,"0"0"71"-16,0 0 58 0,-16 0 85 0,16 0-2 15,0 0 14-15,0 0-10 0,0 0-48 0,0 0-67 16,0 0-80-16,0 0-48 0,0 0-35 0,0-17 7 15,0 17 6-15,18-22-4 0,-18 22 11 0,21-26-9 16,-21 12 10-16,28 1 17 0,-15 2 2 0,2 0 9 16,1 0 11-16,0 5 20 0,-1 6 24 0,0-11 19 15,-2 11 15-15,1 0-9 0,-4 0 2 16,0 0-14-16,-1 23-16 0,-1-23 2 0,-1 26-8 16,-2-10 1-16,-2 3 1 0,1 3-19 0,-3 2-10 15,-1-2-16-15,0 5-23 0,0-1-8 0,0 3-15 16,-22-1-9-16,22-1-3 0,-16-1 0 15,16-1-7-15,-17-2 5 0,17-4-2 0,-17-2-5 16,17-3 8-16,-10-6-4 0,10-1 0 0,0-3 0 0,-7-1-9 16,7-3-5-16,0 0-12 0,0 0-4 0,0 0-2 15,0-20 4-15,0 20 12 0,0-16 6 16,0 16 12-16,20-18 12 0,-20 18 25 0,15-12 33 16,-15 12 52-16,19 0 51 0,-7 0 0 0,0 0-32 0,2 29-57 15,1-29-60-15,1 33-26 0,0-15 0 0,2-1 0 16,-3 3 0-16,2-1 0 0,0-2 0 15,0-1 0-15,-1-3-64 0,0-3-115 0,0-1-131 16,-3-1-216-16,1-8-181 0,-3 4-223 0,1-4-209 16,-2 0-109-16,0 0 44 0,0-25 264 0,-4 25 342 15</inkml:trace>
  <inkml:trace contextRef="#ctx0" brushRef="#br2" timeOffset="604675.4967">24566 16678 5252 0,'0'-1'122'16,"0"1"157"-16,0 0 131 0,0 0 103 0,0 0 17 16,0 24-75-16,-14-24-130 0,14 27-103 0,0-12-139 15,0 4-83-15,0 1 0 0,0 3 0 0,0-2 0 16,18 2-71-16,-18-6-154 0,0 0-186 0,20-2-283 16,-20-1-216-16,14-6-270 0,-14-4-284 0,13-4 110 15,-13 0 287-15</inkml:trace>
  <inkml:trace contextRef="#ctx0" brushRef="#br2" timeOffset="605377.0048">24037 14495 757 0,'-4'-12'40'16,"-3"2"30"-16,2 1 45 0,-1-1 33 0,-1 0-4 15,0 0 14-15,-1 1-19 0,0-1-11 0,2 0-32 16,0 0-43-16,1 0-23 0,-1 0-30 0,1-3-2 16,1-1-9-16,1 0-2 0,-1 3 8 0,0-3-11 15,1 1 14-15,-2 1 3 0,0 0-5 0,1 0 10 16,-1 2-2-16,-1 0 3 0,3-1 23 15,-2 2 5-15,0 1 7 0,1-1 1 0,0 1-19 16,1 2-7-16,0 0-12 0,1 1-5 0,0-1 5 16,-1 0-3-16,1 3 4 0,-2-3-4 0,2 0 1 15,0 1 8-15,-1-2 3 0,1 2 8 0,-1-3 16 16,1 2 9-16,-1-1 17 0,1 1 19 0,-1-1 6 16,0 0 13-16,-3 2 4 0,1-2 0 0,1 1 0 15,-2 0-6-15,-1 1 4 0,1-1 5 0,-1 2 20 16,3 0 31-16,0 1 24 0,1 2 31 0,0-1 6 15,2 1 25-15,0 0 25 0,1 1-1 0,0 0-7 16,0 0-27-16,0 0-23 0,0 0 27 0,0 0 41 16,0 0 51-16,0 0 36 0,0 0-2 0,0 17 36 15,0-17-98-15,0 13-96 0,0-13-84 16,0 19-124-16,0-6 0 0,18 0 0 0,-18 4 0 16,0 3 0-16,25 2 0 0,-25 2 0 0,26 5 0 15,-8 0 0-15,-2 7 0 0,3 0 0 0,-1-2 0 16,2 2 0-16,-3-2 0 0,-1 2 0 0,0-5 0 15,-4-2 0-15,1-4 0 0,-2-4-25 0,-1-1-115 16,-3-6-112-16,-1-3-146 0,-1-2-188 0,-2-6-101 16,-1-3-235-16,-2 0-164 0,0 0-67 0,0-25-4 15,0 8 285-15,-19-4 308 0</inkml:trace>
  <inkml:trace contextRef="#ctx0" brushRef="#br2" timeOffset="605894.5676">23870 14164 2250 0,'-7'0'66'0,"0"0"57"0,1 0 58 0,-1 0 76 16,2 0 28-16,-2 0 51 0,-2 0 46 0,2 0 3 16,0 0-36-16,2-15-79 0,0 15-95 0,1 0-55 15,0-20-43-15,4 20-22 0,0-16 14 0,0 16-8 16,0-16 7-16,0 7 10 0,0 0-8 0,17 0-10 15,-17 1-15-15,17-1-16 0,-17 2-11 16,20-2-5-16,-7 2-3 0,0-1-2 0,2 2-3 16,-1 2-3-16,3-2-1 0,-3 4-1 0,2-1 6 15,-1 2-5-15,1 1-8 0,-2 0 16 0,3 0-5 16,-4 0 8-16,1 0 25 0,-2 0 12 0,0 21 29 16,-2-21 22-16,-3 18-4 0,0-18-1 0,-1 27-20 15,-4-10-7-15,-2 0-5 0,0 5-13 0,0-2-13 16,0 4-10-16,0 2-13 0,-18-2-10 0,18 1 1 15,-15 1-5-15,15-2 0 0,-18-2 0 0,18-1 1 16,-18-1-4-16,18-5-1 0,-14-1 1 0,14-3-8 16,-9-3-2-16,9-1-10 0,-8-3 0 0,8 0 2 15,-3-3 1-15,3 1-3 0,0-2-3 16,0 0-9-16,0 0 3 0,0 0 12 0,0 0 1 16,0 0 10-16,0 0 0 0,0 0-1 0,18 0 18 15,-18 0 7-15,18 0 28 0,-18 0 29 0,25 0 21 16,-8 0 29-16,0 21 8 0,-2-21-4 0,2 25-20 15,0-9-25-15,0 2-24 0,-3 0-20 0,0 2-10 16,0-3-14-16,-3 3-7 0,1-4-8 0,-2 0-10 16,-1-3-32-16,-1-3-69 0,-1-1-112 0,-2-3-151 15,0-4-116-15,-2 1-219 0,1-3-201 16,-4 0-123-16,2 0-102 0,-2-26 136 0,0 26 314 16</inkml:trace>
  <inkml:trace contextRef="#ctx0" brushRef="#br2" timeOffset="606318.0056">24311 14342 3703 0,'0'0'186'0,"0"0"113"0,0 0 67 16,-20 0 52-16,20 0-138 0,0 13-77 0,0-13-26 15,-15 0-18-15,15 0-27 0,0 0-26 0,0 0-50 16,-9 0-30-16,9 0-32 0,0 0-9 15,0-18-3-15,0 18-12 0,0-16 16 0,24 16-8 16,-24-14-8-16,20 14 4 0,-20-13-2 0,22 13 1 16,-22-10 17-16,20 10 12 0,-20 0 2 0,18-9 6 15,-10 9 23-15,-8 0 12 0,13 0 8 0,-10 0 23 16,3 19 7-16,-3-19 13 0,-1 31 12 0,2-12 1 16,-1 2-9-16,-1 5-18 0,-1 1-16 0,-1 4-21 15,0-1-20-15,0 0-14 0,0 2-15 0,0-3 2 16,0 2 2-16,-24-3-2 0,24-5 5 0,-17 0-6 15,17-5-2-15,-22-3 3 0,22-4-7 0,-20-4 0 16,8-1-1-16,3-6-15 0,0 0 1 0,2 0-6 16,1 0-2-16,1-21 11 0,5 21 7 0,-2-18 0 15,2 18 8-15,0-17 7 0,0 17-1 16,22-12 6-16,-22 12-1 0,30 0-3 0,-13-10-2 16,4 10-4-16,1 0 2 0,1 0 3 0,1 0-25 15,0 22-85-15,-1-22-160 0,-2 21-211 0,1-21-382 16,-5 25-254-16,0-25-154 0,0 25 90 0,-3-15 406 15</inkml:trace>
  <inkml:trace contextRef="#ctx0" brushRef="#br2" timeOffset="618358.9906">23763 14897 965 0,'0'0'60'0,"-1"19"47"16,1-19 37-16,0 0 41 0,-2 0-19 16,2 0-4-16,-1 12-15 0,0-12-4 0,1 0-4 15,-2 0-3-15,2 5-3 0,-1-5 16 0,1 0 12 16,0 0 7-16,0 0 22 0,0 0-7 0,0 0-7 16,0 0 6-16,0 0 7 0,0 0-12 0,0 4-15 15,17-1-17-15,-17 0-27 0,13-1-26 0,-13-2-8 16,13 2-39-16,-13-2-20 0,14 0-5 15,-6 0-19-15,1 0-1 0,-1 0 5 0,-1 0-10 16,2-17 1-16,-3 17 4 0,0 0-5 0,1 0 11 0,-2-10-11 16,-2 10-4-16,0 0 9 0,-1 0-9 0,0 0 8 15,-2 0 5-15,2 0-9 0,-1 0 9 16,0 0-4-16,-1 0-2 0,1 0 1 0,0 20-1 16,-1-20 5-16,2 22-1 0,-1-8-5 0,-1 1 7 15,1 2-4-15,1 0 2 0,-1 0 1 0,1-1-4 16,-1-1-2-16,2-1-11 0,0-4-17 0,-1 0-57 15,1-5-66-15,-1 1-80 0,1 0-112 0,-1-4-76 16,-2 1-55-16,2-3-75 0,-2 0-73 0,2 0 31 16,0 0 44-16,-2 0 166 0</inkml:trace>
  <inkml:trace contextRef="#ctx0" brushRef="#br2" timeOffset="618593.9857">23844 15089 1787 0,'0'0'76'0,"0"-6"63"0,0 6 36 16,0 0 25-16,0 0-51 0,0-1-38 0,0-1 5 16,18 0 20-16,-18-3 2 0,12 0-1 0,-12-1-39 15,22 1-44-15,-9-5-30 0,1 3-27 0,2-1-33 16,-2 3-47-16,2 0-78 0,-5 1-75 0,-1 3-86 15,1 0-115-15,-4 1-54 0,-2 0-64 16,0 0 77-16,-4 0 162 0</inkml:trace>
  <inkml:trace contextRef="#ctx0" brushRef="#br2" timeOffset="619023.7219">23802 14821 1314 0,'-7'0'71'0,"-1"16"36"0,-2-7 34 0,-1 4 18 15,2 3-33-15,0-3 1 0,0 6-10 0,0 2 17 16,1 1-4-16,2 1-11 0,1 0 1 0,3 3-23 15,2-2-25-15,0 0-21 0,0 1-20 0,0 1-15 16,0 0-3-16,20-3-9 0,-20 5-5 0,26-3 6 16,-10 0-7-16,3-2-1 0,3-3 3 0,3-4 3 15,-2-5 3-15,4-1-2 0,0-8-2 16,-2-2-15-16,0 0-3 0,-1-22-10 0,1 22-16 16,-2-36-22-16,0 11-21 0,-3-3-4 0,-1-3 0 15,-3-2 6-15,-2-1 10 0,-3-1 9 0,-3-2 23 16,-3 0 24-16,-5 1 12 0,0 3 5 0,0-2-6 15,-27 2 3-15,7 3 5 0,-4 2 16 0,-3 6 41 16,-4 2 48-16,-2 4 57 0,-2 7 50 0,-1 5 5 16,0 4-38-16,0 0-54 0,4 29-67 0,-1-9-42 15,5 5-19-15,1 3-43 0,3 4-77 0,6 0-107 16,5 1-178-16,7 1-265 0,5-8-60 0,1-1 103 16</inkml:trace>
  <inkml:trace contextRef="#ctx0" brushRef="#br2" timeOffset="619733.8713">23907 16061 1627 0,'0'0'89'0,"0"0"62"0,0 0 52 0,-8 0 44 15,8 0-44-15,0 0-4 0,0 0 9 0,0 0 21 16,0 0 5-16,0 0-18 0,0 0-11 15,0 0-20-15,0 0-13 0,0 0-10 0,22 0-22 16,-22 0-35-16,20 0-30 0,-20 0-19 0,26 0-32 16,-14-16-14-16,0 16-5 0,0 0-15 0,-2 0 5 15,-2-9 14-15,0 9-14 0,-2 0 5 0,-6 0-4 16,9 0-4-16,-9 0 8 0,3 0 0 0,-1 0 15 16,-2 17-18-16,0-17 0 0,0 17 9 0,0-17-14 15,0 25 18-15,0-11-1 0,0 2-12 0,0-1 3 16,0 1-4-16,0-1 4 0,0-2 0 0,0 1-33 15,0-3-53-15,0-2-100 0,0-2-148 0,0-2-106 16,0-3-71-16,0 1-65 0,0-3-129 0,0 0 50 16,17 0 67-16,-17 0 163 0</inkml:trace>
  <inkml:trace contextRef="#ctx0" brushRef="#br2" timeOffset="619977.5213">23935 16155 1675 0,'-1'0'75'0,"0"0"50"0,1 0 33 16,-1 0 30-16,1 0-32 0,0 0-2 0,0 0 26 16,0 0 17-16,0 0 14 0,0 0-4 0,0 0-31 15,18 0-34-15,-18 0-55 0,21 0-47 16,-21 0-31-16,24 0-14 0,-11 0 0 0,1-16-24 15,0 16-73-15,-1 0-98 0,-2-13-103 0,-2 13-94 16,-2 0-111-16,0-8-89 0,-1 8 11 0,-2 0 67 16,-2-6 188-16</inkml:trace>
  <inkml:trace contextRef="#ctx0" brushRef="#br2" timeOffset="620346.9699">23909 15920 2002 0,'-12'0'32'0,"1"0"25"15,-3 0 23-15,2 21 22 0,1-21-3 0,-2 24 19 16,1-10 28-16,0 2 32 0,3 2 18 0,2 1-6 16,3 0-19-16,2 3-20 0,2 0-21 0,0-1-20 15,0 3-30-15,20 1-37 0,-20 0-24 0,28 0-16 16,-10 1 1-16,3-1-1 0,2 0-4 0,4-4 0 15,3-1-11-15,3-4-4 0,2-6-36 0,2-6-51 16,-1-4-66-16,0 0-66 0,1-19-37 0,-2 19-21 16,0-43-3-16,-5 17-5 0,-5-4-24 0,0-3-30 15,-5-2 13-15,-4-1 42 0,-5 0 96 16,-6-3 117-16,-5 0 61 0,0 4 48 0,0 1 6 16,-30 3 20-16,8 0 47 0,-7 3 49 0,-5 2 55 15,-5 6 62-15,-7 4 19 0,1 8 6 0,-6 3-7 16,2 5-58-16,1 0-52 0,1 32-56 0,4-6-56 15,4 7-54-15,5 4-88 0,5-2-121 0,6 4-160 16,4-1-182-16,12-2-49 0,5-2 114 0</inkml:trace>
  <inkml:trace contextRef="#ctx0" brushRef="#br2" timeOffset="634853.4082">9946 12026 1336 0,'0'0'86'0,"0"-1"75"0,0 1 59 16,0 0 57-16,0 0-22 0,0 0-4 0,-16 0 1 15,16 0 15-15,0 0 16 0,0 0 18 0,-10 0 19 16,10 0 6-16,0 0-17 0,-7 0-56 0,7 0-34 15,0 0-50-15,0 0-26 0,0 0 15 16,0 0-4-16,-3 0 8 0,3 0-1 0,0 0-13 16,0 0 6-16,-3 0 9 0,3 0 15 0,-2 0 12 15,-2 0-13-15,0 0-9 0,-1 0-24 0,-1 23-18 16,-2-23-14-16,1 23-27 0,0-23-21 16,0 25-26-16,1-14-17 0,1 0-10 0,3 0-8 0,1-2-2 15,1 0 0-15,0-1 1 0,0-3-4 0,0 3 2 16,25-4 0-16,-25 1-2 0,23 1 2 15,-9-3-4-15,2 0-3 0,-1-3 3 0,1 2 3 0,0-1 2 16,-2 0-2-16,-1 0-2 0,1 1-3 16,-5 0-1-16,0 0-2 0,-2 2 9 0,-2 0 1 0,-1 3-1 15,-3 0 5-15,-1 1 0 0,0 1 3 16,0 2 3-16,0-1 0 0,-27 2-4 0,27-1 1 16,-24 0-5-16,24 0 4 0,-28 1-3 0,12-3-1 15,1 2 2-15,1-4 0 0,-1 0 2 0,2-3-2 16,1 0-1-16,1-3 1 0,1 0 0 0,2-1 0 15,0 0 1-15,1 0-8 0,1 0 2 0,3-20-5 16,-1 20-5-16,2 0-15 0,2-21-18 0,0 21-11 16,0-17-11-16,0 17 1 0,0-19-12 0,0 8-3 15,20 0 6-15,-20 0-2 0,18 0 8 0,-18-2-10 16,20 2-13-16,-20-4 14 0,24 3 11 0,-9-1 23 16,-2-2 21-16,1 2-3 0,-1-1 4 15,-2 1 5-15,2 1 1 0,-3 0 3 0,2 0 0 16,-3 2 2-16,-1 0-1 0,-1 1 5 0,1 1 4 15,0 1-5-15,-2 1 6 0,-1 1-5 0,-1 0 1 16,1 2-4-16,-2-2-2 0,0 1-2 0,-1 1 2 16,1-2 2-16,-3 2-5 0,0-2 4 0,0 1-12 15,0-1 4-15,0-2 6 0,-22 2-3 0,22-3 9 16,-19 2-2-16,19-1-5 0,-29 2 5 0,12 2 3 16,0-1 2-16,2 4 5 0,-3 0 1 0,2 0-6 15,-1 0 3-15,2 0-4 0,1 19 0 0,2-19 1 16,0 17-18-16,1-17-42 0,2 19-79 0,2-19-95 15,3 21-82-15,-2-11-54 0,6 0-125 16,-2-3-184-16,2 0-182 0,0-2-219 0,0-5 68 16,0 6 282-16</inkml:trace>
  <inkml:trace contextRef="#ctx0" brushRef="#br2" timeOffset="635475.5442">9634 11864 690 0,'-16'-7'58'0,"16"0"39"0,0 4 52 15,-17-1 57-15,17 1 3 0,-13 3 30 0,13 0 10 16,-18 0-9-16,8 22-9 0,-1-22-20 0,-1 27 12 16,1-8 20-16,-3 5 55 0,2 3 46 0,-1 3 23 15,1 3-22-15,1 6-55 0,2 4-68 0,2 4-80 16,2 3-40-16,1 5-52 0,4 4-33 0,0 5-13 16,0 0 4-16,30 0 5 0,-10-3 10 0,5-4 14 15,7-9-9-15,8-7 2 0,5-12-9 0,6-8-25 16,5-13-8-16,2-5-4 0,3-3 10 15,4 0 8-15,-1-34 3 0,-2 8-6 0,2-5-46 16,-2-4-31-16,0-6-33 0,-3-5-40 0,-2-3-19 16,-4-6-35-16,-5-1-47 0,-3 1-36 0,-7-3 13 15,-7 1 34-15,-11 0 61 0,-9-2 60 0,-10 1 33 16,-1 0 29-16,-29-2 18 0,-3 3 25 0,-9 0 34 16,-12 7 66-16,-5 6 113 0,-7 9 116 0,-5 9 86 15,-7 11 9-15,-1 13-50 0,-3 2-55 0,-2 30-42 16,2 3 3-16,-3 9-16 0,1 8-63 15,5 6-60-15,6 5-76 0,11 2-56 0,12-1-134 0,16-4-204 16,16-4-436-16,14-8-489 0,3-4-156 16,44-12 200-16</inkml:trace>
  <inkml:trace contextRef="#ctx0" brushRef="#br2" timeOffset="639794.9389">17619 2648 486 0,'0'0'9'0,"0"0"13"0,0 0 13 16,0 0 32-16,0 0 12 0,0 0 18 0,0 0 20 15,0-7-2-15,0 7 7 0,0 0-11 0,0 0-16 16,0 0-26-16,0 0-15 0,0 0-7 16,-15 0 1-16,15 0 13 0,0 0-10 0,0 0 3 15,0 0-9-15,0 0-8 0,0 0 8 0,0 0-6 16,0 0 4-16,0 0 13 0,0 0 3 0,0 0-3 15,0 0-4-15,0 0-24 0,0 0-9 0,0 0 3 16,0 0-6-16,0 0 9 0,0 0 3 0,0 0 2 16,0 0 9-16,0 0 1 0,0 0-6 0,0 0 0 15,0 0-8-15,0 0 1 0,0 0 3 0,0 0-13 16,0 0 0-16,0 0-5 0,0 0 0 0,0 0 10 16,0 0-3-16,0 0 1 0,0 0 5 0,0 0 5 15,0 0 5-15,0 0 0 0,0 0-5 0,0 0-2 16,0 0 9-16,0 0 2 0,0 0 2 0,0 0 1 15,0 0-1-15,0 0 6 0,0 0 4 16,0 0 2-16,0 0-11 0,0 0-11 0,0 0 0 16,0 0-11-16,0 0 0 0,0 0-1 0,0 0-9 15,0 0 4-15,0 0 2 0,0 0-2 0,0 0 2 16,0 0 4-16,0 0 1 0,0 0-3 0,0 0 6 16,0 0-3-16,0 0 4 0,0 0 8 0,0 0-3 15,0 0-6-15,0 0-3 0,0 0-6 0,0 0-2 16,0 0 0-16,0 0-2 0,0 0 6 15,0 0-2-15,0 0 9 0,0 0 7 0,0 0-3 16,0 0-2-16,0 0 6 0,0 0 2 0,0 0 0 16,0 0 5-16,0 0-6 0,0 0-7 0,0 0 1 0,0 0-2 15,0 0-5-15,0 14 1 0,0-14-4 0,-17 0-3 16,17 0-8-16,0 12 2 0,0-12 3 16,0 8-5-16,0-8 3 0,0 11 1 0,0-5-11 15,0-2 17-15,0 3-8 0,0-1-4 0,0-1 9 16,0 2-3-16,0-3 8 0,0 1 2 0,0 0-9 15,19 0-8-15,-19 0-7 0,17 0-2 0,-17 0 10 16,19-1-8-16,-6 1 8 0,-1 0-4 0,0-1 0 16,2 0-1-16,-1 1 2 0,-1-1-3 0,0 1-1 15,-3-3 3-15,2 1-4 0,-4 1 4 0,2-1 0 16,-4 2 5-16,2-3-11 0,-4 1 3 0,0 2-1 16,-1 0-2-16,-1-1 12 0,1 2-9 0,-2 0 0 15,0-1 0-15,0 3 5 0,0-1 4 16,0 1-3-16,0-2 1 0,0 1-8 0,-23 1 3 15,23 0 2-15,-17 1-5 0,17-3 9 0,-24 2 0 16,11-1 2-16,1 1-1 0,-2-4-1 0,-1 1-3 16,3-2-9-16,0-1 4 0,0-2 3 0,1 0 1 15,2 0 6-15,0 0 0 0,4 0-18 0,1 0-8 16,-1 0-24-16,0-16-17 0,2 16-3 0,0 0-8 16,1-15 7-16,1 15 1 0,1-12 6 15,0 12 4-15,0-15 10 0,0 8 8 0,0-3-1 0,23 1 0 16,-23 0-2-16,18-2 10 0,-18 0 6 0,26-1 8 15,-13 0 9-15,0-1-2 0,2 1-1 16,-3 0 10-16,-1 0-8 0,1 0 4 0,-1 1 12 16,-2-1-1-16,0 1 8 0,0 2 3 0,-2 0-1 15,1 1 4-15,-3 0 8 0,0-1 10 0,-3 1-4 16,0-1 1-16,-1 1 2 0,-1-2-19 0,0 1 5 16,0-2-10-16,0-2-17 0,0 0 7 0,0 1-5 15,0-2-1-15,0 1 3 0,0-1-3 0,0 0-6 16,-23 1 4-16,23 2 0 0,-18 1 2 15,18 2 3-15,-25 2 1 0,10 0 3 0,1 6-7 16,-4 0-2-16,0 0 2 0,-2 0 0 0,2 0 0 0,1 20 9 16,-1-20-6-16,3 16-2 0,2-16 7 0,2 15-11 15,2-15-3-15,3 16-34 0,0-16-73 16,2 16-86-16,3-16-83 0,0 12-57 0,0-5-38 16,1-2-41-16,0-5-90 0,0 4-4 0,0-4 24 15,21 0 114-15,-21 0 180 0</inkml:trace>
  <inkml:trace contextRef="#ctx0" brushRef="#br2" timeOffset="640209.8045">17535 2321 1271 0,'0'-4'93'0,"-13"1"57"0,5 3 38 16,-1-1 32-16,-2 1-66 0,1 0-30 0,-2 0-27 0,-2 0-18 15,1 25-9-15,-1-25-8 0,0 20 6 0,0-20 4 16,1 26-2-16,-2-11 11 0,1 4 20 15,-1 1 31-15,1 5 42 0,1 5 19 0,-1 3 25 16,3 2 14-16,-2 2 0 0,5 2 1 0,0 1-29 16,2 6-21-16,2-2-36 0,3 3-46 0,1 5-12 15,0 2-41-15,0 1-18 0,29 0 5 0,-29-1-20 16,38-4 3-16,-12-5-4 0,5-7-1 0,4-9-3 16,6-6-10-16,4-12-9 0,8-7-29 0,-1-4-32 15,4 0-38-15,2-38-62 0,0 14-63 0,1-5-37 16,-3-5-40-16,1-8 4 0,-3-1 35 15,-1-3 14-15,-4-2 29 0,-3-2 24 0,-5-1 29 0,-6 2 50 16,-5 3 52-16,-7 0 44 0,-7 2 33 16,-8 3 25-16,-4 2 24 0,-4-2 21 0,0 4 18 15,-36 0 39-15,10 1 60 0,-9 1 60 0,-5 1 20 16,-9 2 36-16,-6 4 17 0,-1 7 14 0,-6 6 8 16,-2 5-36-16,-3 10-48 0,0 0-30 0,1 20-7 15,0 1-41-15,3 5-51 0,4 4-67 0,6 3-51 16,7-1-34-16,10-1-110 0,9-2-126 0,10 3-225 15,12-6-382-15,5-4-331 0,0-2-97 16,35-7 224-16</inkml:trace>
  <inkml:trace contextRef="#ctx0" brushRef="#br2" timeOffset="641354.4854">10967 12374 1231 0,'0'-6'115'0,"0"2"98"0,0 3 79 0,0-3 64 16,0 2-44-16,0 1 5 0,0 1 38 15,0 0 34-15,0 0 42 0,0 0-10 0,0 0-62 16,0 0-25-16,0 0-52 0,0 0-31 0,0 0 26 16,0 0 21-16,0 0 0 0,0 0-6 0,0 0-25 15,0 0-38-15,0 20-1 0,20-20 13 0,-20 21-52 16,22-8-55-16,-10 3-59 0,4 4-70 0,0 1-5 16,2 3 0-16,2 3 0 0,2 5 0 0,0-2 0 15,-3-1 0-15,2 1 0 0,-2-1 0 0,-2 0 0 16,-2-7 0-16,-2 0 0 0,1-5 0 15,-3-4 0-15,-1-3 0 0,-1-4 0 0,0-4 0 16,0-2 0-16,-1 0 0 0,1-27 0 0,1 8 0 16,-2-5 0-16,1-4 0 0,-1-6 0 0,-5-1 0 0,-1-4 0 15,-2 0 0-15,0-1 0 0,0-1 0 16,-23 6 0-16,23 3 0 0,-20 4 0 0,20 3 0 16,-19 7 0-16,19 6 0 0,0 3 0 0,-13 3 0 15,13 4 0-15,0 2 0 0,0 0 0 0,0 0 0 16,0 26 0-16,0-26 0 0,22 26 0 0,-22-10-1 15,0 0-135-15,23 1-148 0,-23 0-193 0,17-2-247 16,-7-1-108-16,2 0-203 0,1-4-241 0,1-2-47 16,4-8 244-16</inkml:trace>
  <inkml:trace contextRef="#ctx0" brushRef="#br2" timeOffset="641720.6146">11737 12507 1417 0,'0'0'33'0,"0"6"35"16,0-6 33-16,0 0 44 0,0 0-8 0,0 0-1 15,0 0 10-15,0 0 7 0,0 0 13 0,0 0-1 16,0 0-9-16,0 0-2 0,0-14 42 0,0 14 48 16,16 0 38-16,-16 0 15 0,0 0-28 0,0 0-25 15,0 0-20-15,0 0-25 0,0 0-16 0,0 0-18 16,0 0-18-16,-15 0-29 0,15 0-1 0,0 0-10 15,0 0-6-15,0 0 24 0,0 0 4 16,-14 0-5-16,14 0 7 0,-12 0-4 0,6 0-7 16,-5 0 8-16,1 0-11 0,-1 22-13 0,-4-22-16 15,3 26-11-15,-1-7-14 0,-1-1-2 0,0 5 5 16,3-1-4-16,1 0 5 0,1 3-5 0,6-1-14 16,0-2-14-16,3-1-17 0,0-2-11 0,0-2-14 15,26-2-33-15,-26-3-59 0,36-4-69 16,-14-4-88-16,3-1-126 0,0-3-97 0,1 0-82 15,1 0-164-15,-2-20-69 0,-5 20-32 0,0-20-72 16,-4 20 74-16,-2-23 136 0,-3 8 189 0</inkml:trace>
  <inkml:trace contextRef="#ctx0" brushRef="#br2" timeOffset="642009.9571">11995 12528 2649 0,'0'-5'77'0,"0"0"80"0,0 3 96 0,0-1 100 15,0 1 17-15,0 1-8 0,0 1-46 0,0 0-84 16,0 0-54-16,0 0-42 0,0 0-25 0,0 0 11 16,-15 23-10-16,15-23-2 0,0 24 23 0,-11-7 0 15,11 2 17-15,0 1 15 0,-9 1-4 0,9-1 4 16,0 1-21-16,-4 1-28 0,4 2-26 0,0-4-23 16,0 1-15-16,0-2-14 0,0 0-14 15,20-1-9-15,-20-3-9 0,15-1-5 0,-15-4-4 16,21-1-21-16,-8-3-39 0,3-2-30 0,-1-1-40 15,1-3-34-15,4 0-43 0,1 0-61 0,-1 0-26 16,-1-25-10-16,5 25 3 0,-2-21-38 0,1 21-84 16,-6-24-73-16,-1 24-22 0,-2-20 30 0,-2 20 21 15,-2-14-4-15,-6 14-22 0,-3-9 25 0,-1 9 51 16,0 0 141-16</inkml:trace>
  <inkml:trace contextRef="#ctx0" brushRef="#br2" timeOffset="642281.9892">11946 12712 2212 0,'-3'-3'60'0,"2"1"59"16,-1-3 59-16,1 0 76 0,1 1 24 0,0 3 26 15,0-1 15-15,0 0-24 0,0-2-37 0,0 0-53 16,0 0-42-16,23 2-18 0,-23-4-21 0,20 4-16 15,-8-1-16-15,3 1-20 0,1 2 1 16,2 0-5-16,-2 0-20 0,4 0-3 0,-3 0-32 0,0 0-7 16,1 0 0-16,-5 17-12 0,3-17-18 0,-5 0-33 15,0 0-45-15,-2 0-98 0,-2 0-147 16,0 0-174-16,-3 0-109 0,-2-19-58 0,0 19-26 16,-2-15 40-16,0 15 47 0,0-19 157 0</inkml:trace>
  <inkml:trace contextRef="#ctx0" brushRef="#br2" timeOffset="642474.896">11856 12518 2507 0,'0'0'68'0,"0"0"62"0,0 0 58 16,0 0 80-16,0 0 30 0,19 0 41 0,-19 0 23 15,32-17-44-15,-10 17-74 0,6-12-98 16,4 12-80-16,2-18-40 0,1 7-26 0,1-1-20 15,1 1-63-15,-6 0-119 0,-2 1-181 0,-6 3-183 16,-1 0-134-16,-6 2-173 0,-3 2 19 0,-6 1 197 16</inkml:trace>
  <inkml:trace contextRef="#ctx0" brushRef="#br2" timeOffset="642889.5188">12331 12543 2373 0,'0'0'58'0,"0"0"55"0,0-6 62 0,0 6 111 16,0 0 78-16,0 0 77 0,-16 0 26 0,16 0-68 15,0 27-98-15,-20-27-79 0,20 23-54 0,0-10-23 16,-15 1 10-16,15 2-13 0,0 0 1 15,0 1 13-15,0 0-28 0,0 3-22 0,0-2-2 16,19 3 5-16,-19-2-11 0,29-2-19 0,-11-1-29 16,4-1-38-16,3-5-5 0,2-5 2 0,2-3-7 15,1-2-1-15,-1 0-11 0,0-19-4 0,-2 19-18 16,-1-29-18-16,-2 12-22 0,-4-2-22 0,0-1-4 16,-6-2 1-16,-1 0 1 0,-4-2 1 0,-4 2-6 15,-1 0 2-15,-4-4-6 0,0 3-17 0,0-2-19 16,-34 1-14-16,13 2 35 0,-2 3 40 0,-7 2 48 15,-1 6 31-15,-3 4-3 0,-2 5-1 0,0 2-3 16,0 0 14-16,2 36-5 0,5-14 5 0,0 3-15 16,6 3-10-16,6 1-41 0,5-3-105 0,7 0-157 15,5-3-210-15,0-5-134 0,0-2-160 0,30-3-39 16,-10-13 114-16,0 12 177 0</inkml:trace>
  <inkml:trace contextRef="#ctx0" brushRef="#br2" timeOffset="643241.9445">12533 12754 2295 0,'0'0'93'16,"0"0"84"-16,0 0 89 0,0 0 107 0,0 0 17 15,0 0 34-15,0 0-1 0,0 0-58 0,0 0-58 16,0 0-46-16,0 0 25 0,0 0 35 0,0 0 35 16,0 0 1-16,0 0-37 0,23 0-35 0,-23 0-15 15,0 17-13-15,19-17-78 0,-19 23-50 0,16-8-72 16,-16 2-57-16,18 0 0 0,-18-1 0 15,18 1 0-15,-9 0 0 0,-3-5 0 0,2-1-99 16,-2-2-109-16,1-2-128 0,-3-2-204 0,-2-1-152 16,6-4-268-16,-4 0-190 0,1 0-179 0,-1 0 72 15,0-24 378-15</inkml:trace>
  <inkml:trace contextRef="#ctx0" brushRef="#br2" timeOffset="643514.0476">12926 12555 2474 0,'2'-1'68'0,"1"-1"77"0,-1 1 94 0,0 1 137 16,0 0 66-16,0-1 35 0,0 1-19 0,1 0-57 15,4 0-71-15,0 0-46 0,-1 0-22 0,5 0-51 16,1 0-9-16,3 0-48 0,3 0-48 15,3 0-27-15,-4-17-58 0,4 17-21 0,-3 0-16 16,4 0-42-16,-4-10-59 0,-2 10-103 0,-2 0-104 16,-3 0-51-16,-3 0-79 0,0 0-103 0,-2 0-73 15,-3 0-58-15,1 0-35 0,-4 0-1 0,0 0 32 16,0 18 129-16,0-18 175 0</inkml:trace>
  <inkml:trace contextRef="#ctx0" brushRef="#br2" timeOffset="643702.4958">12885 12780 2494 0,'0'1'70'0,"0"0"90"15,0-1 125-15,18 1 158 0,-18-1 59 0,23 0 32 16,-23 0-34-16,32 0-22 0,-10 0 11 0,0 0-39 16,5 0-70-16,2 0-131 0,-4 0-142 0,-2-15-88 15,-3 15-45-15,-2 0-76 0,-7 0-126 0,-1 0-154 16,-8 0-113-16,-2 0-199 0,0 0-238 0,0 0-214 15,0 0-122-15,0 0 271 0</inkml:trace>
  <inkml:trace contextRef="#ctx0" brushRef="#br2" timeOffset="644473.9711">13506 12368 1756 0,'-16'0'113'0,"16"0"89"16,0 0 75-16,0 0 95 0,0 0 20 16,0 0 37-16,0 0 67 0,0 0-6 0,0 0-51 15,0 0-39-15,0 0-20 0,20 17-8 0,-20-17-13 16,27 0-20-16,-12 19-49 0,0-7-13 0,3 5-21 16,-1 4-18-16,-1 4-72 0,2 5-69 0,0 3-46 15,-2 1-51-15,0-2 0 0,-1-1 0 0,-1-2 0 16,-1-4 0-16,1-4 0 0,-3-5 0 0,-2-5 0 15,-2-4 0-15,-2 0 0 0,-3-4 0 0,2-3 0 16,-2 0 0-16,0 0 0 0,-1-21 0 0,1 21 0 16,0-36 0-16,2 11 0 0,1-5 0 0,-3-3 0 15,-2-1 0-15,0-3 0 0,0-1 0 0,0-1 0 16,0 5 0-16,0 0 0 0,-22 8 0 16,22 1 0-16,0 4 0 0,0 6 0 0,-16 4 0 0,16 3 0 15,0 6 0-15,0 1 0 0,0 1 0 16,0 0 0-16,0 0-48 0,0 20-100 0,20-20-111 15,-20 22-127-15,0-22-151 0,18 29-95 0,-18-12-261 16,13-1-203-16,-13 1-227 0,17-3 55 0,-6 0 372 16</inkml:trace>
  <inkml:trace contextRef="#ctx0" brushRef="#br2" timeOffset="644774.46">14175 12496 1836 0,'2'0'69'0,"-1"0"61"0,1 0 46 0,-2 0 29 15,0 0-25-15,0 0-21 0,0 0 39 0,0 0 38 16,0-14 9-16,0 14 1 0,0 0-12 0,0 0 33 16,0 0 6-16,0 0 10 0,-21 0-39 0,21 0-40 15,0 0-12-15,-22 0 40 0,22 0 50 0,-20 22 0 16,9-22 13-16,1 24-40 0,-1-7-42 15,-1 2-31-15,0 1-32 0,3 4-26 0,2-2-26 16,0 2-27-16,2 0-25 0,1-1-24 0,2 0-16 16,2-4-8-16,0 0-27 0,0-4-50 0,0-1-70 15,30-5-124-15,-30-5-167 0,31-2-141 0,-9-2-267 16,1 0-178-16,3-23-36 0,2 23-81 0,3-28 231 16,-2 12 306-16</inkml:trace>
  <inkml:trace contextRef="#ctx0" brushRef="#br2" timeOffset="645014.0079">14565 12501 2513 0,'-19'-2'64'15,"19"-1"68"-15,-15-1 67 0,15 3 79 0,-20-3 43 16,20 4 30-16,-25 0 25 0,11 0-30 0,1 0-81 16,1 18-72-16,2-18-63 0,-2 20-13 0,5-20 3 15,0 27 6-15,1-10 5 0,-1 3-2 0,5-1 16 16,0 2-21-16,1-1 5 0,-1 0-2 15,2-1-19-15,0 1 3 0,0-2-26 0,0-1-30 16,0-5-30-16,27 5-15 0,-27-5-11 0,32-4-28 16,-10 1-96-16,0-6-123 0,5-1-137 0,1-2-156 15,0 0-181-15,-2 0-101 0,-4-26-148 0,1 26-65 16,-1-25 204-16,-2 9 227 0</inkml:trace>
  <inkml:trace contextRef="#ctx0" brushRef="#br2" timeOffset="645313.7581">14912 12475 1756 0,'0'-2'111'0,"0"1"107"16,4 1 106-16,-4 0 134 0,0-1 35 16,0 1 53-16,0 0 13 0,3 0-31 0,0 0-9 15,3 0-53-15,1 0-53 0,4 0-30 0,7 0-81 0,3 0-83 16,3 0-37-16,9 0-69 0,2 0-54 16,1-21-27-16,3 21-61 0,0-12-96 0,-2 12-125 15,-4-13-217-15,-7 13-157 0,-3-11-273 0,-5 11-237 16,-2-9-200-16,-2 9 71 0,-6-8 365 0</inkml:trace>
  <inkml:trace contextRef="#ctx0" brushRef="#br2" timeOffset="647378.0526">15857 12059 1338 0,'0'-3'111'15,"0"1"92"-15,0-1 61 0,0 0 59 0,0 2-55 16,0-2-17-16,0 3 46 0,0 0 42 0,0 0 39 16,0 0 9-16,0 0-48 0,0 0-61 0,0 0-49 15,0 0-53-15,0 0-22 0,0 0 20 16,0 0 25-16,0 0 27 0,0 15 22 0,0-15-4 16,0 16-26-16,15-3 13 0,-15 3-7 0,14 2 13 15,-14 3 40-15,18 6-37 0,-18 4-53 0,16 3-68 16,-6 2-87-16,-3 3-32 0,-7 2 0 0,7-1 0 15,-7 0 0-15,0 1 0 0,0-5 0 0,0-2 0 16,0-3 0-16,0-4-73 0,0-6-123 0,0-3-141 16,0-6-260-16,0-4-174 0,0-4-256 0,0-4-163 15,0 0-105-15,30-19 91 0,-30 19 379 0</inkml:trace>
  <inkml:trace contextRef="#ctx0" brushRef="#br2" timeOffset="647751.3885">16291 12325 2072 0,'0'0'68'16,"-17"0"34"-16,17 0 24 0,-9 0 20 0,9 0-41 16,0 0-7-16,-11 0 2 0,11 0 23 0,-4 0 17 15,4 0 10-15,0 0 20 0,0 0-13 0,0 0-12 16,0 0 9-16,0 0 0 0,0 0 12 0,0 0-9 15,0 0 7-15,0 0 9 0,0 0 5 16,0 0 12-16,0 0-16 0,0 0-12 0,0 0 6 16,0 0 11-16,0 0 31 0,0 0 31 0,0 0 0 15,0 0 21-15,0 0-17 0,-12 0-12 0,12 0-8 16,-9 0-16-16,1 17-2 0,0-17-35 0,-1 17-46 16,-4-17-50-16,2 26-53 0,-2-9-23 0,2 3 0 15,1 1 0-15,3 1 0 0,1 2 0 0,3 0 0 16,3 0 0-16,0-1 0 0,0 0 0 15,22-1 0-15,-22 0-44 0,28-3-132 0,-9-2-134 16,1-5-183-16,3-3-174 0,2-1-29 0,1-3-150 16,2-5 29-16,-3 0 22 0,2 0-56 0,-2 0 92 15,0 0 65-15,-3-22 152 0,-1 22 217 0</inkml:trace>
  <inkml:trace contextRef="#ctx0" brushRef="#br2" timeOffset="648097.8366">16582 12426 2769 0,'0'-1'67'0,"0"0"82"0,0 1 92 0,0 0 99 16,-18 0 18-16,18 0 18 0,0 0-30 0,-19 0-37 15,19 22-33-15,-13-22-65 0,13 16-23 0,-13-16-17 16,13 17-3-16,-10-7 4 0,10 2-3 0,-7 1-14 16,7 1-13-16,-5 2-20 0,3 1-23 0,2 2-28 15,0 3-24-15,0-1 0 0,0-2 4 16,0 4 6-16,20-1 12 0,-20-4 16 0,29-1-4 15,-11-4-10-15,2-5-26 0,5-1-31 0,1-3-15 16,1-4-5-16,-1 0 6 0,-2 0-21 0,2-29-14 16,-1 29-13-16,-1-32-19 0,-1 12-4 0,-2-2-13 15,-3 0-13-15,1 0-8 0,-5-5-6 0,-2 3-10 16,-3-2-16-16,-6 3-29 0,-3 0 10 0,0-1 31 16,-24 2 34-16,24 0 36 0,-40 6 25 0,12 1 15 15,-4 5 3-15,-3 6 16 0,-4 4-3 0,0 0-10 16,0 26-1-16,-2-7-10 0,5 6-56 0,3 5-84 15,5 0-92-15,7-1-219 0,3 0-230 16,9 0-146-16,2-3-189 0,7-3 50 0,0-4 284 16</inkml:trace>
  <inkml:trace contextRef="#ctx0" brushRef="#br2" timeOffset="648397.5217">16718 12697 2923 0,'-2'0'155'15,"2"0"176"-15,-2 0 144 0,2 0 94 0,0 0-39 16,-4 0-20-16,4 0-33 0,-2 0 30 0,2 0 12 15,0 0-42-15,0 0-113 0,0 0-123 0,19 22-128 16,-19-22-113-16,18 27 0 0,-18-9 0 0,23 2 0 16,-10 2 0-16,0 0 0 0,1-2 0 0,-1 0 0 15,1-3 0-15,-2-3-203 0,0-3-259 0,2-1-345 16,-1-5-485-16,1-5-343 0,-4 0 49 0,-2 0 346 16</inkml:trace>
  <inkml:trace contextRef="#ctx0" brushRef="#br2" timeOffset="650505.8693">17507 11771 1683 0,'0'-6'98'0,"2"2"81"0,-2 2 55 16,0 0 61-16,0 1-46 0,0 0-1 0,0 0 27 15,0 1 25-15,0 0 28 0,0 0-24 0,0 0-27 16,-16 0-36-16,16 0-36 0,0 0-23 0,0 21-17 15,-12-21-9-15,12 15 12 0,-12-15 11 0,4 19 24 16,1-5 26-16,-1 3 7 0,-3 0 7 0,0 3-5 16,2 4-5-16,-3 7-6 0,1 3 0 0,0 8 9 15,0 1-63-15,2 6-57 0,2 6-52 0,0 4-64 16,5 0 0-16,1 3 0 0,1 0 0 16,0-2 0-16,24-1 0 0,-24-4 0 0,33-3 0 0,-10-4 0 15,1-3 0-15,5-3 0 0,3-9 0 16,2-5 0-16,2-4 0 0,3-5 0 0,0-5 0 15,-2-5 0-15,-1-3 0 0,-4-4 0 0,-3 1 0 16,-5-3 0-16,-4 0 0 0,-7 0 0 0,-1 0 0 16,-6 0-181-16,-1 0-205 0,-5-17-306 0,0 17-272 15,0-17-207-15,0 17-236 0,-25-20 50 0,25 8 274 16</inkml:trace>
  <inkml:trace contextRef="#ctx0" brushRef="#br2" timeOffset="651054.4075">17971 12123 690 0,'0'-4'75'0,"0"-1"96"0,0 3 99 16,0-1 85-16,0-1-3 0,0 3-23 16,0-2-11-16,0 3-15 0,0 0 68 0,0 0 42 0,0 0 6 15,0-1 1-15,0 1-68 0,0 0-66 16,0 0-41-16,0 0 24 0,0 0 13 0,0 0 61 15,0 0 27-15,0 26-19 0,0-9 4 0,0 1-22 16,0 7-78-16,0 4-79 0,0 3-88 0,17 4-88 16,-17 2 0-16,0 1 0 0,16 2 0 0,-16-1 0 15,0-1 0-15,9-1 0 0,-9-6 0 0,0-2 0 16,0-5 0-16,5-5 0 0,-5-6-130 0,3-7-163 16,0-2-260-16,-1-2-244 0,2-3-224 0,-1 0-160 15,2-27-84-15,-1 27 63 0,2-29 305 0,-1 11 324 16</inkml:trace>
  <inkml:trace contextRef="#ctx0" brushRef="#br2" timeOffset="651525.9737">17883 12109 2824 0,'-7'-2'75'0,"1"-3"111"0,-1 3 111 16,2-1 102-16,1 3 26 0,1-1-60 0,1-1-72 15,0 0-91-15,2-2-94 0,-1-1-47 0,1-2-37 16,0-3-6-16,0 0-17 0,23-2 1 0,-23-1-12 16,20-2 7-16,-20-2 15 0,32 1-15 15,-14-1 10-15,1 2-5 0,1 2 4 0,1 1 12 16,0 1 11-16,-1 2 8 0,1 4 16 0,-2 2 23 16,-1 3 23-16,-1 0 56 0,-2 0 44 0,-1 0 36 15,-2 18-2-15,-2-18-32 0,0 27-29 0,-3-10-9 16,-2 3 15-16,-3 3-4 0,-1 0-19 0,-1 2-39 15,0 0-36-15,0 3-22 0,-22-3-19 0,22 1-9 16,-25 2-18-16,25-3-6 0,-29 2-4 0,14-5-2 16,1 0 2-16,0-3-5 0,4-4-5 0,1-3-17 15,9-2-26-15,-13-3-28 0,13-2-19 0,-5-2-2 16,5-2 9-16,0-1 8 0,0 0 4 0,0 0 8 16,0 0 18-16,0 0 17 0,23 0 25 15,-23 0 11-15,24 0 14 0,-9 0 24 0,2 0 19 16,1 0 30-16,2 0 21 0,0 0 20 0,-1 23 30 15,0-23 21-15,-3 28-9 0,0-11-43 0,0 1-51 16,-2 0-52-16,-2 0-24 0,0 0 0 0,-1-3 0 16,-1 0 0-16,1-3-70 0,-3-3-89 0,2-1-121 15,-1-4-199-15,0-1-175 0,-1-3-157 0,5 0-226 16,-4 0-27-16,2-22-74 0,0 22 109 0,2-22 298 16,1 5 227-16</inkml:trace>
  <inkml:trace contextRef="#ctx0" brushRef="#br2" timeOffset="651866.3602">18652 12318 547 0,'0'-7'5'0,"0"1"-5"16,0-1 0-16,0-1 15 0,18 1-5 0,-18 0 11 15,0 2 15-15,0 0 22 0,0 3 49 0,0-2 59 16,0 2 63-16,10 0 41 0,-10 1 20 0,0 0 2 15,0 1-19-15,0 0-10 0,0 0-8 0,0-2 0 16,0 2-13-16,0 0 8 0,0 0 21 0,-18 0 3 16,18 0 21-16,0 0-25 0,-13 0-61 15,13 0-27-15,-11 0-7 0,11 17 12 0,-16-17 58 16,7 15 26-16,0-15-10 0,-1 23-13 0,-3-8-39 16,1 0-16-16,0 2-11 0,3 0-8 0,2 4 6 15,2-1-16-15,4 1-19 0,0 0-29 0,1-2-45 16,0 0-37-16,19-2-23 0,-19-3-25 0,31-4-62 15,-11-1-22-15,5-4-65 0,3-2-112 0,-2-3-120 16,3 0-151-16,-2 0-102 0,0 0-166 0,-3-17-79 16,-4 17-81-16,-4 0-79 0,-3-22 169 0,-4 22 258 15</inkml:trace>
  <inkml:trace contextRef="#ctx0" brushRef="#br2" timeOffset="652552.483">19074 12034 1891 0,'0'-3'96'0,"0"3"77"0,0 0 68 16,0 0 81-16,0 0 10 0,0 0 44 15,0 0 57-15,0 0 12 0,0 0-32 0,0 0-60 16,0 15-44-16,0-15 22 0,0 0 17 0,0 19 11 15,0-9-10-15,0 2-32 0,0 5-23 0,19 1 9 16,-19 4-61-16,0 4-83 0,15 2-66 0,-15 3-81 16,10 1-12-16,-10 0 0 0,8 0 0 0,-8-3 0 15,9-3 0-15,-4-2 0 0,0-4 0 0,-1-4 0 16,2-6-117-16,-1-2-144 0,1-4-185 0,0-1-249 16,0-3-94-16,1 0-199 0,-2 0-59 0,2-19-36 15,0 19 13-15,-1-16 272 0,-3 16 243 0</inkml:trace>
  <inkml:trace contextRef="#ctx0" brushRef="#br2" timeOffset="652752.4306">18952 12273 3306 0,'0'11'203'0,"0"-11"167"0,0 0 125 15,0 9 122-15,29-9-20 0,-29 8-31 0,34-4-29 16,-12 1-49-16,4-2-151 0,2-3-127 0,2 2-97 15,1-2-70-15,-2 0-53 0,0 0-53 0,-3 0-73 16,-5 0-96-16,-1 0-144 0,-5 0-171 0,-5 0-135 16,-1-15-250-16,-2 15-111 0,-3 0-133 15,0-12 20-15,-2 12 347 0</inkml:trace>
  <inkml:trace contextRef="#ctx0" brushRef="#br2" timeOffset="653021.9919">19485 11979 2432 0,'0'-8'89'0,"0"-1"88"15,0 2 94-15,0-1 126 0,0 3 28 0,0-2-5 16,0 5-42-16,0 1-72 0,0-1-78 16,0 2-21-16,0 0 11 0,0 0 42 0,0 0 63 0,0 24 22 15,0-24 14-15,0 29-15 0,0-7-21 0,0 3-33 16,0 3-76-16,0 1-81 0,23 5-81 15,-23 3-52-15,17-1 0 0,-17 5 0 0,17-1 0 16,-17 3 0-16,11-2 0 0,-11 0 0 0,0-1 0 16,7-4 0-16,-7-5-63 0,0-3-140 0,0-7-138 15,3-4-203-15,0-5-144 0,-1-6-149 0,2-6-180 16,-2 0-92-16,2 0-41 0,1-25 142 0,0 25 318 16</inkml:trace>
  <inkml:trace contextRef="#ctx0" brushRef="#br2" timeOffset="653512.9669">19327 11991 2561 0,'-5'-8'63'0,"1"-2"46"15,2 2 60-15,0-3 125 0,2 0 64 0,0 3 62 16,0 1 14-16,0-3-93 0,0 1-110 0,0 0-77 15,25-1-57-15,-25 1-24 0,24-1-18 0,-10-3-18 16,2 1 3-16,2-1-5 0,-1 2 8 0,0 1-10 16,1-1-37-16,1 4 15 0,1 2-4 15,-1 2-16-15,2 2 27 0,-1 1-20 0,3 0 18 16,-1 0 17-16,-2 32-11 0,-1-32 22 0,-1 30 5 16,-2-12 28-16,-2 2 37 0,-4 1 8 0,0-1-1 15,-2 0-9-15,0 0-5 0,-4 2-23 0,-4 0-4 16,1-1 1-16,-1 1-12 0,0 0 6 0,0 1-10 15,-30 0-16-15,30-1-9 0,-26 1-7 0,26-2-3 16,-32-2-6-16,17 0-8 0,1-2-4 0,2-1-9 16,12-1-3-16,-18-4 0 0,18-2-1 0,-12-1-11 15,12-4-8-15,0-1-10 0,0-1-16 0,0-2 2 16,0 0-3-16,0 0 7 0,23 0 12 0,-23 0 11 16,22-19 11-16,-22 19 8 0,30 0 20 15,-15 0 24-15,-1 0 27 0,0 0 35 0,-3 0 34 16,3 22-6-16,-4-22 27 0,-1 28 5 0,1-9-18 15,-2 1 2-15,1 2-40 0,-2 2-39 0,3 0-33 16,-3-2-30-16,1-3-24 0,1-2-59 0,1-2-72 16,-2-3-107-16,0-4-164 0,1-1-191 0,0-6-128 15,1-1-217-15,-1 0-73 0,0 0-5 0,2-18 2 16,-1 18 196-16,-1-23 252 0</inkml:trace>
  <inkml:trace contextRef="#ctx0" brushRef="#br2" timeOffset="653835.9702">20005 12240 2638 0,'5'-7'133'0,"0"-1"129"0,-2 1 115 0,2 2 99 15,-1-3-46-15,-1 3-77 0,-1 3-60 0,0 0-61 16,-2 0-39-16,1 0 11 0,-1 1-1 0,0 1 17 16,0 0 3-16,0 0-21 0,0 0 9 0,0 0 3 15,0 0 2-15,0 0 17 0,0 22-4 16,0-22-3-16,0 23-33 0,0-9-58 0,-14 3-61 0,14 2-53 15,0 0-21-15,0 3 0 0,-12-1 0 0,12 2 0 16,0-1 0-16,0-1 0 0,0 2 0 0,0-3 0 16,0-2 0-16,0 0 0 0,28-2 0 15,-28-3 0-15,31-2 0 0,-10-4 0 0,2-2 0 16,2-3 0-16,3-2 0 0,-1 0-75 0,-3 0-128 16,-1-22-115-16,-1 22-122 0,-4-17-78 0,-1 17 18 15,-7-14 27-15,-3 14 36 0,-1-12-9 0,1 12-51 16,-7 0-14-16,0-12-53 0,0 12 17 0,0-10 20 15,-21 10-53-15,21-9 16 0,-23 9 101 0,23-7 145 16</inkml:trace>
  <inkml:trace contextRef="#ctx0" brushRef="#br2" timeOffset="654086.6769">20068 12368 1572 0,'-4'0'104'15,"1"0"78"-15,1 0 67 0,0 0 71 0,2 0-36 16,-1 0 29-16,1 0 23 0,0 0-15 0,0 0-9 16,0 0-55-16,0 0-40 0,19 0-10 0,-19 0-26 15,22 0-32-15,-9 0-15 0,4 0-37 0,2 0-7 16,0 0-25-16,-2 0-20 0,0 0-22 0,-2 0-33 16,-1 0-1-16,-1 0-22 0,-4 0-10 0,-4 0-27 15,-2-14-51-15,0 14-61 0,-2 0-86 0,-1 0-110 16,0 0-90-16,0 0-52 0,0-10-21 15,-25 10-47-15,25 0-25 0,-19 0 33 0,19-7 72 16,-26 7 189-16</inkml:trace>
  <inkml:trace contextRef="#ctx0" brushRef="#br2" timeOffset="654277.5708">20043 12246 2951 0,'0'-4'206'16,"0"4"196"-16,0-1 123 0,0-1 91 0,0 2-112 15,0 0-27-15,17 0 0 0,-17 0 8 0,0 0-10 16,21 0-82-16,-21 0-86 0,20 0-96 0,-8 19-87 16,1-19-86-16,-1 0-38 0,1 0-11 0,-1 0-106 15,2 0-142-15,-2 0-182 0,0 0-261 0,-1 0-177 16,-1-25-230-16,-1 25-120 0,1-18-14 16,-1 18 192-16,-2-24 371 0</inkml:trace>
  <inkml:trace contextRef="#ctx0" brushRef="#br2" timeOffset="654596.9498">20471 11611 2330 0,'0'0'101'16,"0"0"107"-16,22 0 123 0,-22 0 132 0,20 0 37 16,-20 19-11-16,26-19-32 0,-12 24-8 0,5-6 7 15,-1 3 7-15,4 7-1 0,1 4-31 0,4 5-75 16,-2 5-51-16,2 8-89 0,-1 4-94 0,1 6-70 16,-5 5-52-16,-1 3 0 0,-4 4 0 0,-4 6 0 15,-5 4 0-15,-6 3 0 0,-2-1 0 0,0 1 0 16,-20-2 0-16,20-6 0 0,-32-5 0 0,12-7 0 15,-1-9-113-15,0-10-260 0,-2-7-401 16,0-8-552-16,-2-10-528 0,1-5 180 0,0-8 400 16</inkml:trace>
  <inkml:trace contextRef="#ctx0" brushRef="#br2" timeOffset="661737.9416">17746 3750 825 0,'2'-4'70'16,"0"3"63"-16,-1-2 58 0,-1 0 48 0,2 2-25 15,-2-2-23-15,1 3-15 0,0-1 4 0,-1 0-6 16,0 1-15-16,0 0-12 0,0-1-44 0,0-1-1 16,0 2 29-16,0 0 19 0,0-2 42 0,0 2 18 15,-18 0 3-15,18 0 4 0,0 0-17 0,-18 0-18 16,18 0-25-16,-15 0-11 0,15 0-23 0,-17 0-8 16,8 0-38-16,2 0-29 0,0 0-1 15,0 0-28-15,-1 0 5 0,-1 17-9 0,0-17-9 16,-2 15 4-16,0-15-9 0,-1 21 0 0,-1-9 5 15,0 3-4-15,2 1 15 0,1 0 4 0,3 1-3 16,1 0-5-16,4 1-11 0,2-1-5 0,0 0 5 16,0-1 2-16,22-3-10 0,-22 0-17 0,27-1-15 15,-12-2-15-15,2-4 1 0,2-2-17 0,0-4-62 16,-1 0-27-16,1 0-60 0,-2 0-58 0,2 0-13 16,-5-22-22-16,0 22 39 0,-5-21 71 0,1 21 72 15,-3-24 51-15,-3 12 36 0,-1-2 12 0,-2-1 17 16,-1 3 24-16,0 0 16 0,0 1 31 0,0 2 41 15,0 2 25-15,0 0 41 0,0 4 36 16,0 1 34-16,0 0 26 0,-18 2 22 0,18 0-28 16,0 0-42-16,-15 0-37 0,15 16-27 0,0-16-10 15,-12 16 2-15,12-16 8 0,0 18-13 0,0-18 16 16,-8 18 8-16,8-9 11 0,0-9-18 0,0 19 5 16,0-9-5-16,18 2-7 0,-18 1 16 0,0 1-22 15,22 6-15-15,-22 1-19 0,17 3-23 0,-17 2-23 16,18 3-23-16,-9-1-19 0,0 2-16 0,1 0-12 15,-2-4-39-15,1-3-74 0,-4-2-109 16,3-3-178-16,-3-4-143 0,-2-3-190 0,0-5-257 16,0-1-152-16,0-1-110 0,-2-4 244 0,-1 0 369 15</inkml:trace>
  <inkml:trace contextRef="#ctx0" brushRef="#br2" timeOffset="662302.8203">17402 3716 1045 0,'0'-3'107'0,"0"-1"86"0,-19 3 45 16,19-1 32-16,0 1-81 0,0 1-50 0,-15 0-17 15,15 0 7-15,-10 0 8 0,10 19 9 0,-12-19 34 16,5 21 55-16,0-6 58 0,2 5 40 0,-2 5 3 15,1 4-27-15,1 7-29 0,2 3-46 0,3 7-36 16,0 4-57-16,0 5-59 0,0 2-47 16,28-2-21-16,-28 1-1 0,37-2-11 0,-11-4 8 15,5-7-5-15,4-10-17 0,6-7 3 0,3-11-11 16,5-8-11-16,-1-7-16 0,3 0-27 0,0-27-20 16,-3 5-41-16,0-7-37 0,-3-4-27 0,-1-6-27 15,-4-5-9-15,-1-3-11 0,-2-5 17 0,-6 0 15 16,-2-5 34-16,-7-1 47 0,-6 0 32 0,-6-2 39 15,-7 2 29-15,-3-3 40 0,0 1 18 0,-41-1 15 16,10 3 26-16,-10 2 42 0,-8 3 92 16,-7 7 122-16,-8 8 72 0,-5 8 17 0,-4 11-33 15,0 12-59-15,-2 7-32 0,2 21-27 0,2 6-20 16,3 7-40-16,7 7-58 0,8 5-48 0,8 4-46 16,11 3-51-16,13-1-80 0,12 0-180 0,9-2-157 15,0-2-411-15,33-7-337 0,-6 0-201 0,5-11 159 16</inkml:trace>
  <inkml:trace contextRef="#ctx0" brushRef="#br2" timeOffset="663571.9288">10985 13923 1663 0,'0'0'86'0,"0"-6"71"0,0 6 45 0,0 0 34 15,0 0-58-15,0 0-22 0,0 0 26 0,0 0 33 16,0 0 12-16,-18 0-6 0,18 0-20 0,0 0-13 16,-14 0 1-16,14 0 31 0,-13 0 11 15,13 0-1-15,-12 0 4 0,3 0-48 0,0 0-34 16,0 0-15-16,-1 0-12 0,-3 0 19 0,2 0-2 16,-2 0-7-16,0 24-8 0,0-24-15 0,0 25-5 15,3-11-14-15,-1 2-18 0,3 0-15 0,2-1-9 16,2 2-11-16,3-2-4 0,1 1-13 0,0-2-17 15,0-2-5-15,23 0-4 0,-23-2-3 0,25 0-15 16,-25-4-19-16,31 1-26 0,-15-4-16 0,2-2-10 16,-1-1-14-16,0 0-22 0,-2 0-29 0,-1 0-2 15,0-21-13-15,-1 21 24 0,-4-21 21 0,-1 21 21 16,-1-24 39-16,-2 12 22 0,-3-1 17 0,1 1 0 16,-3-2 18-16,0 2-8 0,0-1 14 15,0 2 8-15,0 1-13 0,0 3 35 0,0 0 14 16,0 1 11-16,0 2 5 0,0 3-7 0,0 0 0 15,0 1 26-15,0 0 30 0,0 0-2 0,0 0 10 16,0 23-1-16,0-23-5 0,0 24 24 0,0-8-2 16,0 1 7-16,0 4 19 0,0-1 3 0,0 3 11 15,18 2 8-15,-18 3 42 0,16 1-17 16,-16-2-25-16,18 0-51 0,-18 1-83 0,17-1-26 0,-11-2-19 16,1-1-9-16,-7-5-34 0,7 0-63 0,-4-3-90 15,-1-5-117-15,2-4-165 0,-3-2-117 0,0-2-278 16,0-3-200-16,-1 0-139 0,0 0-53 0,0-25 375 15</inkml:trace>
  <inkml:trace contextRef="#ctx0" brushRef="#br2" timeOffset="664084.331">10626 13706 1000 0,'-10'0'72'0,"-3"0"74"16,1 27 87-16,-2-27 77 0,0 26-16 0,-1-9-26 15,0 3-24-15,-2 1-17 0,0 3 23 0,0 1 31 16,2 3 21-16,1 4 24 0,2 3-10 0,3 4-20 16,3 3-37-16,5 7-54 0,1 1-40 0,0 4-41 15,26 4-28-15,-6-2-22 0,5 1-29 0,5-1-22 16,5-5-11-16,4-6-9 0,6-5 0 16,3-9 5-16,4-4-12 0,3-10 0 0,-1-8 4 0,-1-6-10 15,1-3-9-15,-1 0-30 0,1-29-39 0,-9 10-45 16,2-6-68-16,-7-4-75 0,-1-5-63 15,-2-2-12-15,-6-3 24 0,-4-2 57 0,-5-2 55 16,-2-3 48-16,-7 0 51 0,-2 2 50 0,-9-2 39 16,-2 1 19-16,0-2 9 0,-22 3 3 0,2-4 3 15,-4 5 39-15,-7 2 57 0,-5 0 87 16,-3 4 108-16,-7 6 88 0,2 4 53 0,-4 9-14 0,2 5-55 16,-2 10-52-16,1 3-41 0,-1 0-14 0,4 32-37 15,4-6-51-15,4 5-61 0,6 4-62 0,5 4-26 16,10 2-84-16,10 5-148 0,5-1-178 0,0 6-475 15,24-5-410-15,-3-2-188 0,9-5 180 16</inkml:trace>
  <inkml:trace contextRef="#ctx0" brushRef="#br2" timeOffset="664957.9499">11956 14187 1245 0,'-2'-7'117'0,"1"7"110"0,-3-3 81 16,1 2 54-16,1-2-30 0,-2 1 8 0,3 1 55 15,1-1 68-15,-4 0 28 0,2 0-39 0,0 1-59 16,1-2-50-16,0 2-20 0,0 1 3 0,1 0 7 16,0 0 15-16,0 0-13 0,0 0-16 15,25 28-12-15,-25-28-85 0,27 29-85 0,-9-12-64 16,2 4-73-16,3 4 0 0,-1 0 0 0,3 4 0 16,0 2 0-16,-2-1 0 0,1 1 0 0,-4 1 0 15,-2-6 0-15,-2-2 0 0,1-5 0 0,-3-4 0 16,-3-4 0-16,-1-4 0 0,-2-4 0 0,1-3 0 15,0 0 0-15,-4 0 0 0,2-29 0 0,0 10 0 16,-3-5 0-16,0-5 0 0,-2-5 0 0,-1-2 0 16,-1-1 0-16,0-4 0 0,0-2 0 0,0 2 0 15,-27-1 0-15,27 4 0 0,-21 6 0 0,21 1 0 16,-20 7 0-16,20 6 0 0,-15 7 0 16,15 5 0-16,0 6 0 0,0 0 0 0,0 20 0 15,0-20 0-15,20 34-66 0,-20-11-113 0,17 5-124 16,-17-1-197-16,23 1-135 0,-23 1-211 0,27-2-200 15,-14-2-178-15,3-2-70 0,2-1 272 0,0-9 324 16</inkml:trace>
  <inkml:trace contextRef="#ctx0" brushRef="#br2" timeOffset="665225.6083">12724 14248 2538 0,'2'-5'46'15,"0"1"41"-15,0 0 25 0,-2-2 62 16,0 2 15-16,0 3 41 0,0-3 56 0,0 1 12 16,0 2-6-16,-20 1-38 0,20 0-8 0,0 0-29 15,-20 0 4-15,20 0-20 0,-15 0-31 0,15 19-12 16,-21-19 9-16,9 19 44 0,1-19 20 0,1 21 5 16,-2-7-21-16,3 1-39 0,-1 3-31 0,5 1-17 15,0-1-35-15,5 3-32 0,0 1-27 0,0-2-23 16,0 0-20-16,27-3-49 0,-27-1-68 0,35-3-106 15,-12-6-174-15,0-1-120 0,6-3-294 0,5-3-179 16,0 0-79-16,1-24-43 0,4 5 209 16,-3 0 287-16</inkml:trace>
  <inkml:trace contextRef="#ctx0" brushRef="#br2" timeOffset="665436.5693">13151 14166 3129 0,'-25'0'119'0,"9"0"140"15,-4 0 130-15,2 21 116 0,-2-21-62 0,-3 0-78 16,4 17-70-16,0-17-86 0,3 20-34 0,3-9-39 16,2 0-36-16,4 1-9 0,2 5-1 0,5 0 2 15,0 4-27-15,0-1-10 0,0 1-22 0,0-1-20 16,25 0 0-16,-25 1-23 0,29-3-37 0,-12-2-71 16,2-6-101-16,4-1-106 0,0-4-177 0,-1-5-209 15,2 0-104-15,1 0-166 0,-2-19 35 16,-3 19 128-16,0-32 208 0</inkml:trace>
  <inkml:trace contextRef="#ctx0" brushRef="#br2" timeOffset="665687.536">13002 13762 2382 0,'0'-5'99'0,"0"0"93"16,0 3 104-16,0 2 137 0,0 0 43 15,0 0 18-15,0 0-43 0,16 0-96 0,-16 24-109 16,0-24-69-16,11 25-41 0,-11-10-31 0,0 1-41 16,14 2-39-16,-14 0-37 0,0 3-54 0,5-3-69 15,-5 1-152-15,4-2-291 0,-4 0-229 0,2-3-261 16,0-2-129-16,-2 0 310 0</inkml:trace>
  <inkml:trace contextRef="#ctx0" brushRef="#br2" timeOffset="666009.9553">13460 14110 2733 0,'0'-2'119'0,"0"-1"126"0,0 3 166 0,-15-1 158 15,15 1-20-15,0-3-11 0,0 3-65 16,0 0-57-16,0 0-28 0,0 0-77 0,23 0-73 15,-23 0-93-15,27 0-69 0,-27 19-41 0,31-19-29 16,-17 0-10-16,-1 0-37 0,1 0-59 0,-3 0-107 16,0 0-153-16,-2 0-95 0,0 0-165 0,0 0-192 15,-4 0-54-15,1 0-88 0,-4 0 30 16,-1 0 130-16,-1 0 212 0</inkml:trace>
  <inkml:trace contextRef="#ctx0" brushRef="#br2" timeOffset="666218.5704">13434 14355 2485 0,'27'0'109'0,"-11"0"132"16,2-17 180-16,-5 17 187 0,8 0-4 0,-4-13-92 16,1 13-175-16,-2 0-186 0,-2 0-117 0,-3-9-68 15,2 9-79-15,-1 0-194 0,-4 0-277 0,-3 0-224 16,-2 21-276-16,-3-21 13 0,0 17 286 0</inkml:trace>
  <inkml:trace contextRef="#ctx0" brushRef="#br2" timeOffset="671545.5086">14000 14005 1591 0,'0'-4'121'0,"0"2"87"0,-2 0 83 0,2-2 90 15,-2 2-16-15,2 0 58 0,-1 2 49 0,-1-2 12 16,0 2-46-16,2 0-96 0,-2 0-90 0,0 0-50 16,2 0-6-16,0 0 23 0,0 0 40 0,0 0 21 15,0 17 14-15,0-17-4 0,0 25 10 0,0-10 3 16,19 5-68-16,-19 4-68 0,17 1-89 0,-17 4-78 15,20 1 0-15,-6 4 0 0,1 1 0 0,1-1 0 16,4 0 0-16,-2 1 0 0,2-4 0 0,1-1 0 16,-2-3 0-16,0-5 0 0,1-5 0 0,-4-3 0 15,0-4 0-15,-3-4 0 0,1-5 0 0,1-1 0 16,3 0 0-16,-6-23 0 0,1 2 0 16,1-4 0-16,-4-3 0 0,0-4 0 0,-3-5 0 0,-5-3 0 15,0-2 0-15,-2-3 0 0,0 2 0 16,0 2 0-16,-28-1 0 0,28 6 0 0,-24 2 0 15,24 4 0-15,-23 5 0 0,23 7 0 0,-17 4 0 16,17 5 0-16,0 4 0 0,-11 2 0 0,11 3 0 16,0 0 0-16,0 0 0 0,0 0 0 0,0 21 0 15,0-21 0-15,0 21 0 0,24-21 0 0,-24 24 0 16,21-24 0-16,-21 25-179 0,24-11-187 0,-13-4-238 16,-11-1-244-16,23-9-234 0,-14 14-141 15,2-6-58-15,2-8 81 0,-4 9 413 0</inkml:trace>
  <inkml:trace contextRef="#ctx0" brushRef="#br2" timeOffset="671961.5048">14671 14206 1035 0,'0'0'65'0,"0"-15"71"0,0 15 68 0,17 0 65 0,-17 0-11 16,0 0-15-16,0 0-21 0,0 0-19 16,9 0-15-16,-9 0-25 0,0 0 2 0,0 0 2 15,0 0 33-15,0 0 34 0,0 0 17 0,0 0 27 16,0 0-6-16,0 0-36 0,0 0-19 0,0 0-56 15,0 0-19-15,0 0 0 0,0 0 2 0,-11 0 20 16,11 0-6-16,0 0 11 0,-12 0-8 0,12 0-14 16,-11 0-12-16,3 23-13 0,-2-23-11 0,-1 26 0 15,-2-12 4-15,1 1-6 0,1 3-10 0,2 2 0 16,0-2-16-16,5 2-15 0,3-3-26 16,1 4-20-16,0-2-19 0,0-1-25 0,28-1-25 15,-28-5-65-15,31-3-76 0,-9-3-98 0,-2-4-99 16,5-2-50-16,-2 0-101 0,1 0-148 0,-1 0-76 15,-5-22-67-15,2 22-44 0,-6-19 109 0,0 19 79 16,-3-21 179-16</inkml:trace>
  <inkml:trace contextRef="#ctx0" brushRef="#br2" timeOffset="672266.511">14958 14175 2707 0,'0'-1'72'0,"0"0"71"15,0 1 86-15,0 0 87 0,0 0 44 0,0 0 32 16,-18 0-25-16,18 0-25 0,0 0-85 0,-12 19-69 16,12-19-24-16,0 17-19 0,-13-17 16 15,13 26 14-15,0-11 5 0,-11 0-3 0,11 4-5 16,-7 4-18-16,3 0-14 0,0 2-13 0,1 0-12 16,-2 3-1-16,3-2-5 0,0 1-15 0,1-1-24 15,1-4-18-15,0-1-14 0,0 0-8 0,0-6-11 16,0-1-8-16,21-5-14 0,-21-1-20 0,19-4-33 15,-19-1-48-15,24-3-54 0,-9 0-52 0,1 0-41 16,-2-20-56-16,1 20-36 0,-1-19-11 0,-1 19-16 16,-4-17-55-16,1 17-90 0,-4 0-80 0,-2-12-28 15,-2 12 30-15,-1 0 23 0,-1 0 28 16,0 0 26-16,0 0 39 0,0 0 162 0</inkml:trace>
  <inkml:trace contextRef="#ctx0" brushRef="#br2" timeOffset="672577.5194">14883 14393 1121 0,'-2'0'80'0,"0"0"69"0,1 0 63 16,0 0 65-16,1 0-34 0,-1 0-28 15,0 0-6-15,1 0 12 0,-1 0 30 0,1 0 31 16,0 0 16-16,0 0-12 0,0 0 5 0,0 0-19 16,0 0-32-16,19 0-22 0,-19-17-41 0,24 17-35 15,-9 0-6-15,1-12-35 0,4 12-43 0,1-10-17 16,-1 10-33-16,-1-13-11 0,0 13 5 16,-5-11-7-16,-1 11-12 0,-2-4-15 0,-3 4-26 15,-5 0-66-15,-1 0-103 0,-1 0-115 0,-1 0-114 0,0 0-67 16,0 0-28-16,0 0-69 0,-25 0-50 0,25 0 18 15,-19 0 63-15,19 0 200 0</inkml:trace>
  <inkml:trace contextRef="#ctx0" brushRef="#br2" timeOffset="672782.5593">14863 14157 2498 0,'-3'0'68'0,"3"0"98"0,0 0 125 15,0 0 125-15,0 0 34 0,0 0-11 0,21 0-82 16,-21 0-101-16,27 0-92 0,-10 0-92 0,0 0-43 16,4 0-39-16,0 0-66 0,-2-16-171 0,1 16-227 15,-5 0-178-15,5-16-182 0,-4 16-64 0,-2-10 70 16,-3 10 193-16</inkml:trace>
  <inkml:trace contextRef="#ctx0" brushRef="#br2" timeOffset="673193.8946">15270 14229 1636 0,'0'0'97'0,"0"0"78"0,0 0 77 0,0 0 105 16,-18 0 51-16,18 0 101 0,0 21 69 15,-15-21-20-15,15 22-102 0,-13-8-117 0,13-1-70 16,-13 4-22-16,13 3 16 0,-11-1-22 0,11 1-48 16,-9 3-43-16,9-1-44 0,0-3-32 0,0 1-20 15,0-3-14-15,23-3-12 0,-23 1-5 16,27-5-11-16,-7-1-3 0,0-4-8 0,3-5-6 0,4 0-11 16,1 0-34-16,4 0-41 0,-3-24-67 15,1 24-57-15,-2-32-64 0,-2 13-26 0,-1-2 17 0,-5 1 21 16,0-2 30-16,-4-2 2 0,-1 4 13 15,-6-1 19-15,-1 3 56 0,-4 1 62 0,-2 1 39 16,-2-1 21-16,0-1 12 0,0 2 11 0,-27 1-3 16,27-2 9-16,-30 3-8 0,11 2 4 0,-2 3 22 15,-4 3 39-15,-2 6 37 0,-1 0 17 0,0 0 20 16,3 0-28-16,1 26-24 0,1-26-19 0,4 23-32 16,4-23 0-16,4 29-28 0,4-29-22 15,1 21-34-15,1-21-91 0,5 17-87 0,0-17-157 0,0 12-156 16,0-12-158-16,0 0-118 0,23 7-4 0,-23-7 184 15</inkml:trace>
  <inkml:trace contextRef="#ctx0" brushRef="#br2" timeOffset="673532.5389">15421 14412 2591 0,'0'1'113'0,"0"-1"147"0,0 0 163 16,17 0 170-16,-17 3-1 0,0-3-44 0,0 4-42 15,11-2-58-15,-11 5-23 0,9 1-47 0,-9 2-54 16,12 1-54-16,-6 1-31 0,1 1-26 0,-1 4-66 16,0-2-59-16,1 2-55 0,-1-2-33 0,1 1 0 15,2 0-52-15,-2-4-80 0,2 1-107 16,-1-3-182-16,3-6-221 0,-4 2-320 0,3-5-299 0,-1-1-213 16,1 0 120-16,-3 0 400 0</inkml:trace>
  <inkml:trace contextRef="#ctx0" brushRef="#br2" timeOffset="674905.4605">16034 14163 1195 0,'0'-3'102'16,"0"-1"91"-16,0 2 63 0,0-1 52 0,0 1-48 16,0-1-32-16,0-3 17 0,0 0 38 0,0 2 49 15,0-1 52-15,0 0 41 0,0-2-19 16,0 2-44-16,0 1-56 0,0 0-61 0,0 1 5 16,0 2 24-16,0 1 12 0,0 0-13 0,0 0-35 15,0 0-40-15,0 0-8 0,0 0 16 0,0 23 2 16,0-23 13-16,22 27-58 0,-22-10-64 0,0 7-44 15,21 1-55-15,-21 1 0 0,13 3 0 0,-13 1 0 16,18 1 0-16,-7 0 0 0,-2-2 0 0,2-4 0 16,1-1 0-16,-1-2 0 0,-1-5-59 0,0-1-118 15,-5-4-120-15,0-7-181 0,1-2-154 0,-3-1-133 16,1-2-218-16,-4 0-52 0,0-20-51 0,0 20 74 16,0-35 245-16,0 15 231 0</inkml:trace>
  <inkml:trace contextRef="#ctx0" brushRef="#br2" timeOffset="675117.8527">15953 14272 2486 0,'0'0'120'0,"0"-17"159"16,18 17 186-16,-18 0 187 0,22 0-20 0,-8 0-46 15,5 0-64-15,2 0-95 0,3 0-47 16,2 0-81-16,1 0-118 0,2 0-91 0,-2 0-55 0,2 0-33 15,0 0-21-15,-4 0-38 0,-1 0-74 0,-3 0-123 16,-2 0-144-16,-5 0-134 0,0 0-294 16,-3 0-149-16,-3 0-188 0,-1 0-37 0,-1 0 367 15</inkml:trace>
  <inkml:trace contextRef="#ctx0" brushRef="#br2" timeOffset="675415.95">16753 13641 2431 0,'0'0'132'0,"0"0"150"0,-19 0 197 16,19 31 154-16,0-31-20 0,0 32-28 0,0-10-81 15,0 2-35-15,0 6-20 0,0 3-46 0,0 2-35 16,0 2-34-16,0 4-88 0,0 4-76 0,23 0-80 16,-23 3-87-16,13 1-3 0,-13-4 0 0,15 0 0 15,-15-5 0-15,18-4 0 0,-18-6-53 0,16-3-150 16,-8-8-193-16,2-7-276 0,-2-3-279 0,4-6-234 16,0-3-180-16,-2 0-8 0,3-20 329 0,-2 20 384 15</inkml:trace>
  <inkml:trace contextRef="#ctx0" brushRef="#br2" timeOffset="675689.9445">17180 14030 1806 0,'0'-5'44'0,"0"1"37"0,0-1 40 0,0 3 42 16,0 1 11-16,0-2 27 0,-25 2 15 0,25 1 47 15,-21 0 47-15,21 0 39 0,-22 0 35 16,22 0-4-16,-23 17-37 0,12-17-44 0,-2 21-37 16,4-21-34-16,1 28-26 0,0-12-8 0,2 3 5 15,1 3-19-15,5 0-30 0,0 1-42 0,0 0-52 16,0 1-32-16,0-5-9 0,22 0-17 0,-22-4-27 16,29-2-58-16,-13-2-90 0,2-4-85 0,1-2-86 15,1-2-191-15,2-1-209 0,-4-2-143 0,2 0-155 16,-2 0 9-16,-2-17 271 0,2 17 235 0</inkml:trace>
  <inkml:trace contextRef="#ctx0" brushRef="#br2" timeOffset="676037.7868">17407 14098 2524 0,'0'0'105'0,"-13"0"132"0,13 0 135 16,0 0 146-16,-16 0 2 0,16 22-69 0,-10-22-95 15,10 14-100-15,-6-14-84 0,6 26-24 0,-3-11-2 16,3 3-16-16,0 3 4 0,0-6-29 0,0 6-29 16,19-2-35-16,-19-1-24 0,19 2-1 0,-19-5-4 15,30-4 4-15,-12-1-3 0,2-3-31 0,1-3-22 16,4-4-44-16,-1 0-37 0,0 0-13 16,1-32-28-16,-1 32-7 0,-2-31 1 0,-1 12 6 15,-2 0 12-15,-2-3 17 0,-4 3 31 0,-3-4 24 16,-2 0 19-16,-5 3 18 0,-3 0-4 0,0 2 0 15,0-1 21-15,-27 3 1 0,7 1 6 0,-3 3 3 16,-3 2 1-16,-4 4 22 0,-2 6 23 0,-4 0 7 16,1 0 15-16,1 27 34 0,0-8-19 0,6 3 5 15,2 5-20-15,6 2-55 0,4 0-13 0,7-3-90 16,9-4-163-16,0 2-154 0,0-2-145 0,22-3-93 16,-22-6-76-16,34-4 49 0,-13-9 25 0,-1 10 173 15</inkml:trace>
  <inkml:trace contextRef="#ctx0" brushRef="#br2" timeOffset="676605.764">17605 14272 1403 0,'14'-4'135'0,"-14"1"104"16,0 2 96-16,0 1 115 0,9-4-3 0,-9 2 64 15,0 1 60-15,0 1-42 0,5 0-11 0,-5 0-49 16,3 0-54-16,-1 0 26 0,2 0-45 0,1 18-36 16,2-18-22-16,-1 0-60 0,2 23-78 15,1-23-82-15,3 27-80 0,-1-14-38 0,0 4 0 16,3 1 0-16,-1 0 0 0,0 3 0 0,-3-4 0 15,-2 0 0-15,1 0-113 0,-3-4-173 0,-2-2-239 0,-1-3-246 16,-2-2-343-16,1-2-235 0,2-4-130 16,-1 0 201-16,1 0 457 0</inkml:trace>
  <inkml:trace contextRef="#ctx0" brushRef="#br2" timeOffset="678399.0183">18225 13687 2038 0,'0'-5'69'0,"0"0"58"16,0 3 51-16,0 2 59 0,0-3 47 0,-8 3 95 15,8 0 80-15,0 0 90 0,0 25-19 0,0-25-51 16,0 31-8-16,0-8-35 0,0 5 1 0,22 5 0 15,-22 4-51-15,17 2-70 0,-17 5-98 0,21-1-101 16,-21 0-73-16,18 1-44 0,-18-5 0 0,15-1 0 16,-15-3 0-16,12-5-14 0,-12-5-120 0,7-4-137 15,-7-6-182-15,5-5-195 0,-3-1-117 0,0-6-250 16,-2 0-185-16,0-3-54 0,0 0 104 0,0-22 388 16</inkml:trace>
  <inkml:trace contextRef="#ctx0" brushRef="#br2" timeOffset="678941.4813">18006 13635 2346 0,'-4'-4'88'0,"-1"2"85"0,2-3 115 16,1 5 129-16,0-3 44 0,0 2 9 15,-1-1-31-15,3 1-82 0,0 0-69 0,0-1-52 16,0 0-47-16,0-3-17 0,21 1-31 0,-21-4-29 0,20-2-30 16,-20 0-24-16,29-3-30 0,-12-1-16 15,2-2-8-15,1-1-5 0,3-2-3 0,3-1-2 16,2 1 7-16,3-1-3 0,-2 1-2 0,2 2 6 16,0 3-10-16,-4 3-2 0,-3 6 4 0,-4 2 3 15,-2 3 2-15,-4 0 13 0,-3 28 13 0,-4-11 32 16,0 3 40-16,-5 5 19 0,1 2 21 0,-3 4-11 15,0 0-21-15,0 2-17 0,-22 1-24 0,22 0-22 16,-24 2-10-16,24-2-16 0,-26 0-6 0,11-1-6 16,0-2-2-16,2-2-2 0,-1-3 0 0,2-3 2 15,1-2-2-15,-1-2-2 0,2-3-4 16,-1-3-4-16,1-1-6 0,2-3-15 0,1-3-12 16,-2-1-15-16,2-1-20 0,0-4-15 0,0 0-20 15,0 0-11-15,2 0 1 0,1 0 20 0,0-24 31 16,1 24 28-16,1-14 24 0,1 14 10 0,1 0 4 15,0-15 0-15,0 15 8 0,0 0 26 0,27 0 33 16,-27 0 34-16,23 0 48 0,-7 0 22 0,2 27 6 16,-1-27 12-16,3 32 0 0,0-12 10 0,0 2 12 15,3-1-7-15,-1 2-55 0,0-1-55 0,1-1-51 16,-1-4-37-16,-2 1 0 0,1-3-10 0,-2 1-59 16,-2-4-68-16,-2-4-89 0,-3 1-102 0,-1-5-120 15,-4-2-133-15,0 1-235 0,-1-3-236 16,-1 0-130-16,3 0-54 0,-2-29 230 0,0 29 349 15</inkml:trace>
  <inkml:trace contextRef="#ctx0" brushRef="#br2" timeOffset="679214.9355">19008 13825 2810 0,'0'-3'54'0,"0"3"74"15,0 0 79-15,-21 0 120 0,21 0 50 0,-22 0 65 16,22 0-8-16,-28 19-73 0,12-19-41 16,1 19-46-16,-1-19 21 0,1 29 30 0,1-10-8 15,1-1-33-15,0 2-34 0,2 2-12 0,3-1-16 16,1 3-4-16,7-4-61 0,-3 0-61 0,3-1-41 16,0-1-55-16,0-1 0 0,22-2 0 0,-22-3 0 15,27-2 0-15,-11-3 0 0,3 0-42 0,3-2-135 16,2-5-147-16,1 0-202 0,1 0-174 0,0 0-279 15,0-26-158-15,-1 26-125 0,0-24-34 0,-2 8 404 16,-1 1 306-16</inkml:trace>
  <inkml:trace contextRef="#ctx0" brushRef="#br2" timeOffset="679631.9425">19423 13873 3070 0,'0'-2'92'0,"0"-3"110"0,0 3 107 0,0-2 103 15,0 2-9-15,-24-1-32 0,24 2-50 0,-14-2-55 16,14 1-25-16,-15 1-30 0,15 0 0 0,-19 1 8 16,10 0 2-16,-2 0-5 0,-2 0-1 0,-1 0 3 15,0 19-4-15,-1-19 22 0,-2 17-12 0,1-17-59 16,-2 25-56-16,3-11-64 0,-1 1-45 16,2 1 0-16,1 2 0 0,3 0 0 0,3 0 0 15,3 0 0-15,1 1 0 0,3-1 0 0,0 1 0 0,0-3 0 16,21-4 0-16,-21 1 0 0,29-5 0 15,-11-4-29-15,4 1-86 0,-1-5-92 0,1 0-78 16,1 0-65-16,-2-19-21 0,2 19 7 0,-2-24 8 16,-4 24 59-16,-2-30 89 0,-2 14 78 0,-3-1 80 15,-2 2 34-15,-4 2 14 0,-4-1 6 0,0 3-3 16,0-1 33-16,0 2 35 0,0 2 68 0,0 1 69 16,-22 7 49-16,22-5 49 0,0 5 2 0,-16 0-13 15,16 0-9-15,0 0 0 0,0 20-30 16,-9-20-63-16,9 21-73 0,0-21-78 0,0 25-40 15,0-11 0-15,18 0 0 0,-18 0 0 0,17-1 0 16,-17 1 0-16,18-1 0 0,-18-1 0 0,19-2 0 16,-19 1-93-16,15-3-186 0,-15-1-287 0,0-2-345 15,10-2-394-15,-10-3-307 0,0 0 130 0,0 0 346 16</inkml:trace>
  <inkml:trace contextRef="#ctx0" brushRef="#br2" timeOffset="683605.5926">11030 15787 2980 0,'-1'0'119'16,"-1"0"140"-16,-1 0 118 0,0 0 109 0,3 0-27 15,-2 0-30-15,-1 0-4 0,3 0 13 0,0 29-10 16,0-29-31-16,0 34-31 0,0-10-42 0,0 2-28 16,0 3-78-16,0 5-83 0,0 1-80 15,19-1-55-15,-19 2 0 0,0-2 0 0,12 0 0 16,-12-5 0-16,0-4 0 0,10-4 0 0,-10-4-82 15,0-4-124-15,7 0-127 0,-7-7-189 0,8-2-153 16,-8-2-186-16,5-2-206 0,-1 0-127 0,1-19-10 16,3 19 223-16,0-27 333 0</inkml:trace>
  <inkml:trace contextRef="#ctx0" brushRef="#br2" timeOffset="684021.9388">11305 15914 1538 0,'1'-6'133'0,"-1"4"93"0,0-1 71 15,0 0 65-15,0 3-39 0,0 0 26 16,0 0 47-16,0 0 39 0,0 0-13 0,0 0-72 16,0 0-60-16,-13 18-55 0,13-18-2 0,0 0 21 15,0 22 13-15,0-22 20 0,0 19-22 0,0-5-33 16,0 0-35-16,0 2-38 0,0 1-29 0,0 1 0 15,0 2-10-15,0 0-14 0,14 1-19 0,-14-4-20 16,13 3-17-16,-13-2-11 0,20-3-13 0,-10-2-10 16,3-4-8-16,4-2-12 0,-3-4-7 0,4-3-28 15,0 0-36-15,0 0-31 0,0-22-39 0,-1 22-30 16,-1-29-23-16,-1 10-20 0,-2-3-5 0,-2 0 23 16,-1 1 25-16,-4-4 29 0,-3 3 24 0,-3 0 26 15,0-1 28-15,0 3 23 0,-22 0 13 16,22 3 11-16,-32 0 10 0,12 4 3 0,2 2 23 15,-2 4-5-15,0 4 36 0,4 3 44 0,-2 0 43 16,5 0 22-16,1 19-34 0,1-19-47 0,2 33-48 16,3-15-26-16,6 1-23 0,-8 2-31 0,8 1-77 15,0-4-99-15,0 2-114 0,0-5-189 0,28-3-278 16,-28-2-185-16,27-2-199 0,-12-8 139 0,1 4 351 16</inkml:trace>
  <inkml:trace contextRef="#ctx0" brushRef="#br2" timeOffset="684614.5292">11044 15511 690 0,'-20'-1'56'16,"20"1"59"-16,-25 0 47 0,12 0 46 0,-3 18 3 15,0-18-4-15,-2 22 0 0,-1-22-5 0,-4 32-14 16,0-12 4-16,0 3 19 0,-2 2 15 0,2 4 31 16,-1 4 29-16,2 1 36 0,2 4 22 0,1 6-27 15,5 2-27-15,2 5-48 0,5 3-45 0,4 4-3 16,3 3-7-16,0 6-10 0,22-2-5 16,-4 3-31-16,6 0-48 0,8-1-32 0,7-5-37 15,8-5-12-15,4-4-7 0,7-9-11 0,7-6-5 16,4-9-1-16,3-9-18 0,3-8-34 0,-2-9-13 15,0-3-30-15,0 0-30 0,-5-32-14 0,-3 8-15 16,-5-6-36-16,-8-4-65 0,-7-4-92 0,-3-1-83 16,-8-4-8-16,-7-5 68 0,-7 1 111 0,-9-2 99 15,-6-1 63-15,-5-1 40 0,0-4 28 0,0-3 27 16,-40-3 27-16,7-4 8 0,-9-4 1 0,-12-2-3 16,-7 0-11-16,-4 3 57 0,-8 8 142 0,-2 9 173 15,1 9 156-15,1 13 13 0,1 13-99 16,6 16-117-16,-1 0-106 0,1 33-20 0,-2-3 5 15,5 13-11-15,3 6-28 0,1 8-47 0,11 7-51 16,3 1-78-16,12 2-178 0,7 1-189 0,13-3-350 16,8-3-365-16,5-4-264 0,0-9 86 0,30-6 356 15</inkml:trace>
  <inkml:trace contextRef="#ctx0" brushRef="#br2" timeOffset="686295.9351">17700 5153 1718 0,'0'-3'110'0,"0"3"101"16,0-3 65-16,0 1 123 0,0 2 22 0,0 0 0 16,0 0 52-16,0 0-30 0,0 0-71 0,0 0-39 15,0 0-12-15,0 0 3 0,0 0 29 0,0 17-5 16,0-17-39-16,0 14-33 0,0-14-17 0,0 24-1 15,0-8-18-15,0 1-64 0,0 2-74 0,27 3-54 16,-27 0-48-16,24 2 0 0,-24 0 0 0,25 0 0 16,-13-1 0-16,-1-3 0 0,0-1 0 15,-1-3 0-15,-2-3 0 0,1-2-83 0,-2-5-101 16,-2 0-123-16,0-4-190 0,-1-2-144 0,-2 0-118 16,-1 0-199-16,1 0-37 0,1-24-39 0,-1 24 26 15,1-30 226-15,-2 11 226 0</inkml:trace>
  <inkml:trace contextRef="#ctx0" brushRef="#br2" timeOffset="686657.6906">18013 5143 2298 0,'0'0'67'0,"0"0"56"0,0 0 67 0,0 0 88 0,0 0 52 15,0 0 25-15,0 0 18 0,0 14-23 0,-14-14-78 16,14 0-35-16,0 18-63 0,0-18-48 15,0 16-28-15,0-7-25 0,0 1-4 0,19 1-9 16,-19 0-8-16,0 2-18 0,20 1-4 0,-20-2-2 16,18 3-5-16,-18-1-2 0,20-2-22 0,-10-1 3 15,0-2 7-15,2-2-8 0,-2-4 7 0,2-2-1 16,-2-1-11-16,0 0 2 0,0 0-9 16,-1 0-13-16,0-23-18 0,-2 23 3 0,-2-21-9 15,0 21 8-15,-1-28 7 0,-3 16-8 0,-1-5 12 16,0 2-14-16,0-2 9 0,0 1 9 0,-22 1 5 15,22 0 10-15,-19 3-4 0,19 1 1 0,-24 2 5 16,24 3-1-16,-22 4 5 0,11 2 11 0,1 0-11 16,0 0 12-16,-1 21 1 0,3-21-13 0,1 26 0 15,-1-26-22-15,3 29-74 0,2-16-107 0,1 2-136 16,2-3-139-16,0-1-60 0,0-11-39 0,0 15-85 16,0-15-18-16,0 0 23 0,0 0 145 0</inkml:trace>
  <inkml:trace contextRef="#ctx0" brushRef="#br2" timeOffset="687095.2508">17898 4795 1011 0,'-15'-11'60'15,"1"2"67"-15,-2 1 69 0,-2 4 43 0,0 1-28 16,-4 1-32-16,1 2-19 0,-4 0 14 0,-1 0 28 15,-1 0 40-15,-4 27 20 0,-1-27 45 0,-4 33 26 16,-1-10 19-16,0 3-8 0,-1 6-67 0,-1 1-57 16,3 5-31-16,-3 2-6 0,4 4 28 0,3 4 25 15,4 4 1-15,5 4 1 0,6 5-24 0,4 2-36 16,8 3-55-16,5 1-58 0,0 1-36 0,29-3-23 16,-4-4-26-16,8-5-31 0,7-8-45 15,9-9-32-15,8-10-15 0,8-9-8 0,3-12-11 16,5-7-42-16,2-1-42 0,1-22-35 0,0-2-34 15,-1-6-7-15,-6-6 5 0,-1-2 43 0,-3-8 63 16,-4-3 64-16,-4-2 33 0,-5-4 6 0,-7 1 12 16,-6 1 17-16,-8 0 33 0,-10 2 27 0,-10 2 11 15,-7 1 3-15,-4 0 16 0,-23 0 19 0,-1-3 9 16,-8-1 8-16,-9-2-7 0,-10 0-12 0,-8 3 79 16,-4 6 129-16,-7 11 100 0,-3 5 57 15,-2 16-22-15,-3 10-79 0,0 3-60 0,-1 40-37 16,1-1-65-16,1 7-57 0,5 9-38 0,5 5-53 15,8 4-109-15,10 3-128 0,15-2-343 0,10 0-322 16,15-3-306-16,9-6 20 0,0-4 335 0</inkml:trace>
  <inkml:trace contextRef="#ctx0" brushRef="#br2" timeOffset="689423.5556">12636 15756 2145 0,'0'-2'86'0,"0"-1"57"0,0 1 90 16,0 0 100-16,0 1 32 0,0-1 45 0,0 2 14 16,0 0-31-16,0 0-83 0,0 0-61 0,0 0-30 15,0 0 2-15,0 0 46 0,0 0 23 0,0 0-2 16,0 21 1-16,0-21-13 0,0 22 3 0,0-7 6 15,18 2-17-15,-18 4-59 0,0 2-70 16,13 5-75-16,-13 1-58 0,12 2-6 0,-12 5 0 16,11 0 0-16,-6 2 0 0,3-1 0 0,-2-2 0 15,0-2 0-15,-1-3 0 0,1-3 0 0,-2-6 0 16,2-1 0-16,0-6 0 0,-2-2-95 0,-4-4-182 16,5-1-243-16,-5-4-289 0,4-3-333 0,-2 0-146 15,-2 0-116-15,3-22 165 0,1 22 429 0</inkml:trace>
  <inkml:trace contextRef="#ctx0" brushRef="#br2" timeOffset="689751.9678">13135 15933 1861 0,'0'-2'92'0,"0"2"85"0,0 0 55 0,-18 0 95 16,18 0 4-16,0 0 8 0,0 0 32 0,-13 0-5 15,13 0-34-15,0 0-40 0,-12 0-42 0,12 0-55 16,0 11-13-16,-8-11-18 0,8 0 20 0,-3 0 38 16,1 0 28-16,-2 9 20 0,-1-2-25 0,-2 1-37 15,0 3-30-15,-1 2-17 0,-1 2-4 16,-3 4-5-16,1 0-22 0,1 3-15 0,0-2-26 15,3 2-23-15,3 2-20 0,2-5-28 0,2 3-8 16,0-4-15-16,0-3-46 0,35-4-83 0,-17-2-124 16,7-4-192-16,0-5-190 0,4 0-242 0,2 0-276 15,1-22-234-15,-1 22 78 0,-2-27 329 0</inkml:trace>
  <inkml:trace contextRef="#ctx0" brushRef="#br2" timeOffset="690181.6022">13418 15975 2178 0,'0'0'109'0,"0"0"108"0,0-16 119 15,19 16 183-15,-19 0 42 0,0 0 1 0,15 0-11 16,-15-8-65-16,0 8-37 0,20 0-17 0,-11 0-39 16,7 0-66-16,-5 0-77 0,0 0-70 0,3 0-56 15,-1 0-52-15,1 0-38 0,-3 0-20 0,0 0-19 16,1 0-20-16,-1 0-56 0,5 0-75 0,-3 0-97 16,-1 0-137-16,1 0-130 0,-7 0-89 0,6 0-248 15,-5 0-123-15,-1 0-164 0,-4 0-40 0,0 0 350 16</inkml:trace>
  <inkml:trace contextRef="#ctx0" brushRef="#br2" timeOffset="690404.5347">13512 16127 2628 0,'0'2'153'0,"25"0"195"0,-25 0 154 16,19-2 99-16,0 0-96 0,2 0-152 0,1 0-154 15,-2 0-113-15,5 0-85 0,0 0-120 0,2 0-186 16,-4-17-265-16,-1 17-235 0,-4 0-287 16,2-23 38-16,-5 23 280 0</inkml:trace>
  <inkml:trace contextRef="#ctx0" brushRef="#br2" timeOffset="690731.946">14048 15588 3143 0,'0'-4'154'0,"0"4"178"0,0 0 131 16,0 0 130-16,0 0-38 0,0 0-37 0,0 21-41 15,0-21-52-15,0 23-49 0,0-9-67 0,17 6-17 16,-17-1-47-16,20 3-70 0,-20 4-72 0,21 1-72 15,-21-1-31-15,24-2 0 0,-12 0 0 0,-1-4 0 16,3-1 0-16,-3-3 0 0,1-5 0 0,0-5 0 16,-3-2 0-16,0-2 0 0,1-2 0 0,-1 0 0 15,-1 0 0-15,2-23 0 0,-4 23 0 0,3-35 0 16,-3 9 0-16,2-1 0 0,-2-5 0 0,-3-4 0 16,1-5 0-16,-2 2-7 0,-2-2-31 0,0 5-28 15,0 1-26-15,0 5-25 0,0 4 10 16,0 4-19-16,-20 9-18 0,20 4-41 0,0 5-64 15,0 4-40-15,0 0-61 0,0 0-57 0,0 24-50 16,0-24-212-16,0 30-131 0,0-13-180 0,0 4-137 16,0-1 218-16,0 0 238 0</inkml:trace>
  <inkml:trace contextRef="#ctx0" brushRef="#br2" timeOffset="690997.4379">14641 15666 1907 0,'0'0'82'0,"-18"0"67"0,18 0 67 16,-20 0 76-16,20 0-2 0,-28 0 40 0,13 21 57 16,-3-21 27-16,3 22-17 0,-1-6-48 0,-1 0-82 15,4 1-21-15,4 1-11 0,-1 3 19 0,4-3 4 16,4-2-54-16,0 0-21 0,2-1-64 0,0-1-41 15,0-2-26-15,23 0-31 0,-23-4-21 0,24 2-36 16,-24-3-84-16,30-1-148 0,-13-4-153 0,4-2-273 16,-4 0-251-16,2 0-155 0,-2-20-85 15,-1 20 233-15,2-27 330 0</inkml:trace>
  <inkml:trace contextRef="#ctx0" brushRef="#br2" timeOffset="691239.6355">14863 15684 2580 0,'0'-1'80'16,"0"1"87"-16,0-2 97 0,-22 1 115 0,22 1 45 16,-15-1 21-16,15 1-40 0,-17 0-72 0,17 0-80 15,-18 0-51-15,18 0 4 0,-15 0 12 0,15 0 6 16,-12 21-13-16,6-21-21 0,1 20-17 0,0-20-40 16,-1 27-16-16,1-12-10 0,4 3-5 15,-1 0 27-15,1 0 7 0,1-1-11 0,0 1-26 16,0 0-36-16,0-2-35 0,24-1-20 0,-24-2-20 15,26-4-51-15,-10-2-62 0,1-2-69 0,4-3-111 16,2-2-186-16,-2 0-108 0,4-20-271 0,-1 20-169 16,-1-25-94-16,-1 25-44 0,-1-33 292 0,-5 15 292 15</inkml:trace>
  <inkml:trace contextRef="#ctx0" brushRef="#br2" timeOffset="691735.4222">14169 16131 1939 0,'2'0'107'0,"2"19"113"0,-1-19 146 15,1 0 172-15,2 15 58 0,2-15 5 0,1 10-35 16,1-10-31-16,4 9-48 0,2-9-29 0,11 0-20 16,4 0-23-16,5 0-42 0,9 0-89 0,9 0-90 15,7-26-120-15,6 26-74 0,5-29 0 0,3 13 0 16,3 3 0-16,-1 0 0 0,-7 1 0 0,-4 12 0 16,-9-16 0-16,-6 16 0 0,-11 0 0 15,-7 0 0-15,-7 0 0 0,-8 0 0 0,-5 0 0 16,-5 0 0-16,-6 23 0 0,-1-23 0 0,-1 14 0 15,0-14 0-15,-21 12 0 0,21-12-19 0,-25 0-205 16,25 0-240-16,-31 0-287 0,13 0-344 0,18 0-166 16,-23 0-197-16,23-23 161 0,-11 23 363 0</inkml:trace>
  <inkml:trace contextRef="#ctx0" brushRef="#br2" timeOffset="692675.1904">14261 16716 816 0,'0'-7'76'0,"0"2"84"0,0-3 70 16,0 2 77-16,0-1 11 0,0 3-1 0,0 2-12 16,0 0 26-16,0 0 43 0,0-1 39 15,0 3 49-15,0 0-36 0,0-3-71 0,0 1-61 0,0-1-20 16,0-1 43-16,0-3 32 0,0 0 17 16,0-2-5-16,0 1-25 0,0 1-19 0,0 2-22 15,0 2-84-15,0 1-84 0,0 2-73 0,0 0-54 16,0 0 0-16,0 0 0 0,0 0 0 0,0 20 0 15,0-20 0-15,0 21 0 0,0-4 0 0,0 5 0 16,16 3 0-16,-16 5 0 0,17 2 0 0,-17 3 0 16,14 2 0-16,-14 2 0 0,20 0 0 0,-20-3 0 15,14 0 0-15,-14-2 0 0,13-5 0 0,-8-2 0 16,-1-5 0-16,1-5 0 0,0-3-119 0,-1-5-189 16,-2-4-292-16,3-5-244 0,-1 0-295 15,0 0-94-15,1-31-55 0,4 12 84 0,-2-3 414 16</inkml:trace>
  <inkml:trace contextRef="#ctx0" brushRef="#br2" timeOffset="693184.4256">14236 16680 1524 0,'-4'-6'117'0,"-2"2"81"0,0-2 63 0,1 0 35 16,-1-2-35-16,0 3 52 0,-1 1 59 0,-1 0 74 15,2-1 2-15,2 0-66 0,-1 2-74 16,3-1-71-16,-2 1-52 0,4 1-13 0,0-5-10 16,0 0 11-16,0-1 1 0,0 1-23 0,0 0-10 15,23-3-26-15,-23-2 8 0,26 2-6 0,-8 0-16 16,1 2-14-16,0-1-29 0,4 3-20 0,0 3-4 16,-4 0-5-16,4 1-8 0,0 2-3 0,-4 0-10 15,2 0-3-15,-1 0-2 0,-4 0-1 0,0 0-2 16,-1 17 5-16,-2-17 12 0,-3 0 16 0,-2 21 16 15,-1-21 12-15,-4 24 7 0,-3-9-4 0,0 2 0 16,0 1-10-16,0 3-17 0,-18 1-11 0,18 1-15 16,-23 4-3-16,23-2-6 0,-29 2 0 0,15-1 2 15,0 0-7-15,14-3 4 0,-19-2-4 16,19-2-1-16,-14-5 0 0,14-2-5 0,0-4-2 16,0-3-3-16,0 0-5 0,0-3 1 0,0 1 2 15,0-3 6-15,0 0 6 0,0 0 2 0,0 0-1 16,23 0 1-16,-23 0-1 0,27 0 3 0,-14-16 2 15,7 16 4-15,-2 0 1 0,2 0 10 0,-1 0 34 16,-1 0 19-16,0 0 34 0,-1 0 22 0,-1 18-5 16,2-18-15-16,-2 20-35 0,-2-20-34 0,-2 27-25 15,2-12-12-15,-2 0 0 0,-2 0 0 0,0 0 0 16,-1-1-14-16,-2-2-84 0,2 0-106 0,-1-4-113 16,-1 0-152-16,-1-2-126 0,-1-4-104 0,5-1-250 15,-3-1-108-15,1 0-52 0,2 0 61 16,0-20 266-16,0 20 274 0</inkml:trace>
  <inkml:trace contextRef="#ctx0" brushRef="#br2" timeOffset="693430.4064">15034 16742 2700 0,'2'-4'69'15,"-2"2"95"-15,0 2 114 0,0 0 119 0,0 0 46 16,-28 0-4-16,28 22-47 0,-23-22-62 15,23 21-21-15,-25-21-28 0,25 20-5 0,-18-20 2 16,18 21-33-16,-12-9-29 0,12 1-32 0,0-1-30 0,0 3-22 16,0 0 3-16,0 1-7 0,22 2-23 15,-22-1-38-15,21 0-35 0,-21-2-25 0,31 0-37 16,-15-3-53-16,0-2-69 0,4-1-84 0,-2-3-127 16,0 0-138-16,-1-5-112 0,2-1-233 0,-1 0-67 15,0 0-58-15,-2-18-57 0,-2 18 172 0,1-20 221 16</inkml:trace>
  <inkml:trace contextRef="#ctx0" brushRef="#br2" timeOffset="693662.8251">15250 16719 3065 0,'-11'0'85'0,"11"0"124"0,0 0 141 15,-8 0 124-15,8 0-26 0,0 0-72 0,-5 19-88 16,-1-19-56-16,6 14 8 0,-2-14 15 0,2 17-1 15,0-17 6-15,0 22 1 0,0-7-4 0,23-1-6 16,-23 3-44-16,20 1-52 0,-20 0-69 0,19 1-49 16,-19 1-62-16,17-3-65 0,-17-2-50 0,15-1-56 15,-15-2-64-15,9-4-109 0,-9-1-126 0,6-4-99 16,-2-1-216-16,-4-2-89 0,4 0-52 0,-2 0-62 16,1 0 170-16,-1 0 245 0,-2-22 236 0</inkml:trace>
  <inkml:trace contextRef="#ctx0" brushRef="#br2" timeOffset="693919.9267">15283 16704 2926 0,'0'-8'156'0,"-7"3"124"0,7 1 116 16,-4 1 88-16,1-2-109 0,3 1-83 0,-2 4-93 16,2 0-63-16,0 0-24 0,0 0-21 0,21 0-6 15,-21 0-1-15,32 0 0 0,-15 0 18 0,6 0 9 16,-1 0 1-16,0 0-2 0,-1 0 12 0,2 0 34 15,-2 0-9-15,-5 29 13 0,0-29-9 16,-2 29-18-16,-5-10 30 0,0 1 8 0,-5-1-11 16,-4 3-19-16,0 2-30 0,0-2-41 0,0 0-30 15,-31 1-22-15,31-1-25 0,-36 0-19 0,13 0-59 16,-3 0-85-16,-4-2-107 0,0 1-162 0,2-2-128 16,-4-2-140-16,1-4-283 0,0 1-164 0,4-4-145 15,4-3 207-15,5-2 397 0</inkml:trace>
  <inkml:trace contextRef="#ctx0" brushRef="#br2" timeOffset="696068.5189">15988 16131 2782 0,'0'0'96'16,"0"-2"122"-16,0 2 136 0,0-2 103 15,0 1-23-15,-15 1-55 0,15 0-89 0,0 0-60 16,0 0-32-16,0 0-10 0,0 0 3 0,0 0-22 16,0 19-27-16,0-19-48 0,0 24-55 0,0-6-43 15,0 3-96-15,0 3-122 0,0 0-100 0,0 1-269 16,-19-2-258-16,19-1-252 0,-18-2-146 0,18-4 291 15</inkml:trace>
  <inkml:trace contextRef="#ctx0" brushRef="#br2" timeOffset="696623.4568">16506 15547 2007 0,'7'-6'123'0,"-7"2"102"16,0 0 102-16,0 1 153 0,0 1 24 15,0 0 12-15,0 1-22 0,0 1-78 0,0 0-72 0,0 0-6 16,0 0 32-16,0 0 9 0,0 0 4 16,0 23-31-16,0-23-45 0,0 24-36 0,0-5-80 15,0 2-75-15,0 4-68 0,21 6-48 0,-21 4 0 16,16 0 0-16,-16 5 0 0,21 1 0 0,-10 2 0 15,1 1 0-15,-2-5 0 0,-1-3 0 0,2-2 0 16,-2-5 0-16,-1-3-17 0,0-6-152 0,0-6-159 16,0-5-286-16,-1-3-258 0,5-6-303 0,-4 0-274 15,1 0 16-15,2-31 274 0</inkml:trace>
  <inkml:trace contextRef="#ctx0" brushRef="#br2" timeOffset="696916.5355">17039 15795 2748 0,'-13'-13'40'16,"13"13"87"-16,-13-9 77 0,13 9 79 0,-10 0 58 15,10-9 10-15,-9 9-7 0,5 0-46 0,0 0-56 16,-2 0-43-16,1 0-18 0,-1 19 42 0,2-19 32 15,0 19 12-15,-1-5 12 0,0 1-19 0,2 2-34 16,1 1-34-16,0 2-36 0,1 0-36 16,0 0-20-16,1 2-28 0,0-2-27 0,0-2-25 15,0 0-15-15,0-3-12 0,23-2-20 0,-23-1-52 16,24-2-93-16,-8-5-144 0,3-2-192 0,1-3-171 16,3 0-320-16,-1 0-201 0,1-26-94 15,3 26 159-15,-2-36 410 0</inkml:trace>
  <inkml:trace contextRef="#ctx0" brushRef="#br2" timeOffset="697162.9237">17163 15387 2440 0,'0'-7'100'0,"0"0"101"15,0 4 85-15,0-1 110 0,0 4-5 0,0-1 3 16,0 1-22-16,0 0-28 0,0 0-10 0,0 21-31 16,0-21 0-16,0 23-50 0,0-23-53 0,0 29-79 15,0-9-58-15,0-3-37 0,0 3-38 16,0-3-59-16,0 1-107 0,0-1-126 0,-19-2-137 0,19-4-257 16,0 0-180-16,0-4-228 0,0-1-76 0,0-4 320 15</inkml:trace>
  <inkml:trace contextRef="#ctx0" brushRef="#br2" timeOffset="697523.9237">17481 15764 2072 0,'-2'0'123'16,"0"0"91"-16,0 0 89 0,-1 0 134 0,-2 0 42 15,3 0 30-15,-2 0-25 0,3-15-67 0,-3 15-89 16,2 0-25-16,2 0 6 0,0 0-22 15,0 0-17-15,0-11-34 0,19 11-16 0,-19-5-8 0,26 5-43 16,-11-4-61-16,6 2-50 0,-1-1-46 0,3-1-37 16,0 2-49-16,-3 2-66 0,1 0-89 0,-3 0-132 15,-2 0-127-15,-3 0-95 0,-2 0-231 16,-4 0-93-16,-7 0-115 0,0 20-58 0,0-20 238 16,0 0 249-16</inkml:trace>
  <inkml:trace contextRef="#ctx0" brushRef="#br2" timeOffset="697750.4034">17460 15942 3255 0,'0'4'149'15,"0"-2"145"-15,0 1 132 0,27-3 83 0,-11 0-64 16,3 0-24-16,2 0-75 0,3 0-76 0,3 0-94 16,0 0-157-16,1 0-181 0,-1 0-142 0,-4-14-258 15,-1 14-310-15,-4 0-189 0,-1-9-147 0,-5 9 185 16,-2-8 348-16</inkml:trace>
  <inkml:trace contextRef="#ctx0" brushRef="#br2" timeOffset="698087.8963">18026 15497 2319 0,'0'-2'104'16,"0"1"123"-16,0 1 167 0,0 0 196 0,0 0 18 0,0 0 14 16,0 0 11-16,0 0-52 0,0 0 5 15,0 0-3-15,14 17-142 0,-14-17-144 0,14 0-128 16,-14 17-132-16,14-17-37 0,-14 19 0 0,18-8 0 16,-9 4 0-16,0 0 0 0,3 2 0 0,-1 3 0 15,2 2 0-15,-2-1 0 0,1 0 0 0,2-1 0 16,-2 0 0-16,2-4 0 0,-2-3 0 0,1-1 0 15,-1-3 0-15,-1-4 0 0,2-2 0 0,-3-3 0 16,0 0 0-16,0 0 0 0,-2-29 0 0,1 9 0 16,-2-1 0-16,1-5 0 0,-2-4 0 15,-2-3 0-15,1-1 0 0,-3-2 0 0,-2-3 0 16,0 1 0-16,0 2 0 0,0 3 0 0,0 4 0 16,-20 3 0-16,20 3 0 0,0 7 0 0,-16 6 0 15,16 3 0-15,0 5 0 0,0 2-47 0,0 0-119 16,-9 0-130-16,9 30-175 0,0-30-179 0,0 30-81 15,0-12-212-15,0 0-137 0,0-1-140 16,19 0 69-16,-19-2 342 0</inkml:trace>
  <inkml:trace contextRef="#ctx0" brushRef="#br2" timeOffset="698408.0702">18729 15500 2193 0,'0'0'85'0,"-18"16"63"0,18-16 68 0,0 0 84 15,-13 0 16-15,13 13 38 0,-13-13 21 0,13 0-13 16,-12 9-71-16,12-9-58 0,-9 0-85 0,9 7-35 16,-11-7-8-16,11 5-1 0,-4-4 53 0,-1 2 27 15,3 0 14-15,0-1 32 0,0 1 12 0,0 3-10 16,1 1-5-16,0-2-35 0,0 2-41 15,0 0-27-15,-1 3-3 0,1-1-18 0,-1 1-20 16,2 4-19-16,-1-3-20 0,1 3-20 0,0-2-9 16,0 3-15-16,0-1-29 0,0 0-55 0,0-2-70 15,0 0-78-15,0-2-126 0,20-3-134 0,-20-2-65 16,24-5-177-16,-8 0-142 0,1 0-39 0,2 0-124 16,0-30 142-16,3 30 223 0,-2-26 230 0</inkml:trace>
  <inkml:trace contextRef="#ctx0" brushRef="#br2" timeOffset="698647.5789">19008 15525 2432 0,'0'-3'113'0,"0"1"94"15,0 1 115-15,0-2 122 0,0 2-10 0,-21-2-2 16,21 3-53-16,-18 0-52 0,18 0-23 16,-23 0-16-16,23 0-8 0,-21 0-18 0,21 21-22 15,-17-21-27-15,9 14-17 0,0-14-18 0,2 15-22 16,0-15-22-16,6 21-10 0,-5-10-6 0,5 0-10 15,-2 0-11-15,2 1-23 0,0 0-20 0,0-3-26 16,19 1-17-16,-19-3-5 0,20 1-21 0,-20-2-54 16,28-2-73-16,-15 0-97 0,3-3-131 0,-1-1-138 15,0 0-75-15,1 0-133 0,-2 0-145 0,-1 0-44 16,-2-23-186-16,0 23 135 0,-1-17 211 16,-1 17 235-16</inkml:trace>
  <inkml:trace contextRef="#ctx0" brushRef="#br2" timeOffset="698894.2434">19066 15076 2029 0,'0'-5'108'0,"0"2"72"0,0 1 95 0,0 2 156 16,0 0 67-16,0 0 48 0,0 0-3 0,0 27-49 15,0-27-69-15,17 32-18 0,-17-12-20 0,0 0-50 16,15 3-77-16,-15 1-89 0,10-2-70 16,-10 0-62-16,7-2-49 0,-7-1-68 0,4-2-117 15,-4-4-196-15,0-1-172 0,3-5-315 0,-2-1-262 16,0-2-189-16,1-4 104 0,-2 0 368 0</inkml:trace>
  <inkml:trace contextRef="#ctx0" brushRef="#br2" timeOffset="699707.9955">18203 16029 2280 0,'-4'0'94'16,"-1"0"104"-16,1 8 112 0,2-8 135 0,0 0 26 16,0 4-8-16,-1-4-50 0,3 2-72 0,0-1-68 15,0 2-42-15,0-1-15 0,25 0-8 0,-7-2-14 16,7 0-20-16,7 0-5 0,9 0-17 0,9 0 9 15,9 0 27-15,11-22 26 0,10 22 52 0,7-16 17 16,6 16-59-16,4-15-69 0,3 15-87 0,-5-15-68 16,-1 15 0-16,-12-9 0 0,-9 9 0 0,-12 0 0 15,-12 0 0-15,-11 0 0 0,-10 0 0 0,-10 0 0 16,-6 0 0-16,-6 17 0 0,-2-17 0 0,-2 0 0 16,-2 0 0-16,0 0 0 0,0 0 0 0,0 0-48 15,0 0-101-15,0 0-113 0,-20 0-142 16,20 0-166-16,0 0-72 0,0 0-182 0,0 0-178 15,0 0-134-15,0 9-104 0,0-9 279 0,0 0 320 16</inkml:trace>
  <inkml:trace contextRef="#ctx0" brushRef="#br2" timeOffset="700723.4316">18238 16410 2245 0,'0'0'110'0,"-2"0"93"0,1-13 139 0,0 13 150 15,1 0 19-15,-2 0 2 0,1 0-73 0,-2 0-83 16,1 0-60-16,0 0-8 0,0 0 14 0,2 0-11 16,-1 0-11-16,1 0-16 0,0 0-1 0,0 0 3 15,0 19 19-15,0-19-69 0,0 33-80 0,21-8-57 16,-21 5-80-16,20 3 0 0,-20 1 0 16,22 3 0-16,-8 3 0 0,-1-1 0 0,-1-2 0 15,-1 0 0-15,-2-4 0 0,2-2 0 0,-3-2 0 16,-1-4 0-16,-2-4-44 0,-1-6-146 0,1-1-144 15,-1-6-220-15,-1-1-163 0,-1-3-211 0,-2-4-184 16,0 0-169-16,0 0-4 0,0-24 355 0,0 24 329 16</inkml:trace>
  <inkml:trace contextRef="#ctx0" brushRef="#br2" timeOffset="701231.1611">18188 16404 2320 0,'-5'0'82'15,"0"0"107"-15,1 0 129 0,-1 0 103 0,2 0 33 16,-1 0-27-16,2 0-73 0,-1 0-73 0,2 0-85 16,0 0-69-16,0 0-41 0,1 0-21 0,0 0-33 15,0 0-11-15,0-17-17 0,0 17-4 0,20-14 8 16,-20 14-17-16,23-18 8 0,-7 7-9 0,6-2 1 15,1 1 21-15,1 1-16 0,3 1 29 0,-1 0 12 16,2 1 18-16,-1 4 44 0,-3 0 21 0,-2 5 50 16,0 0 24-16,-2 0-6 0,-3 0-24 15,-3 0-25-15,-2 23-13 0,0-23 1 0,-5 23-1 16,-2-23-21-16,-1 30-10 0,-2-13-8 0,-1 3 2 16,-1 2-11-16,0 2-15 0,0 1-19 0,-19 4-22 15,19 2-6-15,-22 1-6 0,22-3-5 0,-27 2 5 16,13-3-8-16,2-3-3 0,12 1 3 0,-22-6-8 15,22-1 6-15,-15-5 1 0,15 0-5 0,-9-3 2 16,9-4-6-16,-5-2-5 0,5 0-3 0,0-5-8 16,0 0-8-16,0 0-5 0,0 0 5 0,0 0 16 15,26-21 14-15,-26 21 16 0,26 0 21 0,-10-18 34 16,3 18 56-16,1 0 61 0,4 0-12 0,-3 0-41 16,1 0-56-16,0 22-69 0,2-22-8 15,-2 29 0-15,2-12 0 0,-1-1 0 0,-1 3 0 16,-1 0 0-16,1 2 0 0,0-4 0 0,-2 0 0 15,-1-2-133-15,0-1-154 0,-4-2-196 0,2-5-267 16,-1-2-127-16,-1-5-206 0,-1 0-79 0,-1 0-20 16,2 0 144-16,-1-26 360 0</inkml:trace>
  <inkml:trace contextRef="#ctx0" brushRef="#br2" timeOffset="701463.7738">19157 16661 3139 0,'0'-3'82'0,"0"1"86"16,0 2 103-16,-25 0 101 0,25-2-5 0,-20 2-24 16,20 0-41-16,-28 0-16 0,13 0-16 0,-1 16 23 15,2-16 6-15,0 17-20 0,0-17-12 0,4 26-40 16,-1-10-34-16,3 2-41 0,4 0-31 0,4 3-19 16,0-2-17-16,0-1-23 0,0 1-16 0,24 0-31 15,-24-4-44-15,33-1-60 0,-13-2-78 0,1-2-126 16,3-5-200-16,2 0-111 0,2-5-263 0,-1 0-190 15,0 0-108-15,-3 0-35 0,2-29 296 0,-2 29 321 16</inkml:trace>
  <inkml:trace contextRef="#ctx0" brushRef="#br2" timeOffset="701871.5439">19484 16666 3002 0,'0'0'108'0,"0"0"115"16,0 0 124-16,-19 0 102 0,19-3-39 0,0 3-77 15,-21 0-86-15,21 0-65 0,-16 0-20 0,16 0 12 16,-12 0-8-16,4 0 11 0,1 0-5 0,0 0 5 16,1 0 16-16,-2 0-11 0,0 0 8 0,1 0-1 15,-2 0 20-15,-1 0 36 0,1 0 11 0,0 24-55 16,-3-24-67-16,2 28-71 0,0-10-63 16,-2 2 0-16,3 1 0 0,-1 2 0 0,2 0 0 0,4-3 0 15,3-1 0-15,1 0 0 0,0-7 0 16,0 0 0-16,30-3 0 0,-30-5 0 0,37-4-13 15,-14 0-103-15,0 0-103 0,3-20-84 0,-3 20-87 16,-2-26 4-16,-1 26 29 0,-3-29 29 0,-4 29 57 16,-2-25 88-16,-1 13 67 0,-10 12 52 0,7-21 47 15,-7 21 12-15,0-17 7 0,0 11 27 0,0-1 23 16,0 2 45-16,0 5 65 0,0-7 44 0,-20 7 32 16,20-2 25-16,0 2-2 0,0 0-9 0,0 0-4 15,0 0-27-15,0 24-11 0,0-24-12 0,0 22-45 16,0-8-45-16,0 1-52 0,0 0-44 15,0 2-12-15,25-3 0 0,-25 1 0 0,22-2 0 16,-22-2 0-16,19-1-47 0,-19-3-167 0,17-1-205 16,-17-3-317-16,9 0-367 0,-9-3-218 0,7 0-270 15,-7 0 279-15,0 0 413 0</inkml:trace>
  <inkml:trace contextRef="#ctx0" brushRef="#br2" timeOffset="713903.916">23590 6556 1261 0,'0'0'87'0,"0"-2"70"0,0 2 53 0,0 0 52 16,0 0-51-16,0 0-29 0,0 0-18 0,0 0-15 15,-14 0-3-15,14 0-9 0,0 0-3 0,0 0-5 16,0 0-6-16,0 0 5 0,0 0-1 0,0 0 2 15,0 0 3-15,0 0-12 0,0 0 0 0,0 0-6 16,0 0-7-16,0 0-1 0,0 0-13 0,0 0-20 16,0 0-5-16,0 0-13 0,0 0-14 0,0 0 15 15,0 0-25-15,0 0 6 0,0 0-27 16,0 0-5-16,0 0 0 0,0-18-20 0,12 18 13 16,-12-19-4-16,0 9 5 0,12-3 5 0,-12 2 0 15,8-1-10-15,-8 3 1 0,5 1 0 0,-5 1 15 16,0 3 1-16,4 3 5 0,-4-1-10 0,0 0 6 15,0 2 4-15,0 0 6 0,0 0 36 0,0 0-16 16,18 19 0-16,-18-19 3 0,19 14-35 0,-19-14-1 16,23 19-4-16,-23-19-10 0,21 18 9 0,-21-18-9 15,19 17-5-15,-9-8 5 0,-1-1-5 0,-2-1 10 16,-1 0 5-16,3-2-5 0,-3 0 0 0,0-3 5 16,-4 1-6-16,-2 0-3 0,0-3 14 0,0 1-10 15,0-1 5-15,0 3 0 0,-26-3-11 0,26 3 1 16,-26-3-10-16,11 0 1 0,-4 2-5 0,2-1-1 15,-1 0 20-15,0 1-5 0,0-1 5 0,1 1 9 16,3 3-9-16,2 0 9 0,1-1 5 16,2 4-9-16,4 1 0 0,1-1-5 0,0 1-5 15,4 0 5-15,0-2-5 0,0 2-14 0,0-2-46 16,0-1-128-16,0-3-219 0,0 0-231 0,22-1-307 16,-22-1-139-16,0-1 223 0</inkml:trace>
  <inkml:trace contextRef="#ctx0" brushRef="#br2" timeOffset="714799.8284">23634 6561 1241 0,'0'-5'116'0,"0"0"94"0,0-1 65 15,0 3 53-15,0-2-69 0,0 2-43 0,0 1-5 16,0-1 14-16,-16 3 20 0,16 0 19 0,0 0 3 16,0 0-9-16,0 0-25 0,0-2-31 0,0 2-44 15,-8 0-46-15,8 0-27 0,0 0-20 0,0 0 9 16,0 0 25-16,0 0 14 0,0 29 3 0,0-14 33 15,0 9 26-15,0 5 27 0,16 5 43 16,-16 12-13-16,16 7-2 0,-16 12 0 0,17 13-43 16,-17 11-42-16,17 11-56 0,-10 10-56 0,0 7-14 0,1 10 10 15,-2 3 11-15,-3-3 20 0,2-3 15 16,1-5 8-16,2-5 12 0,2-6 8 0,0-8 8 16,4-7 3-16,1-2-27 0,0-5-28 0,1-1-32 0,-2-5-27 15,-3-2 0-15,-2-1 0 0,-1-5 0 16,-3-2 0-16,-4-5 0 0,0-2 0 0,-1-4 0 15,0 1 0-15,0-2 0 0,0-4 0 0,-21-1 0 16,21-2 0-16,0 0 0 0,-23-1 0 0,23-4 0 16,0-6 0-16,-14-4 0 0,14 0 0 0,0-5 0 15,0-5 0-15,0-3 0 0,0-5 0 0,0-3 0 16,0-5 0-16,0-2-65 0,0-2-116 0,0-2-121 16,0-3-206-16,0-1-185 0,0 0-194 0,0 0-222 15,-19 0-245-15,19 0 64 0,-29-21 310 16</inkml:trace>
  <inkml:trace contextRef="#ctx0" brushRef="#br2" timeOffset="715786.909">23730 9753 1765 0,'-4'0'91'0,"0"0"60"16,2 1 41-16,1-1 58 0,1 0-27 0,-1 0 8 16,1 0 38-16,0 0 18 0,0 0 18 0,0 0 17 15,0 0-4-15,0 0-29 0,0 0-60 0,23 15-40 16,-4-15-32-16,6 0-4 0,7 17 23 0,8-17 4 15,14 13 6-15,7-13 6 0,11 7-18 0,14-7-18 16,13 0-20-16,14 0-32 0,11 0-17 0,10 0-29 16,9 0-24-16,8 0-24 0,4 0-8 15,2 0 1-15,-4 0-5 0,-5 0 3 0,-4 0 2 16,-4 0-10-16,-8 0 2 0,-6 0-2 0,-9 0 2 16,-8 0 5-16,-7 0-6 0,-10 0 6 0,-6 0-8 15,-12 0 7-15,-7 0 4 0,-8 0-2 0,-7 0 3 16,-7 0 0-16,-7 0-4 0,-5 0 7 0,-3 12-3 15,-3-12 0-15,-4 0 7 0,-4 4-7 0,-1-4 2 16,-4 0-1-16,0 0-1 0,-2 0 3 0,-3 0 7 16,-3 0-1-16,-2 0 3 0,2 0-1 15,-5 0 1-15,1-16 2 0,0 16-3 0,-2 0-5 16,4 0-4-16,-4 0-8 0,4-8 0 0,-3 8 5 16,4 0-6-16,-3 0 5 0,-2 0-8 0,4 0 0 15,-3-5-1-15,1 5 1 0,-2 0 0 0,0 0-7 16,0 0-3-16,0 0-3 0,0 0 4 0,0 0 8 15,0 0 3-15,0 0 3 0,-23 0 1 0,23 0-4 16,-18 0 7-16,18 0-15 0,-20 0-7 0,20 13-26 16,-19-13-39-16,19 0-23 0,-15 0-45 0,15 0-47 15,-7 9-42-15,7-9-32 0,0 0-27 0,-3 0-19 16,3 0-97-16,0 0-152 0,0 0-95 0,0 0-122 16,0 0-42-16,0 0 79 0,0 0 143 0,0 0 214 15</inkml:trace>
  <inkml:trace contextRef="#ctx0" brushRef="#br2" timeOffset="716171.8916">27018 9690 670 0,'0'-1'23'15,"-11"-2"37"-15,11 2 39 0,-4-2 62 0,4 3 57 16,0-1 37-16,-6 0 30 0,6 1-13 0,0 0-36 15,0 0-30-15,0 0-25 0,0 0 3 0,0 0 10 16,0 0 17-16,0 0 31 0,0 0 11 0,0 0 2 16,19 19-27-16,-19-19-34 0,22 12-68 0,-9-12-46 15,4 13-30-15,4-13-38 0,2 14-1 0,2-8-11 16,0 1 0-16,2-1 0 0,-3-2-4 16,1 2 4-16,-1-2 0 0,-5-1-10 0,-2-1 19 15,-5-1-10-15,-1 0-13 0,-4 1 3 0,-5-2-23 16,-2 0 15-16,0 0 8 0,0 0 11 0,-22 0 5 15,22 0 5-15,-39 0 36 0,12 0 27 0,-2 0 46 16,-2 19 14-16,-3-19 13 0,-2 23-5 0,2-10-18 16,1 3 1-16,3 1-21 0,6 0-13 15,3 1-6-15,6-3-28 0,6-1-26 0,2-4-21 0,7-1-13 16,0-3-59-16,0-2-82 0,27-4-115 0,-27 0-204 16,37 0-210-16,-20 0-131 0,3-29-155 0,-4 29 21 15,0-27 197-15,-16 12 214 0</inkml:trace>
  <inkml:trace contextRef="#ctx0" brushRef="#br2" timeOffset="717135.8813">27510 10190 3225 0,'0'-4'183'16,"0"0"153"-16,0 3 110 0,0 1 68 0,0-5-98 15,0 5-40-15,0 0-13 0,-14 0 21 0,14 0-11 16,0 0-47-16,0 27-26 0,0-27-17 0,0 32-14 15,0-11-65-15,18 5-72 0,-18 3-71 0,21 3-61 16,-21-1 0-16,31 1 0 0,-15-2 0 0,1 0 0 16,-2-3 0-16,0-5 0 0,-1-5 0 15,-3-4 0-15,0-5 0 0,-1-3 0 0,-2-3 0 16,0-2 0-16,-1 0 0 0,3-36 0 0,-1 13 0 16,0-5 0-16,0-8 0 0,-1-4 0 0,-1-5 0 15,-4-2 0-15,-2-5 0 0,-1 5-47 0,0-1-62 16,0 3-34-16,-19 6-4 0,19 5 38 0,0 8 53 15,-21 6 8-15,21 8-21 0,0 5-14 0,0 7 15 16,0 0 20-16,0 24-7 0,0-5-40 0,0 5-105 16,0 3-146-16,25 5-129 0,-25 3-115 15,26 4-184-15,-11-4-75 0,3-1-150 0,2-2-79 16,4-6 237-16,-1-2 228 0</inkml:trace>
  <inkml:trace contextRef="#ctx0" brushRef="#br2" timeOffset="717464.4728">28206 10299 2025 0,'3'0'82'16,"-2"-2"77"-16,-1-1 49 0,0 3 22 0,0-1-19 15,0-2 2-15,0 3 54 0,-21 0 60 0,21-1 25 16,0 0-2-16,-20 1-63 0,20-2-31 0,-13 2-44 15,13 0-20-15,-11 0 8 0,11 0 36 0,-8 0 39 16,8 0 18-16,-9 0 15 0,2 0-33 16,2 21-28-16,1-21-15 0,-1 21 4 0,1-3-17 15,0-1-58-15,2 3-58 0,0 0-68 0,2 2-35 16,0 0 0-16,0 0 0 0,0-1 0 0,0-1 0 16,0-4 0-16,23 1 0 0,-23-5 0 0,17 0-84 15,-17-5-127-15,23-1-141 0,-10-6-213 0,2 0-101 16,-1 0-85-16,4 0-123 0,-1-20 8 0,-2 20-8 15,0-25-4-15,1 9 151 0,-2 2 122 0,-1-1 182 16,-2-1 214-16</inkml:trace>
  <inkml:trace contextRef="#ctx0" brushRef="#br2" timeOffset="717703.8792">28409 10306 2243 0,'4'-9'109'0,"-3"1"101"16,0 1 120-16,-1 0 135 0,0 0 19 0,0 4 2 15,0 3-48-15,0 0-40 0,0 0-31 0,-20 0-18 16,20 0-5-16,0 0-55 0,-13 0-67 0,13 23-69 15,0-23-63-15,-13 18-23 0,13-18-10 0,-12 27 9 16,12-8 13-16,-10 1-8 0,5 2-11 0,2 2-8 16,0 5 3-16,3-2 12 0,0 1 1 0,0-4-14 15,0 1-23-15,30-4-23 0,-30-3-13 0,36-2-3 16,-14-3-10-16,1-6-34 0,4 0-33 16,0-4-61-16,1-1-66 0,-2-2-66 0,-4 0-88 15,2 0-43-15,-6 0-11 0,-2-19-14 0,-3 19-66 16,-2 0-83-16,-5-20-60 0,-2 20-54 0,-3-13-57 15,-1 13 74-15,0-13 44 0,0 13 173 0</inkml:trace>
  <inkml:trace contextRef="#ctx0" brushRef="#br2" timeOffset="717938.8284">28388 10476 2186 0,'0'-3'114'0,"0"-1"92"0,0 1 112 0,0 1 109 15,0 2 11-15,0-3-2 0,0 3-49 0,0 0-72 16,0 0-97-16,0 0-57 0,0 0-16 16,0 0-7-16,0 0 7 0,19 0-5 0,-19 0-29 15,25 0-26-15,-25 0-29 0,29 0-30 0,-12 0-18 16,-1 0-23-16,-1 0-52 0,0 0-71 0,-3 0-68 16,0 0-67-16,-2 0-97 0,0-14-117 0,-3 14-108 15,0 0-55-15,-4-12-62 0,-1 12-31 0,-2-10 62 16,0 3 106-16,0 2 208 0</inkml:trace>
  <inkml:trace contextRef="#ctx0" brushRef="#br2" timeOffset="718154.4396">28361 10275 3069 0,'0'-2'192'0,"0"1"176"0,0-3 122 0,0 3 85 16,0-1-69-16,28-2-50 0,-28 3-38 0,31-3-38 15,-8 1-120-15,0 0-132 0,3-1-123 0,-2 1-166 16,-1-1-204-16,0-1-202 0,-3 0-366 0,-5 2-267 16,-1 1-139-16,-5-3 187 0,-2 3 404 0</inkml:trace>
  <inkml:trace contextRef="#ctx0" brushRef="#br2" timeOffset="719259.6511">23366 5654 1163 0,'0'-4'100'0,"0"3"84"0,-9-2 73 0,9 0 64 15,0 1-45-15,0-1-23 0,-4 1-9 0,4 2 12 16,-2 0 42-16,1 0 29 0,-1 0 16 0,2 0-18 16,0 0-22-16,0 0-33 0,-2 0-23 0,2 0-3 15,0 0-8-15,0 0 23 0,0 0 18 0,0 0 6 16,0 0-18-16,0 0-33 0,0 0-27 0,0 0-13 16,0 0 14-16,0 0 25 0,0 0-45 15,0 0-51-15,17 18-62 0,-17-18-73 0,14 33 0 16,-14-10 0-16,20 6 0 0,-10 3 0 0,-10 5 0 15,17 0 0-15,-17 1 0 0,13 0 0 0,-8 0 0 16,-1-2 0-16,-4-2 0 0,3-4 0 0,-1-2 0 16,-2-4 0-16,2-6-62 0,-2-2-226 0,0-4-325 15,0-7-339-15,0-2-373 0,0-3-184 0,26 0 75 16,-26-20 338-16</inkml:trace>
  <inkml:trace contextRef="#ctx0" brushRef="#br2" timeOffset="719835.8972">23838 5786 898 0,'0'-2'106'0,"0"2"98"16,0-2 93-16,0-1 80 0,0 2-41 0,0-2-28 15,0 3-43-15,0 0 19 0,0-1 51 0,0 1 33 16,0 0 22-16,0 0-34 0,0 0-60 0,0 0-50 15,0 0 4-15,0 0-6 0,-14 0 21 0,14 0 21 16,0 0-5-16,0 0 5 0,0 0-9 0,-7 0-12 16,7 0 6-16,-12 0 5 0,5 22-68 0,-1-22-63 15,-2 22-74-15,-1-8-71 0,1 3 0 0,0 2 0 16,0 1 0-16,5 0 0 0,-2 4 0 0,4-2 0 16,1 2 0-16,2-3 0 0,0 1 0 0,0-1 0 15,24-1 0-15,-24-3 0 0,29-3 0 0,-9-3-67 16,2-1-209-16,-2-4-272 0,3-5-282 0,3-1-349 15,-3 0-102-15,-3 0-87 0,1-20 150 0,-3 20 416 16</inkml:trace>
  <inkml:trace contextRef="#ctx0" brushRef="#br2" timeOffset="722112.7919">24952 8228 1287 0,'0'0'98'0,"0"0"73"0,-8 0 58 0,8 0 44 16,0 17-62-16,-9-17-39 0,6 0-26 0,-2 12-14 16,3-12-24-16,-2 0-18 0,2 11-25 15,2-11-25-15,-3 0-3 0,2 4-13 0,1-4-10 16,0 3-4-16,0-3-2 0,0 3-1 0,0 1 9 16,0-3-1-16,0 2-4 0,0 2-6 0,0-2-5 15,0 3 0-15,0-3-2 0,17 2-2 0,-17 1 1 16,0-2-7-16,18-2-22 0,-18 1-16 0,14-1-18 15,-14 0-17-15,18-1 9 0,-13-1 10 0,3 0 8 16,-3 0 20-16,-1 0 8 0,-1 0 3 0,1 0-5 16,-4 0 5-16,1 0 6 0,-1 0 5 15,0-20 22-15,0 20 5 0,0 0 10 0,0-15 12 16,0 15 5-16,0-10 10 0,-20 10 11 0,20 0 2 16,0-8 2-16,-13 8-9 0,13 0-8 0,0 0-15 15,0 0 2-15,0 0-1 0,-6 0-6 0,6 0-1 16,0 17-13-16,0-17-6 0,0 0-9 0,0 18-4 15,0-18-10-15,0 0-30 0,0 16-40 0,0-16-45 16,14 0-59-16,-14 9-49 0,0-9-84 16,0 0-133-16,0 0-50 0,0 0-9 0,0 0 123 15</inkml:trace>
  <inkml:trace contextRef="#ctx0" brushRef="#br2" timeOffset="722663.136">25528 7977 870 0,'2'-5'91'0,"-2"3"75"0,0-1 72 15,0 2 65-15,0-3-33 0,0 3-17 0,0 1-14 16,0-3-16-16,-15 3 1 0,15-1 11 0,0 1 14 16,0 0 22-16,0 0-2 0,0 0-16 0,-10 0-38 15,10 0-51-15,-7 0-11 0,7 0-11 0,-6 0-5 16,0 0 1-16,0 22-22 0,0-22-17 0,-3 19 1 15,-1-7-6-15,4 3 6 0,-3 2-17 0,2 2 4 16,2 2 1-16,-1 1-14 0,6-1-6 0,0 2-31 16,0-1-13-16,0-2-20 0,20-3-5 15,-20 0-6-15,25-6-9 0,-25-1-4 0,28-2-26 16,-11-5-20-16,3-3-7 0,-1 0-30 0,2 0-25 16,2-23 3-16,2 23-27 0,2-31 23 0,-2 11-7 15,-3-2-11-15,-2-2 9 0,-1 0-11 0,-4 1 37 16,-7-2 24-16,2 0 13 0,-9 1 22 0,-1 2 7 15,0-1 1-15,0-2 2 0,-25 2 8 0,25 1 4 16,-28 1 18-16,11 7 15 0,-5 2-5 0,0 2 8 16,-2 9-4-16,-3 1 1 0,-2 0 4 15,-1 26 7-15,2-26-3 0,-1 35-7 0,4-13-3 16,4 1-71-16,1 0-105 0,6-1-124 0,6-2-127 16,6 2-83-16,2-4-100 0,0 0 2 0,0-6 6 15,0 0 142-15</inkml:trace>
  <inkml:trace contextRef="#ctx0" brushRef="#br2" timeOffset="722979.2891">25551 8089 2408 0,'-2'-3'144'16,"2"0"139"-16,-2 3 168 0,1 0 146 0,-2 0-40 15,3 0-46-15,0 0-76 0,0 0-61 0,0 24-41 16,0-24-61-16,27 19-83 0,-27-5-80 0,29 2-68 15,-10 0-47-15,2 2-81 0,0 0-153 0,4 0-179 16,0-1-385-16,0-3-307 0,-2 1-239 0,0-5 92 16,-2-2 400-16</inkml:trace>
  <inkml:trace contextRef="#ctx0" brushRef="#br2" timeOffset="725235.4809">24961 8349 471 0,'0'0'21'0,"0"0"14"16,0 0 32-16,0 0 52 0,0 0 56 0,0 0 61 15,0 0 29-15,0-6 14 0,0 6-24 0,0 0-20 16,0-2-8-16,0 2-16 0,0 0-2 0,0 0-3 16,0 0-18-16,0 0-7 0,0 0-4 15,0 0 2-15,0 0 6 0,0 0-9 0,0 20-33 0,0-20-58 16,0 15-33-16,0-15-31 0,0 19-26 15,0-7-12-15,0-2-41 0,0 1-69 0,0 1-93 16,0-1-103-16,0 1-82 0,0 0-69 0,0 2-94 16,0-2-55-16,0 1-15 0,0-1 134 0</inkml:trace>
  <inkml:trace contextRef="#ctx0" brushRef="#br2" timeOffset="725460.4641">24974 8704 2272 0,'0'6'58'0,"0"3"66"0,10-1 46 0,-10 1 52 16,0-4-11-16,0 2-7 0,3 1-11 16,-3-3-18-16,3 2-40 0,-1-2-57 0,1 0-35 15,-1-1-38-15,0 0-33 0,0 0-82 0,0-2-104 16,-1 0-113-16,1 1-109 0,-2-1-108 0,1 0-79 16,-1 3 13-16,0-2 102 0,0 2 187 0</inkml:trace>
  <inkml:trace contextRef="#ctx0" brushRef="#br2" timeOffset="725672.41">25015 9016 2426 0,'0'9'55'0,"0"2"45"16,0-2 52-16,0 2 68 0,0 1 11 0,0-2 11 16,0 2-6-16,0 0-51 0,0 0-60 0,0 0-63 15,0-2-47-15,0 1-35 0,0-3-64 0,0-2-80 16,0 2-117-16,0-1-95 0,19 1-86 0,-19-3-164 15,0 2-17-15,0 0 27 0,0 0 146 0</inkml:trace>
  <inkml:trace contextRef="#ctx0" brushRef="#br2" timeOffset="725892.9822">25047 9450 3182 0,'0'14'105'0,"0"-1"79"15,0-1 74-15,0-1 47 0,0-1-71 0,0 0-79 16,6-2-67-16,-6 0-58 0,5 0-65 0,-2-1-96 16,0 1-143-16,-1-1-121 0,1 1-77 0,-1 0-49 15,1 0-141-15,-1-1-14 0,2-2 49 0,-2 3 143 16</inkml:trace>
  <inkml:trace contextRef="#ctx0" brushRef="#br2" timeOffset="726551.4928">24689 10323 823 0,'0'0'88'16,"0"0"99"-16,0 0 98 0,0 0 78 0,-10 0-15 16,10 0-22-16,-5 0-8 0,5 0 25 0,-6 0 15 15,1 0 35-15,2 0-5 0,-2 0-36 0,3 0-43 16,0 0-55-16,1 0-9 0,0 0 13 0,0 0 14 15,1 0 2-15,0 0-43 0,0 0-29 0,0 0 0 16,0 0-2-16,0 0 34 0,0 0 17 16,20 0 10-16,-20 0-54 0,18 20-67 0,-18-20-66 15,24 25-69-15,-14-10-5 0,3 2 0 0,-2-2 0 16,1 2 0-16,-2 0 0 0,1-2 0 0,-3-1 0 16,2-3 0-16,-1-1 0 0,-2-4 0 0,1-1 0 15,0-4 0-15,-2-1 0 0,3 0 0 0,0-22 0 16,-1 22 0-16,0-32 0 0,-1 8 0 0,3 1 0 15,-5-3 0-15,1-1 0 0,-2 0 0 0,-2-1 0 16,-1 2 0-16,-1 1 0 0,0 3 0 0,0 3 0 16,0 2 0-16,0 5 0 0,0 5 0 0,0 1 0 15,-15 4 0-15,15 2 0 0,0 0 0 16,0 0-52-16,0 23-105 0,0-23-102 0,0 27-122 16,0-11-130-16,0 3-77 0,0-2-145 0,0 0-224 15,21-1-123-15,-21-1-110 0,24-5 135 0,-24 1 345 16</inkml:trace>
  <inkml:trace contextRef="#ctx0" brushRef="#br2" timeOffset="726826.374">25177 10314 2435 0,'0'0'58'0,"0"0"34"0,0 0 32 16,0 0 45-16,0 0-6 0,0 0 45 15,-22 0 51-15,22 0 32 0,-16 0 33 0,16 14-18 16,-16-14-40-16,16 0-44 0,-20 15-32 0,11-15-6 16,0 17 9-16,0-8 31 0,1 2 22 0,1 0-9 15,-1 3 1-15,4 0-37 0,0 2-41 0,2-1-30 16,1 1-40-16,1 0-26 0,0-1-34 0,0 1-19 16,0-3-21-16,27 0-39 0,-27-3-65 0,22-2-90 15,-22 0-139-15,26-5-104 0,-12 1-138 0,1-4-206 16,0 0-78-16,-1 0-106 0,2 0 21 15,-3-28 171-15,1 28 227 0</inkml:trace>
  <inkml:trace contextRef="#ctx0" brushRef="#br2" timeOffset="727067.3342">25308 10372 2633 0,'0'-3'113'0,"-21"3"99"0,21 0 119 0,0 0 119 15,-18-1-17-15,18 1-40 0,-13 0-58 0,13 0-79 16,-11 0-65-16,11 0-19 0,-12 23-36 0,12-23-26 15,-6 15-18-15,6-15-25 0,-2 21-17 0,1-21-6 16,1 22-8-16,0-7 5 0,0-3-15 0,0 5-13 16,0 0-3-16,0-3-22 0,21 4 16 0,-21-5 8 15,0 4 20-15,19-2 11 0,-19-3-12 16,21-1-12-16,-21-3-50 0,21-1-44 0,-8-3-54 16,-2-1-49-16,0-2-54 0,-1-1-36 0,-2 0-77 15,4 0-130-15,-4 0-94 0,-1-16-69 0,-1 16-30 16,0 0-32-16,-4 0 66 0,1-17 41 0,0 17 165 15</inkml:trace>
  <inkml:trace contextRef="#ctx0" brushRef="#br2" timeOffset="727312.3272">25197 10519 2219 0,'-3'0'87'0,"2"0"82"0,-1 0 84 0,-2 0 101 15,3 0 26-15,1 0 8 0,0 0-33 0,-1 0-76 16,1 0-82-16,0 0-74 0,0 0-33 0,0 0-20 16,23 0-16-16,-23-17-7 0,23 17-15 0,-23 0-6 15,28-15-26-15,-12 15 1 0,-2 0-6 0,-2-11-38 16,2 11-33-16,-4-6-96 0,-2 6-93 0,-1 0-87 16,-1-5-76-16,-6 5-15 0,4 0-14 0,-4-4-2 15,0 4-53-15,0-2-19 0,0 0 47 0,0 1 53 16,0-3 174-16</inkml:trace>
  <inkml:trace contextRef="#ctx0" brushRef="#br2" timeOffset="727527.5617">25193 10376 2767 0,'0'0'110'0,"0"0"120"0,0 0 126 16,0 0 96-16,20 0-26 0,-20 0-69 0,25 0-84 15,-5-21-76-15,0 21-68 0,3-18-58 0,1 18-47 16,-1-19-64-16,0 19-94 0,-4-17-157 0,0 17-217 15,-8-11-164-15,-3 11-166 0,-2-8-103 0,0 8 105 16,-2 0 207-16</inkml:trace>
  <inkml:trace contextRef="#ctx0" brushRef="#br2" timeOffset="727861.1804">25451 10401 2238 0,'0'0'66'16,"0"0"45"-16,0 0 41 0,0 0 54 0,0 0-7 16,0 0 54-16,0 0 47 15,0 0 25-15,-15 0 9 0,15 0-33 0,0 18-56 0,0-18-31 0,0 17-32 16,0-17-10-16,0 23 21 0,0-12 31 0,0 3 34 16,0 3 14-16,0 1-9 0,0-1-44 0,0 0-22 15,0 2-1-15,0 0-22 0,0-2-29 0,0-1-45 16,27-2-73-16,-27-2-19 0,22-4-6 15,-6 0-4-15,0-6-3 0,1-2-22 0,2 0-31 16,0 0-44-16,2-25-55 0,-1 25-56 0,-2-32-51 16,0 12-20-16,-4-2-8 0,0 2 26 0,-4-3 40 15,0 2 54-15,-6 0 53 0,-1 1 46 0,-3 0 16 16,0 3 2-16,0 1 12 0,0 1-6 0,-29 2 33 16,29 4-1-16,-26 3 12 0,6 3 5 0,2 3-11 15,-2 0 5-15,-3 0 6 0,-2 26-6 0,3-26-5 16,-1 32 6-16,1-13-6 0,5 3 11 15,2-4-5-15,3 2-37 0,2 0-61 0,5-3-101 16,5-3-135-16,0 1-140 0,0-1-120 0,0-4-146 16,0-1-73-16,0-2 87 0,21-1 176 0</inkml:trace>
  <inkml:trace contextRef="#ctx0" brushRef="#br2" timeOffset="728076.2518">25557 10592 4104 0,'-10'0'167'0,"10"0"85"15,0 0 70-15,0 0 73 0,0 0-62 0,0 0 22 16,0 0 2-16,0 0-19 0,19 0-71 16,-19 0-86-16,0 0-70 0,20 0-51 0,-20 0-46 15,16 19-46-15,-16-19-84 0,18 15-158 0,-11-15-203 16,1 17-248-16,2-17-349 0,-5 14-298 0,3-14 41 15,-4 7 274-15</inkml:trace>
  <inkml:trace contextRef="#ctx0" brushRef="#br2" timeOffset="729015.4785">23788 8286 1344 0,'0'0'127'0,"-2"0"94"16,2 0 71-16,0 0 80 0,0 0-27 0,0 0 8 15,0 0 61-15,0 0 34 0,17 0-30 0,-17 0-50 16,0 0-86-16,0 0-76 0,16 0-35 0,-16 0-15 15,0 13-34-15,14-13-24 0,-14 0-41 0,10 0-36 16,-2 7-13-16,-2-7-26 0,4 4-16 0,-3-4-67 16,5 5-75-16,-2-5-93 0,5 3-186 15,-1-3-142-15,3 2-97 0,2-2-113 0,0 0-10 0,4 0 60 16,-2 0 173-16,4 0 219 0</inkml:trace>
  <inkml:trace contextRef="#ctx0" brushRef="#br2" timeOffset="729260.5908">24331 8240 1868 0,'1'0'64'16,"0"0"47"-16,-1 13 46 0,2-13 48 0,-2 0-21 15,1 11-8-15,0-11-22 0,1 0-33 0,0 10-48 16,2-10-39-16,1 0-33 0,0 3-50 0,3-3-46 16,0 0-57-16,1 0-59 0,3 0-71 0,0 0-85 15,2 0-79-15,0 0-2 0,-1-20 32 16,4 20 89-16,-3 0 137 0</inkml:trace>
  <inkml:trace contextRef="#ctx0" brushRef="#br2" timeOffset="729464.4768">24666 8218 810 0,'6'0'87'0,"0"0"64"0,-1 0 57 0,-2 0 53 16,0 0-48-16,0 0-34 0,4 0-39 0,-3 0-37 15,3 0-34-15,-3 0-28 0,2 0-18 0,2 0-20 16,-1 0-18-16,1 0-29 0,-1 0-44 0,5 0-36 15,-4 0-48-15,3 0-90 0,0 0-56 0,1 0-10 16,-1 0 9-16,-1 0 51 0,0-13 100 16</inkml:trace>
  <inkml:trace contextRef="#ctx0" brushRef="#br2" timeOffset="729499.488">24928 8170 1480 0,'2'0'81'0,"-2"0"76"0,0 0 56 15,0 0 56-15,0 0-37 0,0 0-52 0,0 0-55 16,0 0-54-16,0 13-45 0,0-13-44 0,0 0-80 15,-15 0-141-15,15 11-275 0,0-11-174 0,0 7 78 16</inkml:trace>
  <inkml:trace contextRef="#ctx0" brushRef="#br2" timeOffset="729983.4946">22715 8067 2152 0,'0'0'102'16,"0"0"94"-16,2 0 91 0,-2 19 108 0,3-19-6 16,2 18 47-16,0-4-3 0,-1 4-63 0,4 2-53 15,-2 0-105-15,3 3-65 0,0 1-26 0,-2-2-38 16,1 3-41-16,0-4-16 0,-2 0-31 0,-1-1-15 15,-1-3-48-15,-1 0-73 0,-1-2-90 0,-2-3-196 16,2-5-185-16,-2 0-142 0,0-2-206 0,0-3 55 16,0-2 161-16,0 0 210 0</inkml:trace>
  <inkml:trace contextRef="#ctx0" brushRef="#br2" timeOffset="730227.9283">23064 8219 1689 0,'0'0'69'16,"-17"0"43"-16,17 0 39 0,0 0 34 0,-21 0-33 15,21 0-7-15,-20 0 0 0,10 0 7 0,-2 21 10 16,0-21 19-16,1 14 12 0,1-14 8 0,2 20 7 16,1-8-6-16,0 1-5 0,5-1-6 0,1 3-40 15,1-1-36-15,0 0-34 0,0 0-41 0,22 0-20 16,-22-3-7-16,25 2-28 0,-25-5-45 15,30 0-80-15,-15-3-133 0,2-1-138 0,-1-3-102 16,0 0-106-16,0-1-134 0,0 0 16 0,-2 0 120 16,1-23 191-16</inkml:trace>
  <inkml:trace contextRef="#ctx0" brushRef="#br2" timeOffset="730558.0292">23194 8245 1756 0,'0'0'83'16,"-11"15"64"-16,11-15 56 0,-12 14 48 0,12-14-27 16,-10 15 7-16,10-6 25 0,-7 1 19 0,7 2 5 15,0 0-30-15,0-1-53 0,0 0-45 0,0 1-52 16,0 0-32-16,26-2-16 0,-26 0-23 0,22-3-11 16,-22-2-14-16,27-1-12 0,-12-3 8 0,1-1-3 15,0 0 3-15,0 0-3 0,0 0-24 0,-1-22-2 16,-1 22-4-16,0-24-12 0,-3 24-10 0,-1-25-9 15,-4 10-10-15,0 1-9 0,-3-2 10 0,-3-1 2 16,0 2 7-16,0 0 13 0,0-1-2 0,-27 0-2 16,27 3 2-16,-34 2 13 0,15 2 17 0,-3 4 16 15,-1 4 7-15,-1 1-1 0,1 0 1 16,1 22 1-16,3-22 0 0,4 31-1 0,1-11-4 16,6 0-23-16,8 0-63 0,0 1-88 15,0 0-92-15,0-3-106 0,0-1-153 0,34-2-83 0,-34-1-28 16,32-4 126-16</inkml:trace>
  <inkml:trace contextRef="#ctx0" brushRef="#br2" timeOffset="730812.8844">23332 8328 2542 0,'0'0'150'0,"0"16"180"16,9-16 161-16,-9 22 94 0,9-9-97 0,-9 3-141 16,11 3-159-16,-4 0-90 0,0 4-72 0,0-4-87 15,4 1-160-15,-1 0-313 0,0 0-249 16,1-3-337-16,1-2 27 0,-4 0 309 0</inkml:trace>
  <inkml:trace contextRef="#ctx0" brushRef="#br1" timeOffset="747006.8631">24938 8249 1217 0,'0'0'80'0,"0"0"44"0,0 0 21 0,0 0 25 16,0 0-73-16,0 0-39 0,0 0-15 0,0 0-16 15,0 0 0-15,0 0 5 0,0 0 2 0,0 0-3 16,0 0-1-16,0 0-3 0,0 0 4 0,0 0 3 16,0 13-3-16,0-13 3 0,0 0 3 0,0 0 6 15,0 0 12-15,0 0-1 0,0 7 4 16,0-7 13-16,0 0 13 0,0 0 13 0,0 3 4 16,0-3-4-16,12 2-3 0,-12 0-1 15,0-1-3-15,0 1-5 0,0 1-19 0,0 1-7 0,7-1-11 16,-7-1-4-16,2 1 2 0,0 3-7 0,0 0-9 15,1-1-4-15,0-1 3 0,1 3 2 0,-3 0 8 16,1 0 2-16,4 1 8 0,-4-1 18 0,2 0 6 16,0 4 12-16,1-1 1 0,1 1-11 0,2 1 11 15,-2 3-6-15,1-1 0 0,3 3 8 0,-3 0-13 16,3 3-2-16,0 1 2 0,0 1-22 0,0 0-15 16,1 3-16-16,0-1-11 0,0 3 6 0,1-3 12 15,-1 2-5-15,3-2-12 0,-1 0 11 16,-3 0-12-16,3-2-5 0,-1 0-6 0,2-3-10 0,-3 3 4 15,1-1 11-15,0-1 6 0,1 0-5 0,1 3-12 16,0-4 11-16,1 3 5 0,0-2-15 16,-1 1 15-16,-1-1-15 0,2 1-10 0,-3-1 20 15,-1 2 0-15,-3-3 0 0,0-1 5 0,1 2 1 16,-3-2-6-16,1 0 0 0,0 0-5 0,0-2-5 16,-1 0-5-16,1-1 5 0,3-1 6 0,-4 0 4 15,1-1-5-15,1-1 5 0,0-2 6 0,-3 1-11 16,3-3 5-16,-4 1-5 0,3-2-4 15,1-1 9-15,-2 1 1 0,0-2-11 0,-1-1 10 0,-1 1-10 16,2-3 5-16,0 0 11 0,-2 3-10 16,0-1 4-16,1 0 1 0,-3-3-1 0,1 3-4 0,0 3-1 15,1-1 6-15,-2 3 0 0,-2-1 6 16,4 3-6-16,-4 0-16 0,1 0 6 0,-1-1 10 16,2 1 10-16,2-1 7 0,-2-2-17 0,0 2-9 15,0-3-2-15,0-3 14 0,1 1 4 0,-1-2-7 16,1-1 7-16,-1 1 0 0,0-1 9 0,-1 0 21 15,2 1-5-15,0 0 4 0,-1 2 9 0,1-1-15 16,0 3-5-16,0 1-11 0,1 0-6 0,-2 1 9 16,2 1-1-16,0-1 0 0,0-1 4 0,-1 1-10 15,1-1 10-15,0-2-5 0,-2 1-2 0,0-2 21 16,4 0 7-16,-2 1 18 0,1-2 11 0,-1 3-11 16,2 0 8-16,-1 1 2 0,2 2-1 0,0 1-14 15,-1 2-19-15,0-2-18 0,1 2-12 16,-1-1 10-16,0-2 5 0,-1-3 10 0,-1 1-5 15,0-2-6-15,-2-2-17 0,0 0-6 0,-1-3-4 16,2 0-8-16,-3-1-37 0,2 0-76 0,-2 0-99 16,0 0-115-16,0 0-130 0,0 0-217 0,0 0-154 15,-21-20-218-15,21 20-8 0,-18 0 236 0,18-21 257 16</inkml:trace>
  <inkml:trace contextRef="#ctx0" brushRef="#br1" timeOffset="748735.3207">23712 6733 496 0,'-1'0'29'0,"-1"-10"10"0,1 10 51 0,1 0 29 16,0 0 32-16,0 0 45 0,-1 0 13 0,0 0 14 16,1 0-25-16,0 0-17 0,-1 0-29 0,1 0-20 15,0 0-13-15,-2 0-18 0,1 0-14 0,1 0-5 16,0 0-8-16,-1 0-9 0,0 0-11 0,-1 0-5 15,2 0-2-15,0 0-1 0,0 0-3 0,0 0-1 16,0 0 7-16,0 0 23 0,0 0 22 0,0 0 17 16,0 0 7-16,0 0 11 0,0 19 3 0,0-19 6 15,0 0 4-15,15 17-12 0,-15-17 7 16,0 15-12-16,0-15-15 0,0 16-5 0,13-6-16 16,-13 0-9-16,10 2 2 0,0 1-14 0,1 1-20 15,3 1-6-15,2 2-16 0,0 2-15 0,2 0 5 16,0 0-6-16,3 2-5 0,-1-2 6 0,-3 2-16 15,0-2 6-15,0 0 5 0,-1 1 5 0,-1-3 11 16,1-1-5-16,-4 1-5 0,2-1-22 0,-1 1 16 16,1-2-6-16,-1 0 10 0,1 0 6 0,-1 2-10 15,-1 0-1-15,1 0-1 0,0 0 11 0,0 2 11 16,-1-2-9-16,1 0 4 0,0-3-9 0,-2 2-18 16,3-1 12-16,-3-1 4 0,0-2 1 0,1-1 0 15,-3 1 4-15,1-1-15 0,-1 3 5 0,0-3-5 16,-2 2-1-16,1-1 1 0,0 0-5 0,-1 1 10 15,0 0-5-15,-1-2 0 0,2 1 0 0,-3-1 0 16,4-1 5-16,-3 0-15 0,3-1 20 16,-3-1-10-16,2-1-9 0,1-2 24 0,-1 2-20 15,0 0 11-15,-3 0 5 0,3 1-15 0,-1-3 11 16,-1 4-10-16,-1-2-6 0,0 3 20 0,0-3-5 16,1 1 10-16,-1 3 0 0,-2-1-20 0,0 2-4 15,2 1 4-15,1-1 5 0,-3-1 5 16,4 0-10-16,-1 1 6 0,-1-3-12 0,1 2 1 15,2-2 20-15,-1 0-21 0,1-1 12 0,-1 0 4 0,1 1-4 16,1 0 10-16,-2-3-6 0,2 2-11 16,1-1 17-16,-5 1-22 0,1-2 11 0,-2 1 6 0,0 0-16 15,-1 1 21-15,2 1-8 0,0 1-1 16,1 0 3-16,-2-3-13 0,1 2 5 0,0 0 4 16,0-1-13-16,1 1 13 0,-3-1-3 0,2-1-11 15,0 1 10-15,-1 1-5 0,0 0 16 0,1-1-4 16,0-3 0-16,0 2 0 0,0-2-5 0,0-2 10 15,0 0-4-15,0-1-1 0,0 2-15 0,-1-3 5 16,-1 3 0-16,1-1 10 0,-1-1 11 0,0 3 0 16,-1-3 1-16,0 3-8 0,0-1 10 0,2 0 6 15,0 0 13-15,-1 2-9 0,-2-2-13 0,3 0 12 16,1 3 32-16,0-1 5 0,-2-1-3 0,3-1-34 16,-3 1-33-16,1 0-1 0,2 0 8 15,-2 0 5-15,-2-2-2 0,3 1 3 0,-2 0-12 16,2 0 9-16,-1 0-1 0,0-1-1 0,0-1 5 15,-1 1 0-15,-1-1-5 0,0 0 8 0,0 1 5 16,1-1 0-16,0-1 22 0,1 2 9 0,-1-2-5 16,-1 2 1-16,1 1-13 0,2-2 12 0,-3 1 27 15,4 2 1-15,-3-2-8 0,1 1-28 0,1 0-22 16,0-1-14-16,-1 0 8 0,0 2-1 0,1-3-2 16,-3 2 14-16,4-1 2 0,0 1 13 0,-3-1 7 15,1 1 1-15,-1 2 10 0,0-3 1 0,1 2-8 16,1-2-7-16,-2 3-13 0,0-3-18 0,-1 2 1 15,1 0 1-15,-1-2-6 0,3-2 13 0,-4 4-1 16,0-2-1-16,0 1 4 0,1-2-10 16,0 2 2-16,0-1-1 0,0 1 5 0,1-3 9 15,-2 2 12-15,2 0 12 0,-1 0 3 0,3-1 7 16,-5 3-5-16,4-1-11 0,0-1-8 0,-1 2-12 16,2-1-11-16,-2 1-2 0,3 0-2 0,-3-2-2 15,0 1-2-15,-1-1 0 0,-1-2-2 16,0 0-2-16,0 2 0 0,1-2-13 0,-2 0-18 15,0 0-28-15,0-1-39 0,0 0-70 0,0 0-115 0,0 0-127 16,0 1-146-16,0-1-270 0,0 0-161 16,-19 0-179-16,19 0 24 0,0 0 353 0</inkml:trace>
  <inkml:trace contextRef="#ctx0" brushRef="#br1" timeOffset="749613.2384">22512 6341 1632 0,'0'0'73'0,"-6"0"66"0,6 0 56 0,-5 0 50 16,5 0-32-16,0 0-27 0,-2 0-12 0,0 0 14 16,0 0 17-16,2 9 22 0,0-9 4 0,0 0-10 15,0 0-8-15,0 0-17 0,0 0 12 0,0 0-8 16,0 0 0-16,0 6 1 0,0 0-22 0,19 2 12 16,-19 1 22-16,0 4 13 0,21 3 26 0,-21 4-29 15,19-1-30-15,-19 5-28 0,18 1-45 0,-10 1-24 16,-8 1-37-16,13-1-33 0,-13 2-20 0,6-3-24 15,-6-3-36-15,4-1-68 0,-3-2-128 16,-1-5-144-16,1-3-100 0,1-3-225 0,0-3-164 16,1-5-167-16,0 0-141 0,2 0 258 0,0-20 293 15</inkml:trace>
  <inkml:trace contextRef="#ctx0" brushRef="#br1" timeOffset="749935.1559">22878 6534 882 0,'2'0'55'16,"-1"0"70"-16,-1-5 71 0,0 5 70 0,1 0-5 15,-1 0-15-15,0 0-19 0,0 0-22 0,0 0-2 16,0 0-17-16,0 0-16 0,0 0 6 0,0 0 1 15,0 0 14-15,0 0 21 0,0 0 3 0,0 0 11 16,0 0-6-16,-13 0 2 0,13 15-27 0,0-15-34 16,-9 17-31-16,9-3-18 0,-11 1-14 0,3-1-26 15,2 3-9-15,2 0-34 0,0-1-17 0,2 0 8 16,2-1-14-16,0 0-13 0,0-2-19 0,0-1-51 16,24-3-24-16,-24-1-79 0,25-5-172 15,-7-3-189-15,2 0-163 0,-1 0-210 0,4-30 0 16,0 12 135-16,1 0 196 0</inkml:trace>
  <inkml:trace contextRef="#ctx0" brushRef="#br1" timeOffset="750190.4935">22923 6150 2879 0,'-4'-2'115'0,"0"-1"98"15,0 1 112-15,0 2 104 0,2 0-33 0,-2 0-56 16,2 0-92-16,2 24-97 0,0-24-61 0,0 27-57 16,0-9-9-16,0 2-27 0,0 5-33 0,0-3-70 15,0 1-209-15,16 2-256 0,-16-2-241 0,0-3-262 16,0-2 73-16,0-3 275 0</inkml:trace>
  <inkml:trace contextRef="#ctx0" brushRef="#br1" timeOffset="751403.8739">25459 10050 1220 0,'0'0'122'0,"0"0"94"0,0 0 84 16,0 0 64-16,0 0-46 0,0 0-18 0,0 0-12 16,0 0 10-16,0 0-17 0,0 0-18 0,0 0-33 15,0 0-13-15,0 0-11 0,0 0-12 0,0 0-3 16,0 0-18-16,0 19-1 0,0-19 4 0,0 20 12 15,19-20-5-15,-19 26-12 0,18-10-12 0,-18 0-22 16,24-3-7-16,-24 3-24 0,21 0-21 16,-11-2-23-16,0-1-23 0,-1-1-14 0,-1-2-10 15,-1-1-1-15,-1-3-4 0,-2-2 9 0,-2-1 12 16,3-1 2-16,0-2 0 0,-1 0-7 0,-1 0-9 16,1-21-9-16,0 21-2 0,1-20 5 0,-1 4-7 15,2 0-6-15,-2-2 6 0,-2-1-6 0,0-1 0 16,-2 0 3-16,0-1-8 0,0 1 6 0,0 1 0 15,0 2 7-15,-19 3 0 0,19 1-4 0,0 4-2 16,0 4-2-16,0 2-2 0,0 3 2 16,0 0 2-16,0 0 1 0,0 20-15 0,0-20-45 0,0 24-73 15,0-9-107-15,0 1-129 0,17 1-76 0,-17-2-143 16,0 2-187-16,15-3-96 0,-15 1-203 0,12-3 33 16,-12-3 292-16</inkml:trace>
  <inkml:trace contextRef="#ctx0" brushRef="#br1" timeOffset="751689.2938">25817 10147 1686 0,'0'0'46'16,"0"0"33"-16,0 0 34 0,0 0 42 0,0 0-3 15,0 0 8-15,0 0 11 0,0 0 12 0,-12 0-13 16,12 0-14-16,0 0-12 0,0 0-8 0,0 0 29 15,-9 0 27-15,9 0 14 0,-7 0 20 0,0 0-5 16,2 0-6-16,-3 18 3 0,1-18-33 16,-2 16-10-16,2-16-12 0,-2 16-3 0,1-6-3 15,0 2-14-15,1 0-23 0,-2 0-33 0,5 1-17 16,-3-1-29-16,4 0-14 0,-1 0-22 0,4-2-23 16,0 2-50-16,0-4-56 0,0-2-71 0,0-1-108 15,25-3-130-15,-25-2-186 0,25 0-123 16,-25 0-153-16,30 0-26 0,-13-24 130 0,-1 24 203 15</inkml:trace>
  <inkml:trace contextRef="#ctx0" brushRef="#br1" timeOffset="751915.1657">25932 10149 1993 0,'0'0'93'0,"0"0"56"0,-17 0 57 15,17 0 57-15,-14 0-33 0,14 0-2 0,-18 0 10 16,18 17 7-16,-18-17-1 0,18 0 13 0,-15 20-30 15,9-20-32-15,0 16-38 0,6-16-49 0,-5 14-37 16,3-5-14-16,2 0-7 0,0 0-16 0,0 1 0 16,0 2-12-16,0 0-5 0,0-1-5 0,21-2-6 15,-21-1-23-15,0-3-41 0,21 0-52 0,-21-2-107 16,19-2-132-16,-19-1-131 0,18 0-103 16,-9 0-79-16,0 0-66 0,-2-18 55 0,2 18 81 15,-2-19 191-15</inkml:trace>
  <inkml:trace contextRef="#ctx0" brushRef="#br1" timeOffset="752136.1551">26002 9953 1178 0,'0'-4'173'0,"0"2"112"0,0-1 91 0,0 2 115 15,0 1-22-15,7 0 16 0,-7 0-2 16,0 0-53-16,4 27-125 0,-4-27-116 0,2 27-96 16,-2-13-67-16,0 3-42 0,0 2-138 0,0-1-250 15,0 3-259-15,0-1-390 0,-18-3-46 0,18 0 256 16</inkml:trace>
  <inkml:trace contextRef="#ctx0" brushRef="#br0" timeOffset="770621.8471">24940 8256 760 0,'0'0'45'0,"0"0"63"0,0 0 77 0,0 0 36 16,0 0 13-16,0 0-17 0,0 0-46 16,0 0-11-16,0 0-32 0,0 0-20 0,0 0-13 15,0 0 3-15,0 0-12 0,0 0 6 0,0 0 7 16,22 0-10-16,-22 0 11 0,22 16-15 0,-22-16-2 16,27 17 3-16,-8-17-6 0,0 26-2 0,6-12-7 15,0 4-1-15,4 0-6 0,1 3 4 0,5 4 0 16,1 3-7-16,2 1 8 0,3 5-15 0,-1 4-6 15,0 4 12-15,2 1-15 0,-2 2 8 0,-1-1-1 16,-1 0-25-16,-1-2-3 0,-3-2-10 16,1-6-10-16,-1-1 6 0,-2-4-12 0,1-4 2 15,1-1-1-15,0-2-8 0,-2-1 10 0,2 0 0 16,-1-2-3-16,-3-2 6 0,1 3 2 0,-2-1-2 16,0 0 1-16,-2-2 5 0,-3 1-7 0,-1 0 5 15,0-1 12-15,0 0-7 0,-2-1-6 0,-3-1-1 16,1 2-10-16,-2-1 8 0,0 0 5 0,0-2-10 15,1 0-1-15,-5-1 0 0,6 1-1 0,-4-3 13 16,6 0 25-16,-3 1 18 0,-1-4 16 0,2 0 16 16,-2 3 10-16,1 0-10 0,-1 0-15 0,0 1-9 15,-3 0-28-15,-3 0-23 0,2 0-4 0,-3 0-6 16,0-1-5-16,-3-2 11 0,-1 1 11 0,0-1-16 16,0-1-1-16,-1-2-5 0,1 5-6 0,-1-5 11 15,2 2 5-15,-2-1-15 0,1 1 16 16,1-2-5-16,-5 0-1 0,2-1 22 0,2-1-17 15,-4 0 6-15,4 0-5 0,-4 0-6 0,1-2-6 16,1 1 1-16,-2-3 5 0,0 2 1 0,3 0 4 16,-2-1 12-16,-1 3-12 0,2-2 7 0,0 1 9 15,-1 0-10-15,1-1 5 0,0 3-6 0,-1-3-10 16,-1 1 0-16,3 1 0 0,-3-3 0 0,-2 1 0 16,2 0-5-16,1 1 10 0,-3-1-5 0,2-1 5 15,0 1-5-15,0-1 0 0,-2 2-5 0,2 0 5 16,1-1 10-16,-1 3-10 0,0-2 5 0,0 1-5 15,1 1 0-15,-1-2-5 0,3 1 0 0,-3 1-11 16,0-2-15-16,2-1-70 0,-1-2-144 16,-3 0-213-16,2 0-201 0,-2 0-258 0,0 0-76 15,0-17 188-15,0 17 217 0</inkml:trace>
  <inkml:trace contextRef="#ctx0" brushRef="#br0" timeOffset="771361.438">26559 10193 2394 0,'0'0'70'0,"0"0"91"0,0 0 100 0,0 0 119 16,0 0 29-16,0 0 18 0,0 0-18 0,0 0-53 16,0 0-31-16,0 17-57 0,0-17-37 0,0 23-14 15,0-8-22-15,0 2 0 0,27 0-4 0,-27 3-5 16,25 2-13-16,-11 2-17 0,4 0 3 0,-3 2-7 15,1-1-5-15,0 1-16 0,-2-4-37 0,-4-3-28 16,-1-2-23-16,-1-5-11 0,-2 0 0 0,-2-7-1 16,-1 1-4-16,-1-5-6 0,0-1-10 15,-2 0-12-15,2-21-7 0,0 21-4 0,1-38 4 16,-1 10 3-16,3-5-2 0,-1-6 0 0,-1-5-10 16,1 1-8-16,-2-1 7 0,-2 3-2 0,0 4 8 15,0 4 7-15,0 6 0 0,0 6-7 0,0 5-17 16,0 7-17-16,0 5-16 0,0 4-3 0,0 0-19 15,0 0-48-15,0 19-85 0,0-19-134 0,0 25-137 16,0-9-74-16,0 1-194 0,0 1-134 0,0 0-95 16,0 1-125-16,0-2 194 0,23 1 284 0</inkml:trace>
  <inkml:trace contextRef="#ctx0" brushRef="#br0" timeOffset="771645.8312">27063 10302 2050 0,'0'0'53'0,"0"-8"37"0,-18 8 20 16,18 0 28-16,0 0-22 0,-16 0 0 0,16 0 18 16,-16 0 40-16,6 0 45 0,0 0 50 0,1 0 38 15,1 20-21-15,-2-20-18 0,3 17-10 0,-1-17-38 16,1 23-14-16,0-10-25 0,2 4-53 0,-1 0-2 15,1 1-8-15,1 2-8 0,2-2-10 0,0 1-45 16,2-2-18-16,0 0-26 0,0-3-17 16,0 1-2-16,0-3-13 0,0-1-44 0,21-3-50 15,-21-1-60-15,17-2-143 0,-17-5-200 0,22 0-172 16,-9 0-163-16,-2 0-130 0,5-17 95 0,-1 17 227 16</inkml:trace>
  <inkml:trace contextRef="#ctx0" brushRef="#br0" timeOffset="771877.2298">27158 10380 2689 0,'0'-1'104'0,"-17"1"84"0,17 0 95 0,0 0 120 15,-15 0-15-15,15 0-1 0,0 0-58 16,-14 0-77-16,14 0-47 0,-9 15-32 0,9-15 4 16,-6 12-12-16,6-12-9 0,-10 21-35 0,8-9-29 15,-3 1-33-15,3 2-28 0,-2 1-8 0,4 1 2 16,-2 1 0-16,2-2 8 0,0 1-7 0,0 0-9 15,0-3 2-15,23 1-12 0,-23-4-2 0,19 0-9 16,-19-4-14-16,27-1-47 0,-13-3-80 0,0-2-100 16,4-1-97-16,-5 0-184 0,3 0-202 0,-5-18-144 15,0 18-229-15,-2-17 97 0,-2 17 281 0</inkml:trace>
  <inkml:trace contextRef="#ctx0" brushRef="#br0" timeOffset="773415.7287">24997 8286 518 0,'0'-11'28'16,"0"11"40"-16,0 0 71 0,0-8 82 0,0 8 24 16,-15-6 6-16,15 6-33 0,0-4-46 0,-16 4-28 15,16-1-15-15,-16-1-23 0,6 1-9 0,-3 1-1 16,2-1-7-16,-2-1-2 0,2 0-17 0,-2-1-15 16,-2 1-13-16,1-3-3 0,-1-1 1 15,0-1-14-15,-1-2-9 0,-1-1-2 0,0 0 1 16,-1-3 11-16,1 0 15 0,0 3 8 0,-1-4 20 15,0 1 11-15,-1 4-10 0,0-5-12 0,1 2-30 16,1 1-18-16,-1 2 2 0,1-3 0 0,0-1-2 16,-1 4-1-16,1 0 2 0,2-2-1 0,0 2 8 15,-4 0-1-15,2 1-8 0,-2-2 2 16,0 1-4-16,2 1-1 0,-1-1-3 0,0 4 2 0,-1-2-4 16,1 2 1-16,0-3 4 0,-1 2-8 0,3 0 1 15,-1 0 1-15,0-2 9 0,0 0 2 0,1 0 4 16,2 0 1-16,1 0 1 0,-2 3 4 0,4-1 3 15,-1-1 0-15,1 2-4 0,4-1-9 0,-4 2 9 16,2-1 0-16,-1-1-1 0,-2-1-1 16,2 0-12-16,0 1-5 0,-2-2-6 0,1 0 1 15,-3 1 0-15,4-2 4 0,-2 0-1 0,1 1 7 16,1 0-10-16,1 0 7 0,-1 2 0 0,1-1-8 16,0 2 9-16,-2-1-10 0,1 2 4 0,-1 0 0 15,0 4 3-15,0-3 1 0,-1 3-5 0,-1 0 6 16,0 0-1-16,0-3-3 0,3 3 1 0,-1 0-2 15,2-1-3-15,0-2 8 0,1 2 17 0,2-3 11 16,0 1 15-16,1-1 3 0,1-2-10 16,2 2-8-16,0-4-8 0,0 4 4 0,0-3-5 15,0 3-3-15,0-2-2 0,0 1-11 0,0 2 17 16,0-1 10-16,-3 1-8 0,1 1 7 0,1-2-10 16,-1 0-16-16,-1 3 8 0,0-2-6 0,-4 0-4 15,0 1-1-15,0 0 0 0,-1 1-7 0,1-2 8 16,0 2 13-16,0 0 14 0,0-1 24 0,4 0 24 15,-1 1 6-15,3-2 7 0,0 2 2 0,2-2-28 16,0 3-5-16,0-1-10 0,0 1-15 0,1 0 3 16,0 0-9-16,0 0-16 0,0 0-10 0,0 0-5 15,0 0 4-15,0 0-8 0,0 0 8 0,0 0-13 16,0 0-11-16,0 0-47 0,0 0-156 0,0 0-242 16,0 0-234-16,0 0-317 0,0 0-38 0,0 0 250 15</inkml:trace>
  <inkml:trace contextRef="#ctx0" brushRef="#br0" timeOffset="774137.9027">22608 7290 2101 0,'0'0'85'15,"0"-4"45"-15,0 4 79 0,0 0 81 0,0 0 31 16,-13 0 39-16,13 0 15 0,0 0-23 0,0 0-36 16,0 0-34-16,-9 0-55 0,9 0-15 0,0 22-46 15,0-22 1-15,0 24 37 0,0-7 23 0,0 4 22 16,20 2-24-16,-20 1-50 0,0 4-53 15,19 0-47-15,-19-1-28 0,17 1-23 0,-17-3-19 0,13-1-8 16,-13-2-5-16,12-4-28 0,-8-3-60 16,-4-2-93-16,5-4-113 0,-3-3-80 0,-1-3-102 15,1-3-199-15,0 0-139 0,-1 0-169 0,1 0-43 16,2-21 173-16,1 21 255 0</inkml:trace>
  <inkml:trace contextRef="#ctx0" brushRef="#br0" timeOffset="774401.8302">23018 7465 1455 0,'0'-4'92'0,"0"1"54"0,0-2 58 16,0 1 52-16,0 1-39 0,-21 0-16 0,21 1-6 15,0-2 18-15,-22 2 23 0,22 2 44 0,-15 0 29 16,15 0-8-16,-17 0-29 0,7 0-25 0,-2 26-41 15,2-26-34-15,0 27-16 0,1-8-25 0,0 1-7 16,1 3 12-16,1 1 10 0,5 1 2 0,1 1-19 16,1-2-32-16,0-2-32 0,0 0-39 0,0-3-36 15,0-2-59-15,23-4-88 0,-23-2-111 0,27-8-216 16,-9-3-268-16,3 0-206 0,2 0-196 0,0-24 116 16,-4 24 319-16</inkml:trace>
  <inkml:trace contextRef="#ctx0" brushRef="#br0" timeOffset="800189.0839">24914 8213 1283 0,'0'0'64'16,"0"0"52"-16,0 0 53 0,0 0 28 0,0-16-51 15,0 16-19-15,0 0-11 0,0 0 14 0,0-14 19 16,0 14-8-16,0 0-7 0,0-9-3 0,0 9-1 16,0 0-5-16,0-6-22 0,0 6-30 0,0 0-19 15,0 0-3-15,0 0 1 0,0 0 3 0,0 0 11 16,0 0 14-16,0 0 22 0,0 0 12 0,0 0-13 16,0 0-13-16,-14 15-17 0,14-15-12 15,0 0 29-15,0 0 4 0,-8 14 2 0,8-14 5 16,0 10-18-16,-5-3-16 0,5-1-11 0,-3 2-22 15,3 0-17-15,0 1-9 0,0 0-5 0,0 1 9 16,0 0-14-16,0-1 14 0,0 0-15 0,0-1 4 16,21-1 6-16,-21 0-20 0,18-3-6 0,-18 0-20 15,23 0-33-15,-23-3-37 0,20 0-24 0,-20-1-29 16,20 0-12-16,-11 0-7 0,2 0-22 0,-2 0-14 16,-2-21 24-16,2 21 44 0,-2-15 60 0,-2 15 48 15,-1-20 24-15,0 20 13 0,-4-20 8 0,0 10 14 16,0-1 11-16,0 3 16 0,0-2 9 0,0 2 24 15,-25 2 37-15,25 1 33 0,-15 3 27 0,15 2 14 16,-24 0-1-16,24 0-25 0,-25 0-27 0,13 0-47 16,-2 24-39-16,1-24-20 0,2 18-22 15,0-18 3-15,2 20-4 0,3-20-9 0,2 20 4 16,1-20-9-16,3 17-11 0,0-9-13 0,0-1-30 16,0 1-27-16,17-2-31 0,-17-3-38 0,0 2-32 15,23-1-27-15,-23-1-5 0,13-2 14 0,-13 0 11 16,14 1 3-16,-14-2 8 0,11 0 19 0,-11 0 37 15,12 0 43-15,-7 0 33 0,0-21 29 0,0 21 25 16,-2-15 27-16,0 15 22 0,-2-18 26 0,-1 18 21 16,0-18 28-16,0 18 26 0,0-15 14 0,0 15-8 15,0-9-8-15,-18 9-3 0,18 0-1 0,0 0 13 16,-16 0-10-16,16 0-30 0,0 0-38 0,-11 0-35 16,11 0-32-16,0 14-17 0,-8-14-63 15,8 0-91-15,0 0-120 0,0 15-141 0,0-15-190 16,0 0-126-16,0 0 32 0,0 0 149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13:24:33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4226 1681 2941 0,'0'0'121'0,"0"0"85"0,0 0 72 16,0 0 77-16,-19 0-54 0,19 17 2 0,-22-17-7 15,22 0-9-15,-20 16 6 0,20-16-34 0,-14 0-24 16,14 11-40-16,0-11-52 0,0 0-24 0,0 0-23 16,0 5-6-16,0-5 11 0,0 0 4 0,0 0 15 15,0 0-7-15,18 0-11 0,-18 0-6 0,19-17-10 16,-19 17 7-16,21-18-12 0,-21 4-18 0,20-1-16 15,-8 0-19-15,0-6-5 0,2-2-8 16,-3-3-3-16,2-5-8 0,4-3-2 0,-1-1 7 16,0-2-2-16,1-5 0 0,-3 1 3 0,2 0-1 15,-3 0 14-15,-1 2 11 0,-1 2 8 0,-2 1-2 16,-4 3-2-16,1 1 0 0,-4 3-1 0,-2 3 7 16,0 6 14-16,0 1 8 0,0 5-8 0,0 1-13 15,0 4-28-15,0 4-17 0,0 0 0 0,0 3 0 16,0 1 0-16,0 1 0 0,0 0 0 0,0 0 0 15,0 20 0-15,0-20 0 0,18 30 0 0,-18-9 0 16,23 2 0-16,-9 5 0 0,3 2 0 0,-1 3 0 16,2 3 0-16,2 1 0 0,-2 1 0 0,2 1 0 15,1 1 0-15,-3-1 0 0,0-1 0 0,-1-3 0 16,-1-1 0-16,-2-5 0 0,-2-6 0 0,-1-3 0 16,-2-5 0-16,0-2 0 0,-2-6-29 15,-1-1-114-15,-1-3-116 0,-3-3-145 0,0 0-220 16,-1 0-38-16,-1 0-164 0,0 0-144 0,0-27 1 15,0 27-106-15,0-27 145 0,-27 11 256 0,27-4 248 16</inkml:trace>
  <inkml:trace contextRef="#ctx0" brushRef="#br0" timeOffset="181.7054">4398 1390 3422 0,'-4'0'61'0,"1"15"40"0,1-15 39 15,-2 0 64-15,4 8 55 0,0-8 43 0,0 0 34 0,22 6-8 16,-22-6-104-16,32 0-83 0,-9 0-80 16,3 0-63-16,-1 0-55 0,3 0-54 0,-4 0-85 15,2 0-197-15,-3 0-228 0,-4 0-201 0,-2 0-237 16,-2 0 65-16,-4 0 273 0</inkml:trace>
  <inkml:trace contextRef="#ctx0" brushRef="#br0" timeOffset="529.671">4858 1438 4694 0,'0'15'52'0,"0"-15"37"0,0 11 28 15,0-3 41-15,0-8 22 0,0 6 68 0,0 3 76 16,0-2 17-16,0 5-36 0,0 0-83 0,0 2-78 15,18-2-22-15,-18 0 0 0,14 1 11 0,-14-3 0 16,18-1-2-16,-18-1-22 0,17-2-17 0,-8-2-21 16,-2 0-24-16,1-1-8 0,-1-3 9 0,1 0 11 15,-1 0 11-15,1 0-6 0,0-21-23 0,0 21-17 16,-1-29-16-16,1 10-7 0,-4-2 2 0,2-1-3 16,-1-2 0-16,-3 2 0 0,0-2 0 15,-2 5 0-15,0 0 0 0,0 4 0 0,0 1 0 16,0 4 0-16,0 3 0 0,0 2-14 0,0 0-33 15,0 5-56-15,0-2-87 0,0 2-92 0,0 0-131 16,0 0-183-16,0 0-106 0,23 0-296 0,-23 0-165 16,20 0-73-16,-6 16 81 0,-3-16 401 0</inkml:trace>
  <inkml:trace contextRef="#ctx0" brushRef="#br0" timeOffset="765.5353">5352 1269 3958 0,'0'0'95'16,"0"17"84"-16,0-17 80 0,0 0 37 0,0 0-39 16,0 12-34-16,19-12-72 0,-19 0-30 0,15 8-60 15,-15-8-55-15,21 0-14 0,-8 7-12 0,-1-7-38 16,0 0-42-16,0 0-47 0,1 0-112 0,1 0-179 15,-5 0-157-15,1 0-107 0,-3 0-85 16,0 0 9-16,-2 0 152 0,-1 0 83 0,-4 0 204 16</inkml:trace>
  <inkml:trace contextRef="#ctx0" brushRef="#br0" timeOffset="949.3203">5361 1443 3620 0,'0'3'84'0,"0"2"139"16,19 0 115-16,-19-1 68 0,15 0 22 0,-15-1-20 16,19 2-49-16,-6 0-60 0,1-2-107 0,1-1-121 15,0 1-94-15,-1-1-104 0,-2-2-131 0,2 0-96 16,-2 0-183-16,-2 0-211 0,0 0-154 0,-1-20-248 16,0 20 108-16,-2-16 308 0</inkml:trace>
  <inkml:trace contextRef="#ctx0" brushRef="#br0" timeOffset="1236.3351">5926 1330 2408 0,'0'0'82'0,"0"0"86"16,0 0 107-16,0 0 142 0,0 0 98 0,0 0-8 16,0 0-18-16,0 0-12 0,20 0-60 0,-20 0 16 15,21 0-9-15,-8 0-59 0,3 0-81 0,-1 0-79 16,1 0-70-16,-2 0-74 0,-1 0-40 0,2 0-25 16,-4 0-37-16,0 0-52 0,-2 0-80 0,1 0-107 15,-1 0-167-15,-2 0-107 0,0 0-141 16,-1 0-242-16,-1 0-102 0,3 0-146 0,2 0 131 15,-3 0 361-15</inkml:trace>
  <inkml:trace contextRef="#ctx0" brushRef="#br0" timeOffset="1497.6507">6465 1109 3285 0,'0'0'158'16,"0"0"106"-16,0 0 130 0,0 22 84 0,0-22-68 16,0 17 55-16,0-17-6 0,0 25-13 0,0-9-44 15,0 1-115-15,0 0-91 0,0 5-45 0,0 0-34 16,0 0-33-16,0 2-30 0,0 0-29 0,0-2-17 16,0 2-33-16,17-2-48 0,-17-1-53 15,0-1-70-15,13-3-77 0,-13-3-107 0,9-2-112 16,-9 1-64-16,10-5-206 0,-10 0-105 0,8-3-133 15,-3-4-59-15,0-1 199 0,-1 0 256 0</inkml:trace>
  <inkml:trace contextRef="#ctx0" brushRef="#br0" timeOffset="1823.6529">6730 1271 4487 0,'0'17'83'0,"-20"1"53"0,20 3 58 0,0-1 64 16,-14 1-35-16,14 0 41 0,0-1-4 0,0-1-27 15,0 1-29-15,0-3-78 0,20-2-55 0,-20-3-22 16,27-3-18-16,-10-1-13 0,1-6-4 0,2-2-17 16,2 0-10-16,-1 0-4 0,1-22-14 0,1 22-16 15,0-25-10-15,-3 9-29 0,1-1 17 0,-5-1 3 16,0-2 9-16,-4 0 21 0,1 1-5 0,-6-1 11 15,-2-1 5-15,-3 1-2 0,-2 2 22 16,0-2-14-16,0 4 13 0,-30 0 8 0,30 3 0 16,-36 4 42-16,11 2 20 0,-1 2 17 0,1 5-3 15,-1 0-27-15,4 0-32 0,1 22-49 0,6-22-94 16,2 23-109-16,6-23-93 0,7 21-240 0,0-21-286 16,0 17-356-16,0-17-55 0,0 0 274 0</inkml:trace>
  <inkml:trace contextRef="#ctx0" brushRef="#br0" timeOffset="2748.735">8652 1506 1788 0,'0'0'110'0,"0"0"100"0,0 0 122 15,0 0 105-15,-17 0 69 0,17 0 42 0,0 0-53 16,0 0-54-16,0 0-101 0,0 0-54 0,0 0-4 16,0 0 42-16,0 0-2 0,0 0-26 15,0 0 0-15,0 0-42 0,0 0 1 0,0 0-19 16,0 0-38-16,0 0-55 0,24-19-76 0,-24 19-42 15,19-17-25-15,-19 2 0 0,24 1 0 0,-12-6 0 16,0-1 0-16,1-3 0 0,-2-5 0 0,2 0 0 16,-3-3 0-16,-1 1 0 0,1-1 0 0,-1-2 0 15,-2 5 0-15,-2 0 0 0,-1-1 0 0,0 2 0 16,-1 5 0-16,-1 3 0 0,-2 0 0 0,0 5 0 16,0 1 0-16,0 5 0 0,0 4 0 0,0 0 0 15,0 2 0-15,0 2 0 0,0 0 0 0,0 1 0 16,0 0 0-16,0 0 0 0,0 0 0 15,0 0 0-15,0 20 0 0,0-20 0 0,0 18 0 16,19-4 0-16,-19 4 0 0,20 1 0 0,-20 6 0 16,26 2 0-16,-12 2 0 0,2 6 0 0,0 0 0 15,3 3 0-15,-1 2 0 0,-1-1 0 0,-1 1 0 16,1-5 0-16,-2 0 0 0,-2-4 0 0,-1-2 0 16,1-7 0-16,-3-2 0 0,0-3 0 0,-2-5 0 15,1-3 0-15,-4-4-80 0,3-3-200 0,-2-2-233 16,-2 0-251-16,-2 0-128 0,1-26-141 15,-3 26-33-15,0-31-76 0,0 13 65 0,0-1 343 16</inkml:trace>
  <inkml:trace contextRef="#ctx0" brushRef="#br0" timeOffset="2929.9354">8792 1262 2708 0,'0'0'109'0,"0"19"144"16,0-19 125-16,27 0 179 0,-27 17-28 0,38-17-33 15,-13 12 38-15,5-12-56 0,3 10-23 0,3-10-74 16,0 10-166-16,-1-10-124 0,0 9-82 0,-3-4-92 16,-1-1-83-16,-5 0-158 0,-3 0-139 0,-2-1-108 15,-3-3-269-15,-2 0-112 0,-4 0-263 0,1 0 62 16,-5 0 353-16</inkml:trace>
  <inkml:trace contextRef="#ctx0" brushRef="#br0" timeOffset="3140.0637">9483 1328 5347 0,'0'11'62'0,"0"-1"114"0,0 0 116 0,0 4 123 16,-17-4 39-16,17 2-28 0,0 1-85 0,0 0-117 15,0 0-109-15,0-2-96 0,0-1-49 0,0-1-47 16,0-1-53-16,0-3-73 0,0-1-96 15,0-1-154-15,0-3-118 0,0 0-180 0,0 0-219 16,0 0-55-16,15-19-137 0,-15 19 158 0,0-27 333 16</inkml:trace>
  <inkml:trace contextRef="#ctx0" brushRef="#br0" timeOffset="3310.4993">9434 1035 4080 0,'0'19'142'0,"16"-19"106"16,-16 24 86-16,16-24 75 0,-16 23-106 16,11-13-93-16,-11 0-94 0,11-10-103 0,-6 16-117 15,0-16-88-15,-2 11-127 0,1-11-304 0,0 4-223 16,1-4-332-16,3 0 27 0,-4 0 330 0</inkml:trace>
  <inkml:trace contextRef="#ctx0" brushRef="#br0" timeOffset="3556.6827">9851 1238 4655 0,'0'3'84'0,"0"-1"43"0,0 0 60 0,0-1 100 15,0 0 56-15,0 1 65 0,0 1 15 0,0-3-60 16,20 3-126-16,-20-3-109 0,25 0-75 0,-25 2-56 15,33-2-29-15,-15 0-17 0,0 0-32 0,0 0-33 16,2 0-67-16,-4 0-100 0,0 0-98 0,-1 0-40 16,-4 0-11-16,-2 0-85 0,1 0-81 0,-6 0-50 15,-4 0-48-15,0 0 33 0,0 0 6 0,0 0 67 16,-22 0 96-16,22 0 172 0</inkml:trace>
  <inkml:trace contextRef="#ctx0" brushRef="#br0" timeOffset="3732.6986">9913 1359 3430 0,'13'3'127'15,"0"1"89"-15,0-1 135 0,3-1 103 0,1 0-51 16,-1 1 40-16,0-2-72 0,-2 3-95 0,3 0-77 16,-4-1-137-16,3-1-114 0,-4 2-96 0,-2-3-107 15,-3 1-89-15,-1-2-218 0,-1 1-224 0,-2-1-254 16,0 0-166-16,-3 0 239 0,0 0 314 15</inkml:trace>
  <inkml:trace contextRef="#ctx0" brushRef="#br0" timeOffset="4130.6682">10597 1144 2675 0,'0'0'121'15,"0"0"134"-15,0 0 138 0,0 0 167 0,0 0-54 16,0 0-37-16,0 0-34 0,0 0-53 0,0 0-5 16,23 0-52-16,-23 0-87 0,18 16-103 0,-18-16-67 15,22 0-47-15,-8 0-74 0,-3 10-93 0,0-10-109 16,1 0-130-16,0 0-26 0,-4 0-124 15,4 0-197-15,-3 0-121 0,1 0-247 0,0 0 36 16,1-19 311-16</inkml:trace>
  <inkml:trace contextRef="#ctx0" brushRef="#br0" timeOffset="4688.6474">11044 872 2587 0,'0'0'97'0,"0"0"115"0,-17 0 147 0,17 0 114 16,0 0 35-16,-11 18-51 0,11-18-76 0,-9 0-17 15,9 0-45-15,0 12 5 0,-5-12-12 0,5 0-56 16,0 0-57-16,0 0-57 0,-2 0-54 0,2 0-40 15,0 0-20-15,0 0-8 0,0 0-11 0,0 0 0 16,26 0-7-16,-26 0-2 0,33 0 5 0,-13-16-5 16,2 16 0-16,0 0-4 0,2-10-2 0,-3 10 6 15,-2 0-1-15,-1 0 2 0,-4 0 2 16,-1 0-3-16,-4 0 4 0,-2 0-2 0,-3 21 2 16,-4-21 5-16,0 22 4 0,0-22 3 0,0 28 4 15,-27-13-6-15,27 0-3 0,-27 2-6 0,13-1-3 16,-3 1-2-16,2-2 2 0,0-1-4 0,4-2 0 15,11 0-5-15,-17-2-16 0,17-3-4 0,0-2-15 16,0-1-7-16,0-1-7 0,0-2-7 0,0-1-9 16,22 0 9-16,-22 0 12 0,29 0 19 0,-29 0 20 15,31 0 8-15,-16 0 5 0,2 0-3 0,-3 0 14 16,2 0 17-16,-2 0 29 0,0 0 33 0,-3 0 25 16,-2 0 17-16,-1 17-2 0,-2-17-3 0,-3 21-10 15,-3-21-12-15,0 24-6 0,0-11-14 16,0 1-26-16,-19 1-21 0,19 1-23 0,-25 0-11 0,9-1-12 15,-3 0-20-15,1 0-7 0,-3-1-27 16,0-1-2-16,2-1-24 0,-3-3-36 0,4 1-30 16,0-3-41-16,5-1-32 0,1-2-68 0,3-2-112 15,-2-2-64-15,1 0-106 0,6 0-188 0,-1 0-86 16,4-26-169-16,-1 26-19 0,2-26 251 0,0 11 250 16</inkml:trace>
  <inkml:trace contextRef="#ctx0" brushRef="#br0" timeOffset="5045.6722">11608 1034 3316 0,'0'0'93'15,"0"16"85"-15,-23-16 147 0,23 18 109 0,-16-6-16 16,16 1 28-16,-9 1-37 0,9 2-39 15,0 2-22-15,0 1-76 0,0 1-78 0,0-1-49 0,0 2-46 16,24-3-35-16,-24 1-25 0,30-2-16 0,-12-3-1 16,2-4-6-16,2 0-20 0,2-5-19 0,2-4-21 15,3-1-14-15,-2 0 2 0,0 0 0 0,0-26 4 16,0 26 11-16,-2-29 7 0,-1 12 8 0,-4-2 15 16,-1 1 16-16,-4-2 19 0,-3 1 22 15,-4 1 21-15,-5-3 25 0,-3 4 22 0,0-1 15 16,-23 2-5-16,23 0-30 0,-40 3-35 0,10 2-28 15,-3 2-2-15,-5 5 21 0,-1 2 14 0,-3 2 7 16,4 0-20-16,-1 21-71 0,4-21-111 0,5 29-142 16,1-12-194-16,7 2-169 0,3 1-146 0,5-2-284 15,2 0-243-15,3-1 17 0,6-3 243 0</inkml:trace>
  <inkml:trace contextRef="#ctx0" brushRef="#br0" timeOffset="6120.15">14856 918 3626 0,'0'0'117'0,"0"0"176"0,0 0 96 0,0 0 93 15,0 0 30-15,0 15-43 0,-17-15-15 0,17 0-16 16,0 10-68-16,0-10-23 0,-16 12-49 0,16 0-77 16,0 1-80-16,-12 5-107 0,12 1-34 0,0 8 0 15,-6 0 0-15,6 5 0 0,0 2 0 0,0 1 0 16,0 3 0-16,0 0 0 0,0 2 0 0,19-2 0 16,-19-1 0-16,0-1 0 0,17-4 0 0,-17 1 0 15,13-8 0-15,-13-1-20 0,16-6-173 16,-7-4-172-16,-1-7-303 0,0-4-223 0,3-3-235 15,-2 0-252-15,2-24-2 0,-4 6 242 0</inkml:trace>
  <inkml:trace contextRef="#ctx0" brushRef="#br0" timeOffset="6632.336">14775 871 2582 0,'-5'-3'63'0,"-4"-2"96"16,3 2 148-16,-1-3 130 0,-1 0 77 15,3 0-32-15,-4-2-101 0,3 2-89 0,1 0-72 16,1 1-29-16,-1-2-25 0,3 2-34 0,2-2-57 16,0-1-24-16,0 3-33 0,0-3-2 0,0 0-8 15,27-1-11-15,-27 0 6 0,30-2 2 0,-11 2-10 16,4 1 1-16,1 2 10 0,2 2-14 0,0 1 14 15,1 3-7-15,-1 0-3 0,-1 0 4 0,-4 21-3 16,-1-21 14-16,-4 25 17 0,-1-8 32 0,-2 1 35 16,-8 4 29-16,0 2 9 0,-5 2-4 0,0 5-17 15,0 1-15-15,-20 1-7 0,20 2-9 0,-32-2-7 16,16 0-4-16,-4-1-1 0,0-1 1 16,1-3-1-16,0-5-10 0,2-3-22 0,3-1-13 0,2-4-15 15,1-3-7-15,4-3 0 0,7-3-9 16,-7-1-7-16,7-3 0 0,0-2-14 0,0 0-5 15,0 0-4-15,0 0 0 0,22 0 14 0,-22-21 11 16,21 21 11-16,-21 0 1 0,27 0 3 0,-11 0 5 16,-2 0 29-16,3 0 39 0,-2 0 72 0,0 0 60 15,0 28-27-15,-1-12-43 0,0 2-71 0,2 2-67 16,-4 2 0-16,-3 1 0 0,3-2 0 0,-2 1 0 16,-2-2 0-16,1-3 0 0,-2-1 0 0,-1-3 0 15,1-3 0-15,0-2-101 0,0-2-116 0,0-3-131 16,0-3-208-16,1 0-104 0,-1 0-90 0,2 0-166 15,-3-28-59-15,3 28-81 0,2-31 40 16,-2 11 232-16,0 0 268 0</inkml:trace>
  <inkml:trace contextRef="#ctx0" brushRef="#br0" timeOffset="6952.6655">15402 1209 3123 0,'5'0'165'0,"-5"0"194"16,0 0 132-16,0 0 117 0,0 0 0 15,0 17-40-15,0-17-30 0,0 0-24 0,0 19-77 16,0-19-97-16,0 17-101 0,-16-7-95 0,16 2-87 16,0-2-57-16,0 4 0 0,0-2 0 0,0 3 0 15,0-2 0-15,0 1 0 0,0 1 0 0,0 1 0 16,0-1 0-16,0-2 0 0,0 2 0 0,0-3 0 16,0-1 0-16,21-3 0 0,-21 0 0 0,0-3 0 15,15 2 0-15,-15-2 0 0,11-3 0 0,-11 1 0 16,13 1 0-16,-5-3 0 0,3 1 0 0,0 0 0 15,0-2 0-15,3 0 0 0,-1 0 0 0,4 0 0 16,-2 0 0-16,2 0 0 0,-1 0 0 0,0 0 0 16,-2-19 0-16,3 19 0 0,-5 0 0 0,1 0 0 15,-2-15-91-15,-1 15-149 0,-1-12-173 0,-1 12-250 16,-1-15-102-16,2 4-206 0,-3-1-73 16,-1 0-111-16,0-1 10 0,2-1 309 0,-3 0 246 15</inkml:trace>
  <inkml:trace contextRef="#ctx0" brushRef="#br0" timeOffset="7197.0426">15867 1177 2544 0,'3'0'87'0,"1"0"101"0,1 0 142 16,1 0 157-16,3 0 7 0,1 0-28 0,1 0-64 15,1-15-90-15,2 15-31 0,2 0-19 0,1 0-67 16,2 0-57-16,-1 0-59 0,1 0-61 16,-3 0-8-16,-1 0-32 0,-1 0-45 0,-4 0-70 15,-1 0-88-15,-4 0-49 0,2 0-71 0,-4 13-145 16,1-13-132-16,-1 0-108 0,-2 0-178 0,-1 0 62 16,0 0 120-16,0 8 180 0</inkml:trace>
  <inkml:trace contextRef="#ctx0" brushRef="#br0" timeOffset="7368.0478">15881 1327 3328 0,'0'1'145'0,"24"1"142"16,-24 2 129-16,0-1 92 0,28-3 27 0,-28 2 28 16,26 1-55-16,-8 0-62 0,3 0-172 0,1 1-190 15,-1-2-133-15,2 0-112 0,-2-2-136 0,0 3-154 16,-3-3-114-16,2 0-304 0,-5 0-159 0,3 0-214 15,4-20 99-15,-5 20 387 0</inkml:trace>
  <inkml:trace contextRef="#ctx0" brushRef="#br0" timeOffset="7932.6036">16660 1148 3335 0,'2'0'90'0,"-2"-3"99"16,1 2 117-16,-1 0 76 0,0-2-11 0,0 1-4 15,0 2-18-15,0-1 51 0,0 1 13 0,0 0-29 16,0-2-51-16,0 1-90 0,0-4-59 0,0 2-54 16,20-4-44-16,-20-2-39 0,0 0-35 0,18-4-9 15,-18 1-10-15,13-4-2 0,-13 0-10 0,9-1-15 16,-9-1-10-16,9 0-2 0,-9-1 13 0,7 2 11 15,-7 2 13-15,5 1 10 0,-5 2-3 16,0 4 2-16,2 2 2 0,-2 2-9 0,0 2 7 16,0 2 11-16,0 0 7 0,0 0 17 0,0 0 0 15,0 20 2-15,0-20 3 0,0 24-3 0,0-10-8 16,-15 3-2-16,15 0 1 0,0 3 9 0,0 1 24 16,0 0 8-16,0 2-1 0,0 1 0 0,19 0-7 15,-19-3-7-15,0 3-12 0,17-3-14 0,-17 0-17 16,12 1-11-16,-12-1 0 0,0-1 0 0,9-3 0 15,-9 0 0-15,0-2 0 0,0 0 0 16,0-3 0-16,0-1 0 0,0-1 0 0,0-3 0 16,0 2 0-16,0-3 0 0,-20-2 0 0,20 0 0 15,-18 0 0-15,18-2 0 0,-24 1 0 0,12-1 0 16,-1-1 0-16,0 1 0 0,1-1 0 0,3-1 0 16,0 1 0-16,3 0 0 0,1 0 0 0,5-1 0 15,0 0 0-15,0 3 0 0,0-3 0 0,0 2 0 16,27-2 0-16,-27 2 0 0,30 1 0 0,-9-1 0 15,2 1 0-15,3-1 0 0,0 1 0 0,3-1 0 16,1 0 0-16,-1-1 0 0,1-1-17 0,-1 0-123 16,-3 0-119-16,-2 0-119 0,-4 0-160 0,-4 0-59 15,-2 0-74-15,-3 0-249 0,-6 0-119 0,-1-15-146 16,-1 15 67-16,-3-12 368 0</inkml:trace>
  <inkml:trace contextRef="#ctx0" brushRef="#br0" timeOffset="8212.6567">17244 985 2773 0,'1'-6'110'16,"1"0"178"-16,-2 3 130 0,0 2 137 0,0 1-10 0,0 0-9 15,2 0 43-15,-2 0-23 0,3 29 50 0,-1-29-75 16,0 32-175-16,3-12-112 0,-2 1-150 15,0 5-94-15,0-1 0 0,0 4 0 0,1 0 0 16,2 1 0-16,0 0 0 0,-2 1 0 0,1-1 0 16,1-1 0-16,-1-3 0 0,0-1 0 0,1-1 0 15,1-7 0-15,-2-1 0 0,0-3 0 0,2-5 0 16,0-4-126-16,-1-3-162 0,-1-1-207 0,1 0-236 16,-1 0-103-16,3-21-154 0,-2 21-90 0,-1-24-97 15,1 7 88-15,-1-4 315 0</inkml:trace>
  <inkml:trace contextRef="#ctx0" brushRef="#br0" timeOffset="8584.6398">17618 810 3937 0,'0'24'139'0,"0"-24"92"0,-21 17 77 15,21-17 51-15,-17 23-52 0,17-10 12 0,-21 3 7 16,21-1 22-16,-20 2-24 0,20 3-38 0,-17-2-31 15,17 5-6-15,-17-2-19 0,9 1-42 0,2 0-37 16,-1 2-49-16,1-4-38 0,0 1-25 0,-3-3-15 16,2 0-19-16,2-3-5 0,-1-3 0 0,1 2 0 15,-1-5 0-15,2 0 0 0,0-3 0 0,0-1 0 16,1-2 0-16,-1 0 0 0,2-2 0 16,-1-1 0-16,3 0 0 0,-4 0 0 0,3 0 0 15,0 0 0-15,1 0 0 0,0 0 0 0,0 0 0 16,0 0 0-16,0 0 0 0,0 0 0 0,22 0 0 15,-22 0 0-15,0 0 0 0,21 0 0 0,-21 21 0 16,16-21 0-16,-16 15 0 0,21-15 0 0,-10 16 0 16,3-16 0-16,1 15 0 0,1-8 0 0,1-7 0 15,2 9-55-15,0-5-109 0,0-2-97 0,0-2-101 16,-1 2-107-16,0-2-88 0,-1 0-49 0,-1 0-227 16,-2 0-90-16,-2 0-103 0,-1 0-81 0,1 0 255 15,-5-18 250-15</inkml:trace>
  <inkml:trace contextRef="#ctx0" brushRef="#br0" timeOffset="9103.6443">17876 1280 3446 0,'0'0'173'0,"-23"0"108"0,23 0 66 0,0 0 68 15,-15 0-123-15,15 0-40 0,0 0 7 0,0 0 8 16,0 0 8-16,0 0-23 0,0 0-41 0,20-13-50 15,-20 13-44-15,26 0-35 0,-10 0-28 16,2 0-19-16,2 0-14 0,1 0-10 0,-2 0-4 16,0 0-11-16,1 0 2 0,-2 0 2 0,0 0 2 15,-3 0 10-15,-1 0 2 0,-2 0 10 0,-2 0 9 16,-3 0 15-16,-2 0 19 0,-2 0-4 0,-2 0-9 16,-1-17-19-16,0 17-25 0,0 0-4 0,0-19-6 15,0 19-6-15,0-18-1 0,-22 8-14 0,22-4 1 16,0 2 3-16,0 1-4 0,0-3 7 0,-12 1-1 15,12 0-4-15,0 1 8 0,0-1 4 0,0 2 6 16,0 1 10-16,22 0 8 0,-22 1 22 0,0 2 17 16,20 1 19-16,-20 2 2 0,13 2-4 0,-13-1-5 15,10 2-1-15,-10 1 8 0,8 0 18 0,-8 0 21 16,0 0-5-16,5 0-21 0,-5 18-34 0,0-18-38 16,0 0-16-16,0 22 0 0,0-22 0 15,0 19 0-15,0-19 0 0,0 20 0 0,0-10 0 16,-14 3 0-16,14-1 0 0,0 0 0 0,0 1 0 15,0-3 0-15,19 1 0 0,-19 1 0 0,19-1 0 16,-19-1 0-16,27 0 0 0,-12 1 0 0,1-2 0 16,2 2 0-16,0-2 0 0,2 1 0 0,-3 0 0 15,3-2 0-15,1 0 0 0,-3-2 0 0,1 1 0 16,0-2 0-16,-2-1 0 0,0-1 0 0,-2-3-24 16,0 0-121-16,-4 0-118 0,-2 0-149 0,0 0-212 15,-2 0-79-15,0 0-291 0,-2 0-180 0,-3 0-170 16,7-17 144-16,-8 17 409 0</inkml:trace>
  <inkml:trace contextRef="#ctx0" brushRef="#br0" timeOffset="9924.2665">20112 977 2612 0,'3'0'114'0,"-1"0"108"15,-2 0 179-15,2 0 152 0,0 0-16 0,1 0 9 16,0 0 4-16,2 0-14 0,1 0 29 0,2 0 30 16,0 0-151-16,3 0-139 0,3 16-127 0,-1-16-145 15,2 17-33-15,0-2 0 0,2 4 0 0,2 1 0 16,0 6 0-16,1 3 0 0,0 3 0 0,0 1 0 15,1 2 0-15,-2-2 0 0,3-1 0 16,-2-6 0-16,1-1 0 0,-2-4 0 0,1-4 0 16,-1-5 0-16,-2-5 0 0,1-4 0 0,0-3 0 15,-1 0 0-15,-2 0 0 0,4-36 0 0,-3 12 0 16,1-5 0-16,1-6 0 0,-2-5 0 0,-1-6 0 16,-2-2 0-16,-4-4 0 0,-4-3 0 0,-5 2 0 15,0 2 0-15,0 3 0 0,-19 7 0 0,19 6 0 16,-22 9 0-16,22 5 0 0,-19 10 0 0,19 6 0 15,0 3 0-15,-15 2 0 0,15 0 0 0,0 32 0 16,0-11 0-16,0 2 0 0,0 6-1 0,0 3-179 16,0 2-187-16,28-2-326 0,-28 4-226 0,36-6-245 15,-16 0-185-15,3-5 14 0,2-3 207 16,1-3 424-16</inkml:trace>
  <inkml:trace contextRef="#ctx0" brushRef="#br0" timeOffset="10200.1055">21240 1155 4278 0,'0'9'90'16,"-19"-9"70"-16,19 0 65 0,-20 8 60 0,20-8-11 16,-19 0 52-16,5 0 36 0,2 0 24 0,2 0-8 15,-1 0-67-15,0 0-22 0,2 0-7 16,-1 0-45-16,0 0-56 0,2 0-79 0,-1 22-77 15,2-22-25-15,1 18 0 0,0-7 0 0,0 4 0 16,1 2 0-16,2-1 0 0,1-1 0 0,2 2 0 16,0 0 0-16,0-2 0 0,0 2 0 0,0-5 0 15,25 0-3-15,-25-3-132 0,25-1-143 0,-25-2-177 16,28-3-259-16,-11-3-57 0,3 0-247 0,0 0-63 16,0 0-128-16,5-26 69 0,-3 26 387 0</inkml:trace>
  <inkml:trace contextRef="#ctx0" brushRef="#br0" timeOffset="10440.6752">21597 1109 4938 0,'0'0'51'16,"-27"0"78"-16,11 0 93 0,-2 0 103 0,0 0 26 16,-2 18 0-16,-2-18-44 0,4 0-67 0,-1 13-49 15,2-13-45-15,0 12-20 0,5-4-6 0,0 0 1 16,4 1-16-16,3 1-15 0,3-1-9 0,2 1-15 15,0 4-11-15,0-2-13 0,0 2-20 0,27 0-8 16,-27 0-11-16,27 0 1 0,-12-1-10 0,5 0-45 16,-2 0-59-16,4-3-96 0,0-2-83 0,3-1-83 15,-2-3-106-15,2-1-13 0,-1-3-40 0,1 0-195 16,-2 0-128-16,-3 0-260 0,-1-22-83 0,-1 22 318 16</inkml:trace>
  <inkml:trace contextRef="#ctx0" brushRef="#br0" timeOffset="10778.6852">22097 1063 354 0,'0'0'15'0,"-1"0"10"16,1 0 35-16,0 0 62 0,0 0 105 0,0 0 108 15,0 0 70-15,0 0 27 0,20 13-23 0,-20-13 0 16,0 0 61-16,14 0 19 0,-14 0 2 0,12 0-41 16,-2 0-102-16,0 0-33 0,1 0-14 0,3 0 6 15,2 0-11-15,2 0-60 0,-1 0-79 0,1 0-82 16,-3 0-51-16,0 0-19 0,0 0-24 15,-4 0-54-15,-1 0-86 0,0 0-90 0,-3 0-97 16,-1 0-59-16,0 0-180 0,-2 0-201 0,0 14-202 16,-4-14-135-16,2 0 175 0,-2 11 298 0</inkml:trace>
  <inkml:trace contextRef="#ctx0" brushRef="#br0" timeOffset="10940.7287">22249 1196 3832 0,'0'1'82'16,"27"1"72"-16,-13 0 58 0,3-1 65 0,4 0-55 15,-3-1-76-15,2 2-104 0,-2-1-207 0,0 2-304 16,0-2-261-16,-2-1-365 0,1 0 26 16,-2 0 274-16</inkml:trace>
  <inkml:trace contextRef="#ctx0" brushRef="#br0" timeOffset="11516.1376">22948 884 2666 0,'0'0'123'16,"0"0"135"-16,21 12 135 0,-21-12 126 0,13 0-31 15,-13 0-62-15,0 9-78 0,15-9-53 0,-15 0-40 16,7 0-51-16,-7 0-45 0,7 0-76 0,-3-23-49 16,-1 23-27-16,2-19-14 0,0 19-1 0,-2-25-5 15,1 14 7-15,-2-2-3 0,-1 2-3 0,3 1 2 16,-2 1 0-16,0 1 5 0,-1 3 7 0,0 0 2 15,0 1 6-15,-1 2 11 0,1 1 11 16,-1 1 29-16,0 0 26 0,0 0 38 0,0 0 31 16,0 0 2-16,0 25-5 0,0-25-15 0,0 29 5 15,0-11 9-15,0 3-10 0,19 1-2 0,-19 4-7 16,10 0-7-16,-10 3-16 0,18-4-33 0,-10 2-39 16,2-2-33-16,-2 2-5 0,-1-5 0 0,1 2 0 15,-2-3 0-15,0-3 0 0,-3 1 0 0,-1-5 0 16,0 3 0-16,-2-6 0 0,0-2 0 0,0 0 0 15,0-2 0-15,0-2 0 0,0-2 0 0,-23 0 0 16,23-2 0-16,-16 0 0 0,16-1 0 0,-19 0 0 16,19 0 0-16,-20 0 0 0,20 0 0 0,-16 0 0 15,16 0 0-15,-11 0 0 0,11 0 0 0,0 0 0 16,0 0 0-16,0 0 0 0,0 0 0 0,22 0 0 16,-22-12 0-16,34 12 0 0,-12 0 0 15,5-8 0-15,2 8 0 0,2-9 0 0,-1 5-8 16,1 0-87-16,-1-1-99 0,-2 0-93 0,-4 3-115 15,-2-3-98-15,-4 4-65 0,-4-2-118 0,1 1-211 16,-6-1-36-16,-2 0-217 0,1-1 70 0,-4-1 332 16</inkml:trace>
  <inkml:trace contextRef="#ctx0" brushRef="#br0" timeOffset="12045.1012">23683 808 2386 0,'0'0'82'0,"-22"0"90"0,22 0 114 0,-25 0 143 15,25 0 48-15,-20 0-25 0,10 0-51 0,10 0-77 16,-14 0-61-16,14 0 39 0,-7 13 6 0,7-13 22 16,0 0-13-16,0 0-55 0,0 0-36 0,0 0-55 15,0 0-15-15,0 0-13 0,0 0-8 0,0 0-16 16,18 0-36-16,-18 0-36 0,17-18-27 0,-17 18-23 15,20-13-3-15,-9 13-1 0,1-13 5 16,-1 13-1-16,0-15-3 0,0 8-9 0,-1 7 2 16,-1-11 0-16,1 11-1 0,-1-8 14 0,-2 8-15 15,2-2 5-15,-1 2 4 0,1 0-1 0,-1 0 12 16,-3 0 20-16,2 22 21 0,-4-22 18 0,0 23 19 16,-2-10-4-16,-1 5-22 0,0 2-17 0,0 2-23 15,-21 3-13-15,21 1-4 0,-18 4 0 0,18-1 0 16,-27 3 0-16,11-3 0 0,0-1 0 0,1-1 0 15,2-3 0-15,-2-4 0 0,-2-1 0 0,3-4 0 16,0-2 0-16,2-5 0 0,1 2 0 0,2-5 0 16,1-3 0-16,2-1 0 0,-1-1 0 0,2 0 0 15,0 0 0-15,2-18 0 0,0 18 0 0,1-22 0 16,1 22 0-16,1-24 0 0,0 24 0 16,0-24 0-16,0 24 0 0,26-17 0 0,-26 17 0 15,25-10 0-15,-9 10 0 0,-1 0 0 0,1 0 0 16,-1 0 0-16,3 0 0 0,0 18 0 0,-1-18 0 15,1 19 0-15,1-19 0 0,1 17 0 0,-2-17 0 16,1 18 0-16,-2-18-3 0,3 14-157 0,-4-14-155 16,-3 11-239-16,-1-11-224 0,1 6-224 0,-3-6-235 15,2 0-168-15,0 0 137 0,-2 0 383 0</inkml:trace>
  <inkml:trace contextRef="#ctx0" brushRef="#br0" timeOffset="12436.6536">24121 923 3282 0,'0'-3'116'0,"0"-2"120"0,0 3 93 16,0-1 114-16,0-1-16 0,0 1 11 0,0 3 72 15,0-1 9-15,0 0 52 0,0 1-19 0,0 0-163 16,0 0-124-16,0 0-151 0,16 18-114 0,-16-18 0 15,0 16 0-15,18-16 0 0,-18 20 0 0,12-20 0 16,-12 24 0-16,14-12 0 0,-5 3 0 16,-1 1 0-16,0 1 0 0,3 0 0 0,-1 3 0 15,-1-4 0-15,2 2 0 0,0-2 0 0,-2 1 0 16,3-5 0-16,-2 1 0 0,0-4 0 0,2-2 0 16,-2-2 0-16,2 0 0 0,-2-5 0 0,2 0 0 15,0 0 0-15,-1 0 0 0,3-30 0 0,-2 30 0 16,1-35 0-16,-1 15 0 0,1-4 0 0,-2-2 0 15,-2-2 0-15,-3-1 0 0,-1 0 0 0,-3 0 0 16,-1 4 0-16,-1 0 0 0,0 3 0 0,0 4 0 16,0 3 0-16,0 3 0 0,0 4 0 0,0 4 0 15,0 2-88-15,0 2-251 0,0 0-388 0,0 0-404 16,0 0-463-16,0 29-115 0,0-29 388 0</inkml:trace>
  <inkml:trace contextRef="#ctx0" brushRef="#br0" timeOffset="21392.672">846 3262 2308 0,'0'1'84'0,"0"-1"72"0,0 0 72 0,0 3 86 15,0-3 30-15,0 1 8 0,0 1 52 0,0-1-20 16,0 3-60-16,0-3-8 0,0 4-47 0,0-5 7 15,0 4 14-15,0-3-13 0,0 1-14 0,0 0-19 16,0-2-43-16,0 2-24 0,0-2-29 0,0 0-6 16,0 0 6-16,0 0-23 0,0 0-33 15,17-20-48-15,-17 20-30 0,0-18-14 16,19 18-1-16,-19-25 4 0,0 10-9 0,14 2 0 0,-14-3-5 16,8 1-3-16,-8 1-1 0,0 3-4 0,4 1 1 15,-4 1-4-15,0 4-3 0,0 2 2 0,0 0 2 16,0 3 9-16,0 0 8 0,3 0 8 0,-3 20 0 15,2-20 3-15,0 22 2 0,-2-22-1 0,2 32 0 16,1-15-4-16,-1 4-6 0,0-1-1 0,1 4-1 16,1-2 5-16,0 4 3 0,1-2-1 0,-1 0 3 15,3-2 5-15,1 0 18 0,-2-2 7 0,0-1-4 16,-1-4-5-16,3-1-8 0,-2 0-2 0,0-4 3 16,-2-3-8-16,-1 1-3 0,1-4-8 15,-2-1 2-15,-1 0 4 0,0-1-22 0,-1-2-7 16,0 0-10-16,0 0-10 0,0 0 3 0,0 0 3 15,0 0 3-15,-17 0 9 0,17 0 12 0,0 0 6 16,-18 0 4-16,18 0-1 0,-13 0 6 0,13 0 15 16,-15 0 10-16,15 0 10 0,-12 0 2 0,5 0 7 15,2 0 14-15,0 0 9 0,1 0-1 0,2 17-19 16,0-17-27-16,2 0-15 0,0 0-8 16,0 0 0-16,0 0 0 0,29 0 0 0,-8 0 0 0,2 0 0 15,3 0 0-15,4-22 0 0,2 22 0 0,-3-22-32 16,0 22-74-16,-2-17-89 0,-6 17-97 0,-5-12-103 15,-2 12-145-15,-4 0-98 0,-3 0-298 16,-7-7-165-16,2 7-200 0,-2-4 87 0,0-2 394 16</inkml:trace>
  <inkml:trace contextRef="#ctx0" brushRef="#br0" timeOffset="21843.2114">832 2803 2120 0,'-9'-4'33'16,"-2"1"37"-16,-1 0 42 0,2 1 67 0,-1-2 34 16,-1 2 91-16,1 2 79 0,0 0 13 0,1 0 1 15,1 0-62-15,-3 0-87 0,2 25-56 0,-1-25-36 16,-1 29-33-16,-1-12 9 0,2 5 36 0,-5 3 10 15,1 6-3-15,1 3-7 0,-1 5-9 0,0 4 1 16,3 8 2-16,2 7-18 0,5 2-51 0,3 5-46 16,2 1-34-16,0 3-28 0,21-3-8 0,-21 0-19 15,40-4-14-15,-11-5-9 0,4-3-4 16,1-7 6-16,10-9 23 0,4-7 10 0,4-11-5 16,4-9-21-16,1-8-33 0,2-3-59 0,-3-26-54 15,3-1-29-15,-6-6 4 0,0-3 25 0,-4-6 38 16,-5-4 40-16,1-4-25 0,-6-1-41 0,-6-3-71 15,-2-4-91-15,-8-1-13 0,-6 2 41 0,-7 0 82 16,-7 0 95-16,-3 2 51 0,-23-1 35 0,-4 1 26 16,-9 2 46-16,-10 2 57 0,-9 0 76 0,-6 10 117 15,-5 9 125-15,-3 8 57 0,0 9-25 0,4 12-88 16,1 3-134-16,4 28-78 0,5 3-40 16,6 9-54-16,6 5-56 0,6 4-105 0,10 3-281 0,6 2-303 15,10-1-418-15,11-2-40 0,0-5 271 16</inkml:trace>
  <inkml:trace contextRef="#ctx0" brushRef="#br0" timeOffset="22566.4986">2386 3272 674 0,'-6'-4'87'16,"6"-1"79"-16,0 2 78 0,0-3 64 0,0 0-14 16,0 2-2-16,0-1-17 0,0 3-32 0,0-1 24 15,0-1 29-15,0 3 36 0,0 0 92 0,0 0-9 16,0 1-53-16,0 0-31 0,0 0-24 0,0 0 17 16,0 0 30-16,0 0 31 0,0 0-1 0,0 17-18 15,0-17-12-15,0 15-42 0,0-5-98 0,0 6-89 16,15 2-69-16,-15 3-56 0,13 3 0 15,-13 4 0-15,16 2 0 0,-16 2 0 0,18 1 0 0,-8 1 0 16,-3-1 0-16,1 2 0 0,0-3 0 16,-1 1 0-16,0-4 0 0,-1-3-18 0,-1-3-119 15,0-4-120-15,0-5-145 0,-2-4-205 0,1-2-58 16,0-8-210-16,-2 0-158 0,-2 0-128 0,0 0-85 16,0-32 331-16</inkml:trace>
  <inkml:trace contextRef="#ctx0" brushRef="#br0" timeOffset="23053.6489">2288 3178 3112 0,'-8'-7'65'0,"-1"-2"87"16,2 1 94-16,-3-1 64 0,4-2 16 0,-1 1-20 15,3-2-58-15,4 0-33 0,0-1-72 0,0 0-56 16,0-2-15-16,24 3-16 0,-24-1 5 16,34 0-8-16,-15 1-2 0,5-1-8 0,1 4-11 0,0 2 11 15,3 1-4-15,-2 2 13 0,-2 2 17 0,1 2 19 16,-3 0 15-16,-3 0 4 0,-2 26 10 16,-3-26-30-16,-1 29 3 0,-5-9-7 0,-1 1-17 15,-4 3 17-15,-3 1-14 0,0 4-16 0,0 0-10 0,0 0-27 16,-27 0-17-16,27 0 3 0,-31-1-1 15,12 2-4-15,1-3-5 0,1-3-10 0,-1 0-8 16,2-5-1-16,-1 1-13 0,5-5-12 0,-1-1-8 16,4-3-5-16,1-1 1 0,3-5 4 0,-1 1-11 15,2-2-7-15,2-3-9 0,1 0-4 0,1-1 10 16,0 0 17-16,0 0 32 0,0 0 28 0,22 0 43 16,-22 0 28-16,22 0 33 0,-8 0 54 0,3 0 38 15,0 0 40-15,-1 0 26 0,1 0 3 0,2 0 1 16,0 23 10-16,0-23-46 0,0 28-68 0,-1-12-66 15,0 5-71-15,-1-2-21 0,1 2 0 16,-1-3 0-16,-3 1 0 0,0-2-29 0,-2-1-80 16,-3-3-93-16,2-3-112 0,-2-1-130 0,-1-2-152 15,0-4-114-15,3-3-268 0,-4 0-120 0,0 0-157 16,3-23 119-16,-4 23 380 0</inkml:trace>
  <inkml:trace contextRef="#ctx0" brushRef="#br0" timeOffset="23318.3276">3008 3423 3374 0,'0'0'96'0,"0"0"91"16,0 0 92-16,-21 0 60 0,21 0-20 0,-17 0-41 16,17 0-58-16,-17 0-30 0,17 0-38 15,-18 0-19-15,18 0-5 0,-19 19 27 0,10-19 13 16,2 20 16-16,-2-20 10 0,2 26-12 0,0-7 0 15,2 0 4-15,1 3 1 0,3 1 12 0,1 1-2 16,0 1-19-16,0-1-24 0,0-1-55 0,25 1-55 16,-25-3-51-16,24-3-49 0,-24-2-58 15,29-3-71-15,-12-4-79 0,0-2-123 0,3-5-150 16,-2-2-99-16,4 0-248 0,-4 0-108 0,2-23-181 16,-2 23-8-16,0-30 346 0</inkml:trace>
  <inkml:trace contextRef="#ctx0" brushRef="#br0" timeOffset="23561.2791">3299 3400 3310 0,'0'-4'122'15,"0"2"117"-15,0-1 126 0,0-3 92 0,24 3-68 16,-24 0-49-16,22 1-24 0,-22 0-32 0,25-1-27 15,-8 2-51-15,-1 1-103 0,2 0-64 0,0 0-40 16,0 0-51-16,-1 0-55 0,3 0-48 16,-1 0-57-16,-4 0-28 0,1 0-5 0,-3 0-69 15,-1 0-121-15,-3 0-127 0,-1 0-108 0,-2 0-69 16,-4 14-93-16,-1-14 72 0,-1 0 173 0</inkml:trace>
  <inkml:trace contextRef="#ctx0" brushRef="#br0" timeOffset="23739.6806">3395 3559 4189 0,'18'1'135'0,"1"-1"113"0,1 3 71 16,3-3 41-16,3 3-114 0,-1-1-115 15,0 0-121-15,-2-1-129 0,-2 1-145 0,-1 0-228 16,-3-2-215-16,-4 0-197 0,-2 0-201 0,0 0 172 15,-3 0 263-15</inkml:trace>
  <inkml:trace contextRef="#ctx0" brushRef="#br0" timeOffset="25046.3625">4071 3295 2380 0,'0'0'102'0,"-10"-17"93"15,10 17 118-15,0 0 168 0,0 0 19 0,0 0-23 16,-6 0-57-16,6 0-100 0,0 0-48 0,0 0 23 15,0 0 16-15,0-18-11 0,0 18-29 0,0 0-59 16,0 0-64-16,0-15-54 0,20 15-40 0,-20-15-36 16,0 6-10-16,15 0 2 0,-15-1-10 0,0-4 2 15,13 0-6-15,-13-3-5 0,0 1 2 0,12-1 0 16,-12-1 1-16,4 0 0 0,-4-1 6 0,3 2-1 16,-3 3 2-16,0 3 6 0,0 2 4 15,0 1 5-15,0 2 6 0,0 4-10 0,0-1-6 16,0 1-2-16,0 2-10 0,0 0 2 0,0 0 6 15,0 0 2-15,0 24 2 0,0-24 3 0,0 31 9 16,0-8 12-16,0 0 13 0,0 4 31 0,19 3 19 16,-19 3 18-16,22 3 1 0,-8-1-13 15,-1 1-1-15,-1-1-1 0,0 2-12 0,1-4-21 16,-2-1-30-16,-1-2-34 0,-1-5 0 0,1-2 0 16,-3-3 0-16,2-2 0 0,-3-3 0 0,-2-3 0 15,2-3 0-15,-3-1 0 0,-2-4 0 0,0 0 0 16,-1-2 0-16,0-1 0 0,0 0 0 0,0-1 0 15,-23 0 0-15,23 0 0 0,-19 0 0 0,19 0 0 16,-23 0 0-16,10 0 0 0,-1 0 0 0,2 0 0 16,3 0 0-16,-1 0 0 0,-1 0 0 0,4 0 0 15,2 0 0-15,1 0 0 0,4 0 0 0,-3 0 0 16,2 0 0-16,1 0 0 0,0 0 0 0,0 0 0 16,0 0 0-16,28 0 0 0,-28 0 0 0,31 0 0 15,-10 0 0-15,4 9 0 0,3-9 0 0,-1 0 0 16,3 8 0-16,-2-8 0 0,0 11 0 0,-3-6 0 15,-3-1 0-15,-3 0 0 0,-2 0 0 0,-4-3-14 16,-4 2-106-16,0-1-119 0,-2-2-146 16,-4 0-224-16,1 0-82 0,-1 0-160 0,-1-27-156 15,2 27-2-15,-2-26-154 0,3 7 206 0,1-1 301 16</inkml:trace>
  <inkml:trace contextRef="#ctx0" brushRef="#br0" timeOffset="25363.3487">4731 3059 2196 0,'-15'-9'72'0,"15"1"79"0,0 1 101 0,-12 1 122 16,12-2 102-16,0 3 22 0,-5 1-31 15,5-1-72-15,-4 3-116 0,3 1-26 0,1-1 19 16,0 2 51-16,0 0 34 0,0 0-6 0,0 0 5 15,19 0 5-15,-19 25-46 0,0-25-70 0,17 33-92 16,-17-12-108-16,0 3-45 0,15 2 0 0,-15 6 0 16,0 3 0-16,10 1 0 0,-10 1 0 0,0 1 0 15,0 3 0-15,0 0 0 0,0-2 0 16,0-2 0-16,-19-4 0 0,19-3 0 0,0-2 0 16,-18-6 0-16,18-5 0 0,0-2 0 0,-11-6-40 15,11-4-182-15,0-4-212 0,0-1-288 0,0 0-194 16,0-18-198-16,0 18-100 0,20-34-32 0,-20 15 153 15,16-5 382-15</inkml:trace>
  <inkml:trace contextRef="#ctx0" brushRef="#br0" timeOffset="25782.6558">4953 2942 2704 0,'0'-3'55'0,"0"3"60"0,0-1 67 15,0 1 150-15,0 0 81 0,0 0 35 0,0 0-11 16,0 20-102-16,-15-20-90 0,15 19-22 0,0-19 17 16,0 25 30-16,0-8 18 0,-12-1-12 15,12 4-17-15,-11 0-40 0,11 1-8 0,-16 0-13 16,7 0 2-16,-2 1 15 0,-1 1-56 0,0-4-48 16,-2 3-55-16,1-2-56 0,1-1 0 0,0 3 0 15,3-2 0-15,0 0 0 0,0-2 0 0,3-1 0 16,1 0 0-16,0-2 0 0,2-1 0 0,0-1 0 15,2-2 0-15,0 1 0 0,0-3 0 0,1-1 0 16,0-1 0-16,0-2 0 0,0 0 0 0,0-3 0 16,0 2 0-16,0-1 0 0,22-1 0 0,-22 0 0 15,18 0 0-15,-18-1 0 0,24 2 0 16,-8-1 0-16,3 1 0 0,-3-1 0 0,6 3 0 16,-1 0 0-16,0 1 0 0,2 2 0 0,-1 0 0 15,-3 1 0-15,0 0 0 0,-2 2 0 0,-4-3 0 16,-1 1 0-16,-3-1 0 0,-3-1 0 0,-1-1 0 15,-2-2-1-15,-2-3-153 0,1-1-147 0,-2 0-189 16,0 0-208-16,0 0-19 0,0-20-184 0,0 20-95 16,0-20-134-16,0 20-20 0,2-23 305 0,0 23 283 15</inkml:trace>
  <inkml:trace contextRef="#ctx0" brushRef="#br0" timeOffset="26310.0558">5178 3488 2416 0,'0'0'77'0,"-17"0"84"0,17 0 91 0,0 0 75 15,0 7 55-15,-9-7 37 0,9 0-30 0,0 0-36 16,0 0-88-16,0 0-53 0,0 0 18 0,0 0 31 16,25 0 23-16,-25 0-15 0,19 0-41 0,-19 0-32 15,24 0-33-15,-10 0-32 0,-1 0-25 0,-2 0-31 16,1 0-25-16,0 0-17 0,-1 0-7 0,0 0-3 15,-2 0-1-15,-2 0-4 0,1 0 2 0,-3 0-1 16,-1 0-5-16,-1 0 2 0,-2-10-1 16,-1 10-2-16,0 0 4 0,0 0-12 0,0-9-6 15,0 9-6-15,0-9-15 0,0 4-3 0,0-3-7 16,-19 0-8-16,19-1-1 0,0-1-3 0,-14 1-8 16,14-1-12-16,0-2-11 0,0 0-7 0,0-1-4 15,0 0-5-15,0-2-4 0,0 2-2 0,0-1 9 16,23 1 31-16,-23 2 21 0,18-1 18 0,-18 6 10 15,22-1-1-15,-22 3 5 0,21 4 1 0,-21 0 2 16,17 0 3-16,-10 0 5 0,1 0 5 0,-3 0 9 16,0 21-3-16,0-21-1 0,0 13-1 0,-1-13 3 15,2 12 9-15,-2-12 4 0,0 17 25 0,0-17-3 16,0 15-9-16,1-7 0 0,-2 1-4 16,2 0 20-16,-3 3 16 0,1-2 6 0,-3 2-15 15,0 0-17-15,0 0-12 0,0-2 0 0,0 1 9 16,0-1 1-16,0 0-3 0,0-1-9 0,0-1-10 15,0 0 15-15,0-2-5 0,0 0 0 0,0 0-9 16,0 1-26-16,27-3 0 0,-11 0-11 0,5-2-35 16,0 1-47-16,2-3-62 0,2 1-68 0,-1 0-101 15,1-1-128-15,-5 0-102 0,1 0-265 0,-4 0-179 16,-5 0-236-16,1 0 38 0,-7 0 341 16</inkml:trace>
  <inkml:trace contextRef="#ctx0" brushRef="#br0" timeOffset="27628.6351">1055 4835 1501 0,'-3'0'103'0,"-1"-2"83"0,-1 2 60 0,0 0 58 16,1 0-32-16,0 0-8 0,1 0-11 0,2 0 63 15,-4 0 45-15,3 0 24 0,-1 0 24 0,3 0-72 16,0 0-66-16,0 0-49 0,0 0 1 16,-2 0 48-16,2 0 27 0,0 0-2 0,0 0-37 0,0 0-63 15,0 0-53-15,0 0-27 0,0 0-24 16,0 0-25-16,0-14-18 0,0 14-23 0,0 0-14 16,0-12-13-16,0 12-12 0,0-15-9 0,0 15-4 15,0-14-9-15,0 4-14 0,0 1-1 0,26 0-5 16,-26 1-1-16,21 2 5 0,-21 0-6 0,27 0 3 15,-15 2 6-15,2 4 13 0,0 0 18 0,0 0 14 16,-1 0 6-16,0 22 0 0,-1-22 4 0,-1 25-5 16,-1-7 5-16,-1 2-4 0,-2 0 1 0,-3 1 4 15,-2 7-9-15,-2-2 12 0,0 2-7 0,0 1-1 16,0-2 1-16,0-1-6 0,-25-1 0 16,25 1-6-16,-20-4-2 0,20-1-1 0,-26-4-6 15,11 3-11-15,-2-8-9 0,2 1-14 0,-1-4-5 16,-3-2 2-16,2-2-15 0,-2-3-7 0,-1-2 2 15,3 0 4-15,0 0 27 0,2 0 25 0,1-19 5 16,3 19 5-16,5 0 2 0,1-20-7 0,3 20 7 16,2-14 4-16,0 14 8 0,0-15 30 0,22 15 19 15,-22-12 14-15,31 12 4 0,-11-10-3 16,4 10-1-16,-3-7 11 0,6 7-4 0,-2 0-22 16,0 0-21-16,2 0-23 0,-2 0-11 0,-1 0-5 15,1 0-18-15,-3 19-38 0,-1-19-57 0,-2 0-98 0,0 18-96 16,-4-18-58-16,0 0-71 0,-1 0-142 0,-2 0-135 15,-3 0-119-15,5 0-199 0,-5 0 113 16,0-29 249-16</inkml:trace>
  <inkml:trace contextRef="#ctx0" brushRef="#br0" timeOffset="28084.6351">959 4320 1822 0,'-28'-7'83'0,"7"5"77"0,-3-3 69 0,4 3 67 16,0 1-39-16,-1 1-16 0,2 0 15 0,0 0 13 16,3 27 15-16,-2-27-16 0,0 29-56 0,1-12-50 15,-1 4-24-15,-1 4-20 0,2 3-12 0,-2 5-22 16,2 5-30-16,1 8-8 0,1 4 3 0,0 7-12 15,3 5 14-15,0 6-24 0,5 5-16 0,3 1 5 16,4 2-26-16,0 1 18 0,0 4-11 0,25-3 19 16,-6-4 11-16,8 0-5 0,5-6 13 0,7-5-28 15,7-9 0-15,6-10-16 0,7-14 1 0,6-10-20 16,4-11-43-16,2-9-34 0,-2-22-52 0,2-6-104 16,0-6-82-16,-6-10-45 0,-2-6-8 15,-2-6 93-15,-3-5 89 0,-8-3 62 0,-3-2 42 16,-8-3 24-16,-5-1 14 0,-9 1 13 0,-9 2 16 15,-11 3 9-15,-5 3 12 0,-21-1 5 0,-9 7-9 16,-12-2 4-16,-14 4 23 0,-11 2 55 0,-13 8 105 16,-7 2 147-16,-5 11 114 0,0 9 44 0,0 10-23 15,6 11-85-15,6 0-106 0,7 37-64 0,10-3-76 16,7 8-51-16,5 6-28 0,8 5-55 0,7 3-50 16,9-2-227-16,10-1-364 0,3-3-516 0,14-6-75 15,0-8 219-15</inkml:trace>
  <inkml:trace contextRef="#ctx0" brushRef="#br0" timeOffset="45026.5389">12241 3338 2588 0,'0'0'70'0,"0"0"104"0,0 0 117 0,0 0 100 16,0 0 53-16,0 0-17 0,0 0-58 0,0 0-28 15,0 0-39-15,0 0-1 0,0 0 1 0,0 0-25 16,0 0-29-16,0 0-32 0,0 0-7 0,0 0 1 16,0 0 14-16,0 0-2 0,0 0-14 0,18-17-34 15,-18 17-60-15,0-18-53 0,17 4-40 0,-17-1-14 16,12-5-7-16,-12 0 0 0,16-4 0 0,-7-3 0 16,-3-2 0-16,1 0 0 0,0-2 0 15,2 0 0-15,-5-1 0 0,1 3 0 0,-1 0 0 16,-1 2 0-16,1 3 0 0,-2 2 0 0,2 1 0 15,-3 4 0-15,2 2 0 0,-2 3 0 0,2 2 0 16,-3 2 0-16,0 1 0 0,0 5 0 0,0-1 0 16,0 2 0-16,2 1 0 0,-2 0 0 0,2 0 0 15,2 21 0-15,1-21 0 0,1 29 0 0,4-8 0 16,-1 4 0-16,4 6 0 0,1 2 0 0,1 5 0 16,1 0 0-16,0 3 0 0,2 2 0 0,0-1 0 15,-3-2 0-15,4 0 0 0,-4-6 0 0,1-1 0 16,-2-3 0-16,2-7 0 0,-4-4-49 0,-1-4-107 15,-1-2-104-15,-3-6-124 0,-1-2-159 0,-2-3-100 16,2-2-209-16,-4 0-169 0,-2 0-7 0,0-31-104 16,0 31 195-16,0-33 295 0</inkml:trace>
  <inkml:trace contextRef="#ctx0" brushRef="#br0" timeOffset="45219.1506">12311 3174 3289 0,'0'0'109'0,"0"0"141"0,0 9 127 0,0-9 89 0,26 5-38 15,-26-5-70-15,31 7-76 0,-10-2-79 0,4-3-70 16,2 1-72-16,2 0-69 0,3-3-81 0,-1 1-84 16,0 1-112-16,1-2-251 0,-5 0-194 15,-2 0-190-15,-6 0-185 0,0 0 167 0,-8 0 265 16</inkml:trace>
  <inkml:trace contextRef="#ctx0" brushRef="#br0" timeOffset="45546.6578">12767 3217 3974 0,'9'0'140'0,"-9"0"103"16,6 0 67-16,-1 0 78 0,1 0 30 0,-1 0 45 15,-3 0 13-15,5 0 12 0,-3 0-85 0,3 25-56 16,1-25-77-16,0 21-92 0,1-21-85 0,-3 25-93 16,4-12 0-16,-4 0 0 0,-1-2 0 0,4-2 0 15,-3-2 0-15,2-7 0 0,-4 9 0 0,2-9 0 16,-1 0 0-16,2 0 0 0,2 0 0 0,-2 0 0 16,-1-29 0-16,3 29 0 0,-2-30 0 0,2 9 0 15,-4 1 0-15,1 0 0 0,-1-2 0 0,-3 2 0 16,-2 0 0-16,0 1 0 0,0 4 0 0,0 3 0 15,0 2 0-15,0 1 0 0,0 4 0 0,0 3 0 16,0 2-23-16,0 0-115 0,0 0-125 0,0 21-165 16,0-21-232-16,0 18-83 0,0-18-265 15,0 21-103-15,0-21-155 0,0 23 98 0,0-23 393 16</inkml:trace>
  <inkml:trace contextRef="#ctx0" brushRef="#br0" timeOffset="45788.7489">13265 3091 3374 0,'-16'0'102'0,"16"15"83"0,0-15 67 16,0 0 95-16,0 0-45 0,0 0-28 15,0 0-34-15,0 0-73 0,0 0-50 0,23 0-53 16,-23 0-40-16,25 0-13 0,-9 0-16 0,-1 0-1 15,1 0-18-15,-2 0-37 0,2 0-39 0,-3 0-91 16,0 0-118-16,-1-14-121 0,-2 14-104 0,-3 0-55 16,-2-11-39-16,-2 11-90 0,1 0 70 0,-4 0 66 15,0 0 184-15</inkml:trace>
  <inkml:trace contextRef="#ctx0" brushRef="#br0" timeOffset="45956.6078">13225 3271 2650 0,'0'4'77'16,"20"-1"85"-16,-20 1 103 0,18-1 110 0,-18-2-9 15,25 1-43-15,-12 2-78 0,1-4-115 0,-1 0-74 16,1 0-76-16,2 0-117 0,0 0-160 0,-3 0-204 16,0 0-210-16,1 0-223 0,-5-15 63 15,-1 15 209-15</inkml:trace>
  <inkml:trace contextRef="#ctx0" brushRef="#br0" timeOffset="46298.2455">13789 3125 2774 0,'0'9'106'16,"0"-9"124"-16,0 4 140 0,0-4 114 0,0 0-26 15,20 0-47-15,-20 0-88 0,21 0-68 0,-6 0-45 16,6 0-64-16,3 0-56 0,-2 0-47 0,5 0-97 16,1 0-108-16,-4 0-108 0,3 0-244 0,-4 0-225 15,-3 0-214-15,-2 0-187 0,-1-16 178 0,-3 16 287 16</inkml:trace>
  <inkml:trace contextRef="#ctx0" brushRef="#br0" timeOffset="47640.526">14830 2769 2912 0,'6'-2'109'0,"-6"1"105"0,3-1 120 15,-3 2 118-15,0-2-32 0,0 2-49 0,0 0-42 16,0 0-1-16,0 0 39 0,0 0 6 0,0 0-32 16,0 19-70-16,0-19-77 0,0 21-18 15,0-7-14-15,0 1-12 0,0 6-11 0,0 0 1 16,15 5 5-16,-15 0-26 0,0 2-30 0,20 4-43 16,-20 2-36-16,13-1-10 0,-13 2 0 0,12-5 0 15,-12 2 0-15,7-4 0 0,-7-3-47 0,0-2-80 16,0-6-99-16,0-1-116 0,0-5-117 0,0-3-118 15,0-3-87-15,0-5-246 0,0 0-79 0,0 0-131 16,-21 0 21-16,21 0 302 0,0-26 244 0</inkml:trace>
  <inkml:trace contextRef="#ctx0" brushRef="#br0" timeOffset="48158.6125">14775 2769 2732 0,'-4'-5'40'0,"-1"-3"30"0,5 2 22 0,-4-2 40 16,4 0 42-16,0 0 83 0,-1 2 120 16,1-1 43-16,0-1-36 0,0 0-78 0,0 3-111 15,0-3-61-15,0 1-3 0,21 0-30 0,-21 0-1 16,15 0-19-16,-15 0-28 0,21 1 16 0,-21-2-19 15,22 2 8-15,-10 0-6 0,3 2-13 0,-3-1-8 16,4 1-14-16,1 1-10 0,-1 1-7 0,-2 2 0 16,2 0 4-16,-1 0-2 0,-1 0 5 0,-3 18 8 15,0-18 6-15,-1 23 21 0,-4-6 8 0,-2 0 13 16,-1 5 12-16,-3 1-4 0,0 2-4 0,0 3-19 16,0-1-14-16,-23 1-6 0,23-1-4 0,-20 1 4 15,20-2 4-15,-26-1-6 0,9-1 3 0,6-2 1 16,-2-2-5-16,3-4-7 0,10-2-7 0,-17 1-7 15,17-4-5-15,-12-3 4 0,12-2-5 0,-4-1-1 16,4-4-3-16,0 2-1 0,0-3 2 16,0 0-10-16,0 0-3 0,0 0-7 0,0 0 0 15,0 0 8-15,0 0 9 0,25-17 4 0,-25 17 0 16,18 0 4-16,-18 0-3 0,22 0 5 0,-6 0 3 16,-3 0 5-16,5 0 6 0,-4 20 7 0,2-20 3 15,-1 19 0-15,-1-19-2 0,-1 25-9 0,-1-25 3 16,1 23-9-16,-4-13-7 0,1-10 2 0,-3 17-18 15,1-10-38-15,-2-7-67 0,3 9-120 0,-4-9-135 16,2 3-79-16,2-3-181 0,-1 0-168 0,2 0-103 16,0-17-171-16,2 17 149 0,-1-21 245 0,-2 5 249 15</inkml:trace>
  <inkml:trace contextRef="#ctx0" brushRef="#br0" timeOffset="48397.8255">15451 2921 2967 0,'0'0'98'0,"0"0"116"0,0 0 107 0,-24 0 100 16,24 0-8-16,-16 0-49 0,16 16-33 0,-24-16-20 15,24 0-11-15,-23 16 9 0,12-16-8 0,-2 15-41 16,3-6-42-16,2 2-42 0,0 1-35 0,2 1-19 16,1 1-22-16,1 3-19 0,4 1-19 15,0 1-15-15,0 1-4 0,0-1-19 0,22 0-8 16,-22 1-13-16,23-3-18 0,-23-1-38 0,29-3-61 15,-11-1-63-15,1-5-78 0,1-1-93 0,1-5-125 16,-1-1-139-16,1 0-274 0,-1 0-141 0,1-23-130 16,-4 23 40-16,2-25 359 0</inkml:trace>
  <inkml:trace contextRef="#ctx0" brushRef="#br0" timeOffset="48671.6308">15767 2587 3911 0,'0'0'91'0,"-16"0"84"0,16 0 71 0,-10 0 67 0,10 0-25 16,-12 19 49-16,12-19 38 0,-9 23 0 16,5-8-16-16,4 4-104 0,-5 3-92 0,4 2-55 15,-1 4-47-15,2 2-27 0,-2 4-16 0,2 3-11 16,0 2 0-16,-2 1-2 0,0 3-4 0,-1 1 0 15,-1-4-1-15,1-3-12 0,0-2-30 0,0-5-61 16,0-5-100-16,2-5-129 0,1-6-94 0,-1-6-79 16,1-4-184-16,0 0-103 0,0-4-106 0,0 0-84 15,0 0 166-15,0-29 167 0,0 29 233 0</inkml:trace>
  <inkml:trace contextRef="#ctx0" brushRef="#br0" timeOffset="48935.2569">15920 2475 4503 0,'0'0'87'0,"0"0"69"0,-17 23 51 16,17-23 101-16,0 28 46 0,-22-10 42 0,22 5 8 16,-13 2-36-16,13 3-84 0,-11 4-61 15,11 2-11-15,0 3-32 0,-8 4-24 0,8 0-33 16,0 2-30-16,0 3-29 0,0-1-23 0,-5 0-16 15,5-2-18-15,-3-6-7 0,2-1 0 16,1-4 0-16,-2-4 0 0,2-5-5 0,0-6-75 0,0 0-83 16,0-8-88-16,0-1-110 0,0-1-114 0,0-6-116 15,0-1-111-15,0 0-196 0,0 0-46 0,0-21-38 16,0 21 12-16,0-24 184 0,16 8 239 0</inkml:trace>
  <inkml:trace contextRef="#ctx0" brushRef="#br0" timeOffset="49188.1395">16090 2675 3456 0,'0'-6'142'0,"2"3"124"16,-2 0 94-16,0 3 62 0,0-3-56 0,0 3 1 16,0 0 11-16,0 0 28 0,0 28-25 0,0-28-74 15,0 25-71-15,0-8-56 0,0 3-33 0,0 3-30 16,0 0-18-16,0 3-27 0,0 2-27 0,0-1-21 15,0 1-20-15,0 1-4 0,0 0-7 16,0-4-27-16,0 0-34 0,0-3-43 0,0-2-57 16,0-3-55-16,0-2-91 0,0-6-116 0,0 0-33 0,0-5-49 15,0-1-142-15,0-3-98 0,0 0-119 0,0 0-85 16,0-24 150-16,0 24 154 0,0-24 215 0</inkml:trace>
  <inkml:trace contextRef="#ctx0" brushRef="#br0" timeOffset="49613.6688">16092 2610 3894 0,'0'-5'137'0,"0"1"94"0,0-2 59 16,0-1 33-16,0 3-96 0,0-2-53 0,0 1-20 16,0-2-10-16,0 0-44 0,0-3-42 0,0 0-24 15,19 1-21-15,-19 0 13 0,26 1 6 16,-8 1-18-16,2 2-8 0,3 3-15 0,-3 2-7 15,1 0 3-15,-2 0 0 0,-3 24-7 0,0-24 10 16,-6 30-5-16,-2-12 9 0,-3 3 16 0,-5-1 14 16,0 3 18-16,0 2 11 0,0-1 10 0,-25 1 1 15,25 0 1-15,-33-2 13 0,16 1 2 0,-3 0 8 16,2-2-2-16,-2-1-7 0,2-1-6 0,2-3-19 16,1-2-14-16,5-1-21 0,2-2-12 0,1-4-5 15,0 0-4-15,7-4-7 0,-4 1-4 0,4-3-10 16,0-2 1-16,0 0 1 0,0 0-9 0,0 0-28 15,25 0 0-15,-25 0 5 0,24 0 12 0,-10-16 36 16,3 16 10-16,-3 0-12 0,1 0 16 0,-1 0 10 16,1 0 13-16,0 23 39 0,-2-23 3 15,-2 25 8-15,-2-10-2 0,-1 1-22 0,-1 2-11 16,-2-2-12-16,-2 1-22 0,1 0 0 0,-2-1-14 16,1-3-21-16,-1 1-36 0,3-6-78 0,-2-2-96 15,0-3-130-15,-1-3-87 0,2 0-169 0,1 0-171 16,-1 0-63-16,3-28-187 0,-1 28 152 0,4-27 191 15,0 9 210-15</inkml:trace>
  <inkml:trace contextRef="#ctx0" brushRef="#br0" timeOffset="49914.6248">16548 2767 3718 0,'0'0'150'0,"0"0"112"0,0 17 109 16,0-17 117-16,0 0 15 0,-16 21 28 0,16-21-12 15,0 22-35-15,0-7-84 0,-17-2-74 0,17 3-98 16,-10 1-83-16,10 3-79 0,-13 0-66 0,6 0 0 16,0 0 0-16,-1 1 0 0,1 0 0 0,0-1 0 15,0-2 0-15,2-2 0 0,1-2 0 0,1-3 0 16,2-2 0-16,1-2 0 0,0-2 0 0,0-2 0 16,20-3 0-16,-20 0 0 0,22 0 0 0,-22 0 0 15,32 0 0-15,-15 0 0 0,4-19 0 16,0 19 0-16,0 0 0 0,-1 0 0 0,1-14 0 15,-3 14 0-15,0 0 0 0,-3 0 0 0,-3 0 0 16,-3 0-66-16,0 0-124 0,-5 0-151 0,0 18-219 16,-3-18-130-16,-1 0-167 0,0 0-222 0,0 0-116 15,0 15-97-15,-20-15 292 0</inkml:trace>
  <inkml:trace contextRef="#ctx0" brushRef="#br0" timeOffset="50476.2186">14685 3491 1382 0,'-2'1'119'0,"-2"2"85"0,1-1 70 16,1 1 76-16,2 0-33 0,0 3 26 0,0-2 49 15,0 3 21-15,0-1-7 0,23 0-59 0,-23 1-73 16,31 0-64-16,-4-3-29 0,7 1-9 0,7-1 44 16,12 0 74-16,12-4 45 0,14 0 21 15,8 1-43-15,11-1-70 0,10 0-71 0,4 0-31 0,11 0-26 16,4 0-36-16,1 0-16 0,1 0-38 15,-1 0-16-15,-1 0 1 0,-3-15-8 0,-7 15 7 16,-4-12-6-16,-10 12-1 0,-9-19 1 0,-10 10-2 16,-10 0 1-16,-11 0-3 0,-10 1 0 0,-12 1 7 15,-11 2 11-15,-6 1 15 0,-12 0 10 0,-8 3-5 16,-4-2-11-16,0 3-18 0,-29 0-16 0,8 0-46 16,-4 0-86-16,-4 0-130 0,-3 0-226 0,-2 0-187 15,1 0-342-15,-4 0-264 0,4 0-138 0,4 0 178 16,-1 0 428-16</inkml:trace>
  <inkml:trace contextRef="#ctx0" brushRef="#br0" timeOffset="51046.0078">14515 2475 780 0,'-21'2'76'0,"21"0"82"0,0 0 73 0,-17 1 64 16,17-2-18-16,-9 1-30 0,9-1-17 0,-9 3-19 16,9 0-17-16,-9-1 19 0,2 3 25 0,2 2 41 15,-4 4 41-15,3 1-7 0,1 5-25 0,-2 4-20 16,1 3-44-16,1 7-34 0,3 6 1 0,2 5-10 15,0 7-17-15,0 6-34 0,25 6-45 0,-25 5-65 16,33 5-42-16,-10 1-45 0,4-1-70 0,6-5-59 16,3-5-120-16,4-4-228 0,4-11-183 15,3-7-248-15,3-7-107 0,1-9 244 0,-2-7 246 16</inkml:trace>
  <inkml:trace contextRef="#ctx0" brushRef="#br0" timeOffset="51604.5099">17029 2135 1329 0,'-10'0'36'0,"1"0"35"0,4 0 53 15,1 0 61-15,4 0 10 0,-5 0 27 0,4 0 13 16,0 0-15-16,1 0 7 0,0 0 10 0,0 0 20 15,0 0 52-15,23 0 12 0,-23 24 14 0,32-24-20 16,-9 21-41-16,6-3-21 0,1 7-41 0,3 6-23 16,2 10 1-16,-1 7 2 0,2 6-1 15,-1 9 11-15,-3 3-38 0,-4 3-37 16,-4 4-44-16,-7 4-50 0,-5-2-20 0,-10 0-6 0,-2-2-16 16,0-3-29-16,-25-3-51 0,6-4-101 0,-2-9-135 15,-3-4-113-15,-2-9-274 0,-4-6-256 0,0-6-260 16,-1-8 18-16,-4-2 324 0</inkml:trace>
  <inkml:trace contextRef="#ctx0" brushRef="#br0" timeOffset="62204.1209">15629 4143 2533 0,'0'0'104'0,"0"-11"72"0,0 4 70 15,0 2 111-15,0 1 41 0,0-1 31 0,0 2 3 16,0-2-32-16,-15 2-49 0,15 2-15 0,0-2-20 16,0 3-20-16,0-1-46 0,0 1-48 0,0 0-21 15,0 0-34-15,0 0-19 0,-7 0-14 0,7 0 21 16,0 0 39-16,0 18 10 0,0-18-26 0,0 22-54 15,0-5-64-15,20 5-40 0,-20 1 0 16,16 8 0-16,-16 3 0 0,15 3 0 0,-15 2 0 0,11 3 0 16,-11 2 0-16,0 0 0 0,7-3 0 0,-7-1 0 15,0-7-23-15,0-4-172 0,5-7-168 16,-2-5-224-16,-1-5-171 0,2-3-98 0,1-9-140 16,2 0-46-16,-1 0-117 0,3-17 164 0,-3 17 306 15</inkml:trace>
  <inkml:trace contextRef="#ctx0" brushRef="#br0" timeOffset="62710.5795">15524 4206 2317 0,'-2'-2'39'16,"2"0"34"-16,-2-1 39 0,1-1 59 0,1 1 25 15,-2-4 62-15,0 2 67 0,2-3 32 16,0-1-1-16,0 1-49 0,0-4-80 0,0 3-71 16,0-5-44-16,0 1-23 0,21-1-12 0,-21 0-10 15,19 0-17-15,-19 1-4 0,25 0 0 0,-10 2-4 16,2 0 8-16,0 2-20 0,0 1-14 0,2 1-6 16,-2 5-10-16,-2-1 8 0,2 3-4 0,-4 0 1 15,1 0 8-15,-4 0-19 0,0 24 8 0,-2-24 0 16,1 22-4-16,-3-22 18 0,-3 29-4 0,1-11 18 15,-4 3-10-15,0 2-4 0,0 1 9 0,0 2-22 16,-25 1 14-16,25 0-1 0,-23 2-12 0,23-1 9 16,-27-1-2-16,13-1 10 0,1-2 13 15,2-3 3-15,2-3-2 0,9-4-21 0,-13-4-2 16,13-2-8-16,-5-3-11 0,5-2 7 0,0-2-3 16,0-1-3-16,0 0 7 0,0 0-1 0,0 0-12 15,21 0-8-15,-21 0-5 0,25 0-4 0,-25-19 3 16,31 19 12-16,-13 0-1 0,-3-17 10 0,2 17 6 15,-1 0 17-15,1 0 18 0,-3 0 22 0,-1 0 24 16,-2 22 23-16,-1-22 33 0,-1 30 17 0,-3-11-4 16,-1 3-36-16,-3-1-48 0,-2 3-42 15,0-2-22-15,0 2-9 0,0-4-16 0,0-1-62 16,2-4-109-16,0-3-105 0,1-3-88 0,4-9-122 0,-1 0-191 16,3 0-113-16,0 0-185 0,1-25 20 15,1 25 197-15,2-35 223 0</inkml:trace>
  <inkml:trace contextRef="#ctx0" brushRef="#br0" timeOffset="62990.1229">16079 4325 3598 0,'0'0'103'0,"0"0"86"0,0 0 75 0,0 0 76 16,0 0-29-16,0 0-22 0,-18 21 2 0,18-21-4 15,0 13-23-15,0-13-24 0,-15 19-27 0,15-5-32 16,-10-1-29-16,10 3-17 0,-7 0-29 15,7 5-19-15,-4-4-19 0,4 6-17 0,0-1-23 16,0-1-15-16,0 0 1 0,0 1-2 0,0-2 14 16,0 1 19-16,0-1-5 0,0-3-2 0,19 0-13 15,-19-4-24-15,0 0-2 0,16-3-11 0,-16-4-25 16,10 0-33-16,-10-2-53 0,11-4-58 0,-4 0-64 16,2 0-56-16,1 0-45 0,-1 0-18 0,2-23-3 15,1 23-35-15,1-16-92 0,2 16-100 0,-4-14-57 16,0 14-57-16,1-11 17 0,-4 11 87 0,-1-10 50 15,0 10 184-15</inkml:trace>
  <inkml:trace contextRef="#ctx0" brushRef="#br0" timeOffset="63287.3156">16075 4541 1178 0,'0'-3'72'16,"0"-1"51"-16,-1 2 40 0,1-2 50 16,0 2-23-16,0 0-3 0,0-1-3 0,0 3-18 15,0-1-9-15,0-1-1 0,0 1 11 0,0 0 20 16,0 0 8-16,14-1 18 0,-14 2 26 0,0-1 10 0,0 1-20 16,13 0-43-16,-13 0-44 0,0 0-58 15,13 0-17-15,-13 0-24 0,12 0-27 0,-7 0-2 16,3 0-10-16,-1 0-3 0,1 0-2 0,-2 0-33 15,-1 0-32-15,0 0-50 0,-3 0-73 0,3 0-81 16,-2 0-77-16,-3 0-43 0,2 0-26 0,-2 0-28 16,2 0-97-16,-2 0-38 0,0 0 8 0,0 0 110 15,0-13 208-15</inkml:trace>
  <inkml:trace contextRef="#ctx0" brushRef="#br0" timeOffset="63486.6212">16083 4353 3583 0,'0'-3'70'0,"0"1"104"0,0-1 121 16,0 0 77-16,16 0-14 0,-16 2-71 0,15 0-96 16,-15-1-80-16,17 2-54 0,-4 0-56 0,-1 0-73 15,2 0-71-15,0 0-179 0,0 0-262 0,-2 0-208 16,4 0-287-16,-2 0 19 0,-3 0 286 0</inkml:trace>
  <inkml:trace contextRef="#ctx0" brushRef="#br0" timeOffset="64638.0842">13146 5763 1712 0,'0'0'92'15,"-2"0"66"-15,2-18 60 0,0 18 64 0,0 0-5 16,-2-14 29-16,0 14 79 0,-1 0 67 0,-1-7 3 15,2 7-27-15,-3-7-68 0,3 7-39 0,-1-5-1 16,3 5 9-16,-2-2-3 0,2-1-52 0,0 3-32 16,0 0-28-16,0 0-23 0,-2 0 12 15,2 0-8-15,0 0-10 0,0 0-45 0,0 17-53 16,0-17-48-16,0 22-39 0,0-5 0 0,0 2 0 16,0 7 0-16,18 1 0 0,-18 5 0 0,0 1 0 15,0 2 0-15,14 3 0 0,-14-2 0 0,0 0 0 16,0-2 0-16,0-4-32 0,0-2-187 0,0-6-203 15,0-4-278-15,0-4-210 0,0-5-156 16,0-6-99-16,0-1-63 0,0-2 122 0,0 0 343 16</inkml:trace>
  <inkml:trace contextRef="#ctx0" brushRef="#br0" timeOffset="65074.6118">13041 5766 2814 0,'-8'-12'15'0,"6"1"9"16,-2-3 22-16,0 1 61 0,4 1 37 0,-3 1 115 15,1 0 72-15,2-1 11 0,0 1-12 0,0-2-94 16,0 1-74-16,21 4-61 0,-21-3-31 0,26 2-21 16,-10 3-9-16,5-1-11 0,-4 5-5 0,4 2-6 15,-1 0-8-15,-2 0 8 0,0 0 0 16,-3 29-4-16,1-29 8 0,-5 26-8 0,0-11 5 0,-1 1 4 15,-1-1 0-15,-5 2 5 0,0 1 2 16,-2-1 17-16,-2 1-7 0,0 2 3 0,0 0-5 16,-19 3-8-16,19 0 8 0,-27 0-16 0,11 1 1 15,2-1-12-15,-2 0-11 0,-1-1 10 0,3-2-5 16,3-3 3-16,0-2-6 0,11-4 0 0,-14-1 5 16,14-5-4-16,-4-1 8 0,4 0-6 0,0-4 4 15,0 0-10-15,0 0-2 0,20 0 1 0,-20 0-15 16,18 0 11-16,-18 0 11 0,25 0-2 0,-25 0-2 15,27 0 4-15,-11 0-8 0,-3 0 3 0,0 0 37 16,1 26 45-16,1-10 55 0,-3 1 7 0,-1 2-26 16,-2-1-61-16,2 3-54 0,-6-1-20 15,1-1-14-15,1-1-28 0,-2-2-135 0,-3-2-117 16,3-4-218-16,-3-3-232 0,5 0-98 0,-3-7-137 16,0 0 46-16,6 0 204 0,-1-21 233 0</inkml:trace>
  <inkml:trace contextRef="#ctx0" brushRef="#br0" timeOffset="65358.6698">13587 5917 4046 0,'0'0'100'0,"0"0"95"0,0 0 69 0,-20 0 61 16,20 0-39-16,0 0 22 0,-17 24 23 15,17-24-6-15,0 18-29 0,-15-18-91 0,15 25-66 16,-12-10-34-16,12 1-26 0,-13-1-25 0,13 3-27 15,-8-1-16-15,8 0-7 0,-5 2-1 0,5-1 2 16,0 0 1-16,0-1-1 0,0 4 18 0,18-3 13 16,-18-1 3-16,0-2-2 0,25-1-18 0,-25-4-13 15,24 2-8-15,-13-5 4 0,3-2 2 0,-1-1-10 16,1-3 0-16,0 1-32 0,-2-2-58 0,2 0-63 16,-5 0-100-16,-2 0-114 0,2 0-65 0,-6 0-80 15,1 0-167-15,0-17-72 0,-1 17-48 0,-2 0-109 16,-1-12 145-16,0 12 114 0,0-11 173 0</inkml:trace>
  <inkml:trace contextRef="#ctx0" brushRef="#br0" timeOffset="65606.3676">13560 6070 2938 0,'-2'0'48'0,"0"0"57"0,-2 0 70 15,4 0 94-15,-2 12 62 0,0-12 49 0,2 0-4 16,0 0-61-16,0 0-85 0,0 0-73 16,0 0-37-16,0 0-13 0,21 0-13 0,-21 0-34 15,23 0-25-15,-23 0-17 0,27 0-21 0,-12 0 7 16,-1 0-5-16,-1 0-29 0,-2 0-26 0,1 0-66 16,-4 0-54-16,-1 0-79 0,2 0-141 0,-4 0-133 15,-5 0-96-15,6 0-57 0,-6 0-44 0,0 0 70 16,0 0 49-16,0-15 131 0,0 15 218 0</inkml:trace>
  <inkml:trace contextRef="#ctx0" brushRef="#br0" timeOffset="65785.2564">13567 5910 3105 0,'0'0'91'0,"0"0"78"16,20-2 124-16,-20 1 100 0,15-2-31 0,-15 1-44 15,23 0-111-15,-10 0-95 0,3-1-57 0,0-1-28 16,4 1-45-16,-2 0-106 0,-4 0-190 0,2-1-255 16,-3 0-214-16,-2 1-227 0,3-3 38 0,-3 0 252 15</inkml:trace>
  <inkml:trace contextRef="#ctx0" brushRef="#br0" timeOffset="66052.6364">14180 5842 3447 0,'0'3'124'0,"0"-3"99"16,-7 0 86-16,7 0 63 0,0 0-82 0,0 0-55 15,0 0-53-15,0 0-24 0,0 0-15 0,21 0-44 16,-21 0-24-16,26 0-41 0,-10 0-29 0,2-12 3 15,0 12-17-15,0 0-18 0,-3 0-34 0,0 0-36 16,0 0-51-16,-3 0-45 0,-1 0-84 0,-3 0-137 16,-2 0-98-16,0 0-62 0,-2 0-7 15,-1 0-19-15,-3 0-4 0,0 0 33 0,0 0 65 16,0 12 193-16</inkml:trace>
  <inkml:trace contextRef="#ctx0" brushRef="#br0" timeOffset="66199.1307">14230 5978 2954 0,'0'0'63'0,"31"0"60"0,-15 0 69 0,2 0 77 0,4 0-7 15,-4 0-47-15,-2 0-68 0,2-14-103 16,0 14-192-16,-5 0-196 0,3 0-200 0,-7-11-312 16,2 11-48-16,-1 0 172 0,0-9 198 0</inkml:trace>
  <inkml:trace contextRef="#ctx0" brushRef="#br0" timeOffset="66968.6219">15004 5718 1347 0,'-1'0'97'0,"1"0"54"0,0 1 52 16,0-1 47-16,0 1-40 0,0-1 22 0,0 0 37 0,0 0 29 15,0 0 74-15,0 0 47 0,24 0 7 16,-24 0-2-16,20 0-69 0,-6 0-54 0,4 0-3 16,3 0 16-16,5 0-7 0,-1-16-46 0,4 16-85 15,2 0-89-15,0 0-54 0,1 0-27 0,-2 0-12 16,-3 0-9-16,-3 0-55 0,1 0-96 0,-5 0-123 16,-1 0-130-16,-4 0-154 0,-1 0-221 0,-2 0-126 15,0 0-214-15,0 0 67 0,-4 0 319 0</inkml:trace>
  <inkml:trace contextRef="#ctx0" brushRef="#br0" timeOffset="67358.5998">15978 5455 893 0,'0'-10'108'0,"0"1"94"0,0 0 69 0,18 1 63 16,-18 0-40-16,0 1-10 0,0 3 3 0,0-1 53 15,0 2 43-15,0 2 22 0,0 0 13 0,0-1-43 16,0 2-61-16,0 0-68 0,0 0-34 0,0 0 2 15,0 0 57-15,0 0 34 0,0 0 6 0,0 25-16 16,19-25-55-16,-19 30-11 0,0-10-9 0,24 4-19 16,-24 5 0-16,20 4-47 0,-20 2-50 0,16 4-38 15,-16-1-52-15,12 3-14 0,-12 0 0 0,12 0 0 16,-12-1 0-16,11-5 0 0,-7-3-31 0,0-3-93 16,1-3-119-16,-4-6-152 0,2-5-176 0,-1-4-73 15,0-7-145-15,3-2-128 0,-2-2-28 0,1 0-135 16,1-20 92-16,1 20 252 0,-1-27 235 0</inkml:trace>
  <inkml:trace contextRef="#ctx0" brushRef="#br0" timeOffset="67806.9">16021 5429 3152 0,'-2'-5'63'0,"-2"0"70"0,1 2 50 16,2-2 42-16,-1-2-5 0,0 3 8 0,-2-1 1 15,3 0-12-15,1 0-45 0,0-2-63 0,0 0-51 16,0-1-24-16,0-1-15 0,19 0-19 16,-19-2 5-16,20-3-5 0,-20 2 0 0,25-1 5 15,-11 1-5-15,-2 0-5 0,3 0 9 0,0 3 9 16,-1 1 9-16,0 4 17 0,2 3-4 0,-4 1 1 16,2 0-4-16,2 0-12 0,-5 31 0 0,-1-31-3 15,-1 34 1-15,-3-14 19 0,-1 2 2 0,-2 2-4 16,-1 0-3-16,-2 1-7 0,0 1-6 0,0 1 4 15,0-3 5-15,-23 0-2 0,23 3 7 16,-20-3-4-16,20-2-6 0,-20-1-16 0,20-4-6 0,-20 3 3 16,20-6-1-16,-17-3 10 0,17-3-13 15,-8-3 5-15,8 0-3 0,0-4 7 0,0 1 6 16,0-2-10-16,0 0-3 0,0 0-8 0,0 0 2 16,0 0-3-16,20 0 8 0,-20-17 11 0,21 17 11 15,-6 0 16-15,1 0 13 0,2 0 6 0,0 0 42 16,2 0 29-16,-1 0 10 0,-1 0 6 0,1 21-36 15,-4-21-28-15,1 27-25 0,-4-12-21 0,-1 2-18 16,-2 0-12-16,-2-2-10 0,-2-2-11 0,2 0-27 16,-2-4-95-16,0-1-133 0,0-1-127 0,1-7-168 15,3 0-194-15,-2 0-82 0,2 0-82 0,2 0-25 16,1-24 172-16,2 24 221 0</inkml:trace>
  <inkml:trace contextRef="#ctx0" brushRef="#br0" timeOffset="68022.5761">16680 5593 2948 0,'0'0'72'0,"0"0"46"16,0 0 100-16,-23 0 129 0,23 0 49 0,-20 0 31 15,20 0-42-15,-29 20-70 0,15-20-68 0,0 16-28 16,-1-16-26-16,2 20-41 0,4-6-47 0,0-2-42 16,1 4-23-16,8-3-12 0,-4 4 0 0,4-2-4 15,0 2-12-15,0 0-5 0,24-2-6 0,-24 0-9 16,23-1 3-16,-23-3-47 0,32-1-65 0,-17-3-83 15,4-2-104-15,-2-2-80 0,1-3-140 0,1 0-115 16,-3 0-107-16,2 0-135 0,-1-25 23 0,2 25 118 16,-2-25 209-16</inkml:trace>
  <inkml:trace contextRef="#ctx0" brushRef="#br0" timeOffset="68258.5847">17004 5213 3640 0,'-24'0'118'0,"24"0"98"16,-15 0 99-16,15 0 60 0,0 21-50 15,-22-21-8-15,22 26-6 0,-18-8-1 0,18 4-44 16,-16 1-69-16,8 5-81 0,-1 4-53 0,3 2-18 16,1 5-15-16,1 4-20 0,0 1 0 0,-1 5-6 15,-1 0-11-15,0 1 5 0,-1-2-16 0,2-3-54 16,-1-4-92-16,3-7-111 0,-2-7-89 0,4-6-128 15,1-7-186-15,0-6-135 0,0-5-174 0,0-3-34 16,20 0 200-16,-20-22 248 0</inkml:trace>
  <inkml:trace contextRef="#ctx0" brushRef="#br0" timeOffset="68506.8832">17213 5150 4529 0,'0'-5'83'16,"0"3"43"-16,-24 2 31 0,24 0 58 0,-25 0-32 16,25 19 41-16,-32-19 49 0,16 30 10 0,-1-9-5 15,2 4-57-15,-2 7-74 0,3 3-69 0,1 6-44 16,4 4-18-16,0 6-6 0,0 6 14 0,1 6 8 16,3 2-12-16,1 0 0 0,-1-1-8 0,1-2-10 15,-1-4-4-15,5-5-3 0,-2-7-12 0,2-8-63 16,0-6-102-16,0-7-177 0,0-8-119 0,0-5-182 15,0-3-192-15,20-6-42 0,-20-3-213 0,0 0 101 16,19 0 303-16</inkml:trace>
  <inkml:trace contextRef="#ctx0" brushRef="#br0" timeOffset="68754.5861">17400 5270 3621 0,'0'18'157'0,"0"-18"75"0,0 23 57 16,0-7 68-16,-17 3-100 0,17 3 14 0,0 6 56 15,-19 4 16-15,19 0 9 0,0 4-46 0,-11 3-86 16,11 1-72-16,0 0-60 0,0-1-45 0,0 0-27 16,0-3-10-16,0-2-6 0,0-1 3 0,0-6-6 15,0-5-3-15,0-5-7 0,0-1-47 0,0-6-111 16,0-5-155-16,0-2-125 0,0-1-150 0,0-2-193 15,0 0-70-15,0-20-83 0,0 20-47 0,0-27 202 16,13 11 229-16</inkml:trace>
  <inkml:trace contextRef="#ctx0" brushRef="#br0" timeOffset="69158.0092">17373 5317 2941 0,'0'-5'84'0,"0"-1"130"0,0 0 102 0,-9 0 87 0,9 0-27 15,0 0-67-15,-4-1-61 0,4 1-68 16,0-3-42-16,0 3-53 0,0-5-30 0,0 2-5 16,18 0-10-16,-18-3-15 0,23 3-5 0,-23 1-20 15,29-1-8-15,-13 1 13 0,1 4-8 0,0 1 7 16,-2 3 9-16,2 0-3 0,-3 0-4 0,0 0 2 16,-2 24 5-16,-2-24-10 0,-3 32 23 0,-2-14-4 15,-3 3 5-15,-2 0 2 0,0 2-11 0,0 2 12 16,-21 0-4-16,21-1-1 0,-28 2-3 0,12 1-13 15,-3 0-5-15,2-6 0 0,-2 4-6 0,1-4-4 16,2-1-4-16,1-1 5 0,2-4 9 0,2-1 1 16,3-3-3-16,1-1-20 0,2 1-23 15,2-7-11-15,3 1-6 0,0-1 9 0,0-3 15 16,0 2 12-16,21-3 0 0,-21 1 17 0,23 2 3 16,-23 1-13-16,31-1 18 0,-14 3-9 0,0-3 1 15,0 5 19-15,0-1 7 0,0 4 17 0,-1-2 17 16,-2 2 4-16,1 1-10 0,-4 2-13 0,-1-3-16 15,-2 0-6-15,-1 1-17 0,-2-3-33 0,-2-1-65 16,-1-1-67-16,-1-2-115 0,1-1-224 0,-2-4-188 16,3 0-192-16,-1 0-118 0,2 0 112 15,0-29 251-15</inkml:trace>
  <inkml:trace contextRef="#ctx0" brushRef="#br0" timeOffset="69446.6157">17820 5426 3314 0,'0'0'161'0,"0"0"147"0,0 0 100 0,0 0 87 16,-18 0-79-16,18 0-35 0,0 22-16 0,-15-22-19 15,15 22-39-15,0-10-88 0,-16 2-60 0,16 1-55 16,-16 2-40-16,9 0-21 0,-3 1-20 0,2 2 2 16,-1-3 9-16,2 3 8 0,-1 0 10 0,3 0 4 15,2-2-3-15,2-1-3 0,1 0-17 16,0-3-12-16,0-4-12 0,0 0-2 0,24-2 4 15,-24 0-7-15,24-3 1 0,-24-1-5 0,24 0 0 16,-8-1 0-16,1-2 0 0,1-1-2 0,2 3-5 16,1-3 3-16,3 0-4 0,2 2 0 0,0-2-9 15,-1 2-48-15,-3 0-81 0,-1 1-138 0,-4 0-190 16,-6-1-111-16,1-1-218 0,-4 2-173 0,-4-1-158 16,-3 1-90-16,-1 1 303 0</inkml:trace>
  <inkml:trace contextRef="#ctx0" brushRef="#br0" timeOffset="70006.5967">16238 6234 2223 0,'-5'0'50'0,"0"3"19"0,0-3 2 0,5 2 19 15,-3-2-22-15,1 2 45 0,-2 1 88 0,1-1 71 16,-1 5 110-16,0 0 55 0,1-1-17 0,0 3-35 15,3 1-120-15,0 1-73 0,0 0-30 16,26 1-19-16,-7-5 16 0,8 3-14 0,7-3-6 16,11 0 7-16,9-4 7 0,10 1 4 0,11-2 9 15,10 1-12-15,10-3 7 0,8 0-9 0,7 0-20 16,6 0-27-16,-2 0-35 0,7 0-16 0,-6 0-1 16,-1 0 22-16,-3 0-2 0,-9-17-9 0,-7 17-21 15,-8 0-32-15,-12-12-19 0,-11 12-29 0,-11 0-71 16,-11-9-88-16,-11 9-133 0,-10 0-179 0,-6-7-110 15,-4 7-247-15,-8-6-151 0,-3 2-172 0,0-3-27 16,0 0 340-16</inkml:trace>
  <inkml:trace contextRef="#ctx0" brushRef="#br0" timeOffset="70826.5977">16521 7109 1512 0,'0'2'98'0,"0"0"86"0,0 0 63 16,0 0 49-16,0-2-24 0,-14 0 32 0,14 0 79 16,0 0 110-16,0 0 27 0,0 0-47 0,0 0-62 15,0 0-54-15,0 0-19 0,0 0-10 0,0 0-26 16,0 0-71-16,0 0-65 0,0 0-54 0,0-14-52 15,0 14-31-15,14-20-15 0,-14 6-9 0,16-3-2 16,-4-4-2-16,2-3-3 0,0-1 1 0,3-1 0 16,-2-3 2-16,2 1 1 0,-2-1 2 15,0 1 2-15,-2 1 0 0,-2 0 2 0,-1 4 0 16,-3 3-1-16,-2 2 5 0,-1 2 2 0,-2 4 5 16,-2 5-3-16,0 0-9 0,0 4-7 0,0 3-7 15,0 0 4-15,0 0 3 0,0 0 3 0,0 21 0 16,0-21-1-16,0 27 0 0,0-7 3 0,0 4-2 15,27 2 1-15,-10 6-3 0,4 0-4 0,0 3 3 16,3 2 0-16,2 0-1 0,-2 0 3 0,-4-2-6 16,0-2-9-16,-1-2-25 0,-1-3-66 0,-3-4-84 15,0-3-102-15,-1-6-113 0,-3-2-39 0,-2-4-69 16,2-4-132-16,-7-2-84 0,-1-3-115 0,-1 0-52 16,-2 0 124-16,0-17 125 0,0 17 218 0</inkml:trace>
  <inkml:trace contextRef="#ctx0" brushRef="#br0" timeOffset="71001.3964">16657 6967 3288 0,'-3'0'135'0,"2"0"136"0,1 0 88 0,0 0 92 0,21 0-64 16,-21 0-46-16,38 0 4 0,-14 15-2 0,6-15-29 16,2 0-71-16,-1 0-92 0,2 14-91 0,0-14-50 15,-1 0-64-15,-2 8-109 0,-2-8-128 0,-4 6-110 16,-2-6-140-16,-1 0-177 0,-3 0-92 0,-1 0-118 15,-3 0-69-15,1 0 201 0,-2 0 222 0</inkml:trace>
  <inkml:trace contextRef="#ctx0" brushRef="#br0" timeOffset="71274.3803">17253 6920 3533 0,'0'0'155'0,"0"0"140"0,0 0 84 16,0 16 82-16,0-16-46 0,0 0-18 0,0 13 12 15,0-13-14-15,0 16-56 0,0-5-74 0,21 1-52 16,-21-1-16-16,0 1-27 0,23 2-10 0,-23 1 2 16,14-5-49-16,-14 2-29 0,16-2-36 15,-7-1-47-15,-2-4-1 0,2 2 0 0,-2-6 0 16,2-1 0-16,-2 0 0 0,1 0 0 0,1-28 0 16,-1 28 0-16,2-35 0 0,-1 13 0 0,-2-3 0 15,0 3 0-15,0-2 0 0,-2 0 0 0,1 3 0 16,-5 3 0-16,2 4 0 0,-3 5 0 0,1 0 0 15,-1 9-25-15,2 0-130 0,-2 0-147 0,0 0-252 16,2 0-231-16,3 28-234 0,-1-28-266 0,3 24-147 16,1-24 193-16,0 24 365 0</inkml:trace>
  <inkml:trace contextRef="#ctx0" brushRef="#br0" timeOffset="72026.1269">16011 5044 1128 0,'-2'-2'33'0,"-2"1"45"0,1-1 59 16,-3 1 62-16,2 1 11 0,-2 0 1 0,-2 0-25 15,-1 0-29-15,-3 0-11 0,0 0-20 0,-2 21-8 16,-2-21 24-16,1 24 36 0,-2-4 74 0,2 5 91 16,-1 4 55-16,2 7 11 0,6 8-14 0,3 5-32 15,5 8-35-15,0 4-61 0,24 8-84 0,-3 3-85 16,10 0-77-16,5 3-16 0,6-4 0 0,8 0-11 15,6-3-42-15,3-6-78 0,3-6-74 0,2-6-95 16,1-7-168-16,0-6-209 0,-6-3-184 0,-3-9-245 16,-3-7 85-16,-7-5 282 0</inkml:trace>
  <inkml:trace contextRef="#ctx0" brushRef="#br0" timeOffset="72501.5924">18240 5038 2034 0,'-4'0'52'0,"0"0"43"0,0 0 41 0,1 0 43 16,0 0-10-16,1 0 23 0,1 0 25 0,-1 0 57 16,2 0 46-16,0 15 46 0,0-15-1 0,0 18-74 15,29-4-60-15,-29 5-81 0,36 9-44 0,-11 4 0 16,0 8 1-16,2 7-11 0,-1 7 17 0,-3 7 6 16,-4 6-28-16,-3 3-8 0,-8 4-46 0,-8 1-28 15,0-1-8-15,0-3-32 0,-27-4-48 0,27-4-91 16,-39-8-92-16,16-7-233 0,-3-4-262 0,1-7-251 15,-1-5-201-15,3-6 244 0,-2-6 319 0</inkml:trace>
  <inkml:trace contextRef="#ctx0" brushRef="#br0" timeOffset="72945.5947">18889 5992 2179 0,'11'-13'64'0,"-11"13"57"0,7 0 49 0,-2 0 107 15,2-11 54-15,2 11 53 0,0 0 67 16,1-7-20-16,3 7-70 0,2 0-95 0,0 0-94 16,1 0-95-16,0 0-43 0,-1 0-15 0,0 0-42 15,-3 0-21-15,-1 0-28 0,-2 0-85 0,-2 0-140 16,-3 0-201-16,-1 0-178 0,-3 0-190 0,0 0-43 16,0 0 121-16,0 0 201 0</inkml:trace>
  <inkml:trace contextRef="#ctx0" brushRef="#br0" timeOffset="73110.5561">18958 6133 3824 0,'16'7'114'16,"2"-2"63"-16,1 0 6 0,5-1 9 0,1-4-111 15,1 0-77-15,0 0-96 0,-2 0-191 0,0 0-221 16,-4 0-238-16,-3 0-183 0,-1 0 60 0,-3 0 217 15</inkml:trace>
  <inkml:trace contextRef="#ctx0" brushRef="#br0" timeOffset="74878.5934">19691 5267 1429 0,'0'0'97'0,"0"0"54"0,0 0 49 0,0 0 56 16,-14 0-52-16,14 0-12 0,0 0-17 0,0 0 11 15,-9 0 35-15,9 0 35 0,0 0 23 0,0 0-3 16,-7 0-18-16,7 0-21 0,0 0-23 0,0 0-41 16,0 0-33-16,0 0-35 0,0 0-4 0,0 0 7 15,0 0-5-15,0 0 0 0,0 0-3 0,0 0-28 16,0 0-21-16,0 0-29 0,0-15-27 0,0 15 3 15,21-16 0-15,-21 5 0 0,15-1 5 16,-15 1-4-16,15-2-2 0,-15 0 15 0,14 3 9 0,-14-2 3 16,9 4 9-16,-9 3 3 0,0-1-5 15,0 3 8-15,0 0-2 0,0 2-12 0,0 1 7 16,0 0-8-16,0 0-4 0,0 0-2 0,0 0-7 16,0 0 1-16,0 17 6 0,0-17 10 0,-15 14 9 15,15-14 14-15,0 23-7 0,0-9-1 0,0 3-14 16,0 3-9-16,0 1 16 0,19 3 3 0,-19 1 23 15,21 1 7-15,-21 3-8 0,22-2 1 0,-22 1-5 16,19 0 2-16,-19-2 10 0,17 0-3 0,-17-3-12 16,11-2-6-16,-11-1-7 0,6-2-6 15,-6-2-6-15,0-1-7 0,0-1-7 0,0-2-11 16,0-2 8-16,0-2-3 0,0 1-3 0,0-2 8 16,0-4 6-16,0 3 2 0,0-3 6 0,-16 1-3 15,16-2 5-15,-13 1 9 0,13 1 11 0,-15-3 9 16,15 2 10-16,-17-1 18 0,8 0 26 0,2-1 21 15,1 1-4-15,1-1-31 0,0-1-44 0,3 1-35 16,1-1-20-16,1 0 0 0,0 0 0 0,0 0 0 16,0 0 0-16,0 0 0 0,19 0 0 0,-19 0 0 15,26 0 0-15,-9 0 0 0,4-19 0 0,3 19 0 16,4 0 0-16,2-17 0 0,1 17 0 0,-2-11 0 16,-1 11 0-16,-3 0 0 0,0 0 0 0,-6 0 0 15,-3 0 0-15,-3 0 0 0,-4 0-68 0,-3 18-123 16,-1-18-142-16,-5 15-230 0,0-15-160 0,0 0-234 15,0 11-177-15,0-11-117 0,-18 0-7 16,18 0 359-16</inkml:trace>
  <inkml:trace contextRef="#ctx0" brushRef="#br0" timeOffset="75170.609">20319 5136 3084 0,'0'0'77'16,"-16"0"64"-16,16 0 97 0,0 0 130 15,-12 0 14-15,12 0 31 0,0 19-4 0,0-19-11 16,0 16 7-16,0-3 5 0,0-1-15 0,0 5-46 16,0 4-14-16,26-1-23 0,-26 5-76 0,20 2-74 15,-20 3-85-15,20 2-77 0,-20 4 0 0,15 1 0 16,-15-1 0-16,11-2 0 0,-11 0 0 0,0-2 0 15,0-5 0-15,0-2 0 0,0-8 0 0,0 0 0 16,0-6-52-16,0-3-168 0,0-4-195 0,0-3-276 16,0-1-150-16,0 0-134 0,0-21-84 15,0 21 30-15,0-32-33 0,0 13 210 0,23-4 277 16</inkml:trace>
  <inkml:trace contextRef="#ctx0" brushRef="#br0" timeOffset="75552.5959">20513 5126 2946 0,'0'-8'84'0,"0"1"122"0,0 0 129 16,0 1 100-16,-16 0-2 0,16 3-76 0,0 1-89 15,0 1-53-15,0 1-12 0,-9 0 21 0,9 0 17 16,0 0 17-16,0 0-28 0,0 18-33 0,0-18-18 16,0 20-31-16,20-20-18 0,-20 26-12 0,0-9-19 15,0 0-8-15,0 0 1 0,0 3 2 0,0-1 2 16,0 0 13-16,0 2 13 0,0 1-7 0,0-2-23 15,-20 2-37-15,20 0-36 0,-15-3-19 16,15 0 0-16,-14 2 0 0,14-4 0 0,-16-1 0 16,16-2 0-16,-11 0 0 0,11-4 0 0,0 2 0 15,0-2 0-15,0-3 0 0,0 1 0 0,0 0 0 16,0-4 0-16,28 1 0 0,-28-1 0 0,26 2 0 16,-12-4 0-16,1 2 0 0,1 1 0 0,2-2 0 15,1 1 0-15,-2 1 0 0,3-2 0 0,-2-1 0 16,4 2 0-16,-1-2 0 0,0 1 0 0,2 0 0 15,0 0 0-15,-3 1 0 0,-3 1 0 0,1 0 0 16,-4-2 0-16,-2 1 0 0,-3-1 0 0,-2-1-112 16,-3 1-153-16,-1-3-205 0,0 0-263 15,-3 0-216-15,1 0-204 0,-1 0-186 0,0-22 24 16,0 22 328-16</inkml:trace>
  <inkml:trace contextRef="#ctx0" brushRef="#br0" timeOffset="75978.7141">21104 4850 2085 0,'0'-5'80'0,"10"-2"71"0,-10 4 74 15,0 1 62-15,0 0 17 0,0 0 28 16,0 2 20-16,0 0 22 0,0 0-23 0,0 0-31 0,0 19-29 15,0-19-11-15,0 22 4 0,0-7 28 16,0 8 0-16,0 3-12 0,0 6-27 0,0 4-45 16,0 6-16-16,0 4-18 0,0 7-35 0,0 3-34 15,0 5-45-15,0 4-36 0,0 2-18 0,-20 2-17 16,20-2-11-16,-19-4-16 0,19-5-35 0,-21-8-71 16,21-8-95-16,-17-9-130 0,17-8-186 0,0-8-106 15,-9-9-195-15,9-4-183 0,0-4-74 0,0 0-98 16,0 0 255-16,18-28 322 0</inkml:trace>
  <inkml:trace contextRef="#ctx0" brushRef="#br0" timeOffset="76267.979">21400 4778 2619 0,'5'-6'61'0,"0"2"83"16,-1 2 94-16,1 2 162 0,-1 0 78 0,-1 19 2 16,0-19-12-16,2 33-61 0,0-10-50 15,-1 7 6-15,0 6-23 0,0 2-60 0,-2 5-58 16,-1 4-60-16,-1 6-44 0,0 4-28 0,0 4-39 16,0 3-18-16,-27 0-17 0,27 2-7 0,-23 1 5 15,8-5-3-15,15-3-7 0,-25-5-9 0,25-6-24 16,-20-9-61-16,20-3-72 0,-9-9-118 0,9-8-139 15,0-5-79-15,0-4-155 0,0-4-176 0,0-5-58 16,0-1-175-16,0 0 91 0,22 0 247 0,-22-29 219 16</inkml:trace>
  <inkml:trace contextRef="#ctx0" brushRef="#br0" timeOffset="76906.4853">21747 5245 2390 0,'0'0'107'0,"0"9"101"15,0-9 76-15,0 0 133 0,0 0 22 0,0 0-22 16,0 0-12-16,0 0-90 0,0 0-101 0,0 0-39 16,0 0-42-16,0 0-24 0,0-20-15 15,0 20-40-15,0-18-27 0,18 18-15 0,-18-25-9 16,16 13-12-16,-16-3 16 0,15 1-15 0,-15 2 1 16,14 0 11-16,-14-1-8 0,14 2 12 0,-14 1-8 15,10 2 8-15,-5 2 2 0,-5-1 16 0,3 2 18 16,-1 2 14-16,-2-1 26 0,0 4-5 0,0 0 8 15,0 0-18-15,0 0-19 0,0 0-10 16,0 20-16-16,0-20-2 0,-17 21-8 0,17-8 0 16,0 2 7-16,0 2 0 0,0-2-1 0,0 2-4 15,0 2-3-15,0-2 0 0,0 4 5 0,18-1 9 16,-18 0 5-16,0 1 19 0,16 1 8 0,-16-2 7 16,0 3 4-16,15-2-6 0,-15 0-16 0,0-2 1 15,7 1-9-15,-7-4-13 0,0 0 1 0,0-3-17 16,0-3-8-16,0 0-1 0,0-3-2 0,0-4 2 15,0 1-4-15,0-1-1 0,0-2-1 0,-20-1 6 16,20 0-2-16,-16 1-2 0,16-1-1 0,-21 2-5 16,11-1 8-16,-1-1-1 0,2 1 3 0,4 0 4 15,-2 1 2-15,2-2 8 0,5 1 7 0,-3-1 6 16,3 2 3-16,0-2 1 0,0 0-3 0,22 0-12 16,-22 0-5-16,31 0-8 0,-9 0-7 0,3-19 2 15,4 19-4-15,-3 0 2 0,1-13-2 16,3 13-2-16,-2 0-22 0,0 0-45 0,-2-10-50 0,-6 10-64 15,-4 0-89-15,1 0-77 0,-6 0-59 16,-3 0-71-16,-2 0-113 0,-4 0-105 0,-2 15-44 16,0-15-151-16,0 0 65 0,0 0 131 15,0 0 155-15</inkml:trace>
  <inkml:trace contextRef="#ctx0" brushRef="#br0" timeOffset="77158.5527">22226 5061 3627 0,'0'0'137'0,"0"0"141"15,0 0 87-15,0 20 68 0,0-20-5 0,0 19 1 16,0-6 30-16,0 4 19 0,0 3-49 0,0 2-62 16,0 2-50-16,0 1-87 0,0 3-84 0,0-1-78 15,20 2-68-15,-20 0 0 0,0 1 0 0,0-2 0 16,0 1 0-16,0-2 0 0,0-1 0 0,0-4 0 15,0-2-56-15,0-6-126 0,0-1-123 0,0-2-159 16,0-6-161-16,0-3-68 0,0-2-228 0,0 0-72 16,17 0-76-16,-17 0-9 0,0-29 257 15,25 29 230-15</inkml:trace>
  <inkml:trace contextRef="#ctx0" brushRef="#br0" timeOffset="77486.5981">22510 4974 3298 0,'0'-5'50'0,"0"1"78"0,0 3 74 16,0 1 77-16,0 0 16 0,0 0-15 0,0 0-9 15,-18 0-27-15,18 18 1 0,0-18-11 0,-17 16-7 16,17-16-8-16,-12 22-25 0,12-8-11 0,-14 2-25 16,6 0-8-16,0 4-5 0,1 1-17 0,-3 1-5 15,1 2-18-15,0 2-24 0,-1 0-9 16,-1 0-9-16,0 0-4 0,1-3-5 0,2 0-5 15,1-3-1-15,1-2-5 0,1-1-1 0,-1-4-4 16,4 1-15-16,2-3-9 0,0 0-5 0,0-1-2 16,0-3 1-16,0 2 2 0,22-3-5 0,-22-1-5 15,22 1-7-15,-22 0 4 0,27 0 0 0,-11 2 5 16,1 0 2-16,-1 0-4 0,3 1 2 0,-2 3-8 16,0-1-5-16,0-1-6 0,-3-1-49 0,-2 1-76 15,2 0-111-15,-4-3-178 0,0 0-153 0,-3 0-208 16,1-2-267-16,-1 0-175 0,-3 1-60 0,2-3 288 15</inkml:trace>
  <inkml:trace contextRef="#ctx0" brushRef="#br0" timeOffset="78400.6105">19879 5917 972 0,'0'3'66'0,"0"-2"50"16,0 2 44-16,0-3 58 0,0 1-12 15,0-1-7-15,0 2-16 0,0-2-40 0,0 0-31 16,0 2-7-16,0-2 8 0,0 0 26 0,-12 0 31 16,12 3 36-16,0-1 36 0,0 1 55 0,0 1 37 15,0 1-11-15,19-2-24 0,-19 2-63 0,25-1-70 16,-9-1-34-16,7 2-25 0,4-4 2 0,7 2 11 15,8-2 18-15,8 1 37 0,9 0 22 0,12-2 4 16,11 0 21-16,13 0-13 0,12 0-41 0,14 0-23 16,10 0-60-16,10 0-42 0,10 0-15 0,4 0-14 15,6 0-8-15,3 0 1 0,-2 0-7 0,-4-14 1 16,-5 14-4-16,-7 0-5 0,-9-12 5 0,-9 12-4 16,-15-14 5-16,-9 6-1 0,-13 1-5 0,-13-1 2 15,-9 1-5-15,-12 2 5 0,-12 0 0 0,-12 1-6 16,-7 1-4-16,-10 0 1 0,-11 2 0 0,-5 0-17 15,0 0-45-15,-39 1-85 0,15-1-123 16,-3 1-118-16,-2-2-171 0,1 1-319 0,-2 1-209 16,3-4-216-16,6 1 223 0</inkml:trace>
  <inkml:trace contextRef="#ctx0" brushRef="#br0" timeOffset="80283.5904">21577 6333 1314 0,'0'-6'61'15,"0"3"37"-15,0 0 35 0,0 1 30 0,0 0-19 16,0-1 11-16,0 1 19 0,0 1 9 16,0 1-3-16,0 0-7 0,0 0-28 0,0 0 3 15,0 0-2-15,0 0 0 0,0 0 19 0,0 0 5 16,0 0 13-16,0 0-8 0,0 0-9 0,0 0-6 16,0 0 7-16,0 0 9 0,0 0-15 0,0 0-8 15,0 0-16-15,0 0-8 0,0 0 7 0,0 0-1 16,0 0-6-16,0 0-3 0,0 0 18 0,0 0-1 15,0 0-5-15,0 0-8 0,0 0-29 0,0 0-10 16,0 0-12-16,0 0-15 0,0 0-4 0,0 0-9 16,0 0-13-16,0 0-1 0,0 0-2 0,0 0 26 15,0 0 51-15,0 0 38 0,0 20 20 16,0-20-16-16,0 23-30 0,17-6-8 0,-17 7 13 16,18 1-21-16,-18 0-28 0,15 6-35 0,-15 0-45 15,12-2 0-15,-12 1 0 0,7-1 0 0,-7-3 0 16,6 0 0-16,-6-3 0 0,3-1 0 0,-3-1 0 15,0-2 0-15,0-4 0 0,0-1 0 0,0-1-68 16,0-5-157-16,2-2-185 0,1-3-317 0,-3-3-315 16,3 0-235-16,-1 0-236 0,5-30 192 0,-1 30 383 15</inkml:trace>
  <inkml:trace contextRef="#ctx0" brushRef="#br0" timeOffset="80901.5705">22106 6416 1176 0,'0'-3'95'16,"0"3"55"-16,0 0 49 0,0 0 54 0,0 0-39 15,0 0-5-15,0 0 1 0,0 0-22 0,0 0 34 16,0 0 49-16,0 0 47 0,0 0 27 0,0 0-17 16,0 0-38-16,0 0-48 0,0 0-23 15,-13 0-36-15,13 0-32 0,0 0-5 0,0 0 17 16,0 0 30-16,0 0 32 0,0 19 10 0,0-19-8 16,-7 0-31-16,7 27-44 0,-6-14-38 0,3 1-23 15,0 4-4-15,3 2 6 0,-2 0 1 0,2-1-20 16,0 2-23-16,0-2-25 0,0-1-12 0,0 1-1 15,24-5-7-15,-24 0-1 0,24-3-4 0,-10-4-5 16,5-3-5-16,1-3-15 0,3-1-34 0,0 0-26 16,2-23-37-16,-1 23-26 0,0-32-16 0,-1 12-4 15,1-4 9-15,-4 0 14 0,-2-2 24 0,-2-1 15 16,-4-2 10-16,-1 0 12 0,-2 2 19 0,-6 0 5 16,-3-3 11-16,0 3 17 0,0 0 6 0,-26 3 8 15,26 2 21-15,-36 3-8 0,13 5 5 0,-3 6 10 16,-3 4-8-16,0 4 2 0,0 0 1 0,-1 26-5 15,3-7-9-15,4 1-37 0,2 4-105 16,9 0-228-16,5-3-355 0,7 1-262 0,0-3-260 16,0-5 189-16,30 1 363 0</inkml:trace>
  <inkml:trace contextRef="#ctx0" brushRef="#br0" timeOffset="81742.1112">20918 6584 1136 0,'0'0'90'0,"0"0"78"0,-15 0 70 16,15 0 63-16,0 0-31 0,0 0-11 0,0 0 16 15,0 0 2-15,0 0 67 0,0 0 68 0,0 0 1 16,0 0-9-16,29 0-86 0,-12 0-100 16,5 0-55-16,5 0-31 0,3 0-28 0,2 0-37 15,1 0-33-15,0 0-22 0,-3 0-23 0,-2 0-72 16,-5 0-114-16,-4 20-310 0,-6-20-339 0,-6 20-366 15,-4-20 1-15,-3 19 308 0</inkml:trace>
  <inkml:trace contextRef="#ctx0" brushRef="#br0" timeOffset="85102.7886">19262 5501 1631 0,'-2'0'75'0,"1"0"59"0,-1-6 52 16,1 6 29-16,1 0-23 0,0 0 9 0,-1 0 39 16,1 0 73-16,0 0 52 0,0 0 48 0,0 0-20 15,20 0-46-15,-20 0-74 0,29 0-57 0,-9 0-39 16,3 0-54-16,2 14-27 0,0-14-62 0,-1 0-37 16,-3 0-29-16,-2 0-55 0,-5 11-82 15,-4-11-169-15,-2 8-268 0,-8-8-261 0,0 13-265 16,0-5 68-16,0 0 297 0</inkml:trace>
  <inkml:trace contextRef="#ctx0" brushRef="#br0" timeOffset="88382.5698">23498 5569 2347 0,'-2'0'46'0,"1"0"25"0,-1 0 74 0,0 0 102 0,2 0 62 16,0 0 106-16,0 0 56 0,0 0-27 15,0 0-52-15,0 0-47 0,25 0-44 0,-25 0 7 16,29 0 8-16,-10 0-43 0,4 0-43 0,2 0-58 16,-2 0-54-16,-2 0-39 0,0 0-39 0,0 0-30 15,-4 0-12-15,0 0-6 0,-6 0-29 0,1 0-64 16,-4 14-123-16,1-14-161 0,-1 0-108 0,0 0-162 15,-4 0-165-15,-2 0-71 0,-1 0-179 0,-1 0 57 16,0 0 291-16</inkml:trace>
  <inkml:trace contextRef="#ctx0" brushRef="#br0" timeOffset="88543.885">23653 5845 3344 0,'28'0'106'16,"2"0"65"-16,0 0 21 0,2 0-2 0,0 0-108 16,-3 21-147-16,-1-21-209 0,-2 13-197 0,-3-13-331 15,-6 16-136-15,-3-16 185 0,-4 10 198 0</inkml:trace>
  <inkml:trace contextRef="#ctx0" brushRef="#br0" timeOffset="90644.569">24862 4981 2596 0,'0'0'38'0,"-11"0"34"0,11 0 16 16,-13 0 52-16,13 0 29 0,-9-14 55 0,5 14 59 15,1 0 17-15,0 0 19 0,-1 0-20 0,4 0-25 16,-2 16-48-16,-2-16-68 0,1 16-58 16,1-16-45-16,-5 22-16 0,4-8-15 0,0 1-10 15,-1 1 4-15,1 0-1 0,3 0-7 0,0-2-5 16,0 2-5-16,0-3-12 0,20-1 12 0,-20-3 1 15,23 0-4-15,-23-1 7 0,32-3-12 0,-15-2 7 16,2-2 4-16,0 2-3 0,-1-3-1 0,0 0-4 16,-2 0-3-16,0 0-1 0,-3 0 4 0,-3 0 0 15,-4 0-4-15,0 0 9 0,-3 0 5 0,-3 0-1 16,0 22 6-16,0-22 0 0,-25 22-8 0,25-7-4 16,-36 1 5-16,11 1-5 0,-4 2 0 0,-2-1 4 15,-3 2-8-15,0-1-1 0,3-1 0 0,-4-2-1 16,7-2 13-16,1-2-5 0,3-3-33 15,6-3-71-15,4-4-141 0,5-2-218 0,0 0-181 16,7-20-129-16,0 20-142 0,2-31 98 0,0 12 143 16,21-5 199-16</inkml:trace>
  <inkml:trace contextRef="#ctx0" brushRef="#br0" timeOffset="90888.9433">24833 4905 1840 0,'11'-4'120'0,"2"-1"87"16,0 1 71-16,1 2 101 0,0-1-13 0,-1 2-11 15,-2 1-34-15,1 0-71 0,0 0-103 0,-5 0-64 16,1 0-48-16,2 0-35 0,-3 16-64 0,1-16-132 15,-3 0-126-15,3 0-142 0,0 0-127 0,0 0-140 16,1 0-26-16,5 0 131 0,-1 0 188 0</inkml:trace>
  <inkml:trace contextRef="#ctx0" brushRef="#br0" timeOffset="91292.9041">25422 4982 2730 0,'0'3'82'0,"-11"0"77"0,11 0 81 0,-16 2 96 16,7 1-1-16,-1 2 0 0,-2 0-4 0,-4 3-45 16,5 4-48-16,-3 2-45 0,5 0-51 0,1 0-31 15,2 4-27-15,4-1-28 0,2 1-27 16,0 1-14-16,0-1-12 0,23 0-5 0,-23 0 6 15,29-4-16-15,-10-2 9 0,0-3-12 0,4-4-35 16,2-2-22-16,2-4-21 0,-2-2-15 0,2 0 2 16,1 0-11-16,0-31-26 0,-2 31-9 0,-1-31-39 15,-2 12-9-15,-4-2-22 0,0-2-22 0,-5-1 20 16,-5-1 8-16,-1 0 35 0,-6-3 47 0,-2 2 39 16,0-1 43-16,0 1 26 0,-33 1 15 15,12 5 11-15,-2 2 12 0,-5 4 7 0,-3 6 26 16,-2 6 30-16,-2 2 42 0,1 0 52 0,-1 23 24 15,3-23-12-15,2 34-42 0,6-14-57 0,5 4-43 0,4-2-26 16,6 1-14-16,6 1-4 0,3-2-43 0,0 1-89 16,26-6-147-16,-26 1-180 0,34-3-236 15,-14-5-96-15,11-6 53 0,-2-4 183 0</inkml:trace>
  <inkml:trace contextRef="#ctx0" brushRef="#br0" timeOffset="91604.4741">25971 4967 3332 0,'0'0'130'0,"-23"24"88"0,7-24 75 0,5 22 65 0,11-10-82 16,-23 5-37-16,13 0-36 0,1 2-44 16,9 2-39-16,-9 0-47 0,9 0-42 0,0-3-11 15,0-1-14-15,22-2-1 0,-22-4-5 0,32-3-19 16,-10-5-21-16,3-3-33 0,1 0-20 0,3-21-33 15,3 21 1-15,-1-34 11 0,-2 14 13 0,-3-1 43 16,-1-4 32-16,-5 1 19 0,-3 0 16 0,-3 0 11 16,-7 0-7-16,-5-1-6 0,-2 2 5 0,0 0-12 15,-32 1-2-15,10 1 10 0,-8 2-1 0,-5 2 2 16,-1 6-13-16,-9 5 1 0,2 6-9 0,1 0 0 16,-1 0 14-16,3 32-13 0,6-9 0 0,2 0-123 15,6 2-244-15,7 2-216 0,6 2-301 0,5-2-83 16,8 0 173-16,0-1 223 0</inkml:trace>
  <inkml:trace contextRef="#ctx0" brushRef="#br0" timeOffset="92033.4599">24555 5550 1346 0,'0'0'89'15,"0"0"56"-15,0-12 56 0,0 12 26 0,0 0-61 16,0 0 0-16,0 0 4 0,0 0 5 0,0 0 63 16,0 0 40-16,0 0 33 0,0 19 64 0,0-19-25 15,27 14-34-15,-10-14-47 0,10 17-47 0,5-17-25 16,10 16 13-16,10-16 2 0,13 9 24 16,13-9 9-16,14 0-12 0,14 0 19 0,15-25-21 15,11 25 6-15,10-36-20 0,9 12-52 0,3 0-44 16,-3 2-57-16,-8 0-56 0,-12 0-22 0,-14 3-14 15,-20 0-35-15,-17 7-53 0,-20 2-95 0,-18 2-159 16,-13 2-154-16,-14 2-113 0,-10-2-202 0,-5 3-85 16,0 1-73-16,-32-3-43 0,10 2 187 0,-7-1 253 15</inkml:trace>
  <inkml:trace contextRef="#ctx0" brushRef="#br0" timeOffset="92401.0459">25265 5987 1220 0,'0'0'118'16,"0"0"90"-16,0 0 65 0,0 0 47 0,0 0-53 15,0 0-14-15,0 0 69 0,0 0 118 0,0 17 62 16,0-17 10-16,0 16-68 0,0-4-62 0,0 1-30 16,0 4 32-16,0 0-5 0,0 3-57 0,20 1-64 15,-20 1-102-15,0 3-65 0,14-1-46 0,-14 1-31 16,0 0-20-16,9 0 3 0,-9-4-9 0,0-1-36 15,0-3-98-15,0-5-140 0,0 0-163 0,0-3-122 16,0-4-179-16,0-2-129 0,17-3-73 0,-17 0-114 16,0 0 149-16,21 0 271 0</inkml:trace>
  <inkml:trace contextRef="#ctx0" brushRef="#br0" timeOffset="92688.5769">25551 6089 3086 0,'0'0'145'0,"0"0"132"0,0 19 112 16,0-19 81-16,0 19-74 0,0-19-68 0,-17 27-45 16,17-7-16-16,0-1-37 0,0 3-37 0,0-3-51 15,0 3-55-15,0-3-34 0,0 1-24 0,21-6-13 16,-21-1-21-16,27-4-8 0,-12-4-22 0,6-5-56 16,0 0-54-16,3 0-59 0,2-27-38 0,-1 8 19 15,2-3 3-15,-1-3 16 0,-4-2 12 0,0-1 7 16,-4 0 48-16,-5 1 47 0,-1-2 40 15,-5 4 23-15,-5 1 24 0,-2 3-8 0,0-1 12 16,-27 5 1-16,6 0 1 0,-1 6 7 0,-5 3-1 16,-8 5 2-16,1 3-15 0,-5 0 11 0,1 23-7 15,2-4 4-15,-1 3-14 0,5 3-120 0,7 4-225 16,4 1-240-16,7 3-294 0,8 0-73 0,6-3 229 16</inkml:trace>
  <inkml:trace contextRef="#ctx0" brushRef="#br0" timeOffset="94098.575">13374 7841 2074 0,'19'-17'101'0,"-19"10"80"16,0-3 68-16,0 2 56 0,12 1 15 0,-12-1 69 16,0 2 39-16,0 2 12 0,0 0-57 15,0 0-90-15,0 4-68 0,0-1-9 0,0-1-14 16,0 2-2-16,0 0 17 0,0 0 14 0,0 0 29 15,0 0 4-15,0 0-7 0,0 27-19 0,15-27-18 16,-15 31-17-16,0-9-50 0,23 3-53 0,-23 1-58 16,0 4-42-16,13 3 0 0,-13 0 0 0,0 0 0 15,0 0 0-15,8 0 0 0,-8-2 0 0,0-2 0 16,0-4-73-16,0-4-117 0,0-5-127 0,0-3-182 16,0-4-129-16,0-4-94 0,0-5-226 0,0 0-45 15,0 0-142-15,21-22 20 0,-21 22 332 16,16-33 227-16</inkml:trace>
  <inkml:trace contextRef="#ctx0" brushRef="#br0" timeOffset="94533.5474">13308 7718 4081 0,'-11'-3'68'0,"2"3"36"0,0-3 28 0,2 1 44 0,0-2-7 16,1 1 14-16,-1-1 12 0,4-2-26 0,1 2-43 15,2-2-54-15,0-2-42 0,0 1-12 0,0-1-18 16,31-3 10-16,-31-2 15 0,37 2 17 0,-15 2 14 16,7-3 19-16,0 4 9 0,3 1 21 15,-3 1 8-15,0 4-6 0,1 2-13 0,-1 0-25 16,-6 0-11-16,-1 21-1 0,-4-21 12 0,-4 23-6 16,1-6 3-16,-5 1 0 0,-4 3-8 0,-6 1-2 15,0 1-11-15,0 1-15 0,0 3-7 0,-23 2-6 16,23 0-5-16,-27-3 4 0,27 0-7 0,-24-2-2 15,24-1-4-15,-22-4-8 0,22-2 2 0,-19-6-7 16,19-1 8-16,-8-1 0 0,8-6-2 0,-8 2 0 16,8-4-12-16,0-1-10 0,0 1-35 0,0-1-8 15,0 0 2-15,0 0 9 0,0 0 38 0,19 0 16 16,-19 0-1-16,13 0 9 0,-13 0 4 0,25 0 10 16,-9 0 23-16,-3 19 14 0,5-19 57 15,-1 24 48-15,0-8 5 0,-6 4-19 0,3 1-57 16,-3-2-63-16,-3 5-18 0,2-3-4 0,-4 1-6 15,-1-3-10-15,-1-2-48 0,0-4-93 0,-1-1-139 16,2-2-187-16,-3-6-115 0,5-4-243 0,-1 0-149 16,1 0-82-16,4-23-72 0,-2 23 270 0,4-32 290 15</inkml:trace>
  <inkml:trace contextRef="#ctx0" brushRef="#br0" timeOffset="94816.5677">14004 7937 3849 0,'0'16'179'16,"-19"-16"110"-16,19 16 71 0,-18-16 97 0,18 16-59 16,-19-5 30-16,19 2 23 0,-22 1-34 0,22 0-70 15,-20 0-96-15,11 2-53 0,-1 0-43 0,2 2-44 16,1-1-42-16,1 1-36 0,3 0-20 0,-1 1-7 16,4-1 0-16,0-1 2 0,0 0 7 0,0-2 6 15,0-5 5-15,22 0-2 0,-22-3-8 0,27-4-3 16,-11-1 3-16,2 0-5 0,-2-2 3 15,1 0-4-15,1 0-10 0,-3 0 0 0,0 0 0 16,-4 0 0-16,0 0 0 0,-2-17 0 0,-2 17-19 0,-3 0-60 16,4 0-73-16,-4 0-96 0,-2 0-89 15,0 0-102-15,-2 0-98 0,0 0-70 0,2 0-230 16,-2 0-128-16,0 0-116 0,0 0-73 0,0 0 298 16,0 0 291-16</inkml:trace>
  <inkml:trace contextRef="#ctx0" brushRef="#br0" timeOffset="95065.0315">13868 8185 3450 0,'-2'0'73'0,"0"0"67"0,2 0 95 0,0 0 104 16,0 0-2-16,0 0-26 0,0 0-40 0,29 0-65 15,-29-15-37-15,29 15-30 0,-14-13-58 0,4 13-38 16,-2-13-35-16,1 13-12 0,-1-8-11 0,-2 8-20 16,-2 0-52-16,-2 0-50 0,-4 0-54 15,0 0-107-15,-1 0-133 0,-1 0-144 0,-5 0-83 0,5 0-73 16,-5 0-4-16,0 0 62 0,0 0 89 0,0 0 197 16</inkml:trace>
  <inkml:trace contextRef="#ctx0" brushRef="#br0" timeOffset="95249.548">13929 7948 4159 0,'0'-5'143'0,"0"5"96"0,22-3 39 16,-22 3 48-16,0 0-70 0,20 0-45 0,-20 0-9 15,18 0-51-15,-18 17-72 0,19-17-66 0,-9 0-114 16,1 17-116-16,-2-17-169 0,1 0-298 15,1 12-195-15,1-12-236 0,-2 0-17 0,1 0 313 16</inkml:trace>
  <inkml:trace contextRef="#ctx0" brushRef="#br0" timeOffset="95471.8781">14398 7890 3742 0,'0'0'124'0,"0"0"82"16,0 0 60-16,0 0 56 0,0 0-81 0,0 0-43 15,0-12-8-15,27 12-44 0,-27 0-44 0,31 0-44 16,-10 0-63-16,-1 0-63 0,0 0-56 0,1 0-88 16,-1 0-136-16,-2 0-136 0,-1 0-107 15,-5 0-65-15,-2 0-42 0,0 0-20 0,-3 0 31 16,-1 0 156-16</inkml:trace>
  <inkml:trace contextRef="#ctx0" brushRef="#br0" timeOffset="95639.7417">14488 8075 3065 0,'0'0'110'0,"27"0"56"15,-13 0 89-15,-1 0 71 0,-1 0-47 16,3 0-8-16,-2-15-93 0,1 15-67 0,-1 0-75 0,1-14-100 15,-1 14-168-15,-1-11-229 0,-2 11-202 16,-2-11-272-16,-2 11 53 0,3-14 140 0,-4 7 212 16</inkml:trace>
  <inkml:trace contextRef="#ctx0" brushRef="#br0" timeOffset="96008.5694">14982 7732 3988 0,'0'0'114'0,"0"-3"69"0,0 3 35 0,0 0 58 16,0 0-58-16,-19 0 9 0,19 0 37 0,0 0 17 15,-19 17-1-15,19-17-33 0,-13 17-61 16,13-17-69-16,-14 20-62 0,14-8-39 0,-9-1-11 16,9 2-8-16,-4-1 7 0,4-1 1 0,0 3-5 15,0-5 5-15,0 4-4 0,25-4-4 0,-25 1 4 16,24-1-2-16,-24-1 1 0,26-3-2 0,-10 0-1 15,-2-1-2-15,4 0 2 0,-1-2 2 0,-2 0 6 16,1-1-1-16,-1-1 6 0,-1 3 1 0,-3 0 5 16,-2-1 11-16,-2 4 7 0,0 0 14 0,-5 3 9 15,-2 2 5-15,0 0-4 0,0 3-18 0,-21 1-17 16,21 0-15-16,-31 2-9 0,13-1 2 0,-2 1-5 16,-1 1 1-16,1-2-5 0,0-1 1 15,0-3 3-15,3-2-8 0,0-3-38 0,6-2-84 16,0-2-111-16,2-3-133 0,0 0-91 0,3 0-170 15,2-27-186-15,0 27-106 0,2-27-125 0,0 9 81 16,2 0 284-16,0-2 248 0</inkml:trace>
  <inkml:trace contextRef="#ctx0" brushRef="#br0" timeOffset="96247.3959">14925 7727 3480 0,'0'0'110'0,"0"0"141"15,0 0 105-15,0 0 62 0,0 0-21 0,0 0-3 16,19 15 25-16,-19-15 23 0,18 0-64 0,-7 0-134 16,5 11-130-16,1-11-88 0,4 0-34 15,4 0-49-15,-2 0-80 0,8 0-121 0,-2-17-139 16,-3 17-104-16,0-16-232 0,-1 16-151 0,-5-17-104 15,0 17-120-15,-2-14 218 0,-5 14 277 0</inkml:trace>
  <inkml:trace contextRef="#ctx0" brushRef="#br0" timeOffset="96624.5491">15524 7742 2637 0,'-13'5'104'15,"13"-5"64"-15,-12 3 105 0,12 0 109 0,-15-3 23 16,7 5 41-16,-3 0-35 0,3 1-33 0,-1 2-46 16,0 1-11-16,2 3-11 0,0 2-37 0,3 1-41 15,2 2-56-15,0 4-14 0,2-4 4 0,0 7-1 16,0-2-10-16,0 1-21 0,0-2-11 16,24 1-5-16,-24-1-16 0,22-1-20 0,-6-3-28 15,1-3-35-15,2-2-17 0,3-5-9 0,0-3-5 16,1-3-2-16,2-1-15 0,0 0-47 0,-1 0-61 15,0-29-61-15,-1 29-35 0,-2-34 6 0,1 15 13 16,-5-1 25-16,-1-1-10 0,-2-3 6 0,-2 0 13 16,-4 2 5-16,-3 0 56 0,-3-3 22 0,-2 2 13 15,0 2 29-15,0-3 1 0,-25 0 23 0,25 2 15 16,-32 1 7-16,12 5 7 0,-1 0 1 0,-2 4 6 16,1 6 3-16,1 2-2 0,-1 4-5 0,4 0 2 15,0 0-3-15,2 21-11 0,3-21 8 0,-1 28-32 16,6-12-83-16,1 2-140 0,3-1-346 0,-1 4-290 15,5 0-268-15,0 0 30 0,0-1 340 16</inkml:trace>
  <inkml:trace contextRef="#ctx0" brushRef="#br0" timeOffset="97236.2319">16005 8023 1597 0,'0'0'110'0,"0"0"87"0,0 0 81 15,0 0 82-15,0 0-36 0,0 0 84 0,0 0 83 16,0 0 28-16,0 0 9 0,0 17-73 0,0-17-47 15,0 0-7-15,0 0-20 0,0 10-58 0,0-10-74 16,21 0-74-16,-21 7-39 0,19-7-34 0,-19 0-39 16,21 4-30-16,-21-4-25 0,26 0-2 15,-7 0-7-15,-1 0 1 0,1 0-5 0,2-21 1 16,-1 21 0-16,2 0 1 0,-2-22 0 0,-2 22 2 16,-2-15 4-16,-4 15 1 0,-4-10 7 0,-2 10 9 15,-4 0 13-15,-1-7 9 0,-1 7-3 0,0 0-13 16,0 0-10-16,-22-5-7 0,22 3 2 0,-23 0 17 15,23-3 17-15,-26 2-1 0,26-4 0 0,-24 3-9 16,12-2-20-16,12-1-5 0,-16-1-4 0,16-1-5 16,-10-1-3-16,10-1-8 0,0-1-7 0,0-1-10 15,0 2-8-15,21 0 1 0,-21-1 3 0,22 0-2 16,-22 3 6-16,31-1-3 0,-15 3 5 0,2 0 8 16,-3-1 8-16,2 5 10 0,0 1-5 0,-2 0 7 15,-2 2-3-15,0 0 5 0,-4 0 7 0,-1 0-5 16,-1 0 2-16,-2 22-1 0,-3-22 6 0,1 14 3 15,-2-14 7-15,-1 20 10 0,0-20 4 16,0 21 8-16,0-8-3 0,0-1-9 0,0-2 1 16,0 1 14-16,0-1 1 0,0 0-3 0,0-1-13 15,0-1-25-15,0 1-9 0,23-2 0 0,-23 0 0 16,25 1 0-16,-25-4 0 0,27 1 0 16,-11-2 0-16,0 0 0 0,-1-1 0 0,1 1-83 0,-2-3-122 15,-2 1-145-15,-1-1-241 0,-3 0-133 0,-1 0-288 16,-4 0-224-16,0 0-127 0,0 0 123 15,-3 0 409-15</inkml:trace>
  <inkml:trace contextRef="#ctx0" brushRef="#br0" timeOffset="98502.0836">2578 4679 2016 0,'12'-5'87'0,"-12"2"76"0,0-1 67 16,0 4 47-16,0 0 12 0,0 0 68 0,0 0 52 15,0 0 46-15,0 0-42 0,0 0-97 0,0 0-53 16,0 0-31-16,0 0 44 0,-16 14 32 0,16-14 12 16,0 0 15-16,0 14-34 0,-12-14-9 0,12 20 0 15,0-7-46-15,-9 5-68 0,9 2-72 16,-6 3-76-16,6 4-30 0,-3 1 0 0,3 3 0 0,0 5 0 16,0 0 0-16,0 0 0 0,0 1 0 15,0-1 0-15,0 0 0 0,0-3-103 0,0-3-183 16,-16-1-250-16,16-4-241 0,0-1-274 0,0-6-134 15,0-3-144-15,0-3 58 0,0-4 377 0</inkml:trace>
  <inkml:trace contextRef="#ctx0" brushRef="#br0" timeOffset="99100.0715">2448 4768 1950 0,'-2'-1'62'0,"-2"0"45"0,2-2 40 0,0 1 50 15,2-1 2-15,-3-1 16 0,2 0 1 16,-1-1 11-16,2-4-9 0,0 2-26 0,0-2-21 16,0-1-48-16,0-2-52 0,21 0-20 0,-21 1-6 15,23-2 13-15,-23 3 16 0,27 0 6 0,-11 1 10 16,3 1-1-16,0 3-6 0,0 2 1 0,2 2 0 16,-3 1-12-16,3 0 9 0,0 0 4 0,-4 0-32 15,0 24 14-15,-3-24 2 0,0 27-7 0,-4-11 51 16,-2 1 12-16,-2 0 18 0,0 4 35 0,-4 7 4 15,-2-2-11-15,0 3-8 0,0 0-41 0,-26 3-39 16,26 2-23-16,-30 1-37 0,12 0-7 0,0-3-11 16,-1-1-4-16,-1-1 0 0,4-2-1 0,0-7 0 15,4 0 0-15,0-3-2 0,4-6-1 0,2 0-3 16,1-4-2-16,5-3 1 0,-3-1-14 0,3-3-44 16,0-1-25-16,0 0-42 0,0 0-36 15,0 0 3-15,0 0-4 0,25-17 29 0,-25 17 44 16,23 0 38-16,-23-18 36 0,27 18 11 0,-14 0 10 15,2-14 12-15,0 14 6 0,-1 0 26 0,-1 0 26 16,-2 0 25-16,1 0 38 0,-1 0 12 0,0 19 16 16,-2-19 2-16,1 20-16 0,-3-20-23 0,-2 26-34 15,2-13-40-15,-3 3-23 0,1-1-12 0,-2 0-13 16,1 0 3-16,0-1-10 0,-2 0-7 0,1-1-35 16,1-2-106-16,1-1-152 0,1 0-115 0,-1-3-181 15,0-2-188-15,0-1-91 0,1-4-187 0,2 0 12 16,1 0 295-16</inkml:trace>
  <inkml:trace contextRef="#ctx0" brushRef="#br0" timeOffset="99414.5711">3077 4991 3116 0,'2'-3'53'0,"1"3"22"15,-1-2 18-15,-2 2 73 0,0 0 45 16,0 0 70-16,0 0 31 0,0 0-3 0,0 26-66 16,0-26-64-16,-16 22-43 0,16-7-49 0,0-1-14 15,0 2 3-15,-16 1 35 0,16 2 2 0,-10 1 6 16,10-1 2-16,-9 2-10 0,9 0-1 0,-7-1-8 16,7-2-25-16,0-1-21 0,0-2-12 0,0-2-10 15,0-1-6-15,0-3-10 0,0-3-5 0,27-3-10 16,-27-1-2-16,27-2-1 0,-9 0-38 0,1 0-55 15,0 0-73-15,3-19-60 0,-1 19-19 0,1 0-8 16,-3-22-66-16,0 22-153 0,-2-16-136 0,-4 16-91 16,-2-12-77-16,-4 12-5 0,1-8 108 0,-4 8 102 15,-4 0 215-15</inkml:trace>
  <inkml:trace contextRef="#ctx0" brushRef="#br0" timeOffset="99698.0857">3088 5115 2098 0,'0'0'61'0,"0"0"62"0,0 0 79 0,0 0 99 0,0 0 48 16,0 0 6-16,19 0 26 0,-19 0-6 0,17 0-60 15,-17 0-43-15,23-13-93 0,-8 13-75 0,0 0-55 16,0-12-24-16,3 12-4 0,-3-8-21 16,1 8 4-16,-2 0-5 0,0-4-19 0,-5 4-17 15,0 0-46-15,0 0-76 0,-3 0-90 0,-2 0-148 16,-2 0-135-16,-2 0-105 0,0 0-181 0,0 14 32 16,0-14 98-16,0 0 184 0</inkml:trace>
  <inkml:trace contextRef="#ctx0" brushRef="#br0" timeOffset="99908.5641">3109 4880 3030 0,'0'-5'95'0,"0"3"109"15,0-1 104-15,0 0 142 0,21-1-10 0,-21 1-56 16,21 0-19-16,-6 1-68 0,2 2-75 0,-3-3-54 15,3 1-88-15,-3 2-74 0,4 0-36 0,-4 0-83 16,1 0-92-16,-3 0-133 0,2 17-245 0,-1-17-185 16,-1 0-267-16,0 0-99 0,0 0 233 0,-2 0 269 15</inkml:trace>
  <inkml:trace contextRef="#ctx0" brushRef="#br0" timeOffset="100246.7487">3529 4974 2968 0,'23'0'156'0,"-23"0"123"0,0 0 184 16,14 0 96-16,-14 0-76 0,13 0 12 0,-13 0-73 15,16 0-18-15,-5 0-28 0,1 0-107 0,2-15-94 16,0 15-81-16,3 0-49 0,0 0-30 0,0-9-18 16,-1 9-12-16,2 0-36 0,-4 0-72 15,0 0-124-15,-3 0-150 0,1 0-70 0,-5 0-66 0,0 0-116 16,-3 0-70-16,-1 0-114 0,-3 17-98 15,0-17 94-15,0 0 168 0,0 24 218 0</inkml:trace>
  <inkml:trace contextRef="#ctx0" brushRef="#br0" timeOffset="100400.5557">3699 5116 3373 0,'0'1'91'0,"21"0"114"16,-21 1 92-16,22-1 71 0,-6-1-32 0,-4 0-96 15,3 3-97-15,-2-1-71 0,3-2-64 0,-1 0-68 16,0 0-182-16,-2 0-271 0,1 0-254 0,-4 0-318 16,0 0 44-16,-1 0 270 0</inkml:trace>
  <inkml:trace contextRef="#ctx0" brushRef="#br0" timeOffset="100824.5585">4153 4761 2355 0,'0'-1'77'0,"0"1"61"0,0 0 53 16,0 0 70-16,0 0 3 0,0 0 89 0,0 0 67 15,0 0 2-15,0 0-30 0,0 18-115 0,0-18-58 16,0 19-27-16,0-19-20 0,0 24-22 15,0-10-47-15,0-1-45 0,0-1-14 0,0-1-10 16,0 0-14-16,14-2 0 0,-14-4-11 0,17 2-7 16,-17-2 1-16,17-2 0 0,-4-1-6 0,-1 3 1 15,3-3 1-15,-1 0-6 0,3 1 10 0,-1 0 1 16,2-1-1-16,-1 1 0 0,0-1-2 0,1 1 11 16,-4 1 17-16,1-1 34 0,-4 2 25 0,-2 2 12 15,-2-2-12-15,0 4-27 0,-3-1-20 0,-4 4-15 16,0-3-1-16,0 4-8 0,0-1-7 0,-22 1-6 15,22 2-3-15,-24-1 2 0,24 0-2 16,-28 0-1-16,28-2-2 0,-29-1-2 0,16-3-3 16,-3 2 0-16,3-5-26 0,1 0-39 0,-3-1-55 15,2-2-88-15,-3-2-80 0,4 0-40 0,-4 0-85 16,4-18-134-16,-2 18-107 0,2-23-106 0,0 23-164 16,1-27 112-16,3 10 120 0,1 1 191 0</inkml:trace>
  <inkml:trace contextRef="#ctx0" brushRef="#br0" timeOffset="101084.619">4169 4711 2847 0,'0'0'105'0,"0"0"105"16,0 14 181-16,0-14 131 0,18 0-28 0,-18 0-4 16,14 0-64-16,-14 0-59 0,24 0-45 0,-6 0-95 15,3 0-115-15,2 0-77 0,1 0-55 0,2 0-89 16,2-18-109-16,-2 18-122 0,-4 0-115 0,0-19-199 16,-3 19-149-16,-4 0-117 0,-1-10-140 0,-5 10 184 15,-1 0 258-15</inkml:trace>
  <inkml:trace contextRef="#ctx0" brushRef="#br0" timeOffset="101478.5657">4655 4800 2999 0,'0'0'62'16,"0"0"44"-16,0 0 90 0,0 0 128 0,-17 0 68 15,17 0 43-15,0 19-26 0,0-19-40 16,0 22-70-16,-11-8-35 0,11-1-10 0,0 5-43 16,0 0-31-16,0 3-30 0,0-4-27 0,25 3-30 15,-25 2-13-15,17-3-13 0,-17-1-21 0,20 0-14 16,-6-2-17-16,0-1-6 0,2-3-7 0,0-2-1 16,1-4 1-16,4-2-8 0,-1-4-2 0,1 0-21 15,-1 0-26-15,0 0-32 0,1-30-34 0,-1 30-21 16,-1-33-8-16,-2 14-16 0,-1-1-19 0,-1-4-17 15,-3 1 14-15,-2 0 26 0,-3-3 35 0,-2 2 51 16,-4 1 15-16,-1-1 28 0,0 1 19 0,-23 1-4 16,23 2 10-16,-36 2-4 0,16 2 6 0,-4 3 15 15,-3 7 12-15,1 2 18 0,-1 4 24 0,4 0 37 16,2 0 5-16,2 31-16 0,1-14-33 16,5 4-44-16,4 0-19 0,0 2-10 0,9-1-50 15,-4 3-88-15,4 0-243 0,0-3-367 0,0-1-350 16,0-3-165-16,26-1 241 0</inkml:trace>
  <inkml:trace contextRef="#ctx0" brushRef="#br0" timeOffset="102162.094">5279 5085 1769 0,'0'0'95'0,"0"0"69"15,0 0 69-15,0 0 97 0,0 0-20 0,0-17 78 16,0 17 69-16,15 0-4 0,-15 0-24 0,0 0-93 16,0-9-103-16,14 9-45 0,-14 0 6 0,10 0 6 15,-3-8 12-15,1 8-12 0,0-5-22 0,0 5-30 16,2-4-24-16,0 3-17 0,-2-2-20 0,0 1-16 15,1 0-2-15,0 0 6 0,-2-1 8 0,0 1 1 16,-1 0-10-16,-2 2-4 0,-1-3 7 0,-1 2 2 16,-1-2 2-16,-1 2-16 0,0-3-25 0,0 1-25 15,0-4-13-15,0-1-7 0,0-2-2 16,0-1 2-16,0-1-3 0,0-3-5 0,0 0-13 16,0-1-8-16,0 0-8 0,0 0-10 0,0-1 4 15,0 3-5-15,21-1 2 0,-21-2 5 0,20 3 15 16,-20 2 18-16,26 2 8 0,-11 3 8 0,1-1-3 15,-2 4 0-15,0 1 4 0,0 1 2 0,-2 2 2 16,-3 0 9-16,0 0 19 0,-3 0 16 0,-1 21 11 16,-1-21-3-16,-1 17-9 0,-1-17-8 0,-2 25-6 15,0-13-1-15,0 0-9 0,0 0-5 0,2-1 6 16,-2 2-3-16,3-3 5 0,2-1-2 0,1 1-16 16,1-2 0-16,1 2 0 0,3-3 3 0,0 0-3 15,0 2-7-15,2-4-1 0,0 3-9 0,0-1 3 16,-1-2 7-16,1 0-9 0,-2-1-3 0,1 1-8 15,-1-2-46-15,-1 1-59 0,-2-1-55 0,1-3-70 16,-1 1-87-16,-2-1-153 0,0 0-92 16,1 0-263-16,-2 0-167 0,-2-18-157 0,-1 18-57 15,0-16 341-15</inkml:trace>
  <inkml:trace contextRef="#ctx0" brushRef="#br0" timeOffset="104868.5459">1043 6474 1255 0,'0'0'132'0,"0"0"93"0,-5 0 68 0,5 0 66 15,-6 0-79-15,4 0-38 0,0 0-2 0,0-8 17 16,0 8 44-16,-1 0 43 0,1 0 13 0,-1 0-12 16,3 0-57-16,0 0-36 0,0 0-16 0,0 0 16 15,-2 0 9-15,2 0-2 0,0 0-21 0,0 0-56 16,0 0-31-16,0 0-45 0,0 0-36 0,0 0-23 16,0 0-11-16,0 0-8 0,0 0-7 15,0 0-4-15,0 0-11 0,18 0-8 0,-18-15 2 0,19 15-2 16,-7-9 0-16,2 9-1 0,4-10 1 0,1 10 1 15,-2-7 1-15,1 7 1 0,0 0-2 16,-2 0-1-16,-3 0 1 0,-1 0 8 0,-2 24-1 16,-5-24-1-16,2 23 1 0,-5-7-5 0,-2-1 3 15,0 5 3-15,0-1-5 0,0 0 0 0,-24 2-1 16,24-1-2-16,-19-3 0 0,19-2-2 0,-17-1 0 16,17-4 0-16,-14-1-1 0,14-1 2 0,0-4-2 15,-11 1-5-15,11-4 1 0,0 1-31 0,0-2-19 16,0 0-13-16,0 0-1 0,0 0 23 0,0 0 24 15,23 0 14-15,-23 0 8 0,21 0 5 16,-21-16 0-16,27 16-3 0,-14 0 4 0,-1 0 0 16,-1 0 1-16,1 0 21 0,-3 0 26 0,-1 0 20 15,-4 23 19-15,-4-23 8 0,4 24-16 0,-4-9-20 16,0-1-16-16,0 3-25 0,-30 1-15 0,30 0-3 16,-34 2-9-16,15-4-1 0,-4 1-6 0,2 0-18 15,-1-2-62-15,-2-5-122 0,-1-1-184 0,2-3-142 16,1-4-227-16,0-2-167 0,-1 0-78 0,4 0-105 15,2-27 157-15,1 27 292 0</inkml:trace>
  <inkml:trace contextRef="#ctx0" brushRef="#br0" timeOffset="105347.5641">920 6138 1481 0,'0'-5'80'0,"0"1"41"0,-22 2 44 15,22 0 29-15,-19 2-49 0,19 0 4 0,-29 0 11 16,13 21 39-16,0-21 80 0,-2 32 84 0,-1-10 56 15,-2 5 31-15,-1 3-49 0,2 5-75 16,-1 7-66-16,1 6-12 0,-2 2 16 0,3 7 47 16,-1 5 16-16,5 5-37 0,5 5-46 0,6 2-90 15,4 5-54-15,0-2-54 0,25-2-31 0,0-1-13 16,10-9-6-16,11-4-2 0,3-13-16 0,11-9-34 16,5-16-17-16,4-9-19 0,2-13-21 0,3-1-24 15,-1-26-52-15,-4 0-55 0,-2-4-29 0,-4-5 30 16,-3-7 46-16,-4-2 52 0,-5-4 60 15,-5-5 25-15,-2-1 24 0,-5-1 24 0,-4-6 8 16,-7 3 5-16,-9 0 4 0,-9 2 5 0,-9 1 1 16,-1 2-11-16,-28 0 3 0,-5 1 14 0,-14 2-15 15,-13 4 20-15,-10 1-13 0,-5 8 18 0,-6 8 39 16,-5 11-1-16,0 7 6 0,3 10-38 0,6 1-31 16,9 27-2-16,10-3-15 0,9-3-20 0,8 4-108 15,12-2-353-15,12 0-339 0,9-3-396 0,8-4-9 16,0-3 348-16</inkml:trace>
  <inkml:trace contextRef="#ctx0" brushRef="#br0" timeOffset="108106.5016">11453 2897 818 0,'-5'0'59'16,"2"0"77"-16,-4 0 77 0,1 0 81 0,-2-7-23 15,0 7-33-15,1-3-39 0,-1-1-51 0,0-1-17 16,2 2 3-16,0-1 9 0,1 1 26 0,0-2 48 16,1 4 12-16,0-2 23 0,1 3 3 0,1-2-15 15,2 2-20-15,-3 0-1 0,1 0-23 0,2 0-32 16,-2 0-14-16,1 0-29 0,0 0-2 0,0 0 24 15,-1 0 0-15,0 0-12 0,0 0-1 16,0 0-7-16,-1 0-12 0,0 0-17 0,1 0-26 16,-1 0-29-16,2 0-10 0,-3-12-6 0,2 12-11 15,-1 0-8-15,2-15 4 0,0 5-15 0,1-1 6 16,0-2 4-16,0 1-12 0,0-5 9 0,0 3-1 16,23-2-2-16,-23 2 7 0,16 0-5 0,-16 1 1 15,22 2-4-15,-22 3-2 0,19 2-1 0,-7 2 6 16,-3 4-3-16,1 0 3 0,-1 0 18 0,0 0 10 15,1 27 22-15,1-27-8 0,-3 31-8 0,0-13-10 16,1 3-23-16,-2 1 2 0,-2 2 1 0,1 4-4 16,-4 0 0-16,-1 1 2 0,-1 3 2 0,0 0-7 15,0 1 9-15,0-1-3 0,0 1-7 0,-25-3 7 16,25-4-4-16,-18-1 4 0,18-1-4 0,-22-5 1 16,9-3-2-16,-1-3 7 0,3-6 6 0,1 2-8 15,-3-5-2-15,2-4-3 0,-2 0-12 16,5 0-7-16,-1 0 0 0,0-28-13 0,4 28 2 15,1-25 5-15,4 25-3 0,-2-28 14 0,2 11 9 16,0 2 8-16,0-2 5 0,22 1-4 0,-22-1 4 16,25 2 1-16,-10 4 1 0,4-1-2 0,-1 4-1 15,3 1 1-15,3 5-1 0,-2 2 0 0,1 0-5 16,-1 0-6-16,1 19-7 0,-5-19 1 0,4 21-26 16,-3-21-139-16,0 25-102 0,-3-25-110 0,1 15-208 15,2-15-128-15,-3 0-126 0,2 0-131 0,0 0 62 16,-2-37 233-16,2 16 234 0</inkml:trace>
  <inkml:trace contextRef="#ctx0" brushRef="#br0" timeOffset="108548.5427">11087 2321 947 0,'-19'0'64'0,"-3"0"36"15,0 0 38-15,0 25 35 0,0-25-28 0,-2 31 10 16,1-11-8-16,-2 6-17 0,2 1-19 0,-1 2 0 16,2 2 5-16,2 1 2 0,2-1 15 0,1 5-23 15,5 1 1-15,3 1 16 0,0 1 0 0,7 2-13 16,1 4-7-16,1 1-20 0,0 6-19 0,30 0-4 15,-6-1-23-15,6 1-17 0,8-1-10 0,9-2-6 16,5-6-2-16,8-4 7 0,7-12 9 0,0-6 6 16,3-12-7-16,-2-9-8 0,1 0-7 0,-2-34-8 15,-3 4 8-15,-2-10-2 0,-5-8-6 16,-1-5 3-16,-11-5-14 0,-5-3 5 0,-6 1 6 0,-9-2-7 16,-7 3 8-16,-9 1-2 0,-9 4-6 15,0 1-4-15,-27 3 0 0,1 2-8 0,-11 1-1 16,-8 2-2-16,-12 0 6 0,-7 4-4 0,-6 5 6 15,-8 6 8-15,-1 12 7 0,0 4 1 0,5 13 5 16,2 1-1-16,6 27-2 0,6 1 2 0,6 9-4 16,9 4 1-16,4 5-24 0,12 0-143 0,7-2-167 15,8-5-293-15,12 0-165 0,2-6 79 0,28-4 166 16</inkml:trace>
  <inkml:trace contextRef="#ctx0" brushRef="#br0" timeOffset="109572.2607">12253 1931 792 0,'1'-4'38'0,"-1"2"41"15,0 2 64-15,0 0 35 0,0 0 0 0,0 0 4 0,0 0-5 16,0 19 6-16,0-19-8 0,0 16-8 0,0-16-33 16,0 23-19-16,-20-9-14 0,20 1-29 0,-13 4-13 15,13 4 0-15,-21 3 14 0,8 5 22 0,3 4 17 16,-3 5 1-16,1 5-10 0,0 5-24 0,1 7-16 16,-3 6-17-16,3 2-22 0,-3 4-8 0,1 5-1 15,-5 1-11-15,2 7 6 0,-2 4 15 0,-2 0-18 16,-1 5 42-16,-1 2 30 0,-1 4 21 0,3 4 40 15,-4 1 18-15,1 2 30 0,-2 0 14 16,3 4-11-16,-3 0-27 0,5 3-45 0,-3-2-33 16,-2 3-10-16,3 2-31 0,2-1 15 0,1 2-9 15,2 0-9-15,1-1 7 0,1 0-27 0,4-1-12 16,-3 3-4-16,3-7 1 0,-1 1-2 0,4-4 9 16,1-3 8-16,2-3-5 0,2-5-13 15,3-1-1-15,0-3-13 0,0 1 12 0,0-5 11 0,27 1-1 16,-27-1 8-16,25 1-11 0,-25 0-7 0,26-1-1 15,-12 0-2-15,-2 1-4 0,3 5 20 16,-1-4 3-16,2 2-2 0,0 1 22 0,2-3-6 16,2 1 13-16,1-6 19 0,-1-2-16 0,-2-9-11 15,6-1-9-15,1-4-23 0,0-6-3 0,0-2 14 16,2-2-5-16,-1-3-4 0,4-1-4 0,1-1-16 16,-4 0 2-16,0 1 17 0,0-3-3 0,0 1 5 15,0 0-1-15,-2-1-17 0,1 1 6 0,0-3-5 16,1 0-2-16,1-1 15 0,-2-5-4 0,3 2 12 15,-5-5 2-15,4-4 20 0,-6-1 23 0,4-2 4 16,-1-2 15-16,-2-4-2 0,-1-4 5 0,0-3 6 16,-1-1 3-16,2-2-10 0,-3-3-18 0,2-4-4 15,-4 0-11-15,2-2 3 0,-2 1 6 0,2-2 1 16,-3 1 7-16,3 0 0 0,-1 3-9 0,0 2-10 16,6 1-7-16,-4-2-14 0,4 5-4 15,-2-2-5-15,0 0-7 0,-3 1 0 0,2-4-4 16,-4 1 4-16,-2-4 3 0,-4-2 1 0,-2 0 12 15,-3-3 6-15,-1-1 8 0,-2-1 8 0,-2-1-4 16,-2-1-8-16,0 0-1 0,0 0-11 0,0 0 13 16,0 0 4-16,0 0-10 0,0 0-5 0,0 0-36 15,0 0-63-15,0 0-88 0,-21 0-130 0,21 0-199 16,0 14-141-16,-11-14-310 0,11 0-266 0,0 0-125 16,0 0 141-16,-9 0 397 0</inkml:trace>
  <inkml:trace contextRef="#ctx0" brushRef="#br0" timeOffset="122606.5405">11570 10810 1686 0,'0'2'65'0,"0"0"65"0,0 1 60 15,0-2 61-15,0 3-2 0,0-2 5 0,0 1 19 16,0 1 29-16,0-1 29 0,0-1 9 0,0 1-29 16,15 0-32-16,-15-2-58 0,0 0-27 0,0 1-2 15,0 0 4-15,9-1 49 0,-9-1 31 16,0 0 29-16,0 2-3 0,6-2-47 0,-6 0-32 0,0 0-19 16,2 0-4-16,-2 0 10 0,0 0-21 15,0 0-51-15,0 0-45 0,0 0-44 0,0-25-30 0,0 25-5 16,0-24-9-16,0 7-5 0,0-4 0 15,0-2 0-15,0-3 0 0,0 0 0 0,20-3 0 16,-20-3 0-16,0 1 0 0,18-2 0 0,-18-1 0 16,15 0 0-16,-15-1 0 0,16 2 0 0,-8 4 0 15,0-1 0-15,-3 4 0 0,0 6 0 0,-1-2 0 16,1 6 0-16,-4 2 0 0,0 4 0 0,-1 2 0 16,1 3 0-16,0 1 0 0,-1 3 0 0,0 1 0 15,0 0 0-15,0 0 0 0,0 0 0 0,0 22 0 16,0-22 0-16,0 20 0 0,0-20 0 0,0 29 0 15,0-12 0-15,0 3 0 0,20 3 0 0,-20 1 0 16,20 3 0-16,-6 4 0 0,2 0 0 16,0 4 0-16,0 0 0 0,1 2 0 0,-1 0 0 15,0-1 0-15,0-2 0 0,-1-3 0 0,-3 1 0 16,2-6 0-16,-1-2 0 0,0-4 0 0,-2-3 0 16,-2-3-9-16,-2-3-160 0,0-2-164 0,-3-2-222 15,1-2-220-15,-3-5-184 0,-2 0-185 0,0 0-86 16,0-20 16-16,0 20 294 0,-19-28 349 0</inkml:trace>
  <inkml:trace contextRef="#ctx0" brushRef="#br0" timeOffset="122798.07">11715 10677 3693 0,'21'0'130'0,"-21"15"124"0,17-15 90 0,-1 0 61 15,0 9-70-15,-1-9-45 0,3 0-76 0,1 7-57 16,5-7-68-16,-2 0-87 0,3 0-53 16,-4 0-107-16,1 0-108 0,-3 0-224 0,3 0-217 0,-6 0-121 15,-1 0-139-15,-6 0 2 0,2 0 240 16,-2 0 226-16</inkml:trace>
  <inkml:trace contextRef="#ctx0" brushRef="#br0" timeOffset="123017.9964">12284 10646 4506 0,'0'11'121'16,"0"-11"80"-16,0 12 66 0,0-4 117 0,0 1 20 16,0 2 9-16,0-1-18 0,0 1-103 0,0 1-136 15,0 0-92-15,0 0-47 0,0-2-11 0,0 1-8 16,0-3 0-16,0 1-4 0,0-3-38 0,0-1-105 15,0-3-190-15,0 0-172 0,0-2-219 0,0 0-239 16,13 0-49-16,-13 0-159 0,0-29 143 16,0 29 345-16</inkml:trace>
  <inkml:trace contextRef="#ctx0" brushRef="#br0" timeOffset="123170.9407">12207 10320 5178 0,'0'20'56'0,"0"-20"23"16,0 17-6-16,0-17 5 0,0 17-56 0,0-17-23 16,0 15-40-16,0-15-150 0,0 10-341 0,0-10-332 15,0 0-309-15,0 0-9 0,0 0 341 0</inkml:trace>
  <inkml:trace contextRef="#ctx0" brushRef="#br0" timeOffset="123911.3313">10169 10326 2411 0,'-2'0'50'0,"0"2"73"16,-1-2 73-16,-1 0 84 0,2 3 82 0,-4-2 56 15,2 0 7-15,0 1-39 0,0-1-91 0,3 0-91 16,-1 1-60-16,0-1-27 0,2-1-37 0,0 0-42 16,0 0-16-16,0 0-19 0,0 0-2 0,19 0-2 15,-19 0-2-15,0 0-4 0,18 0 5 0,-18 0 2 16,18 0 2-16,-18 0 0 0,18 0-9 0,-6 0 14 16,-4 0-5-16,0 22 5 0,-1-22-4 15,-2 20 4-15,-1-8 1 0,-4-1 5 0,0 2 12 16,0 1-25-16,0-2 1 0,0 3 3 0,0 0 1 15,-23 1 15-15,23-1-4 0,-16-3-1 0,16-2-13 16,0-1-1-16,-16-2 7 0,16-1-10 0,0-4 10 16,0 0-3-16,0-2-8 0,0 0 2 0,0 0-8 15,0 0 1-15,0 0 5 0,26-19 3 0,-26 19 0 16,29 0-4-16,-13 0 3 0,3-16-8 0,-2 16 7 16,-2 0 4-16,-3 0 7 0,-1 0 17 0,-2 18 4 15,-9-18 12-15,7 21 1 0,-7-21-3 16,0 26-6-16,0-10-6 0,-21 0-10 0,21 2-13 0,-33 0 0 15,13-1-5-15,-3 0-5 0,-2-1-42 16,-1 1-80-16,-3-5-92 0,0 1-145 0,0-4-203 16,4-2-144-16,-2-5-177 0,4-2-77 0,-1 0 98 15,5 0 221-15</inkml:trace>
  <inkml:trace contextRef="#ctx0" brushRef="#br0" timeOffset="124314.5386">9891 10076 2059 0,'-20'20'38'0,"1"3"25"0,-3 7 29 0,0 2 44 16,0 6 10-16,1 4 29 0,0 7 50 0,0 3 61 15,7 4 50-15,1 5 9 0,8 2-46 0,5 3-89 16,0 3-89-16,0 1-67 0,35 2-22 0,-10-2-8 16,5-7-15-16,6-6 35 0,8-10-13 0,8-13 0 15,1-11 9-15,7-14-35 0,3-9 0 0,5-21-57 16,-2-7-81-16,-1-5-82 0,-2-9-33 0,-3-4 35 16,-1-7 72-16,-3-4 89 0,-5-4 36 15,-2-2 9-15,-4-2 10 0,-6-3 2 0,-7 0 0 16,-9 0 2-16,-11 0-10 0,-10 1-4 0,-2 1 1 15,-36 1-3-15,-3 0-3 0,-13 4 2 0,-11 1 4 16,-12 10 31-16,-3 6 89 0,-4 14 43 0,-6 8 53 16,1 15 9-16,2 7-66 0,4 25-36 0,6 7-54 15,8 7-42-15,4 8-17 0,12 6-114 0,12 5-248 16,14 3-292-16,14-1-421 0,11-1-15 0,25 2 244 16</inkml:trace>
  <inkml:trace contextRef="#ctx0" brushRef="#br0" timeOffset="125347.8333">12876 10556 2413 0,'0'0'63'0,"0"0"49"0,19-17 70 15,-19 17 101-15,0 0 44 0,15-17 90 0,-15 17 25 16,18 0-32-16,-9-17-51 0,5 17-81 16,-1 0-52-16,4-12-50 0,0 12-52 0,3 0-53 15,-4 0-41-15,2 0-21 0,0 0-4 0,-3 0-9 16,2 0-8-16,-4 0 7 0,0 21-4 0,-1-21 0 16,-1 0-67-16,-2 20-105 0,-2-20-134 0,-3 14-243 15,0-14-177-15,-1 14-145 0,-3-14-88 0,0 15 59 16,0-7 247-16</inkml:trace>
  <inkml:trace contextRef="#ctx0" brushRef="#br0" timeOffset="125531.8562">13041 10597 2594 0,'15'12'96'0,"-15"-12"104"0,19 0 158 16,-10 0 145-16,4 0-9 0,1 9-71 0,1-9-148 15,3 6-150-15,-2-2-86 0,-1 1-35 0,2 0-13 16,-2 0-10-16,1 0-131 0,-3-2-265 0,0 1-262 16,1-1-328-16,-3-1-78 0,3-2 222 0,-1 0 265 15</inkml:trace>
  <inkml:trace contextRef="#ctx0" brushRef="#br0" timeOffset="125861.389">13906 10384 2401 0,'0'0'64'0,"0"0"62"16,0 0 64-16,0 0 78 0,0 0 63 15,0 0 97-15,0 15 40 0,0-15-7 0,0 0-87 16,22 0-125-16,-22 0-87 0,27 0-69 0,-9 0-40 16,4 0-36-16,1 0-16 0,0 0-9 0,1 0-4 15,1 0-76-15,0 0-113 0,0 0-249 0,-1 0-290 16,-6-13-237-16,3 13-137 0,-4 0 150 0,-1-14 294 15</inkml:trace>
  <inkml:trace contextRef="#ctx0" brushRef="#br0" timeOffset="126152.5421">14733 10072 3120 0,'0'0'96'0,"0"12"93"15,0-12 125-15,0 11 97 0,0-3 6 16,0 4-11-16,0 3-24 0,-18 2-16 0,18 1-31 16,0 4-40-16,0 3-44 0,0 2-57 0,0 2-62 0,0 2-44 15,0 4-58-15,0 0-18 0,0 2-10 0,0 1 3 16,0-4-3-16,0 2-2 0,0-6-6 0,0-2-25 15,0-6-111-15,0-5-172 0,0-3-150 0,0-3-173 16,0-7-195-16,0-4-88 0,13 0-130 16,-13 0 5-16,8-22 259 0,-8 22 259 0</inkml:trace>
  <inkml:trace contextRef="#ctx0" brushRef="#br0" timeOffset="126596.5377">14621 10121 2665 0,'-4'-6'57'16,"-4"-3"68"-16,4 2 62 0,-1 1 70 0,1-3 20 15,1 0-3-15,1 1-33 0,2-1-47 0,0-1-58 16,0 0-52-16,18-2-18 0,-18 0 0 0,32 0 1 16,-12 3-4-16,4 1-14 0,-1 0-25 0,-3 4-14 15,3 4 10-15,1 0 4 0,-6 0 1 0,1 0-12 16,-4 29-23-16,-1-29 20 0,-2 31 10 0,0-14 10 15,-4 2 26-15,-4 2-15 0,-2 1-5 0,-2 1-5 16,0 2-19-16,0 2-5 0,-26 0-5 0,26-2 10 16,-28 1-1-16,12 1-1 0,-4-2-1 0,2 1 11 15,-2-1 12-15,3-4 3 0,2 0 2 0,0-1-23 16,4-3-6-16,3-3-3 0,-1-2-6 16,9-4 1-16,0-3 6 0,0-2-10 0,0-2 9 0,0-1-4 15,25 0-14-15,-25 0 9 0,27 0 0 16,-8-20 6-16,-2 20 9 0,4-16-6 0,-1 16 1 15,0 0-11-15,-2-15 0 0,1 15 11 0,-3 0 22 16,-1 0 41-16,0 0 32 0,-1 18 48 0,-3-18 14 16,0 25 1-16,-2-9 1 0,-2 3-18 0,-2 0-13 15,-1 3-4-15,-2 0-40 0,-2 1-38 16,2-1-26-16,-2-1-30 0,3-1 3 0,-1-1-53 16,4-4-130-16,-3-4-148 0,4-2-128 0,1-5-208 0,-1-4-173 15,3 0-97-15,0 0-169 0,-1-23 137 0,3 23 301 16</inkml:trace>
  <inkml:trace contextRef="#ctx0" brushRef="#br0" timeOffset="126859.9119">15239 10320 3113 0,'2'-1'111'0,"-2"1"152"0,0 0 143 0,0 0 116 16,0 0-28-16,0 17-24 0,0-17-30 0,0 21-47 15,0-6-53-15,0-2-113 0,0 3-85 0,0 1-53 16,0 1-28-16,0 0-11 0,0 1-29 16,0-2-15-16,0 3 0 0,0 0-5 0,16-1 1 15,-16-1-4-15,12-2-5 0,-12 0-29 0,13-1-86 16,-13-5-98-16,12-1-126 0,-5-2-77 0,-4-1-8 16,1-4-14-16,-2-2-70 0,2 0-78 0,-1 0-45 15,-3 0-20-15,0 0 84 0,0-24 9 0,0 24 78 16,0-20 85-16,0 20 54 0,0-24 175 0</inkml:trace>
  <inkml:trace contextRef="#ctx0" brushRef="#br0" timeOffset="127268.5417">15214 10353 2136 0,'-2'-10'80'0,"-1"6"44"0,1-3 84 0,-1 1 79 16,3 2-20-16,0 0 40 0,0 1 6 15,0 2-26-15,0-3-28 0,0-1-63 0,0-1-72 16,16 1-26-16,-16 1-25 0,19-3-17 0,-19 2-17 15,22 2-28-15,-22 0-6 0,22 3-11 0,-8 0 11 16,1 0 5-16,-1 0-5 0,-2 18 5 0,-1-18-10 16,1 0 6-16,-4 21 12 0,-1-21 28 0,-4 20 27 15,-3-8 15-15,0 0 11 0,0 1-21 16,0 2-23-16,-19 1-23 0,19 0-10 0,-23-1-7 16,23-1-5-16,-27 1-10 0,27-3 9 0,-23-1-1 0,11 0 0 15,12-5-4-15,-16 0-8 0,16-4-2 0,0 1-13 16,-7-2 17-16,7-1-10 0,0 0-4 0,0 0-1 15,0 0-7-15,27 0 8 0,-27 0 2 16,27-18 19-16,-11 18 0 0,2 0-5 0,2-13 5 16,-7 13 0-16,5 0-5 0,-5 0 1 0,2 0 28 15,-4 0 16-15,-2 0 32 0,1 0 30 0,-5 19 7 16,-1-19 34-16,-4 20 2 0,0-5-18 0,0-1-31 16,0 2-48-16,-24 0-13 0,24 3-10 0,-29-1-6 15,11-1-6-15,-2 1-16 0,-1-2-5 0,-1 1-1 16,-1-2-4-16,0-3-22 0,1 0-72 0,1-1-96 15,2-5-94-15,2-3-132 0,3-3-196 0,0 0-162 16,-2 0-121-16,8-21-119 0,1 21 141 16,1-34 257-16</inkml:trace>
  <inkml:trace contextRef="#ctx0" brushRef="#br0" timeOffset="127596.9995">15859 10033 3005 0,'0'0'92'0,"0"0"137"0,0 14 158 0,0-14 93 16,0 0-2-16,0 13-18 0,0-13-26 0,19 15 24 15,-19-4-1-15,15 1-24 0,-15-1-55 0,17 4-19 16,-17 4-90-16,18 2-95 0,-18 0-76 0,16 4-98 16,-7 4 0-16,-3 0 0 0,-1 6 0 0,1 2 0 15,-1 0 0-15,-2 4 0 0,0-2 0 0,1-2 0 16,-1 1 0-16,1-5 0 0,1-4-69 16,0-5-159-16,0-6-196 0,0-6-264 0,0-5-172 0,2-5-184 15,-4-2-105-15,1 0-32 0,-1 0 63 0,0-26 341 16</inkml:trace>
  <inkml:trace contextRef="#ctx0" brushRef="#br0" timeOffset="128026.5419">15862 9985 3376 0,'-3'-6'84'0,"2"0"79"0,1-2 56 0,0 1 66 16,0-2-27-16,0-1-30 0,20 1-43 0,-20-2-42 15,22 2-45-15,-7-3-37 0,4 4-11 0,1-4-34 16,4 7-1-16,0-2-15 0,-2 5 5 16,1 2 4-16,-2 0-14 0,1 0 5 0,-3 22-4 15,-2-22 4-15,-4 36 5 0,-1-13-4 0,-2 2 11 16,-2 4 13-16,-5 3 21 0,-3-1 10 0,0 2 5 16,0 2-6-16,-26 0 15 0,26 0 19 0,-24-1 10 15,24-1 30-15,-30-3-14 0,15-1-4 0,0-3-14 16,2-2-36-16,-1-6-23 0,1-1-27 0,1-1-12 15,2-4 0-15,4-4 3 0,1-4 0 0,1-2-11 16,4-2-22-16,-4 0-30 0,4 0-27 0,0 0-9 16,0-20 25-16,0 20 21 0,24-15 37 0,-24 15 29 15,22-17-13-15,-22 17-4 0,26 0 6 0,-13-10 1 16,1 10 4-16,0 0 46 0,0 0 31 16,-1 0 44-16,-1 27 54 0,1-27 3 0,1 31-28 15,-1-15-29-15,-2 3-39 0,3 2-32 0,-3 0-16 16,-1 1-28-16,2-2-12 0,-2-2-11 0,-1 0-5 15,1-3-65-15,2-4-154 0,-3-1-177 0,5-7-164 16,-1-3-250-16,2 0-105 0,1 0-168 0,2-22-12 16,3 22 257-16,-3-34 258 0</inkml:trace>
  <inkml:trace contextRef="#ctx0" brushRef="#br0" timeOffset="128274.5388">16704 10207 3477 0,'0'-1'121'0,"0"-2"124"0,-24 3 119 16,24 0 74-16,-23 0-41 0,23 0-35 0,-31 0-35 16,15 16-4-16,-1-16-28 0,-1 20-59 0,1-20-51 15,0 26-26-15,2-15-14 0,0 3-4 0,1 3-7 16,3 0-33-16,4 2-32 0,2-2-22 0,2 4-24 16,3-1-11-16,0 4-4 0,0-2-3 0,19-1 1 15,-19 0 6-15,27-3-1 0,-10-1-1 0,4-2 0 16,2-3-10-16,2-2 0 0,1-3-11 0,2-3-15 15,0-1-93-15,-3-1-123 0,0-2-212 0,-3 0-191 16,-1 0-268-16,-6 0-247 0,0-24-167 16,-2 24 80-16,-6-23 363 0</inkml:trace>
  <inkml:trace contextRef="#ctx0" brushRef="#br0" timeOffset="129064.5335">14236 11043 2177 0,'-11'16'67'15,"-3"-16"56"-15,1 0 58 0,1 0 58 0,4 0 24 16,-1 0 35-16,4 0 31 0,-4 0 26 0,5 0-19 16,2 0-45-16,-1 0-71 0,3 0-73 0,0 0-73 15,0 0-52-15,0 0-6 0,0 0-10 0,32 0-5 16,-32 16 11-16,40-16-5 0,-13 0 6 0,8 18 7 15,5-18-1-15,6 12-2 0,6-12-1 0,6 17-1 16,4-8-6-16,5-1-4 0,4 3-17 0,11-1 12 16,3 1 1-16,7-2 7 0,7 1 26 0,7-6-14 15,6 2 3-15,6 0-1 0,10-3 4 0,4-1 18 16,9 1 22-16,7-3-4 0,7 0-16 0,6 0-15 16,6 0-26-16,11 0-6 0,4 0 3 15,6-17-4-15,3 17 5 0,5-15 4 0,5 15-4 16,0-18-5-16,5 18-1 0,-1-20 8 0,-1 20 12 15,-4-15 15-15,1 15 5 0,-6-10 5 0,-3 10 0 16,-5-7 1-16,-10 7-7 0,-6-2-16 0,-7 2-17 16,-7-5-13-16,-10 5-1 0,-12-4 10 0,-11 3-11 15,-11-2-66-15,-13 2-104 0,-14-5-171 0,-13 0-312 16,-15 2-223-16,-13-3-281 0,-14-1 41 16,-14 3 326-16</inkml:trace>
  <inkml:trace contextRef="#ctx0" brushRef="#br0" timeOffset="129709.1042">14542 11725 1675 0,'0'-4'110'0,"-25"-2"65"0,25 3 80 16,0-1 86-16,-14 1 20 0,14-2 63 16,0 3 50-16,-15 0 1 0,15 0-86 0,0 2-85 15,0 0-75-15,0 0-49 0,0 0 15 0,0 0 23 0,0 0 10 16,0 0 8-16,0 17 6 0,23-17-17 0,-23 21-5 15,22-6 24-15,-9 6-11 0,4 2-4 0,-4 1-37 16,2 4-55-16,-2 4-42 0,-2-1-42 16,-3 3-26-16,1-2-14 0,-5 1-10 0,-4-1-4 15,5-1-3-15,-5-3-66 0,0-5-110 0,0-1-121 16,0-8-161-16,-20-1-170 0,20-5-109 0,0-7-268 16,-20-1-98-16,20 0-75 0,-14-22 69 0,14 22 378 15,0-37 264-15</inkml:trace>
  <inkml:trace contextRef="#ctx0" brushRef="#br0" timeOffset="130132.8552">14389 11560 2774 0,'-4'0'72'0,"1"0"78"16,-1-2 76-16,0 1 78 0,2-5 23 0,0 3-24 15,1-2-38-15,1 0-50 0,0-2-77 0,0-1-43 16,0-1-48-16,22-3-21 0,-22 2-21 0,25-2 0 15,-8 0 16-15,2 4 0 0,5-1 15 0,-1 2 5 16,2 3-5-16,-3 3 10 0,1 1 4 0,1 0 2 16,-3 0 26-16,-1 25-7 0,-4-25 0 0,-3 30 10 15,0-13 3-15,-1 3 25 0,-4 0 18 0,-3 2-11 16,-5 2-17-16,0 1-31 0,0 0-40 16,0 1-9-16,-18 1-14 0,18 0-1 0,-24 0 7 15,24 1-11-15,-25-2 25 0,25-3 5 0,-25-1-11 16,25-3 10-16,-20-2-27 0,20-3-4 0,-14-3 0 15,14-2-1-15,0-2 0 0,-6-2 6 0,6 0 1 16,0-2-6-16,0-2 9 0,0-1-7 0,29 0-2 16,-29 0 7-16,27 0-12 0,-8 0 1 0,-2 0 12 15,5 0-6-15,-1 0 2 0,1 0 5 16,-2 20-4-16,0-20 20 0,1 20 21 0,-1-20 23 16,-1 28 7-16,-2-13-15 0,0 2-23 0,-5-2-22 15,-1 2-9-15,-2-1-5 0,0-1 1 0,-4-1-9 16,-1-2-61-16,-1-2-131 0,0-2-131 0,-1-1-168 15,-1-5-261-15,2-2-130 0,0 0-130 0,0 0-25 16,1-28 207-16,-1 28 262 0</inkml:trace>
  <inkml:trace contextRef="#ctx0" brushRef="#br0" timeOffset="130364.5319">14989 11834 3834 0,'-16'0'137'16,"16"0"121"-16,0 0 69 0,0 0 63 0,0 0-33 15,-10 0 29-15,10 0 27 0,0 0 15 0,0 24-40 16,0-24-76-16,0 18-15 0,0-3-25 16,0 3-65-16,17 1-74 0,-17 0-81 0,16 2-52 15,-16 2 0-15,18 0 0 0,-18 2 0 0,16-5 0 16,-16 1 0-16,15-3-101 0,-15-2-102 0,10-4-105 16,-10-3-129-16,8-3-70 0,-4-4-49 0,-1-2-59 15,1 0-125-15,-4 0-26 0,0-17 11 0,0 17 11 16,0-24 52-16,0 24 138 0,0-31 60 0,0 13 114 15,0 0 201-15</inkml:trace>
  <inkml:trace contextRef="#ctx0" brushRef="#br0" timeOffset="130764.5352">14946 11877 2590 0,'-4'-4'69'0,"2"0"84"16,-1 0 63-16,1-1 72 0,2 3 19 0,0-5 11 16,0-1-14-16,0 3-33 0,0-3-60 0,0 0-72 15,0 0-33-15,23-3-29 0,-23 2-28 16,20 0-12-16,-4-1-26 0,-1 0 5 0,3 2 0 15,1 2 0-15,-2-1 5 0,6 2-20 0,-3 0 4 16,-2 3-4-16,0 2 16 0,-2 0-4 0,-3 0 21 16,-2 0 13-16,-2 0 9 0,-4 25 32 15,-3-25-10-15,-1 21-6 0,-1-21 19 0,0 27 8 16,0-11-8-16,-21 1-14 0,21 0-24 0,-27 0-24 16,27 2-12-16,-31 1 1 0,15 1-13 0,0-3-5 15,2-1 4-15,1-2 3 0,13 0-8 0,-15-4-4 0,15-2-12 16,-10-4-7-16,10-1-7 0,0-3-2 0,0-1-22 15,0 0-21-15,0 0 12 0,23 0-10 16,-23 0 38-16,27-19 26 0,-12 19-4 0,3 0 24 16,1 0-5-16,-2-15-10 0,3 15 19 0,-4 0-4 15,0 0 17-15,-5 0 53 0,1 19 46 0,-5-19 45 16,-1 20 34-16,-1-20-8 0,-5 27-34 0,0-11-48 16,0 1-45-16,-21 0-39 0,21 0-22 0,-27 1-2 15,10-2-10-15,-5 0 4 0,3-1-13 0,-4-1-35 16,1-3-53-16,-1-2-119 0,1-1-143 0,-3-1-69 15,3-4-123-15,2-2-137 0,0-1-70 0,-1 0-134 16,5 0-62-16,1-22 139 0,1 22 224 0</inkml:trace>
  <inkml:trace contextRef="#ctx0" brushRef="#br0" timeOffset="131044.6042">14470 12401 2612 0,'33'7'141'0,"-15"1"143"0,5 0 166 15,4-1 127-15,7-2-55 0,2-1-65 0,4-3-82 16,5-1-69-16,2 0-6 0,6 0-49 0,2 0-86 15,4-27-59-15,-1 27-83 0,-2-21-30 0,-6 21 1 16,-2-19-47-16,-6 19-104 0,-6-13-132 0,-7 13-112 16,-6 0-177-16,-6-11-150 0,-6 11-64 0,-2 0-99 15,-6 0 12-15,-3 0 126 0,0 0 196 0</inkml:trace>
  <inkml:trace contextRef="#ctx0" brushRef="#br0" timeOffset="131677.5093">14904 12760 2901 0,'0'9'130'0,"-3"2"128"0,1-2 125 16,0 3 98-16,2-2-53 0,0 4-33 0,-2 3-16 16,2 0-16-16,0 4-22 0,0 0-64 0,0 0-76 15,0 3-49-15,0 2-36 0,0 2-9 0,0 2-13 16,18 0-25-16,-18 3-9 0,0 0-15 0,16 0-17 15,-16-1 27-15,11 0 26 0,-11-4 16 0,15-1-2 16,-15-5-37-16,12-1-36 0,-6-5-20 16,0-3 3-16,0-3 2 0,-2-2 9 0,0-4 40 15,-3-1 29-15,0-3 18 0,0 0-8 0,-1 0-42 16,0 0-35-16,0-27-20 0,0 27-6 0,0-28 2 16,0 10-2-16,0-1-6 0,-17-5-9 15,17-1-32-15,-14-2-47 0,14-4-43 0,-21-1-38 0,10-5-16 16,-3-2 17-16,-1 0 1 0,3-3 8 0,-2 1 2 15,4 0-1-15,-2 3 30 0,8 4 27 0,0 2 51 16,4 6 35-16,0 3 14 0,0 5 8 0,0 6-9 16,26-1 1-16,-26 6 11 0,23 2 8 0,-23 5 3 15,25 0-3-15,-12 0-4 0,0 0-5 0,1 0 7 16,-3 0 5-16,1 22 0 0,1-22-4 0,-3 24-3 16,-1-24-8-16,-1 29 9 0,-1-12 6 15,-1 0 2-15,0 0 2 0,-3 0-6 0,-3 2-5 16,0-2 1-16,0 0 7 0,0-1 6 0,0 0 19 15,-20 0 4-15,20-3-8 0,-19 1-5 0,19-2-11 16,-19-4-10-16,19 1 9 0,-16-6-11 0,16 1-1 16,-10-4-11-16,10 0-13 0,0 0-2 0,0 0-16 15,0 0 13-15,0 0 8 0,0-21 4 0,0 21 14 16,24 0 3-16,-24 0-2 0,22-15 11 0,-6 15-3 16,-3 0 14-16,3 0 15 0,-1 0 7 15,1 0 29-15,-3 19 24 0,1-19 10 0,-2 17 14 16,-1-17-11-16,-4 20-21 0,-1-8 1 0,-4 0-11 15,-2-1-10-15,0 2-10 0,0-1-20 0,0 4-21 16,-28-3-7-16,28-1-10 0,-27 1-23 0,11-1-47 16,-3-3-94-16,-3 1-164 0,1-3-149 0,-3-2-202 15,-1-3-253-15,-1-2-153 0,2 0-91 0,3 0 146 16,-2-22 350-16</inkml:trace>
  <inkml:trace contextRef="#ctx0" brushRef="#br0" timeOffset="140748.045">15571 12191 547 0,'0'0'15'0,"0"-12"6"15,0 12 27-15,0-13 7 0,0 13 21 0,0-11 20 16,0 11 16-16,0-12 29 0,14 12 0 0,-14-7-7 16,0 3-27-16,0 1-32 0,15 0-31 0,-15 0-16 15,7 1-1-15,-7 2 0 0,10 0 0 16,-4 0 6-16,-1 0 11 0,0 0 16 0,0 0 18 15,0 0 20-15,-2 0 9 0,4 0 14 0,-2 17 19 16,0-17 7-16,-1 0 9 0,0 0 13 0,0 0-13 16,1 0 10-16,0 0-2 0,-2 0-28 0,1 0 8 15,-2 0-25-15,1-20-32 0,-1 20-22 0,0 0-34 16,0-13-25-16,-1 13 2 0,1 0 4 16,-2-13 6-16,2 13 16 0,1-10 17 0,-2 10 31 15,1-10 27-15,0 4 13 0,0 3-12 0,0-2-3 16,0 2-4-16,-1-1-15 0,1 3 13 0,-1-1-17 15,-1 2-6-15,0 0 11 0,1 0-6 0,0 0 15 16,0 0 25-16,0 0 19 0,0 0 29 0,1 0 18 16,-2 17 5-16,3-17-7 0,-2 0-7 0,5 20-15 15,-3-9-12-15,2 2-11 0,0 1-26 0,1 2-13 16,-1 3-27-16,2 0-21 0,-1 4-21 0,1-1-18 16,-3 0-10-16,2 0-4 0,-1 0-2 0,-1-3-6 15,-1-1-36-15,0-4-110 0,0 1-164 0,-2-5-189 16,2-2-124-16,-1-3-199 0,-2-3-87 0,0-2-32 15,0 0-103-15,0 0 184 0,0 0 255 0</inkml:trace>
  <inkml:trace contextRef="#ctx0" brushRef="#br0" timeOffset="140991.9558">15621 12242 1597 0,'0'-5'68'16,"0"1"58"-16,0 0 58 0,19-1 45 0,-19-1-6 16,0 4 12-16,20-1 79 0,-20-1 71 0,14 3 67 15,-3-1 18-15,1 1-83 0,4 0-80 0,-2-2-106 16,2 3-68-16,1 0-49 0,1 0-40 0,0 0-26 16,-1 0-12-16,-2 0-6 0,2 0 13 15,-3 22-8-15,1-22-17 0,-4 0-68 0,0 15-131 16,-1-15-235-16,-1 0-252 0,-4 0-228 0,1 0-129 15,0 0 133-15,-3 0 264 0</inkml:trace>
  <inkml:trace contextRef="#ctx0" brushRef="#br0" timeOffset="141284.5311">16157 11764 4099 0,'0'0'77'0,"0"16"69"0,-16-16 57 15,16 0 64-15,0 20-31 0,0-20 3 0,0 23 2 16,0-11-10-16,0 4-16 0,0 2-45 0,0 3-44 16,20 0-50-16,-20 3-9 0,19 3-10 0,-19-1-11 15,24 2-1-15,-13 4-26 0,2-1-17 0,-3 0 1 16,-1 2-2-16,-2-4 2 0,0-1 0 0,-1-3-34 15,-6 0-75-15,5-4-97 0,-5-2-98 0,0-4-65 16,0-2-88-16,0-5-122 0,0-2-98 0,0-4-108 16,0-2-34-16,0 0 45 0,0 0 105 0,-20-26 202 15</inkml:trace>
  <inkml:trace contextRef="#ctx0" brushRef="#br0" timeOffset="141733.4279">16192 11751 2776 0,'0'-5'42'0,"-12"-1"19"0,12 2 50 0,-8-2 62 16,8-2 39-16,-10 3 37 0,10-2-10 16,0 0-21-16,0 1-28 0,0-3-33 0,0-1-30 15,22 1-46-15,-22 1-48 0,29 2 9 0,-11 1-25 16,1 2 20-16,1 3-1 0,0 0-25 0,0 0 36 15,1 24 1-15,-2-24-4 0,0 29 11 0,-2-12-10 16,-3 2-5-16,-1 2 16 0,-3 2 3 0,-2-2-3 16,-4 1-4-16,0-2 1 0,-4 2-16 0,0 2 3 15,0-2-16-15,0 2-8 0,-27-2-8 0,27 1-6 16,-28-1 9-16,12 2-6 0,0 0 16 16,-2-3 13-16,-1-2-4 0,4 0-5 0,-1-2-7 15,2-2-20-15,2-3 1 0,2-1 7 0,4-3-1 16,6-1-1-16,-7-3 11 0,7-1-9 0,0 0-9 15,0-3 10-15,19 0-11 0,-19 0 5 0,24 0 5 16,-24 0-1-16,30 0-5 0,-15 0 4 0,1 0-1 16,2-17-8-16,-3 17 12 0,0 0 20 0,-2 0 13 15,2 0 32-15,-4 19 18 0,-1-19-18 0,1 23 2 16,-4-23-26-16,0 27-30 0,-2-12-12 0,0 2-15 16,-2 1 5-16,-1-1-38 0,0-2-113 0,0 1-100 15,1-4-165-15,-1-2-231 0,1-3-125 0,1-7-208 16,4 0-52-16,-1 0 195 0,1 0 241 15</inkml:trace>
  <inkml:trace contextRef="#ctx0" brushRef="#br0" timeOffset="141992.5062">16655 12102 3322 0,'0'0'130'0,"0"0"118"0,0 0 99 15,-20 0 86-15,20 0-71 0,0 0-76 0,-17 0-35 16,17 0-26-16,0 21-26 0,-12-21-18 0,12 16-59 15,0-16-55-15,0 21-28 0,0-6-9 0,0-1 6 16,0 2 6-16,0 1-3 0,0 2-18 0,18 0-9 16,-18 0-12-16,0 0-1 0,16-1-1 0,-16-1 4 15,15-2-1-15,-15-2 2 0,15 0-1 0,-7-2-3 16,0-3-1-16,0 0-1 0,-1-1 5 0,0-1-8 16,1-1-3-16,-3 1-66 0,3-2-105 0,-3 0-102 15,0-3-109-15,2 1-140 0,-1-2-122 16,-1 0-70-16,0 0-86 0,1 0 14 0,1-22 104 15,-1 22 102-15,0-18 201 0</inkml:trace>
  <inkml:trace contextRef="#ctx0" brushRef="#br0" timeOffset="142247.8629">16628 12320 1794 0,'-6'0'94'15,"0"0"69"-15,3 0 52 0,0-17 37 0,1 17-46 16,1 0-17-16,1-12-20 0,0 12 42 0,0 0 13 16,0 0 13-16,0-8 20 0,0 8-24 0,21 0-30 15,-21 0-54-15,17-4-36 0,-17 4-55 0,22-3-26 16,-22 2-16-16,24 1-15 0,-13-2 4 0,1 2-5 16,-1-1-1-16,-3 1-4 0,1-1-6 0,-1 1-68 15,-3 0-80-15,-1-2-108 0,1 0-129 0,-2 0-56 16,-2-1-38-16,1-1-28 0,-2 0-48 0,0-2 25 15,0-2 66-15,0 3 63 0,0-3 177 0</inkml:trace>
  <inkml:trace contextRef="#ctx0" brushRef="#br0" timeOffset="142423.0943">16629 12151 2377 0,'0'0'84'0,"0"0"44"0,0 0 32 16,0 0 49-16,0 0 10 0,0 0 58 0,0 0 50 15,22 0-8-15,-22 0-65 0,21 0-95 0,-21 0-88 16,29-16-31-16,-12 16-31 0,-1 0-16 0,2-20-81 16,-2 20-149-16,0-14-168 0,-2 14-157 0,-1-13-136 15,-2 13-86-15,-3-9 27 0,2 9 168 0</inkml:trace>
  <inkml:trace contextRef="#ctx0" brushRef="#br0" timeOffset="142690.5131">16892 11755 2734 0,'0'0'76'0,"0"0"102"16,0 0 110-16,0 23 126 0,0-23 46 0,0 19-23 15,0-2-51-15,19 1-64 0,-19 3-63 0,21 5-15 16,-6 1 12-16,2 5-20 0,-1 3-55 0,2 2-53 15,1 4-59-15,0 2-33 0,1 4-4 0,-4-1-13 16,-1 0-11-16,-5 0-2 0,0-2-9 0,-5 1 7 16,-5-2-8-16,0-1-35 0,0-3-85 0,0 2-147 15,-28-3-130-15,28-4-157 0,-33-5-245 0,13 2-106 16,0-5-145-16,0-3 3 0,-3-5 289 0,1-4 249 16</inkml:trace>
  <inkml:trace contextRef="#ctx0" brushRef="#br0" timeOffset="143044.0343">17522 11715 2933 0,'0'-1'82'15,"0"1"97"-15,0 0 112 0,0 0 102 0,-20 0 30 16,20 0-14-16,-18 18-16 0,18-18 19 0,-21 19 0 16,21-19-4-16,-17 25-31 0,17-8-79 15,-19 4-67-15,11 0-31 0,0 8-22 0,1 4-1 16,2 5-12-16,1 6-46 0,4 3-43 0,0 2-41 15,0 5-35-15,0 4 0 0,20-2 0 0,-20 2 0 16,25-2 0-16,-10-1-85 0,3-5-142 0,0-5-177 16,3-2-265-16,2-8-125 0,4-8-262 0,-2-7-141 15,5-6-91-15,3-12 117 0,-2-2 408 0</inkml:trace>
  <inkml:trace contextRef="#ctx0" brushRef="#br0" timeOffset="143643.8858">17792 11835 647 0,'0'0'64'15,"0"0"96"-15,0 0 84 0,0 0 77 0,0-12 11 16,0 12-20-16,0 0-21 0,0 0-41 0,0 0-4 16,0 0 7-16,0 0 11 0,0 0 32 0,0 0 57 15,0 0-1-15,0 0-4 0,0 23-3 0,0-23-35 16,0 21-7-16,0-8-7 0,0 5-5 0,0 2-49 16,21 5-46-16,-21 3-49 0,17 0-57 15,-17 2-46-15,18 4-25 0,-18 0-14 0,20 0-3 16,-11-1-2-16,-1-1-6 0,0-3-30 0,-1 0-86 15,0-4-135-15,-2-4-156 0,-1-3-100 0,0-6-170 16,-1-2-138-16,2-4-97 0,-2-5-126 0,1-1 93 16,-2 0 275-16</inkml:trace>
  <inkml:trace contextRef="#ctx0" brushRef="#br0" timeOffset="144143.082">17802 11835 2345 0,'-4'-5'40'0,"3"-2"38"0,-1-1 34 0,0 1 26 16,2-4 10-16,0 0 24 0,0 2 24 0,0-3 29 16,0 3-32-16,0-1-31 0,24-2-38 0,-24 0-37 15,20 0 2-15,-20 0-28 0,23-1-18 0,-9 3-18 16,0-1-15-16,1 5 0 0,0 0 13 0,0 4 8 15,-2 2 10-15,2 0 20 0,-2 0-5 0,0 22 3 16,-1-22 0-16,2 31-9 0,-1-9 13 0,-3 0 1 16,2 2-15-16,-4 2 7 0,0 0-15 0,-2-1-17 15,0 3 12-15,-3 1-11 0,0-1 0 0,-3 1 5 16,0 0-18-16,0-2-7 0,0 2-22 0,0-3 17 16,-23-3 5-16,23-3-10 0,0-1 16 15,-19-4-11-15,19-4-5 0,-13 0 10 0,13-3 0 16,0-2-15-16,-12-1 10 0,12-2 0 0,0 0 0 15,0-2 5-15,-6-1 0 0,6 0-10 0,0 0 0 16,0 0 10-16,0 0-16 0,0 0 11 0,0 0 5 16,17 0-5-16,-17 0 22 0,0 0-6 0,18 0 21 15,-18 0 24-15,17 0 13 0,-8 18 38 0,1-18 12 16,-1 14 20-16,0-14-7 0,1 21-16 16,0-7-14-16,-3 0-19 0,2 3 33 0,-1 0-8 0,-2 3-25 15,-1-2-30-15,1 2-43 0,-2-4-18 16,-1 1-6-16,3-2-25 0,-2-3-73 0,0-2-120 15,1-1-110-15,1-4-149 0,2-5-233 0,1 0-114 16,0 0-90-16,1 0-66 0,3-26 190 0,-1 26 237 16</inkml:trace>
  <inkml:trace contextRef="#ctx0" brushRef="#br0" timeOffset="144417.2307">18489 12172 2907 0,'0'0'86'0,"0"-4"90"0,0 2 58 0,0 1 120 16,0-3 12-16,-24 3-17 0,24-1-31 0,-14 2-83 16,14-3-78-16,-13 3-38 0,13-2-9 15,-12 1-3-15,12 0-8 0,-9 1-9 0,9 0 17 16,-7 0-6-16,7 0 20 0,-5 0 10 0,5 0-1 16,-4 24 5-16,0-24-13 0,2 21-25 0,-1-9-18 15,-1 3 3-15,2 2 8 0,1 0 14 0,-1-1-11 16,2 2-33-16,0-4-27 0,0 3-22 0,0-4-11 15,20-1 0-15,-20 0-7 0,18-3 1 0,-18 0 2 16,26-3-64-16,-10-1-139 0,1-3-201 0,3-1-159 16,3-1-205-16,0 0-167 0,-2 0-103 0,2-25-78 15,0 25 162-15,-1-27 308 0</inkml:trace>
  <inkml:trace contextRef="#ctx0" brushRef="#br0" timeOffset="144680.5655">18844 11986 3336 0,'-18'-2'73'15,"18"0"122"-15,-18 1 97 0,9-1 65 0,9 2-26 16,-13 0-44-16,7 0-29 0,0 0 8 0,3 0 12 16,3 19-24-16,0-19-22 0,0 20-28 15,0-20-23-15,0 26-26 0,19-12-21 0,-19 3-24 16,19 0-25-16,-19 1-18 0,18 3-26 0,-18 0-16 15,20 3-16-15,-20-2-9 0,16 3 4 0,-16 0-6 16,14 0 0-16,-14 0-4 0,10-2-37 0,-10-2-80 16,5 1-151-16,-5-3-180 0,2-2-121 0,-2-3-204 15,0-5-95-15,0-1-39 0,0-3-93 0,0-2 124 16,0-3 240-16,0 0 224 0</inkml:trace>
  <inkml:trace contextRef="#ctx0" brushRef="#br0" timeOffset="144864.5973">18772 12239 4538 0,'-4'-1'122'0,"0"-1"68"0,1 2 64 15,0 0 63-15,1 0-25 0,2 0 14 16,0 0 3-16,0 0-24 0,0 0-90 0,32 0-82 16,-32 0-67-16,38 0-44 0,-14 0-9 0,1 0-37 15,1 0-120-15,2 0-171 0,-4 0-167 0,3 0-254 16,-5 0-207-16,0 0-154 0,-4 0-76 0,1 0 250 15,-2 0 327-15</inkml:trace>
  <inkml:trace contextRef="#ctx0" brushRef="#br0" timeOffset="145132.5208">19219 11765 2997 0,'2'-2'71'0,"-2"-1"100"16,1 2 65-16,-1 1 76 0,0 0 59 0,0 0 0 16,0 0 9-16,2 18 13 0,0-18-28 0,1 24-27 15,2-7-1-15,0 1-33 0,0 4-55 0,0 4-45 16,1 3-39-16,1 1-38 0,0 6-37 16,-1-1-26-16,-1-1-35 0,0 4-16 0,-1-2-9 0,1 0-6 15,-2-5-1-15,0-2-28 0,0-4-86 0,0-4-111 16,0-3-182-16,-1-4-157 0,1-3-102 15,1-5-217-15,-3-4-76 0,2-2-80 0,-1 0-30 16,2 0 291-16,-1-25 259 0</inkml:trace>
  <inkml:trace contextRef="#ctx0" brushRef="#br0" timeOffset="145592.9069">19206 11717 3194 0,'-10'-3'56'0,"2"-3"22"16,1 1 9-16,2-1 13 0,2-3-15 0,1 0 29 16,2 1 32-16,0-2-7 0,0-1-20 0,19 0-55 15,-19-1-35-15,32-1-8 0,-11-3-24 16,4 4 13-16,2-1-13 0,0 4-1 0,1 0 0 16,2 4-14-16,-4 3 17 0,-1 2 1 0,-4 0 4 15,-1 20 3-15,-3-20-6 0,-3 30 8 0,-3-10 22 16,-5 2 19-16,-1 2 21 0,-3 1 0 0,-2 1 4 15,0 2 0-15,0 2-4 0,-24-2 6 0,24 2 0 16,-27-1-10-16,11 1 1 0,-2-2-6 0,-1 1-25 16,-2-3 3-16,-1 1-29 0,0-5-1 0,1 2-5 15,2-4-5-15,1-1 0 0,2-4-6 0,2-1 6 16,3-5 0-16,4 0 0 0,2-3-11 0,3-1 11 16,2-5-5-16,0 0-1 0,0 0 6 15,0 0-5-15,28 0-6 0,-28-21 12 0,28 21 15 16,-11-18-16-16,0 18 16 0,2-19-11 0,-1 19-10 15,1 0 5-15,0-12 5 0,-3 12-4 0,0 0 27 16,-3 0 24-16,-2 23 30 0,-1-23 50 0,-2 27-9 16,-1-11 14-16,-2 3-16 0,-1-1-20 0,1 3-17 15,-1-2-35-15,-1 0-30 0,-1 1-21 0,1-3-6 16,0-1-41-16,0-1-92 0,2-5-81 16,-1 0-128-16,2-3-173 0,0-4-140 0,0-3-126 0,0 0-92 15,0 0 9-15,3 0 164 0,-4-29 208 16</inkml:trace>
  <inkml:trace contextRef="#ctx0" brushRef="#br0" timeOffset="145908.5054">19769 11950 3701 0,'0'0'117'0,"0"0"117"0,0 0 73 16,0 0 71-16,-18 18-36 0,18-18-21 0,0 21 1 15,-19-21-16-15,19 21-45 0,0-6-65 0,-13-3-43 16,13 2-25-16,-10 1-20 0,10-1-2 0,-7 3 2 16,7-2 3-16,-7 2-6 0,3-2-16 0,1 1-12 15,0 0-8-15,1-3 16 0,1 2 4 16,-1-4 0-16,2-2-3 0,0 0-13 0,0-2-3 16,0 0-13-16,0-4-18 0,0 1-8 0,0-2-15 15,20-1-8-15,-20-1-2 0,19 0-7 16,-19 0 0-16,25 0-7 0,-8 0-10 0,2 0-63 0,-3 0-89 15,4 0-90-15,-2-14-90 0,1 14-88 0,-2 0-77 16,-1 0-40-16,1 0-107 0,-4 0-107 0,1 0-34 16,-4 0-74-16,1 0-30 0,0 0 147 0,-4 0 204 15</inkml:trace>
  <inkml:trace contextRef="#ctx0" brushRef="#br0" timeOffset="146206.53">20163 11525 3101 0,'-5'-2'95'16,"5"0"74"-16,0 2 59 0,0 0 77 15,0 0 26-15,0 0 8 0,25 23-6 0,-25-23-24 16,28 32-74-16,-12-10-36 0,3 6 10 0,1 6 16 16,-2 6 7-16,2 3-19 0,-3 6-45 0,-1 6-57 15,-4 4-57-15,-4 7-24 0,-8 1-20 0,0 3-48 16,0-3-106-16,0 3-181 0,-22-5-164 0,22-3-290 16,-33-4-240-16,12-5-208 0,2-7-7 0,-4-2 325 15</inkml:trace>
  <inkml:trace contextRef="#ctx0" brushRef="#br0" timeOffset="146928.4903">14097 11683 2339 0,'-14'-2'48'0,"-2"2"45"0,1 0 46 0,-1 0 67 16,3 0 22-16,-2 0 70 0,0 17 60 0,-1-17 31 15,3 17-9-15,0-17-60 0,1 25-60 0,1-6-60 16,-3 2-33-16,3 5-3 0,1 4 21 0,0 9 35 15,3 8 10-15,1 7-11 0,2 9-58 0,4 5-71 16,0 9-43-16,0 10-39 0,29 3-5 0,-9 3-6 16,6 0-61-16,4-1-151 0,9-5-181 0,1-9-243 15,12-8-311-15,-1-12-170 0,9-10-157 0,4-13 229 16,4-11 378-16</inkml:trace>
  <inkml:trace contextRef="#ctx0" brushRef="#br0" timeOffset="162573.8253">12138 14658 2333 0,'0'0'51'16,"0"0"48"-16,0 0 53 0,0 0 81 0,0 0 47 15,0 17 36-15,0-17-2 0,0 0-26 0,0 0-75 16,-14 0-60-16,14 0-37 0,0 0-57 0,0 0-25 16,0 0-18-16,0 0-20 0,0 0 0 0,0 0 8 15,20 0-8-15,-20 0 12 0,20 0-4 0,-20 0-3 16,26 0 3-16,-14 0-13 0,0 0 10 0,2 0-2 16,-4 0-11-16,2 0 25 0,-3 0 0 0,-1 0 15 15,-1 0 40-15,-1 0 17 0,-2 20 21 0,0-20-5 16,-2 22-20-16,0-10-11 0,-2 1-20 0,0 4 0 15,0 1-8-15,0 0-30 0,0-1-1 16,0 0-9-16,-23 0 0 0,23-1 7 0,0-3-11 16,0-2 6-16,-15-4-8 0,15 0 2 0,0-3-19 15,0-1-21-15,0-3-14 0,0 0 7 0,0 0 21 16,0 0 24-16,0 0 12 0,22 0-4 0,-22 0 4 16,21 0 5-16,-21 0 10 0,24 0 16 0,-12 0 23 15,1 0 4-15,-3 0 13 0,-2 0 22 0,0 0 28 16,-2 0 41-16,-6 0 14 0,8 19 6 0,-8-19-9 15,0 29-24-15,0-11-18 0,0 2-43 0,0 2-40 16,-26 0-36-16,26-1-13 0,-25 1-6 0,25-2-4 16,-24 1 6-16,8-6-8 0,4-1-1 15,-1-2-37-15,4 1-87 0,1-6-142 0,0-2-145 16,1-4-140-16,7-1-204 0,-6 0-86 0,6 0-58 16,0-27-85-16,0 27 150 0,0-32 232 0</inkml:trace>
  <inkml:trace contextRef="#ctx0" brushRef="#br0" timeOffset="162894.5006">12618 14862 2733 0,'-24'0'77'0,"24"25"107"15,-15-11 123-15,15 1 129 0,0 2 66 0,-12 0-24 0,12-1-76 16,0 5-94-16,0-3-129 0,0 0-79 15,26-1-36-15,-26-3-30 0,34-2-19 0,-16-5 13 16,4-1-13-16,1-5-2 0,2-1 3 0,2 0-23 16,-2-21 4-16,1 21 0 0,-1-34-1 0,0 12 3 15,-5-2-11-15,-2-1-8 0,-4-3 0 0,-3 2 3 16,-3-2 4-16,-7 2 10 0,-1 2 1 0,0 2 2 16,-20 1-6-16,20 1 3 0,-36 3-3 15,7 4-6-15,-1 3 14 0,-6 3-9 0,0 6 10 16,-4 1 1-16,0 0-4 0,-1 21 5 0,5-21-5 15,4 36-22-15,5-13-77 0,4 1-130 0,10-1-285 16,5-2-240-16,8 0-211 0,0-2-110 0,0-5 146 16,32 1 264-16</inkml:trace>
  <inkml:trace contextRef="#ctx0" brushRef="#br0" timeOffset="163230.1107">13461 14791 2517 0,'0'0'65'0,"0"0"46"0,0 0 114 16,0 0 141-16,0 0 63 0,0 0 82 15,0 0-52-15,22 0-113 0,-22 0-109 0,23 0-125 0,-23 0-64 16,29 0-33-16,-14 0-15 0,2 0-20 0,1 0-24 16,-1 0-55-16,2 0-123 0,-2 0-155 15,4 0-154-15,-3 0-109 0,-3 0-84 0,-2 0-22 16,-1-13 69-16,-5 13 59 0,-1 0 204 0</inkml:trace>
  <inkml:trace contextRef="#ctx0" brushRef="#br0" timeOffset="163387.4909">13481 15008 2602 0,'0'4'79'0,"27"-3"78"15,-27-1 95-15,29 0 103 0,-6 0 26 16,4 0-5-16,-1 0-69 0,4-22-92 0,-1 22-110 15,7 0-94-15,-4-25-168 0,-1 25-261 0,-2-12-240 16,-5 12-329-16,-3 0-66 0,-5-13 250 0</inkml:trace>
  <inkml:trace contextRef="#ctx0" brushRef="#br0" timeOffset="165287.4076">15894 14521 1765 0,'0'0'92'0,"0"0"76"0,0 0 81 0,0 0 66 16,0 0 47-16,0 0 95 0,0 0 69 0,0 0 50 16,0 0-70-16,0 0-92 0,0 0-73 0,0 0-31 15,-16 0-5-15,16 0-33 0,0 0-46 0,0 0-57 16,0 0-29-16,0 0 11 0,0 0 42 16,0 17 31-16,0-17-23 0,0 21-56 0,0-1-73 15,20 1-60-15,-20 4-12 0,19 5 0 0,-19 4 0 16,21-1 0-16,-21 3 0 0,21 1 0 0,-21 0 0 15,15-2 0-15,-15-1 0 0,7-2-76 0,-7-3-133 16,0-3-139-16,0-3-203 0,0-5-108 0,0-5-177 16,0-4-193-16,0-3-162 0,0-6-5 0,0 0 192 15,0-24 334-15</inkml:trace>
  <inkml:trace contextRef="#ctx0" brushRef="#br0" timeOffset="165767.463">15798 14529 1785 0,'-3'-5'71'16,"2"-1"53"-16,-2 2 56 0,3-1 37 0,0 1-5 16,0-1 24-16,0 2 1 0,0-2-3 0,0-2-40 15,0-2-67-15,0 1-40 0,18-2-20 0,-18-1-29 16,16-2-9-16,-16 1-23 0,23-2-9 0,-8-3 11 15,3 2-3-15,1 1 9 0,4-1 0 0,0 2 5 16,1 4 19-16,-1 0 8 0,-1 6 12 0,-2 3 12 16,-1 0 10-16,-4 0 19 0,-2 20 23 0,-3-20 20 15,0 31-2-15,-2-15-1 0,-4 4-6 0,-1 0-37 16,-3 2-19-16,0 2-31 0,0-2-28 16,0 2-9-16,0 2-8 0,-27-2-1 0,27 1 0 15,-30-2 0-15,14 1 4 0,-3 0 0 0,-3 0-4 16,0-2 9-16,2-4-9 0,-1 1 1 0,6-1-5 15,-2-4 4-15,6-1-9 0,1-4-5 0,4-4-4 16,3 1-37-16,1-4-3 0,2-1-5 0,0-1-1 16,0 0 23-16,0 0 31 0,23 0 5 15,-23 0 10-15,24-17 26 0,-24 17 5 0,28 0 31 0,-11 0 38 16,-1 0 7-16,2 0 37 0,-2 0 20 0,0 0 28 16,-1 0 17-16,-1 28-11 0,-2-12-1 15,-1 2-30-15,-2 3-47 0,1 1-18 0,-3-1-31 16,0 4-33-16,-1-3-8 0,2-3-60 0,0 1-107 15,-1-4-143-15,1-2-131 0,-2-3-219 0,4-5-281 16,-2-3-140-16,1-3-137 0,5 0 108 0,-1 0 371 16</inkml:trace>
  <inkml:trace contextRef="#ctx0" brushRef="#br0" timeOffset="166026.4785">16469 14722 2854 0,'0'0'43'16,"0"0"58"-16,0 0 69 0,0 0 123 0,0 0 93 15,0 0 90-15,0 0-11 0,0 17-70 0,0-17-87 16,0 18-101-16,0-18-17 0,0 23-12 0,0-8-21 16,19 2-11-16,-19 0-9 0,16 3-27 0,-16-1-31 15,13 1-32-15,-13-1-27 0,10 2-19 0,-10-4 3 16,9 0-16-16,-9-4-58 0,0-1-72 0,3-4-97 15,-3-2-83-15,0-2-68 0,2-1-169 0,-2-3-149 16,0 0-102-16,0 0-115 0,0 0 104 0,0-21 85 16,0 21 190-16,0-21 236 0</inkml:trace>
  <inkml:trace contextRef="#ctx0" brushRef="#br0" timeOffset="166422.4859">16473 14637 2619 0,'-2'-1'39'0,"-2"1"39"16,2-2 40-16,0 2 49 0,2 0 12 0,-1 0 24 16,1 0 0-16,0 0-33 0,0 0-44 15,0 0-65-15,0 0-39 0,25 0-19 0,-25 0-6 0,26 0 2 16,-9 0 3-16,1 0-1 0,-1 0 2 0,0 0 4 16,-1 0 4-16,-3 0 8 0,0 0 12 15,-3 21 18-15,-4-21 15 0,-6 19 8 0,6-19 3 16,-6 23-5-16,0-9-6 0,0 0-5 0,0-2-11 15,-25 2-16-15,25 1-4 0,-21-1 15 0,21-1 1 16,-22-1 4-16,22-2-14 0,-14-3-19 0,14 0-15 16,0-3-5-16,-12 0-5 0,12-2-9 0,0 0 5 15,0-2 3-15,0 2-13 0,0-2 8 0,0 3 5 16,25-3-9-16,-25 2 19 0,24-1-8 0,-24 0 4 16,28 0 5-16,-12 3 39 0,0-1 31 0,1 2 32 15,-2 0 14-15,-2 2-10 0,1 2-7 0,-3 3-10 16,-3-1-8-16,-2 3-30 0,-1 2-11 15,-5 2-33-15,0 0 3 0,0 2-37 0,-20 0 0 16,20-1 1-16,-29-1-11 0,12 0 43 0,-4-4-61 16,0 1-97-16,0-4-182 0,0-2-248 0,-1-2-170 15,4-5-235-15,-1-2 11 0,5 0 218 0,3 0 222 16</inkml:trace>
  <inkml:trace contextRef="#ctx0" brushRef="#br0" timeOffset="172393.4751">14487 14832 1929 0,'0'0'77'0,"-2"0"80"0,1 0 51 16,1 0 67-16,0 0 11 0,0 0 12 0,-1 0 31 15,-1 0-2-15,2 0-6 0,0 0-20 0,-2 0-40 16,2 0-35-16,0 0-72 0,0 0-61 0,0 0-30 15,0 0-29-15,22-17 2 0,-22 17-6 0,18-24-22 16,-18 10 4-16,25-5-17 0,-25 1 1 16,23-3 9-16,-13 0-9 0,0 2 9 0,-1 1-13 15,-9 2 12-15,11 3-8 0,-11 2 9 0,7 3 0 16,-7 4 1-16,3 0 4 0,-2 3-9 0,-1 1 13 16,0 0 2-16,0 0 39 0,0 0 13 0,0 22 15 15,0-22-2-15,0 26-11 0,0-10-11 0,0 6-15 16,0-1-9-16,0 2-18 0,0 1 20 0,0 4 32 15,0-2 12-15,0 1 17 0,27 1-11 0,-27-2-2 16,24 2-9-16,-10-2 4 0,-1 1 4 0,1-3-6 16,0 0 14-16,-4-1 4 0,2-2-9 0,-3-4-16 15,0 0-18-15,0-1-18 0,-2-3-10 16,-3-2-3-16,0 1-7 0,-1-5-5 0,-1 0-1 16,-2-1-7-16,0-2 5 0,0 0 1 0,0-2-4 15,0-1 6-15,0 0-8 0,0 2 0 0,0 0 0 16,-18-3-4-16,18 2 4 0,-17-2-4 0,17 3 4 15,-23-3-2-15,12 0 4 0,0 0 0 0,-1 0-4 16,3 0 2-16,0 0-4 0,0 0 2 0,5 0-2 16,0 0 5-16,4 0 5 0,-3 0 5 0,1 0 14 15,2 0 29-15,0 0 37 0,0 0 21 0,0 0 7 16,0 0-8-16,27 0-15 0,-27 0-7 0,27 0-19 16,-11 13-26-16,2-13-26 0,3 0-20 0,-3 0 0 15,1 0 0-15,-1 0 0 0,-2 0-7 0,-3 0-46 16,1 0-69-16,-6 0-83 0,-1 0-101 0,-3 0-109 15,1 0-125-15,-4 0-86 0,1 0-213 16,-2 0-149-16,4 0-100 0,-2-21-35 0,5 21 227 16,0-28 303-16</inkml:trace>
  <inkml:trace contextRef="#ctx0" brushRef="#br0" timeOffset="172736.4239">15045 14629 1698 0,'-2'-2'105'0,"1"1"76"16,-3 1 70-16,4 0 89 0,0 0-12 0,0 0 75 15,0 0 68-15,0 24 18 0,0-24-26 0,0 19-80 16,0-6-41-16,0 1-17 0,19 5 46 16,-19 0 17-16,0 9-19 0,22 0-14 0,-22 2-43 15,18 7-44-15,-18-1-78 0,18 4-75 0,-9 2-71 16,2-1-44-16,-4 0 0 0,2-7 0 0,-2 1 0 16,-1-3 0-16,-1-6-78 0,1-2-110 0,-3-6-124 15,1-4-151-15,0-6-132 0,-1-2-108 0,2-6-282 16,0 0-142-16,1-20-135 0,1 20 105 0,-1-37 406 15</inkml:trace>
  <inkml:trace contextRef="#ctx0" brushRef="#br0" timeOffset="173125.6118">15278 14591 2371 0,'0'0'26'0,"0"0"39"0,0 0 51 0,-15 0 70 15,15 0 46-15,0 0 69 0,-11 18 43 16,11-18 1-16,0 0-17 0,0 21-49 0,-4-21-38 16,4 22-47-16,0-8-7 0,0 2-25 0,0-2-25 15,0 4 26-15,0 1-2 0,-5 2 6 0,1 2-5 16,-1 0-34-16,-3 2-24 0,-2 1-25 0,-3 2-15 16,0-3-5-16,1 0-11 0,0-2 8 0,-1-3 5 15,4-1 5-15,2-5-2 0,-2-2-16 0,5-4-16 16,2-1 1-16,-1-1 1 0,3-2 2 0,-2 0 3 15,2 0-13-15,0-2-13 0,0 3 0 0,0-2-5 16,0 0 5-16,0 2 8 0,20 0 16 0,-20-3 14 16,15 2 27-16,-15 0 27 0,27 0 20 0,-12 2 41 15,2 1-1-15,2 0-33 0,4 1-44 16,2 3-56-16,3 0-32 0,-1 2 0 0,2-1 0 16,3 1 0-16,-4-1 0 0,0-1 0 0,-2 0 0 15,-6 0 0-15,-1-2 0 0,-4-1 0 0,-5-2-24 16,-2 1-167-16,-3 0-193 0,-3-2-329 0,-2-2-398 15,0-2-292-15,0-1-244 0,0 0 313 0,0 0 420 16</inkml:trace>
  <inkml:trace contextRef="#ctx0" brushRef="#br0" timeOffset="175785.4707">14549 15583 1401 0,'20'0'79'0,"-20"0"22"0,22 0 43 15,-22-16 19-15,16 16-72 0,-16 0-5 0,14 0-19 16,-14 0 1-16,7 0 12 0,-7 0-8 0,6 0-17 15,-2 0-7-15,2 0 3 0,2 16 7 0,-1-16-3 16,5 13 1-16,3-13 5 0,2 16 14 0,4-16 34 16,3 16 4-16,3-7-4 0,1 0 1 0,6-1-7 15,1 1-1-15,3-1-9 0,0 0-30 0,9 1-28 16,0-4-19-16,-1 2-13 0,6 0 1 0,2-2-7 16,4-2 9-16,4 0-3 0,6-3-2 0,2 0 3 15,8 0-9-15,4 0 2 0,10 0-3 0,5-20 6 16,5 20 0-16,5-19 3 0,6 19-2 15,4-17-3-15,5 17-1 0,2-17 4 0,4 17 2 16,4-17 0-16,1 17 7 0,3-11 1 0,1 5 5 16,4 0-3-16,-1-1-5 0,2 0-4 0,-1 3 1 15,1-3-1-15,-1 0 1 0,1-1-1 0,-1 0-2 16,0 1-2-16,-2-4 6 0,-1 0-8 0,1 1-3 16,-1-1 6-16,0 0-1 0,-4-1 14 0,-3 3 20 15,-1-1 13-15,-4 2 12 0,-4-1 5 0,-3 4-7 16,-9 0-11-16,-4 0-13 0,-6 5-15 0,-6-1-12 15,-7 1-5-15,-6 0-9 0,-9 0-8 0,-9 0-44 16,-5 0-81-16,-9 16-108 0,-10-16-119 0,-10 0-90 16,-7 0-158-16,-9 14-76 0,-7-14 41 0,-6 0 139 15</inkml:trace>
  <inkml:trace contextRef="#ctx0" brushRef="#br0" timeOffset="177060.4799">15238 16078 2283 0,'0'0'67'0,"0"0"50"0,0 0 56 16,0 0 68-16,0 0 75 0,0 0 103 0,0 0 42 15,-18 0-1-15,18 0-94 0,0 0-103 0,0 0-38 16,0 0 16-16,0 13 18 0,0-13 25 16,0 0 23-16,0 11-7 0,0-11 10 0,0 16 0 0,18-5-9 15,-18 3-65-15,0 3-77 0,23 2-75 16,-23 3-75-16,18 3-9 0,-18 3 0 0,20 1 0 15,-11 4 0-15,-1 0 0 0,0 2 0 0,-3 1 0 16,-1 0 0-16,-4-1 0 0,4-3 0 0,-3-4 0 16,1-3 0-16,-2-8-94 0,2-5-122 0,-2-4-172 15,0-6-307-15,0-2-168 0,0 0-213 0,0-34-116 16,0 10 18-16,0 0 83 0,-16-5 335 0</inkml:trace>
  <inkml:trace contextRef="#ctx0" brushRef="#br0" timeOffset="177560.4731">15248 16123 1621 0,'0'-7'98'0,"0"-1"81"0,0 0 73 0,0 1 60 16,-4-1-2-16,4 4 25 0,0-1 36 0,0 2 18 15,-2 2-38-15,1-1-57 0,1 2-80 0,-1 0-68 16,0 0-38-16,1 0-30 0,0 0-11 0,0 0-18 15,0 0-14-15,0-2-15 0,0 0-28 0,0-1 17 16,0-2-9-16,0-2-8 0,0-1 13 0,22-3-9 16,-22 1 9-16,20 0-4 0,-7-1-4 0,1 1 14 15,5 2 7-15,-2 4 34 0,-1 1 17 16,0 2 0-16,-1 1 10 0,-3 0-10 0,-1 0 10 16,2 22 6-16,-6-22-19 0,2 22-5 0,-4-22-26 15,-3 30-11-15,-1-13-2 0,-1 0-4 0,0 4-8 16,0 0-12-16,-19 2 8 0,19 2-7 0,-20 0 6 15,20 2 0-15,-19-2 5 0,19 1 23 0,-20-2 9 16,20-2 6-16,-12 0-8 0,12-5-19 0,-8-1-6 16,8-3-4-16,0-3-3 0,-7-3-3 15,7-2 6-15,0-1 3 0,0-4 4 0,0 0 3 16,0 0-8-16,0 0 0 0,19 0-3 0,-19 0 15 16,17 0 22-16,-17-17 39 0,22 17 40 0,-9 0 36 15,0 0 22-15,2 0 26 0,-2 0 21 0,3 0 8 16,-1 20-3-16,0-20-69 0,1 29-66 15,1-10-63-15,-3 1-38 0,1 1 0 0,-3 1 0 0,1-1 0 16,-2-1 0-16,-1-3 0 0,-1 0-13 0,-1-2-96 16,0-6-103-16,-2-1-111 0,-2-4-139 0,5 0-111 15,-4-4-93-15,0 0-247 0,-1 0-82 0,0-25-94 16,0 25 26-16,3-36 252 0,-2 14 232 0</inkml:trace>
  <inkml:trace contextRef="#ctx0" brushRef="#br0" timeOffset="177779.748">15743 16266 2955 0,'0'0'78'16,"0"0"122"-16,0 0 141 0,0 0 124 0,2 0 19 15,-1 0-43-15,-1 24-22 0,2-24-9 0,1 18-6 16,2-18-21-16,-1 21-59 0,3-9-62 0,0 3-31 16,1-1-11-16,1 3-39 0,-1 1-44 0,1 1-51 15,-1-2-53-15,-1 4-17 0,-2-4-13 0,2 0-17 16,-4-1-41-16,-1-3-64 0,-1-1-68 0,0-3-71 15,-1-1-83-15,0-5-136 0,0 1-71 0,0-4-114 16,0 0-147-16,0 0 5 0,-19-21-88 0,19 21-15 16,0-24 165-16,-17 9 124 0,17-2 228 15</inkml:trace>
  <inkml:trace contextRef="#ctx0" brushRef="#br0" timeOffset="178192.4878">15787 16298 2764 0,'0'-3'81'0,"0"1"58"0,0 1 78 0,0-1 93 16,0 0 7-16,0 0 32 0,0-1-39 0,0 1-53 16,-13-1-74-16,13-2-81 0,0 1-29 0,0-3-36 15,0 0 5-15,0 1-12 0,27-2 10 16,-27 4-4-16,26-1-9 0,-26 0 9 0,29 3-9 16,-11 2 5-16,-2 0 5 0,0 0 15 0,1 0 28 15,-3 0 30-15,-2 18 20 0,0-18 8 0,-2 19-25 16,-4-19-24-16,-2 24-30 0,0-10-29 0,-4 1-12 15,0-1-14-15,0 2-5 0,0 0-6 0,0-2-1 16,-26-1 1-16,26-1 2 0,0-3 5 0,-21-2-1 16,21 1 5-16,0-3-6 0,-11-3-4 0,11 0-3 15,0-1-6-15,0-1-15 0,0 2-13 0,0-2-7 16,0 0 9-16,0 0 22 0,0 0 15 0,0 0 16 16,22 0 0-16,-22 0 24 0,22-15 23 0,-22 15 19 15,26 0 14-15,-12 0-1 0,1 0 5 0,-3 0-10 16,1 0-6-16,-2 0-22 0,-4 24-14 0,-1-24-2 15,-6 25-6-15,0-8 5 0,0 0-13 16,0-1-12-16,-21 4-11 0,21-1-10 0,-30 1 2 16,11-2-9-16,0-2-41 0,-3-2-84 0,-1 0-133 15,-3-4-125-15,3-3-78 0,-2-1-159 0,-1-4-122 16,1-2-51-16,4 0-184 0,3 0 111 0,3 0 169 16,1 0 186-16</inkml:trace>
  <inkml:trace contextRef="#ctx0" brushRef="#br0" timeOffset="179450.9958">15245 16866 1998 0,'0'0'52'0,"0"0"42"0,0 0 61 16,0 0 96-16,0 0 37 0,0 0 99 0,0 0 56 16,0 0-3-16,0 17-31 0,0-17-94 0,0 0-74 15,22 15-45-15,-22-15-12 0,30 0 15 0,-6 17 15 16,4-17-9-16,7 9-13 0,3-9-42 0,5 12-11 15,4-5 8-15,5-1 15 0,1 0 4 0,3-2-18 16,1 2-25-16,2-3-26 0,-4-1-20 16,0 1-28-16,-6-3-26 0,-4 0-19 0,-6 0-8 15,-6 2-13-15,-6-1-41 0,-5 1-75 0,-6 2-131 16,-5-1-201-16,-4 2-156 0,-1 0-350 0,-6-1-207 16,0 4-153-16,0-1 124 0,-18 1 425 0</inkml:trace>
  <inkml:trace contextRef="#ctx0" brushRef="#br0" timeOffset="180001.4921">15537 17330 2413 0,'0'0'44'0,"0"0"35"15,0 0 21-15,0 0 88 0,0 0 58 0,0 0 85 16,-15 0 94-16,15 0-10 0,0 0-32 16,0 0-67-16,0 0-82 0,0 18-44 0,0-18-25 0,0 17 13 15,0-5 15-15,0 5 10 0,0 0-12 16,19 2-24-16,-19 5-36 0,14 1-41 0,-14 3-34 16,16 2-36-16,-16 1-17 0,14 0-4 0,-14 3 2 15,13-2-12-15,-13-3-26 0,9-3-74 0,-9-1-111 16,7-5-91-16,-5-6-101 0,2-4-189 0,-3-4-191 15,-1-3-170-15,3-3-130 0,0 0 118 0,0 0 302 16</inkml:trace>
  <inkml:trace contextRef="#ctx0" brushRef="#br0" timeOffset="180352.0917">15803 17403 3227 0,'0'-3'46'0,"-17"1"28"0,17 2 36 16,0 0 74-16,-18 0 39 0,18 22 54 0,-13-22 19 16,13 17-29-16,-9-17-67 0,9 27-61 0,0-12-32 15,0 1-40-15,0 1-6 0,0 1-15 0,0 5-18 16,23-3-6-16,-23 4-14 0,25-2-4 0,-25-3-4 16,26 0 13-16,-13-4-8 0,2-5 10 0,-4-2-5 15,2-4-11-15,-4-4 10 0,3 0-20 0,-4 0 12 16,1-27 5-16,-2 27-13 0,-4-34 8 0,3 13-16 15,-5-4-9-15,0-1-14 0,-1 2 2 0,0-1-14 16,0-1-1-16,-20 3 27 0,20 0-8 0,-19 3 26 16,19 6 5-16,-22-1-10 0,22 3 11 0,-22 5-9 15,22 5 4-15,-20 2 11 0,20 0-6 16,-17 0 30-16,17 31-2 0,-13-12-10 0,7 1 13 16,3 4-29-16,3 0-71 0,0 3-139 0,0-3-217 15,0 0-183-15,0-1-126 0,0-3-129 0,20-3 9 16,-20-4 152-16,19-4 195 0</inkml:trace>
  <inkml:trace contextRef="#ctx0" brushRef="#br0" timeOffset="180678.4823">16068 17389 2912 0,'0'0'84'16,"0"22"96"-16,-17-22 82 0,17 18 74 0,0-18-2 15,-12 23-30-15,12-9-26 0,0 0-51 0,0 1-68 16,0 2-54-16,0 0-59 0,25 2-15 0,-25 3-13 16,31-2-10-16,-12 4-1 0,3-1 1 0,1-3-9 15,0-3 1-15,3-1 0 0,1-7-8 0,-2-5 9 16,-4-4-1-16,0 0-7 0,-3-24 8 0,-3 24-4 16,-2-37-17-16,-2 14 13 0,-4-4-24 0,-1 1-15 15,-4-1 18-15,-2-2-16 0,0 0 20 0,0 0 8 16,0 0 1-16,-32 5 10 0,32 2-16 0,-34 5 16 15,14 2-10-15,-3 3 15 0,-1 9 15 16,1 3-15-16,-2 0-1 0,3 18 1 0,3-18-11 16,3 34 16-16,1-12-70 0,5-1-185 0,4 0-209 15,0 0-207-15,6-2-224 0,0-2 17 0,0-1 81 16,25-4 200-16</inkml:trace>
  <inkml:trace contextRef="#ctx0" brushRef="#br0" timeOffset="181213.0609">16702 16714 1266 0,'0'0'79'0,"0"0"68"15,0 0 58-15,0 0 63 0,0 0-29 0,0 0-18 16,0 0-10-16,0 0-2 0,0 0-5 0,0 0 27 16,0 0 20-16,0 0 12 0,0 0 28 0,0 0 2 15,0 0-19-15,0 0-52 0,0 14-15 0,0-14-15 16,0 0 22-16,0 0 47 0,0 13 3 0,0-13-17 15,0 16-14-15,16-6-29 0,-16 2-35 16,12 0-22-16,-12 1-40 0,15 3-32 0,-15-1-26 16,16 2-17-16,-9-3-21 0,1 3-10 0,0 0-4 15,-2 0-14-15,0 0-41 0,1-2-77 0,-2-1-120 16,0-3-141-16,-1 2-80 0,-1-3-87 0,-1-3-153 16,0-3-61-16,0 0-60 0,-2-2-74 0,0-2 134 15,0 0 141-15,0 0 187 0</inkml:trace>
  <inkml:trace contextRef="#ctx0" brushRef="#br0" timeOffset="181444.0933">16667 16852 2202 0,'0'-3'85'0,"0"3"86"0,0 0 91 0,0 0 134 15,0 0 86-15,0 0 34 0,0 0-17 0,20 0-62 16,-20 0-78-16,25 0-43 0,-9 17-29 0,3-17-43 16,2 0-95-16,1 0-79 0,3 0-46 0,-2 13-40 15,-1-13-78-15,-2 7-108 0,-2-7-122 16,-4 9-141-16,-1-9-251 0,-4 5-176 0,-2-5-250 16,-1 0-3-16,-4 0 329 0</inkml:trace>
  <inkml:trace contextRef="#ctx0" brushRef="#br0" timeOffset="182556.8678">17330 16399 2492 0,'0'0'63'0,"0"0"61"16,0 0 105-16,0 0 116 0,0 0 58 0,-17 0 24 15,17 0-20-15,0 0-84 0,0 0-82 16,-10 0-62-16,10 0-65 0,0 0 0 0,0 0-27 16,0 0-7-16,0 0-11 0,0 0-17 0,0 0 20 15,0 0 36-15,0 0 5 0,0 0 3 0,0 20-2 16,19-20-26-16,-19 0 14 0,14 26-2 0,-14-26-27 15,15 21-20-15,-15-8-10 0,17-1 0 0,-8 1 5 16,1-1-4-16,-2 0-15 0,1 0-10 0,0-3-7 16,0 1-1-16,0-3-2 0,0 1-2 15,-2-2-3-15,-1-2-5 0,-1 0 2 0,0-2-3 16,-1 1-1-16,1 1 2 0,-4-3 1 0,3 2 4 16,-3 1-5-16,0 1 6 0,-1 2-5 0,0 3 3 15,0-3-2-15,0 4 2 0,0 2-3 0,0-1-2 16,-23 1 5-16,23-1-5 0,-15 0 5 0,15 0-8 15,-17 0-2-15,17-3 2 0,-19 0-5 0,19-1-8 16,-16-3-47-16,8-2-73 0,-2 0-112 0,2-3-95 16,1 0-52-16,-2 0-46 0,1 0-95 0,1-19-104 15,0 19-72-15,-1-19-100 0,2 19 32 0,2-24 118 16,1 24 104-16,0-24 221 0</inkml:trace>
  <inkml:trace contextRef="#ctx0" brushRef="#br0" timeOffset="182839.8809">17289 16380 2002 0,'-3'-2'94'0,"2"1"83"0,-1 0 72 0,2 0 124 15,0 1 37-15,-2 0 33 0,0 0 36 0,2 0-46 16,0 0-48-16,0 0-53 0,0 0-38 0,19 15-14 16,-19-15-58-16,22 0-53 0,-6 0-69 0,1 0-61 15,3 0-36-15,1 0-6 0,2 0-9 16,3-17-66-16,0 17-90 0,-2 0-114 0,0-15-102 16,-2 15-133-16,-2 0-178 0,-4-10-114 0,-3 10-124 15,0 0-12-15,-3 0 192 0,-4 0 224 0</inkml:trace>
  <inkml:trace contextRef="#ctx0" brushRef="#br0" timeOffset="183176.4653">17739 16379 1863 0,'0'0'86'0,"0"0"68"16,0 0 79-16,0 0 72 0,0 13-8 0,-16-13 22 15,16 13 23-15,0-4 8 0,0 1-7 0,0 5-45 16,0-1-61-16,0 3-45 0,0 4-25 0,0 0-16 16,0 2-19-16,0 1-17 0,0 1-45 0,21-2-10 15,-21 0 2-15,18-2-13 0,-18-4 9 0,27-5-25 16,-13-5-20-16,5-4 2 0,1-3-18 0,1 0 12 16,3-24-19-16,2 5-18 0,-3-1-34 0,0-6-39 15,-4 1-14-15,-2-3-13 0,-4 0 36 16,-3 2 23-16,-4-1 6 0,-4 5 17 0,-2 1 6 0,0 2 2 15,-20 4 19-15,20 2-19 0,-32 2-28 16,8 6-16-16,-2 5-8 0,-1 0-7 0,0 0-30 16,0 0-90-16,1 27-113 0,-1-27-89 0,5 33-51 15,5-13-31-15,4 1-146 0,7-2-8 0,6-1 28 16,0-1 144-16</inkml:trace>
  <inkml:trace contextRef="#ctx0" brushRef="#br0" timeOffset="183692.4776">18275 15969 2200 0,'0'0'106'0,"11"0"118"0,-4 29 148 15,0-29 176-15,0 32 14 0,0-8-16 16,3 4-47-16,-1 6-67 0,4 3-15 0,2 5-30 15,-2 3-49-15,3 5-72 0,1 5-73 0,-2 7-61 16,-1 3-49-16,-1 3-36 0,-6 5-34 0,-3 1-13 16,-4 1-4-16,0 0-6 0,0-5-6 0,-22-3-22 15,22-2-65-15,-34-4-118 0,13-2-204 0,-4-2-146 16,-4-3-329-16,-4-3-221 0,-5 0-123 0,2-6 14 16,-5-3 395-16</inkml:trace>
  <inkml:trace contextRef="#ctx0" brushRef="#br0" timeOffset="184388.4283">14863 16334 1365 0,'-3'-3'108'0,"-1"1"86"0,2 0 62 15,1 0 64-15,0-1-78 0,-1 2-16 0,-1 1 21 16,-3 0 23-16,2 0 82 0,-3 0 25 0,-2 0 13 16,2 18-22-16,-4-18-51 0,1 19-11 15,2-4 5-15,-1 2 46 0,-1 3 33 0,4 8 6 16,-1 7 9-16,3 6-13 0,0 9-95 0,1 6-90 16,1 8-109-16,2 5-98 0,0 6 0 0,0 2 0 15,0 3 0-15,0 0 0 0,22 2 0 0,-22-5 0 16,29-2 0-16,-11-4 0 0,5-9 0 0,7-6-79 15,1-8-166-15,7-11-247 0,2-8-293 0,8-9-409 16,-4-5-275-16,6-4-87 0,-5-7 293 0</inkml:trace>
  <inkml:trace contextRef="#ctx0" brushRef="#br0" timeOffset="185209.4878">18860 16025 1114 0,'3'0'124'0,"2"0"107"0,-3 0 70 0,-2-13 65 16,1 13-77-16,-1 0 1 0,0 0 60 0,0 0 112 15,0 0 83-15,0 0-52 0,-18 0-61 0,18 18-88 16,0-18-35-16,-22 0 24 0,22 21 6 0,-19-21-26 16,19 22-29-16,-22-7-16 0,13 3-28 0,-2 3 0 15,2 4-23-15,0 2-61 0,0 7-50 0,0 5-61 16,3 4-45-16,2 7 0 0,0 5 0 0,2 3 0 15,2 4 0-15,0 1 0 0,0 2 0 16,25 0 0-16,-25-4 0 0,31-2 0 0,-9-6 0 16,3-7 0-16,2-5 0 0,2-6 0 0,1-5 0 15,1-3 0-15,0-9 0 0,-1-1 0 0,0-4 0 16,-4-3-64-16,0 0-160 0,-3 0-143 0,-3-4-273 16,-4 1-237-16,-2-2-273 0,-4 0-314 0,-1-1 56 15,-3 0 301-15</inkml:trace>
  <inkml:trace contextRef="#ctx0" brushRef="#br0" timeOffset="186136.4809">19353 16382 1264 0,'0'0'108'0,"0"1"93"0,0-1 72 0,0 0 71 15,0 0-67-15,0 0-6 0,0 0 40 0,0 0 52 16,0 0 48-16,0 0 6 0,0 0-73 0,0 0-77 16,0 0-46-16,-13 0-51 0,13 0-2 0,0 0 2 15,0 0-5-15,0 0-7 0,0 0-17 0,0 0-27 16,0 0-25-16,0 0-20 0,0 0-4 0,18 0-9 15,-18 0-1-15,0-13-10 0,0 13-14 0,16-11-9 16,-16 11-2-16,0-11-4 0,10 11 3 16,-10-12 3-16,0 5-9 0,0 2 15 0,5 0 2 15,-5 2 2-15,0-1-1 0,0 4-6 0,0 0-4 16,0 0-1-16,0 0-3 0,0 0 0 0,0 0 11 16,0 17 7-16,0-17 13 0,0 17-4 0,0-17-11 15,0 24-4-15,0-11 0 0,0 0 6 0,0 1 6 16,0 0 0-16,17-2-7 0,-17 2-10 0,16 1-5 15,-16-1-6-15,15-2-7 0,-15 5 8 0,18-2 4 16,-18-1 0-16,11 1 3 0,-11-1-10 0,9-2-4 16,-9 0-3-16,3-1 8 0,-3 0 3 0,0-3-4 15,0 1-2-15,0-3-6 0,0 0 2 16,0 2 5-16,0-1-4 0,-17-5 1 0,17 3-3 16,0-2 1-16,-13 1 4 0,13-4-3 0,-13 0 1 15,13 0-7-15,-14 0-1 0,7 0 5 0,-3 0-4 16,2 0 2-16,2 0 5 0,-1 0 14 0,1 0 20 15,1 0 10-15,3 0 5 0,-1 0-5 0,3 0 3 16,0 0-1-16,0 3 4 0,0-3 17 0,0 0-12 16,0 1-9-16,0 0-17 0,23 2-28 0,-23-2-8 15,26 0 0-15,-9-1 0 0,2 0 0 0,1 0 0 16,1 0 0-16,0 0 0 0,0 0 0 0,-2 0 0 16,0 0 0-16,-2 0 0 0,0 0 0 0,-4 0 0 15,-1 0 0-15,-1 0 0 0,-4 18 0 0,-1-18-55 16,-2 0-114-16,-2 0-116 0,0 0-146 0,0 0-191 15,0 0-79-15,-2 0-235 0,0 0-151 16,0 0-75-16,0-20-15 0,0 20 349 0</inkml:trace>
  <inkml:trace contextRef="#ctx0" brushRef="#br0" timeOffset="186420.4228">19783 16289 1976 0,'0'-3'78'0,"0"0"73"0,0 1 65 0,0-1 48 16,0 1 3-16,0 2 27 0,0 0 65 15,0 0 54-15,0 0 11 0,0 0-40 0,0 0-71 16,0 19-23-16,0-19-18 0,0 0 22 0,0 20 14 16,0-20-17-16,0 21-9 0,13-7-16 0,-13 2-18 15,0 3-18-15,10 2-23 0,-10 2-43 0,0 1-53 16,8 2-46-16,-8 1-41 0,6-1-24 0,-3-1 0 15,-1 1 0-15,0-4 0 0,0-3-22 0,-1-2-73 16,1-2-83-16,-1-4-97 0,0-4-109 0,1 1-114 16,-1-3-72-16,2-5-98 0,0 0-212 0,-3 0-79 15,2 0-150-15,-1 0 4 0,1-29 344 16</inkml:trace>
  <inkml:trace contextRef="#ctx0" brushRef="#br0" timeOffset="186772.1087">19924 16228 2516 0,'0'0'91'0,"0"0"98"15,-15 0 159-15,15 0 127 0,0 0-20 0,0 0-34 16,0 24-131-16,0-24-93 0,0 17-38 0,0-17-21 16,0 21 0-16,0-21-8 0,0 25-1 0,0-11-25 15,-7 0-7-15,7 1-9 0,0 2-22 0,-7-2 11 16,3 2 16-16,0-1 23 0,1 0 7 0,-2-2-13 15,0 0-37-15,0-1-28 0,0-2-10 16,0-1-3-16,1-3-1 0,2-1-9 0,-1-2-1 16,1-2-2-16,2 1 8 0,0-3 7 0,0 0-1 15,0 0-8-15,0 0 0 0,0 1 0 0,27-1 9 16,-27 0 8-16,27 0 13 0,-11 0 9 0,1 0 10 16,1 0 4-16,0 1-10 0,-1 1-6 0,-1 1-13 15,-2 4-6-15,2-2-17 0,-4 2-15 0,-1 0-13 16,-2 2-7-16,0-1-9 0,-3 0-51 0,-1 1-69 15,-2-4-101-15,-1 0-137 0,-1 2-118 0,-1-4-127 16,0-1-253-16,0-2-129 0,0 0-154 0,0 0 19 16,0-17 357-16</inkml:trace>
  <inkml:trace contextRef="#ctx0" brushRef="#br0" timeOffset="187976.5063">20374 16167 1193 0,'0'0'94'0,"-11"0"91"0,11 0 72 16,-6 0 49-16,6 0-44 0,-6 0-31 0,2 0-10 16,4 0 43-16,-1 14 42 0,-1-14 23 0,1 0 25 15,-2 0-29-15,3 0-51 0,-2 0-42 0,2 0-44 16,-1 0-12-16,1 0 21 0,0 6 51 0,0-6 25 15,0 6 1-15,0-1-11 0,0 2-33 0,0 3-16 16,18 1-23-16,-18 3-16 0,0 2-25 16,14 3-17-16,-14 1 0 0,12 2-14 15,-12 2-26-15,12 1-33 0,-12-1-29 0,9 2-17 0,-9 1-12 16,5-2-6-16,-2-2-35 0,-2 0-64 0,-1-4-80 16,1-4-105-16,3-2-126 0,-2-3-125 0,0-3-65 15,1-4-149-15,-1-1-140 0,3-2-37 0,-1 0-137 16,0 0 115-16,1-29 300 0</inkml:trace>
  <inkml:trace contextRef="#ctx0" brushRef="#br0" timeOffset="188176.4943">20326 16392 2465 0,'0'0'87'0,"19"-2"120"0,-19 2 133 15,26-2 114-15,-8 1 29 0,4-3-48 16,4 1-110-16,1 1-100 0,2-1-118 0,-1 1-66 16,-2-3-55-16,-1 2-66 0,-5 1-155 0,-2 0-212 15,-5 2-175-15,-2 0-172 0,-4 0-122 0,0 0 65 16,-1 0 204-16</inkml:trace>
  <inkml:trace contextRef="#ctx0" brushRef="#br0" timeOffset="188704.4309">20735 16287 2746 0,'0'0'58'0,"0"0"74"0,0 8 70 15,0-8 84-15,0 0 9 0,0 0-39 0,0 0-39 16,0 0-67-16,18 0-62 0,-18 0-33 0,16-25-28 15,-5 25-17-15,-2-25 2 0,-1 10-4 0,-1 0-1 16,0-1 4-16,-2 1-15 0,0 2 21 0,-3 1 5 16,0 3 34-16,0-1 26 0,-1 6-6 0,-1 4 4 15,0-7-26-15,0 7-5 0,0 0-5 16,0 0-6-16,0 0 8 0,0 0 0 0,0 25 13 16,0-25-12-16,0 23 1 0,-16-9-3 0,16 1-12 15,0 2 19-15,0 0 4 0,0 1 13 0,0 0 5 16,0 1-8-16,0 2-12 0,0 1-5 0,0-2 2 15,0 2 11-15,20 2 30 0,-20-2 7 0,15 0 19 16,-15 0 7-16,14-1-22 0,-14-1-18 0,11-2-12 16,-11 0-20-16,8-4-12 0,-8-1-6 0,5-4-21 15,-5 1-3-15,0-5-3 0,0 0-5 0,0-3 5 16,0 0-5-16,0-2-1 0,0 0-5 0,0 0 2 16,-19 0-7-16,19 0 1 0,-15 0 4 0,15-21-1 15,-21 21 6-15,21 0-4 0,-14-15 3 0,14 15 3 16,-14 0-3-16,14 0 6 0,0-12 0 15,-7 12 0-15,7 0 10 0,0 0-2 0,0 0 2 16,0 0 9-16,0 0 6 0,23-5 11 0,-23 5 6 16,26-3-11-16,-9 1-12 0,3-1-17 0,1-1-15 15,0 2-18-15,-1-1-61 0,1 3-100 0,-3 0-141 16,0 0-119-16,-2 0-118 0,0 0-215 0,-2 0-111 16,-2 0-162-16,-1 0-23 0,-1-21 268 0,-1 21 260 15</inkml:trace>
  <inkml:trace contextRef="#ctx0" brushRef="#br0" timeOffset="188948.4728">21142 16090 2448 0,'0'0'123'0,"0"0"111"0,0 0 171 15,0 20 154-15,0-20-17 0,0 21-24 0,0-7-68 16,0 3-54-16,0 2-23 0,19 1-12 0,-19 4-43 15,0 0-52-15,16 5-56 0,-16-1-69 0,0 4-55 16,10 0-47-16,-10-3-25 0,7 1-10 0,-7-2-5 16,7-4-7-16,-7-1-10 0,8-7-43 0,-5-2-62 15,-2-4-74-15,4-3-101 0,-2-1-127 16,1-4-88-16,-1-2-214 0,1 0-183 0,0-19-56 16,1 19-117-16,1-32 141 0,-1 11 296 0</inkml:trace>
  <inkml:trace contextRef="#ctx0" brushRef="#br0" timeOffset="189282.4418">21340 16023 2364 0,'0'0'85'0,"0"18"89"0,0-18 103 0,-17 21 140 16,17-21 30-16,0 23-16 0,0-8-42 0,-15 1-106 15,15 1-88-15,0 0-52 0,-14 2-46 0,14-1-17 16,-7 1-10-16,1 0 8 0,0 0 8 0,-2 1 11 15,0-1 10-15,1 1 1 0,1-1 12 16,0-1-5-16,-2-2-12 0,3 0-22 0,-1-4-13 16,3-1-3-16,1-2-2 0,-2-2 8 0,3-2-11 15,-1-1-3-15,2-2 1 0,-2-2-3 0,1 0-4 16,0 0-18-16,1 0-12 0,0 0-16 0,0 0-7 16,20 0 3-16,-20-20-3 0,25 20 3 15,-8 0-4-15,1-18-3 0,3 18 4 0,-3 0-2 0,2-11 9 16,0 11 1-16,-2 0-7 0,0 0-5 0,-1 0-25 15,-2 0-30-15,0 20-59 0,-2-20-156 0,-3 14-117 16,1-14-129-16,-4 0-240 0,2 17-96 0,-2-17-145 16,1 0-96-16,-1 0 246 0,0 0 258 0</inkml:trace>
  <inkml:trace contextRef="#ctx0" brushRef="#br0" timeOffset="189572.4719">21529 15799 2887 0,'0'0'108'0,"-3"0"169"16,3 0 168-16,0 22 117 0,0-22-18 0,0 19-58 15,19-19-52-15,-19 27-42 0,22-8-15 0,-4 3-43 16,0 2-59-16,2 6 24 0,1 3-3 0,3 6-66 15,-1 5-59-15,-1 4-97 0,0 5-74 0,-2 3 0 16,-6 7 0-16,-1 1 0 0,-4 3 0 0,-7 3 0 16,-2 2 0-16,0-2 0 0,0-2 0 0,-29 0 0 15,29-5 0-15,-32-8 0 0,12-1-174 0,-1-6-211 16,0-5-340-16,-3-4-408 0,1-7-260 0,2-7-213 16,2-7 283-16,-2-8 408 0</inkml:trace>
  <inkml:trace contextRef="#ctx0" brushRef="#br0" timeOffset="190743.4689">21652 8214 2002 0,'1'-11'102'0,"-1"2"83"0,0 0 64 0,0 2 33 15,0-1-28-15,0 6-15 0,0-1 6 0,0 3 33 16,0 0-11-16,0 0-13 0,0 0-38 0,0 0-19 16,-13 0-18-16,13 17-33 0,0-17 1 0,0 0-15 15,0 25-32-15,0-25 2 0,0 25-8 0,0-12-17 16,0 3 18-16,0 2-11 0,14 2-11 0,-14 1-2 16,0 2 13-16,0 5 64 0,13 3 38 15,-13 3 31-15,10 5 3 0,-4 4-28 0,2 3-2 16,0 5-12-16,1 3-10 0,1 4-27 0,0 4-15 15,0 2-13-15,-1 3-34 0,3 3-24 0,-3 8-31 16,2 2-24-16,1 4 0 0,-2 5 0 0,1 5 0 16,-1 6 0-16,2 4 0 0,-1 3 0 0,0 7 0 15,-1 2 0-15,2 6 0 0,-2 3 0 0,1 2 0 16,1 7 0-16,-1 3 0 0,1 6 0 0,0 6 0 16,0 5 0-16,1 2 0 0,-1 8 0 0,2 4 0 15,0 5 0-15,2 2 0 0,0 3 0 0,1 8 0 16,1 1 0-16,1 4 0 0,3 5 0 0,-1 5 0 15,-1 2 0-15,-3 5 0 0,0 2 0 16,-1 4 0-16,-1 1 0 0,-2 2 0 0,0 2 0 16,-2-1 0-16,1-1 0 0,0-1 0 0,-1 2 0 15,-1-4 0-15,0 0 0 0,-3-4 0 0,4 0 0 16,-3-6 0-16,-1-4 0 0,3-5 0 0,-2-3 0 16,3-7 0-16,-1-6 0 0,1-6 0 0,8 79 0 15,0-10 0-15,1-22 0 0,2-14 0 0,-10-82 0 16,0-12 0-16,1-5 0 0,-8-57 0 0,0-6 0 15,1-6 0-15,-1-6 0 0</inkml:trace>
  <inkml:trace contextRef="#ctx0" brushRef="#br0" timeOffset="197372.2906">23755 7366 1263 0,'-3'0'93'15,"1"0"88"-15,0 0 67 0,2 0 57 0,-2 0-31 16,1 0-28-16,1 0 10 0,0 0 63 16,-2 0 64-16,0 0 6 0,0 0 28 0,-1 0-65 15,3 0-76-15,-4 0 8 0,1 0-47 0,1 0-2 16,2 0 19-16,-1 0-13 0,-1 0-21 0,0 0-19 15,2 0-39-15,0 0-30 0,0 0-13 0,-1 0-14 16,1 0-16-16,0 0-3 0,0 0-6 0,0 0 3 16,0 0 0-16,0 0-10 0,0 0-8 0,0 0-14 15,0 0-8-15,0 0-2 0,0 0-3 0,0 0-10 16,0 0-11-16,0 0-12 0,0 0-4 0,20 0 2 16,-20 0 0-16,17 0-2 0,-17 0-4 0,20 0-1 15,-5 0-3-15,-3 0 6 0,0 0-3 0,-1 0-1 16,-1 0 2-16,-1 0-2 0,0 19 5 0,-3-19 1 15,-1 0 3-15,0 15 5 0,-3-15-4 16,-2 17 10-16,0-7-7 0,0-1 2 0,0 4 0 16,-21-1-12-16,21 2 8 0,-22 1-13 0,22-2 8 15,-22 0-1-15,22-2-2 0,-16-2 5 0,16 0-6 16,-15-2 3-16,15-2 1 0,0-2-1 0,0-1-8 16,-6-2 0-16,6 3-1 0,0-3-12 0,0 0-2 15,0 0 1-15,0 0 1 0,0 0 9 16,24 0 7-16,-24 0 2 0,23 0 0 0,-23 0 6 0,27 0-2 15,-12 0-1-15,1 0-2 0,-3 0 2 0,-1 0 12 16,0 0 15-16,-3 16 21 0,-2-16 14 0,0 15 5 16,-3-15-14-16,-2 21-22 0,-2-10-16 15,0 3-15-15,0 1 0 0,0-2 0 0,-23 3 0 0,23-2 0 16,-26 1 0-16,11-1 0 0,-2-1 0 16,2 1 0-16,-3-2 0 0,1-2 0 0,3-1-31 15,2-1-85-15,1-3-98 0,1-2-121 0,4 0-188 16,6-3-140-16,-8 0-186 0,8 0-194 0,0 0-50 15,0-28-12-15,27 28 120 0,-8-29 315 0</inkml:trace>
  <inkml:trace contextRef="#ctx0" brushRef="#br0" timeOffset="197716.1466">24112 7515 2907 0,'0'0'117'0,"-16"16"120"0,16-16 108 15,-18 0 89-15,18 14-46 0,-15-14-59 0,15 13-56 16,-16-13-54-16,16 15-22 0,-9-7-18 0,9 2-17 16,0 1-11-16,0-2-49 0,0 4-37 0,0-2-35 15,0 3-20-15,0-3-2 0,27-1-8 0,-27 1 6 16,26-6-2-16,-12 2-8 0,2-4 14 0,0-2-21 16,3-1 9-16,-2 0 1 0,0 0-13 0,-3 0 9 15,1-26-17-15,-3 26-1 0,0-19-8 0,-4 19-4 16,-1-27-6-16,0 13-22 0,-2-1-27 0,-4 0-18 15,-1-1 8-15,0 0 6 0,0 0 10 16,0-1 15-16,-25 2-12 0,25 1 21 0,-29 2 29 16,9 1 7-16,0 4 23 0,-1 2 5 0,-1 5-4 15,0 0 9-15,3 0-5 0,1 23-4 0,3-23 0 16,2 28 0-16,6-12-32 0,1 1-74 0,6-3-102 16,0 1-170-16,0-1-157 0,0 1-108 0,33-5-195 15,-33-1-14-15,34-9 120 0,-13 7 180 16</inkml:trace>
  <inkml:trace contextRef="#ctx0" brushRef="#br0" timeOffset="198092.4509">24777 7499 2091 0,'0'0'95'0,"0"0"72"16,0 0 86-16,0 0 78 0,0 0 37 0,0 0 48 15,0 0-8-15,0 0-19 0,0 0-84 0,0 0-69 16,0 0-45-16,0 0-28 0,27 0-24 0,-27 0-17 16,23 0-25-16,-10 0-37 0,3 0-23 0,-1 0-25 15,1 0-15-15,2 0-14 0,-4 0-52 0,1 0-63 16,-2 0-45-16,-3 0-83 0,-3 0-99 0,3 0-129 16,-6 0-119-16,0 0-40 0,-4 0-50 0,0 0 2 15,0 0 54-15,0 0 100 0,0 0 196 0</inkml:trace>
  <inkml:trace contextRef="#ctx0" brushRef="#br0" timeOffset="198249.8969">24756 7620 2768 0,'0'0'97'0,"28"0"101"0,-10 0 123 0,0 0 111 15,2 0-20-15,3 0-59 0,-2 0-124 0,3 0-105 16,-7 0-143-16,2 0-228 0,-6 0-271 0,1 0-262 15,-6 0-290-15,0 0 74 0,-3 0 272 0</inkml:trace>
  <inkml:trace contextRef="#ctx0" brushRef="#br0" timeOffset="199188.4613">25869 7250 1473 0,'0'0'129'15,"-2"0"96"-15,2 12 95 0,0-12 103 0,0 0-32 16,0 0 76-16,0 13 51 0,0-13-37 0,0 7-25 16,0-7-96-16,0 8-83 0,0-8 15 0,0 5-28 15,0-1-48-15,0-4-39 0,14 1-57 16,-14-1-14-16,0 0-5 0,0 0-2 0,0 0-22 16,0 0-26-16,0 0-23 0,0 0-23 0,0 0-3 15,7-21-5-15,-7 21 0 0,0-19 1 0,6 19 1 16,-6-24 1-16,2 12 1 0,0-1 2 0,-2 4-1 15,0 2 2-15,0-1 0 0,0 8-1 0,0-9-1 16,0 9-5-16,0 0 1 0,0 0 2 0,0 0-1 16,0 0-3-16,0 0 3 0,0 0-3 0,0 0 3 15,0 25 7-15,0-25-1 0,0 22-1 0,0-8-1 16,0 1-2-16,0 5-1 0,0-2 1 0,0 1 4 16,0 2 0-16,24-2-1 0,-24 1-2 15,13 0 5-15,-13-3-7 0,14-1 4 0,-14-1-3 16,10-2-5-16,-10-1 4 0,9-1-5 0,-9-4 0 15,7 1 0-15,-7-3-1 0,5-1 0 0,-5-2 1 16,0 0-1-16,0-1-6 0,0-1-1 0,0 0-3 16,0 0-10-16,0 0-6 0,0 0-12 0,-21 0 0 15,21 0 8-15,-17 3 10 0,17-2 19 0,-16 2 4 16,16 1 3-16,-15 0 2 0,15 1 1 0,-13-1 4 16,13 1-4-16,-10 0 5 0,10-3 3 0,-5 2 14 15,5-3 21-15,0 3 22 0,0-3 6 0,0 1-3 16,20-1-8-16,-20-1-23 0,31 0-11 0,-10 0-14 15,2 0-14-15,4 0-1 0,0-22-1 16,2 22 1-16,-3 0 3 0,-3-14-14 0,-2 14-10 16,-2 0-35-16,-3 0-55 0,-7 0-76 0,0 0-96 15,-4 0-88-15,-5 0-73 0,4 0-151 0,-4 0-204 16,0 0-153-16,0 0-170 0,0 0 97 0,-20 0 313 16</inkml:trace>
  <inkml:trace contextRef="#ctx0" brushRef="#br0" timeOffset="199565.6327">26298 7178 2513 0,'0'-4'101'0,"-2"0"102"15,0 3 164-15,2-2 154 0,0 3 17 0,0 0 11 16,-4 0-23-16,1 0-45 0,3 0 0 16,-2 21-16-16,2-21-45 0,-2 20-23 0,2-20-99 15,0 26-94-15,0-9-98 0,0 1-85 0,0 1-21 16,0 5 0-16,21-3 0 0,-21 1 0 0,0 2 0 15,21 0 0-15,-21-1 0 0,14-2 0 0,-14-1 0 16,9-1 0-16,-9-4 0 0,0-4 0 0,9-1 0 16,-9-3-36-16,0-2-127 0,4-2-153 0,-2-3-233 15,-2 0-187-15,2 0-149 0,0 0-113 0,2-29-21 16,0 29-29-16,1-32 107 0,3 11 207 0,0-1 254 16</inkml:trace>
  <inkml:trace contextRef="#ctx0" brushRef="#br0" timeOffset="199887.4583">26543 7093 2454 0,'0'-2'104'0,"0"2"106"0,0 0 173 15,0 0 121-15,0 0 8 0,0 20-36 0,0-20-127 16,0 0-73-16,0 21-69 0,-15-21 7 0,15 21 9 16,0-9 16-16,-14 4 9 0,14-2-37 0,-11 5-24 15,11 3-39-15,-15 2-38 0,3 1-32 0,1 1-21 16,-3-3-13-16,3 0-3 0,-5 0 4 15,1-1 6-15,-1-2 7 0,1-3-2 0,4-2-7 16,-3-2-12-16,7-2-18 0,-2-3-7 0,2-4 5 0,5 1 2 16,2-1-1-16,0-3-3 0,0-1-13 0,0 0-2 15,27 0-5-15,-27 0 0 0,25 0 3 16,-25 0-5-16,33-22 6 0,-14 22-1 0,-2 0 0 16,-1-14-1-16,-1 14 0 0,2 0 3 0,-4 0-5 15,1 0 6-15,-1 0-8 0,-3 0-14 0,0 0-48 16,-1 0-80-16,-3 17-115 0,2-17-188 0,-2 0-119 15,-1 14-222-15,1-14-215 0,1 0-91 0,5 0-81 16,1 0 213-16,3 0 335 0</inkml:trace>
  <inkml:trace contextRef="#ctx0" brushRef="#br0" timeOffset="200281.4613">27314 7108 1098 0,'14'-8'109'0,"-14"6"98"0,0 0 83 0,0-1 68 0,0-1-38 16,0 4-23-16,0-3-25 0,0 3 80 15,0 0 109-15,0 0 27 0,0 0 39 0,0 0-30 0,0 0-42 16,0 0-6-16,0 22 2 0,0-22-19 16,0 17-18-16,0-17-83 0,0 24-97 0,0-8-100 15,0 1-119-15,0 0-15 0,0 1 0 0,0 3 0 16,0-1 0-16,0 1 0 0,18-1 0 0,-18 1 0 16,0-1 0-16,15 0 0 0,-15-3 0 0,12-1 0 15,-12-1 0-15,9-3 0 0,-9-1 0 16,7-5 0-16,-3 0 0 0,-4-3 0 0,5 0-69 15,-3-3-159-15,-2 0-166 0,3 0-215 0,-3 0-107 16,0-20-30-16,0 20-101 0,0-18 50 0,0 18-36 0,0-26-5 16,-19 10 121-16,19-2 75 0,-15-1 212 0</inkml:trace>
  <inkml:trace contextRef="#ctx0" brushRef="#br0" timeOffset="200714.4402">27242 7042 2402 0,'0'-2'126'15,"18"1"115"-15,-18-1 155 0,0 2 137 0,0-2-39 16,0-1-48-16,0 2-98 0,11-2-73 0,-11-1-19 16,10-2-21-16,-3-1-4 0,-1 0-25 0,3 2-41 15,1-3-17-15,0-1-40 0,1 1-31 0,3 1-19 16,-1-1-10-16,1 2 5 0,0 2 3 16,0 1-4-16,1 2-9 0,1 1-1 0,-3 0 3 15,1 0 8-15,-3 0 2 0,0 28 3 0,-1-28 12 16,-4 22 10-16,0-8 12 0,-3-2 2 0,-1 5-3 15,-2-2 2-15,0 1-1 0,0 1 0 0,0 0-21 16,-25 0-16-16,25-1-12 0,-20 2-16 0,20 1-4 16,-29-2-9-16,13 3-10 0,1-3-4 0,-1-1 0 15,2 1 0-15,-2-5 0 0,5-1 0 0,1-2 0 16,2-2 0-16,1-3 0 0,5-2-7 0,-2 0-12 16,4-1-32-16,0-1-17 0,0 0-6 0,0 0-3 15,0 0 28-15,21 0 14 0,-21 0 16 0,19 0 12 16,-19 0 10-16,25 0 3 0,-12-15 0 0,3 15 17 15,-3 0 22-15,-1 0 24 0,1 0 24 16,-1 0-13-16,-3 25-27 0,-1-25-25 0,-1 18-28 16,1-18 0-16,-4 18 0 0,2-18 0 0,-3 20 0 15,0-20 0-15,0 12-9 0,-1-12-93 0,0 9-96 16,2-9-113-16,-2 5-165 0,0-5-147 0,0 0-93 16,4 0-218-16,-3 0-59 0,3-22-23 15,2 22-3-15,2-25 215 0,-1 9 235 0</inkml:trace>
  <inkml:trace contextRef="#ctx0" brushRef="#br0" timeOffset="200956.1205">27654 7120 2311 0,'0'0'115'0,"0"0"126"16,0 0 145-16,0 0 183 0,0 0 6 0,0 0-9 16,0 0-7-16,0 0-61 0,0 20-11 0,0-20-22 15,0 12-43-15,0-12-25 0,0 18-104 0,0-6-95 16,16 1-96-16,-16 2-95 0,0 0-7 0,13 1 0 15,-13 0 0-15,0-1 0 0,8-1 0 0,-8-1 0 16,0-1 0-16,5-3 0 0,-5 0 0 0,6-2 0 16,-4-1 0-16,0-3-48 0,0-3-115 0,0 0-134 15,-2 0-164-15,2 0-158 0,0 0-18 0,0 0-99 16,-1-20-68-16,-1 20 53 0,4-17-33 0,-4 17 50 16,2-21 100-16,0 9 70 0,-1 0 101 15,0-1 182-15</inkml:trace>
  <inkml:trace contextRef="#ctx0" brushRef="#br0" timeOffset="201365.1387">27696 7144 2012 0,'0'-3'100'16,"-7"2"97"-16,7-3 93 0,-6 2 118 0,6 0 41 15,-4-1 18-15,2 0-2 0,0 2-72 0,-1-2-96 16,1 1-62-16,2-1-57 0,0 1-30 0,0-4-42 16,0 1-35-16,0-1-44 0,22 1-13 0,-22-2 1 15,20 0-26-15,-20 0 5 0,27 2-1 0,-13-2 2 16,2 4 1-16,-3 0 8 0,1 2-2 0,1 1 0 15,-4 0-3-15,-3 0 10 0,-2 0 1 16,0 22 17-16,-6-22 27 0,0 23 5 0,0-23 7 16,0 24-8-16,0-12-22 0,-29 3-19 0,29-1-8 15,-25 1-8-15,25-1 5 0,-24-2-8 0,24 1 3 16,-24-2-6-16,24-3-3 0,-17 1 6 0,17-5-7 16,-9-3-3-16,9 2-20 0,0-3-40 15,0 0-36-15,0 0-24 0,0 0 8 0,0 0 42 0,0 0 39 16,23 0 33-16,-23 0 10 0,25-17 9 0,-10 17 12 15,2 0 29-15,0 0 28 0,-1 0 26 0,1 0 20 16,0 0-1-16,-4 0-3 0,0 0 9 0,-2 0 7 16,-4 20-15-16,-1-20-7 0,-6 18-19 0,0-18-24 15,0 20-17-15,0-8-6 0,-23 0-10 16,23-1-13-16,-27 0-4 0,10 0-10 0,-2-1-9 16,-1 0-6-16,-1-1-6 0,1-3-17 0,-2 1-56 15,1-2-116-15,2-4-157 0,-2 0-113 0,2-1-182 16,2 0-203-16,1 0-148 0,1 0-160 0,3-18 133 15,-1 18 324-15</inkml:trace>
  <inkml:trace contextRef="#ctx0" brushRef="#br0" timeOffset="202172.4453">25798 7934 2776 0,'0'0'76'16,"-2"0"122"-16,0 0 141 0,1 0 123 0,1 0 14 15,0 0-39-15,0 0-75 0,0 0-45 0,0 3 15 16,0-3-17-16,0 0-2 0,20 0-39 0,-20 0-67 16,29 0-48-16,-4 0-55 0,6 0-32 0,8 0-25 15,15 0 7-15,9 0 25 0,18 0 39 0,15-18 37 16,19 18 20-16,17-19-18 0,15 19-48 0,16-25-47 16,13 11-46-16,12 1-16 0,8-2 0 15,7 2 0-15,3 0 0 0,0 1 0 0,0 2 0 16,-1 0 0-16,-6 1 0 0,-3 1 0 0,-2 3 0 15,-7-1 0-15,-4 1 0 0,-7 3 0 0,-7-1 0 16,-8 2 0-16,-8 1 0 0,-10 0 0 0,-16 0 0 16,-8 0 0-16,-14 0 0 0,-10 19 0 0,-12-19 0 15,-8 0 0-15,-12 16 0 0,-4-16 0 0,-8 0 0 16,-6 12 0-16,-8-12 0 0,-6 0 0 0,-7 0 0 16,-7 0 0-16,-4 0 0 0,-5 0 0 0,-5 0 0 15,-2 0 0-15,-1 0 0 0,0 0 0 0,0 0 0 16,-19 0 0-16,19-15 0 0,0 15 0 15,-23 0 0-15,23-16 0 0,-17 16 0 0,17-11 0 16,-12 11 0-16,12-9 0 0,-9 9 0 0,9-12-167 16,-8 7-187-16,8-3-305 0,-6 1-278 0,6 0-225 15,-6 0-234-15,4 2 18 0,0-5 267 0,-1 3 392 16</inkml:trace>
  <inkml:trace contextRef="#ctx0" brushRef="#br0" timeOffset="204881.4509">26269 8279 1159 0,'5'0'94'0,"-5"0"71"0,0 0 61 15,0 0 56-15,0 0-37 0,0 0-2 0,0 0-16 16,0 0 43-16,0 0 46 0,0 0 38 0,0 0 35 15,0 0-7-15,0 0-40 0,0 0-47 16,0 13-10-16,0-13-19 0,0 0 39 0,0 0 23 16,0 14 6-16,0-6-9 0,0 0-37 0,0 5-17 15,0 1-11-15,18 2-26 0,-18 4-66 0,12 2-66 16,-12 4-66-16,13 1-36 0,-13 0 0 0,11 2 0 16,-11 0 0-16,9 0 0 0,-9 0 0 0,7-4 0 15,-3-3 0-15,-2-2 0 0,1-5-15 0,-1-3-137 16,2-2-140-16,-2-5-182 0,2-3-238 0,0-2-96 15,-2 0-172-15,2-19-109 0,1 19-25 0,-1-29 27 16,2 10 312-16</inkml:trace>
  <inkml:trace contextRef="#ctx0" brushRef="#br0" timeOffset="205362.4062">26283 8248 1588 0,'-4'0'109'16,"-1"0"73"-16,2 0 64 0,-1-2 41 0,4 1-22 15,-2 1 20-15,0-2 39 0,2 2 37 0,-2-1-39 16,2-1-56-16,0 0-72 0,0-2-64 0,0-2-35 16,0 2-40-16,0-3-31 0,0-2-16 0,26 0-4 15,-26 0 0-15,28-3 0 0,-11 2 8 0,4-1-17 16,1 1 4-16,-1 2 5 0,-2 1-4 15,0 1 15-15,-2 4 20 0,-1 2 15 0,-3 0 16 16,-1 0 14-16,-3 19 3 0,-5-19-5 0,1 25-5 16,-3-10-3-16,-2 1-4 0,0 4 2 0,0 1-2 15,-20-1 6-15,20 2 0 0,-23 2-6 0,23-2-8 16,-33 1-4-16,15 2-13 0,2-3 0 0,-2-1-3 16,-1 0-19-16,4-2-6 0,0-3-3 0,3-4-1 15,2 0-4-15,1-5 4 0,9-2-13 0,-6-2 11 16,6-2 2-16,0-1-12 0,0 0-14 15,0 0-5-15,19 0 8 0,-19-23 2 0,25 23 20 16,-8-17-6-16,1 17 6 0,-2-16 26 0,4 16 46 16,-3 0 54-16,0 0 48 0,-1 0 27 0,-3 0 8 15,1 0-15-15,-5 23-26 0,2-23-24 0,-2 29-32 16,0-9-26-16,-2-3-34 0,-1 2-29 0,2-2-24 16,-4 0-20-16,2-1-36 0,-1-3-74 0,-1 0-111 15,0-4-176-15,2-1-147 0,-2-3-161 0,1-5-252 16,-1 0-124-16,5 0-113 0,0 0 128 0,0-32 365 15</inkml:trace>
  <inkml:trace contextRef="#ctx0" brushRef="#br0" timeOffset="205584.4763">26764 8318 3154 0,'0'0'154'15,"-16"0"163"-15,16 0 122 0,0 0 98 0,-15 17-61 16,15-17-44-16,0 0-25 0,-14 23 2 0,14-23-24 15,0 23-61-15,0-9-41 0,0 1-59 0,0 1-31 16,0 1-35-16,0 1-38 0,18 1-42 0,-18 0-35 16,0-3-30-16,18 0-19 0,-18-2-2 0,0-2-44 15,16-2-75-15,-16-1-78 0,0-3-89 0,8-2-84 16,-8-2-108-16,0-1-77 0,7-1-120 0,-7 0-148 16,0 0-25-16,0-20-44 0,0 20-35 0,0-23 158 15,0 23 212-15</inkml:trace>
  <inkml:trace contextRef="#ctx0" brushRef="#br0" timeOffset="206008.4589">26746 8265 2525 0,'-2'0'93'0,"-1"-1"72"0,1 1 91 16,-2 0 95-16,4 0-9 0,-2 0 17 0,-2 0-43 15,2 0-45-15,0 0-70 0,2 0-61 0,0 0-47 16,0 0-46-16,0 0-19 0,0 0-27 0,21 0-1 15,-21 0-5-15,20-15 5 0,-20 15 0 16,28 0-4-16,-15 0 4 0,5-9 4 0,-3 9 0 16,-1 0-4-16,-1 0 9 0,-2 0-4 0,-1 0-1 0,-2 17 24 15,-1-17-7-15,-5 17 20 0,0-17 10 16,-2 19 1-16,0-6-5 0,0-1-14 0,0-1-10 16,-26 4-6-16,26-1 2 0,-25-1-5 0,25-1 0 15,-25-2-14-15,25 0-8 0,-22 1 3 0,22-5-9 16,-13-2 9-16,13 1-1 0,-10-1-15 0,10-1-22 15,0-3-23-15,0 0-6 0,0 0 16 0,0 0 21 16,0 0 14-16,25 0 20 0,-25 0-9 0,31 0 10 16,-12-17 8-16,1 17-7 0,-2 0 5 0,2 0 19 15,-3 0 16-15,-3 0 20 0,-3 0 23 0,-2 0 36 16,-9 0 30-16,6 20 21 0,-6-20 6 0,0 21-47 16,0-21-38-16,-25 26-38 0,25-11-33 15,-32 0-8-15,12 0-10 0,-1-1-17 0,-1-1 1 16,-1 0-61-16,-1-2-104 0,1-1-87 0,1-3-125 15,4-3-190-15,-1-1-162 0,6-3-172 0,0 0-150 16,6 0 128-16,0 0 267 0</inkml:trace>
  <inkml:trace contextRef="#ctx0" brushRef="#br0" timeOffset="206329.9481">26285 8860 2266 0,'0'2'127'15,"0"5"90"-15,0-2 162 0,0-1 124 0,25 1-25 16,-25-2-4-16,36 1-117 0,-13-4-71 0,6 0-58 15,7 0-50-15,8 0 30 0,10-24 38 16,5 24 14-16,6-29-4 0,2 13-61 0,4 2-86 16,0-3-59-16,-8 4-31 0,-5 1-26 0,-8 1-42 15,-12 11-62-15,-9-13-99 0,-8 13-85 0,-10-6-65 16,-7 6-37-16,-4 0-109 0,0 0-137 0,0 0-93 16,-29 0-102-16,8 0-26 0,0 0 103 0,-4 0 196 15</inkml:trace>
  <inkml:trace contextRef="#ctx0" brushRef="#br0" timeOffset="206597.4233">26582 9065 2538 0,'0'0'109'15,"13"0"124"-15,-13 0 176 0,0 0 140 0,11 22-20 16,-11-22-49-16,10 24-89 0,-10-10-36 0,11 1-8 16,-7 3 1-16,3 2-31 0,-2 3-60 0,1-1-48 15,-3 2-63-15,3-2-56 0,-2 2-45 0,1-3-35 16,0-1-19-16,-1-1-11 0,1-4-54 0,-1-1-81 16,-2-6-115-16,1-2-187 0,1-1-150 0,1-5-304 15,0 0-175-15,1 0-139 0,0-21 67 0,-1 21 384 16</inkml:trace>
  <inkml:trace contextRef="#ctx0" brushRef="#br0" timeOffset="206929.4589">26861 9097 3232 0,'-25'17'200'0,"25"-17"140"0,-19 19 105 15,19-19 90-15,-15 22-93 0,15-10-36 0,-18 3-14 16,18 2-18-16,-7-1-48 0,7 1-64 0,0 2-61 15,0-1-67-15,0 0-57 0,0 2-41 16,21-3-32-16,-21-2-4 0,17-1-9 0,-17-4-23 16,27-4-19-16,-10-2-27 0,2-4-33 0,-1 0-30 0,1-20-56 15,0 20-57-15,0-31-51 0,-2 12-12 16,-1-1 38-16,-3-2 39 0,-3 0 69 0,-1-2 44 16,-3 4 43-16,-3-1 29 0,-3 2 9 0,0 0-4 15,0-1-5-15,-24 5 20 0,24 1 0 0,-30 4 29 16,10 2 5-16,1 4-2 0,0 3 22 0,0 1-17 15,1 0 10-15,1 21 22 0,3-21 2 0,3 28 27 16,0-13-9-16,6 4-18 0,5-1-26 0,-7 1-20 16,7 0 5-16,0-2-52 0,0-2-132 0,27-1-233 15,-27-2-236-15,25-1-204 0,-9-5-109 0,6-6 156 16,-2 0 231-16</inkml:trace>
  <inkml:trace contextRef="#ctx0" brushRef="#br0" timeOffset="207235.4443">27229 9062 4373 0,'-32'0'144'0,"12"25"80"0,5-10 105 15,-1 2 129-15,1 0-38 0,-2 3 14 0,6-1-28 16,11 1-67-16,-14 0-67 0,14 0-82 0,0-3-75 16,0 2-62-16,0-4-38 0,0-1-17 0,25-4-4 15,-25-1-34-15,29-7-48 0,-10-2-40 0,-2 0-52 16,6 0-29-16,0-28-38 0,1 10-43 0,-4-2-16 15,-1-3 20-15,-4 0 51 0,-1 0 81 16,-3-2 49-16,-1 3 50 0,-6-1 29 0,-4 4 6 16,0-1 24-16,0 3-9 0,0 0-1 0,-25 2 1 15,25 3-4-15,-30 3 4 0,10 0 4 0,1 5 6 16,-2 3 0-16,-2 1 4 0,6 0 1 0,-1 0-1 16,4 26 5-16,2-26-9 0,2 25-6 15,10-25-44-15,-5 28-54 0,5-15-117 0,0-1-214 0,24-1-207 16,-24-11-200-16,35 15-191 0,-13-15 105 0,2 0 248 15</inkml:trace>
  <inkml:trace contextRef="#ctx0" brushRef="#br0" timeOffset="207548.3879">27652 8486 2047 0,'0'-1'102'0,"0"-2"79"15,0 1 84-15,0 2 89 0,0 0 90 0,0 0 85 16,0 0 6-16,0 0 30 0,0 21-35 0,0-21-48 16,0 17 18-16,0-17-22 0,0 25-53 15,0-11-81-15,18 3-109 0,-18 1-95 0,0 1-105 16,18 2-35-16,-18 1 0 0,14-2 0 0,-14 1 0 15,15-1 0-15,-7-2 0 0,-2-1 0 0,2-2 0 16,-3 0 0-16,3-3-132 0,-3 0-154 0,0-1-192 16,-2-3-218-16,1-3-66 0,0 0-152 0,-2-2-67 15,-2-3-68-15,0 0-14 0,0 0 215 0,0 0 260 16</inkml:trace>
  <inkml:trace contextRef="#ctx0" brushRef="#br0" timeOffset="207701.5831">27606 8633 3255 0,'0'0'171'0,"0"0"123"0,0 0 97 0,27 0 99 16,-27 0-104-16,28 0-56 0,-11 0-24 0,-1 0-68 15,4 0-67-15,-1 0-67 0,3 0-96 0,2 0-120 16,-3 0-137-16,2 0-204 0,-2-13-335 0,0 13-241 16,0-14-168-16,-2 14 107 0,-3-24 360 0</inkml:trace>
  <inkml:trace contextRef="#ctx0" brushRef="#br0" timeOffset="208048.4532">28068 8379 3555 0,'0'0'151'16,"-15"16"129"-16,15-16 94 0,0 0 75 0,-13 0-70 16,13 12-33-16,-9-12-12 0,9 10-19 0,0-10-52 15,-7 10-71-15,7-1-76 0,0-3-48 0,0 3-24 16,0 1-27-16,0 2-6 0,0 1-9 0,0 0-2 15,0-1 1-15,0 3 3 0,19-1 1 0,-19-2-2 16,0 0-3-16,17-4-4 0,-17 1-12 0,18-6-14 16,-8-1-8-16,4-2-12 0,0 0 8 0,2 0 12 15,-2 0 16-15,2 0 13 0,-3-19 3 0,-1 19 4 16,0 0-8-16,-2 0 1 0,-4-13-3 0,1 13-1 16,-4 0 10-16,1 0 3 0,-2 0 16 0,-1 0 0 15,-1 0-4-15,0 18-3 0,0-18-14 16,-21 22 1-16,21-22-1 0,-25 29-3 0,9-13 0 15,-2-1-9-15,1 0 0 0,-2-1-2 0,2-2-15 16,1 0-48-16,-1-3-79 0,3-1-112 0,2-8-80 16,0 0-64-16,1 0-104 0,1 0-130 0,1 0-101 15,1-29-160-15,4 29 11 0,0-34 114 0,2 13 200 16</inkml:trace>
  <inkml:trace contextRef="#ctx0" brushRef="#br0" timeOffset="208246.4411">28037 8344 3158 0,'0'0'152'0,"0"0"145"0,23 0 98 16,-23 0 59-16,23 0-105 0,-11 0-140 0,1 0-93 15,0 0-59-15,3 0-61 0,-1 0-97 0,1 0-184 16,-2-17-257-16,-1 17-209 0,1 0-228 0,-1-13-19 15,1 13 239-15,0-11 224 0</inkml:trace>
  <inkml:trace contextRef="#ctx0" brushRef="#br0" timeOffset="208568.4582">28417 8283 2679 0,'0'0'118'16,"-17"10"121"-16,17-10 140 0,-18 15 111 0,18-15-41 15,-11 14-57-15,11-1-93 0,-11-3-43 0,11 3-17 16,-6 2-18-16,6 2-3 0,0 1-50 16,0 1-54-16,0 0-36 0,0 3-42 0,0-4-24 0,24 2-8 15,-24-3-6-15,22-5-9 0,-8-1-5 0,3-4-7 16,-1-3-8-16,3-4-24 0,-1 0-32 16,1 0-42-16,-1-22-40 0,-3 22-6 0,0-27 30 15,-2 13 28-15,-2-2 31 0,-1-1 20 0,-4 1-9 16,0-2-3-16,-4 1-19 0,0 0-19 0,-2 0-15 15,0-1-14-15,0 3-8 0,-26-3-34 0,26 1-20 16,-29 5 19-16,11 2 42 0,-3 3 73 0,-1 4 55 16,-2 3 21-16,-1 0-1 0,1 18 0 0,0-18 2 15,0 34-9-15,4-17-52 0,3 3-96 0,4 0-119 16,2-2-138-16,5 1-217 0,4-5-49 0,2-1 28 16,0-2 145-16</inkml:trace>
  <inkml:trace contextRef="#ctx0" brushRef="#br0" timeOffset="208829.7906">28856 8085 1523 0,'0'0'97'0,"0"0"83"0,0 0 90 0,20 12 89 15,-20-12-41-15,28 20 24 0,-9-5 22 0,-1 2 11 16,3 4 19-16,0 5-44 0,-2 3-59 16,-1 3-65-16,-2 4-47 0,-6 6-36 0,-3-1-48 15,-7 5-30-15,0 2-31 0,0 1-14 0,0 1-18 0,-36 1-36 16,15-3-65-16,-5 1-126 0,-3-5-260 16,-3 1-279-16,-2-7-339 0,-5 1-88 0,-3-5 274 15</inkml:trace>
  <inkml:trace contextRef="#ctx0" brushRef="#br0" timeOffset="209379.4337">25953 8422 2535 0,'0'-3'96'0,"0"1"64"15,0-1 130-15,0 3 149 0,0-2 25 16,0 2 14-16,0 0-56 0,0 0-49 0,0 0 15 16,0 0 20-16,-16 0 14 0,16 19-20 0,0-19-51 0,-13 27-13 15,13-5-58-15,-12 6-80 0,12 10-85 16,-9 2-85-16,9 7-30 0,0 6 0 0,0 4 0 16,0 2 0-16,23 1 0 0,-23 0 0 0,38-4 0 15,-11 0 0-15,0-5 0 0,7-5 0 0,3-5 0 16,0-5-9-16,1-7-204 0,0-3-250 0,-4-6-312 15,-1-3-389-15,-2-5-261 0,-3-5-160 0,-4-2 313 16</inkml:trace>
  <inkml:trace contextRef="#ctx0" brushRef="#br0" timeOffset="210113.4472">29459 8075 2332 0,'0'-4'87'0,"0"0"47"16,-12 1 114-16,12-1 139 0,0 2 46 0,0 0 83 15,0 2-42-15,0 0-59 0,-8-3-68 16,8 3-71-16,0 0-14 0,0 0 10 0,-5 0 15 15,3 0 14-15,-1 0 13 0,0 28-22 0,1-12 18 16,-1 6-71-16,2 5-74 0,-1 4-65 0,2 7-100 16,0 3 0-16,0 2 0 0,0 5 0 0,0 3 0 15,23 2 0-15,-23 2 0 0,0-1 0 0,23-3 0 16,-23-1 0-16,18-4 0 0,-5-5 0 0,0-7 0 16,3-7 0-16,3-10 0 0,1 0 0 0,1-13 0 15,1-4-213-15,2 0-244 0,0-23-292 0,0 23-308 16,-2-37-169-16,1 14-79 0,-2-5 6 0,-2 2 308 15</inkml:trace>
  <inkml:trace contextRef="#ctx0" brushRef="#br0" timeOffset="210668.4309">29774 8343 1600 0,'0'-6'91'0,"0"1"56"0,0 1 55 15,0-2 68-15,0-1-38 0,0 2 49 0,0 1 62 16,0-1 51-16,0 3 28 0,0-4-6 0,0 4-62 16,13 1-58-16,-13 0-15 0,0-2-47 15,0 3 26-15,0 0 4 0,0 0-18 0,0 0-14 16,0 0-53-16,0 0-42 0,0 0-29 0,0 0-22 16,-12 0-19-16,12 0-17 0,0 0-15 0,0 0-8 15,0 0-7-15,-7 0-3 0,7 0-6 0,0 0-6 16,0 0-1-16,0 0-4 0,0 0-2 0,0 0-6 15,17 0-11-15,-17 0-7 0,16-21-11 0,-16 21-4 16,19-16 0-16,-7 16 5 0,-1-14 9 0,0 14 5 16,1-9 9-16,-1 9 2 0,-2 0 4 0,-1 0 3 15,-2 0 2-15,0 0 6 0,-2 19-3 0,-1-19 6 16,-2 19 4-16,-1-19 7 0,0 25 16 0,0-11 11 16,0 3 13-16,0-1 0 0,-24 4-9 15,24 0-3-15,-20-1-16 0,20 3-12 0,-24-3-4 16,12 1-11-16,-2-3-4 0,4-1 4 0,0-4-3 15,0-2 2-15,10-2-1 0,-11 1-5 0,11-6 4 16,-4 1-2-16,4-4 2 0,0 0 1 0,0 0-8 16,0 0 0-16,0 0-17 0,0 0-22 0,0 0-9 15,0-20-9-15,0 20 12 0,21 0 23 0,-21-19 8 16,13 19 12-16,-13 0 8 0,15-14 1 0,-15 14 5 16,17 0 2-16,-9 0 9 0,1 0 12 0,-1 0 13 15,-1 0 11-15,2 19-1 0,-1-19-3 0,-2 18-9 16,1-18-19-16,-1 21-6 0,2-21-10 0,-4 17-8 15,1-17-31-15,0 14-62 0,-1-14-83 16,0 10-120-16,0-10-145 0,0 0-75 0,1 0-164 16,3 0-138-16,-1 0 23 0,4-21-59 0,0 21 39 15,2-28 117-15,1 11 126 0,-1 1 196 0</inkml:trace>
  <inkml:trace contextRef="#ctx0" brushRef="#br0" timeOffset="210920.1059">30101 8178 2378 0,'0'-1'115'0,"0"0"105"0,0 1 223 0,0 0 165 15,0 0 12-15,0 0 4 0,0 21-99 16,0-21-47-16,0 22-51 0,0-22-34 0,0 27-63 16,0-12-49-16,0 2-20 0,0 3-43 0,0-3-64 15,20 4-68-15,-20 0-56 0,14 0-30 0,-14 1 0 16,12 0 0-16,-12-3 0 0,9 1 0 0,-9-3 0 15,7-1 0-15,-7-4 0 0,4-3 0 0,-4-1-25 16,3-3-98-16,-3-2-128 0,1-3-169 0,0 0-206 16,0 0-78-16,1 0-182 0,-1-23-80 0,1 23-44 15,1-23-67-15,1 6 166 0,2 0 249 0</inkml:trace>
  <inkml:trace contextRef="#ctx0" brushRef="#br0" timeOffset="211284.4401">30367 8162 2597 0,'0'-2'77'0,"0"-1"116"0,0 3 144 0,0 0 115 16,-21 0 56-16,21 0-38 0,0 0-71 0,-19 0-42 15,19 21-53-15,0-21-1 0,-15 14-13 0,15-14-17 16,0 21-38-16,-10-10-40 0,10 0-25 0,-7 2-22 16,2-1-11-16,0 2-11 0,-3-2-8 0,-1 2-9 15,0 1-10-15,-2-3-13 0,0 1-10 16,-1-1-17-16,-2 2-20 0,1-1-14 0,0 0-16 15,1-2-9-15,2 1 0 0,-1-1 0 0,3-1 0 16,-1-1 0-16,4-1 0 0,1-3 0 0,3-2 0 16,1 1 0-16,0 1 0 0,0-5 0 0,0 0 0 15,29 0 0-15,-29 0 0 0,27 0 0 0,-10 0 0 16,1-19 0-16,0 19 0 0,2 0 0 0,-3 0 0 16,2-12 0-16,-3 12 0 0,2 0 0 0,-4 0 0 15,-2 0 0-15,-2 0 0 0,-3 21 0 0,3-21 0 16,-4 0 0-16,-4 22 0 0,0-22 0 0,0 0-37 15,0 14-113-15,0-14-108 0,-1 0-133 16,0 0-179-16,-1 0-65 0,3 0-154 0,1 0-145 16,-3-17 9-16,1 17-108 0,2-20 125 0,1 5 185 15,-1 2 208-15</inkml:trace>
  <inkml:trace contextRef="#ctx0" brushRef="#br0" timeOffset="211552.4453">30513 8056 1205 0,'0'-7'131'0,"0"0"105"0,0 0 88 16,0 3 80-16,0 0-23 0,0 4 3 0,0 0 80 16,0 0 50-16,27 19-33 0,-27-19-30 15,24 27-39-15,-10-11-13 0,3 5 33 0,-1 2-7 16,3 2-57-16,-2 6-53 0,-1-1-32 0,1 4-33 15,-2 2-71-15,-2 3-65 0,-4 1-75 0,-2 2-39 16,-3 1 0-16,-4 0 0 0,0 0 0 0,0-1 0 16,-22-3 0-16,22-2-95 0,-30-1-157 0,11-5-206 15,-1-4-294-15,-4-1-311 0,0-4-302 0,1-5-225 16,-3 0 294-16</inkml:trace>
  <inkml:trace contextRef="#ctx0" brushRef="#br0" timeOffset="213168.4203">23189 10614 653 0,'-1'0'55'16,"0"0"85"-16,0 0 98 0,1-8 68 0,-1 8 35 15,0 0-7-15,-1 0-42 0,1-4-17 0,0 4 13 16,-1 0 45-16,0 0 75 0,1 0 50 0,0 0-28 16,0 0-60-16,1 0-54 0,-2 0-3 0,2 0 25 15,0 0 10-15,0 0-22 0,0 0-55 0,0 0-57 16,0 0-32-16,0 0-39 0,0 0-27 0,0 0-28 15,-1 0-28-15,1 0-4 0,0 0-10 0,0 0-8 16,0 0-15-16,0 0-13 0,0 0-3 0,0 0-8 16,25 0 0-16,-25 0 3 0,25 0-6 0,-12 0 2 15,3 0-4-15,0 18 3 0,-2-18-2 0,-1 12 2 16,-2-12 0-16,-4 14-2 0,-1-5 4 16,-6 1 0-16,5 0 7 0,-5 1-2 0,0 2 0 15,0 0-1-15,-24 1-5 0,24 1 3 0,-27 1-2 16,11-2 1-16,-2 1 2 0,2-1 0 0,-2 0 0 15,3-2-5-15,2-2-4 0,3 0-9 0,1-2-12 16,9-2-25-16,-12-1-30 0,12-2-21 0,-4 0-23 16,4-3 8-16,0 1 23 0,0-1 26 0,0 0 34 15,20 0 18-15,-20 0 17 0,22 0-3 0,-22 0 6 16,29 0-1-16,-14 0-7 0,2 0 9 0,-5 0 6 16,0 0 8-16,-1 0 11 0,-4 16 20 0,-1-16 17 15,-6 14 15-15,0-14 6 0,0 23-12 0,0-10-24 16,0 1-21-16,-21 1-18 0,21 0-11 0,-25 1 3 15,25 0-5-15,-27-2-7 0,27 0-22 16,-24-3-66-16,24 0-82 0,-17-5-120 0,17 0-142 16,0-6-99-16,0 0-188 0,0 0-180 0,0 0-98 15,0-20-103-15,24 20 135 0,-24-29 306 0</inkml:trace>
  <inkml:trace contextRef="#ctx0" brushRef="#br0" timeOffset="213494.4239">23534 10798 2811 0,'0'0'115'0,"-22"0"126"15,22 17 129-15,-16-17 84 0,16 13-30 16,0-13-65-16,-17 17-80 0,17-6-33 0,0 1-30 16,0 2-24-16,0 1-26 0,0 2-23 0,24 0-37 15,-24 2-24-15,30-4-15 0,-10 1-25 0,1-2-16 16,0-4-14-16,4-1-9 0,-1-5 2 0,-1-4-9 15,0 0-5-15,0 0 0 0,-2-20-8 0,0 20 6 16,-4-24 2-16,-3 8 1 0,-2 1-1 0,-3 0-8 16,-5-2-9-16,-4 0-9 0,0-1-6 0,0 0-17 15,-21 2-14-15,21-2-27 0,-33 1-46 0,10 2 4 16,-2 1 8-16,-1 3 24 0,1 1 40 0,0 4 3 16,3 2 11-16,-1 4 10 0,7 0 1 0,3 0-10 15,6 28-50-15,7-28-86 0,0 30-134 16,0-16-150-16,0 3-112 0,33-2-119 0,-12-1-76 15,6-2 17-15,3-1 167 0</inkml:trace>
  <inkml:trace contextRef="#ctx0" brushRef="#br0" timeOffset="213700.3402">24170 10724 2717 0,'0'0'93'16,"0"0"60"-16,0 0 66 0,0 0 75 0,0 0-34 16,20 0 4-16,-20-16-15 0,25 16-68 0,-7 0-65 15,1-13-67-15,2 13-104 0,-1 0-149 0,1-12-149 16,0 12-141-16,-4-9-94 0,1 9-47 0,-4-5-12 16,-1 5 33-16,-4-4 109 0,-2 4 191 0</inkml:trace>
  <inkml:trace contextRef="#ctx0" brushRef="#br0" timeOffset="213864.105">24260 10875 2283 0,'24'0'63'0,"2"0"45"0,0-17 35 15,1 17 27-15,4 0-52 0,-2-18-44 0,-3 18-63 16,-1 0-115-16,-1-12-157 0,-4 12-290 0,-6 0-174 15,0-9 88-15</inkml:trace>
  <inkml:trace contextRef="#ctx0" brushRef="#br0" timeOffset="214400.2789">25164 10505 2714 0,'-9'0'108'0,"9"0"139"16,0 0 134-16,-7 0 166 0,7 0 0 16,0 0-36-16,0 0 16 0,0 0-40 0,0 0 3 15,0 0-9-15,0 0-33 0,0 23-114 0,21-23-110 16,-21 27-93-16,24-8-117 0,-24 4-14 0,25 5 0 16,-12 2 0-16,1 4 0 0,-3-1 0 0,0 3 0 15,-11-1 0-15,16 0 0 0,-16-1 0 0,6-3 0 16,-6-2 0-16,0-4 0 0,0-4 0 0,0-3 0 15,0-3 0-15,0-7 0 0,0-3-206 0,0-4-245 16,0-1-319-16,0 0-346 0,0-23-197 0,0 5-129 16,24-6 164-16,-24-3 346 0</inkml:trace>
  <inkml:trace contextRef="#ctx0" brushRef="#br0" timeOffset="214678.9003">25440 10524 2767 0,'0'-2'104'16,"-18"-1"121"-16,18 3 131 0,0-1 122 0,0-1-6 16,0 0-38-16,-9 2-65 0,9 0-37 0,0-1-19 15,0 1-24-15,0 0-21 0,0 0-31 0,0 0-30 16,0 0 9-16,0 0 44 0,23 20 27 0,-23-20-26 16,21 25-70-16,-21-6-86 0,23 3-85 0,-23 2-20 15,21 3 0-15,-21 3 0 0,18 0 0 0,-18 1 0 16,11 0 0-16,-11 0 0 0,6-2 0 15,-6-1 0-15,0-3 0 0,0-1 0 0,0-5 0 16,0-1 0-16,0-4 0 0,0-5 0 0,0-3-161 16,0 0-179-16,0-6-284 0,0 0-228 0,0 0-155 15,0-23-138-15,23 23-12 0,-23-32-27 0,17 12 304 16,-17-4 317-16</inkml:trace>
  <inkml:trace contextRef="#ctx0" brushRef="#br0" timeOffset="215000.5096">25692 10447 2717 0,'0'-7'71'0,"0"2"122"16,0 2 121-16,0-1 98 0,0 4 52 15,0 0-48-15,-17 0-56 0,17 0-17 0,0 0-40 16,0 21-2-16,-13-21 9 0,13 22-25 0,0-5-30 16,0 2-18-16,-12 4-21 0,12 0-11 0,-9 2-22 15,5 3-37-15,-2 1-31 0,-3 0-28 0,1-1-11 16,-2 0-2-16,-1-1-20 0,2-2-17 0,-3-1-20 15,2-5-17-15,3-5 0 0,-1-1 0 0,2-4 0 16,4-1 0-16,0-3 0 0,2-4 0 0,0-1 0 16,0 0 0-16,22 0 0 0,-22 0 0 0,32-17 0 15,-12 17 0-15,2 0 0 0,1-16-3 0,2 16-2 16,-4 0-2-16,0 0 0 0,-2 0 6 0,-1 0 4 16,-5 0-5-16,0 0 1 0,-3 17-12 15,-1-17-11-15,-1 19-66 0,-2-19-111 0,-2 17-120 16,0-17-174-16,-2 12-125 0,0-12-109 0,3 0-219 15,-1 0-82-15,3 0-108 0,4 0 28 0,0 0 347 16</inkml:trace>
  <inkml:trace contextRef="#ctx0" brushRef="#br0" timeOffset="215372.6843">26440 10383 1823 0,'21'-4'128'0,"-21"-1"109"0,0 3 118 0,15 2 140 16,-15 0 75-16,0 0-5 0,7 0-25 0,-7 0-31 15,0 19-90-15,7-19-11 0,-7 20-9 16,4-20-41-16,-1 26-41 0,1-9-4 0,0 3-13 16,1 2-70-16,-1 4-72 0,3 0-91 0,0 3-67 15,0 0 0-15,1 0 0 0,0 0 0 0,1-1 0 16,-1-2 0-16,-1-4 0 0,2-1 0 0,-2-4 0 16,-3-2 0-16,3-5 0 0,-3-1 0 0,1-4-106 15,-2-3-153-15,-1 1-201 0,2-3-249 0,0 0-95 16,-1 0-128-16,1-24-56 0,-2 24 17 0,3-23-12 15,-2 7 145-15,-1-1 238 0,-2 0 231 0</inkml:trace>
  <inkml:trace contextRef="#ctx0" brushRef="#br0" timeOffset="215771.5749">26497 10413 2586 0,'-3'-10'92'0,"1"-2"83"0,0 3 147 15,2-4 141-15,-2 1 3 0,2 3-24 0,0 0-104 16,0 0-112-16,0 3-79 0,0-4-47 15,24 5-28-15,-24-4-34 0,20 2-22 0,-20-1-5 16,28 1-4-16,-13 2 17 0,1-1 19 0,2 4-5 16,-3 2-3-16,2 0 6 0,0 0 15 0,-3 0 37 15,-1 25 31-15,-2-25 24 0,-1 30 14 0,-2-10-5 16,-3-3-14-16,-1 5-12 0,-4-1-5 0,0 2-1 16,0-2 2-16,0 2-13 0,0-1-29 0,-27-1-27 15,27 0-23-15,-22-1-18 0,22-2-2 0,-29-1-10 16,15-1-3-16,1-1 0 0,-1-6-4 0,3 1-1 15,2-3-9-15,3-2-1 0,6-1-3 16,-10-3 7-16,10-1-1 0,-4 0-35 0,4 0-30 16,0 0-10-16,0 0 12 0,0 0 32 0,20 0 33 15,-20-14 10-15,20 14-3 0,-20 0 10 0,27 0 23 16,-13 0 26-16,3 0 39 0,-3 0 34 0,0 0 38 16,2 18 44-16,-1-18-18 0,-1 21-40 0,-1-21-62 15,1 26-70-15,-3-12-23 0,2 0 0 0,-1 1 0 16,-1-4 0-16,0 0 0 0,-2-4-97 0,0 0-138 15,0-1-158-15,0-6-238 0,0 0-88 16,2 0-213-16,-1 0-133 0,-2 0-12 0,3-21-59 16,1 21 255-16,1-28 291 0</inkml:trace>
  <inkml:trace contextRef="#ctx0" brushRef="#br0" timeOffset="216000.0217">26997 10401 2833 0,'12'0'154'0,"-12"0"186"0,0 0 177 16,0 0 110-16,0 22-27 0,0-22-18 0,0 21-77 16,9-21-17-16,-9 30-54 0,6-14-88 0,-1 4-28 15,0-3-94-15,-1 5-73 0,1-2-79 0,3 1-72 16,-1 0 0-16,2 0 0 0,-4-2 0 0,3-2 0 16,-1 0 0-16,1-4 0 0,-4-3 0 15,0-3-123-15,-2 0-127 0,-1-2-145 0,1-2-237 16,2-3-60-16,0 0-134 0,1 0-120 0,0 0-9 15,2-25-61-15,1 25 98 0,-1-22 211 0,0 22 247 16</inkml:trace>
  <inkml:trace contextRef="#ctx0" brushRef="#br0" timeOffset="216440.4224">27051 10444 2516 0,'-4'0'102'16,"0"0"87"-16,2 0 133 0,-1 0 125 0,1 0-22 15,0 0-17-15,2-14-124 0,0 14-107 0,0 0-67 16,0-15-61-16,0 15-6 0,26-12-22 16,-26 6-16-16,23-2-5 0,-9 3 0 0,5 0 6 15,-2 0-7-15,2 3 6 0,-2 2-5 0,-1 0-5 16,1 0 15-16,-6 0-5 0,1 0 10 0,-2 25 16 16,-5-25 12-16,-3 20 28 0,-2-20 20 0,0 25 21 15,0-13 13-15,0 2-10 0,-19-2-31 0,19 1-36 16,-19-1-26-16,19 0-14 0,-25-2-13 15,25 2 13-15,-24-4-17 0,12-2 3 0,12 1 1 16,-19-2-1-16,11 0 0 0,8-2-10 0,-8-2 10 16,8 2-14-16,0-3 5 0,0 0-19 0,0 0-28 15,0 0-17-15,0 0-5 0,0 0 24 0,0 0 24 16,0 0 34-16,18 0 4 0,-18 0 3 0,24 0 31 16,-8 0 34-16,3 0 41 0,-2 0 41 0,1 0 25 15,-2 0 17-15,0 0 0 0,-5 17-12 0,0-17-23 16,-4 20-36-16,-7-20-14 0,0 22-5 0,0-8-12 15,0-1-12-15,0 0-8 0,-31 3-11 0,14-3-14 16,-3 0-10-16,-2-1-18 0,1-1-19 0,-3-3-7 16,-1 1-8-16,1-3-16 0,3-1-77 0,-1-1-134 15,2-4-168-15,1 0-154 0,-1 0-169 0,7 0-202 16,-1-18-148-16,1 18-92 0,4-20 151 16,2 20 341-16</inkml:trace>
  <inkml:trace contextRef="#ctx0" brushRef="#br0" timeOffset="217167.9563">24944 11356 2774 0,'-6'0'98'0,"2"0"119"0,0 5 107 0,2-5 61 16,2 0-60-16,0 0-85 0,0 0-86 0,23 0-47 0,-23 0-19 16,33 0-28-16,-10 0-21 0,8-18-19 0,7 18-4 15,9 0 26-15,7-15 35 16,12 15 26-16,10-13 22 0,9 13-7 0,12-14 39 0,11 6 51 15,12 0 32-15,10-1 42 0,8 1-39 0,8 0-39 16,7 1-55-16,7 0-56 0,2 1-33 0,6-1-31 16,1 0-12-16,2 3-5 0,6-4 0 0,5 1 7 15,3 1 4-15,4-1-4 0,3-1 13 0,1 2 31 16,1-1 45-16,-6 2 85 0,-9 0 32 0,-11 0-8 16,-10 0-54-16,-14 0-84 0,-16 3-47 0,-17 0-32 15,-15 2 0-15,-16-1 0 0,-15 1 0 0,-15 0 0 16,-17 0 0-16,-13 0 0 0,-15 21 0 15,-5-21 0-15,-27 0 0 0,-1 18-34 0,-5-18-94 16,-3 0-101-16,-1 0-115 0,1 0-127 0,4 0-88 16,6 0-61-16,5 0-213 0,5 0-99 0,5-26-170 15,11 26-95-15,-11-26 325 0,11 12 260 0</inkml:trace>
  <inkml:trace contextRef="#ctx0" brushRef="#br0" timeOffset="219940.4005">26103 11669 1737 0,'0'-5'117'0,"0"1"86"0,0 0 84 0,0 2 47 15,0 0 1-15,0 1 63 0,0 1 67 0,0 0 40 16,0 0-26-16,0 0-12 0,0 0-29 0,0 0 8 16,0 17-14-16,0-17-49 0,0 15-35 0,0-15-18 15,0 27-81-15,0-10-87 0,0 4-86 0,0-1-76 16,15 5 0-16,-15-1 0 0,0 0 0 0,0 2 0 15,12-1 0-15,-12-1 0 0,0-2 0 0,0 0 0 16,0-6 0-16,0 1 0 0,0-5 0 0,0-5 0 16,0-1-99-16,0-5-184 0,0-1-219 0,0 0-235 15,0 0-140-15,0-28-93 0,0 28 4 0,0-31-9 16,0 13 60-16,0-3 162 0,0-2 174 16,0 1 243-16</inkml:trace>
  <inkml:trace contextRef="#ctx0" brushRef="#br0" timeOffset="220384.4285">26112 11647 2183 0,'0'-3'76'0,"0"3"55"16,-18-1 100-16,18-1 119 0,0 1 39 0,0 1 71 15,0 0-20-15,-14-1-72 0,14 1-67 0,0 0-94 16,0 0-36-16,0 0-36 0,0 0-40 0,0 0-32 16,0 0-46-16,0 0-3 0,0-21-9 0,21 21-9 15,-21-13 25-15,21 13-6 0,-21-15 17 0,26 15 18 16,-14-13-7-16,1 13 11 0,-1-6 4 15,-2 6 7-15,-1 0 18 0,1 0 29 0,-1 0 8 0,-9 0 8 16,10 0-10-16,-5 21-22 0,-3-21-14 16,-2 22-8-16,0-22-3 0,0 25-17 0,0-9-10 15,0 1-9-15,0 0-13 0,-20-1 4 16,20 2-9-16,-18 1 0 0,18 0 1 0,-23 0 3 0,23-2 16 16,-24-2-9-16,24-1-5 0,-18 0-13 0,18-4-12 15,-11 0 0-15,11-4 1 0,0 0 3 0,-7-3-4 16,7-2-6-16,0-1-2 0,0 0-3 0,0 0 1 15,0 0 8-15,24 0 3 0,-24-18-1 16,25 18 4-16,-25 0 0 0,27-15 7 0,-14 15 22 16,1 0 24-16,-3 0 37 0,-2 0 24 0,1 0 27 15,-1 0 18-15,-1 0 6 0,2 26-34 0,-4-26-46 16,3 23-45-16,-3-9-42 0,2-1 0 0,-1 3 0 16,-1-1 0-16,-2-3 0 0,1 2 0 0,0 1 0 15,-1-5-29-15,-1-1-106 0,3-3-95 0,-2 0-114 16,-1-6-167-16,1 0-80 0,2 0-66 0,0 0-147 15,0 0-32-15,-1-23 19 0,1 23-73 0,2-26 96 16,-2 13 123-16,-1-1 166 0</inkml:trace>
  <inkml:trace contextRef="#ctx0" brushRef="#br0" timeOffset="220620.4725">26447 11785 2072 0,'0'-3'91'0,"0"1"80"16,0 2 72-16,0-2 95 0,0 2 31 0,0 0 79 15,0 0 49-15,0 0-13 0,0 0-27 0,0 0-47 16,-15 19-29-16,15-19 5 0,0 17-33 0,0-17-59 16,0 20-34-16,0-7-28 0,0 0 1 0,0 0-27 15,0 0-56-15,0 2-59 0,0-1-66 0,0 1-25 16,0 1 0-16,17-3 0 0,-17 0 0 0,0-1 0 16,0-3-4-16,0 0-79 0,10-3-94 0,-10-2-106 15,0-3-128-15,8 0-131 0,-8-1-67 0,0 0-127 16,9 0-123-16,-9-18-19 0,4 18-72 15,2-17 37-15,-2 17 138 0,0-25 232 0</inkml:trace>
  <inkml:trace contextRef="#ctx0" brushRef="#br0" timeOffset="221040.3361">26476 11788 2439 0,'-13'-3'85'0,"13"0"80"15,-7 1 133-15,7 0 159 0,-9-1 25 0,5 0 17 16,3 2-70-16,-3-1-92 0,4 1-50 0,-2 1-64 15,2-3-52-15,0 1-64 0,0-2-61 0,0 0-33 16,0 0-16-16,25-3-7 0,-25 2 7 0,17 0 1 16,-17 0 7-16,21 2-4 0,-21 0-9 0,18 2 1 15,-18 1 4-15,15 0-1 0,-15 0 16 16,9 0 10-16,-9 0 11 0,0 24 32 0,0-24 11 16,0 19 10-16,0-4-15 0,0-2-16 0,0 2-36 15,-27 0-16-15,27 0-4 0,-19-2 1 0,19-2 5 16,-17 0-2-16,17-3-1 0,-11 0-5 0,11-5 3 15,0-1 3-15,0 0 0 0,0-2-10 0,0 0-10 16,0 0-17-16,0 0-4 0,0 0 9 0,0 0 6 16,27-19 16-16,-27 19 7 0,20 0 0 0,-4 0 7 15,-3-13 1-15,1 13-3 0,-1 0 6 0,1 0 7 16,-3 0 7-16,0 0 25 0,-1 0 11 16,-1 22 31-16,-1-22 35 0,-2 0-10 0,-4 19-8 15,0-19-35-15,-2 18-44 0,0-8-13 0,0 0-5 16,-19 2-9-16,19 1 1 0,-24 0-1 0,8-1-6 15,-2 0-3-15,-1-3-9 0,-2 2-20 0,0-3-53 16,-1 0-85-16,0-2-122 0,1-2-114 0,1 0-86 16,4-4-204-16,-2 0-141 0,5 0-189 0,3 0-53 15,6 0 192-15,0 0 271 0</inkml:trace>
  <inkml:trace contextRef="#ctx0" brushRef="#br0" timeOffset="223255.9563">27373 11915 2524 0,'0'-10'128'0,"0"10"111"0,0 0 183 0,0-7 132 16,0 7-39-16,0-1-16 0,0 1-82 0,0 0-27 15,0 0-5-15,0 0-20 0,0 0-25 0,0 0-10 16,0 0 8-16,0 0-26 0,0 16-74 16,0-16-95-16,0 17-91 0,0-3-52 0,0 4 0 15,0 0 0-15,17 4 0 0,-17 1 0 0,17 0 0 16,-17 2 0-16,19-1 0 0,-19-2 0 0,21 0 0 16,-21-3 0-16,14-2 0 0,-7-1 0 0,-1-4 0 15,-2-1 0-15,0-5 0 0,-1-2-128 0,0-3-152 16,-3-1-175-16,2 0-224 0,-2 0-39 0,0-21-155 15,0 21-63-15,0-23-61 0,0 23-56 0,-22-30 158 16,22 12 239-16</inkml:trace>
  <inkml:trace contextRef="#ctx0" brushRef="#br0" timeOffset="223428.9523">27274 12072 3376 0,'0'0'202'0,"0"13"175"0,0-13 118 16,0 12 128-16,22-12-25 0,-22 8-43 0,32-8-24 15,-10 5-50-15,5-5-106 0,1 0-102 0,7 0-97 16,-1 0-75-16,1 0-81 0,-1-20-37 0,-5 20-71 16,-1 0-93-16,-4 0-116 0,-5-15-174 0,-6 15-166 15,-2 0-180-15,-3 0-244 0,-4 0-242 0,0 0-21 16,-2 0 275-16</inkml:trace>
  <inkml:trace contextRef="#ctx0" brushRef="#br0" timeOffset="235643.3977">27928 11823 2788 0,'0'8'124'0,"0"-8"170"0,0 7 127 0,0-7 150 16,0 5-42-16,0 2-79 0,0 0 12 0,0-1-48 15,0 3-7-15,0-1-27 0,0 3-69 0,0 1-45 16,0 3-37-16,0 2-32 0,0 5-41 16,0 0-55-16,0 2-40 0,0 2-31 0,20 0-30 15,-20-1 0-15,0-4 0 0,0-1-33 0,14-2-54 0,-14-2-67 16,0-5-91-16,12-1-79 0,-12-3-119 0,0-1-133 15,6-3-85-15,-6-1-216 0,5-2-59 16,-5 0-92-16,0 0-32 0,2 0 246 0,-2-19 232 16</inkml:trace>
  <inkml:trace contextRef="#ctx0" brushRef="#br0" timeOffset="236003.7565">28150 11871 2580 0,'0'-2'51'0,"0"2"92"16,0 0 131-16,0 0 135 0,0 0 89 0,-19 0-17 16,19 23-68-16,0-23-93 0,-13 17-88 0,13-17-28 15,0 26-23-15,0-14-3 0,0 3-15 16,0 2-8-16,0 0-9 0,0 1-19 0,0 0-34 16,0-2-31-16,0-3-33 0,16 1-10 0,-16-3 1 15,0-1-3-15,19-4 4 0,-19-1-12 0,18-3-8 16,-18-2 0-16,18 0-4 0,-8 0 3 0,0 0-7 15,0-27-18-15,-2 27-18 0,1-26-30 0,-1 11-33 16,-2-1-20-16,-2-1-34 0,0 0-23 0,-4 2-7 16,0-1-2-16,0 2 24 0,0 1 45 0,-21 3 53 15,21 1 27-15,-18 3 30 0,18 6 14 16,-22-5-15-16,22 5 5 0,-20 0 9 0,20 0-2 0,-17 0 11 16,17 20 4-16,-16-20-5 0,16 24-5 0,-9-24-4 15,9 29 4-15,0-12-15 0,0 0-20 16,0-5-40-16,0-1-80 0,0-3-160 0,25-8-187 15,-25 10-144-15,27-10-147 0,-27 0-77 0,33 0 68 16,-16 0 190-16</inkml:trace>
  <inkml:trace contextRef="#ctx0" brushRef="#br0" timeOffset="236312.3577">28449 11833 2649 0,'0'0'121'0,"0"0"133"0,0 0 144 16,0 0 132-16,-23 24-12 0,23-24-27 15,0 20-10-15,-22-3-6 0,22 0-20 0,0 4-44 16,-12-2-76-16,12 2-85 0,0 0-64 0,0 0-50 16,0 0-50-16,25-3-33 0,-25-3-24 0,27 0-9 15,-10-6-11-15,1-3-6 0,2-4-2 0,2-2-3 16,-2 0 0-16,1 0-7 0,-2-28-2 0,-3 28-6 16,1-31-15-16,-6 15-5 0,-1-4-1 0,-5 4-2 15,-5-2 16-15,5 2 7 0,-5 1-1 0,0 1 6 16,0 1-3-16,-30 3 1 0,30 0-12 0,-33 1-21 15,14 4-8-15,-3 1-6 0,2 2 6 0,-2 2 17 16,2 0-9-16,2 0-18 0,1 27-23 0,4-27-29 16,1 33-36-16,2-15-59 0,6 3-87 15,4 0-78-15,0 0-46 0,0-2-114 0,0-1-159 16,31-3-106-16,-14-1-236 0,2-4 18 0,7-10 278 16</inkml:trace>
  <inkml:trace contextRef="#ctx0" brushRef="#br0" timeOffset="236593.4373">28872 11773 4045 0,'0'0'149'0,"-13"0"77"15,13 0 82-15,0 0 128 0,0 0-3 0,0 0 54 16,0 0 18-16,0 19-30 0,0-19-54 0,0 15-97 15,0-15-100-15,0 23-100 0,0-10-90 0,22 2-34 16,-22-1 0-16,17 3 0 0,-17 2 0 0,17 1 0 16,-17 0 0-16,13 1 0 0,-13 1 0 0,9 0 0 15,-9 0 0-15,6-3 0 0,-6-1 0 0,6-4 0 16,-2-3-38-16,-2-1-145 0,1-3-145 16,-1-5-220-16,1 0-204 0,0-2-178 0,1 0-154 15,0-18-54-15,2 18-37 0,2-29 241 0,-2 8 298 0</inkml:trace>
  <inkml:trace contextRef="#ctx0" brushRef="#br0" timeOffset="236974.4043">29111 11630 3383 0,'0'-4'165'0,"0"2"123"0,0 0 89 0,0 1 73 15,0 1-93-15,0 0-12 0,0 0 12 0,0 0 23 16,0 19-14-16,0-19-58 0,0 19-44 0,0-19-38 15,0 27-5-15,0-11 4 0,0 1-22 0,0 1-58 16,0 1-51-16,0 2-57 0,0 0-37 0,0 2 0 16,0-4 0-16,0 1 0 0,0-3 0 15,0-1 0-15,0 2 0 0,-20-4 0 0,20-1 0 16,-19-3 0-16,19 2 0 0,-20 0 0 0,20-2 0 16,-19-1 0-16,19-4 0 0,-16 1 0 0,16 0 0 15,-8-4 0-15,8 2 0 0,-6-2 0 0,6-1 0 16,0 0 0-16,0 0 0 0,0-1 0 0,0 3 0 15,0-3 0-15,0 0 0 0,0 0 0 0,0 0 0 16,0 3 0-16,0 1 0 0,0 0 0 0,0 2 0 16,17 1 0-16,-17 3 0 0,13 0 0 0,-13 0 0 15,20 2 0-15,-9 0 0 0,3 0 0 0,-1-2 0 16,3 0 0-16,-3-1 0 0,2-1 0 0,-2-2 0 16,0-1-102-16,-2-2-213 0,-2-1-333 15,-1-2-375-15,-3 0-355 0,-1 0-267 0,0 0 244 16,-4 0 376-16</inkml:trace>
  <inkml:trace contextRef="#ctx0" brushRef="#br0" timeOffset="252195.4327">25166 12003 2603 0,'-4'5'85'0,"-2"0"57"0,1-1 61 15,0 1 77-15,2-5 4 0,1 4 10 0,-2-3 7 16,1 2-49-16,1 0-51 0,1-2-37 0,0 2-60 16,1-3-30-16,0 0-26 0,0 0-37 0,0 0 0 15,0 0-6-15,0 0-5 0,18 0 5 0,-18-19-5 16,18 19 11-16,-18-17-1 0,21 17-10 15,-21-19-17-15,23 19 7 0,-11-20-11 0,-1 20 10 16,2-15 11-16,-3 15-6 0,1-12 6 0,-1 12 0 16,-1-5 11-16,1 5-16 0,-2 0 5 0,-1 0-5 15,-2 0 10-15,0 0 1 0,1 25-6 0,-3-25 5 16,4 21-5-16,-4-6 0 0,0 2 1 0,0 0-1 16,-3 1 4-16,0 2 6 0,0 0 5 0,0-1-15 15,0 2 0-15,0-1 0 0,-23 1-4 0,23-1 18 16,-19-1-14-16,19 0 5 0,-21-2 0 0,21 0-5 15,-24-2 0-15,13-2 0 0,1-3 4 0,-1 0 1 16,4-4 0-16,-3-1-5 0,2-3-5 0,0-1 5 16,3-1 0-16,-3 0 9 0,1 0-4 0,1 0 0 15,2 0-1-15,-1-17-4 0,2 17 5 16,2 0-5-16,1-15 5 0,0 15 5 0,0 0-1 16,0-13 1-16,0 13 4 0,0 0 11 0,24-9 15 15,-24 9 36-15,23 0 27 0,-9 0 21 0,-1 0 9 16,4 0-14-16,2 20-20 0,3-20-24 0,-1 15-21 15,-1-15-17-15,0 14-13 0,-4-14-19 0,1 16 0 16,0-16-6-16,-4 12-1 0,-4-12 2 0,0 10-9 16,-2-10 1-16,-3 8-17 0,0-8-48 0,-2 5-76 15,1-3-83-15,-3-2-111 0,2 0-187 0,-2 0-165 16,0 0-159-16,0-18-147 0,0 18 111 16,0-19 217-16,0 5 245 0</inkml:trace>
  <inkml:trace contextRef="#ctx0" brushRef="#br0" timeOffset="252534.4152">25607 12048 2727 0,'2'-4'72'0,"-2"1"99"0,0 3 85 0,0-2 103 16,0 2 26-16,0 0 4 0,0 0-14 0,0 0-46 15,0 0-28-15,0 16-50 0,0-16-36 0,0 16-21 16,0-16-43-16,0 21-32 0,0-6-14 0,0-1-11 15,0 3-21-15,0-2-9 0,0 1-19 16,24 0-24-16,-24 0-8 0,29-3-6 0,-10-3-3 16,-1-2-4-16,1-4-1 0,4-3-8 0,0-1 2 15,-1 0 1-15,3 0 1 0,-3-29-9 0,-1 29-1 16,-3-32-29-16,0 14-23 0,-5-2-12 0,1-2-24 16,-7-2 12-16,-1 1 8 0,-4 0 14 0,-2-1 19 15,0 0 19-15,0 2 14 0,-27 1 0 0,27 4 11 16,-34 1-6-16,13 3 12 0,-2 8 5 0,-2 2 3 15,2 3 7-15,-4 0-11 0,4 34-2 0,2-10 4 16,0 6-9-16,6 3-66 0,5 3-140 0,0 3-282 16,10-2-385-16,0 1-395 0,0-6-25 0,0-1 275 15</inkml:trace>
  <inkml:trace contextRef="#ctx0" brushRef="#br0" timeOffset="257310.3839">22754 13393 2037 0,'-12'0'74'0,"12"0"66"0,0 0 67 16,0 0 75-16,0 0 56 0,-7 0 58 0,7 0 56 16,0 0-18-16,0 0-67 0,0 0-97 0,0 0-91 15,0 0-30-15,0 0-36 0,0 0-10 0,0 0-19 16,0 0-23-16,0 11-7 0,0-11-3 0,0 0 17 15,0 0-8-15,0 0 10 0,0 0 6 0,18 0 4 16,-18 0 33-16,16 0-9 0,-6 0-2 0,3 0-10 16,2 0-22-16,-1 0-15 0,-2 0-15 15,2 0-15-15,-1 0 1 0,-3 0 4 0,2 0 5 16,-2 0-4-16,-3 21-6 0,1-21-4 0,-2 23-7 16,-3-9-3-16,0 0-5 0,-3 1-1 0,0 2-3 15,0 0 1-15,0 0-2 0,-24 0-5 0,24 2 1 16,0-1-1-16,-16-2 3 0,16-2 0 15,0-1-2-15,0-3-10 0,0-4-11 0,0-1-1 0,-10-1-10 16,10-3-4-16,0 0 1 0,0-1 5 0,0 0 8 16,0 0 14-16,0 0 12 0,0 0-3 0,25 0 17 15,-25-18 16-15,19 18 27 0,-19 0 26 0,20 0 11 16,-20 0 16-16,21 0 9 0,-21 0-1 16,15 0 4-16,-15 0-17 0,9 20-28 0,-9-20-9 15,6 23-19-15,-6-8-13 0,0 2-9 0,0 1-16 16,0-2-10-16,0 3-2 0,-21-4-2 0,21 2 4 15,-15-3-1-15,15-2-11 0,-18 1 2 0,18-5-9 16,-14 1-17-16,14-5-26 0,-11 1-52 0,11-1-56 16,-8-1-69-16,8-1-100 0,-7-2-91 0,7 0-57 15,-3 0-166-15,1 0-153 0,1 0-52 0,1 0-144 16,0-18 111-16,0 18 141 0,0-16 194 0</inkml:trace>
  <inkml:trace contextRef="#ctx0" brushRef="#br0" timeOffset="257646.097">23175 13639 2593 0,'0'-1'48'16,"0"1"62"-16,0 0 59 0,0 0 75 0,0 0 54 16,-18 17 28-16,18-17 57 0,0 20 12 0,0-20-46 15,-16 24-37-15,16-9-76 0,0 0-27 0,0 3-11 16,0-1-21-16,0 0-10 0,20 2-33 0,-20 2-19 15,22-5-9-15,-22 1-21 0,28-5-21 0,-13-1-26 16,3-5-25-16,0-1-8 0,2-5-5 0,1 0 0 16,-2 0 8-16,2-26-6 0,-2 26 1 15,-3-33-3-15,0 12-9 0,-4 1 3 0,-2-4-3 16,-2 1 10-16,-4-2-4 0,-4 3 1 0,0 0-3 16,0 0-4-16,-26 3 1 0,26 3-4 0,-39 3-4 15,13 1-9-15,-2 4 3 0,-2 5 0 0,0 3-2 16,2 0-1-16,1 0-17 0,4 30-24 0,3-30-66 15,4 37-76-15,4-15-78 0,2-1-136 0,10 1-222 16,0-3-159-16,0-2-154 0,0-5-125 0,28-12 213 16,-8 15 245-16</inkml:trace>
  <inkml:trace contextRef="#ctx0" brushRef="#br0" timeOffset="257966.2384">23847 13251 2497 0,'0'-2'75'0,"0"-1"48"0,0 3 111 16,0 0 140-16,0 0 69 0,-21 0 67 0,21 0-1 15,-19 20-31-15,19-20-35 0,-22 19-8 0,7-19-23 16,2 29-11-16,-1-14 5 0,-2 6-51 15,2 4-86-15,1 1-99 0,0 3-113 0,3 3-57 16,2 4 0-16,0 2 0 0,6 5 0 0,2 0 0 16,0 0 0-16,0 3 0 0,28-2 0 0,-8-1 0 15,5-2 0-15,5-3 0 0,5-3 0 0,4-4 0 16,3-4 0-16,3-6 0 0,1-4 0 0,-2-3-150 16,1-3-239-16,-7-3-321 0,-5-2-403 0,-2 0-300 15,-3-3-109-15,-3-1 184 0,-5 2 403 0</inkml:trace>
  <inkml:trace contextRef="#ctx0" brushRef="#br0" timeOffset="258804.3698">24303 13491 942 0,'0'0'70'0,"0"0"68"0,0 0 67 0,0 14 64 16,0-14-4-16,0 0 3 0,0 11-3 0,-17-11 18 15,17 0-4-15,0 13 77 0,-13-13 84 0,13 10 51 16,0-3-5-16,-11-2-62 0,11 3-61 0,-8-1-36 16,8 2 35-16,-6-4-21 0,6 3-31 0,-6-1-35 15,2 0-39-15,2-2-26 0,0-3-20 0,-1 3-37 16,1-4-41-16,2 0-34 0,-1-1-40 0,1 0-24 15,0 0-13-15,0 0-1 0,0 0 0 0,0-26 0 16,0 26 0-16,0-24 0 0,21 9 0 0,-21 3 0 16,14-2 0-16,-14 2 0 0,20 1 0 15,-9 11-1-15,0-13-4 0,0 13-12 0,0 0-9 16,-1 0 5-16,-1 0 7 0,0 0 15 0,-1 0 14 16,-1 27 7-16,-1-27-4 0,-2 29-1 0,0-10-6 15,-2 1-11-15,-1 3 0 0,-1-1 0 16,0 4 0-16,0-1 0 0,0-1 0 0,-18 2 0 15,18-1 0-15,0-1 0 0,-26-3 0 0,26 0 0 0,-20-5 0 16,20-2 0-16,-16-1 0 0,16-4 0 0,-14-2 0 16,14-4 0-16,-9-1 0 0,9-2 0 0,-9 0 0 15,9 0 0-15,-5 0-3 0,2-26-9 0,1 26 3 16,2-18-4-16,0 18 3 0,0-19 11 0,0 19 2 16,0-14 7-16,19 14 2 0,-19 0-1 0,19 0-6 15,-19 0 0-15,24 0-5 0,-8 0 0 16,-2 22 0-16,4-22 0 0,-1 30 0 0,-3-14 0 15,3 2 0-15,0-3 0 0,1 2 0 0,-3-3 0 16,4-2 0-16,-4-3-103 0,0-2-125 0,0-7-148 16,1 0-214-16,-3 0-83 0,0 0-160 0,0 0-118 15,-1-30 21-15,-1 14-34 0,1-6 134 0,-3-3 109 16,-1 1 194-16</inkml:trace>
  <inkml:trace contextRef="#ctx0" brushRef="#br0" timeOffset="259109.816">24642 13629 2641 0,'0'0'112'0,"-13"0"103"0,13 0 107 16,0 0 124-16,-7 0 23 0,7 21-6 0,-9-21-39 16,5 20-34-16,2-20-35 0,-1 27-5 0,0-12 2 15,3 2-37-15,0 0-52 0,0-1-44 0,0 3-38 16,23-1-22-16,-23 1-40 0,19 0-49 0,-19-2-31 16,23 0-27-16,-9-5-8 0,-1 1 1 0,4-5 0 15,-1-3-3-15,-1-2 2 0,6-3-6 0,-5 0-7 16,3 0-3-16,1-30-16 0,-4 30-12 0,2-34-13 15,-4 14-14-15,0-1 9 0,-4-2 13 0,-4 1 14 16,-1 0 10-16,-4 0-5 0,-1 1 2 0,0 1-18 16,0 1-10-16,-32 0-15 0,15 2-19 0,-4 2 12 15,0 1 12-15,-2 4 22 0,2 3 21 16,-1 7 13-16,4 0 7 0,2 0-1 0,-1 29 0 16,6-8-3-16,4 2-25 0,7 3-43 0,-7 0-77 15,7 1-115-15,0-1-120 0,0-4-119 0,27-1-297 16,-27-3-164-16,28-5-200 0,-12-2-31 0,1-3 375 15</inkml:trace>
  <inkml:trace contextRef="#ctx0" brushRef="#br0" timeOffset="259346.1558">25170 13476 4175 0,'0'15'224'0,"-15"-15"104"0,15 21 98 0,-16-8 119 15,16 2-114-15,-11 2 0 0,11 4-1 0,0 1-40 16,0 0-49-16,0 2-96 0,0 0-97 0,0 1-79 16,0 1-61-16,25-1-8 0,-25 0 0 0,18 0 0 15,-18-2 0-15,20-1 0 0,-20-3 0 0,13-3-44 16,-13-2-67-16,10-3-82 0,-10-3-91 0,0-3-93 16,8-4-142-16,-8-1-88 0,0 0-224 0,0 0-131 15,0 0 8-15,0-24-101 0,0 24 123 16,0-25 266-16</inkml:trace>
  <inkml:trace contextRef="#ctx0" brushRef="#br0" timeOffset="259773.3782">25085 13490 2881 0,'-7'-5'108'16,"0"2"108"-16,0 0 120 0,1 3 108 0,0-4-26 15,3 1-60-15,-2 1-69 0,3-1-69 0,1 2-75 16,1-1-59-16,0-3-47 0,0-1-38 0,20-3-4 15,-20 2 15-15,21-3 3 0,-21 1-9 0,30-2-3 16,-12 3 0-16,-2-1-17 0,2 3 15 0,-3 2-5 16,0 3 11-16,-1 1 20 0,-2 0 12 0,-1 0 35 15,-2 0 10-15,-1 29 36 0,0-29 22 16,-4 26 5-16,-2-10-4 0,0-2-28 0,-2 3-25 16,0 3-24-16,0 0-3 0,0-2-18 0,-26 2-9 15,26 1-14-15,-20 1-14 0,20 0 1 0,-25-3-6 16,25 0-3-16,-22-1 3 0,22-1-6 0,-16-5 3 15,16 0 5-15,-11-5-3 0,11-2 3 0,0-1 5 16,0-3 0-16,0 1 0 0,0-2-4 0,0 0-7 16,0 0-2-16,24 0 0 0,-24 0 4 0,18-17 3 15,-18 17 16-15,23 0 26 0,-23-15 29 0,22 15 31 16,-8 0 22-16,-5 0 11 0,1 0 11 0,1 0-9 16,-3 24 15-16,0-24-4 0,-1 27-41 0,1-10-24 15,-3 0-53-15,0 0-34 0,-2 2 0 16,3-2 0-16,-1-1 0 0,2-2 0 0,-1-2-150 15,1-2-126-15,2-2-191 0,1-8-224 0,0 6-87 16,-1-6-209-16,3 0-17 0,-1 0-14 0,3-32 81 16,-3 32 153-16,2-34 207 0</inkml:trace>
  <inkml:trace contextRef="#ctx0" brushRef="#br0" timeOffset="259994.4082">25503 13626 2927 0,'0'-2'120'0,"0"0"183"0,-15 2 154 0,15 0 123 15,0 0-8-15,0 0-41 0,-12 0-50 16,12 19-30-16,0-19-35 0,0 17-58 0,0-17-14 16,0 26-58-16,0-9-80 0,0 0-80 0,0-1-93 15,0 1-33-15,17 1 0 0,-17 1 0 0,0-2 0 16,12 3 0-16,-12-3 0 0,0-1 0 0,14 1 0 16,-14-3 0-16,7-1 0 0,-7-3 0 0,10-1-52 15,-5-4-142-15,0-2-162 0,-2-3-224 0,3 0-141 16,-3 0-171-16,1-20-98 0,0 20-57 0,-2-21-35 15,1 21 121-15,0-30 259 0</inkml:trace>
  <inkml:trace contextRef="#ctx0" brushRef="#br0" timeOffset="260439.9549">25519 13633 3079 0,'-16'0'166'0,"9"0"150"0,1 0 114 15,-1 0 87-15,4 0-113 0,-1 0-110 0,-2 0-67 16,4 0-57-16,1 0-37 0,1 0-36 0,0 0-43 15,0 0-42-15,0 0-20 0,0 0 7 0,26 0-16 16,-26-18-1-16,26 18 0 0,-26-22-10 0,28 22 19 16,-13-22 5-16,1 22 5 0,-3-17 3 0,0 17-10 15,-3-12 12-15,-2 12 4 0,-1 0 20 0,-1 0 39 16,-6 0 37-16,6 29 37 0,-6-29 16 0,0 29-11 16,0-9-14-16,0-1-33 0,-21 0-36 15,21 3-20-15,-19-1-32 0,19 1-8 0,-23-3-1 0,23-2-7 16,-20 0-1-16,20-4 0 0,-15-2-8 15,15-3 0-15,-10-2-3 0,10-3-15 0,0 1-32 16,0-4-31-16,0 0-25 0,0 0-12 0,0 0 22 16,0 0 31-16,0 0 29 0,20-20 28 0,-20 20 16 15,0-13 7-15,18 13 4 0,-18-14 7 0,16 14 10 16,-16-12 21-16,14 12 23 0,-14 0 34 0,13 0 23 16,-7 0 1-16,-2 0-8 0,1 0-17 0,-1 0-6 15,-2 20-6-15,2-20 1 0,-4 21-3 16,0-21-18-16,0 26-9 0,0-12-1 0,0 1-17 15,0 2-3-15,-19-1-14 0,19 1-16 0,-19 0 0 16,19-1-8-16,-21-2-1 0,21-1-1 0,-21 0-6 16,21-4-5-16,-18-2-8 0,18-2-52 0,-15-2-108 15,8-3-159-15,0 0-174 0,0 0-202 0,3-21-258 16,-4 21-143-16,5-25-57 0,-1 7 87 0,0 1 369 16</inkml:trace>
  <inkml:trace contextRef="#ctx0" brushRef="#br0" timeOffset="260749.3578">25942 13571 2407 0,'0'-3'98'0,"0"3"94"0,-12 0 177 15,12 0 200-15,-7 0 42 0,7 0 18 0,0 0-50 16,-4 20-87-16,4-20-45 0,0 17-19 0,0-17-45 16,0 24-31-16,0-12-63 0,0 2-92 0,18 3-82 15,-18 2-81-15,0-2-34 0,22 3 0 0,-22-1 0 16,17-1 0-16,-17 1 0 0,17 0 0 0,-8-1 0 16,0-2 0-16,-2-2 0 0,-1-1 0 0,2-2-26 15,0-3-143-15,-3 0-128 0,1-3-180 16,-1-3-178-16,0 0-109 0,-1-2-191 0,-4 0-77 15,3 0-69-15,-3 0 33 0,0-20 272 0,0 20 258 16</inkml:trace>
  <inkml:trace contextRef="#ctx0" brushRef="#br0" timeOffset="260922.8274">25921 13772 4705 0,'0'0'156'0,"0"0"109"0,0 0 121 16,0 0 125-16,27 0-56 0,-27 0-4 0,29 0-36 15,-9-13-72-15,3 13-97 0,2 0-108 0,0-12-97 16,0 12-115-16,-1-10-133 0,0 10-189 0,-1-7-263 16,-6 7-334-16,2-7-276 0,-5 5-219 15,-1-1 129-15,-4 1 397 0</inkml:trace>
  <inkml:trace contextRef="#ctx0" brushRef="#br0" timeOffset="261489.9774">26672 13459 2219 0,'0'-2'118'15,"-2"-2"128"-15,-1-1 135 0,1 4 161 16,-1-1 31-16,1 1-41 0,0-1-24 0,0 1-34 15,-2 0-29-15,4 1 4 0,-1-1-32 0,1 0-37 16,0 1-36-16,0 0-77 0,0 0-81 0,0 0-87 16,0 23-88-16,0-23-11 0,0 26 0 0,21-8 0 15,-21 2 0-15,17 5 0 0,-17 1 0 0,21 1 0 16,-21 1 0-16,19 1 0 0,-9 0 0 0,-10 0 0 16,13-1 0-16,-13-3 0 0,8-3 0 0,-8 0-36 15,6-4-155-15,-3-4-166 0,-1-4-223 0,2-4-233 16,0-5-227-16,3-1-147 0,1 0-49 0,0-23 37 15,3 23 382-15</inkml:trace>
  <inkml:trace contextRef="#ctx0" brushRef="#br0" timeOffset="261814.3475">26966 13421 3535 0,'0'0'171'15,"0"0"125"-15,0 22 119 0,-24-22 76 0,24 24-89 16,0-7-15-16,-23 3-2 0,23 1 12 0,0 2-24 15,0 0-75-15,0 1-85 0,0 3-59 0,0 0-45 16,0-1-26-16,23 3-32 0,-23-5-24 0,31-2-5 16,-13-1-11-16,4-6-2 0,-4-3-2 0,5-5-8 15,-1-4-3-15,-1-3 3 0,1 0-3 0,0-22-9 16,-3 22 5-16,-4-29-6 0,-1 12 0 0,-1-2 5 16,-6-1-3-16,-3 1 0 0,-4-3 1 15,0 3 2-15,0-2 2 0,0 1-3 0,-28-1-2 16,28 1 6-16,-30 2-12 0,10 0 0 0,-1 3-7 15,-1 3-16-15,2 4 5 0,1 3 4 0,2 3 1 16,1 2 12-16,1 0 10 0,3 24-3 0,5-24-5 16,7 36-35-16,0-14-61 0,0-1-70 0,0 4-107 15,0-3-111-15,25-2-104 0,-25-3-252 0,32-3-169 16,-32-4-132-16,31-10-57 0,-10 12 197 0,-2-12 288 16</inkml:trace>
  <inkml:trace contextRef="#ctx0" brushRef="#br0" timeOffset="262149.6776">27328 13533 3323 0,'0'0'241'0,"-20"0"196"16,20 0 109-16,0 24 96 0,-14-24-118 0,14 23-115 16,0-6-41-16,0-2-46 0,0 4-85 0,0-1-50 15,0 2-50-15,0 0-45 0,0 0-34 0,19 1-31 16,-19 0-18-16,19-1-4 0,-19 0-4 0,23-3 3 15,-9-4-1-15,-1-3 2 0,0-4-9 0,3-4-10 16,-1-2-7-16,1 0-17 0,-2-25-35 0,2 25-36 16,-3-35-31-16,-2 13-23 0,-1-1 8 0,-4-2 17 15,1 0 14-15,-3-1 11 0,-1 1 11 16,-3 1-6-16,0-2-6 0,0 5 2 0,0 0 4 16,-29 2 20-16,29 1 17 0,-34 2 15 0,15 3 21 15,-5 4 18-15,-1 7 14 0,1 2 28 0,-1 0-1 16,2 0-4-16,1 32 5 0,2-10-21 15,2 2-13-15,7 0-21 0,1 3-72 0,4-2-91 16,6 0-186-16,0-3-205 0,0 0-145 0,0-5-119 0,27 0-76 16,-27-5 98-16,29-2 208 0</inkml:trace>
  <inkml:trace contextRef="#ctx0" brushRef="#br0" timeOffset="262514.4862">27681 13434 790 0,'0'0'94'0,"0"0"111"16,0 0 102-16,15-13 97 0,-15 13 1 0,0 0 2 15,18 0 22-15,-18-14 69 0,0 14 26 0,9 0-4 16,-9 0-9-16,0 0-44 0,0 0 0 0,6 0-12 16,-6 0-15-16,0 0-19 0,4 17-61 0,-4-17-98 15,0 23-98-15,2-11-103 0,0 5-61 0,-2 3 0 16,2 2 0-16,0 2 0 0,1 2 0 0,-1 2 0 16,2 2 0-16,-2 2 0 0,1 1 0 0,1 1 0 15,-1 0 0-15,-1-2 0 0,-1 2 0 0,1-5 0 16,-1-3 0-16,0-5 0 0,0-3-36 0,0-3-184 15,1-3-232-15,0-8-293 0,1-2-333 0,1-2-181 16,0 0-106-16,4-23 62 0,-4 23 368 0</inkml:trace>
  <inkml:trace contextRef="#ctx0" brushRef="#br0" timeOffset="262861.6076">27890 13466 3837 0,'0'-2'108'0,"0"-1"86"16,0 3 60-16,0 0 65 0,0 0-53 0,-18 0 9 16,18 18 16-16,0-18 2 0,0 0-7 0,-16 18-52 15,16-18-37-15,0 19-28 0,0-5-6 0,-11 1 2 16,11 3 14-16,0 2-9 0,-9 0 21 0,9 1-2 16,-6 1-21-16,-1 0-32 0,3-3-61 0,-2 2-43 15,-1-3-32-15,1-2 0 0,0-1 0 16,-2-3 0-16,4-2 0 0,0-1 0 0,1-4 0 15,-1 0 0-15,3-3 0 0,0-1 0 0,1 0 0 16,0-1 0-16,0 0-6 0,0 0-30 0,0 0-23 16,19 0-15-16,-19 0 2 0,21 0 28 0,-21 0 24 15,29 0 8-15,-11 0 1 0,-2 0-7 0,2 0-16 16,-3 0-1-16,0 0-13 0,-3 20-10 0,0-20-20 16,-1 17-44-16,-3-17-54 0,0 15-96 0,-1-15-123 15,-3 0-85-15,2 12-214 0,-1-12-202 16,0 0-98-16,2 0-147 0,0 0 100 0,-1-23 317 15</inkml:trace>
  <inkml:trace contextRef="#ctx0" brushRef="#br0" timeOffset="263150.3637">28079 13302 2165 0,'0'-11'63'0,"-11"0"50"15,11-1 47-15,0 4 58 0,0-1-7 0,-12 4 11 16,12-1 57-16,0 3 8 0,0 3 24 0,0 0 30 16,0 0-43-16,0 0-1 0,29 21-10 0,-29-21 10 15,27 29 29-15,-9-9 33 0,-2 4 7 16,0 3-38-16,-3 1-19 0,4 4-42 0,-4-2-26 16,0 6-36-16,-2 1-69 0,-2-2-58 0,0 4-51 15,-4-1-27-15,1 4 0 0,-6-1 0 0,0 2 0 16,0-1 0-16,0 0 0 0,-20-2 0 0,20 1 0 15,-25-3 0-15,25-1 0 0,-30-3-64 16,16-3-186-16,-3-2-264 0,0-5-297 0,3-4-425 0,-2-3-315 16,2-3 18-16,4-6 296 0</inkml:trace>
  <inkml:trace contextRef="#ctx0" brushRef="#br0" timeOffset="263674.1866">29003 13268 1469 0,'0'0'138'0,"0"0"118"0,-11 0 110 0,11 0 86 0,0 0 43 15,0 0 57-15,0 0-13 0,0 0 18 16,0 0-67-16,0-17-55 0,0 17-10 0,0 0-14 16,0 0-28-16,0 0-33 0,0 0-13 0,18 0-76 15,-18 0-87-15,18 0-87 0,-3 0-73 0,-1 0-14 16,4 17 0-16,2-17 0 0,3 0 0 0,1 12 0 15,1-12 0-15,0 0 0 0,-2 11 0 0,0-11 0 16,-4 0-68-16,-2 9-134 0,-4-9-144 0,-4 6-185 16,-3-3-118-16,-3 0-53 0,-3-1-157 0,0 0-68 15,0 3-109-15,-23-3-20 0,23-2 213 0,-28 1 253 16</inkml:trace>
  <inkml:trace contextRef="#ctx0" brushRef="#br0" timeOffset="263843.0883">28976 13399 3030 0,'0'11'209'0,"0"1"171"0,21 0 136 16,-21 1 133-16,30-1-87 0,-11-1-27 0,2 2-42 16,1 0-76-16,7-4-89 0,-1-2-141 0,2 0-95 15,2-1-78-15,0-3-118 0,-2-1-183 0,-2-2-225 16,-2 0-299-16,-4 0-312 0,-2 0-213 0,-3-17-10 16,-3 17 320-16</inkml:trace>
  <inkml:trace contextRef="#ctx0" brushRef="#br0" timeOffset="264158.3674">29598 13059 2386 0,'0'0'142'0,"0"-10"125"0,0 10 208 0,0 0 163 16,0 0-49-16,0 0 9 0,0 0-46 0,0 0-19 15,0 0 26-15,0 0-18 0,0 21-117 16,20-21-143-16,-20 22-120 0,0-5-116 0,20 3-45 16,-20 1 0-16,19 5 0 0,-7 2 0 0,1 2 0 15,0 4 0-15,2 4 0 0,0 2 0 0,0-2 0 16,-2 1 0-16,0-1 0 0,-3-1 0 0,-1-4 0 15,-2-2 0-15,2-5 0 0,-4-5 0 16,-1-6-11-16,2-2-191 0,-3-4-253 0,1-9-298 16,0 0-352-16,1 0-182 0,-1-24-71 0,3 24 63 0,0-35 363 15</inkml:trace>
  <inkml:trace contextRef="#ctx0" brushRef="#br0" timeOffset="264420.2734">29936 13114 2939 0,'0'-5'144'0,"-15"2"173"0,15 1 131 0,0-1 108 16,0 3-34-16,0 0-33 0,0 0 9 0,-11 0-10 15,11 0-22-15,0 0-40 0,0 0-59 0,0 0-98 16,0 0-87-16,0 17-102 0,0-17-80 0,21 24 0 16,-21-8 0-16,13 4 0 0,-13 2 0 0,16 0 0 15,-16 5 0-15,12 2 0 0,-12 1 0 16,13 2 0-16,-13 0 0 0,8-3 0 0,-8 0 0 15,4-1 0-15,-4-5 0 0,0-3 0 0,2-3 0 16,0-4 0-16,-2-7-45 0,2 1-183 0,0-6-235 16,4-1-252-16,-1 0-207 0,2-20-182 0,0 20-26 15,3-32-62-15,2 11 110 0,-3-4 367 0</inkml:trace>
  <inkml:trace contextRef="#ctx0" brushRef="#br0" timeOffset="264755.3566">30147 13005 2911 0,'2'-5'102'16,"-2"2"142"-16,0 0 137 0,0 3 115 0,0-1 9 16,0 1-23-16,0 0-32 0,0 0-22 0,-17 0-50 15,17 16-73-15,0-16-63 0,0 17-51 16,-15-17-11-16,15 22 10 0,-11-8 19 0,11 3-4 16,-12 3-50-16,5 2-55 0,0 3-63 0,-2 1-37 15,-1 2 0-15,-1 2 0 0,0 0 0 0,-1 0 0 16,1-3 0-16,1-1 0 0,3-4 0 0,1-3 0 15,4-6 0-15,2-2 0 0,0-5 0 0,0-2 0 16,0-4 0-16,27 0 0 0,-27 0 0 0,25 0 0 16,-25 0 0-16,29 0 0 0,-14-17 0 0,1 17 0 15,-1 0 0-15,0 0 0 0,-1 0 0 0,2 0 0 16,-3 0 0-16,2 20 0 0,-1-20 0 0,-2 16 0 16,1-16 0-16,1 17 0 0,-2-17 0 0,0 16 0 15,1-16 0-15,-3 10-70 0,0-10-166 16,1 0-175-16,1 0-243 0,-1 0-117 0,4 0-134 15,-3 0-52-15,4-21-30 0,0 21-79 0,3-25 159 16,-1 12 227-16</inkml:trace>
  <inkml:trace contextRef="#ctx0" brushRef="#br0" timeOffset="265126.3443">30693 12992 1753 0,'0'-2'112'0,"0"-1"87"15,0 1 83-15,0 0 81 0,0 1-1 0,0 1 61 16,0 0 26-16,0 0 12 0,0 0-34 0,0 0-56 15,0 0 5-15,0 0 6 0,0 0 31 0,0 0-7 16,0 18-17-16,0-18 13 0,0 17-106 0,0-5-85 16,19 2-98-16,-19 1-112 0,14 3-1 15,-14 3 0-15,15-2 0 0,-15 3 0 0,14-1 0 16,-14 3 0-16,15-2 0 0,-9 2 0 0,-1-2 0 16,-1-1 0-16,0 0 0 0,0-2 0 0,0-2 0 15,1-3 0-15,-3-2 0 0,1-2-17 0,1-3-194 16,-1-4-223-16,0-2-292 0,-1-1-235 0,1 0-208 15,-2 0-69-15,0-21-9 0,2 21 177 0,-3-24 402 16</inkml:trace>
  <inkml:trace contextRef="#ctx0" brushRef="#br0" timeOffset="265562.3819">30691 12968 2976 0,'-4'-3'126'0,"-2"0"138"15,4-1 77-15,-1 0 78 0,3-3-56 0,0-1-98 16,0 2-55-16,0-2-48 0,17-2-50 0,-17 0-27 16,26-2-7-16,-9 0-24 0,1 3-7 0,4-1 5 15,-3 3-7-15,4-1-3 0,-1 4-7 0,0-1-5 16,-4 5 5-16,1 0 14 0,-5 0 13 0,-2 0 12 16,-2 21 10-16,-3-21 16 0,-3 25-2 0,-3-8-2 15,-1 1-8-15,0 2-22 0,0-3-12 16,-21 3-16-16,21 1-13 0,-25-2-15 0,25 3-3 15,-31-5-7-15,13 3-2 0,2 0 3 0,-1-2-7 16,2-2 4-16,1-3 1 0,5-3-4 0,0 2-2 16,2-6 1-16,7-2-9 0,-5-2-9 0,5 1 2 15,0-3-3-15,0 2-3 0,0-2 12 0,23 0 5 16,-23 0 2-16,21 0 12 0,-21 0 3 0,24 0 8 16,-24 0 19-16,22-15 49 0,-8 15 61 0,-3 0 38 15,-1 0 27-15,2 0 15 0,-3 22-25 0,1-22 11 16,0 24-7-16,-1-10-65 0,-2 1-39 0,1 2-58 15,0 0-40-15,-1 1 0 0,0-2 0 0,1 3 0 16,0-4 0-16,0 1 0 0,-1 0 0 0,2-4-2 16,-1 0-147-16,-1-2-142 0,1-1-192 0,0-5-236 15,-1 0-84-15,1-4-156 0,2 0-63 16,1 0-36-16,-2 0 44 0,2-27 216 0,0 27 255 16</inkml:trace>
  <inkml:trace contextRef="#ctx0" brushRef="#br0" timeOffset="265837.0958">31269 13139 2730 0,'1'-4'85'16,"0"2"107"-16,-1-1 149 0,0 3 164 0,0 0 26 0,0 0 7 16,0 0-6-16,-18 0-29 0,18 22-8 0,0-22-27 15,0 19-58-15,-16-19-67 0,16 22-89 0,0-8-86 16,0 1-87-16,-10 0-66 0,10 2-15 15,0-3 0-15,0 3 0 0,0 0 0 0,0-3 0 16,0 1 0-16,0 0 0 0,0-2 0 0,16 0 0 16,-16-1 0-16,0-3 0 0,0-1 0 0,13-1 0 15,-13-2 0-15,0-3 0 0,11-1-77 0,-11-1-153 16,0 0-174-16,6 0-249 0,-6 0-95 0,4 0-179 16,-4-20-67-16,3 20-39 0,-3-14-65 0,5 14 206 15,-3-25 243-15</inkml:trace>
  <inkml:trace contextRef="#ctx0" brushRef="#br0" timeOffset="266320.3821">31204 13096 2432 0,'-4'-3'85'0,"-2"1"57"0,1 2 97 15,1 0 125-15,1-1 54 0,1 1 72 0,-1 0-28 16,1 0-51-16,0 0-67 0,2 0-90 0,0 0-64 15,0 0-64-15,0 0-57 0,0 0-43 0,25 0 1 16,-25 0-18-16,24-18-9 0,-24 18-3 0,28-14-2 16,-11 14 2-16,-1-15-3 0,-2 15 7 0,-2-12-2 15,0 12-3-15,-3-9 9 0,-1 9 3 16,2 0 23-16,-6 0 43 0,0 0 23 0,-1 0 34 16,0 21 8-16,-1-21-4 0,-1 23-12 0,-1-23-12 15,0 25-28-15,0-10-26 0,0 1-12 0,-27 1-17 16,27 0-2-16,-21-1-7 0,21 0-10 0,-21-1-8 15,8-3-1-15,13 0-2 0,-19-2-7 16,19-1-15-16,-11-4-39 0,11-1-63 0,-8-1-86 16,8-3-67-16,0 0-23 0,0 0 41 0,0 0 75 15,27 0 80-15,-27-21 62 0,24 21 21 0,-24 0 19 0,23-15 17 16,-23 15 20-16,25 0 78 0,-14 0 74 0,1 0 46 16,0 0 35-16,-2 0-26 0,3 0-33 0,-1 0-34 15,-3 0-23-15,0 24-11 0,0-24-17 16,-4 18-5-16,-1-18-19 0,-1 19-19 0,-2-19-12 15,-1 23-19-15,0-13-13 0,0 0-5 0,0 1-16 16,-26-2-3-16,26 3-3 0,-28-2-11 0,14 1-5 16,-4-4-9-16,-2 3-10 0,-2-2-41 0,-2-2-73 15,-2 0-91-15,-2-4-144 0,0 1-155 0,-3-3-85 16,3 0-228-16,0 0-159 0,0-20-199 0,3 20-16 16,2-22 332-16</inkml:trace>
  <inkml:trace contextRef="#ctx0" brushRef="#br0" timeOffset="275068.9657">23426 14751 2063 0,'0'0'84'16,"0"0"66"-16,0 0 24 0,0 0 67 0,0 0 9 16,0 0 22-16,0 0 107 0,0 0 50 0,0 0-8 15,0 0-29-15,0 0-86 0,0 0-62 0,0 0-25 16,0 0 1-16,0 0 24 0,0 0 1 0,0 0-7 16,0 0-9-16,0 0-11 0,0 0-8 0,0 0 26 15,0 25 26-15,0-25-51 0,0 19-49 16,0-5-78-16,0 6-76 0,0 1-8 0,12 4 0 15,-12 4 0-15,0 0 0 0,14 3 0 16,-14-2 0-16,11 5 0 0,-5-2 0 0,3-1 0 0,1-2 0 16,-1-4 0-16,2-2 0 0,2-7 0 0,1-1 0 15,3-8 0-15,0-3 0 0,0-3 0 0,1-2 0 16,1 0 0-16,0-19 0 0,-5 19 0 0,1-29-50 16,-5 13-45-16,-3-2-34 0,-3 3-3 0,-4 1 43 15,0-1 45-15,0 1 36 0,-22 1 1 0,22 1 6 16,-30 1 1-16,12 4 0 0,0-1 6 0,-1 8 8 15,0-5 2-15,3 5 11 0,1 0 16 0,3 20 10 16,3-20 16-16,-1 26-9 0,10-26-7 0,-9 29-19 16,9-13-20-16,0-2-8 0,0 0-28 0,0-2-94 15,0-1-143-15,30-11-229 0,-30 14-232 16,27-14-304-16,-7 0-216 0,1 0-147 0,4-25 119 16,-3 25 398-16</inkml:trace>
  <inkml:trace contextRef="#ctx0" brushRef="#br0" timeOffset="275422.5532">23860 14815 3751 0,'-18'0'173'0,"18"0"152"16,-18 0 83-16,7 0 90 0,11 0-64 0,-18 0-22 16,9 21 3-16,0-21-41 0,3 23-75 0,6-7-101 15,0 1-57-15,0 2-21 0,0 0 3 0,0 6-16 16,19-1-20-16,-19-3-10 0,25-1-34 15,-25 1-8-15,31-4-15 0,-16-4-17 0,4-2-12 16,0-5-23-16,3-4-23 0,0-2-69 0,-1 0-51 16,0-19-48-16,-2 19-46 0,-2-26-17 0,-1 8-13 15,-4 0 2-15,-2 0 42 0,-5 0 55 0,-2 0 48 16,-3 1 42-16,0 1 28 0,0 1 19 0,0 0 31 16,-29 3 16-16,29-3 9 0,-34 3-5 0,14 0-5 15,-2 3 15-15,0 0-8 0,0 6 15 0,0 0 1 16,4 3 12-16,-2 0 18 0,6 24 46 0,1-24 17 15,6 34 0-15,2-12-9 0,5 2-44 16,0 0-25-16,0 2-17 0,0-4-15 0,27 0-20 16,-27-4-87-16,33-1-101 0,-14-7-293 0,3-10-259 15,-1 8-176-15,0-8-98 0,3 0 111 0,0-24 276 16</inkml:trace>
  <inkml:trace contextRef="#ctx0" brushRef="#br0" timeOffset="275726.4432">24273 14779 3225 0,'0'19'194'0,"-22"-19"173"0,22 17 127 16,-18-17 102-16,18 19-88 0,-16-7-35 0,16 1-26 15,-17 3-27-15,17 0-41 0,-12 0-89 16,12 0-49-16,0 4-16 0,0-1-65 0,0 2-48 16,0 0-53-16,0-3-58 0,0 2-1 0,25 0 0 15,-25-3 0-15,24-1 0 0,-9-3 0 0,4-4 0 16,1-5 0-16,3-4 0 0,3 0 0 0,-1 0 0 15,2-24 0-15,-3 24 0 0,2-36 0 16,-5 16-20-16,-3-3-22 0,-4 1-15 0,-4-2-16 16,-2 2 8-16,-6 0 18 0,-2 1 11 0,0 1 17 15,0 5 8-15,-29 0 1 0,29 4 7 0,-35 3-2 16,13 3 4-16,-1 5-1 0,1 0-8 0,1 0-25 16,-1 0-51-16,4 22-73 0,2-22-105 0,2 27-175 15,4-9-148-15,2 0-324 0,8 0-255 0,-5-2-134 16,5 3 23-16,0-8 400 0</inkml:trace>
  <inkml:trace contextRef="#ctx0" brushRef="#br0" timeOffset="276322.3586">25085 14633 2208 0,'-11'-1'108'0,"11"-1"90"0,0 1 72 15,0 1 144-15,-8 0 46 0,8-2 53 0,0 2 9 16,-5 0-52-16,5 0-50 0,0 0-31 0,0 0 32 16,0 0-6-16,0 0-17 0,0 20-15 0,0-20-100 15,0 24-86-15,26-6-89 0,-26 1-94 0,25 3-14 16,-9 3 0-16,-3 3 0 0,4 1 0 0,-3 2 0 15,5 3 0-15,-6-2 0 0,1 4 0 0,-5-5 0 16,0-2 0-16,0-1 0 0,-4-3 0 0,-1-4 0 16,-4-3 0-16,4-7 0 0,-4-3-9 0,0-2-173 15,0-4-182-15,0-2-262 0,0 0-215 0,0-21-192 16,0 21-33-16,0-33-8 0,0 10 70 0,-22-2 193 16,22-2 194-16,0-1 268 0</inkml:trace>
  <inkml:trace contextRef="#ctx0" brushRef="#br0" timeOffset="276730.3416">25058 14683 2156 0,'-2'-1'102'0,"-1"-2"71"0,1-1 114 15,0 1 117-15,2-2 15 0,0 0 24 0,0 0-21 16,0 0-63-16,0-4-85 0,0 0-60 0,0 0-64 16,21 0-29-16,-21 0-10 0,22 0-22 0,-22 0-24 15,29 0-6-15,-13 2 8 0,3 1 2 0,2 2 1 16,-1 2-7-16,3 2-3 0,-3 0 13 0,-1 0 25 15,1 0 14-15,-3 26 3 0,-2-26-11 0,-3 25-5 16,2-8 6-16,-7 1-14 0,-1 1-1 0,-3-1-10 16,-2 3-18-16,-1 0-7 0,0 0-15 15,0-2-14-15,-21 1-14 0,21-2-6 0,-21-2-4 16,21-1 0-16,-20-2 2 0,20-3-2 0,-17 0 0 16,17-3 0-16,-15-3-5 0,15-1 3 0,0-1 2 15,-9 0-4-15,9-2 6 0,0 0 0 0,0 0-5 16,0 0-1-16,0 0 1 0,0 0-4 0,0 0 5 15,21 0 17-15,-21 0 24 0,17 0 46 0,-17 0 46 16,21 0 36-16,-10 0-2 0,1 18-45 16,3-18-48-16,-4 21-48 0,3-6-26 0,-6 2 0 0,3 1 0 15,0 2 0-15,-1 0 0 0,-1-3 0 16,-1 1 0-16,2 0 0 0,-1-3 0 0,1-1 0 0,0-2-12 16,1-3-172-16,-1 2-168 0,1-6-256 0,-2 1-219 15,3-6-163-15,-2 0-166 0,1 0-15 16,3-19 8-16,-3 19 289 0,5-31 335 0</inkml:trace>
  <inkml:trace contextRef="#ctx0" brushRef="#br0" timeOffset="276953.8476">25635 14859 3409 0,'0'-1'220'0,"0"1"140"16,0 0 109-16,0 0 72 0,0 0-111 0,0 0-11 15,0 0 8-15,0 0 29 0,0 0-15 0,0 21-45 16,0-21-96-16,0 21-102 0,0-6-94 0,0 0-83 15,23 5-21-15,-23-1 0 0,17 3 0 16,-17-2 0-16,14 1 0 0,-14-2 0 0,13 1 0 16,-13-1 0-16,10-2 0 0,-10-3 0 0,7-2 0 15,-7-4-114-15,6 2-139 0,-6-6-163 0,6-1-244 16,-2-3-53-16,-2 0-149 0,0 0-83 0,0-24-12 16,0 24-36-16,-1-19 132 0,1 4 174 0,-2-3 256 15</inkml:trace>
  <inkml:trace contextRef="#ctx0" brushRef="#br0" timeOffset="277368.6472">25674 14800 3391 0,'-4'0'119'0,"-1"0"115"0,2 0 107 0,1 0 100 0,0 0-43 16,-2 0-60-16,3 0-53 0,1 0-26 0,-1 0-30 16,1 0-47-16,0 0-56 0,0 0-73 15,0 0-44-15,23 0-8 0,-23 0 2 0,24 0-9 16,-24-16 8-16,29 16-2 0,-14 0 4 0,2-12 2 15,-2 12-6-15,-1 0-7 0,-1-6 7 0,-4 6 10 16,1 0-3-16,-2 0 17 0,-5 0 5 0,1 0 11 16,-4 20 21-16,0-20 3 0,0 22-14 15,0-8-15-15,0 1-25 0,-25 1-7 0,25 1-2 16,-20 1 0-16,20 1 2 0,-22-4-3 0,22 0-1 16,-17-2-1-16,17-1 2 0,-10-2-4 0,10-2-5 0,0-4-3 15,0 0-16-15,0-1-3 0,0-3-2 16,0 0-5-16,25 0 18 0,-25 0 10 0,26-20 5 15,-11 20 13-15,0 0-2 0,2-21 27 0,2 21 60 16,-2 0 24-16,-1 0 22 0,-3 0 9 0,3 0-22 16,-7 0-5-16,1 21-1 0,-2-21-13 0,-7 25-15 15,-1-8-1-15,0 1-23 0,0 1-23 0,0 1-23 16,-26 0-23-16,26 2 1 0,-25-2 4 0,25 1-10 16,-29-2-1-16,14-1-11 0,1-1-21 0,1-4-43 15,-1-3-93-15,3-1-130 0,-2-5-200 0,1-2-132 16,1-2-222-16,-1 0-162 0,2-20-173 0,3 20-54 15,-1-33 319-15</inkml:trace>
  <inkml:trace contextRef="#ctx0" brushRef="#br0" timeOffset="277961.9702">26570 14714 1582 0,'0'0'123'0,"0"-14"90"0,0 14 94 0,0 0 86 16,0-9 28-16,0 9 57 0,0 0 38 0,0 0 20 15,0 0-72-15,0 0-70 0,0 0-32 0,0 0 2 16,0 0 6-16,0 0-6 0,0 0-29 0,0 27-58 15,0-27-2-15,21 28-73 0,-21-10-70 16,21 4-49-16,-21 1-83 0,27 2 0 0,-12-1 0 16,1 4 0-16,-1-2 0 0,1-1 0 0,-1 0 0 15,-4-4 0-15,3-2 0 0,-3-3-121 0,-1-2-142 16,-3-5-166-16,-1-1-208 0,-2-3-65 0,1-5-180 16,-1 0-60-16,-4 0-13 0,0 0 0 0,0-23 204 15,0 23 75-15,0-27 219 0</inkml:trace>
  <inkml:trace contextRef="#ctx0" brushRef="#br0" timeOffset="278156.6944">26510 14824 2840 0,'-11'-2'135'0,"6"1"173"0,1 1 175 15,2 0 148-15,2 0-31 0,0 0-52 0,24 20-52 0,-24-20-47 16,39 0-18-16,-10 14-64 0,3-14-57 16,5 0-53-16,1 0-86 0,4 0-55 0,-2 0-74 15,0 0-107-15,-3 0-125 0,-7 0-157 0,-5 0-229 16,-3 0-167-16,-6 0-289 0,-5 0-151 0,-6 0-96 15,-5 0 41-15,0 0 412 0</inkml:trace>
  <inkml:trace contextRef="#ctx0" brushRef="#br0" timeOffset="295302.3386">27271 14655 996 0,'-9'0'77'0,"9"0"96"0,-4 0 87 0,4 0 64 16,0 0-23-16,0 0-60 0,0-13 5 0,0 13 52 16,0 0 65-16,0-12 116 0,0 12 38 0,0 0-36 15,0-10-55-15,11 10-62 0,-11 0-51 0,0-6-8 16,0 6-8-16,0 0-42 0,0 0-44 0,0 0-48 16,0 0-34-16,0 0-30 0,0 0-16 0,0 0-14 15,0 0-17-15,0 0-10 0,0 0-22 0,0 0-8 16,0 0-4-16,0 0-6 0,0 0 3 0,32 0-4 15,-32 0 0-15,33 0-1 0,-10 0 0 0,0 0 2 16,0 0 2-16,0 0 4 0,0 16-3 0,-2-16 0 16,-1 0 0-16,-1 12 4 0,-4-12 3 0,-4 10 6 15,0-10 4-15,-4 14-2 0,-5-4 3 16,-2-2-6-16,0 4 0 0,0 0-5 0,0 5-5 16,-25-1-2-16,25 1-5 0,-24 2 2 0,24-1 0 15,-28 1-5-15,28-1-1 0,-22-2-5 0,22-1-7 16,-14-3-4-16,14 0-27 0,-10-3-19 0,10-4-6 15,0 1 10-15,0-4 24 0,0 0 25 0,0-2 12 16,0 0-3-16,24 0 2 0,-24 0-1 0,22 0-1 16,-22 0 6-16,30 0 5 0,-15 0 3 15,-1 0 13-15,2 0 18 0,-1 0 21 0,-1 0 22 16,-1 0 23-16,-2 0 14 0,-1 0-2 0,-2 22-27 16,-1-22-36-16,-5 32-33 0,0-15-23 0,-2 3 0 15,0-2 0-15,0 2 0 0,0-1 0 0,-21-2 0 16,21 0 0-16,-17-2 0 0,17-2 0 0,-20-2 0 15,20-2 0-15,-24 3 0 0,12-6 0 0,-1 0-69 16,-3-2-75-16,1-3-93 0,-1-1-112 0,2 0-68 16,-2 0-91-16,3 0-25 0,1 0-68 0,4 0-129 15,1-16-65-15,3 16-124 0,2 0-39 0,2 0 126 16,0 0 232-16</inkml:trace>
  <inkml:trace contextRef="#ctx0" brushRef="#br0" timeOffset="295890.3314">27808 15068 2788 0,'-8'0'86'15,"8"0"140"-15,0 0 107 0,-6 0 143 0,6 0 52 16,-6 0-67-16,4 0-49 0,2 0-63 0,-2 0-69 15,2 0-12-15,0 0 20 0,0 0-7 0,0 0-24 16,0 0-22-16,0 0-39 0,0 0-26 0,0 14-7 16,16-14-3-16,-16 0-38 0,0 0-47 0,16 0-38 15,-16 0-37-15,16-19 0 0,-6 19 0 16,2-26 0-16,-1 9 0 0,2-5 0 0,1-2 0 16,-1 0 0-16,1-1 0 0,-3-3 0 0,-2 1 0 15,1 2 0-15,-4 0 0 0,-1 3-2 0,-2 3 1 16,-2 4 1-16,3 5-6 0,-4 2-5 0,0 3 2 15,0 4-2-15,0 1 6 0,0 0 6 0,0 0 5 16,0 22-3-16,0-22 5 0,0 24 1 0,0-10-7 16,0 3 5-16,0-1-5 0,0-1 1 0,0 0 0 15,0-3-2-15,20 0-1 0,-20-2 0 16,21-3 0-16,-6-2 0 0,-1-5 0 0,-1 0 0 16,2 0-2-16,-1 0-18 0,-1 0-23 0,1-21-24 15,-1 21-22-15,-2-23-3 0,-2 23 8 0,-1-24 15 16,0 12 21-16,-4-2 25 0,0 3 13 0,-4-1 9 15,3 0 1-15,-3 3-2 0,0 2 5 0,0 0 1 16,0 7 6-16,0-7 21 0,0 7 30 0,0 0 50 16,0 0 16-16,0 0-20 0,-14 0-33 0,14 19-52 15,0-19-22-15,0 22 0 0,0-7 0 0,0 3 0 16,0 1 0-16,0 3 0 0,19 4 0 0,-19 1 0 16,15 5 0-16,-15-3 0 0,19 4 0 0,-19 1 0 15,21-1 0-15,-12-3 0 0,3-1 0 0,-2-2 0 16,1-8 0-16,-1 1 0 0,1-8 0 0,2-2-159 15,-3-6-246-15,2-4-337 0,-3 0-360 16,1 0-291-16,0-30-170 0,0 11 257 0,-3-1 360 16</inkml:trace>
  <inkml:trace contextRef="#ctx0" brushRef="#br0" timeOffset="296222.3755">28714 14701 2433 0,'-2'0'112'16,"0"-3"120"-16,-2 3 218 0,1 0 209 0,3 0 1 15,-1-3 2-15,1 3-90 0,0 0-104 0,0 0-31 16,0 0-56-16,26 0-71 0,-26 0-67 0,28 0-69 16,-11 0-65-16,4 0-57 0,0 0-44 0,2 0-22 15,0 0-15-15,1 0-57 0,-2 0-60 16,1 0-75-16,-4 0-104 0,-2 0-93 0,-3 0-74 16,-2 0-84-16,-2 0-154 0,-3 0-60 0,-5 0-39 15,-2 0-21-15,0-9 107 0,0 9 53 0,-26 0 172 16,26 0 187-16</inkml:trace>
  <inkml:trace contextRef="#ctx0" brushRef="#br0" timeOffset="296418.7875">28681 14800 2806 0,'0'7'161'0,"0"1"168"0,0-3 161 0,21-1 122 16,-21-1-81-16,33-1-79 0,-11 1-107 0,4-2-90 16,4 0-69-16,2-1-85 0,2 0-62 0,2 0-93 15,-5 1-167-15,0 2-259 0,-1 0-397 0,-7-1-327 16,-2 3-156-16,-4-2 257 0</inkml:trace>
  <inkml:trace contextRef="#ctx0" brushRef="#br0" timeOffset="296901.3172">29650 14412 1993 0,'0'-4'128'0,"0"0"68"16,0 0 90-16,0 3 125 0,0 1 45 0,0 0 130 16,0 0 40-16,0 0 7 0,0 0-43 0,0 0-82 15,0 23-24-15,0-23-23 0,0 28-87 0,0-10-114 16,0 4-106-16,0 2-109 0,24 3-45 0,-24 2 0 16,28 1 0-16,-11 2 0 0,1 0 0 0,-2 2 0 15,0-2 0-15,-2 0 0 0,-1-3 0 0,-3-3 0 16,-2-2 0-16,-1-6 0 0,1 0 0 0,-1-8 0 15,0 0 0-15,-3-6-169 0,-1-1-220 16,1-3-297-16,-1 0-318 0,0 0-227 0,-1-29-60 16,1 29 37-16,1-36 211 0,-1 14 395 0</inkml:trace>
  <inkml:trace contextRef="#ctx0" brushRef="#br0" timeOffset="297158.3355">29988 14442 2603 0,'0'-1'133'0,"0"-1"218"0,0 2 209 16,0 0 139-16,0 0-31 0,0 0-101 0,0 0-82 0,0 0-57 15,0 20-34-15,0-20-40 0,0 16-54 16,16-16-30-16,-16 20-69 0,0-6-76 0,16 1-72 16,-16 2-53-16,10 3 0 0,-10 1 0 0,12 4 0 15,-12 1 0-15,10 2 0 0,-7 1 0 0,1-1 0 16,-1 0 0-16,-1-3 0 0,2-1 0 0,-1-2 0 15,2-4 0-15,0-5-18 0,0-3-155 0,2-3-178 16,1-7-261-16,2 0-206 0,0 0-198 0,1-24-121 16,1 24 3-16,0-37 39 0,1 12 236 0,-1-4 300 15</inkml:trace>
  <inkml:trace contextRef="#ctx0" brushRef="#br0" timeOffset="297485.904">30248 14258 2709 0,'0'0'132'0,"0"0"202"0,0 0 162 16,0 21 140-16,0-21-53 0,-19 20-127 0,19-6-77 16,0-1-58-16,0 6-4 0,0 0-13 0,-14 1-33 15,14 0-27-15,0 1-24 0,-11 1-17 0,11-1 1 16,-11 1-34-16,3 0-53 0,-1-2-43 0,0 3-53 16,-1-3-21-16,0 0 0 0,3-3 0 0,0-2 0 15,0-3 0-15,3-1 0 0,1-5 0 0,1 0 0 16,2-4 0-16,0 0 0 0,0-2 0 0,0 0 0 15,25 0 0-15,-25 0 0 0,24 0 0 0,-24 0 0 16,27-19 0-16,-13 19 0 0,-1 0 0 16,-1 0 0-16,0 0 0 0,-1 0 0 0,-2 0 0 15,0 0 0-15,1 0 0 0,0 17 0 0,-2-17 0 16,0 15 0-16,2-15 0 0,-1 16 0 0,0-16 0 16,3 13 0-16,-1-13-14 0,2 11-113 0,1-11-111 15,1 7-127-15,1-7-215 0,0 0-101 0,-2 0-295 16,-1 0-126-16,0 0-141 0,-2-21 3 0,1 21 407 15</inkml:trace>
  <inkml:trace contextRef="#ctx0" brushRef="#br0" timeOffset="297993.3163">31034 14348 1954 0,'0'-3'111'0,"0"2"68"0,0 1 34 0,0 0 123 15,0 0 34-15,0 0 75 0,0 0 87 0,-18 0-50 16,18 0-73-16,0 0-47 0,0 0-23 0,-12 0 51 15,12 0 34-15,0 0 13 0,0 18 14 16,0-18-100-16,0 18-106 0,0-18-110 0,0 25-109 16,0-8-26-16,0 0 0 0,0 3 0 0,0 3 0 15,23 0 0-15,-23 1 0 0,13 2 0 0,-13 0 0 16,13-3 0-16,-13 3 0 0,13-2 0 0,-13-3 0 16,13-3 0-16,-13-3 0 0,10-1 0 15,-5-4 0-15,-1-3-29 0,2-4-182 0,0-2-201 16,-1-1-273-16,0 0-267 0,1-18-164 0,0 18-65 0,-2-27 14 15,-1 11 99-15,1-4 349 0</inkml:trace>
  <inkml:trace contextRef="#ctx0" brushRef="#br0" timeOffset="298450.3791">30911 14287 2589 0,'-6'0'106'0,"0"0"161"0,1 0 156 16,1 0 177-16,0 0-16 0,2 0-96 0,-1 0-79 15,2-3-116-15,1-1-52 0,0-1-51 0,0-1-77 16,0-3-53-16,25-1-41 0,-25-2-17 0,30-4-2 16,-9 0-10-16,3-2 5 0,1 0 3 0,4-1 1 15,0 5 5-15,1-1-9 0,-1 1 5 0,1 4-4 16,-1 3 4-16,-3 5 10 0,-4 2 2 0,-3 0 32 16,-2 0 37-16,-5 24 36 0,-1-24 32 0,-3 33 11 15,-7-15-14-15,-1 5-15 0,0-1-20 16,0 0-18-16,0 2-11 0,-25-2-14 0,25 2-20 15,-29 1-15-15,11 0-7 0,0-1-5 0,-5 2-4 16,3 0 0-16,-2 1-11 0,1-5-7 0,1 2 7 16,0-6-7-16,1 1 3 0,4-5 0 0,0-3-5 15,5-1 2-15,1-3 0 0,2-3-2 0,2-3 0 16,4-1-2-16,1 0-16 0,0 0-19 0,0 0-4 16,0 0 0-16,23-19 16 0,-23 19 19 0,25 0 8 15,-10-18 5-15,3 18 4 0,-2 0 14 0,2 0 24 16,1 0 40-16,-2 0 41 0,2 0 16 15,-3 0-27-15,0 28-42 0,-1-28-47 0,1 25-27 0,-1-11 0 16,0-1 0-16,-2 2 0 0,1-1 0 0,-2-2 0 16,-1 2 0-16,-2-6 0 0,0 1-59 15,-2-3-127-15,1 1-137 0,-3-2-199 0,0-5-132 16,1 2-104-16,2-2-188 0,1 0-2 0,0 0-106 16,-1-20 105-16,3 20 170 0,-2-23 202 0</inkml:trace>
  <inkml:trace contextRef="#ctx0" brushRef="#br0" timeOffset="298706.3076">31519 14442 2511 0,'1'-5'102'0,"0"0"138"16,-1 0 155-16,0 0 174 0,0 3 36 0,0-1-35 16,0 1 6-16,0 2-26 0,0 0-26 0,0 0 14 15,-13 0-89-15,13 17-150 0,0-17-110 0,0 18-115 16,0-18-74-16,0 23 0 0,0-11 0 0,0 3 0 15,0 1 0-15,0 1 0 0,0 1 0 0,0 1 0 16,21-2 0-16,-21 0 0 0,0-1 0 0,15 1 0 16,-15-4 0-16,0-1 0 0,17 0 0 0,-17-4 0 15,8 0 0-15,-8-3-127 0,8-2-141 16,-8-1-199-16,6-2-236 0,-6 0-162 0,5 0-144 16,-4 0-50-16,0 0-4 0,0-21 139 0,1 21 154 15,-2-22 247-15</inkml:trace>
  <inkml:trace contextRef="#ctx0" brushRef="#br0" timeOffset="299126.36">31536 14480 2887 0,'0'-4'98'15,"-4"-1"145"-15,1 0 148 0,0 3 166 0,1-1 2 16,-1-1-35-16,1 1-45 0,0-1-115 0,2 0-79 16,0-3-112-16,0 1-99 0,0-2-48 0,27-2-24 15,-27-1 3-15,27 0-2 0,-11-2-2 0,-1 2 0 16,4 0-3-16,-2 0-3 0,1 2-1 0,-3 4 5 15,1-2 3-15,-4 7 5 0,-1 0 7 0,-2 0 12 16,-2 0 13-16,-2 22 25 0,-1-22 14 16,-1 26 2-16,-3-11-7 0,0 0-25 0,0 1-21 15,0 1-16-15,-25 0-8 0,25 0-1 0,-23 0-4 16,23-1 3-16,-24-2-6 0,12 0-3 0,-1-1 2 16,1-3-6-16,2 0-1 0,0-3-5 0,1-3-15 15,4 2-8-15,5-4-26 0,-8 1-24 16,8-3-38-16,0 0-33 0,0 0 7 0,0 0 38 0,0 0 48 15,20-20 52-15,-20 20 18 0,23 0 8 0,-23-17 51 16,31 17 58-16,-15 0 47 0,-1 0 28 0,2 0-2 16,-5 0-19-16,0 0-11 0,1 0 3 0,-6 0-3 15,-1 20 6-15,-6-20 8 0,0 22-42 16,0-22-42-16,0 26-49 0,0-11-42 0,-26-1 0 16,26 3 0-16,-29 1 0 0,12-4 0 0,-2 3 0 15,0 0 0-15,-3-1 0 0,0-3 0 0,3 1-41 16,-1-4-143-16,2 0-196 0,0-3-295 0,-2-2-364 15,3-4-270-15,0-1-203 0,0 0 139 0,-4 0 405 16</inkml:trace>
  <inkml:trace contextRef="#ctx0" brushRef="#br0" timeOffset="302899.594">24056 15956 2965 0,'0'-2'99'0,"0"2"84"15,0 0 72-15,0 0 86 0,0 0-6 16,0 0-39-16,0 0-25 0,-16 0-67 0,16 0-72 16,0 0-37-16,0 0-44 0,0 0-12 0,0 0-19 15,0 0 5-15,0 0 3 0,0 0-13 0,22 0 0 16,-22 0-9-16,27 0 4 0,-9 0 15 0,3 0 9 15,1 0 6-15,1 0 1 0,-2 0 20 0,0 0 13 16,-2 0 6-16,-1 0 2 0,-3 0-10 0,-1 18-2 16,-5-18 19-16,-1 0 2 0,-2 26 9 15,-3-26-16-15,-3 23-27 0,0-8-18 0,0 0-19 0,0 2-14 16,-20 2-4-16,20-2 0 0,-20 1-11 16,20-1-1-16,-19-1-20 15,19-4-42-15,-15 0-34 0,15-3-19 0,0-2-7 0,0-4-1 16,0 0 30-16,0-1 28 0,0-2 26 0,0 0 43 0,0 0 9 15,27 0 5-15,-27 0-4 0,28 0 2 0,-11 0 16 16,1 0 11-16,0 0 40 0,0 0 34 0,1 0 12 16,-2 0 17-16,-1 0 10 0,-2 19 0 0,-2-19 13 15,-2 18 1-15,-3-6-25 0,-2 2-20 0,-5 3-35 16,0 0-24-16,0 2-19 0,0 1-12 0,0 0-7 16,-28 1-10-16,28-1-5 0,-25 0-2 0,11-2-2 15,-1-3 1-15,1 0-2 0,-1-3-4 0,2-1 2 16,-2-3-7-16,2-1-28 0,-2-5-70 0,3 1-109 15,-1-3-135-15,2 0-107 0,3 0-103 16,2 0-208-16,0 0-106 0,4 0-155 0,2 0-10 16,0-20 234-16,0 20 248 0</inkml:trace>
  <inkml:trace contextRef="#ctx0" brushRef="#br0" timeOffset="303451.3041">24762 16458 4705 0,'-16'8'96'15,"16"0"43"-15,0-2 58 0,0 1 74 16,0-3 17-16,-9 0 56 0,9-2 30 0,0-2-15 16,0 0-65-16,0 0-73 0,0 0-74 0,0 0-54 15,19 0-47-15,-19-17-17 16,16 17-3-16,-16-18-4 0,19 18 1 0,-19-28-11 0,20 10-12 0,-9-1-5 15,0-3-2-15,1 0 3 0,0-2-3 0,-2-1 4 16,2 0 0-16,-4 2 4 0,0 2-1 0,-4 1 0 16,0 1 0-16,-2 2-3 0,-2 5 2 0,0 1-4 15,0 2-9-15,0 2-2 0,0 3 3 0,0 1-1 16,0 3 9-16,-18 0-6 0,18 0-4 0,0 19 5 16,0-19-3-16,-15 27 4 0,15-8-13 15,0 1-9-15,0 2 0 0,0-2 8 0,0 1 10 16,22-4 5-16,-22 0-7 0,21-3-11 0,-21-5-13 15,29-2-15-15,-14-7-13 0,0 4-22 0,2-4-20 16,1 0-37-16,-3-20-49 0,2 20-33 0,-2-27-19 16,-1 11 51-16,-3-1 63 0,-2 0 65 0,-3 0 55 15,1 2 6-15,-5-1 5 0,-2 0-2 0,0 3 9 16,0 0-4-16,0 3 11 0,0 1 30 0,-20 2 29 16,20 2 46-16,0-1 29 0,0 3 12 0,-15 2 28 15,15 1 25-15,0 0 18 0,0 0 12 0,0 0-5 16,0 22-2-16,0-22-13 0,20 26-54 0,-20-8-58 15,15 1-67-15,-15 3-42 0,23 2 0 16,-12 3 0-16,1 1 0 0,1 3 0 0,0 4 0 16,-1-1 0-16,-2 2 0 0,3 0 0 0,-4-1 0 15,1-2 0-15,-1-2 0 0,2-6-97 0,-3-6-195 16,2-2-247-16,-2-6-262 0,2-5-315 0,1-6-207 16,-1 0-105-16,1 0 180 0,-2-32 413 15</inkml:trace>
  <inkml:trace contextRef="#ctx0" brushRef="#br0" timeOffset="303690.9937">25428 16312 3826 0,'0'0'172'0,"0"0"101"0,0-3 93 0,0 2 106 16,0 0-58-16,18 1-11 0,-18 0-15 0,24-2-66 15,-6 0-79-15,-1-1-89 0,4 1-78 0,0-1-40 16,0-2-35-16,2 1-10 0,-3 1 0 0,-2-1-32 16,2 0-55-16,-6 1-81 0,0 1-144 0,-4 1-81 15,0 1-66-15,-6 0-123 0,-1 0-120 0,-3 0-109 16,0 0-133-16,0 21-13 0,-19-21 222 16,19 15 219-16</inkml:trace>
  <inkml:trace contextRef="#ctx0" brushRef="#br0" timeOffset="303907.8847">25463 16445 4560 0,'0'0'113'0,"27"0"55"15,-12 0 50-15,4 0 52 0,4 0-29 0,1 0-2 16,0 0-47-16,1-17-56 0,0 17-93 0,-2 0-141 16,-2 0-152-16,0 0-250 0,-6 19-373 0,0-19-310 15,-3 16-116-15,-2-16 254 0</inkml:trace>
  <inkml:trace contextRef="#ctx0" brushRef="#br0" timeOffset="304547.7473">26296 15886 633 0,'0'0'91'0,"0"0"132"0,0 0 115 0,0 0 90 0,0 0-6 15,19 0-33-15,-19 0-39 0,0-10 39 16,0 10 54-16,0 0-9 0,0 0 4 0,0 0-73 16,0 0-77-16,0 0-11 0,0 0 4 0,0 0 3 15,0 0 3-15,0 0-17 0,0 0-33 0,0 0-3 16,0 0 10-16,0 0 36 0,0 0-33 0,0 0-58 16,0 24-75-16,0-24-98 0,0 28-16 0,25-8 0 15,-25 3 0-15,23 4 0 0,-8 1 0 0,3 2 0 16,-3 4 0-16,1 0 0 0,2 2 0 15,-2 0 0-15,-1 0 0 0,-1-2 0 0,-3 0 0 16,0-7 0-16,-1-3 0 0,-2-3 0 0,-3-6 0 0,1-3-50 16,-2-7-225-16,0-4-356 0,-2-1-319 15,2 0-461-15,0-26-210 0,-1 26 204 0,-1-35 320 16</inkml:trace>
  <inkml:trace contextRef="#ctx0" brushRef="#br0" timeOffset="304949.7915">26760 15906 1855 0,'0'0'83'0,"0"0"62"0,-10 0 63 15,10 0 49-15,0 0 20 0,0 0 61 0,0 0 69 16,0 0 37-16,-6 0-5 0,6 0-51 0,0 0-52 16,0 0 7-16,0 0 33 0,0 14 30 0,0-14 0 15,0 9-17-15,0-9-33 0,18 17-49 0,-18-6-79 16,0 3-78-16,15 3-97 0,-15 2-53 0,17 3 0 15,-17 3 0-15,17 2 0 0,-7 2 0 16,0 1 0-16,-1 4 0 0,-2-2 0 0,0-1 0 16,0 1 0-16,-3-3 0 0,0-5 0 0,3-1 0 15,-5-3 0-15,3-6-14 0,-2-3-182 0,-1-2-168 16,2-4-261-16,-2-3-234 0,2-2-170 0,-3 0-150 16,3 0-34-16,-2-29 38 0,4 29 353 0</inkml:trace>
  <inkml:trace contextRef="#ctx0" brushRef="#br0" timeOffset="305302.632">27041 15780 2333 0,'0'-4'66'0,"0"3"66"16,0 1 112-16,0 0 162 0,0 0 51 0,0 0 38 15,0 19-45-15,0-19-98 0,0 22-73 0,0-22-38 16,0 29 5-16,0-12 9 0,0 3 25 0,0 2-15 15,0 3-34-15,0 0-39 0,-25 2-43 0,25 4-25 16,-21-2-22-16,21 2-21 0,-29-1-12 0,14-3-6 16,0-2 11-16,0 0 5 0,-1-6-6 0,3-2-22 15,2-2-22-15,1-4-15 0,2 0-2 0,3-7 16 16,1 2 12-16,2-4 18 0,2 0-4 16,0-2-14-16,0 0-9 0,26 0-19 0,-26 0 2 15,37 0 11-15,-13 0-7 0,7 0-2 0,-2 0-5 16,1 0-11-16,4 0 0 0,-5 0 0 0,0 0 0 15,-2 0 0-15,-4 0 0 0,-3 20 0 0,-1-20 0 16,-4 16 0-16,0-16-16 0,-5 14-99 0,0-14-120 16,-7 11-125-16,3-11-184 0,-1 0-117 0,-2 0-206 15,1 0-196-15,0 0-87 0,-1-18-33 0,5 18 238 16,-3-30 319-16</inkml:trace>
  <inkml:trace contextRef="#ctx0" brushRef="#br0" timeOffset="305554.3525">27488 15837 2916 0,'0'-6'159'0,"0"6"211"0,0 0 158 0,0 0 117 16,0 0-10-16,0 0-42 0,-16 0-48 0,16 24-25 16,0-24-59-16,0 24-105 0,0-10-111 0,0 4-92 15,0 0-88-15,0 3-65 0,0 2 0 0,18 4 0 16,-18 0 0-16,0 2 0 0,20 0 0 0,-20-1 0 15,14 4 0-15,-14-5 0 0,15-1 0 0,-8-4 0 16,0-1 0-16,0-4 0 0,-1-4 0 0,0-3-142 16,-1-4-157-16,0-2-206 0,0-2-244 0,-3-2-163 15,2 0-160-15,-2 0-111 0,1-19-5 16,1 19 194-16,0-25 317 0</inkml:trace>
  <inkml:trace contextRef="#ctx0" brushRef="#br0" timeOffset="305986.3496">27496 15837 3081 0,'-6'-4'115'0,"1"2"125"0,1 2 102 15,1-2 94-15,-1-1-44 0,2 0-68 0,2 3-76 16,-2-4-83-16,2 0-62 0,0-2-41 0,0 1-4 16,20-4 10-16,-20 1 10 0,22 1-1 0,-22 0-19 15,29-1 1-15,-15 4-11 0,1-1-7 16,-3 3 12-16,1 2 16 0,-2 0 23 0,-1 0 35 15,-2 0 10-15,-3 26-17 0,-5-26-5 0,7 29-27 16,-7-12-3-16,0 2-13 0,0-1-20 0,0 4-9 16,-22-1-24-16,22 2-7 0,-23-1-6 0,23 0-6 15,-27 0-1-15,14-1 1 0,1-1 0 0,-1-1 0 16,13-2-2-16,-18-4 1 0,18-3 3 0,-11-1-1 16,11-4 3-16,-7-1-2 0,7-1-8 0,0-3-9 15,0 0-6-15,0 0 4 0,0 0 1 0,0 0 14 16,20 0 8-16,-20-21 3 0,18 21 8 0,-18 0 7 15,21 0 13-15,-21-14 24 0,19 14 35 0,-7 0 32 16,-3 0 26-16,2 0 10 0,1 25 19 16,-2-25-42-16,1 23-42 0,1-23-40 0,-3 27-59 15,2-14 0-15,1 4 0 0,-4-2 0 0,3 2 0 16,-1-2 0-16,0 1 0 0,1-3 0 0,-1 0-60 16,-1-2-114-16,0-2-121 0,1-2-173 0,0-3-168 15,-3-2-74-15,5-2-192 0,-4 0-73 0,3 0 43 16,1-27-76-16,3 27 200 0,-1-32 204 15,0 11 183-15</inkml:trace>
  <inkml:trace contextRef="#ctx0" brushRef="#br0" timeOffset="306207.4398">27920 16029 3243 0,'1'-2'130'16,"-1"2"122"-16,0 0 122 0,0 0 83 0,0 0-62 16,0 0-15-16,0 0 12 0,0 0 13 0,0 0 13 15,0 0-45-15,0 0-68 0,0 22-28 0,0-22-6 16,0 21-39-16,0-8-65 0,0 3-70 0,16 1-74 15,-16 0-23-15,0 2 0 0,13 1 0 0,-13-1 0 16,0 1 0-16,9-1 0 0,-9-2 0 0,0 0 0 16,7-2 0-16,-3-3 0 0,2-3-98 0,-2-2-138 15,-2-2-188-15,2-5-268 0,-1 0-141 0,1 0-173 16,1 0-104-16,1-29-37 0,-3 29 29 0,2-29 314 16</inkml:trace>
  <inkml:trace contextRef="#ctx0" brushRef="#br0" timeOffset="306633.35">27990 15983 2922 0,'-8'0'157'15,"2"0"136"-15,0 17 92 0,0-17 73 0,2 0-73 16,1 0-78-16,1 0-53 0,2 0-39 0,-2 0-67 16,2 0-55-16,0 0-32 0,0 0-51 0,0 0-7 15,0-23-2-15,25 23-10 0,-25-17 25 0,27 17-8 16,-10-19 7-16,2 19 2 0,0-16 7 0,-5 16 1 15,3-11 18-15,-4 11 31 0,-3 0 35 16,-1 0 57-16,-9 0 18 0,9 26 17 0,-9-26-27 16,0 29-44-16,0-12-40 0,0 2-33 0,-22 1-20 15,22 0-12-15,-20 1-7 0,20-2-12 0,-24 0-4 16,24-2-7-16,-25-1 2 0,25-3-1 0,-17-1-3 16,17-2 6-16,-12-3 0 0,12-4 1 0,0-1 3 15,0 1-16-15,0-3-10 0,0 0-1 0,0 0-2 16,0 0 17-16,21 0 10 0,-21 0 5 15,18-20 3-15,-18 20 8 0,23 0 11 0,-9 0 22 16,0-13 37-16,-2 13 41 0,2 0 28 0,-2 0 5 0,0 0-1 16,-2 0-6-16,-2 0-39 0,-3 25-33 0,1-25-36 15,-4 20-46-15,-1-20 0 0,-1 26 0 16,0-13 0-16,0 1 0 0,0 0 0 0,-22 1 0 16,22-1 0-16,-19 0 0 0,19-1 0 0,-23-1 0 15,10 0 0-15,1-2 0 0,-2-1 0 0,3-1-102 16,1-3-137-16,-1 0-157 0,1-1-256 0,0-3-115 15,3-1-282-15,-1 0-160 0,1 0-105 0,5 0 136 16,-2 0 418-16</inkml:trace>
  <inkml:trace contextRef="#ctx0" brushRef="#br0" timeOffset="307254.3221">28624 16037 1233 0,'-8'4'105'0,"8"-4"95"0,-10 0 88 0,10 0 80 15,-7 0-40-15,3 0 43 0,0 0 100 0,2 0 73 16,0 0 37-16,0 0-42 0,1 0-73 0,1 0-36 16,0 0 15-16,0 0 7 0,0 0-22 0,20 15-32 15,-20-15-118-15,23 0-101 0,-7 10-96 16,5-10-83-16,4 0 0 0,0 0 0 0,3 0 0 16,1 0 0-16,2 0 0 0,0 0 0 0,-1 0 0 15,-5 0 0-15,-4 0 0 0,1 0 0 0,-4 0-88 16,-3 0-144-16,-3 0-161 0,-3 0-259 0,-2 0-140 15,0 0-287-15,-3 0-241 0,2 0-37 0,1 0 190 16,-2 0 430-16</inkml:trace>
  <inkml:trace contextRef="#ctx0" brushRef="#br0" timeOffset="307654.3476">29273 15700 3598 0,'0'0'180'0,"0"0"160"16,0 0 99-16,0 0 114 0,-16 0-23 16,16 24-55-16,0-24-31 0,-18 23-53 0,18-9-92 15,-12 1-39-15,12 4 6 0,-12-1-62 0,12 3-65 16,-7 2-66-16,7 2-73 0,0 1 0 0,0 0 0 16,0 3 0-16,0 1 0 0,0 1 0 0,0 0 0 15,23-3 0-15,-23 0 0 0,19-3 0 0,-19-4 0 16,25-5 0-16,-9-3 0 0,0-5 0 15,1-4 0-15,1-3 0 0,1-1 0 0,-1 0 0 16,-1 0 0-16,-1-26 0 0,-2 26 0 0,-1-23-18 0,-4 23-56 16,-3-29-50-16,-2 15-28 0,-3 0-8 0,-1 2 25 15,0-1 13-15,0 1 8 0,-20 0 17 16,20 2 35-16,-20 5 35 0,20-2 22 0,-22 3 11 16,22 4-2-16,-23 0 5 0,23 0 6 0,-21 0 3 15,21 22 17-15,-20-22 20 0,20 26 8 0,-13-11-6 16,13-1-20-16,-6 1-20 0,6 0-17 0,0-2-5 15,0-1-42-15,22-2-75 0,-22-10-133 0,27 11-198 16,-10-11-122-16,2 0-260 0,1 0-113 0,0 0-119 16,0-26-60-16,3 26 228 0,-2-32 248 0</inkml:trace>
  <inkml:trace contextRef="#ctx0" brushRef="#br0" timeOffset="308001.3204">29662 15902 3074 0,'0'-2'135'0,"-18"1"143"0,18 1 123 0,0 0 126 16,-16 0-42-16,16 0-1 0,-14 24 6 0,14-24-39 16,-11 19-23-16,11-5-80 0,-5 1-75 0,5 2-44 15,0 0-8-15,0 2-51 0,0 1-55 0,0 1-42 16,22-1-64-16,-22-1-9 0,0-2 0 0,23-1 0 16,-23-3 0-16,23-1 0 0,-8-7 0 0,-2-1 0 15,5-4-44-15,-1 0-74 0,1 0-74 0,0-26-64 16,-2 26-17-16,0-36 19 0,-4 17 8 0,-1-5-18 15,-4 2-4-15,-2-1 10 0,-3 0 33 0,-2 1 52 16,0 0 49-16,0 4 40 0,-26-1 28 16,26 1 32-16,-37 1 10 0,13 1 6 0,1 3 15 15,-3 2-8-15,-1 3 11 0,1 5-7 0,2 3 12 16,1 0 42-16,4 0 55 0,2 22 76 0,1-22 32 16,5 35-10-16,4-15-50 0,3 3-66 0,4 0-50 15,0-1-32-15,0 3-11 0,24-2-63 16,-24-4-112-16,33-3-119 0,-33-2-170 0,37-2-265 0,-17-5-115 15,1-7-235-15,1 0-30 0,2 0 288 16,-4 0 223-16</inkml:trace>
  <inkml:trace contextRef="#ctx0" brushRef="#br0" timeOffset="308418.3746">30029 15881 1811 0,'0'0'102'0,"0"0"94"0,0 0 89 16,0 0 110-16,0 0 69 0,0 0 51 0,0 0 19 16,0 0-19-16,0 0-82 0,0 0-27 0,0 0-5 15,-16 19 2-15,16-19-6 0,0 18-30 16,-14-18-26-16,14 22-60 0,0-11-82 0,-10 3-88 15,10 1-76-15,0 0-35 0,0 2 0 0,0 1 0 16,0 1 0-16,0 0 0 0,0 3 0 0,0-3 0 16,20 3 0-16,-20-5 0 0,20 0 0 0,-20-5 0 15,26-2 0-15,-9-4 0 0,0-3 0 0,2-3 0 16,-2 0 0-16,2 0 0 0,0-29-6 0,-3 29-77 16,0-34-74-16,-3 14-48 0,-3-2-30 0,-1-2 53 15,-2 1 62-15,-5 0 43 0,-2 0 26 0,0 1 23 16,0 2 11-16,-23 1 3 0,23 2 9 0,-34 5 4 15,12 2 1-15,-2 3 2 0,-3 4 2 16,-1 3-2-16,0 0-8 0,-1 20-69 0,1-20-152 16,5 28-185-16,3-10-204 0,4-3-296 0,4 2-171 15,7-3-185-15,5-2 136 0,0-1 365 0</inkml:trace>
  <inkml:trace contextRef="#ctx0" brushRef="#br0" timeOffset="309036.9774">30743 15784 2189 0,'0'-14'97'0,"0"14"94"0,0 0 69 0,0-12 145 15,0 12 47-15,0 0-5 0,0-8 4 16,0 8-92-16,0 0-95 0,0 0-46 0,0 0-32 16,0 0 14-16,0 0 49 0,0 0 11 0,0 0 19 15,0 18-9-15,0-18-41 0,22 22 17 0,-22-8 31 16,16 5-11-16,-16-1-55 0,21 4-74 0,-21 3-89 16,25 1-48-16,-13 1 0 0,1 3 0 0,-1 0 0 15,-2 1 0-15,0 0 0 0,-2-3 0 0,-1 0 0 16,-2-2 0-16,-1-4 0 0,0-1 0 15,-1-6 0-15,1-3 0 0,-1-4-21 0,0-3-159 16,-1-1-187-16,1-4-277 0,0 0-217 0,1 0-176 16,-1-28-111-16,1 28-21 0,-2-30 24 0,-1 11 316 15,3-3 296-15</inkml:trace>
  <inkml:trace contextRef="#ctx0" brushRef="#br0" timeOffset="309482.316">30696 15765 2828 0,'-5'-4'158'0,"1"1"173"0,0 1 142 16,2 1 100-16,1-2-104 0,0 0-121 0,-2 1-107 15,3-1-50-15,0-3-17 0,0 1-19 0,0-3-14 16,21-2-44-16,-21-2-36 0,24 0-34 0,-7 1-21 16,0 1-6-16,4 1 1 0,0 0 4 0,1 4 2 15,0 2 17-15,1 3 9 0,-3 0 21 0,0 0 42 16,-1 0 23-16,-2 30 20 0,-1-30 3 15,-4 26-26-15,-1-10-20 0,-1 2-20 0,-4 0-5 16,-3 0 1-16,-2 2-5 0,-1-2 4 0,0-2-16 16,0 2-11-16,-25-1-11 0,25 0-17 0,-23 2-7 15,7-1-9-15,1-2-2 0,0 1-1 0,-1 0 3 16,2-3 3-16,2-1-5 0,1-2-2 0,2-4-8 16,9 0-2-16,-11-6 0 0,11 3-7 0,0-3-8 15,0-1-12-15,0 0-6 0,0 0 11 0,0 0 15 16,18 0 14-16,-18 0 13 0,23-16 12 0,-23 16 23 15,29 0 30-15,-13 0 51 0,-1 0 54 16,3 0-12-16,-2 0-32 0,1 0-53 0,-2 25-66 16,0-25-13-16,0 24 0 0,-1-11 0 0,-1 1 0 15,-1 1 0-15,-1-1 0 0,-1 0 0 0,-1 1 0 16,0-1 0-16,-1-2 0 0,-1-1-19 0,2-3-131 16,-2-1-129-16,1-2-160 0,-1-2-192 0,4-3-34 15,-2 0-109-15,1 0-104 0,1-18-10 0,0 18-54 16,-2-21 45-16,2 21 166 0,-2-29 220 0</inkml:trace>
  <inkml:trace contextRef="#ctx0" brushRef="#br0" timeOffset="309706.3148">31285 15891 3000 0,'0'-5'144'0,"0"3"148"0,0 1 153 16,0 0 81-16,0 0-61 0,0 1 13 0,0 0-23 15,0 0 22-15,0 18 10 0,0-18-62 0,0 21-28 16,0-21-103-16,0 30-93 0,0-14-98 0,0 4-101 15,0 0-2-15,14 0 0 0,-14-1 0 0,0 1 0 16,18-2 0-16,-18 1 0 0,0-3 0 0,10-1 0 16,-10-3 0-16,6 0 0 0,-6-3 0 0,4-3 0 15,-3-3-75-15,1-1-166 0,1-2-184 0,-3 0-245 16,1 0-115-16,0-19-125 0,2 19-35 0,0-22 45 16,0 7 2-16,2-1 109 0,0-2 110 0,0 1 201 15</inkml:trace>
  <inkml:trace contextRef="#ctx0" brushRef="#br0" timeOffset="310122.3321">31348 15887 2472 0,'0'-2'97'0,"0"0"110"0,-13 0 154 0,13 0 148 15,-8 0 5-15,3 1-40 0,0 0-98 0,1 0-75 16,0-3-36-16,2-1-16 0,2-1-2 0,0 2-22 16,0-3-28-16,0-3-25 0,0 2-31 0,19-3-31 15,-19 0-24-15,0 0-22 0,25 1-19 0,-25-2-17 16,24 2-16-16,-12 3-11 0,-1 1-1 15,3 3 0-15,-3 3 4 0,2 0 10 0,-4 0 1 16,-2 0 14-16,-2 27 6 0,-2-27 0 0,0 32 6 16,-3-17-14-16,0 4-6 0,0 1-10 0,0 2-8 15,0 0 3-15,-25-3-7 0,25 1-2 0,-18-2 1 16,18-1-7-16,-16-2-3 0,16-3-4 0,-15-3-13 16,15-1-16-16,-9-3-13 0,9-4-30 0,0-1-30 15,0 0-20-15,0 0-4 0,0 0 22 0,0 0 40 16,21-18 34-16,-21 18 24 0,22 0 15 15,-22-22 1-15,29 22 12 0,-14-13 1 0,-1 13 7 16,2 0 33-16,-3 0 24 0,1 0 39 0,-1 0 34 16,-2 0 22-16,0 0-5 0,-4 21-18 0,0-21-15 0,-2 25-21 15,-3-25 3-15,-2 28 11 0,0-13-7 16,0 2-18-16,0 0-30 0,-21 1-29 0,21 0-25 16,-25 0-11-16,25 0-5 0,-32-2-5 0,13-1-3 15,-2 0-19-15,0-3-53 0,0-2-83 0,-2-1-101 16,1-2-139-16,-5-1-185 0,5-2-197 0,-3-4-317 15,1 0-305-15,2 0 62 0,-1 0 285 0</inkml:trace>
  <inkml:trace contextRef="#ctx0" brushRef="#br0" timeOffset="312574.3175">24459 17336 2202 0,'0'0'78'0,"0"0"63"0,0 0 57 16,0 0 110-16,0 0 71 0,0 0 31 0,0 0 37 15,0 0-33-15,0 17-102 0,0-17-40 0,7 0-46 16,-7 19-35-16,0-19 5 0,4 11 10 0,-4-11 3 15,3 12 14-15,-3-3-6 0,1-1-26 0,-1 0-9 16,0 2-18-16,0 0-24 0,0 4-15 16,0 1-25-16,0 0-11 0,-23 2 0 0,23 1-4 15,-18-1-6-15,18 0-10 0,-23 0-16 0,23-2-14 16,-22-1-9-16,13-2-19 0,9-3-5 0,-14 0-4 16,14-4 1-16,-10 0 5 0,10-2-2 0,-5 0 3 15,5-3-1-15,0 0-7 0,0 0-6 0,0 0-5 16,0 0-8-16,25 0 1 0,-25-24 4 15,31 24 2-15,-9-15 6 0,1 15 0 0,2-19 0 16,2 19 2-16,-3-12-3 0,1 12 6 0,-3 0-3 0,-1 0-8 16,-4 0 2-16,-2 0-30 0,-1 0-52 15,-2 26-60-15,-4-26-76 0,1 15-79 0,-3-15-105 16,-2 0-88-16,-1 15-173 0,0-15-276 0,-2 0-151 16,0 0-78-16,2 0 82 0,-1-27 383 0</inkml:trace>
  <inkml:trace contextRef="#ctx0" brushRef="#br0" timeOffset="312816.9977">24663 17348 2227 0,'0'-5'99'0,"-10"0"92"0,10 0 138 16,0 5 159-16,0-2 31 0,0 2 10 0,0 0-68 16,0 0-91-16,0 0-41 0,0 22 6 0,0-22 18 15,26 26 5-15,-26-10-23 0,20 4-45 16,-20 5-31-16,17 1 7 0,-17 5-58 0,16 3-63 15,-16 3-55-15,11-1-80 0,-11 5-10 0,0-4 0 16,5-1 0-16,-5-5 0 0,0-1-22 0,0-7-136 16,0-4-154-16,0-6-237 0,4-3-213 0,0-3-345 15,-2-6-223-15,2-1-63 0,3 0 130 0,1-21 479 16</inkml:trace>
  <inkml:trace contextRef="#ctx0" brushRef="#br0" timeOffset="313138.2982">24964 17495 3194 0,'0'-4'154'0,"0"4"166"0,-20 0 167 15,20 0 65-15,0 0-65 0,-14 22-87 0,14-22-80 16,0 26 0-16,0-11-47 0,0 4-45 0,0-2-60 16,0 6-44-16,0 0-23 0,0 2-30 0,20 0-28 15,-20 0-18-15,23 1-21 0,-23-2-3 0,24-4 1 16,-8-1-5-16,2-4-1 0,-2-6-6 0,3-4-25 15,-2-5-29-15,3 0-44 0,-2-18-45 0,-2 18-16 16,0-33-13-16,-3 11 27 0,-4-1 29 0,-1-1 27 16,0 1 33-16,-8-2 8 0,0 1 6 15,0 2-11-15,0-1-5 0,-21 4-10 0,21-1 12 16,-29 3 26-16,12 5 17 0,-2 0 23 0,1 5 0 16,0 2 4-16,0 5 6 0,1 0-2 0,2 0 15 15,3 27-4-15,2-27 5 0,2 31 5 0,8-11-4 16,-7 0-8-16,7-1-13 0,0 0-12 0,0-1-22 15,19-2-84-15,-19-2-162 0,23-4-360 0,-23-2-275 16,29-8-223-16,-13 9-40 0,2-9 364 0</inkml:trace>
  <inkml:trace contextRef="#ctx0" brushRef="#br0" timeOffset="313430.147">25343 17510 4706 0,'-20'0'117'15,"20"17"88"-15,-20-17 95 0,20 24 116 0,-18-9-2 16,18 1-13-16,-10 1-41 0,10-1-84 0,0 2-89 16,0 1-59-16,0-1-49 0,25 1-31 0,-25 0-25 15,28-2-17-15,-10 3-8 0,-5-3 1 0,4-2-7 16,-1-3-1-16,3-3 3 0,-1-4-8 0,-1-5-2 16,2 0-8-16,-4 0-17 0,3-25-6 0,-4 25 3 15,-3-36 8-15,-2 14 18 0,-4 1 10 0,-1-1 7 16,-4 0 0-16,0-2 8 0,0 5-5 15,0-1-3-15,-24 3 1 0,24 1-3 0,-27 2 4 16,27 3-2-16,-29 1 2 0,11 3-5 0,3 5 0 16,-2-1 0-16,2 3-20 0,0 0-78 0,3 0-152 15,2 21-203-15,-1-21-237 0,6 23-349 0,-1-23-214 16,6 31-129-16,0-17 254 0</inkml:trace>
  <inkml:trace contextRef="#ctx0" brushRef="#br0" timeOffset="314063.3145">25991 17329 1986 0,'0'0'99'0,"0"0"96"0,0 0 98 15,0 0 76-15,0-16 49 0,0 16 66 0,0 0-10 16,0 0-1-16,0 0-75 0,0 0-60 0,0 0 20 16,0 0-5-16,0 0 5 0,0 0-13 0,0 0-29 15,0 0 12-15,0 25-51 0,0-10-87 0,22 4-79 16,-22 3-83-16,15 2-28 0,-15 3 0 15,21 2 0-15,-21 2 0 0,19 1 0 0,-9-1 0 16,-3-1 0-16,2-2 0 0,0-2 0 0,-2-4 0 16,-1-2 0-16,2-6-94 0,-1-4-125 0,-1-4-172 15,0-3-262-15,-1-3-163 0,2 0-221 0,-2-19-104 16,1 19 1-16,-2-31 50 0,3 10 298 0,-1-4 276 16</inkml:trace>
  <inkml:trace contextRef="#ctx0" brushRef="#br0" timeOffset="314522.3114">25993 17236 2400 0,'-2'-3'75'0,"-3"1"54"16,5 1 106-16,-2 0 112 0,0 1 26 0,0-2 18 16,2-1-65-16,0 0-76 0,0-2-68 0,0 1-53 15,0-3-18-15,0-1-11 0,23-1-9 16,-23 0 8-16,23 0-10 0,-23 1-26 0,27 0-3 15,-10 3 4-15,-2 0 13 0,-1 1 20 0,1 2 0 16,-3 2 18-16,1 0 19 0,-2 0 17 0,1 0 9 16,-1 18-26-16,-1-18-21 0,-2 20-20 0,-3-20-14 15,1 28-20-15,-6-11-21 0,0 2-15 0,0 2-9 16,0 0 3-16,0 1 7 0,-21 3-1 0,21-1-10 16,0 0-4-16,-23-2-5 0,23-3-2 0,-14 0 0 15,14-5-1-15,-13 0-2 0,13-5 0 0,-9 0 6 16,9-4-2-16,-8-2-2 0,8 1 2 0,0-4-1 15,0 0-1-15,0 0-1 0,0 0-6 16,0 0 2-16,0-19-2 0,0 19 6 0,0 0 17 16,25-20 26-16,-25 20 41 0,23 0 38 0,-10-14 30 15,3 14 32-15,-1 0 21 0,-1 0-29 0,1 0-44 16,0 0-60-16,-2 27-58 0,1-27-14 0,-1 29 0 16,1-14 0-16,-3 2 0 0,2 2 0 0,1 0 0 15,-1-1 0-15,1-2 0 0,-1 1 0 0,-2-2 0 16,1-1 0-16,-1-3 0 0,2-1 0 0,-2-3-67 15,-2-2-152-15,1-2-212 0,0-3-243 16,-1 0-242-16,3 0-190 0,-5 0-117 0,3-29 13 16,0 29 144-16,1-30 344 0</inkml:trace>
  <inkml:trace contextRef="#ctx0" brushRef="#br0" timeOffset="314754.2065">26614 17396 4110 0,'0'-2'145'0,"0"-1"100"0,0 3 66 0,0-2 77 15,0 2-21-15,0 0 18 0,-14 0 42 0,14 0 3 16,0 19-58-16,0-19-63 0,0 19-40 0,0-19-66 16,18 29-66-16,-18-12-56 0,15 1-69 0,-15 2-12 15,18-2 0-15,-18 3 0 0,14 2 0 0,-14-4 0 16,12 2 0-16,-12-3-72 0,8-2-119 0,-8-4-116 16,7-2-153-16,-7-3-106 0,4-3-57 0,-1-4-210 15,-3 0-103-15,0 0-91 0,0-19-49 16,2 19 169-16,-2-28 255 0</inkml:trace>
  <inkml:trace contextRef="#ctx0" brushRef="#br0" timeOffset="315138.312">26627 17355 3377 0,'-2'-2'195'0,"-1"-1"135"16,1 2 83-16,2 0 63 0,-4-2-112 0,4 3-88 15,0 0-33-15,0-2-18 0,0-3-58 0,0 0-26 16,19 2-48-16,-19-3-39 0,21 1-20 0,-21 0-23 15,25 0-8-15,-25 3 2 0,25 2-7 0,-14 0-3 16,-1 0 8-16,0 0-8 0,1 0 1 0,-4 0 11 16,0 24-3-16,-7-24-7 0,4 17-3 15,-4-17 0-15,0 24 1 0,0-9 5 0,0-1 7 16,0 0-1-16,-22 0-2 0,22-1-2 0,0-1-4 16,-19 0-7-16,19-5-1 0,0 1 12 0,-13-5-2 15,13 1 2-15,0-2 0 0,0-2-9 0,0 0-6 16,0 0 3-16,0 0 6 0,0 0 0 15,21 0 15-15,-21-17 2 0,21 17 12 0,-21 0 18 16,28 0 26-16,-14 0 59 0,1 0 34 0,-1 0 3 16,-1 0-6-16,-2 0-36 0,-1 0-16 0,0 0-2 15,-3 0 12-15,-2 25 10 0,-5-25 7 0,5 31 8 16,-5-16-35-16,0 4-37 0,0 1-40 0,0-1-27 16,-21 2-3-16,21 0 0 0,-19-3 0 0,19 0 0 15,-23-2 0-15,23-1 0 0,-21-4 0 0,21-1-44 16,-20-4-106-16,9-2-122 0,2-2-173 0,2-2-180 15,0 0-122-15,1 0-239 0,-1-28-78 0,5 28-41 16,0-30 28-16,2 9 289 0,0 1 249 0</inkml:trace>
  <inkml:trace contextRef="#ctx0" brushRef="#br0" timeOffset="315371.3235">27143 17314 4380 0,'0'0'185'16,"0"0"91"-16,0 0 137 0,0 0 111 0,0-17-70 15,0 17 16-15,0 0-38 0,0 0-55 0,0 0-64 16,25 0-107-16,-25 0-98 0,30 0-55 0,-15 0-53 16,5 0 0-16,-1 0 0 0,0 0-42 0,2 0-98 15,-3 0-118-15,0 0-156 0,-2 0-183 0,-1 0-58 16,-3 0-166-16,-1-16-112 0,-5 16-40 0,-1 0-120 15,0 0 124-15,-5-14 269 0</inkml:trace>
  <inkml:trace contextRef="#ctx0" brushRef="#br0" timeOffset="315592.5495">27126 17467 5052 0,'-7'4'92'15,"6"-2"75"-15,1 1 96 0,0-1 103 0,0-1-7 16,0 0-3-16,32-1-57 0,-32 0-74 0,37 0-82 15,-14 0-72-15,2 0-52 0,0 0-73 0,-4 0-114 16,4-15-233-16,-3 15-223 0,-2 0-388 0,-1 0-240 16,-4 0-181-16,-2 0 211 0,-1 0 436 0</inkml:trace>
  <inkml:trace contextRef="#ctx0" brushRef="#br0" timeOffset="316346.8213">27913 16915 1171 0,'-3'0'115'16,"0"0"82"-16,1 0 75 0,-2 0 73 0,1 0-23 16,-3 0 3-16,2 0 81 0,0 0 75 0,-4 0 24 15,3 0-20-15,1 17-91 0,-2-17-61 0,2 0-36 16,3 11 21-16,-1-11 0 0,0 0-44 0,2 8-42 15,-3-8-49-15,1 7-35 0,2-7-14 16,0 3-19-16,-2-3-24 0,2 4-5 0,0-3-14 16,0-1-14-16,0 0-11 0,0 0-22 0,20 0-18 15,-20 0-1-15,23 0-4 0,-23-17-4 0,31 17 4 16,-13 0-1-16,4 0 10 0,-1-11 5 0,0 11 14 16,0 0 7-16,-2 0 3 0,0 0 16 0,-5 25 10 15,0-25 2-15,-5 23-11 0,-4-23-23 0,-3 26-23 16,-2-13-11-16,0 1 0 0,0 1 0 0,-30 1 0 15,30-2 0-15,-31 1 0 0,14 1 0 0,0-4 0 16,1 1 0-16,1 1 0 0,0-5 0 0,4-1 0 16,0-1 0-16,11-2-3 0,-9-2-16 0,9-2-41 15,-8 0-38-15,8-1-26 0,0 0 15 0,0 0 40 16,0 0 41-16,23 0 32 0,-23-19 2 0,27 19 10 16,-10 0 2-16,3 0 11 0,-2-13 16 0,2 13 10 15,1 0 15-15,-6 0 18 0,2 0-11 16,-3 0-19-16,-2 19-21 0,-3-19-30 0,0 20-7 15,-3-5 0-15,0-1 0 0,-2 3 0 0,-2 3 0 16,-2-1 0-16,0 0 0 0,0 3 0 0,-20-2 0 16,20 1 0-16,-23-1 0 0,7-1 0 0,-1-2 0 15,-1-1 0-15,-2-1 0 0,-1-1 0 0,1-1 0 16,0-1 0-16,-3-3-49 0,1-3-135 0,-1 1-142 16,1-5-210-16,3-2-156 0,2 0-252 0,6 0-161 15,3 0-110-15,6-28-61 0,2 28 356 0,23-30 304 16</inkml:trace>
  <inkml:trace contextRef="#ctx0" brushRef="#br0" timeOffset="316922.313">28360 17401 4651 0,'-14'3'133'0,"14"1"68"15,0 1 104-15,-7-1 104 0,7-3-10 0,0 4 32 16,0-1-14-16,0 1-21 0,0 0-43 0,0-2-100 16,0 1-90-16,0-1-83 0,0-1-80 15,0-2 0-15,0 0 0 0,16 0 0 0,-16 0 0 16,0 0 0-16,19-24 0 0,-19 24 0 0,15-27 0 16,-7 9 0-16,4-4 0 0,1-3 0 0,1-4 0 15,1 0 0-15,2-1 0 0,-2-2 0 0,1 2 0 16,-1-1 0-16,-3 3 0 0,-1 3 0 0,-3 5 0 15,0 3 0-15,-5 3 0 0,-1 6 0 0,-2 4 0 16,0 1 0-16,0 3 0 0,0 0 0 0,0 0 0 16,0 0 0-16,0 23 0 0,-19-23 0 0,19 21 0 15,0-21 0-15,-13 28 0 0,13-15 0 0,0 1 0 16,0-1 0-16,0 0 0 0,0-1 0 0,0-3 0 16,0 0 0-16,0-2 0 0,25-7 0 0,-25 0 0 15,23 0 0-15,-8 0 0 0,0 0 0 16,2-29 0-16,-3 29 0 0,1-29 0 0,-1 14 0 15,-1-1 0-15,-2 0 0 0,-3 2 0 0,0 0 0 16,-2 2 0-16,-1 4 0 0,-2 8 0 0,-2-11 0 16,-1 11 0-16,2-6 0 0,-2 6 0 0,0 0 0 15,0 0 0-15,0 0 0 0,0 0 0 0,0 0 0 16,0 0 0-16,0 0 0 0,0 0 0 0,0 0 0 16,0 0 0-16,0 0 0 0,0 20 0 0,19-20 0 15,-19 17 0-15,0-5 0 0,18 4 0 0,-18 0 0 16,13 3 0-16,-13 2 0 0,10 2 0 0,-10 0 0 15,10 0 0-15,-10 2 0 0,9-2 0 16,-5 1 0-16,2-2 0 0,-3-2 0 0,3-2 0 16,0-2 0-16,-2-2-21 0,1-4-257 0,-3-3-373 15,2-2-423-15,-4-4-618 0,0 2-78 0,0-3 373 16</inkml:trace>
  <inkml:trace contextRef="#ctx0" brushRef="#br0" timeOffset="345448.2594">29375 16895 1677 0,'0'0'58'0,"0"-3"76"0,0 2 60 16,0 1 57-16,0-1 45 0,0 1 38 0,0 0 28 15,0 0 74-15,0 25-2 0,19-25-42 16,-19 26-29-16,0-6-77 0,17 2-14 0,-17 4 6 16,15 5 22-16,-15 6 7 0,15 6-27 0,-8 10-27 15,1 5-14-15,1 10-25 0,-1 10-5 0,-1 6-19 16,0 6-52-16,-1 6-24 0,1 1-43 0,-1 1-40 15,0 0 1-15,0-4-18 0,0-5-15 0,0-8 9 16,2-6-18-16,1-7 9 0,1-10 3 0,0-9-2 16,2-8-9-16,0-5-23 0,-2-11-49 0,2-4-59 15,-3-4-64-15,-4-1-82 0,1-2-111 0,-2-3-138 16,-3-9-206-16,1-2-272 0,-2 0-106 0,0 0-67 16,0 0 102-16,0-33 374 0</inkml:trace>
  <inkml:trace contextRef="#ctx0" brushRef="#br0" timeOffset="346103.9086">30043 17111 2057 0,'0'0'107'0,"0"-8"68"0,0 8 124 0,0 0 138 16,-1-7 23-16,0 7 49 0,0 0-48 0,0 0-93 16,-2 0-76-16,2 0-64 0,-1 0-34 0,1 0 1 15,1 0 18-15,0 0-10 0,0 0 10 16,0 0 0-16,0 0-26 0,0 19 8 0,0-19 5 15,0 17 16-15,0-17 22 0,20 22-14 0,-20-6-57 16,0 2-64-16,20 1-66 0,-20 3-37 0,16 2 0 16,-16 1 0-16,16 4 0 0,-16 0 0 0,12 0 0 15,-12-3 0-15,8 3 0 0,-8-5 0 0,5-2 0 16,-4-2 0-16,0-4 0 0,0-3-87 16,0-4-108-16,-1-2-109 0,2-2-173 0,-2-4-121 15,0-1-156-15,1 0-189 0,-1 0-68 0,0-25-25 16,0 25 41-16,0-28 195 0,0 10 241 0</inkml:trace>
  <inkml:trace contextRef="#ctx0" brushRef="#br0" timeOffset="346625.2575">30022 17091 2712 0,'-1'-4'126'0,"0"0"132"0,-1 0 100 15,-2 2 140-15,1-1-24 0,1 1-67 0,-3 1-20 16,2 0-54-16,0 1-41 0,1-1-22 0,1-1-55 16,1 1-72-16,0 0-53 0,0 1-38 0,0-3-30 15,0-2-13-15,0-2-9 0,0 2-5 0,19-3 4 16,-19-1-1-16,19-3-5 0,-19 0 4 0,30 0-4 16,-13 2 7-16,-1 1 0 0,3-1 0 15,-2 5 2-15,0 1-7 0,-1 1 6 0,-3 3 6 16,2 0 9-16,-4 0 13 0,-1 19 17 0,-1-19 20 15,-3 22 18-15,-1-22 4 0,-3 29-9 0,-1-11-23 16,-1 2-24-16,0 2-17 0,0 1-11 0,-23 3-3 16,23 1-2-16,-18 2 1 0,18 0 2 0,-23 1-2 15,23 0 1-15,-22-1 1 0,22-2-2 0,-20-1-1 16,20-4-1-16,-16-2-2 0,9-4 1 0,7-1 1 16,-9-5 2-16,9-2 2 0,-8-4-1 0,8 0-4 15,-2-1-1-15,2-3-1 0,0 0 1 16,0 0 8-16,0 0-6 0,0 0 3 0,0 0 12 15,0 0 11-15,21 0 22 0,-21-17 23 0,0 17 21 16,23 0 39-16,-23 0 42 0,20 0 28 0,-8 0-36 16,-1 0-51-16,1 0-61 0,3 0-51 0,-2 0 0 15,3 29 0-15,-1-29 0 0,0 29 0 0,0-14 0 16,0 1 0-16,-1 0 0 0,2 0 0 16,-4 0 0-16,1 0 0 0,-2-4 0 0,1-2-65 0,-1 1-96 15,-1-3-105-15,2 1-140 0,-2-6-127 16,-1 2-60-16,0-3-205 0,3-2-117 0,-3 0-33 0,0 0-68 15,0 0 173-15,-1-22 117 0,-1 22 223 0</inkml:trace>
  <inkml:trace contextRef="#ctx0" brushRef="#br0" timeOffset="346912.2682">30589 17345 1702 0,'0'-5'82'0,"0"-1"81"0,0 2 87 0,0-2 89 16,0 3 59-16,-18-1 86 0,18 3 34 0,0 1 13 16,0 0-65-16,-15 0-70 0,15 0-31 0,0 0 3 15,0 0 3-15,-11 0-23 0,11 0-20 16,-7 0-39-16,7 15-11 0,-5-15-48 0,5 14-68 16,-4-1-67-16,3 1-67 0,1 1-28 0,0 1 0 15,0 1 0-15,0 0 0 0,0 2 0 0,0 1 0 16,18-2 0-16,-18 0 0 0,0-1 0 0,16 2 0 15,-16-1 0-15,12-1-7 0,-12-2-123 0,14-1-130 16,-14-4-163-16,12-1-211 0,-12-2-17 0,8-1-204 16,-1-5-90-16,-2-1-42 0,-2 0-93 0,1 0 148 15,1-22 251-15</inkml:trace>
  <inkml:trace contextRef="#ctx0" brushRef="#br0" timeOffset="347368.2797">30560 17299 2572 0,'-4'-7'84'0,"0"3"108"16,-1 2 151-16,3-1 133 0,-1-2 47 0,1 2-56 16,-1 1-115-16,1 2-125 0,-1-1-122 0,2-1-57 15,1-2-25-15,0 0 0 0,0 0-4 0,0 0 13 16,0-2-11-16,0-1-11 0,25 0-3 0,-25 0-12 16,20-3-11-16,-20 3 9 0,26-2 4 0,-13 3 24 15,-1 0 21-15,-1 0 13 0,1 6 32 0,-3-2 15 16,0 2 37-16,-1 0 10 0,-1 0-3 0,0 0-11 15,-2 24-28-15,-2-24-22 0,-1 19-38 16,-2-19-24-16,0 26-17 0,0-11-7 0,0 0 1 16,-19 3-3-16,19 0 1 0,0 0-9 0,-24 1-7 15,24-2-13-15,-15-1-11 0,15-2 1 0,-12-2 2 16,12-1 12-16,0-5-4 0,0-2 0 0,0 0 9 16,0-4-1-16,0 0 19 0,0 0 10 0,0 0-4 15,25 0 2-15,-25 0 8 0,24-19 14 0,-10 19 31 16,0 0 27-16,0-17 6 0,-2 17 21 0,0 0 8 15,-2 0 10-15,0 0 24 0,0 0-13 0,-4 0 23 16,0 0 4-16,-2 22-15 0,-1-22 7 0,0 26-41 16,-3-9-31-16,0 3-26 0,0 1-32 0,0-1-18 15,0-1-11-15,-19 2 0 0,19-2 0 0,0-1 0 16,-23-3 0-16,23-3-19 0,-13 2-53 16,13-5-60-16,-14-2-69 0,14-1-74 0,-11-2-93 15,11-3-126-15,-7-1-72 0,7 0-170 0,-7 0-101 16,7-20 32-16,0 20-65 0,0-22 101 0,0 22 143 15,0-28 10-15,27 12 204 0</inkml:trace>
  <inkml:trace contextRef="#ctx0" brushRef="#br0" timeOffset="347643.8368">30963 17230 2167 0,'0'-3'140'16,"0"0"129"-16,0 2 169 0,-10-1 180 0,10-2-37 16,0 4-42-16,0-1-99 0,0 1-106 0,0 0-33 15,0 0-7-15,0 0-25 0,0 0-6 0,0 0-7 16,18 0-27-16,-18 0-11 0,25 0-49 0,-25 0-59 16,29 0-55-16,-11-13-36 0,-2 13-19 0,1 0-15 15,0 0-23-15,-2-8-42 0,-1 8-55 0,2 0-50 16,-3 0-75-16,-3 0-108 0,0 0-89 0,-4 0-50 15,-1 0-103-15,-1 0-70 0,-3 0-31 16,-1 0-59-16,0 0-58 0,0 0 94 0,-23 15 110 16,23-15 172-16</inkml:trace>
  <inkml:trace contextRef="#ctx0" brushRef="#br0" timeOffset="347868.7791">30921 17430 2796 0,'-3'5'130'0,"-1"-3"157"0,3 3 184 0,1-5 119 16,0 0-34-16,0 0 4 0,24 0-52 0,-24 0-33 15,35-17-35-15,-11 17-131 0,2-17-129 0,2 17-89 16,2-14-101-16,0 14-126 0,-2-12-186 0,-2 12-237 16,-5 0-302-16,-1 0-260 0,1 0-237 0,-6 0 62 15,0 0 341-15</inkml:trace>
  <inkml:trace contextRef="#ctx0" brushRef="#br0" timeOffset="348576.259">31432 16934 1352 0,'-2'0'153'16,"1"0"122"-16,0 0 103 0,-2 0 110 15,3 0-30-15,-2 0 22 0,-1 0 6 0,1 0-62 16,-1 0-76-16,2 0-110 0,-1 0-73 0,1 0-15 16,1 0 9-16,0 0 50 0,0 0 36 0,19 0 13 15,-19 0-1-15,25 0-41 0,-8 0-32 0,1 0-13 16,2 0-35-16,0 0-26 0,-2 0-35 0,0 0-34 15,-2 0-16-15,0 0-12 0,-3 0 2 0,-1 0 5 16,-4 0 5-16,-2 0 13 0,-2 0 19 0,2 0 22 16,-4 0 11-16,-2 0 6 0,2 0-5 0,-2 0-12 15,0 0-21-15,0 0-23 0,0 0-21 0,0 0-14 16,0 0 0-16,0 0 0 0,0 15 0 0,0-15 0 16,0 0 0-16,-17 21 0 0,17-11 0 15,0 3 0-15,-10 2 0 0,10 2 0 0,0 3 0 16,-10 0 0-16,10-1 0 0,0 3 0 0,0 2 0 15,0-3 0-15,0 2 0 0,0 0 0 0,0-1 0 16,0 0 0-16,23-2 0 0,-23-2 0 0,16-1 0 16,-16-1 0-16,13-4 0 0,-13 0 0 15,15-3-24-15,-15-1-165 0,11-1-152 0,-11-5-212 16,7 1-153-16,-7-1-38 0,7-2-122 0,-7 0-75 0,0 0-101 16,0 0-22-16,0 0 224 0,0-19 286 0</inkml:trace>
  <inkml:trace contextRef="#ctx0" brushRef="#br0" timeOffset="348796.334">31456 17184 3468 0,'0'0'272'16,"0"0"154"-16,0 0 117 0,0 0 160 0,25 0-129 16,-25 20-65-16,21-20-60 0,-21 0-133 0,27 0-141 15,-14 15-90-15,2-15-58 0,1 0-52 0,-1 0-73 16,-1 0-98-16,1 8-190 0,-1-8-185 0,0 0-274 15,1 0-270-15,-2 0-224 0,4 0 51 0,-3 0 342 16</inkml:trace>
  <inkml:trace contextRef="#ctx0" brushRef="#br0" timeOffset="349120.2607">31952 17203 2073 0,'0'9'89'0,"0"-9"85"0,0 0 77 16,0 0 70-16,0 8 6 0,0-8 30 0,0 3 0 16,0-2-10-16,0 2-44 0,0-3-77 0,0 0-39 15,0 2-26-15,0-2-14 0,0 1 13 0,0 1 35 16,0 0 13-16,0 2-2 0,0-1-31 0,-17 1-61 16,17-1-46-16,0 0-36 0,0 1-14 0,-12-3-11 15,12 1-1-15,0-2-3 0,0 0-2 16,0 0 4-16,0 0-15 0,0 0-9 0,0 0-11 15,0 0-8-15,0 0 11 0,0-17 16 0,0 17 6 16,0 0 6-16,0-11 5 0,0 11 15 0,0 0 38 16,0 0 34-16,11-9 32 0,-11 9 17 0,0 0 4 15,0 0 6-15,0 0 31 0,0 0 35 0,0 0-8 16,0 0-25-16,0 23-55 0,0-23-69 0,0 17-42 16,0-17-45-16,0 20-75 0,18-20-82 15,-18 16-75-15,0-16-97 0,14 10-133 0,-14-10-78 16,12 0-155-16,-12 0-145 0,17 0-34 0,-8 0-105 15,2-19 40-15,0 19 186 0,0-24 232 0</inkml:trace>
  <inkml:trace contextRef="#ctx0" brushRef="#br0" timeOffset="349516.2193">32177 16932 2078 0,'0'-3'119'0,"2"-2"125"0,-2 5 121 0,0 0 166 15,0 0 2-15,0 0-54 0,0 0-51 0,0 0-96 16,-18 0-29-16,18 0 22 0,0 20-6 0,-13-20-17 16,13 0-50-16,-12 21-54 0,12-21-32 0,-14 21-32 15,14-10-32-15,-10 3-30 0,10-2-28 16,-8 2-15-16,8-1-14 0,0 2-3 0,0-4-1 16,0 0-4-16,0-2 0 0,22-1-4 0,-22-1-3 15,23-3 0-15,-8-1-2 0,1-1 2 0,3-2-3 16,-2 0 2-16,3 0-1 0,0 0 1 0,-1 0 1 15,0 0 2-15,-1 0 2 0,-3 0 13 0,-3 0 25 16,1 0 46-16,-4 0 45 0,-3 20 39 0,-2-20-16 16,1 17-49-16,-5-17-47 0,0 21-51 0,0-9-9 15,0 1 0-15,0 0 0 0,-24 0 0 0,24 2 0 16,-23-1 0-16,23 1 0 0,-25-1 0 0,11-2 0 16,1 2 0-16,1-3 0 0,-2 1 0 0,3-1 0 15,1-3 0-15,1 0 0 0,1-1 0 16,3-3 0-16,0-1-131 0,1-3-135 0,2 0-155 15,1 0-229-15,-1 0-33 0,-1-26-178 0,3 26-104 16,-2-25-24-16,2 10-123 0,0-4 191 0,0 2 259 16</inkml:trace>
  <inkml:trace contextRef="#ctx0" brushRef="#br0" timeOffset="349799.8799">32090 16978 2418 0,'-3'0'164'0,"-1"0"176"0,0 0 234 0,1 0 107 15,1 0-72-15,0 0-49 0,0 0-108 0,1 0 13 16,1 0 14-16,0 0-9 0,0 0-53 0,31 0-119 15,-31-19-107-15,37 19-118 0,-14-15-73 0,5 15 0 16,0-15 0-16,2 15 0 0,-2-17-7 0,-3 10-142 16,0 0-162-16,-4 7-247 0,-3-6-245 15,-3 6-243-15,-4 0-237 0,-2 0-127 0,2 0 170 16,-5 0 388-16</inkml:trace>
  <inkml:trace contextRef="#ctx0" brushRef="#br0" timeOffset="350236.0046">32575 16917 1059 0,'0'-5'129'0,"0"2"111"0,20-2 93 16,-20-1 87-16,0 3-23 0,16 1-1 16,-16 2 92-16,0 0 54 0,0 0-13 0,0 0-2 0,8 0-25 15,-8 0-1-15,0 0 24 0,0 15 15 16,0-15-79-16,0 0-142 0,0 13-116 0,0-13-123 15,0 13-80-15,0-1 0 0,0 0 0 0,0 0 0 0,0 3 0 16,0-1 0-16,0 3 0 0,0 3 0 16,0 1 0-16,0 1 0 0,0 2 0 0,0-1 0 15,0 3 0-15,21 0 0 0,-21-1 0 0,14-1 0 16,-14-3 0-16,13 0 0 0,-13-3 0 0,14-3 0 16,-14-1 0-16,9-4 0 0,-9-3-124 0,7 1-176 15,-3-6-264-15,-2-2-241 0,4 0-224 0,-3 0-140 16,1 0-46-16,2-29 54 0,0 29 265 0,1-32 317 15</inkml:trace>
  <inkml:trace contextRef="#ctx0" brushRef="#br0" timeOffset="350659.2556">32808 16823 1812 0,'1'-5'125'0,"-1"1"101"0,0 1 102 15,0 3 127-15,0-2 46 0,0 2 57 0,0 0-32 16,0 0-39-16,0 0-48 0,0 24-43 0,-16-24 4 16,16 0-12-16,0 19-55 0,0-19-32 0,0 17 10 15,-11-5-46-15,11 2-70 0,0 3-81 0,-9 0-83 16,9 3-31-16,-7 3 0 0,4 0 0 0,-1-2 0 16,0 1 0-16,1 0 0 0,-1-1 0 0,-1-3 0 15,-1 1 0-15,2-1 0 0,1-5 0 0,-1 2 0 16,0-4 0-16,1-2 0 0,0 2 0 15,1-3 0-15,0-1 0 0,-1-1 0 0,0 0 0 16,0-1 0-16,1 1 0 0,0 0 0 0,0-4 0 16,0 2 0-16,2-1 0 0,0-1 0 0,0 1 0 15,0-2 0-15,0 0 0 0,0-1 0 0,25 0 0 16,-25 0 0-16,25 0 0 0,-9 0 0 0,0 0 0 16,2 0 0-16,-1 0 0 0,-2 0 0 0,0 0 0 15,0 0 0-15,-3 0 0 0,0 0 0 16,-5 0 0-16,3 0 0 0,-4 0 0 0,-2 0 0 15,0 0 0-15,-1 0 0 0,-1 0-140 0,0 0-142 0,-2 0-170 16,1 0-245-16,1 0-68 0,1 0-197 16,-1 0-129-16,-2 0-108 0,5 0 56 0,-3 0 339 15</inkml:trace>
  <inkml:trace contextRef="#ctx0" brushRef="#br0" timeOffset="351268.2711">33051 17198 2573 0,'-16'0'154'0,"16"0"146"16,0 0 217-16,0 0 121 0,0 0-70 0,0 0-16 15,0 0-96-15,0 0-31 0,0 0-6 0,0 0-56 16,0 0-57-16,0 0-25 0,0 0-18 0,0 0-73 16,0 14-64-16,23-14-66 0,-23 0-60 0,23 0 0 15,-10 0 0-15,2 0 0 0,1 0 0 0,-1 0 0 16,0 0 0-16,-2 0 0 0,-3 0 0 0,1 0 0 16,-3 0 0-16,-1 0 0 0,-2-14 0 0,-3 14 0 15,0 0 0-15,-2 0 0 0,0-11 0 16,0 11 0-16,0-9 0 0,0 9 0 0,0-12 0 15,-22 7 0-15,22-2 0 0,0-2 0 0,-20 1-13 16,20-2-24-16,-16 0-23 0,16 1-18 0,-15-3-2 16,15 0 16-16,-10 1 8 0,10 0 13 0,-6-3 10 15,6 4 6-15,0-2 12 0,0 2 7 0,0-2 5 16,0 3 2-16,21-1 2 0,-21 1 4 16,18 3 3-16,-18-1 12 0,23 2 14 0,-23 1 11 0,23 1 25 15,-13 3 11-15,0 0 13 0,-1 0-15 16,-2 0-28-16,0 0-22 0,-1 21-28 0,-1-21-1 15,-1 15 0-15,0-15 0 0,-1 17 0 0,1-17 0 16,-1 17 0-16,-1-17 0 0,3 18 0 0,-4-9 0 16,3 2 0-16,-2 0 0 0,1 0 0 0,-1 2 0 15,0 1 0-15,0 0 0 0,0 1 0 0,0-1 0 16,0 1 0-16,0-3 0 0,1 1 0 0,2-3 0 16,0 1 0-16,2-2 0 0,0-3 0 0,2-2 0 15,2-1 0-15,1 1 0 0,0-4 0 0,1 1 0 16,1-1 0-16,-1 0 0 0,-1 0-141 0,-1 0-152 15,-1 0-204-15,-1 0-244 0,1 0-125 0,-2-15-227 16,-1 15-122-16,0 0-48 0,1 0 221 0,-2 0 381 16</inkml:trace>
  <inkml:trace contextRef="#ctx0" brushRef="#br0" timeOffset="352631.7672">29731 18081 2676 0,'0'0'62'0,"28"-15"69"0,-14 15 50 16,-2 0 51-16,3 0-5 0,-4 0 16 0,0 0 53 15,3 0 30-15,-1 0-3 0,2 18-55 0,1-18-69 16,3 0-51-16,3 21-28 0,5-21 10 0,4 15-2 16,4-15 7-16,8 12 13 0,11-12 5 0,7 9 2 15,11-9-16-15,10 0-15 0,12 0-17 0,11 0-17 16,9 0-4-16,15 0-6 0,9-22-4 16,10 22 7-16,10-16 2 0,9 16-2 0,5-12 0 15,10 12-1-15,5-11 5 0,0 11 7 0,3 0-6 16,95-11 0-16,-2 11-12 0,-12-5-11 0,-18 5-3 15,-96-7-6-15,-13 7-5 0,-90-1-19 0,-12-1-10 0,-5 0-10 16,-7 1-17-16</inkml:trace>
  <inkml:trace contextRef="#ctx0" brushRef="#br0" timeOffset="362055.257">2599 6379 1853 0,'0'0'66'0,"0"17"93"0,-8-17 79 16,8 0 96-16,0 0 87 0,-6 11 35 0,6-11 60 15,-4 0-20-15,2 0-95 0,2 0-62 0,0 0-92 16,-1 0 23-16,-1 0 13 0,2 0-4 0,0 0 7 16,0 0-38-16,0 26-4 0,0-26 5 0,20 33-12 15,-20-13-1-15,19 7-66 0,-19 4-68 0,25 0-41 16,-11 5-61-16,2 3 0 0,-2 3 0 0,0 0 0 15,-1 2 0-15,-2 2 0 0,-4-4 0 0,-1-1 0 16,0-4 0-16,-5-3 0 0,1-5 0 0,0-5 0 16,1-9-73-16,-3-2-178 0,2-5-246 0,-2-7-279 15,0-1-322-15,0 0-123 0,0-29-153 16,0 11 103-16,0-4 393 0</inkml:trace>
  <inkml:trace contextRef="#ctx0" brushRef="#br0" timeOffset="362566.2581">2611 6549 2949 0,'-5'0'104'0,"-1"0"76"0,0 0 108 15,1 0 93-15,1 0-8 0,-2 0 6 16,1-17-57-16,0 17-45 0,0 0-49 0,3-17-61 15,1 17-52-15,1-21-40 0,0 10-37 0,0-3-22 16,20-1 7-16,-20-2-3 0,24 0-11 0,-7 0-1 16,1 1 3-16,1 3-11 0,1-1 1 0,2 2 6 15,0 2-4-15,-2 3 3 0,0 0 5 0,0 3 3 16,-2 1 12-16,-2 3 34 0,-2 0 38 0,0 0 27 16,-3 0 7-16,-2 27-15 0,-1-27-19 15,-3 33-9-15,-1-11-7 0,-2 2 6 0,-2 3-10 16,0 6-18-16,0 1-4 0,-21 2-18 0,21 1-12 15,-20 2-6-15,20-1-13 0,-27-2 0 0,27-2-4 16,-26-2 1-16,15-5-1 0,0-2 0 0,2-3-1 16,9-7-2-16,-13-2-2 0,13-5-6 0,-5-2-6 15,5-3-26-15,0-3-29 0,0 0-33 0,0 0-25 16,0 0 5-16,0-24 18 0,0 24 33 0,0-19 34 16,24 19 23-16,-24-20 9 0,17 20 16 0,-17-15 19 15,20 15 26-15,-9 0 39 0,-1 0 24 0,0 0 33 16,2 0 29-16,-2 0 17 0,1 0 11 0,0 26-8 15,-1-26-19-15,1 32-53 0,-1-10-48 0,0 2-46 16,0 0-35-16,-1 2 0 0,-2-2 0 0,1 1 0 16,1-3 0-16,-1 0 0 0,1-7-27 0,-2-1-160 15,0-4-167-15,0-3-276 0,0-2-222 16,2-5-242-16,-1 0-106 0,-1 0-93 0,1-26 124 16,-2 26 403-16</inkml:trace>
  <inkml:trace contextRef="#ctx0" brushRef="#br0" timeOffset="362810.1345">3195 6621 4711 0,'0'0'114'0,"2"0"65"0,-2 0 68 0,0 17 98 15,3-17-10-15,-3 22 7 0,0-22 0 16,0 29-53-16,0-12-72 0,0 1-50 0,0 3-53 15,0-1-43-15,0 1-30 0,0 0-27 0,16-1-17 16,-16-2-2-16,0 0-11 0,15-2-23 0,-15 0-51 16,12-4-58-16,-12-2-93 0,9-3-137 0,-9 0-112 15,6-4-132-15,-6-3-217 0,6 0-46 0,-6 0-65 16,3 0-41-16,-1-28 202 0,-2 28 213 0</inkml:trace>
  <inkml:trace contextRef="#ctx0" brushRef="#br0" timeOffset="363243.184">3147 6603 3351 0,'0'-3'158'0,"0"2"111"0,0-1 84 16,0 2 41-16,0-2-119 0,0-1-81 16,0 1-54-16,18-3-18 0,-18-2-16 0,16 2-25 0,-5-3-19 15,2-1-32-15,2-1-18 0,0 1-6 0,1 1-9 16,0 1 8-16,-1 2-10 0,1 1 0 0,-4 2-1 15,1 2-8-15,-2 0 19 0,-2 0 18 0,-2 20 8 16,-2-20 12-16,-2 27-5 0,-3-11 15 0,0 2 27 16,0 2 2-16,0 2-6 0,-24-1-26 0,24 1-17 15,-20 0 19-15,20-2 0 0,-17-2 5 16,17-2-12-16,-12-2-25 0,12-3-2 0,0-3-11 16,-9-1-6-16,9-2 8 0,0-3-6 0,0-2 1 15,0 0 2-15,0 0-9 0,23 0 9 0,-23 0-7 16,19 0-1-16,-19-16 27 0,29 16 20 0,-13 0 22 15,3 0 34-15,-1-14 7 0,2 14 15 0,-2 0 12 16,1 0-16-16,-3 0 11 0,-1 0 13 0,-3 25 17 16,-1-25 13-16,-6 25-5 0,-2-9-11 0,-3 2-48 15,0 2-32-15,0 1-39 0,-23 1-38 0,23 0 0 16,-25 1 0-16,25-3 0 0,-30 0 0 0,17-4 0 16,13-1 0-16,-23-3 0 0,23-4-23 15,-16-4-153-15,6-1-151 0,10-3-214 0,-9 0-182 16,2 0-131-16,2-32-193 0,2 32-60 0,-1-33-90 15,4 13 179-15,0 1 344 0</inkml:trace>
  <inkml:trace contextRef="#ctx0" brushRef="#br0" timeOffset="363693.7995">3803 6545 1313 0,'0'-9'137'15,"0"9"93"-15,0-7 77 0,0 7 74 0,5-4-64 16,-5 3 7-16,0 1 29 0,0 0 78 16,0 0 40-16,0 0-43 0,0 0-35 0,0 0-58 15,0 0-13-15,0 14 18 0,0-14-4 0,23 0-45 16,-23 0-45-16,26 0-10 0,-12 0-14 0,1 0-10 15,3 0-36-15,-1 0-48 0,0 0-55 0,-1-18-39 16,0 18-24-16,-2 0-20 0,0 0-3 0,-4-12-35 16,-2 12-57-16,-1 0-76 0,-2 0-78 0,-3 0-63 15,0 0-57-15,-2 0-83 0,0 0-47 0,0 0-167 16,0 0-164-16,-19 15-36 0,19-15-190 16,-23 0 100-16,23 21 282 0</inkml:trace>
  <inkml:trace contextRef="#ctx0" brushRef="#br0" timeOffset="363912.9821">3836 6721 4297 0,'0'0'165'0,"24"0"76"0,-11 0 60 16,1 0 113-16,3 0-59 0,-2 0-25 0,2 0-54 15,1 0-117-15,-2 0-149 0,-2 0-130 0,0 0-153 16,-3 0-147-16,-1 0-302 0,1 0-234 0,-5 0-253 15,2 0-18-15,0-22 343 0</inkml:trace>
  <inkml:trace contextRef="#ctx0" brushRef="#br0" timeOffset="364320.2354">4276 6259 2949 0,'0'0'81'0,"0"0"70"0,0 0 118 16,0 0 149-16,26 0 21 0,-26 0 10 0,18 19-12 15,-3-19-23-15,1 0-20 0,3 0-2 0,4 0-58 16,-1 0-87-16,5 0-51 0,-2 0-43 0,1 0-29 15,0 0-15-15,-1 0-13 0,-2-24-6 16,-1 24 6-16,-2-17 3 0,-2 17-9 0,-3-15-17 0,-2 15-23 16,-3-11-26-16,-3 11-11 0,-3-8-9 0,-2 8-4 15,-1 0 0-15,-1 0 0 0,0 0 0 0,0 0 0 16,0 25 0-16,0-25 0 0,0 28 0 0,-20-11 0 16,20 1 0-16,0 2 0 0,0 0 0 0,0 2 0 15,0 2 0-15,0-2 0 0,0 3 0 16,0 1 0-16,0 2 0 0,0-2 0 0,0 2 0 15,0-1 0-15,21-1 0 0,-21-1 0 0,14-1 0 16,-14-3 0-16,14 0 0 0,-14-3 0 0,13-3 0 16,-13-4 0-16,12-1 0 0,-12-4 0 0,7 0-172 15,-3-3-173-15,-3-3-263 0,1 0-205 0,-2 0-171 16,0 0-89-16,0 0-47 0,0 0-26 0,0-17 255 16,0 17 260-16</inkml:trace>
  <inkml:trace contextRef="#ctx0" brushRef="#br0" timeOffset="364528.6016">4581 6542 4248 0,'0'0'181'16,"0"0"92"-16,0 0 106 0,0 0 151 0,0 0-51 16,19 0 11-16,-19 0 19 0,19 0-60 0,-19 0-124 15,26 0-102-15,-10 17-124 0,-2-17-106 0,0 0-103 16,0 0-141-16,-1 0-176 0,0 0-251 0,0 0-155 15,0 0-281-15,-2-22-182 0,0 22-61 0,1-19 253 16</inkml:trace>
  <inkml:trace contextRef="#ctx0" brushRef="#br0" timeOffset="364850.0121">5146 6507 2955 0,'0'0'108'16,"0"5"89"-16,-17-5 117 0,17 5 117 0,0-5-10 16,0 3-36-16,0 1-29 0,-10 1-34 0,10-2-48 15,0-1-29-15,0 1-72 0,0 0-72 0,0-1-51 16,0-2-25-16,0 2-11 0,0-2-11 0,0 0 5 16,0 0-13-16,0 0-11 0,0 0-8 0,0 0-13 15,0-19 17-15,0 19 3 0,0-13 7 16,0 13 4-16,0-16-9 0,0 16 12 0,0-13 4 15,0 13 18-15,12-9 32 0,-12 9 24 0,0 0 46 16,0 0 39-16,0 0 21 0,0 0 19 0,5 0 3 16,-5 0-1-16,0 0-19 0,0 22-17 0,4-22-43 15,-2 17-48-15,0-17-34 0,0 21-30 0,0-21-19 16,2 18-6-16,-1-9-42 0,1-2-76 16,-1-7-91-16,0 13-134 0,2-13-180 0,0 6-91 15,2-6-221-15,-2 0-117 0,-1 0-40 0,3 0-97 16,3-28 171-16,-1 28 257 0</inkml:trace>
  <inkml:trace contextRef="#ctx0" brushRef="#br0" timeOffset="365206.0022">5376 6154 4425 0,'1'-1'89'0,"0"0"44"15,-1-1 56-15,0 2 46 0,0 0 30 0,0 0 93 16,0 0 51-16,0 0 14 0,0 19-78 0,0-19-117 15,0 0-99-15,0 22-58 0,0-22-40 0,0 18-19 16,0-18-11-16,0 15-1 0,0-15-1 0,25 13-1 16,-25-13-3-16,24 12-1 0,-10-5 5 0,1-2 1 15,2 0 2-15,0 2-2 0,-1 0-3 16,2 1-1-16,-1 1 5 0,-1 1 7 0,0 0 8 16,-3 0 8-16,-2-1 16 0,0 3 21 0,-3-1 15 15,-1 1 7-15,-3 1 1 0,-1 2 6 0,-3-1 9 16,0 1-1-16,0 2-11 0,0 0-33 0,0 0-31 15,0 0-12-15,-22 2-7 0,22-2 0 0,-21 2 1 16,21-4-6-16,-25 2 1 0,12-2 0 0,-3-2-3 16,2 0-5-16,0-4-7 0,1-1-27 0,-1-3-57 15,3-2-71-15,0-3-80 0,-1 0-72 0,2 0-88 16,2 0-100-16,-2-28-53 0,4 28-186 0,-1-31-132 16,2 15-28-16,1-6-170 0,1-1 145 0,2 1 278 15</inkml:trace>
  <inkml:trace contextRef="#ctx0" brushRef="#br0" timeOffset="365482.2604">5371 6094 2793 0,'0'0'142'0,"0"0"150"15,-7 0 119-15,7 0 77 0,0 0-51 0,0 0-89 16,0 0-46-16,0 15 31 0,0-15 31 0,0 0 35 16,20 0 10-16,-20 0-38 0,26 0-52 15,-9 0-31-15,2 0-62 0,4 0-68 0,0 0-70 16,3 0-65-16,0 0-23 0,-2-17 0 0,0 17 0 16,0-13 0-16,-3 13 0 0,-5-12-70 0,-2 12-121 15,-4 0-122-15,-3 0-218 0,-4 0-184 0,-2 0-330 16,-1 0-253-16,0 22-219 0,0-22 254 0</inkml:trace>
  <inkml:trace contextRef="#ctx0" brushRef="#br0" timeOffset="366255.2601">6079 6104 1365 0,'0'-8'107'0,"0"3"96"0,0-2 67 16,0 2 68-16,0 0-36 0,0 1-13 0,0 1 28 15,0 2 51-15,0 1 10 0,0 0 43 0,0 0-22 16,0 0-27-16,15 0 18 0,-15 21-4 16,17-21 30-16,-4 29 5 0,-1-9-16 0,2 4-40 0,-2 7-61 15,1 1-96-15,-1 5-85 0,-1 3-79 0,0 1-44 16,-3 0 0-16,-1 1 0 0,-1-4 0 0,-1-2 0 16,0-2 0-16,-1-5 0 0,-1-2 0 0,0-8 0 15,-1-2 0-15,0-5-2 0,1-2-146 16,-2-3-166-16,2-7-259 0,-1 0-239 0,1 0-239 15,1 0-115-15,0-29-46 0,-1 29 5 0,5-34 359 16,-3 15 280-16</inkml:trace>
  <inkml:trace contextRef="#ctx0" brushRef="#br0" timeOffset="366672.2812">6434 5951 2034 0,'0'-2'80'0,"0"-1"68"0,0 1 57 16,0 2 83-16,0-2 30 0,0 2 117 0,0 0 53 15,0 19-8-15,0-19-63 0,0 23-116 0,0-7-42 16,0 2 6-16,0 0-1 0,0 3-1 0,0 1-10 16,0 1-30-16,0 3 6 0,0 0-20 0,-23 2-19 15,23 0-14-15,-15 3-4 0,15-1-1 0,-18-1-27 16,18 2-36-16,-21-4-49 0,21 1-47 0,-18-3-12 15,18-4 0-15,-13-2 0 0,13-3 0 0,-9 0 0 16,9-6 0-16,-4-1 0 0,4-3 0 0,0-1 0 16,0-1 0-16,0-1 0 0,0 2 0 0,0-1 0 15,22 1 0-15,-22-2 0 0,0 2 0 16,20-2 0-16,-20 3 0 0,18-3 0 0,-6 1 0 16,1-1 0-16,-1 2 0 0,5 0 0 0,-1-1 0 15,2 2 0-15,3 0 0 0,-2-3 0 0,2 2 0 16,-2 0 0-16,2-2 0 0,-4 1 0 0,-2 0 0 15,0-1 0-15,-3 0 0 0,-4-2 0 0,1 1 0 16,-3-1 0-16,-3-1-3 0,0 0-187 0,-1 0-190 16,-1 0-273-16,0 0-241 0,0 0-174 0,-1-21-142 15,0 21-60-15,2-17 119 0,-2 17 361 0</inkml:trace>
  <inkml:trace contextRef="#ctx0" brushRef="#br0" timeOffset="367166.2571">6757 6411 3732 0,'0'0'162'0,"0"0"116"0,0 0 82 15,-15 0 91-15,15 17-32 0,0-17-20 0,0 0 7 16,0 12-42-16,0-12-89 0,0 0-60 0,0 10-62 16,26-10-41-16,-26 7-42 0,24-7-36 0,-7 0-25 15,1 0-10-15,1 0 4 0,4 0-2 0,0-22-2 16,2 22 6-16,-3-17-7 0,-2 17 5 0,-1-15-1 15,-3 15-2-15,-3-11 3 0,-5 11 5 0,-1-10 16 16,-3 10 20-16,-2 0 9 0,-1 0 16 16,-1 0-11-16,0-4-14 0,0 4-12 0,0-5-22 15,-18 2-7-15,18-2 0 0,0-1 2 0,-24-3-4 16,24 1 3-16,-15-3 0 0,15-1-5 0,-13 0 1 16,13 0-7-16,0-4-5 0,-9 3 0 0,9-2-1 15,0 1 2-15,0 4 5 0,0 0 4 0,0 1 1 16,0 1 3-16,22-1-3 0,-22 4 3 0,17-2 9 15,-17 0 10-15,22 2 20 0,-11 0 12 0,3 2 8 16,-1-2 9-16,0 5-1 0,-3-1-15 0,1 1-15 16,-2 0-19-16,-2 0-20 0,0 0 0 0,-2 0 0 15,1 22 0-15,-3-22 0 0,0 20 0 16,-1-20 0-16,0 27 0 0,-2-12 0 0,0 4 0 16,0-2 0-16,0 1 0 0,0-2 0 0,0-2 0 15,0 1 0-15,0-3 0 0,0-2 0 0,0-1 0 16,0 1 0-16,24-5 0 0,-24 0 0 0,31 0 0 15,-13-5 0-15,4 0 0 0,0 0 0 0,1 0 0 16,0 0 0-16,-1 0-163 0,-6-22-173 0,-1 22-268 16,-3 0-214-16,-2 0-201 0,-7 0-170 0,-3 0-134 15,0 0 93-15,0 0 363 0</inkml:trace>
  <inkml:trace contextRef="#ctx0" brushRef="#br0" timeOffset="369637.2102">11542 9528 744 0,'0'-3'64'0,"0"3"67"0,0 0 61 16,0 0 77-16,0 0-24 0,0 0-21 15,-17 0-16-15,17 0-45 0,0 0-10 0,-15 0-21 16,15 0-18-16,-13 0 0 0,13 19 15 0,-18-19 19 16,11 22 20-16,-3-7 12 0,-1 1-19 0,1 4 13 15,-1 2 3-15,-1 4-6 0,-1 3-4 0,1 3-29 16,1 2-43-16,-1 4-15 0,0 3-19 0,-1 4-18 16,2 3-18-16,-1 2-16 0,0 7-12 0,0 0 17 15,2 7-1-15,-2 1-5 0,-1 7 9 16,0 3-19-16,-5 4-4 0,0 4-4 0,-1 4-6 15,-3 6 10-15,-2 7 5 0,-5 5 0 0,6 6 5 16,-4 3-16-16,1 8-4 0,1 5 27 0,1 3-5 16,4 5-1-16,1 0 6 0,7 0-22 0,-1 0 0 15,6 3 29-15,3 0 33 0,4-2 23 0,0-1 25 16,0 1-12-16,31-2-21 0,-31 3 38 0,29 5-20 16,-11-4-26-16,4 4 13 0,1 1-51 0,3 4 30 15,-1 1 25-15,5 5-5 0,6-3-9 0,-1 0-20 16,4 3 4-16,3-2-1 0,1 2 20 0,4-4 21 15,1-3 17-15,4-2 21 0,4-1 22 0,0-1-8 16,4-3-10-16,1-2-13 0,1-4-30 0,3 0-20 16,-1-2-12-16,2-3-18 0,-4-2-3 0,1-5-8 15,0-6-14-15,-4-1-3 0,1-7-8 16,-1-5 4-16,-1-5-2 0,0-8 4 0,1-10-3 16,-3-8-9-16,0-8-6 0,0-7-38 0,-2-8-55 15,-2-6-59-15,-1-6-65 0,-3-5-28 0,2 0 6 16,-6-4 20-16,4 0 12 0,-6-1-45 0,0-2-132 15,-1-2-153-15,-5 1-135 0,-4-1-150 0,-3-2-32 16,-6 0 77-16,-8-1 197 0</inkml:trace>
  <inkml:trace contextRef="#ctx0" brushRef="#br0" timeOffset="399449.5566">1109 8243 1993 0,'0'0'73'0,"0"0"39"16,0 0 25-16,0 0 39 0,0 0-22 0,0 0 23 16,0 0 52-16,0 0 72 0,0 0 45 0,0 0 23 15,0 0-33-15,0 0-41 0,0 11-63 0,0-11-59 16,0 0-12-16,0 9-33 0,0-9 28 16,18 7 37-16,-18-7 36 0,0 5 3 0,0-3 5 15,14 2-15-15,-14-3-31 0,0 0-11 0,0 2-42 16,0-3-22-16,0 3-16 0,0-2-9 0,0 2-12 15,0 3-18-15,0 1-11 0,0 2-12 0,0 1-5 16,-19 4-5-16,19 1-9 0,-16 4-8 0,16 1-6 16,-20 1-2-16,20-2 4 0,-20 1 0 0,20 1 0 15,-15-3 0-15,15-2-5 0,-13-3-2 0,13-2 4 16,-6-3-3-16,6-1 5 0,0-1 3 0,0-2 0 16,0-1 8-16,0-1-2 0,0 0 3 0,0-1-3 15,20 0-2-15,-20-1-3 0,16 0-3 0,-16 0-1 16,23 0-3-16,-11 0-3 0,3 0-1 0,0 0 2 15,1 0-1-15,-1-19 2 0,1 19-4 0,-3 0-3 16,2-14-10-16,-4 14-10 0,1 0-21 16,-4-8-52-16,0 8-53 0,-1 0-68 0,0 0-76 15,-2 0-108-15,0 0-94 0,-1 15-51 0,0-15-170 16,0 0-78-16,-2 0-4 0,4 0-177 0,-4 0 121 16,5 0 165-16,-3 0 161 0</inkml:trace>
  <inkml:trace contextRef="#ctx0" brushRef="#br0" timeOffset="399717.9607">1283 8249 2646 0,'-10'-4'50'16,"6"2"36"-16,-1-1 57 0,2-1 47 0,0 2 13 15,-1 1 63-15,2 1 58 0,-2-1 43 0,4 1-31 16,0 0-51-16,0 0-62 0,0 0-30 0,0 0 36 15,0 16 25-15,0-16 14 0,0 20-10 0,0-6 7 16,21 3-6-16,-21 4-4 0,0 4 9 0,16 4-33 16,-16 5-32-16,13 6-50 0,-13 2-62 0,8 7-35 15,-8 1-33-15,7 3-24 0,-7 2 3 0,4-1-40 16,-4-3-69-16,4-3-75 0,-2-6-106 16,1-5-131-16,0-5-149 0,2-9-120 0,-2-5-282 15,0-5-86-15,3-6-156 0,0-5 76 0,-4-2 388 16</inkml:trace>
  <inkml:trace contextRef="#ctx0" brushRef="#br0" timeOffset="400241.3763">969 8187 544 0,'-14'-10'16'0,"3"1"26"0,-2 1 26 16,2 1 53-16,2 1 73 0,-2 2 46 0,1 2 36 16,2 1-9-16,-1 1-61 0,4 0-42 0,-2 0-37 15,0 0-20-15,1 22-10 0,0-22 0 0,-4 21 9 16,3-7 16-16,1 5 11 0,-3 0 32 0,-1 6 37 15,2 4 38-15,-1 2 59 0,-1 7-10 0,3 6 5 16,1 5-20-16,0 2-44 0,6 5-7 0,0 4-20 16,0 0 23-16,0 1 39 0,35 0 27 0,-14-1-20 15,8-5-75-15,7-5-79 0,2-3-71 0,9-6-41 16,2-5-5-16,3-9-6 0,3-8-8 16,1-11-11-16,-1-8-23 0,1 0-32 0,0-34-69 15,-3 2-78-15,-2-9-56 0,-2-7-8 0,-3-5 63 16,-1-8 75-16,-3-4 77 0,-3-3 34 0,-7-1 12 15,-1 0 10-15,-5 1-10 0,-8 3-1 0,-4 1-18 16,-6 7-4-16,-7 4 12 0,-1 5 11 0,0 4 5 16,-38 3 12-16,11 6-3 0,-9 2-13 0,-8 3 21 15,-8 4 2-15,-10 4 12 0,-12 5 15 16,-7 7 6-16,-6 6 19 0,-3 4 37 0,5 0 35 0,5 38 40 16,5-9 53-16,10 11 15 0,9 3-2 15,10 6-31-15,12 1-76 0,7 1-59 0,10-5-45 16,7-2-105-16,10-3-199 0,0-2-488 0,29-9-583 15,-6-2-126-15,15-6 199 0</inkml:trace>
  <inkml:trace contextRef="#ctx0" brushRef="#br0" timeOffset="411834.1866">26676 355 2297 0,'0'-4'38'0,"0"1"37"16,0-1 38-16,0 0 50 0,0-1 42 0,0 1 62 15,0 1 60-15,0 1 72 0,0-2-1 0,0 2-56 16,0 1-68-16,0 0-110 0,0 1-40 0,-14 0-15 15,14-2 8-15,0 2 39 0,0 0 12 16,0 0 20-16,0 0 23 0,0 0-19 0,0 0-14 16,0 0-10-16,0 0-30 0,0 0-5 0,0 0-22 15,-6 19-16-15,6-19-5 0,0 20 7 0,-5-8 21 16,3 5 27-16,2 1 8 0,0 7-5 0,0 0-16 16,0 3-48-16,0 4-34 0,0 7-26 0,16 0-24 15,-16 3 0-15,16 6 0 0,-16 2 0 0,20 5 0 16,-20 2 0-16,24 4 0 0,-10 1 0 15,-1 3 0-15,3 2 0 0,-2 2 0 0,0 0 0 16,-1 6 0-16,1 0 0 0,-1 3 0 0,-2 2 0 16,1 2 0-16,-2-2 0 0,-1 4 0 0,-1 0 0 0,0-2 0 15,-3 1 0-15,1 0 0 0,0 1 0 16,0-1 0-16,1 1 0 0,-1-3 0 0,0 1 0 16,0 0 0-16,3-3 0 0,1 1 0 0,2-1 0 15,-3-3 0-15,6 0 0 0,1 1 0 0,0-2 0 16,0 0 0-16,2-3 0 0,-2 2 0 0,0-1 0 15,3 3 0-15,-1 0 0 0,-2 3 0 0,0 4 0 16,-1 1 0-16,4 3 0 0,-6 0 0 0,1 0 0 16,-4 1 0-16,-3 0 0 0,0 0 0 0,-4-1 0 15,-1-1 0-15,-2 0 0 0,0-1 0 0,0-1 0 16,2-1 0-16,-2 0 0 0,2-2 0 16,0 1 0-16,0-2 0 0,-1-2 0 0,3-1 0 15,-2 2 0-15,-2-3 0 0,2-3 0 0,1-2 0 16,-3-4 0-16,3-4 0 0,-1-3 0 0,0-7 0 15,-2-4 0-15,5-4 0 0,-3-4 0 0,2-4 0 16,2-5 0-16,-3-3 0 0,2-1 0 0,2-6 0 16,-3 1 0-16,2-5 0 0,-1-1 0 0,1-5 0 15,0 0 0-15,-4-4 0 0,2 0 0 0,0-4 0 16,-1 0-26-16,-1-4-182 0,-2 0-194 0,0 0-292 16,0-20-284-16,0 20-196 0,0-28-276 0,0 11 97 15,-25-5 309-15</inkml:trace>
  <inkml:trace contextRef="#ctx0" brushRef="#br0" timeOffset="412754.2126">27367 6121 1134 0,'-6'4'129'0,"6"-4"86"15,-2 0 53-15,0 0 49 0,0 0-81 0,0 0-38 16,2 0-33-16,0 0 10 0,-1 0 0 0,-1 3 19 15,0-2 52-15,2 1 29 0,0 0 3 0,0 0 13 16,0 0-18-16,0 2-51 0,-2 0-16 16,2 0-38-16,0 0-32 0,0 0 6 0,0 0-2 15,0 2 4-15,0-1 8 0,0-1-19 0,0 0 17 16,0 0 2-16,18 0-3 0,-18-1 11 0,0 1-25 16,18 0-30-16,-9-3-9 0,3 2-24 0,0 1-9 15,5-1-18-15,0-2-16 0,3 0-8 0,1 0-7 16,5 2 3-16,3-3 10 0,3 0 23 15,3 0 18-15,4 0 1 0,2 0-9 0,8 1-29 16,0-1-20-16,5 3-9 0,5-3 1 0,2 4 3 0,6-1 4 16,1-1 1-16,4 3-9 0,1-2-1 0,8 3-2 15,3-3-1-15,0 5 4 0,4-2 0 16,5 2-2-16,2 1 1 0,4-1-2 0,1 2 1 16,4-1-1-16,0 0 1 0,6 0 3 0,1-2 3 15,3 0-2-15,4-2-4 0,2 2 2 0,4-2-2 16,4-1 4-16,2 1 12 0,1-2 0 0,1 2 2 15,1-1 2-15,0-1-6 0,1-1-9 0,2 1-4 16,0-3-4-16,0 0-3 0,-3 0 2 0,3 0 3 16,-2 0-3-16,0 0 4 0,1-20 2 0,-4 20 4 15,-2 0 9-15,-1 0 17 0,-6-14 8 0,-2 14 10 16,-3 0-8-16,-7 0-17 0,-4 0-8 0,-7 0-16 16,-7 0-7-16,-7 0-4 0,-9 0-10 15,-6 0-14-15,-11 0-28 0,-9 0-39 0,-8 0-51 16,-10 15-70-16,-9-15-89 0,-4 0-135 0,-9 15-98 15,-4-15-261-15,-6 0-237 0,0 0-214 0,-30 0-2 16,8 0 347-16</inkml:trace>
  <inkml:trace contextRef="#ctx0" brushRef="#br0" timeOffset="413689.1926">27434 476 2379 0,'0'0'47'0,"4"0"39"0,-4 0 62 0,0 0 68 16,0 0 29-16,0 0 41 0,0 0-7 0,0 0 1 15,0 0-15-15,0 0-42 0,0 0-25 0,0 0-30 16,0 0-53-16,0 0-20 0,0 0 20 0,0 0-10 15,0 0-7-15,0 0 22 0,0 0-37 0,0 0 3 16,0 14 23-16,-16-14-8 0,16 15 16 16,0-5 6-16,-18 1 4 0,18 2-7 0,-18-1-15 15,10 2-23-15,8-2-11 0,-17 3-15 0,11-5-6 16,-1-2-18-16,7-2-4 0,-6-1-6 0,5-3-2 16,1 1 10-16,0-2-10 0,0-1-8 0,0 0-9 15,0 0 3-15,0 0-4 0,23 0 0 0,-23 0 2 16,22 0-13-16,-22 0 3 0,29 0 2 0,-12 0-1 15,-2 0-1-15,1 0-4 0,-1 0-3 0,0 0 0 16,-2 0-7-16,0 0-10 0,-4 0-11 0,0 0-31 16,0 0-42-16,-4 0-75 0,1 15-88 0,-1-15-42 15,-3 0-33-15,0 0-83 0,0 0-155 0,0 0-132 16,-2 0-181-16,0 0-23 0,1 0 133 0,0-19 208 16</inkml:trace>
  <inkml:trace contextRef="#ctx0" brushRef="#br0" timeOffset="413982.2076">27503 469 1504 0,'-2'-1'72'0,"0"0"53"0,2-2 38 16,0 0 50-16,0 2-18 0,0 0 2 0,0-2 17 15,0 3 13-15,0 0 23 0,0 0 44 0,0 0 4 16,0 0 37-16,0 0-12 0,0 0-34 16,21 17-13-16,-21-17-79 0,0 23-3 0,12-7-6 15,-12 2-17-15,0 3 1 0,0 4-53 0,0 1-51 16,0-1-39-16,0 3-14 0,0-2-19 0,0-2-13 16,-20 1-45-16,20-8-101 0,0-2-64 0,0-1-101 15,-15-6-160-15,15-2-172 0,0-5-153 0,0-1-194 16,0 0 38-16,0 0 256 0,22-22 228 0</inkml:trace>
  <inkml:trace contextRef="#ctx0" brushRef="#br0" timeOffset="414580.2422">27240 329 581 0,'-4'-3'19'0,"1"3"29"16,1-4 16-16,-4 2 39 0,1 1 3 0,1-2 29 15,-3 2 61-15,0 1 21 0,2 0 18 0,-3 0-21 16,-2 0-42-16,1 0-26 0,1 0-1 0,-2 16-2 16,3-16 4-16,-3 0 4 0,5 24 9 0,-4-24 44 15,5 22 53-15,-1-10 47 0,-1 5 15 0,-1 0-15 16,3 4-22-16,-2 0-46 0,2 4-49 0,4 2-43 15,0 2-43-15,0 2-13 0,0 5 28 0,0 0 3 16,25 0 21-16,-7 1 8 0,2 0-30 16,5-4-19-16,4 0-47 0,5-6-29 0,4-3-19 15,3-9 1-15,1-4-13 0,1-7-17 0,-1-4-12 16,1 0-55-16,2 0-13 0,0-34-7 0,-2 18-6 16,0-5 22-16,2-1-2 0,-5-1-7 15,2-6-20-15,-3-1-13 0,-3 1-15 0,-7-4-50 0,0-1-16 16,-6 1 2-16,-10-3 27 0,-6 4 64 0,-7-5 59 15,0 0 37-15,-25 0 30 0,1-2 11 16,-13-1 30-16,-7 2 93 0,-6 4 68 0,-6 5 61 16,-5 5-7-16,-4 7-52 0,2 9-40 0,-2 8-22 0,2 0 0 15,2 26-31-15,3-4-39 0,8 6-30 16,8 3-29-16,8 5-89 0,9 0-123 0,12 1-341 16,11 3-376-16,2-3-354 0,26-3 29 0,-3-3 334 15</inkml:trace>
  <inkml:trace contextRef="#ctx0" brushRef="#br0" timeOffset="415502.1303">28670 369 2107 0,'0'0'69'0,"0"0"81"0,0 0 70 0,0 0 163 0,0 0 104 16,0 0 62-16,0 15 3 0,0-15-98 16,0 0-74-16,0 22-60 0,0-22-14 0,0 21-7 15,11-9-53-15,-11 2-48 0,0 3-31 0,12 1-39 16,-12 3-30-16,10 1-30 0,-5 0-27 0,-1 2-20 16,-2 1-19-16,2-4 3 0,-4 3-5 0,0-4-9 15,0 2-25-15,0-1-84 0,0-5-130 0,0-2-190 16,0-2-88-16,0-2-135 0,0-4-143 15,0-1-46-15,0-5-160 0,0 0 0 0,0 0 250 0,0 0 244 16</inkml:trace>
  <inkml:trace contextRef="#ctx0" brushRef="#br0" timeOffset="415982.2368">28619 392 2677 0,'-7'-5'38'0,"-1"-1"44"0,3 2 62 0,0-3 74 16,2 3 56-16,0-2 27 0,0 1 6 0,1-2-33 15,2 1-71-15,0-1-56 0,0 0-38 0,0 1-34 16,0-2-4-16,28 2-17 0,-28-1-16 0,26 3 0 16,-7-1-17-16,4 0 16 0,1 4 8 0,-4 0 6 15,3 1 10-15,0 0-5 0,-1 0-3 16,0 0 0-16,-1 0 5 0,-4 0-2 0,-2 18-11 15,0-18 10-15,-1 0-4 0,-2 20 5 0,-4-20 22 16,-2 18-2-16,-4-7-4 0,-2 2-10 0,0 0-16 16,0 4 1-16,-23-2 14 0,23 3 5 0,-31 0 3 15,31 4-10-15,-33-3-12 0,16 1-12 0,0-1-10 16,1 1-14-16,-1-1-10 0,3-3 1 0,1-1-3 16,-2-2 1-16,6-1 6 0,-3-3-5 0,5-1 2 15,1-3-2-15,1-2-3 0,3 0 6 0,0 0-5 16,2-3 1-16,0 0-9 0,0 0 3 0,0 0-4 15,0 0 0-15,0 0 7 0,0 0 0 0,22 0 5 16,-22 0 12-16,21 0 7 0,-8 0 16 16,1 0 9-16,1 0 3 0,0 17 3 0,1-17-12 15,-1 16 2-15,-1-16-15 0,0 24-11 0,2-13-8 16,-3 1-12-16,1 0-5 0,-3-3-10 0,-1 2-51 16,3-2-91-16,-5-2-113 0,-1-2-101 0,-1-5-60 15,2 6-118-15,-4-6-161 0,1 0-101 0,0 0-214 16,-2 0 103-16,3 0 216 0,0-23 213 0</inkml:trace>
  <inkml:trace contextRef="#ctx0" brushRef="#br0" timeOffset="416227.2426">29181 597 2864 0,'3'-1'98'0,"-2"0"100"15,-1 1 63-15,0 0 99 0,0 0 5 0,0 0-33 16,0 0-15-16,-22 0-62 0,22 0-41 0,-17 0-20 15,17 0 20-15,-18 19 19 0,18-19-31 0,-20 16-16 16,20-16-27-16,-17 22-24 0,17-11-2 0,-11 2-11 16,11 3-25-16,-5-1-23 0,5 2-26 0,0 0-18 15,0-3-19-15,0 1-7 0,0-2-4 0,22 0-14 16,-22-1-32-16,17-3-45 0,-17-4-75 0,23 0-117 16,-23-1-112-16,23-4-85 0,-9 0-193 0,-2 0-121 15,0 0-57-15,0-19-86 0,1 19 95 16,-2-19 153-16,0 19 206 0</inkml:trace>
  <inkml:trace contextRef="#ctx0" brushRef="#br0" timeOffset="416449.9277">29363 551 3454 0,'7'-3'111'0,"-4"0"112"0,-1 2 94 0,0 0 98 16,-2 1-24-16,0 0 32 0,0 0 33 0,0 0 18 15,0 20 4-15,0-20-72 0,0 18-64 0,0-18-62 16,0 25-76-16,0-8-72 0,0-2-63 0,0 2-53 15,0-1-16-15,15 3 0 0,-15 0 0 0,0-1 0 16,0-3 0-16,13-1 0 0,-13-2-1 16,0-3-72-16,0-1-97 0,7-3-100 0,-7-4-111 15,0 1-106-15,6-2-62 0,-6 0-28 0,2 0-130 16,-1 0-70-16,-1 0-23 0,0-17-42 0,0 17 23 16,0-20 174-16,0 20 116 0,0-26 170 0</inkml:trace>
  <inkml:trace contextRef="#ctx0" brushRef="#br0" timeOffset="416734.906">29287 523 2247 0,'0'-4'73'16,"0"2"74"-16,0-1 99 0,17 0 108 0,-17 1 38 15,0 0 7-15,17 0-29 0,-17-1-56 0,14-1-87 16,-14 2-52-16,21-2-63 0,-6 0-35 16,-1 1-12-16,4-2-18 0,0 1-3 0,2 1 4 15,0 0 2-15,-1 3 3 0,0 0 15 0,-2 0 8 16,0 0 11-16,-1 0 36 0,-2 20 4 0,-3-20 17 15,1 19 7-15,-6-19-8 0,0 25 12 0,-3-11-24 16,-3 1-6-16,0 2-17 0,0 0-21 0,-21 0-11 16,21 4-13-16,-30-3-12 0,11 1-17 0,-1 3-8 15,-2-3-13-15,2 0-9 0,-2-4 3 0,1 1-6 16,3-2-4-16,0-1-5 0,3-1-14 0,1-5-44 16,4-3-80-16,1-3-165 0,-1-1-168 15,3 0-109-15,2 0-236 0,2 0-78 0,3-26-71 16,0 26-103-16,0-26 239 0,0 26 249 0</inkml:trace>
  <inkml:trace contextRef="#ctx0" brushRef="#br0" timeOffset="417006.3905">29749 526 1984 0,'0'0'49'0,"-13"0"26"0,13 0 29 16,-11 0 34-16,11 0-5 0,-8 0 48 0,8 0 62 16,0 0 104-16,-5 0 98 0,5 0 3 15,0 0-43-15,0 0-96 0,0 0-101 0,20 0-46 16,-20 0 14-16,24 0 2 0,-7 0 7 0,0 0-5 16,4 0-54-16,-2-15-42 0,0 15-52 0,0 0-23 15,-5 0-17-15,1-9-17 0,-5 9-54 0,0 0-82 16,-3 0-83-16,-1 0-98 0,-1 0-190 15,-3 0-165-15,-2 0-128 0,0 0-211 0,0 0 125 16,0 19 217-16,-23-19 221 0</inkml:trace>
  <inkml:trace contextRef="#ctx0" brushRef="#br0" timeOffset="417235.1606">29727 671 4325 0,'20'1'146'0,"-7"5"103"0,2-3 110 15,2-3 114-15,2 2-63 0,0 0-82 0,2-1-113 16,3-1-119-16,-2 0-116 0,0 0-137 0,-3 0-165 16,-2 0-202-16,0 0-362 0,-3 0-207 0,1 0-174 15,-2-19 142-15,1 19 392 0</inkml:trace>
  <inkml:trace contextRef="#ctx0" brushRef="#br0" timeOffset="417502.3323">30246 456 1022 0,'0'-8'41'16,"0"0"52"-16,0 2 71 0,24-1 78 0,-24 0 30 15,18 0 31-15,-18 0 17 0,14 3 14 0,-14 0 73 16,12 1 66-16,-12 2-5 0,0-1-14 0,8-1-89 15,-8 2-67-15,0 1 38 0,0 0 47 0,0 0 73 16,6 0 31-16,-3 0-12 0,0 18-96 0,1-18-129 16,1 21-112-16,-1-6-107 0,0 2-31 15,-2 0 0-15,1 3 0 0,-1 3 0 0,2-1 0 16,-4 0 0-16,3 2 0 0,-1-2 0 0,-2 0 0 16,2-1 0-16,1-2 0 0,-2-4 0 0,2 0 0 15,-1-4-131-15,0-4-122 0,0 0-143 0,0-3-252 16,1-2-46-16,3-2-189 0,-3 0-96 15,3 0-1-15,1-20-90 0,-2 20 167 0,3-22 230 16,-2 22 254-16</inkml:trace>
  <inkml:trace contextRef="#ctx0" brushRef="#br0" timeOffset="417942.2063">30268 352 2713 0,'-7'-1'102'16,"1"-1"130"-16,2 2 153 0,-2 0 139 0,3 0-34 15,2-1-79-15,1 1-105 0,-2-1-65 0,2 1-42 16,0 0-24-16,0-3-47 0,0 1-69 0,0 0-28 16,29-3-22-16,-29 1-13 0,31 0 3 0,-8-1-6 15,3 1 11-15,1-1-2 0,0 2-4 0,-3 1 11 16,0-1-23-16,-2 3 22 0,-3 0 23 0,-1 0-4 16,-3 0 20-16,-4 0 20 0,-1 0 3 0,0 21 30 15,-2-21 3-15,-4 18-17 0,-4-18-6 0,0 22-19 16,0-10-15-16,0 2 4 0,-25 0-11 15,25 1-3-15,-24 1 12 0,10-1 5 0,-2 1 4 16,-2-2 4-16,2 1-4 0,-2 0-12 0,2-2-5 16,0-2-4-16,1-1-11 0,3-1-4 0,2-1-8 15,5-3-6-15,1-1 6 0,2 0 2 0,2-3 1 16,0-1-2-16,0 3-6 0,0-3-3 0,22 0-1 16,-22 0-1-16,24 0-2 0,-8 0 2 0,1 0 0 15,-2 0 4-15,2 0 9 0,-2 0 20 0,0 0 26 16,0 0 28-16,-2 0 19 0,-3 0 3 0,2 21-9 15,-2-21-12-15,0 16-15 0,-3-16-24 0,0 18-19 16,0-18-21-16,-4 21-13 0,1-21-11 16,-2 15-58-16,-1-15-82 0,1 10-92 0,-1-10-97 15,2 4-100-15,-1-4-125 0,0 0-119 0,2 0-224 16,0 0-85-16,5 0-115 0,-2-22 67 0,3 22 256 16,0-20 243-16</inkml:trace>
  <inkml:trace contextRef="#ctx0" brushRef="#br0" timeOffset="418157.732">30837 519 2977 0,'3'-3'133'0,"0"-1"158"16,-3 2 110-16,0 1 113 0,0-1-65 0,0 2-87 15,0 0 1-15,-18 0-26 0,18 0 19 0,-16 0-3 16,16 16-64-16,-18-16-53 0,18 16-58 16,-18-16-42-16,18 17-15 0,-15-5 2 0,15 0-11 15,-10 0-22-15,10-1-27 0,0 0-34 0,0 1-17 16,0 0-6-16,0-4-8 0,0-2-28 0,24 1-50 15,-24-5-63-15,28 1-78 0,-11-3-49 0,3 0-48 16,3 0-140-16,-1 0-55 0,2 0-239 0,-2-22-210 16,-3 22-56-16,0 0-115 0,-1-21 202 0,-3 21 309 15</inkml:trace>
  <inkml:trace contextRef="#ctx0" brushRef="#br0" timeOffset="418421.9111">31296 413 3074 0,'0'-3'108'15,"-17"3"123"-15,17 0 129 0,-12 0 127 0,12 0-51 16,-11 0-32-16,11 0 3 0,-11 0-14 0,11 21 26 16,0-21-35-16,0 19-75 0,0-19-53 0,0 26-31 15,0-14-5-15,24 2-27 0,-24 1-50 0,23-1-51 16,-23 3-51-16,21-2-32 0,-21-1-9 0,16 3 0 15,-16-1 0-15,16-3-14 0,-16 2-59 16,10-4-75-16,-10 0-98 0,8-2-104 0,-8-3-121 16,6-3-99-16,-6 0-38 0,0 0-164 0,0-2-92 15,0-1-31-15,0 0-189 0,0 0 171 0,0 0 273 16</inkml:trace>
  <inkml:trace contextRef="#ctx0" brushRef="#br0" timeOffset="418642.7679">31234 536 4344 0,'0'0'152'0,"16"0"67"15,-16 0 116-15,20 0 189 0,-5 0-41 0,-4 0 14 16,4 0-67-16,4 0-170 0,2 0-107 0,-2 0-83 16,2 15-72-16,-1-15-85 0,-1 0-104 0,1 0-198 15,-1 0-187-15,-4 0-303 0,1 0-265 0,-1 0-202 16,1 0 72-16,-2 0 370 0</inkml:trace>
  <inkml:trace contextRef="#ctx0" brushRef="#br0" timeOffset="418869.6399">31805 373 3402 0,'-14'-3'99'16,"14"3"113"-16,0-1 133 0,0 1 82 0,-9 0 9 15,9 0 54-15,0 0 9 0,0 0 29 0,0 0-6 16,0 17-68-16,0-17-101 0,0 16-111 0,0-16-101 16,0 25-100-16,0-12-41 0,25 3 0 0,-25-1 0 15,16 4 0-15,-16-2 0 0,17 1 0 0,-17 0 0 16,14-1 0-16,-14 0 0 0,13-2 0 0,-13-1 0 16,7-1 0-16,-7-4 0 0,6 1 0 0,-3-2-50 15,-3-2-139-15,2 0-138 0,0-3-195 0,-1-1-178 16,-1 0-101-16,2-2-192 0,-2 0-112 0,0 0-80 15,2 0 128-15,-2-22 328 0</inkml:trace>
  <inkml:trace contextRef="#ctx0" brushRef="#br0" timeOffset="419338.2076">31773 369 3890 0,'-5'-2'122'16,"-4"2"101"-16,3-1 74 0,0 1 67 0,2-1-9 15,0 1 32-15,0-1 8 0,2 0-9 0,0-2-86 16,2 1-110-16,0-1-76 0,0-1-55 0,0-3-27 16,0 1-22-16,20-2-10 0,-20 0-4 0,24 0 2 15,-10 0 2-15,5 2 1 0,2-2 1 16,0 2-4-16,3 1 0 0,0 2 4 0,0 2-5 16,-4 0 4-16,2 1-3 0,-4 0 8 0,-2 0 17 15,-2 0 18-15,-4 18 28 0,-2-18 16 0,-4 16 7 16,-2-16-7-16,-2 19-9 0,0-19-10 0,0 22 1 15,-18-11 1-15,18 0-3 0,-25 3-10 0,8-3-11 16,0 4-9-16,-3-1-13 0,1-2 0 0,-2 2-7 16,1 0 1-16,1-4-2 0,3 0-6 0,3-1-3 15,0-3-9-15,4 1 3 0,3-2 4 0,2-3 1 16,1 1 3-16,3-3 0 0,0 0-2 0,0 0-10 16,0 0-5-16,0 0-1 0,0 0-7 0,0 0 6 15,24 0 9-15,-24 0-6 0,20 0 11 16,-20 0 1-16,25 0 6 0,-11 0 16 0,-1 0 8 15,-1 0 0-15,-1 0-8 0,2 0-11 0,-2 16-14 16,-1-16 0-16,0 17 0 0,-1-17 0 0,-2 20 0 16,0-7 0-16,-1-1 0 0,-1 0 0 0,0 0 0 15,-1-3 0-15,-1-1 0 0,1 1 0 0,1-3-59 16,-1-1-131-16,-2-2-151 0,2-3-243 0,1 0-142 16,2 0-212-16,1 0-171 0,0-18-68 0,1 18-40 15,3-20 297-15,0 20 322 0</inkml:trace>
  <inkml:trace contextRef="#ctx0" brushRef="#br0" timeOffset="419618.2018">32270 427 3739 0,'0'0'194'0,"0"0"131"16,0 0 71-16,0 0 156 0,-23 0-28 0,23 17-36 15,0-17 18-15,-21 0-79 0,21 16-77 0,-14-16-50 16,14 11-89-16,-12-11-77 0,12 14-89 0,-10-5-45 15,10-1 0-15,0 2 0 0,-6 0 0 16,6 2 0-16,0-2 0 0,0-1 0 0,0 3 0 0,0-3 0 16,0 1 0-16,0-2 0 0,21 1 0 0,-21-4 0 15,21 1 0-15,-6-1 0 0,2-1 0 0,2-2 0 16,-1-2 0-16,0 0 0 0,0 0 0 16,-2 0-49-16,0 3-77 0,-3-3-77 0,-1 0-92 15,-2 0-59-15,-2 0-90 0,-1 0-77 0,-2 0-21 16,-1 0-208-16,-2 0-106 0,-1 0-80 0,-1 0-176 15,1 0 215-15,-1 0 276 0</inkml:trace>
  <inkml:trace contextRef="#ctx0" brushRef="#br0" timeOffset="419980.0984">32265 534 383 0,'0'0'18'0,"12"-17"28"0,-12 17 28 15,0 0 95-15,13-10 90 0,-13 10 81 0,0 0 47 16,0-6-26-16,5 6-42 0,-5 0-40 0,0 0 21 15,0 0 64-15,0 0 40 0,3 0 54 0,0 0-22 16,2 0-84-16,-1 0-38 0,4 0-46 16,0 0 27-16,1 11 28 0,3-11-24 0,0 0-56 15,1 0-94-15,2 0-82 0,0 0-42 0,0 0-30 16,-2 0-17-16,2 0-35 0,-4 0-62 0,0 0-105 16,-2 0-125-16,-4 0-46 0,-1 0-73 0,-1 0-159 15,-3-15-91-15,0 15-148 0,0 0-114 0,0 0 161 16,0-9 173-16,0 9 230 0</inkml:trace>
  <inkml:trace contextRef="#ctx0" brushRef="#br0" timeOffset="420205.9983">32267 401 2191 0,'-2'-6'66'0,"2"2"51"0,0 0 63 16,0-2 98-16,0 2 60 0,25 0 49 0,-25 1 73 16,18 0-12-16,-18 2-82 0,26 0-45 0,-10 1-93 15,-1 0-66-15,1 0-44 0,1 0-68 0,0 0-111 16,-3 0-97-16,-1 16-203 0,0-16-365 0,-4 0-303 16,-1 14-210-16,-2-14 164 0,-3 0 378 0</inkml:trace>
  <inkml:trace contextRef="#ctx0" brushRef="#br0" timeOffset="426168.8776">28784 1174 3147 0,'0'0'125'16,"0"-11"102"-16,0 11 77 0,0 0 92 0,0 0-54 16,0 0-34-16,0 0-12 0,0 0-9 0,0 0-1 15,0 0-14-15,0 0-31 0,0 0-36 0,0 0-7 16,0 0-14-16,0 0 24 0,0 0 6 0,0 21-6 16,0-21 16-16,17 26-13 0,-17-9-52 0,14 4-57 15,-14 3-55-15,19 2-47 0,-10 3 0 16,0 0 0-16,0 3 0 0,0-1 0 0,-3 1 0 15,-1-5 0-15,-1 1 0 0,-2-6 0 0,-1-4-70 0,2-2-118 16,-3-2-115-16,0-4-146 0,0-2-141 16,0-4-36-16,0-1-192 0,0-3-177 0,0 0-73 15,0 0-99-15,0 0 241 0,0 0 321 0</inkml:trace>
  <inkml:trace contextRef="#ctx0" brushRef="#br0" timeOffset="426640.1676">28776 1189 2574 0,'-5'0'31'0,"3"0"40"0,0 0 51 0,-2 0 74 16,2 0 41-16,0 0 29 0,0 0-2 0,2 0-49 15,0-12-49-15,0 12-57 0,0 0-39 0,0-14-18 16,0 14-20-16,19-15 2 0,-19 10-16 0,22-3 2 15,-22 0 16-15,30 4 0 0,-14 0 15 0,3-1 13 16,0 5-9-16,2 0-3 0,1 0 20 0,-4 0-8 16,0 0 11-16,-2 17 25 0,-3-17-8 0,0 17-10 15,-2-17 15-15,-3 25 6 0,-2-25 6 0,-1 25 29 16,-2-11-15-16,-3 1-13 0,0 0-13 16,0 0-19-16,0 2-8 0,0-2-24 0,-23 2 2 0,23 0 3 15,-21 2-9-15,21-5 0 0,-23 3-12 0,23-1-19 16,-23 0 4-16,23-4-3 0,-19 1-2 15,19-4 2-15,-14 0-8 0,14-2 2 0,-8-2 0 16,8-2 1-16,0 1-3 0,0-1-6 0,0-3 2 16,0 2 0-16,0-1 3 0,23 1 0 0,-23 0-3 15,21-1 19-15,-21 2 32 0,21 0 31 0,-21 0 48 16,24 4 30-16,-14 0 27 0,0 1 24 0,0 4-7 16,-1 2-2-16,-3-2-25 0,1 4-56 0,-2 1-38 15,-1-1-50-15,-2 1-33 0,0 0 0 0,-1-2 0 16,0-1-88-16,-1-3-104 0,1-3-121 0,0-2-198 15,1-5-150-15,3-1-171 0,0 0-207 0,0 0-104 16,3-29-41-16,4 29 161 0,-1-33 326 16</inkml:trace>
  <inkml:trace contextRef="#ctx0" brushRef="#br0" timeOffset="426887.4959">29310 1359 2943 0,'1'0'88'0,"0"-3"110"0,-1 3 117 15,0 0 112-15,0 0-6 0,0 0-69 0,0 0-69 16,-21 0-80-16,21 17-20 0,-17-17 11 0,17 0 3 16,-19 22 22-16,19-22-17 0,-21 22-7 0,10-10-19 15,0 2-24-15,2 2-25 0,1 1-22 16,1 1-16-16,0 0-23 0,4 0-16 0,3-2-19 16,0 0-15-16,0-2-10 0,0-2-6 0,24 1-10 15,-24-4-25-15,26 0-35 0,-11-1-50 0,1-3-76 16,-1-1-112-16,1-2-113 0,-2-2-60 0,0 0-154 15,-2 0-109-15,0 0-25 0,-3-25-63 0,2 25 45 16,-1-19 149-16,0 19 91 0,0-27 173 0</inkml:trace>
  <inkml:trace contextRef="#ctx0" brushRef="#br0" timeOffset="427109.2606">29436 1402 2662 0,'0'0'93'0,"0"0"106"0,0 0 134 16,0 0 151-16,0 0 16 0,0 0-27 0,-16 0-8 0,16 19-22 15,0-19-5-15,0 22 11 0,0-10-51 16,0 0-52-16,0 5-39 0,0 0-56 0,0 1-65 16,0 2-76-16,16 1-66 0,-16-2-34 0,0 3-10 15,12-3 0-15,-12 0 0 0,0-3 0 0,14-1 0 16,-14-4 0-16,0-1-74 0,8-3-106 0,-8-3-118 16,5-3-184-16,-5-1-153 0,3 0-50 0,-1 0-186 15,0-23-44-15,-2 23-6 0,2-27-89 0,2 11 201 16,1 0 158-16,-4 0 233 0</inkml:trace>
  <inkml:trace contextRef="#ctx0" brushRef="#br0" timeOffset="427396.7566">29456 1376 2859 0,'0'-3'80'16,"0"-1"76"-16,0 3 99 0,0 1 104 0,0-2-2 15,0 1-18-15,0 1-68 0,0 0-69 0,0-1-53 16,17 0-42-16,-17-1-23 0,24 0-20 0,-11-1-14 15,3 1-17-15,1-1 13 0,1 1 8 0,0 0 4 16,-1 2 41-16,1 0 22 0,-2 0 13 0,2 0 56 16,-2 26-19-16,-3-26-14 0,-2 25 9 0,-4-10-38 15,3 2 16-15,-7-1 0 0,-3 2-13 16,0 2-15-16,0-3-9 0,-23 3-1 0,23-2-10 16,-26 1-4-16,8 0-20 0,0 0-28 0,-4 2-24 15,0-2-17-15,-1 1-5 0,-2 0-5 0,1-3-5 16,1 0-13-16,3-4-69 0,2-1-74 0,3-3-104 15,2-5-172-15,4-1-108 0,3-3-105 0,0 0-211 16,6 0-45-16,0-22-73 0,0 22-33 0,0-29 230 16,23 14 232-16</inkml:trace>
  <inkml:trace contextRef="#ctx0" brushRef="#br0" timeOffset="427652.1696">29780 1390 3490 0,'0'0'121'16,"0"0"124"-16,0 8 87 0,0-8 67 0,0 0-75 16,0 7-73-16,0-7-70 0,0 6-42 0,26-4-33 15,-26-1-54-15,24-1-27 0,-9 0-30 0,2 0-21 16,0 0-16-16,2 0-25 0,0 0-34 0,-2 0-38 15,1-18-86-15,-3 18-105 0,1 0-137 16,-5-14-94-16,-2 14-15 0,1 0-19 0,-5-9-51 16,-1 9 31-16,-3 0 39 0,1 0 157 0</inkml:trace>
  <inkml:trace contextRef="#ctx0" brushRef="#br0" timeOffset="427878.4872">29873 1539 2827 0,'21'0'101'0,"-21"0"170"0,27 3 204 0,-11-1 86 16,7 0-74-16,0 2-161 0,-2-2-212 0,1 2-87 15,-1 2-93-15,-2-4-131 0,-2-2-236 16,-5 3-231-16,-2-1-227 0,-4-2-141 0,-1 0 169 16,-2 0 233-16</inkml:trace>
  <inkml:trace contextRef="#ctx0" brushRef="#br0" timeOffset="428484.1939">30497 1294 2630 0,'0'0'87'16,"0"0"98"-16,0 0 141 0,0 0 162 0,0 0 33 16,0 0-27-16,0 16-54 0,0-16-55 0,0 0-41 15,0 0 6-15,0 13-46 0,0-13-65 0,0 0-53 16,0 0-56-16,0 0-20 0,0 0-34 0,0 0-27 15,0 0-21-15,0 0-24 0,0 0-15 0,0-15-6 16,0 15-10-16,0-19-9 0,0 19 5 16,0-20 6-16,0 8 9 0,0 3 9 0,0 0 7 15,0 1-3-15,8 0 6 0,-8 8 0 0,0-9-1 16,0 9-2-16,0-2 0 0,0 2-2 0,0 0 1 16,0 0 5-16,0 0-1 0,0 0 0 0,0 0 5 15,0 0 11-15,0 0 28 0,0 0 18 0,0 0 10 16,0 16 3-16,0-16-22 0,0 14-13 0,0-14-8 15,0 21-9-15,0-8 2 0,0 0 8 0,0 4 7 16,0 0 7-16,0-1 5 0,0 4 6 16,0 0-4-16,0 0-10 0,0 0-8 0,20-1-14 15,-20 2 3-15,0-3-7 0,15 1-4 0,-15-1-3 16,0 0-14-16,0-3 0 0,0-3 0 0,0 0 0 16,0-3 0-16,0-3 0 0,0 3 0 0,-23-3 0 15,23-2 0-15,-23 3 0 0,9-1 0 0,1 2 0 16,-2-2 0-16,0 0 0 0,-1 0 0 0,2-3 0 15,3 2 0-15,2-3 0 0,4 0 0 0,5-2 0 16,0 0 0-16,0 0 0 0,0 0 0 0,0 0 0 16,32 0 0-16,-32 0 0 0,36 0 0 0,-14-20 0 15,5 20 0-15,0-14 0 0,2 14 0 0,-1-12 0 16,-2 12 0-16,2 0 0 0,-4-14-56 0,-2 14-73 16,-6 0-80-16,-3 0-92 0,-3 0-61 0,-2 0-97 15,-4 0-85-15,-1 0-81 0,-1 0-212 16,-2 0-97-16,0 0-205 0,1 0 18 0,0 0 327 15</inkml:trace>
  <inkml:trace contextRef="#ctx0" brushRef="#br0" timeOffset="428756.19">30896 1253 3855 0,'0'0'159'15,"-15"0"115"-15,15 0 67 0,0 14 105 0,0-14 9 16,0 0 23-16,0 14 28 0,0-14-12 16,0 17-69-16,0-5-93 0,0 1-94 0,0 3-95 15,0-1-98-15,22 4-45 0,-22-1 0 0,13 2 0 16,-13 3 0-16,14-1 0 0,-14 2 0 0,14-2 0 16,-14 0 0-16,12-4 0 0,-12-2 0 0,9-3 0 15,-5 0-88-15,-1-8-122 0,-1 0-111 0,3-3-159 16,-4-2-124-16,1 0 0 0,0 0-141 15,0 0-111-15,0 0-1 0,1-23-148 0,2 23 134 0,0-21 159 16,0 4 213-16</inkml:trace>
  <inkml:trace contextRef="#ctx0" brushRef="#br0" timeOffset="429084.1924">31122 1177 2328 0,'0'-3'74'0,"0"1"82"0,0 0 121 0,0 2 165 15,0 0 75-15,-24 0 7 0,24 0-71 0,-15 0-106 16,15 24-69-16,-19-24-6 0,19 20 8 0,-15-20 1 16,15 25-39-16,-15-9-62 0,8-2-40 0,-2 5-47 15,2-1-13-15,-2 2-6 0,2-2-1 0,0 0 2 16,1-3-16-16,0-1-2 0,3-3-11 0,1-1-4 16,2-3-12-16,0-4-13 0,0 1-10 0,0-1-6 15,0-2-1-15,18 0 0 0,-18-1 3 16,0 0-3-16,21 0 1 0,-21 3-3 0,15-3 2 15,-15 0 7-15,18 2 28 0,-9 0 25 0,1 3 12 16,2-2 6-16,1 2-18 0,-1 2-13 0,2-1-7 16,0 2-21-16,1 0-10 0,-1 1-2 0,2 1-9 15,-1 0-3-15,0-1-43 0,-1-1-73 0,0 1-86 16,-3-1-109-16,-2-1-128 0,1-2-110 0,-4 0-98 16,0-3-253-16,-1 0-159 0,-1-2-136 0,3 0 87 15,1 0 374-15</inkml:trace>
  <inkml:trace contextRef="#ctx0" brushRef="#br0" timeOffset="429431.7501">31624 1217 2022 0,'0'-4'101'0,"0"1"94"0,0-1 99 15,0 4 119-15,15-2 34 0,-15 2 53 0,0 0-13 16,0 0-25-16,0 0 48 0,0 0-3 16,14 0 33-16,-14 19 30 0,8-19-87 0,-2 18-143 15,0-18-119-15,1 28-122 0,1-11-99 0,-1 2 0 16,1 1 0-16,1-1 0 0,-2 3 0 0,2 0 0 15,1-1 0-15,-2 0 0 0,-1-3 0 0,0-1 0 16,1-2 0-16,-1-1 0 0,0-6 0 0,-1-4-129 16,-2 1-140-16,-1-3-162 0,1-1-230 0,-2-1-26 15,-1 0-182-15,0 0-84 0,-1 0-42 0,0 0-113 16,0-20 198-16,0 20 247 0</inkml:trace>
  <inkml:trace contextRef="#ctx0" brushRef="#br0" timeOffset="429670.695">31544 1334 3405 0,'28'0'139'0,"-28"0"137"0,26 0 82 0,-10 0 74 15,6 0-61-15,2 0-32 0,1 0 4 0,2 0-24 16,2 0-53-16,2 0-103 0,1 0-104 0,-1 0-137 16,-3 0-179-16,-3 0-98 0,-3 0-205 0,-1 0-246 15,-8 0-135-15,0 0-225 0,0-18 116 0,-4 18 331 16</inkml:trace>
  <inkml:trace contextRef="#ctx0" brushRef="#br0" timeOffset="430083.4569">32180 1119 1949 0,'0'0'74'0,"0"0"63"0,0 0 79 16,0 0 110-16,0 0 48 0,13 0 121 0,-13 0 49 16,0 0-43-16,0 19-25 0,0-19-75 0,6 14-62 15,-6-14-27-15,0 17-65 0,0-17-85 0,0 20-48 16,0-11-20-16,0 2-19 0,0-2-16 0,0 1-10 15,0 0-12-15,0-2-15 0,0 1-7 0,0-2-6 16,0 0-7-16,0-1 1 0,0 0 0 0,0-1-7 16,0 1-13-16,0-2-5 0,22 1-8 0,-22-3-7 15,26 3 7-15,-8-3 5 0,-3 1 6 16,2 1 9-16,-1-1 8 0,0-1 3 0,0 1 0 0,0-1 5 16,-1 1 0-16,-4 0-6 0,0-1 2 15,-1 2-1-15,-3-1 10 0,-1-1 21 0,-3 2 18 16,-2 0 11-16,-1 0 3 0,0 3-1 0,0 1 0 15,-21 1 5-15,21 2-12 0,-27 0-14 0,9 4-16 16,-4-1-21-16,1 0-4 0,-3 0-1 0,2-1-7 16,1-1 2-16,3-1 1 0,1 0-8 0,4-5-19 15,0 0-40-15,2-3-64 0,4-3-89 0,0 0-125 16,0 0-112-16,2 0-69 0,1-29-154 0,0 29-98 16,2-29-63-16,2 12-151 0,0 0 142 0,0-1 172 15,0 0 213-15</inkml:trace>
  <inkml:trace contextRef="#ctx0" brushRef="#br0" timeOffset="430329.316">32184 1068 2570 0,'0'0'76'15,"0"0"82"-15,0 0 99 0,0 0 159 0,0 0 66 16,0 0 0-16,21 13-46 0,-21-13-94 0,21 0-83 16,-6 0-59-16,4 0-48 0,3 0-69 0,0 0-79 15,4 0-84-15,1 0-88 0,1 0-60 16,-1 0-161-16,-2-16-217 0,-5 16-139 0,-1 0-256 16,-3-14 3-16,-2 14 204 0,-6 0 219 0</inkml:trace>
  <inkml:trace contextRef="#ctx0" brushRef="#br0" timeOffset="430711.0946">32691 1085 3065 0,'0'5'118'0,"0"0"114"0,0 1 156 0,0-1 108 15,0 3-68-15,0-1-18 0,-21 3-36 0,21 0-5 16,0 1 23-16,0 1-28 0,-16 1-68 0,16 2-62 16,0-1-33-16,0 1-33 0,0 2-24 0,0-2-26 15,0 1-27-15,0-4-34 0,0 1-21 0,0 1-17 16,22-4-10-16,-22 0 0 0,28-1-10 0,-10-2-6 16,3-4-15-16,0 1-34 0,2-4-48 0,2 0-30 15,1 0-20-15,0 0 4 0,-2-21 26 0,2 21 9 16,-2-18-3-16,-1 18-2 0,-4-23 9 0,-2 10 20 15,-5-1 22-15,0 1 29 0,-4-1 12 0,-6 0 9 16,-2-1 13-16,0-2-3 0,0 2-2 16,-36 1 6-16,16-1 3 0,-6 1 8 0,-6 4 3 15,-4 1-5-15,-1 4 5 0,-3 4-2 0,1 1 0 16,1 0-4-16,2 0-46 0,5 21-148 0,4-21-155 16,3 24-226-16,8-24-368 0,2 23-299 0,3-10-58 15,5-13 229-15</inkml:trace>
  <inkml:trace contextRef="#ctx0" brushRef="#br0" timeOffset="436671.1676">28817 2288 2977 0,'0'0'58'16,"0"0"44"-16,0 0 52 0,0 0 85 0,0 13 53 15,0-13 39-15,0 0 34 0,0 0-5 0,0 10-26 16,-14-10 18-16,14 8-5 0,0-8-5 0,0 15-28 16,0-6-43-16,0 0-24 0,0 4-28 15,26 2-7-15,-26 4-15 0,22 3-13 0,-22 3-40 0,24 0-51 16,-12 5-44-16,-2 2-41 0,0-1-8 0,-10 0 0 15,14-2 0-15,-14-1 0 0,6-3 0 0,-6-1 0 16,0-4 0-16,0-3-37 0,0-3-122 16,0-4-145-16,0-3-233 0,0-3-225 0,0-4-282 15,0 0-215-15,-18 0-136 0,18-33 146 0,0 16 405 16</inkml:trace>
  <inkml:trace contextRef="#ctx0" brushRef="#br0" timeOffset="437175.5103">28769 2295 2840 0,'-10'0'38'16,"7"0"32"-16,-1 0 49 0,-2 0 86 0,5 0 96 15,-2 0 79-15,1 0 44 0,0 0-43 0,2 0-97 16,0 0-99-16,0 0-82 0,0-10-36 0,0 10-34 15,0-14-15-15,25 6-18 0,-25-1 3 0,23-1-13 16,-8 1 5-16,-1-1 7 0,4-1-6 0,0 2 7 16,1 0 5-16,-1 2-8 0,-1 2 4 0,1 0-17 15,-2 2 9-15,0 2 8 0,-3 1-11 0,-1 0 30 16,-3 0 3-16,1 0 29 0,-2 26 40 0,-2-26 17 16,-1 24 17-16,0-10-4 0,-1 6-1 0,-3 0 1 15,0 3-13-15,-1 2-16 0,0 3-28 16,0 1-21-16,0 1-15 0,-22 2-4 0,22-2 6 15,-19-2 0-15,19-2 1 0,-17-2-6 0,17-5-15 16,-15-2-8-16,15-2-8 0,-10-6 2 0,10 0 3 16,0-3 0-16,-9-3 6 0,9-1-9 0,0-2 6 15,0 0-10-15,0 0-3 0,0 0 0 16,0 0-2-16,0-22 12 0,21 22 0 0,-21 0 5 0,15-15 11 16,-15 15-1-16,19 0 17 0,-19 0 19 0,20 0 13 15,-10 0 13-15,-1 0-2 0,3 0-14 0,-3 24-14 16,1-24-11-16,1 23-14 0,-1-23-7 0,1 23-11 15,-1-10-13-15,-1-1-15 0,1-1-36 0,0-1-40 16,1-2-50-16,-2 1-106 0,2-4-157 16,-1-2-122-16,1-3-281 0,-2 0-160 0,-1 0-167 15,0 0 8-15,2 0 263 0,-3-18 282 0</inkml:trace>
  <inkml:trace contextRef="#ctx0" brushRef="#br0" timeOffset="437428.2183">29402 2530 2697 0,'0'0'82'0,"0"0"95"0,0 0 95 0,0 0 109 0,-23 0 14 16,23 0-3-16,-18 0-29 0,18 16-56 16,-19-16-29-16,19 13-20 0,-20-13-3 0,20 14-2 15,-17-6-28-15,17 3-33 0,-9 0-37 0,9 2-35 16,0 0-31-16,0 2-25 0,0-1-18 0,0 1-16 15,0 0-9-15,24 0-14 0,-24-1-11 0,20-3-19 16,-20-1-45-16,25 0-70 0,-11-3-105 0,1-3-125 16,-1-3-58-16,-1-1-114 0,2 0-152 0,-3 0-63 15,2-18-122-15,-1 18-51 0,0-24 186 0,1 24 123 16,-3-26 225-16</inkml:trace>
  <inkml:trace contextRef="#ctx0" brushRef="#br0" timeOffset="437650.2013">29641 2516 3333 0,'0'0'136'16,"0"0"138"-16,0 0 108 0,0 0 80 0,0 14-44 15,0-14-27-15,-14 0 7 0,14 17-8 0,0-17-21 16,0 17-54-16,0-5-67 0,0 0-22 0,0 0-40 16,0 2-13-16,0 2-23 0,16 0-42 0,-16 1-31 15,0 0-38-15,12 3-34 0,-12-3-7 0,11 0-19 16,-11-4-59-16,11-1-80 0,-11-2-88 0,7-3-115 15,-7-3-155-15,7-3-82 0,-3-1-136 0,-1 0-157 16,-1 0-5-16,4-19-85 0,-2 19 35 16,1-24 204-16,-1 24 216 0</inkml:trace>
  <inkml:trace contextRef="#ctx0" brushRef="#br0" timeOffset="437948.0636">29641 2419 2659 0,'0'-9'57'0,"0"2"53"0,20 0 52 16,-20 2 54-16,13-2-5 0,-13 1-12 0,19 3-15 15,-10 0-19-15,2 1-18 0,-1 1-19 0,-1 1-18 16,3 0-17-16,-1 0-31 0,-3 0-2 16,3 22 6-16,0-22 4 0,-4 25 27 0,3-10-1 15,-1 4 4-15,-3 1 13 0,-2 2 16 0,2-1 54 16,-5 0 44-16,0 1 12 0,-1 0 13 0,0-2-28 15,0 1-36-15,-22 1-9 0,22-3-32 0,-24 1-28 16,24-4-29-16,-32 1-42 0,13 0-27 0,4-4-16 16,-2-1-8-16,3-1 0 0,0-4-5 0,4-1-12 15,0-1-75-15,2-5-152 0,2 0-193 0,2 0-137 16,4 0-250-16,0-25-116 0,0 25-74 0,0-28-106 16,0 10 257-16,23-1 271 0</inkml:trace>
  <inkml:trace contextRef="#ctx0" brushRef="#br0" timeOffset="438209.995">30120 2356 2773 0,'0'0'86'0,"0"0"90"0,0 0 115 0,0 11 107 15,0-11 11-15,0 0-15 0,0 6-72 0,0-6-69 16,0 5-58-16,20-5-34 0,-20 2-35 16,24-2-29-16,-10 0-40 0,4 0-49 0,-3 0-24 15,3 0-39-15,-1-16-50 0,-1 16-41 0,-1 0-55 16,-1-13-119-16,-3 13-146 0,-2 0-123 0,-1-13-81 16,-3 13-68-16,-1 0-16 0,-2-7 106 0,-2 7 103 15,0 0 216-15</inkml:trace>
  <inkml:trace contextRef="#ctx0" brushRef="#br0" timeOffset="438444.1661">30153 2494 3774 0,'0'0'134'0,"32"0"128"0,-14 0 76 16,2 0 79-16,1 0-52 0,0 0-73 0,2-14-68 15,-2 14-77-15,1 0-138 0,-3 0-182 0,-2 0-152 16,-2 0-347-16,-3 0-279 0,-1 0-281 0,-2 0 52 15,-2 0 345-15</inkml:trace>
  <inkml:trace contextRef="#ctx0" brushRef="#br0" timeOffset="439384.1819">30756 2206 1064 0,'0'0'109'0,"17"0"82"15,-17 0 84-15,0 0 76 0,0 0-28 0,0 0 3 16,0 0 16-16,0 0 18 0,0 12 40 0,0-12 20 16,0 0-19-16,0 0-17 0,0 0-37 15,0 0 4-15,0 7 10 0,0-7-10 0,0 3-33 16,0 0-56-16,0 1-45 0,0-4-34 0,0 2-25 15,0 0-38-15,0-2-26 0,0 0-13 0,15 0-14 16,-15 0-14-16,0 0-19 0,14 0-21 0,-14-19-12 16,15 19-6-16,-8-17-1 0,3 17-2 0,-1-24-3 15,-2 12 7-15,1 12-3 0,-2-21 8 0,-1 13 2 16,-1 8-4-16,-1-12-2 0,-1 12-4 0,-2-5-6 16,1 5-2-16,-1 0 8 0,0 0-3 0,0 0 9 15,0 0 6-15,0 0 2 0,0 0 13 0,0 0 15 16,0 21 20-16,0-21 19 0,-14 21-11 0,14-21-17 15,0 26-23-15,0-7-23 0,0 0 0 0,0 3 0 16,0 2 0-16,0 0 0 0,21 0 0 16,-21 1 0-16,16 1 0 0,-16-1 0 0,16-1 0 15,-16 0 0-15,15-2 0 0,-15-1 0 0,14 1 0 16,-14-5 0-16,12 0 0 0,-12-2 0 0,7-6 0 16,-7 1 0-16,4-3 0 0,-4-4 0 0,1 1 0 15,-1-3 0-15,0 1 0 0,0-2 0 0,0 2 0 16,0-1 0-16,-20-1 0 0,20 2 0 0,-16-1 0 15,16 0 0-15,-14 2 0 0,14-2 0 16,-13 0 0-16,13 1 0 0,0-1 0 0,-11-1 0 16,11 0 0-16,0 2 0 0,0-2 0 0,0 0 0 15,0 0 0-15,0 0 0 0,0 2 0 0,0-2 0 16,22 3 0-16,-22-3 0 0,21 3 0 0,-4 0 0 16,-2 1 0-16,4-2 0 0,0 0 0 0,-2 1 0 15,2-1 0-15,-3 0 0 0,1-1-1 0,-4-1-127 16,-1 2-140-16,-4-2-180 0,0 0-243 0,-4 0-58 15,3 0-136-15,-5 0-108 0,-2 0-23 0,0-20-80 16,0 20 201-16,0-12 287 0</inkml:trace>
  <inkml:trace contextRef="#ctx0" brushRef="#br0" timeOffset="440458.9203">31384 2460 1263 0,'0'0'107'16,"0"0"69"-16,0 0 65 0,0 6 73 0,0-6-24 16,0 0 38-16,0 0 27 0,0 0 42 0,0 0 21 15,0 0-46-15,0 0-60 0,0 18-85 0,0-18-70 16,0 0-51-16,0 0-5 0,0 12-24 0,0-12-15 15,0 0 14-15,0 12-3 0,0-12 17 0,0 7 3 16,0-7-13-16,0 4-4 0,0-4-13 16,0 0-3-16,0 2-12 0,0-2-7 0,0 0-9 15,0 0-10-15,0 0 5 0,0 0-1 0,0 0 2 16,0 0-2-16,0 0-6 0,0 0-12 0,0 0-7 16,0-17-1-16,0 17-9 0,0 0-4 0,0-16 5 15,0 16 1-15,0-11 11 0,0 11 12 0,0-10 1 16,0 10 10-16,0-5 9 0,0 5 8 0,0-3 14 15,0 2 4-15,0 1 27 0,0 0 33 0,0 0 5 16,0 0 0-16,10 17-21 0,-10-17-39 0,0 0-18 16,7 21-16-16,-7-21-18 0,0 17-11 0,0-17-8 15,0 14-10-15,0-14-40 0,0 12-45 0,0-12-84 16,0 7-146-16,0-7-116 0,0 0-177 0,0 0-259 16,0 0-121-16,0 0-165 0,0-27 100 15,0 27 346-15</inkml:trace>
  <inkml:trace contextRef="#ctx0" brushRef="#br0" timeOffset="440872.1611">31620 2273 1743 0,'0'-2'70'0,"0"0"56"0,0 2 53 0,0-1 37 16,0 1-9-16,0 0 22 0,0 0 52 0,0 0 61 15,0 0 22-15,-18 17-17 0,18-17-46 0,0 0-50 16,0 23-56-16,-16-10-24 0,16-13-34 16,0 25 1-16,0-11 39 0,0 4 6 0,0 1 55 15,0 3 1-15,0 2-29 0,0-3-20 0,0 1-64 16,16 2-38-16,-16-4-28 0,22-3-23 0,-22 0-10 16,27-5-14-16,-12-4-10 0,2-4 1 0,-1 0-5 15,3-4-6-15,-2 0-14 0,0 0-34 0,1 0-34 16,-1-25-34-16,1 25-38 0,-3-25-21 0,1 10-29 15,-4-2-8-15,2-1 17 0,-4-3 19 0,-1 2 58 16,-4 2 30-16,0-4 21 0,-4 2 11 16,-1 1-7-16,0 0 10 0,0 2 17 0,-29-1 14 15,29 2 18-15,-36 0 3 0,14 4-3 0,-4 5 19 16,-1 5 21-16,-3 1 13 0,0 0 29 0,3 0 3 16,3 32 3-16,1-32-9 0,3 33-18 0,5-16-18 15,5 3-36-15,6-3-2 0,4 2-17 0,0-4-19 16,0 2-78-16,31-2-232 0,-12-3-259 0,3-3-237 15,4-9-226-15,4 5 109 0,-1-5 268 0</inkml:trace>
  <inkml:trace contextRef="#ctx0" brushRef="#br0" timeOffset="441326.1855">32058 2261 1710 0,'0'0'68'0,"0"0"47"0,0 0 64 16,0 0 60-16,0 0 3 0,0 0 44 0,0 0 17 15,0 0 64-15,0 0 33 0,0 0-4 0,14 0-35 16,-14 0-80-16,0 0-52 0,0 15-43 0,9-15 8 16,-9 0 10-16,0 12-18 0,7-12-8 0,-7 13-35 15,2-5-44-15,-2 2-25 0,2 0-28 0,1 0-10 16,-2 2-3-16,0-3-6 0,2 3-5 0,0 0-9 15,0 0-8-15,1 1 1 0,0-2-3 0,1 0 0 16,2 2 1-16,-2-2-3 0,3-2-1 16,0 2-2-16,-1-2-5 0,0-4 4 0,2 2-5 15,-4-4 2-15,0 0 1 0,3-1-7 0,-1-1 11 16,3-1-7-16,1 0-3 0,2 0-2 0,0 0-2 16,3 0 8-16,-2 0 6 0,0 0 1 0,-1 0-6 15,-2 0-2-15,-3 0-1 0,-2 0 3 0,-1 0 1 16,-4 0 1-16,-1 0 3 0,0 17 6 0,0-17 2 15,0 20 2-15,-27-20-3 0,27 22-5 0,-31-10 2 16,15 0-1-16,-3-2 1 0,-2-1-10 16,0 1-13-16,-3-3-31 0,2-1-43 0,1-1-63 15,2-2-78-15,-2-3-55 0,2 0-42 0,4 0-106 16,0 0-130-16,5 0-97 0,-1-26-99 0,2 26-94 16,3-25 133-16,1 11 95 0,3-3 185 0</inkml:trace>
  <inkml:trace contextRef="#ctx0" brushRef="#br0" timeOffset="441562.0881">32063 2235 2072 0,'0'0'100'0,"0"0"79"16,0 0 98-16,0 0 123 0,0 0 42 0,20-17 48 15,-20 17-14-15,20 0-59 0,-20 0-51 0,26 0-30 16,-11-9-11-16,-1 9-20 0,1 0-74 0,2 0-95 16,-1 0-72-16,2 0-71 0,-4 0-105 0,2 0-161 15,2 0-139-15,0 0-288 0,-2 0-251 0,-1 0-259 16,-1 0-37-16,-1 0 314 0</inkml:trace>
  <inkml:trace contextRef="#ctx0" brushRef="#br0" timeOffset="442010.1633">32619 2228 1673 0,'2'-2'111'15,"-1"-2"76"-15,1 4 75 0,-2-4 88 0,3 4-1 16,-1 0 54-16,-1 0 83 0,0 0 10 0,0 0-57 15,0 0-31-15,0 17-49 0,0-17 0 0,-1 14 22 16,1-14-16-16,0 25-19 0,-1-10 11 0,1 4-9 16,-1 2-80-16,1 1-93 0,0 4-106 0,-1 3-69 15,1 0 0-15,0 0 0 0,1 3 0 0,-1 2 0 16,3-3 0-16,-3 1 0 0,2-1 0 0,-2-1 0 16,1-4 0-16,0-3 0 0,0-3 0 0,-2-5 0 15,2-1 0-15,-1-7 0 0,1-2-74 16,0-2-181-16,0-3-185 0,0 0-261 0,1 0-90 15,2-20-159-15,0 20-49 0,0-26-86 0,1 11-22 16,3-5 264-16,0-1 235 0</inkml:trace>
  <inkml:trace contextRef="#ctx0" brushRef="#br0" timeOffset="442377.6925">32821 2201 2503 0,'0'0'35'0,"0"0"53"0,0 0 97 16,-14 0 138-16,14 0 90 0,0 13 89 16,0-13-10-16,-12 0-90 0,12 21-66 0,0-21-80 15,-11 21-20-15,11-11 13 0,-5 5 0 0,5 1-13 16,-4 1-20-16,0 3-27 0,-1-1-33 0,1 4-31 16,-1-2-26-16,0 2-22 0,-2 0-7 0,0 0-4 15,0-2 4-15,1 0 6 0,1-3 6 0,-1-2 6 16,1-2-5-16,-1-1 0 0,2-4-17 0,1-2-21 15,0 0-22-15,1-2-11 0,0-1-7 0,1-3 5 16,1 2 7-16,0-3-7 0,0 0 2 0,0 0-8 16,0 0-16-16,18 0-12 0,-18 0-9 15,24 0-1-15,-24 0 5 0,34 0 5 0,-14 0-8 0,1 0-7 16,-1 0 3-16,2 0-3 0,-3 0 9 16,0 0-17-16,-3 0-20 0,-3 0-20 0,0 0-28 15,-3 0-13-15,-3 15-37 0,-2-15-52 0,0 0-86 16,-1 0-123-16,-1 0-83 0,0 0-201 0,-1 0-168 15,0 0-67-15,3 0-197 0,-1 0 195 0,-1-19 291 16</inkml:trace>
  <inkml:trace contextRef="#ctx0" brushRef="#br0" timeOffset="442868.176">33027 2499 2562 0,'0'0'57'0,"0"0"58"0,0 0 68 0,0 0 88 16,0 11 21-16,0-11 24 0,0 0 8 0,26 5-51 15,-26-5-45-15,25 3-76 0,-9-3-67 0,-1 0-30 16,3 0-19-16,1 0 4 0,-3 0-4 0,-1 0 7 16,-1 0 8-16,-2 0 1 0,-3 0-3 0,-2 0-4 15,-1 0-5-15,-3 0 9 0,-2 0 31 0,0 0 14 16,-1 0 17-16,0 0 27 0,0 0 2 0,0 0-3 15,0 0-8-15,0 0-48 0,0 0-30 16,0 0-21-16,-17 0-19 0,17-16 5 0,0 16-9 16,-14-17-8-16,14 17-2 0,-13-22-2 0,13 7 3 15,0 2 10-15,-8-1 0 0,8 3-4 0,0-2-4 16,0 2-8-16,0 2 2 0,0-1-2 0,21 2 12 16,-21 0 12-16,16-3-2 0,-16 2 10 0,18 1 0 15,-18 2-1-15,16-2 5 0,-16 4 2 0,15-1-2 16,-15 2 5-16,12 1 12 0,-12 2 3 0,10 0 2 15,-7 0-8-15,-3 0-10 0,5 0-3 0,-3 0 10 16,-1 19 14-16,-1-19 0 0,0 17-1 16,0-17-5-16,0 24 1 0,0-7 14 0,0 0 3 15,0 0 0-15,0 3-6 0,0-1-11 0,0 0-9 16,0 1-9-16,0-2-17 0,0 0-9 0,28-4-8 16,-28-1-7-16,23-1-18 0,-9-3-54 0,1-1-55 15,0-1-84-15,1-5-131 0,-1 1-106 0,-2-3-49 16,2 1-174-16,-5-1-139 0,-1 0-94 0,-2 0-215 15,-1 0 165-15,-3 0 289 0</inkml:trace>
  <inkml:trace contextRef="#ctx0" brushRef="#br0" timeOffset="444242.2324">28449 2134 791 0,'0'0'68'0,"0"-1"67"0,0 1 66 0,0 0 70 16,0 0-9-16,0 0-13 0,0 0-5 0,0 0-3 15,0 0 4-15,0 0 17 0,0 0 11 0,0 0-12 16,0 0 19-16,0 0 0 0,0 0-13 0,0 0-10 16,0 0-26-16,0 0-40 0,0 15-34 0,0-15-6 15,0 19-37-15,0-5 28 0,19 3 49 16,-19 7 46-16,17 6 51 0,-17 3-5 0,22 4-39 16,-22 8-54-16,21 7-46 0,-21 4-32 0,15 3-17 15,-15 5-23-15,8 1-2 0,-8 2-8 0,0 2 7 16,0 0 24-16,0-3 18 0,0-6 23 0,0-4-24 15,0-1-34-15,0-6-39 0,0-3-37 0,0-9 0 16,0-5 0-16,0-4 0 0,0-1 0 0,0-5 0 16,19-5 0-16,-19-3 0 0,0-4 0 0,19-3 0 15,-19-3 0-15,22-2 0 0,-9-2 0 0,3 0 0 16,4 0 0-16,4 0 0 0,0-20 0 0,6 20 0 16,1 0 0-16,2-21 0 0,3 21 0 0,2 0 0 15,4-16 0-15,-2 16 0 0,8 0 0 0,-1 0 0 16,1 0 0-16,2 0 0 0,3 0 0 15,2 0 0-15,6 0 0 0,2 0 0 0,5 16 0 16,5-16 0-16,3 0 0 0,6 0 0 0,5 0 0 16,2 0 0-16,2 0 0 0,4-17 0 0,3 17 0 15,5 0 0-15,3-19 0 0,4 19 0 16,3-16 0-16,7 5 0 0,5-1-9 0,3 2-13 0,6-4-11 16,2 2-7-16,1 1 7 0,2-1 8 0,2 0 11 15,0 4 6-15,-6 1 3 0,1 2 12 0,-5 0-4 16,-5 2 1-16,-3 3 2 0,-3 0-6 0,-6 0 4 15,-7 0-1-15,-4 0-6 0,-7 0-3 0,-6 20 2 16,-3-20 0-16,-7 0-3 0,-5 0 3 16,-7 0-1-16,-2 0-4 0,-6 0 9 0,-2 0 7 15,-9 0-5-15,-5-17 9 0,-5 17-1 0,-9 0-7 16,-5 0-3-16,-8 0-21 0,-5-12-20 0,-6 12-9 16,-6 0-34-16,0 0-47 0,0 0-53 0,-30 0-73 15,30 0-66-15,-35 0-95 0,19-7-60 0,-1 7-48 16,17-5-213-16,-23 5-150 0,23-5-206 0,-13 0-78 15,13 2 317-15</inkml:trace>
  <inkml:trace contextRef="#ctx0" brushRef="#br0" timeOffset="446142.1686">28623 2114 502 0,'0'-4'1'0,"0"1"16"15,-17 2 11-15,17-3 4 0,0 4 6 0,0 0 2 16,0-1 8-16,-7 1 55 0,7 0 41 16,0 0 47-16,-10 0 33 0,10 0-5 0,-5 0 1 15,3 0-26-15,-3 0-16 0,3 0-12 0,2 0-2 16,-1 0 14-16,1 0 19 0,-1 0 40 0,0 0 53 16,0 0 34-16,1 0-2 0,-1 0-1 0,0 0-52 15,0 0-48-15,0 0-40 0,-2 0-36 0,3 0-9 16,0 0-18-16,0 0 11 0,0 0-17 0,-1 0-17 15,1 0-6-15,0 0 2 0,0 0-17 0,0 0-11 16,0 0 1-16,0 0-22 0,22 0 0 0,-22 0-7 16,34 0-20-16,-8 0-7 0,3 0-8 0,5 0-5 15,6 0 7-15,4 0-2 0,3 0-3 16,4 0 8-16,2 0 12 0,3 0 39 0,6-18 10 16,5 18 2-16,0-15-22 0,4 15-33 0,7-17-6 15,-2 7-11-15,3 0 6 0,1 0 1 0,2 0-9 16,-1 0 8-16,4-3-7 0,-2 2-1 0,3-2 6 15,6 1-4-15,3-1 0 0,3-1 7 0,0 2-2 16,2-2-7-16,2 1 10 0,0 1-8 0,-1 0 0 16,-1 2 4-16,2 0 0 0,-7-1 0 0,0 3-1 15,-3 2 2-15,0 0-5 0,-2 1 5 0,-3 2-4 16,-1 0 1-16,-3 0 8 0,2 3-8 0,-2-1 7 16,-2 1 2-16,1 0-12 0,-2 0 6 0,-1 0-2 15,-3 0 0-15,-3 0 3 0,-1 0-4 0,-6 0 4 16,1 0-3-16,-5 0-4 0,-2 0 7 15,-1 0-1-15,-1 13 4 0,-1-13 0 0,-3 0-2 16,1 0-6-16,1 0 0 0,-2 0 1 0,0 0-3 16,-1 0 4-16,-3 0 0 0,-1 0-1 0,0 0 4 15,-5 0-2-15,-4 0 3 0,-2 0-4 0,-5 14 6 16,-3-14-3-16,-5 0 6 0,-5 0 10 0,-2 0 0 16,-6 0 3-16,-2 0-2 0,-3 0-2 15,-2 0-8-15,-4 0-3 0,0 0-4 0,-1 0-4 0,0 0 2 16,0 0 3-16,0 0-6 0,-25 0-24 0,25 0-97 15,-19 0-167-15,19 0-154 0,-24 0-354 0,10 0-301 16,2 0-229-16,-1 0 108 0,1-12 379 16</inkml:trace>
  <inkml:trace contextRef="#ctx0" brushRef="#br0" timeOffset="447543.8372">27884 3871 869 0,'0'-3'92'0,"-6"2"78"15,6 0 80-15,-2-3 66 0,2 2-35 0,-2 2-36 16,2-2-40-16,0 2-10 0,-2 0 35 0,1 0 63 15,0 0 78-15,1 0 43 0,-2 0 4 0,1 0-48 16,-1 0-56-16,2 0-27 0,-2 0-28 0,2 0 13 16,0 0 22-16,0 0-7 0,0 0 3 0,0 0 6 15,0 0-3-15,0 0-17 0,0 24-15 0,0-24-78 16,0 25-79-16,15-7-48 0,-15 2-56 0,0 2 0 16,14 3 0-16,-14 2 0 0,13 1 0 15,-13 3 0-15,12 1 0 0,-6 0 0 0,-1 0 0 16,1-2 0-16,-1-2 0 0,0-3 0 0,-5-3 0 15,4-2 0-15,-2-6 0 0,0-2 0 0,-1-4 0 16,-1-3-45-16,2-4-175 0,-2-1-183 0,0 0-267 16,0 0-168-16,0-21-190 0,0 21-90 0,0-27-70 15,0 8 23-15,0-3 365 0</inkml:trace>
  <inkml:trace contextRef="#ctx0" brushRef="#br0" timeOffset="448045.1913">27817 3810 2282 0,'-8'-3'63'0,"1"1"30"0,1-3 57 0,2 0 88 16,-2-2 37-16,2 4 62 0,1 2 35 0,-1-5 1 16,0 2-38-16,2-2-59 0,0 4-73 0,0-4-66 15,2 2-55-15,0-2-19 0,0-2-15 0,0 1-19 16,0 0-3-16,0 0-13 0,0-1 1 0,21 0 0 15,-21-1-4-15,20 1 4 0,-6 1-8 0,0 0-1 16,4 3 1-16,-2 0-1 0,0 1 5 0,-1 2 0 16,1 1 5-16,-5 0 10 0,0 0 18 15,-2 0 15-15,-2 22 24 0,-3-22 11 0,1 17 0 16,-3-17 3-16,0 26-6 0,-2-11-7 0,2 0 2 16,-2 3-2-16,0 1-18 0,0 1 7 0,0 5 6 15,0-1-5-15,-24 0 9 0,24 1-26 0,-18-2-26 16,18 3-16-16,-16-3-15 0,16-3 2 0,-18-2 3 15,18-3 0-15,-11-2 1 0,11-3-5 0,-7-4-1 16,7-2 3-16,0-3-9 0,0-1-3 0,0 0-16 16,0 0-8-16,0 0 6 0,0 0-1 0,0 0 16 15,0-21 12-15,23 21-2 0,-23 0 24 0,18 0 16 16,-18-12 22-16,24 12 51 0,-11 0 43 0,-1 0 45 16,2 24 33-16,-2-24 8 0,3 25-30 0,-2-9-62 15,2 1-60-15,-1 0-55 0,-1 0-32 16,-1 0 0-16,1-3 0 0,-1 0 0 0,-2-2 0 15,1-2 0-15,-1-2 0 0,-1-2 0 0,2 0-88 16,-1-4-114-16,0-2-132 0,-1 0-182 0,3 0-133 16,-2 0-86-16,2 0-199 0,2-22-74 0,-1 22-76 15,3-22 9-15,0 22 294 0,0-25 258 0</inkml:trace>
  <inkml:trace contextRef="#ctx0" brushRef="#br0" timeOffset="448273.615">28494 4039 2654 0,'0'-1'44'0,"-22"-1"56"0,22 2 78 0,-17 0 98 15,17 0 43-15,-21 0 61 0,9 0 16 0,-1 0-43 16,1 0-31-16,2 26-60 0,1-26-50 0,0 17 0 16,0-17-8-16,2 26-15 0,1-13-11 0,1 4-20 15,1 0-25-15,0 2-30 0,0-1-26 0,4 0-37 16,0 0-19-16,0-1-24 0,0-2-36 0,0-1-76 15,20-3-112-15,-20-2-135 0,24-4-102 0,-7-2-178 16,1-3-170-16,7 0-113 0,-1 0-154 0,2-29 135 16,1 29 276-16</inkml:trace>
  <inkml:trace contextRef="#ctx0" brushRef="#br0" timeOffset="448664.1329">28798 4070 3031 0,'0'0'94'0,"-25"0"92"15,25 21 106-15,-31-21 88 0,11 0-14 0,-2 18-38 16,0-18-54-16,-2 18-16 0,-1-8-27 0,5-1 6 16,0 0-11-16,3-1-27 0,3 3-34 0,0-2-45 15,5 0-39-15,0 1-42 0,6 1-18 0,-2 0-12 16,3 0 1-16,2 2-6 0,0-1-4 0,0-1-18 16,0 0-30-16,20-2-20 0,-20-4-31 15,24 0-26-15,-24-3-12 0,29-1-18 0,-10-1-16 16,-2 0 8-16,1 0 13 0,-5-18 18 0,1 18 38 15,0-16 28-15,-4 16 19 0,1-15 20 0,-5 15 22 16,-2-17-4-16,0 17 32 0,-1-17 5 0,-3 17 0 16,0-14 33-16,0 14-2 0,0-11 35 0,0 11 26 15,0-4 5-15,0 4 24 0,-17 0 25 0,17 0 30 16,0 0 29-16,0 0-6 0,0 0-16 16,0 0-29-16,0 19-12 0,0-19 7 0,0 21-2 15,0-21 10-15,16 25 3 0,-16-12-33 0,19 1-44 16,-19 2-50-16,19 0-47 0,-19-4-14 0,19 2 0 0,-19-4 0 15,12-1-40-15,-12-2-79 0,8 0-98 0,-8-4-111 16,4-3-148-16,-4 0-133 0,4 0-83 16,1 0-200-16,-1 0-53 0,0-26-95 0,2 26-35 15,1-27 248-15,-3 11 240 0</inkml:trace>
  <inkml:trace contextRef="#ctx0" brushRef="#br0" timeOffset="448896.9987">28878 4047 2819 0,'0'0'108'0,"0"0"164"15,0 0 181-15,-9 0 101 0,9 0-32 0,0 0-87 16,0 0-113-16,0 0-52 0,0 0-50 16,0 0-77-16,22 0-65 0,-22 0-52 0,24 0-22 15,-24-15-5-15,34 15-6 0,-17 0-36 0,-1-16-74 16,-1 16-72-16,-1 0-69 0,-2 0-48 0,-2-9-101 15,0 9-109-15,-10 0-78 0,8 0-54 0,-8 0-33 16,0 0-34-16,0 0 42 0,0 17 114 0,0-17 208 16</inkml:trace>
  <inkml:trace contextRef="#ctx0" brushRef="#br0" timeOffset="449129.5677">28904 4197 2283 0,'24'0'85'0,"-24"2"92"0,30-1 93 15,-15 0 107-15,6-1 30 0,1 0-26 0,3 1-93 16,-3-1-115-16,4 0-239 0,-2 0-296 0,0 0-255 16,-3 0-382-16,-3 0 2 0,-2 0 231 0</inkml:trace>
  <inkml:trace contextRef="#ctx0" brushRef="#br0" timeOffset="449720.0056">29579 3580 1861 0,'5'-5'113'16,"-1"1"82"-16,-1-1 82 0,-2 2 97 0,2 0 0 15,-1 3 29-15,-2 0 12 0,0 0-9 0,0 0-57 16,0 0-37-16,0 0-30 0,0 0 2 16,0 0 30-16,0 0-10 0,0 0-12 0,0 0-44 15,0 0-41-15,0 0-8 0,0 0 17 0,-18 20 31 16,18-20-21-16,0 23-57 0,-19-5-69 0,19 3-76 0,-15 4-24 15,15 7 0-15,-15 4 0 0,15 7 0 16,-12 4 0-16,12 3 0 0,-10 4 0 0,10 1 0 16,0 0 0-16,0-1 0 0,0-5 0 0,0-3 0 15,20-6 0-15,-20-4 0 0,27-7 0 0,-10-6 0 16,0-4 0-16,4-6 0 0,5-6 0 0,2-3-151 16,1-4-209-16,1 0-307 0,0 0-286 0,-2-29-215 15,0 29-158-15,-3-34 20 0,-3 15 212 0,-6-1 364 16</inkml:trace>
  <inkml:trace contextRef="#ctx0" brushRef="#br0" timeOffset="449989.1426">29868 3768 2945 0,'0'-1'130'0,"-16"1"138"0,16 0 128 16,0 0 90-16,0 0-45 0,0 0-43 0,-8 0-35 15,8 0 22-15,0 0 27 0,0 0-9 0,0 21-9 16,19-21-15-16,-19 20-50 0,17-3-86 0,-17 4-85 16,25 3-97-16,-11 1-61 0,-2 4 0 0,0 4 0 15,0 1 0-15,-2-3 0 0,-1 0 0 0,1-2 0 16,-4 0 0-16,-1-3 0 0,-1-4 0 0,-1-3 0 16,0-5 0-16,1-3-83 0,-2-3-141 0,0-3-178 15,-1-4-266-15,1-1-120 0,-2 0-207 0,2 0-78 16,-2-29-33-16,0 29 8 0,1-31 269 15,-1 11 256-15</inkml:trace>
  <inkml:trace contextRef="#ctx0" brushRef="#br0" timeOffset="450416.1466">29838 3759 2701 0,'-6'-7'100'0,"1"0"157"15,-1 3 153-15,2 0 84 0,2-3-16 0,-1 2-107 16,0 1-117-16,1 1-67 0,0-2-55 0,2 1-35 15,0-4-34-15,0 0-11 0,0-1-34 0,0-1-9 16,23-1 6-16,-23 0-3 0,26 1 17 16,-9 1 5-16,2 1-8 0,0 4 0 0,3 1-5 15,-1 3 5-15,1 0 12 0,-3 0 18 0,1 27 24 16,-3-27 36-16,-2 31 37 0,-1-14 14 0,-2 3-1 16,-4 1-26-16,-2 0-43 0,-3 0-20 0,-2 0-13 15,-1 2-14-15,0 0-4 0,0 0-13 0,-28-2-16 16,28-1-8-16,-30-1-4 0,13 0-2 0,-2-2-2 15,1-2-4-15,-1-2 1 0,2-3-4 0,2-2-1 16,2 0 2-16,3-2 0 0,2-3-1 0,8 0-25 16,-8-3-26-16,8 0-22 0,0 0-20 0,0 0 15 15,0 0 27-15,19-20 25 0,-19 20 20 16,25 0 12-16,-7-20 4 0,0 20 11 0,1 0 25 16,-1-13 30-16,3 13 26 0,-3 0 29 0,0 0 18 15,-1 0 24-15,-2 23 22 0,-2-23 8 0,-2 22-9 16,-1-7-38-16,0-1-52 0,-1 0-49 0,-3 0-34 15,-2 0-15-15,1-3 0 0,-1-2-62 0,-1-2-87 16,-1-7-98-16,0 7-124 0,0-7-159 0,0 0-119 16,2 0-214-16,-1 0-175 0,2-18 10 0,3 18-99 15,1-28 188-15,1 12 300 0</inkml:trace>
  <inkml:trace contextRef="#ctx0" brushRef="#br0" timeOffset="450660.0351">30385 3862 2630 0,'2'-3'88'0,"-2"2"117"0,0 1 143 16,0 0 145-16,0 0 33 0,0 0-43 0,0 0-49 16,-15 0-42-16,15 20-35 0,0-20-12 0,-17 19-48 15,17-19-50-15,-15 24-34 0,5-7-4 0,-1 0 17 16,-1 2-3-16,1 2-17 0,2 1-58 0,-3 2-64 16,5-2-47-16,-1 2-37 0,5-2 0 0,2-4 0 15,1 1 0-15,0-5 0 0,0-3 0 0,29-2 0 16,-29-4 0-16,34-2 0 0,-15-3-133 0,3 0-160 15,2 0-207-15,-1 0-245 0,-2-29-100 0,-1 29-166 16,-1-29-80-16,-3 13-82 0,0-2 104 16,-2 1 325-16</inkml:trace>
  <inkml:trace contextRef="#ctx0" brushRef="#br0" timeOffset="450911.4382">30589 3650 2381 0,'0'-6'99'0,"0"4"102"0,0-2 68 16,0 4 100-16,-12 0 40 0,12 0 23 0,0 0 6 15,0 0-17-15,0 0-33 0,0 22-15 0,0-22-2 16,0 24-4-16,0-7-41 0,0 3-40 16,0 4 5-16,0 5-5 0,0 4-56 0,0 3-69 15,0 3-77-15,0 5-75 0,-23 2-9 0,23 1 0 16,-19-1 0-16,19-3 0 0,-20-5 0 0,20-4 0 15,-12-5 0-15,12-10-83 0,0-4-105 0,0-6-150 16,0-6-223-16,0-3-120 0,0 0-135 0,0-20-129 16,28 20-37-16,-28-34-93 0,32 11 35 0,-12-4 276 15,0-3 259-15</inkml:trace>
  <inkml:trace contextRef="#ctx0" brushRef="#br0" timeOffset="451145.5793">30787 3546 3216 0,'0'-3'214'16,"0"3"197"-16,0 0 118 0,0 0 150 0,-17 17-74 16,17-17-90-16,0 29-37 0,0-9-70 0,-16 1-66 15,16 6-25-15,0 3-80 0,0 3-80 0,0 3-74 16,0 2-83-16,0 2 0 0,0 1 0 0,0 1 0 16,0 0 0-16,0-1 0 0,19-5 0 0,-19-2 0 15,0-4 0-15,0-1 0 0,14-7-137 0,-14-4-183 16,8-7-271-16,-8 0-237 0,9-7-258 0,-9-4-153 15,8 0-119-15,-2 0 139 0,-1-21 393 16</inkml:trace>
  <inkml:trace contextRef="#ctx0" brushRef="#br0" timeOffset="451799.477">31104 3626 2107 0,'0'0'95'0,"0"0"81"0,0 0 91 0,0 0 89 16,0 0 63-16,0 0 65 0,0 0-7 15,0 0-6-15,0 0-78 0,0 16-37 0,0-16-1 16,0 13 7-16,0-13-7 0,0 27-27 0,20-9-5 16,-20 2-3-16,0 3-61 0,20 5-81 0,-20 6-80 15,14 0-86-15,-14 1-12 0,16 0 0 0,-16 1 0 16,14 0 0-16,-6-4 0 0,0-3 0 0,-3-5 0 15,-1-2 0-15,-1 0 0 0,0-7 0 0,2-2 0 16,-3-2-121-16,0-5-136 0,0-2-163 0,0-3-246 16,-1-1-61-16,1 0-180 0,-1 0-62 0,-1-18 8 15,0 18-51-15,0-24 185 0,0 9 168 16,0 0 239-16</inkml:trace>
  <inkml:trace contextRef="#ctx0" brushRef="#br0" timeOffset="452244.1572">31036 3597 2499 0,'-2'-5'84'0,"0"-2"66"0,2 2 57 0,0-2 74 15,0 1-3-15,0-1 5 0,0 3-3 0,0-4-40 16,0 1-47-16,19 0-36 0,-19-1-35 0,21-1-10 16,-21-1-27-16,25 3-18 0,-7-1-9 0,-1 4 4 15,2 1 9-15,0 2-7 0,0 1 6 16,1 0-8-16,2 0 9 0,0 25 12 0,-4-25 28 15,-1 28 30-15,-1-11 25 0,-3 0 17 0,-4 4-8 16,-2 0-21-16,-2 0-19 0,0 0-8 0,-5 2-17 16,0 0-19-16,0 0-23 0,0 0-27 0,-28 1-16 15,28 0-7-15,-28 1-13 0,9-2 0 0,-1 1-5 16,2-4-3-16,0 0 7 0,1-3-5 16,3-3 1-16,3-2-3 0,2-5-2 0,0 0-6 0,9-4-3 15,-5 1 2-15,5-4-3 0,0 0 4 16,0 0 6-16,21 1 1 0,-21-1 4 0,29 0-2 15,-9 0 5-15,2 0-2 0,2 0 3 0,0 0 17 16,0 0 21-16,2 0 42 0,-2 0 53 0,1 0 50 16,-2 23 33-16,-2-23-22 0,2 22-57 0,-2-7-61 15,-4 0-59-15,-2 2-21 0,-1-2 0 0,-3 1 0 16,-3-2 0-16,-1-2 0 0,-2-1 0 0,1-1 0 16,-4-2 0-16,1 0 0 0,-1-3-14 0,0-2-115 15,-2-2-125-15,2 1-149 0,-1-2-244 0,-1 0-62 16,0 0-203-16,0 0-114 0,0-19-49 0,0 19-41 15,0-16 234-15,0 16 264 0</inkml:trace>
  <inkml:trace contextRef="#ctx0" brushRef="#br0" timeOffset="452616.1826">31634 3910 2509 0,'0'-3'106'0,"0"1"128"0,0 2 184 0,0 0 157 15,0 0-1-15,0 0-12 0,0 0-24 0,0 0-35 16,0 0-2-16,-12 16-18 0,12-16-71 0,0 0-70 16,0 0-103-16,0 17-98 0,0-17-87 0,0 12-54 15,0-12 0-15,0 12 0 0,0-4 0 0,16-2 0 16,-16 2 0-16,0-1 0 0,13 3 0 0,-13 1 0 16,0 2 0-16,8-2 0 0,-8 0 0 0,0 4 0 15,4-6 0-15,-4 3 0 0,0-2 0 16,0-3 0-16,0 1 0 0,2-3 0 0,-1-1 0 15,-1-1 0-15,1-2 0 0,0-1 0 0,0 0 0 16,2 0 0-16,2 0 0 0,3 0 0 0,-1 0 0 16,4 0 0-16,1 0 0 0,1 0 0 0,4 0 0 15,-2 0 0-15,2 0 0 0,-3-13 0 0,2 13 0 16,-3 0 0-16,2 0 0 0,-4 0 0 16,-1 0 0-16,-1 0 0 0,-2 0 0 0,-2 0 0 0,-2 0 0 15,-2 0-126-15,0 0-178 0,0 0-250 16,-1 0-253-16,2 0-258 0,-1 0-91 0,0 0-174 15,3-24 89-15,-3 24 385 0</inkml:trace>
  <inkml:trace contextRef="#ctx0" brushRef="#br0" timeOffset="452968.1603">31913 3399 2581 0,'0'0'147'0,"0"0"176"0,0 0 159 0,0 0 147 16,0 21-53-16,0-21-46 0,20 25-26 15,-20-11-57-15,19 3-32 0,-19 2-85 0,23 2-85 16,-9 0-51-16,1 5-29 0,0-1-19 0,0 4-20 15,3 0-20-15,-3 2-10 0,1 2-22 0,-2 2-29 16,2 4-19-16,-3-1-22 0,0 2-4 0,-3-2 0 16,-1 3 0-16,-3-4 0 0,-2 1 0 0,-2-7 0 15,-2 1 0-15,0-4 0 0,0-1 0 0,-29-2 0 16,29-4-16-16,-27-4-121 0,10 1-130 0,-3-5-169 16,1 0-229-16,-3-4-99 0,5-2-226 0,-2-2-117 15,2-1-114-15,3-4 74 0,2 0 357 16</inkml:trace>
  <inkml:trace contextRef="#ctx0" brushRef="#br0" timeOffset="453407.4027">32575 3641 2253 0,'0'0'82'0,"0"0"87"0,0 0 110 16,0 0 129-16,0 0 82 0,0 0 36 0,0 0-41 15,0 0-2-15,0 19-42 0,0-19-25 0,0 16 6 16,0-16-44-16,17 22-40 0,-17-7-19 16,0 2-20-16,17 2-83 0,-17 3-83 0,13 0-79 15,-13 2-54-15,13 1 0 0,-13 0 0 0,10 0 0 16,-10-4 0-16,8-1 0 0,-8-3 0 0,5-3 0 15,-5-1-64-15,2-3-121 0,-2-2-129 0,0-3-181 16,0-2-153-16,0 2-81 0,0-5-216 0,0 0-101 16,0 0-122-16,0 0 35 0,-21 0 344 0</inkml:trace>
  <inkml:trace contextRef="#ctx0" brushRef="#br0" timeOffset="453658.2898">32524 3785 3381 0,'0'0'161'16,"0"0"149"-16,0 17 125 0,0-17 93 0,22 0-25 16,-22 18-18-16,22-18-28 0,-5 14-34 0,2-14-97 15,3 11-133-15,2-11-97 0,1 0-90 0,1 0-96 16,0 8-105-16,-1-8-183 0,-1 0-146 0,-4 0-146 16,1 0-219-16,-1 0-70 0,-5-24-149 0,1 24 34 15,1-20 324-15</inkml:trace>
  <inkml:trace contextRef="#ctx0" brushRef="#br0" timeOffset="453885.1566">33060 3592 2846 0,'-14'0'130'15,"14"0"144"-15,0 0 161 0,0 0 100 0,0 0-47 16,0 0-2-16,0 0-21 0,0 17 22 0,0-17 14 15,0 16-35-15,0-16-31 0,0 27-120 0,17-9-98 16,-17 0-106-16,0 2-111 0,15 2 0 0,-15 2 0 16,0 0 0-16,13 0 0 0,-13 3 0 0,8-1 0 15,-8-1 0-15,0-3 0 0,8-3 0 16,-8-2 0-16,2-2 0 0,1-5 0 0,-1-2-49 16,0-2-147-16,-1-3-140 0,1-2-204 0,-1 2-161 15,0 0-82-15,0-3-170 0,0 0-66 0,-1 0-111 16,0 0 62-16,0 0 308 0</inkml:trace>
  <inkml:trace contextRef="#ctx0" brushRef="#br0" timeOffset="454327.4743">33077 3558 2900 0,'0'-6'117'0,"-19"0"134"0,19 3 141 16,0-1 88-16,-13 2-52 0,13-1-96 15,0-1-100-15,0 0-53 0,0-1-34 0,0 0-32 16,0-4-43-16,0 2-25 0,0-2-28 0,0 0-16 16,0 0 6-16,27 2-5 0,-27 3 4 0,33-2 38 15,-16 6 31-15,4 0 42 0,-2 0 36 0,0 0 24 16,1 19 13-16,-5-19-2 0,0 22-15 0,-4-22-37 16,-2 32-9-16,-2-15-11 0,-2 0 0 0,-5-3 3 15,0 4-16-15,0-3-25 0,0 0-16 0,0-2-8 16,0 1-17-16,0-3-8 0,-21 0-10 15,21-1-13-15,-17-1 0 0,17 1-1 0,-24-1-1 16,9 0-1-16,0 0 0 0,-1 2 1 0,0-2 1 16,1 3-3-16,0-3 1 0,2 3-2 0,1-3-1 15,3-1 6-15,-1 2-5 0,5-3 3 0,1 0-2 16,2-2-2-16,2 0 3 0,0-1-10 0,0-2-2 16,0 1-4-16,25-3-9 0,-25 0-1 0,25 2-12 15,-25-2-3-15,31 1 9 0,-16 1 9 0,4 1 18 16,-2 3 8-16,0 0 5 0,-1 4 25 0,0 2 16 15,-2 2 24-15,-2 1 17 0,-1 2-3 0,-2 2-20 16,-1-2-25-16,-4-3-23 0,-1 4-22 0,-1-4 0 16,0-2 0-16,-1-1-7 0,0-2-80 0,-1-4-92 15,0 0-108-15,0-3-149 0,1-2-163 16,0 0-62-16,1 0-216 0,1 0-104 0,0-20 41 16,5 20-144-16,-1-20 204 0,1 20 257 0,-1-25 200 15</inkml:trace>
  <inkml:trace contextRef="#ctx0" brushRef="#br0" timeOffset="454616.2018">33494 3767 1869 0,'0'-5'121'0,"2"2"88"16,-2 3 98-16,0 0 132 0,0 0 44 0,0 0 31 16,0 0-13-16,0 0-81 0,0 17-106 15,0-17-39-15,-18 17-7 0,18-17 39 0,0 21 9 16,-15-21-19-16,15 23-24 0,-10-11-40 0,10 2-16 15,-11 1-7-15,11 0 2 0,-9 2-30 0,9-1-53 16,-6-1-54-16,6-1-55 0,0 2-20 0,0-3 0 16,0 1 0-16,0-4 0 0,19-1 0 0,-19 1 0 15,19-3 0-15,-19 0 0 0,23-3 0 0,-9-2 0 16,-1 0-30-16,1-2-91 0,-2 0-91 0,0 0-87 16,-1 0-80-16,-2 0-54 0,-2 0-66 0,-1 0 0 15,0 0-56-15,-3-17-92 0,-2 17-3 16,-1 0-88-16,0 0-94 0,0 0 95 0,0-13 55 15,0 13 171-15,-19-9 258 0</inkml:trace>
  <inkml:trace contextRef="#ctx0" brushRef="#br0" timeOffset="454856.6456">33495 3938 2440 0,'-8'0'103'0,"8"0"117"0,-7 0 112 15,7 0 134-15,-4 0 39 0,4 0-39 0,0 0-72 16,-3 0-100-16,3 0-115 0,0 0-65 0,0 0-41 16,0 0-30-16,23 0-34 0,-23 0-20 0,22 0-21 15,-22-20-31-15,27 20-40 0,-27-14-14 0,22 14-21 16,-12-16-38-16,-10 16-36 0,15-10-94 0,-15 10-91 16,9-10-48-16,-9 10-28 0,0-5-2 15,0 5-31-15,0 0-65 0,0-3 39 0,0 1 89 16,-23 2 106-16,23-2 181 0</inkml:trace>
  <inkml:trace contextRef="#ctx0" brushRef="#br0" timeOffset="455096.7527">33439 3725 3621 0,'0'0'147'15,"0"0"130"-15,0 0 101 0,19 20 48 0,-19-20-63 0,20 0-20 16,-8 15-18-16,3-15-23 0,3 0-89 15,4 0-128-15,1 0-160 0,1 0-180 0,-2 0-107 16,-1 0-224-16,0 0-252 0,-6-19-139 0,-2 19-210 16,-3-14 162-16,-6 14 330 0</inkml:trace>
  <inkml:trace contextRef="#ctx0" brushRef="#br0" timeOffset="456215.675">30281 4384 1071 0,'0'0'113'0,"0"0"78"0,0 0 62 0,0 0 48 16,0 0-68-16,0 0-28 0,0-17 1 0,0 17 20 15,0 0 48-15,0 0 71 0,0-11 42 0,0 11 15 16,0 0-32-16,0 0-77 0,0-6-60 0,0 6-40 16,0 0-16-16,0 0 23 0,0 0 37 0,0 0 52 15,0 0 26-15,0 0-19 0,0 0-4 0,0 18-4 16,0-18 8-16,0 24-45 0,0-8-80 15,0 3-88-15,21 3-83 0,-21 0 0 0,17 6 0 0,-17 1 0 16,18 3 0-16,-18 1 0 0,19 2 0 16,-10-1 0-16,-1 1 0 0,-8-1 0 0,10-4 0 15,-6 0 0-15,-1-5 0 0,0-5 0 0,1-3 0 16,-2-3 0-16,2-4 0 0,0-3-125 0,0-6-204 16,1-1-297-16,1 0-244 0,0 0-231 0,3-22-126 15,-1 22-39-15,2-30 87 0,0 15 357 0</inkml:trace>
  <inkml:trace contextRef="#ctx0" brushRef="#br0" timeOffset="456512.1562">30563 4458 2069 0,'1'-5'65'0,"-1"1"62"0,1 0 59 16,-1 1 78-16,0-2 12 0,2 5 51 0,-2 0 62 15,0 0 16-15,0 0 8 0,0 0-60 0,0 0-36 16,0 0-15-16,0 0 12 0,0 0 25 0,0 0-19 16,16 17-22-16,-16-17-33 0,0 14-13 0,17-14-14 15,-17 20 17-15,11-4-58 0,-11 1-65 0,12 3-51 16,-12 0-74-16,11 3-7 0,-11-1 0 0,7 2 0 16,-7 0 0-16,5-1 0 0,-3-2 0 0,0-2 0 15,0-2 0-15,-1-1 0 0,0-3 0 16,1-1-82-16,0-5-130 0,-1-1-135 0,1-2-208 15,-1-1-116-15,1-3-128 0,2 0-165 0,-2 0-63 16,1-20-104-16,2 20 95 0,0-29 298 0</inkml:trace>
  <inkml:trace contextRef="#ctx0" brushRef="#br0" timeOffset="456852.1886">30824 4446 2324 0,'0'-1'52'0,"0"1"29"0,0 0 64 0,0 0 86 0,0 0 76 16,0 0 79-16,-19 0 61 0,19 16-9 16,0-16-79-16,-16 19-49 0,16-19-79 0,-11 25-20 15,11-12 18-15,-10 3 1 0,10 0 12 0,-12 1-9 16,7 0-28-16,-3 2-25 0,2-2-31 0,-2 0-22 16,1 0-10-16,0 0-12 0,0 0-12 0,1-2-16 15,1-4-16-15,2-2-11 0,1-2 0 0,2-1 10 16,0-1-8-16,0-3-12 0,0 1-15 0,0-3-18 15,27 0-8-15,-27 0 1 0,26 0-4 0,-9 0 1 16,0 0 1-16,1 0 1 0,1 0-1 0,-1-14 6 16,0 14 10-16,-1 0 10 0,-2 0 19 15,-2 0 8-15,-1 18-5 0,0-18-11 0,-4 0-16 0,0 18-13 16,0-18-13-16,-2 0-12 0,-2 16-36 16,0-16-77-16,-1 11-89 0,-1-11-131 0,0 7-195 15,-1-7-159-15,1 0-331 0,-1 0-237 0,2 0-82 16,3-19 173-16,-1 19 429 0</inkml:trace>
  <inkml:trace contextRef="#ctx0" brushRef="#br0" timeOffset="457400.1994">31174 4308 1692 0,'0'0'105'0,"0"0"80"15,0 0 63-15,0 0 74 0,-13 0-9 0,13 0 23 16,0 0 102-16,0 0 33 0,0 0-13 0,0 0-26 16,0 20-74-16,-9-20 10 0,9 17 6 15,0-17 12-15,0 26-8 0,0-6-29 0,0 1 11 16,0 3-74-16,0 6-84 0,0-1-86 0,0 6-102 16,0 2-14-16,0 0 0 0,0 1 0 0,0-1 0 15,0 1 0-15,0-2 0 0,0-2 0 0,-19-5 0 16,19-4 0-16,-14-3 0 0,14-3 0 0,0-5-82 15,-12-3-158-15,12-5-186 0,0-3-273 0,0-2-153 16,0-1-178-16,0 0-102 0,0-21-49 0,0 21 109 16,22-29 294-16,-22 8 289 0</inkml:trace>
  <inkml:trace contextRef="#ctx0" brushRef="#br0" timeOffset="457666.0437">31414 4345 2454 0,'0'-6'68'16,"0"4"101"-16,0 0 152 0,0 2 138 0,-22 0 67 16,22 0 0-16,-17 0-71 0,17 24-45 0,-17-24-11 15,17 20-6-15,-15-20 5 0,15 29-16 0,-10-12-62 16,10 1-4-16,0 6-55 0,-10 1-78 0,10 4-61 16,-6 3-93-16,6 2-29 0,-3 2 0 0,2 2 0 15,1 4 0-15,0-2 0 0,0-1 0 0,0 0 0 16,0-5 0-16,0-3 0 0,17-1 0 0,-17-7 0 15,0-3 0-15,0-5 0 0,0-4-35 0,0-3-147 16,14-3-189-16,-14-4-260 0,0-1-164 16,10 0-165-16,-4 0-104 0,1-25-14 0,1 25-32 15,1-26 205-15,1 11 292 0</inkml:trace>
  <inkml:trace contextRef="#ctx0" brushRef="#br0" timeOffset="458000.1609">31604 4453 1305 0,'0'0'127'0,"0"0"92"16,0 0 71-16,0 0 79 0,0 0-17 0,0 0 21 15,0 0 84-15,0 0 46 0,0 0-29 0,0 0-35 16,17 22-23-16,-17-22-9 0,0 17 21 0,13-17 14 16,-13 25-45-16,13-9-24 0,-13 1-33 0,12 3-92 15,-7 3-87-15,0 1-90 0,0 1-71 0,1 0 0 16,-3-1 0-16,1-1 0 0,-1-3 0 16,-1 0 0-16,0-3 0 0,-1-1 0 0,-1-4 0 0,1-4 0 15,0 3-113-15,-1-4-130 0,0-3-140 16,2 1-228-16,-2-5-65 0,3 0-173 0,-1 0-134 15,-1 0-69-15,2 0-85 0,1-24 181 0,-2 24 274 16</inkml:trace>
  <inkml:trace contextRef="#ctx0" brushRef="#br0" timeOffset="458575.9577">31869 4466 334 0,'0'0'8'0,"0"0"-5"0,0 0 8 0,0 0 4 16,0 0-12-16,0 0 6 0,0 0-5 0,0 0-6 15,0 0 5-15,0 0 5 0,0 0-7 16,0 0 14-16,0 0 7 0,0 0 13 0,0 0 34 16,0 0 40-16,0 0 45 0,0 0 61 0,16 0 42 15,-16 0 15-15,0 0 15 0,0 0-15 0,10 0-5 16,-10 0-1-16,0 0 3 0,0 0-7 0,6 0 25 15,-6 0 8-15,0 0 1 0,0 0 4 0,0 0-67 16,0 0-16-16,0 0-36 0,0 0-23 0,0 0 23 16,0 0-6-16,0 0 20 0,0 0 24 0,0 0 4 15,0 0 18-15,0 0-6 0,0 0-12 0,0 0-8 16,0 0-29-16,0 19-9 0,0-19-5 0,0 18-2 16,0-18 5-16,0 21-42 0,0-9-44 0,0 2-42 15,0 3-47-15,0 0 0 0,12 3 0 16,-12 1 0-16,0 3 0 0,12-2 0 0,-12 0 0 15,0-2 0-15,9-2 0 0,-9 0 0 0,4-4 0 16,-4 0 0-16,4-3 0 0,-3-2 0 0,1 1 0 16,-2-1 0-16,1-4 0 0,2 1 0 0,0 0-25 15,-1-4-134-15,-2 1-120 0,1 0-158 0,1-3-200 16,0 0-36-16,0 0-221 0,0 0-117 0,-1 0-87 16,1 0-60-16,3 0 285 0,-1 0 272 0</inkml:trace>
  <inkml:trace contextRef="#ctx0" brushRef="#br0" timeOffset="459028.1615">32061 4430 1784 0,'0'-1'106'0,"0"1"82"0,0 0 81 0,0 0 79 16,0 0-23-16,0 0 23 0,0 0 55 0,0 21 10 16,0-21-27-16,0 16-56 0,0-16-85 0,0 20-49 15,0-10-15-15,0 3 6 0,0-2 5 0,0 3 6 16,0 2-2-16,0 0-9 0,0 0-14 16,0 2-12-16,0 0-15 0,-22 1-26 0,22-1-29 15,0 1-28-15,-14-5-20 0,14 3-16 0,0-5-13 16,-9 1-3-16,9-5-9 0,0 0-2 0,0-1 4 15,0-3-6-15,0-1 0 0,0-2 2 0,0 1-4 16,0-2 4-16,0 0 2 0,0 0-9 0,0 0 2 16,0 0-6-16,0 0 2 0,0 0 7 0,0 0-1 15,0 0 1-15,0 0 2 0,0 0-4 0,15 0 6 16,-15 3 3-16,13-3-3 0,-13 2 3 0,14 0 6 16,-4 0 9-16,5 1 22 0,1 0 5 15,2-1-8-15,3 0-12 0,0 0-21 0,2 1-9 16,0 1-4-16,1-3-6 0,-5 2-17 0,0 1-36 15,-2-2-43-15,-4 1-67 0,-2-2-90 0,-3 1-103 16,-2 0-81-16,-4-1-114 0,0 0-234 0,-2 0-129 16,0-1-191-16,0 0-4 0,0 0 343 0</inkml:trace>
  <inkml:trace contextRef="#ctx0" brushRef="#br0" timeOffset="459496.2064">32624 4504 1736 0,'0'-15'105'0,"0"15"87"0,0 0 81 0,0 0 108 15,0 0 2-15,0 0 12 0,0 0 64 0,0 0-11 16,0 0-53-16,0 0-9 0,0 0-51 0,0 0 10 15,0 0 29-15,0 0 0 0,0 0-14 0,0 0-13 16,0 20 9-16,0-20-89 0,0 23-80 0,16-8-94 16,-16 4-93-16,14-1 0 0,-14 2 0 0,15 1 0 15,-15 1 0-15,14-1 0 0,-14-1 0 0,11-3 0 16,-11-1 0-16,9-3 0 0,-9-2 0 0,8-3 0 16,-5-2 0-16,1-4-83 0,-2 0-139 15,0 1-140-15,0-3-216 0,0 0-88 0,-1 0-51 16,0 0-133-16,-1 0 1 0,0 0-84 0,0 0-48 15,0-23 163-15,0 23 197 0,0-17 255 0</inkml:trace>
  <inkml:trace contextRef="#ctx0" brushRef="#br0" timeOffset="459753.5526">32571 4604 2539 0,'-1'0'113'0,"1"0"104"0,0 0 147 0,0 0 166 15,0 0-7-15,0 0-14 0,24 14-31 0,-24-14-56 16,27 0-16-16,-12 0-38 0,3 0-103 0,2 0-112 15,1 0-93-15,0 0-90 0,0 0-95 16,-1 0-124-16,-1 0-159 0,-4 0-75 0,2 0-193 16,-3-15-165-16,-1 15-115 0,-2 0-167 0,1-19 183 15,1 19 290-15</inkml:trace>
  <inkml:trace contextRef="#ctx0" brushRef="#br0" timeOffset="460060.2218">33082 4427 1971 0,'0'0'114'0,"0"0"102"16,0 0 113-16,-17 0 120 0,17 0 41 0,0 19 22 15,-12-19-51-15,12 15-61 0,0-15-93 0,-12 17-68 16,12-17-22-16,0 17-31 0,0-17-61 0,0 16-41 15,0-6-36-15,0-3-31 0,0 1-8 0,0-2-11 16,0 2-2-16,0-3 2 0,0 2 4 0,21-2-4 16,-21-1-14-16,22 0-9 0,-7-1 2 0,0 1 3 15,0 0 18-15,-1 0-1 0,0-1-4 0,-1 3 4 16,-3-4-10-16,-1 4 22 0,-1 0 4 0,0-2-2 16,-4-1 17-16,-4 2-1 0,4 0 26 15,-3 0 29-15,-1 2 10 0,0 0 2 0,0 1-6 16,0 1-19-16,-23-1-14 0,23 4-10 0,-24-2-16 15,9 1-11-15,-1-1-11 0,-1-2-2 0,-1 1-5 16,2-3-1-16,2-1-4 0,3-1-7 0,0-3-19 16,1 0-84-16,3-1-137 0,2 0-118 0,0 0-100 15,0 0-169-15,3-23-114 0,-2 23-80 0,2-23-193 16,2 23 151-16,0-28 191 0,0 12 205 0</inkml:trace>
  <inkml:trace contextRef="#ctx0" brushRef="#br0" timeOffset="460295.7082">33044 4408 2725 0,'0'0'117'0,"0"0"116"0,0 0 169 15,0 16 146-15,0-16-51 0,0 0-23 0,0 0-78 16,23 12-77-16,-23-12-44 0,21 0-89 0,-8 0-92 15,5 0-75-15,0 0-40 0,2 0-65 0,0 0-73 16,0-19-104-16,-1 19-58 0,0 0-131 0,-4-17-157 16,-1 17-70-16,-4 0-110 0,-1 0-76 15,-1-8 131-15,-2 8 109 0,-1 0 185 0</inkml:trace>
  <inkml:trace contextRef="#ctx0" brushRef="#br0" timeOffset="460648.0914">33393 4403 2283 0,'0'0'82'15,"0"0"104"-15,0 6 138 0,0-6 140 0,-13 9 60 16,13-2 2-16,0 0-98 0,0 2-58 0,0 1-61 16,-9 0-18-16,9 4 37 0,0-2-35 0,-5 1-28 15,5 2-44-15,-7 2-45 0,4 0-31 16,0 0-34-16,2 1-37 0,0-3-22 0,0-1-16 0,1 1-18 15,0-5-7-15,0 1-14 0,21-5-5 16,-21-1-6-16,22-3-21 0,-22-2-31 0,30 0-30 16,-14 0-35-16,1 0-41 0,0-20-33 0,0 20-38 15,2-21-34-15,-2 21 6 0,0-25 26 0,0 13 44 16,-3-2 56-16,-2-1 31 0,-1 4 37 16,-3 1 27-16,-3-3 14 0,-3 3 23 0,-2-1 0 0,0 3 9 15,0-1-1-15,-22 1 5 0,22 2 4 16,-28 0-8-16,11 4 8 0,-3 1 0 0,2 1 0 15,-4 0 0-15,2 0-5 0,0 0-41 0,1 20-121 0,3-20-250 16,0 18-251-16,3-18-271 0,2 23-133 16,3-23 206-16,3 20 251 0</inkml:trace>
  <inkml:trace contextRef="#ctx0" brushRef="#br0" timeOffset="461844.6786">29552 4624 1166 0,'0'0'107'0,"0"0"82"16,0 0 67-16,0 0 42 0,0 0-71 0,0 0-40 15,0 0-6-15,0 0 29 0,0 0 37 0,0 0 57 16,0 0 34-16,0 0 23 0,0 0-24 0,0 0-40 15,0 0-45-15,0 0-54 0,0 0 7 0,0 0-4 16,24 0-13-16,-24 0-13 0,23 13-26 0,-8-13-36 16,1 0-18-16,-1 0-25 0,2 12-24 15,0-12-20-15,-2 8-21 0,3-8-6 0,-3 10-2 16,2-6-15-16,-5 0-45 0,2 1-77 0,-5-1-115 16,-1-2-72-16,0 0-114 0,-5 2-153 0,0-2-120 15,-3 0-164-15,0 0-103 0,0-2 112 0,-24 2 231 16</inkml:trace>
  <inkml:trace contextRef="#ctx0" brushRef="#br0" timeOffset="462081.5571">29548 4812 2834 0,'0'0'59'0,"0"2"84"16,21 0 87-16,-21-2 93 0,18 0 7 0,-18 0-29 15,23 0-43-15,-8 0-65 0,3 0-61 16,0 0-61-16,1 0-42 0,-1 0-38 0,1 0-64 16,-1 0-142-16,-4 0-201 0,-1 20-176 0,-3-20-187 15,-4 14-127-15,-1-14 98 0,-5 17 184 0</inkml:trace>
  <inkml:trace contextRef="#ctx0" brushRef="#br0" timeOffset="463040.6266">28137 4492 2114 0,'0'0'74'15,"0"0"59"-15,-6-17 39 0,6 17 29 0,0 0-17 16,-3 0 43-16,1 0 77 0,-1 0 68 0,3 0 25 16,0 0-27-16,0 0-60 0,0 0-31 0,0 0-5 15,0 0 9-15,0 24 24 0,0-24 29 0,0 22 9 16,20-7 8-16,-20 2 4 0,17 3-25 0,-17 3-88 16,20 4-91-16,-20 2-83 0,19-1-70 15,-19 2 0-15,14 3 0 0,-14-1 0 0,8 0 0 16,-8-3 0-16,0 0 0 0,0-2 0 0,0-3 0 15,0-2 0-15,0-5 0 0,0-5 0 0,0-3-17 16,0-3-145-16,0-3-164 0,0-3-237 0,0 0-210 16,0 0-177-16,0-26-122 0,0 26-98 0,0-28-16 15,0 10 250-15,14-3 286 0</inkml:trace>
  <inkml:trace contextRef="#ctx0" brushRef="#br0" timeOffset="463541.2364">28143 4576 2495 0,'-6'-2'39'0,"3"-1"34"15,-1 2 43-15,0 1 67 0,4 0 42 0,-3 0 61 16,3 0 40-16,0 0-38 0,0 0-67 0,0 0-90 16,0 0-80-16,22 0-35 0,-22-20-10 0,26 20-5 15,-10-16 0-15,2 16 3 0,0-21-10 0,1 21 7 16,-2-15-8-16,1 15 8 0,-6-11 7 0,2 11-3 15,-4 0 22-15,-2 0 12 0,-2 0 25 0,-1 0 28 16,-3 0 13-16,0 29 4 0,-2-29 15 0,0 29-2 16,0-11-20-16,0 3 2 0,0 2-35 0,-24-2-32 15,24 5-6-15,-18-3-11 0,18 0-13 16,-20 0 5-16,20-3-4 0,-18 0-11 0,18-3 5 16,-16-2-8-16,16-3 1 0,-11-3-2 0,11 0-2 15,-5-1 0-15,5-3-4 0,0-2 12 0,0-3-4 16,0 4 13-16,0-3 9 0,18-1-21 0,-18 0 13 15,18 0-12-15,-18 0-5 0,21 0 10 0,-21 0 5 16,24-17 14-16,-12 17 26 0,3 0 52 0,-3-17 42 16,1 17 40-16,1 0 19 0,-1 0-5 0,0 0-17 15,-1 0-17-15,-2 0-20 0,1 0-25 0,-3 0-17 16,0 19-21-16,-2-19 5 0,0 24 1 0,0-11 6 16,-2 3 11-16,0-1-19 0,0-1-4 15,0 3-15-15,-1-2-27 0,-1 1-10 0,0-1-17 16,2-3-14-16,-2 2 0 0,-1-3-8 0,0-2-5 15,-1 1-20-15,1-3-55 0,-1 0-63 0,0-1-87 16,0 0-121-16,1-3-120 0,-1-1-75 0,2-2-210 16,-2 0-149-16,2 0-86 0,4 0-128 0,-1-19 208 15,-1 19 293-15</inkml:trace>
  <inkml:trace contextRef="#ctx0" brushRef="#br0" timeOffset="463828.0711">28791 4810 2627 0,'0'-1'51'16,"0"1"51"-16,0 0 70 0,0 0 72 0,0 0 32 16,0 0 28-16,0 0 37 0,0 0-4 0,-22 0-30 15,22 17-16-15,-14-17-50 0,14 0 3 0,-16 19 19 16,16-19 6-16,-18 20-4 0,9-8-21 0,2 1-34 15,-1 0-37-15,2 1-25 0,1 1-26 0,0-2-26 16,4 1-27-16,1 1-23 0,0-3-24 0,0-2-18 16,0-1-11-16,24-1-39 0,-24-1-72 0,24-3-105 15,-24-3-146-15,30-1-127 0,-15 0-80 0,2 0-183 16,0 0-97-16,1-25-34 0,-1 25-30 16,2-19 149-16,0 19 168 0,2-24 166 0,-1 24 182 15</inkml:trace>
  <inkml:trace contextRef="#ctx0" brushRef="#br0" timeOffset="464153.1807">29043 4861 2497 0,'0'-3'65'0,"0"2"48"16,0-1 54-16,0 2 59 0,0 0-7 0,0-2 32 15,0 2 35-15,0 0 25 0,-21 0 15 0,21 0-38 16,0 0-57-16,-19 0-58 0,19 0-31 0,-17 17-6 16,17-17 7-16,-16 15-4 0,7-15-1 0,1 22-3 15,-2-11-8-15,3 1-1 0,1 0-25 0,0-1-25 16,4 1-17-16,0-2-21 0,2 1-11 15,0-2-10-15,0-2-9 0,0-1-7 0,18-2-3 16,-18-4-12-16,23 0-30 0,-23 0-26 0,29 0-60 16,-13-21-55-16,-4 21-43 0,3-21-3 0,-1 21 22 15,-3-23 45-15,-1 23 40 0,-3-22 35 0,0 10 34 16,-2 2 13-16,-1 10 32 0,-1-13 15 0,-3 13 15 16,3-8 13-16,-3 8 22 0,0 0 31 0,0 0 40 15,0 0 53-15,0 0 28 0,0 18 0 16,0-18-27-16,-19 17-49 0,19-17-48 0,0 22-38 15,0-10-24-15,0-1-16 0,0 2-24 0,0 0-85 16,0-1-136-16,22 0-177 0,-22-4-345 0,0 1-265 16,18 0-273-16,-18-1 130 0,0-4 366 0</inkml:trace>
  <inkml:trace contextRef="#ctx0" brushRef="#br0" timeOffset="464822.188">28487 5459 2232 0,'0'-6'91'0,"0"3"70"0,0 1 67 15,0 0 82-15,0 1 17 0,0 1 61 0,0 0 44 16,0 0-9-16,0 0-42 0,0 0-37 0,-15 18-10 16,15-18 23-16,0 16 5 0,0-16-8 0,0 24-13 15,0-9 5-15,0 5-18 0,25 4-84 0,-25 2-91 16,19 3-98-16,-19 3-55 0,25 1 0 0,-11 3 0 15,-1 0 0-15,1 1 0 0,-2-4 0 0,-2-3 0 16,1-1 0-16,-4-4 0 0,0-4 0 0,-1-1 0 16,-3-8 0-16,-1 0 0 0,3-4 0 15,-4-4-165-15,0-1-195 0,0-3-284 0,-1 0-218 0,0 0-178 16,0-25-51-16,0 25-30 0,0-28 22 16,0 10 256-16,0-1 247 0</inkml:trace>
  <inkml:trace contextRef="#ctx0" brushRef="#br0" timeOffset="465256.3859">28477 5489 2606 0,'-5'-3'64'0,"1"3"112"0,0 0 106 16,1 0 87-16,0 0 6 0,-1-2-29 0,-1 2-61 16,3 0-34-16,2 0-36 0,-1 0-77 0,1 0-40 15,0 0-41-15,0 0-38 0,0-14-9 0,0 14 3 16,22 0-9-16,-22-20 15 0,22 20 14 15,-8-9 3-15,4 9 4 0,1 0 16 0,3-10 30 16,1 10 27-16,0 0 33 0,-1 0 24 0,1 0 9 16,-3 28 6-16,0-28 6 0,-6 31-11 0,0-14-3 15,-3 1-15-15,-4 4-12 0,-1 0-4 0,-3 0-27 16,-3-1-20-16,0-1-25 0,0 3-27 0,-22 0-8 16,22 0-11-16,-25 0-12 0,9-3-8 0,-1-1-9 15,4 0 1-15,-3-4 3 0,4-1 2 16,0-1-4-16,2-3-3 0,1-2-6 0,9-2-4 15,-11-1 1-15,11-1 2 0,-5-4 1 0,5 2 1 16,0-2 2-16,0 0-8 0,0 0 5 0,0 2-1 16,0-1 10-16,0 3 11 0,23 0 15 0,-23 0 34 15,24 3 45-15,-7 0 1 0,0 4-17 0,2-3-32 16,0 3-52-16,0 0-6 0,1 4 0 0,-4-3 0 16,0 1 0-16,-3-1 0 0,1-1 0 0,-4-1 0 15,-1-3 0-15,1 0 0 0,-2-3-22 0,-2 0-139 16,-1-4-166-16,4 0-233 0,-1 0-186 0,-1 0-156 15,-1-17-149-15,1 17-58 0,2-21-63 0,0 6 187 16,-1 0 315-16</inkml:trace>
  <inkml:trace contextRef="#ctx0" brushRef="#br0" timeOffset="465576.137">29073 5763 1580 0,'5'-3'97'0,"-1"0"84"0,-3 0 75 16,3 1 73-16,-2 0-28 0,-2 2-31 0,0-1 10 0,0 1 24 16,0 0 26-16,0 0 21 0,-19 0-20 0,19 0-59 15,0 0-32-15,-20 0 4 0,20 0 20 16,-17 0 30-16,17 25 20 0,-20-25-15 0,9 23-25 15,-1-7-12-15,2 2-14 0,1 2 8 0,1 3-10 16,1-2-55-16,2 4-67 0,0-1-71 0,2 1-53 16,3-2 0-16,0-2 0 0,0 1 0 0,0-4 0 15,0-4 0-15,23-2-116 0,-23-5-147 0,26-2-187 16,-8-5-258-16,0 0-145 0,4 0-198 0,-2-29-135 16,3 29-41-16,0-34 149 0,-2 17 343 0</inkml:trace>
  <inkml:trace contextRef="#ctx0" brushRef="#br0" timeOffset="465968.0067">29392 5825 3090 0,'0'0'125'0,"0"-1"137"0,0 0 122 0,0 1 97 16,0 0-62-16,0 0-81 0,-24 0-48 0,24 0-12 16,-17 0 0-16,17 0 15 0,-17 0-11 0,17 18-35 15,-19-18-17-15,8 11-23 0,0-11-22 0,0 17 2 16,-2-7 0-16,1 4-12 0,0-2-41 0,2 3-51 15,0 0-47-15,3 1-36 0,-1-1 0 0,6 0 0 16,0-1 0-16,2-2 0 0,0 0 0 0,0-3 0 16,20-1 0-16,-20-3 0 0,21-4 0 0,-21 0 0 15,28-1 0-15,-13 0 0 0,-1 0 0 0,1-19-26 16,-1 19-46-16,-1-17-33 0,-3 17-26 16,0-19 9-16,-1 19 36 0,-4-18 24 0,0 18 20 15,-5-16 15-15,3 16 15 0,-1-13 8 0,-2 13 7 16,0-9 2-16,0 9 1 0,0-7 3 0,0 7 0 15,0 0 3-15,0 0 23 0,0 0 39 0,0 0 37 16,0 0 33-16,0 0-14 0,0 24-42 0,0-24-37 16,0 19-39-16,0-19-12 0,0 24 0 0,0-12 0 15,0-1 0-15,0-2 0 0,0 2 0 0,0-3-61 16,16-1-118-16,-16 0-123 0,0-7-180 0,18 8-180 16,-18-8-98-16,17 0-210 0,-7 0-75 0,1 0-53 15,0 0 22-15,3-22 299 0,1 22 257 0</inkml:trace>
  <inkml:trace contextRef="#ctx0" brushRef="#br0" timeOffset="466220.7979">29775 5845 2584 0,'-15'-3'110'0,"15"3"132"15,0 0 148-15,-9 0 176 0,9 0-10 0,0 0-43 16,0 0-57-16,0 0-94 0,0 0-33 0,0 0-51 16,25 0-62-16,-25 0-65 0,29 0-69 15,-12-18-38-15,2 18-30 0,2 0-27 0,-3-15-9 16,1 15-32-16,-4 0-74 0,0-10-102 0,-5 10-107 16,-1 0-64-16,-3 0-84 0,0 0-150 0,-6 0-103 15,2 0-145-15,-2 0-83 0,0 0 120 0,0 0 219 16</inkml:trace>
  <inkml:trace contextRef="#ctx0" brushRef="#br0" timeOffset="466459.9926">29790 6016 3346 0,'21'0'132'0,"0"0"94"0,-2 0 54 0,1 0 4 16,4-21-133-16,-5 21-111 0,1-16-122 0,-2 16-189 15,-3-18-200-15,-2 6-256 0,-3-1-221 0,1-2 98 16,-3 1 200-16</inkml:trace>
  <inkml:trace contextRef="#ctx0" brushRef="#br0" timeOffset="466996.0309">30064 4488 594 0,'6'-5'24'0,"-2"2"25"16,1-2 24-16,1 1 20 0,2-1 8 0,0 0 41 15,-1 0 0-15,1 0 10 0,0-1 17 0,1 2-26 16,-2-3 7-16,2 0-3 0,-2 0-11 16,0 0-5-16,-1 1 5 0,-2-1 21 0,-1 2 17 15,-1 2 24-15,-1-1 29 0,-1 2 22 0,0 2 5 16,0 0 17-16,0 0 0 0,0 0 9 0,0 0-10 15,0 0-31-15,0 0 11 0,0 0 24 0,-18 0 52 16,18 0 36-16,-14 14-11 0,14-14-48 0,-20 12-25 16,8-12 4-16,0 20 15 0,-3-6-54 0,3 3-74 15,-2 3-85-15,2 6-84 0,2 3 0 0,1 6 0 16,3 3 0-16,4 8 0 0,2 2 0 0,0 4 0 16,0 1 0-16,27 2 0 0,-27-2 0 15,35-2 0-15,-9-3 0 0,3-4 0 0,4-10-20 16,3-3-205-16,4-7-245 0,2-4-310 0,-2-5-400 15,2-6-223-15,-2-4-175 0,-1-5 310 0</inkml:trace>
  <inkml:trace contextRef="#ctx0" brushRef="#br0" timeOffset="467739.1155">32373 4299 368 0,'0'0'9'0,"0"0"15"0,-16 0 12 0,16 0 7 16,0 12 0-16,-15-12 10 0,15 0 11 0,-12 0 15 16,6 0 32-16,0 5 19 0,1-5 40 0,0 0 34 15,1 0 2-15,1 0 0 0,0 0-21 0,0 0-15 16,0 0 2-16,-1 0 2 0,2 0 16 16,-2 0-7-16,2 0 50 0,1-15 46 0,-1 15 31 0,1 0 43 15,0 0-38-15,1 0-40 0,-1 0-43 16,-1 0-40-16,2 0-11 0,-1 0 16 0,0 0 38 0,1 0 42 15,0 0 25-15,0 0 11 0,0 0-27 16,0 15-27-16,0-15-18 0,0 19-17 0,0-4 17 16,26 6-46-16,-26 4-52 0,31 6-62 0,-12 3-74 15,2 9-7-15,-1 3 0 0,-1 3 0 0,-5 2 0 16,-4-1 0-16,-10 3 0 0,0-2 0 0,0-3 0 16,0-4 0-16,-22-5 0 0,22-3 0 0,-37-4 0 15,16-6 0-15,-6-5-154 0,-1-3-255 0,0-4-372 16,-3-4-491-16,-3-2-435 0,-4-1 68 0,2-7 372 15</inkml:trace>
  <inkml:trace contextRef="#ctx0" brushRef="#br0" timeOffset="474628.1058">30488 5557 1783 0,'0'0'71'0,"0"0"60"16,0 0 61-16,0 0 59 0,0 0-35 0,0 0 32 16,0 0 46-16,0 0 41 0,0 0 33 0,0 0-15 15,0 12-71-15,0-12-45 0,0 0-58 0,0 0-65 16,0 0-15-16,0 0-42 0,0 0 6 16,0 0 9-16,0 0 12 0,0 0 19 0,0 0 4 15,0 0 12-15,0 0 13 0,0 0-2 0,0 0 11 16,0 0 3-16,0 0-15 0,0 0 14 0,0 19-3 15,0-19-14-15,0 19-18 0,0-6-27 0,0-1-23 16,0 5-14-16,0 0-10 0,0-1-12 0,11 1-5 16,-11 0-5-16,0-1-2 0,9-2-4 0,-4 0-1 15,2-4 0-15,0-1-2 0,3 3-1 0,-2-6-5 16,3 1-3-16,0-2-4 0,-1-1-4 0,2-1-9 16,-1-2-4-16,1-1-5 0,3 0 3 0,-3 0 11 15,4 0 8-15,-1 0 5 0,1 0 3 16,-1 0 3-16,1 0-2 0,-1 0 2 0,-1 0 0 15,0 0 0-15,-1 0 2 0,-3 0 3 0,0 0 5 16,-1 0 4-16,-2 17 6 0,-2-17 7 0,0 17 8 16,-3-17 11-16,-2 18 3 0,0-8-1 0,0 2-3 15,0-3-9-15,-19 1-13 0,19 0-8 0,-24-1-11 16,24 1-5-16,-33-2 0 0,14 0 1 0,-3 0-3 16,1-2-1-16,-2 0-7 0,1-2-17 0,0 0-36 15,2-1-60-15,1-2-70 0,4 0-96 0,2 1-108 16,4-2-57-16,0 0-101 0,6 0-188 15,1 0-88-15,2 0-100 0,0 0-78 0,0-24 200 16,0 24 235-16</inkml:trace>
  <inkml:trace contextRef="#ctx0" brushRef="#br0" timeOffset="475011.1341">30515 5554 1956 0,'0'0'72'0,"0"0"68"0,-1 0 62 15,1 0 65-15,0 0 3 0,0 0 42 0,0 0 69 16,0 0 30-16,0 0 43 0,0 0-39 0,0 0-45 16,0 0 21-16,19 0-13 0,-19 0 10 0,26 0-10 15,-9 0-42-15,5 0-40 0,1 0 1 0,2 17-71 16,-1-17-70-16,3 0-68 0,0 13-81 0,0-13-7 16,-3 0 0-16,-4 9 0 0,-1-9 0 0,-1 0 0 15,-6 0 0-15,-2 0 0 0,-2 0-62 16,-5 0-95-16,-1 0-116 0,-2 7-177 0,0-7-177 15,0 0-141-15,-24 3-256 0,24 0-102 0,-27-2-73 16,27-1 75-16,-27 1 374 0</inkml:trace>
  <inkml:trace contextRef="#ctx0" brushRef="#br0" timeOffset="475440.1183">31101 5609 2237 0,'4'0'57'0,"1"-17"56"16,-3 17 67-16,3 0 86 0,-2 0 56 0,-1 0 61 15,-2-9 3-15,0 9-1 0,0 0-43 0,2 0-59 16,0 0-14-16,-1 0-41 0,0 0 14 0,3 20 18 16,-2-20 12-16,-1 18 15 0,1-18-40 0,-2 25-41 15,0-10-38-15,0 1-33 0,0-1-30 0,0 2-25 16,0-2-28-16,-18 2-17 0,18-4-12 0,0 0-4 15,0-2-3-15,0-1-5 0,0-1-4 0,0-2-4 16,20 0-6-16,-20-4 0 0,19 1-1 0,-19-1-2 16,26 0 4-16,-12-2-3 0,0 2 0 0,1-3 3 15,-1 2-2-15,1 0 2 0,-2 0 0 0,-1 2-2 16,-1 0 3-16,0-1 1 0,0 2 0 16,-4-1 0-16,-2 3 1 0,0 0 1 0,-1-1 6 15,-1 3 5-15,-1-1 2 0,-2 1 2 0,0-1-1 16,0 4 7-16,0-3 3 0,-19 3-2 0,19 0-2 15,-24-1-13-15,24 0-2 0,-32 1-5 0,13-4-4 16,-1 4 1-16,-2-6-10 0,0 1-3 0,1-2-16 16,-1-1-57-16,2-1-66 0,-1-3-90 0,4 0-155 15,0 0-140-15,4 0-98 0,2-23-217 0,1 23-73 16,3-25-90-16,2 9-47 0,5-3 235 0,0-1 244 16</inkml:trace>
  <inkml:trace contextRef="#ctx0" brushRef="#br0" timeOffset="475707.9652">31096 5617 2453 0,'0'-2'79'0,"0"-2"70"16,0 1 78-16,0-2 117 0,19 2 53 0,-19-2 18 15,16 1 12-15,-16-1-69 0,23-2-78 0,-6 2-44 16,-1 0-35-16,4-1-8 0,2 2-17 16,-1-1-27-16,0 3-49 0,-2 0-37 0,-2 2-41 15,-1 0-18-15,-4 0-9 0,0 0-25 0,-4 0-56 16,-4 0-96-16,0 0-93 0,-2 0-125 0,2 21-218 16,-1-21-150-16,0 0-218 0,-3 12-65 0,0-12 188 15,0 0 247-15</inkml:trace>
  <inkml:trace contextRef="#ctx0" brushRef="#br0" timeOffset="476105.8066">31566 5657 3150 0,'-15'4'92'0,"15"1"97"15,0-5 123-15,-9 3 110 0,9-1-5 0,0 2-8 16,-6-1-15-16,6 2-8 0,-4 2 2 0,4 2-26 15,0-1-56-15,0 6-54 0,0 0-48 0,0 1-15 16,0 2-8-16,0 1 1 0,0 0-25 0,0 0-44 16,0-1-46-16,19-1-48 0,-19 1-19 0,15-2 0 15,-15-3 0-15,21-3 0 0,-8 0 0 0,1-5 0 16,5 0 0-16,1-4 0 0,-1 0 0 0,3 0 0 16,-1 0 0-16,2-17 0 0,-2 17 0 0,0-21 0 15,-2 21-42-15,0-27-60 0,-2 10-45 0,-2 0-42 16,0-1 0-16,-3-2 24 0,-3 0 6 15,-1 1 7-15,-4-1 13 0,-3-1 15 0,-1 0 23 16,0 1 35-16,-20 0 28 0,20 1 22 0,-32 4 19 16,10 3 0-16,-1 5 11 0,-6 5 2 0,0 2 3 15,-1 0 5-15,-1 19-7 0,-1-19 0 0,4 26-4 16,3-26-5-16,1 27-2 0,7-27-2 0,4 24-5 16,5-24-6-16,8 20-52 0,0-20-123 0,0 11-165 15,23-11-177-15,-3 0-270 0,3 0-139 16,3 0-187-16,1 0-25 0,1 0 321 0</inkml:trace>
  <inkml:trace contextRef="#ctx0" brushRef="#br0" timeOffset="476823.8886">32188 5837 1641 0,'0'0'95'0,"0"0"71"0,0 0 67 16,0 0 65-16,0 0-47 0,0 0 10 0,0 0 59 15,0 0 53-15,0 0 67 0,0 0 21 0,0 0-35 16,0 0-17-16,0 0-32 0,0 0-21 0,0 20-30 16,-15-20-55-16,15 0-36 0,0 17-36 0,-10-17-16 15,10 10-12-15,0-10-27 0,0 9-30 16,0-9-39-16,0 7-31 0,0-7-21 0,0 3-19 15,22-3-7-15,-22 0-4 0,23 0-2 0,-7 0 0 16,-2 0 5-16,3-22-9 0,0 22 3 0,1-15 3 16,-2 15-3-16,-1-15 5 0,-2 15-4 0,-2-16 0 15,-1 16 0-15,-2-15-3 0,-2 8 2 0,-3-2-3 16,-1 2 3-16,-2 0 2 0,0-1 3 0,0-1 1 16,0 1 2-16,0-3 3 0,-22 3 1 0,22 0 3 15,0-1-2-15,-15 4 1 0,15-3 0 0,0 2-1 16,0 0-4-16,0 3-2 0,0-1-4 15,0 0-3-15,0 1 1 0,0-2-1 0,20 0 5 16,-20 2 1-16,23-3 2 0,-8 2 0 0,0 0 0 16,0 0 2-16,4-1 3 0,-2 2 3 0,1 1 2 15,1 2 0-15,-3-3 0 0,0 3-6 0,-2 0-3 16,-3 0-1-16,-1 0-2 0,-2 0 13 0,-4 20 10 16,-1-20 33-16,-3 19 12 0,0-19 9 0,0 24 21 15,0-9-29-15,0-3-12 0,0 2-18 0,0 3-31 16,0-5-4-16,0 3 0 0,0-2 0 0,0-1 0 15,0 0 0-15,0-1 0 0,0 1 0 0,0-2 0 16,0 0 0-16,22-3 0 0,-22 0 0 0,26-2 0 16,-11-2 0-16,2 1 0 0,0-2 0 0,0-2 0 15,0 0-112-15,-2 0-136 0,-4 0-151 0,2 0-241 16,-4 0-103-16,-1 0-300 0,-2 0-262 16,-1 0-94-16,-2 0 206 0,-2 0 437 0</inkml:trace>
  <inkml:trace contextRef="#ctx0" brushRef="#br0" timeOffset="478056.0989">28308 5250 558 0,'-18'0'24'0,"2"17"20"0,1-17 59 16,0 0 66-16,2 0 53 0,1 0 63 0,1 0 2 15,2 0-34-15,2 0-49 0,1 0-55 0,0 0-44 16,1 8-8-16,2-8-10 0,0 0 0 0,1 0 14 15,-1 0 15-15,1 0 7 0,0 0 31 0,0 0 29 16,2 0 43-16,-2 0 56 0,2 0 26 0,0 0-31 16,0 0-46-16,0 0-45 0,0 0-68 15,31 0-9-15,-12 0-17 0,6 0-22 0,7 0-8 0,7 0-3 16,9 0 6-16,9 0 1 0,8 0 17 16,11 0 6-16,11 0 14 0,8 0 14 0,9 0 11 15,8-21 6-15,7 21-14 0,7-11-16 0,6 11-31 16,7-10-26-16,1 10-24 0,5-12-16 0,2 12-5 15,2-11-6-15,1 4 6 0,2 0-3 0,-3-1 1 16,0-1-1-16,1 0-10 0,-1-1 7 0,2 0-1 16,-1 1-1-16,-1 1 9 0,-1 0-7 0,-1 1 2 15,2 0 2-15,-6 5 0 0,-1-3 0 0,-3 4 0 16,-6 1-4-16,-5 0-1 0,-5 0 3 0,-4 0-5 16,-11 0 5-16,-8 0-4 0,-6 0 7 15,-9 0 3-15,-6 17-3 0,-10-17 1 0,-6 0-5 16,-11 0 1-16,-5 0 3 0,-7 0-1 0,-8 0-3 15,-4 0 0-15,-7 0 5 0,-5 0-7 0,-3 0 9 16,-6 0-5-16,0 0-17 0,-5 0 6 0,-2 0-15 16,0 0-17-16,0 0-45 0,0 0-114 0,-27 0-82 15,27-13-133-15,-26 13-271 0,10-12-213 0,0 12-289 16,1-16 39-16,-1 16 326 0</inkml:trace>
  <inkml:trace contextRef="#ctx0" brushRef="#br0" timeOffset="479008.1076">28233 5245 674 0,'-1'0'25'0,"1"0"25"0,0 0 30 16,-1 0 20-16,1 0 6 0,-2 0 3 0,2 0 12 16,-2 0 1-16,0 0-11 0,0 0-19 0,-1 0-32 15,1 0-9-15,-1 0-2 0,-1 0 12 16,3 0 9-16,-1 0 6 0,0 0 14 0,1 0 11 16,1 0 18-16,-1 0 23 0,1 14-4 0,0-14 47 15,0 12 63-15,0-12 71 0,0 20 61 0,0-7 17 16,21 0-10-16,-21 4-50 0,15 0-43 0,-15 2-38 15,14-1 3-15,-14 5 28 0,11 2 50 0,-11 0 16 16,16 8-20-16,-8 2 13 0,-1 5-9 16,0 3-65-16,4 4-70 0,-3 1-101 0,0 1-87 15,0 2-14-15,-2-4 0 0,-2-1 0 0,-1 0 0 0,-1-4 0 16,-1-2 0-16,-1-1 0 0,0-2 0 0,0-3 0 16,0 2 0-16,0-2 0 0,0-1 0 0,0-6 0 15,0 0 0-15,0-5 0 0,0-5 0 16,0-3 0-16,0-6-42 0,20-5-178 0,-4-3-231 15,6 0-305-15,2-26-358 0,1 2-164 0,1-2-182 16,1-8 169-16,-4 2 399 0</inkml:trace>
  <inkml:trace contextRef="#ctx0" brushRef="#br0" timeOffset="479846.0928">33337 5228 2262 0,'0'-5'56'16,"0"2"21"-16,0 0 31 0,0 2 48 0,0-2 14 15,0 1 77-15,0 2 96 0,0 0 91 0,0 0 25 16,0 0-38-16,0 0-70 0,0 0-43 0,0 23 8 16,0-23 43-16,0 33 33 0,0-7-23 0,18 10 21 15,-18 10-11-15,24 10-91 0,-24 8-73 16,23 7-124-16,-12 6-91 0,-11 4 0 0,12 3 0 15,-12-1 0-15,0-1 0 0,0-3 0 0,0-6 0 16,-22-6 0-16,22-5 0 0,-16-5 0 0,16-10 0 16,0-6 0-16,-17-7 0 0,17-7 0 0,0-4 0 15,0-8 0-15,0-3 0 0,0-5 0 0,0-6 0 16,0-1-6-16,0 0-191 0,0 0-175 0,0-28-242 16,0 28-149-16,0-28-45 0,0 13-68 0,0 15 12 15,0-26-132-15,0 26 57 0,0-20 140 0,0 20 229 16</inkml:trace>
  <inkml:trace contextRef="#ctx0" brushRef="#br0" timeOffset="481330.1163">2528 8156 925 0,'-2'-8'119'16,"1"3"105"-16,-3-2 77 0,3 2 62 16,-1-1-51-16,-1 3-35 0,1-1 16 0,-1 2 66 0,0-2 49 15,1 2 52-15,-1 2 7 0,2-3-69 0,0 3-38 16,1 0-23-16,0 0 1 0,0-3 28 0,0 3-11 16,0 0-38-16,0 0-25 0,0 0 1 0,0 0-31 15,0 0-61-15,0 20-76 0,19-20-86 16,-19 27-39-16,19-8 0 0,-7 6 0 0,0 3 0 15,4 5 0-15,-2 1 0 0,2 5 0 0,-2 3 0 16,-1 1 0-16,-2 2 0 0,0-1 0 0,-2 0 0 16,-5-1 0-16,0-3 0 0,-1-4 0 0,-2-2 0 15,0-5 0-15,0-5 0 0,-1-2 0 0,0-7 0 16,0-5 0-16,0-1-186 0,0-7-277 0,0-2-345 16,0 0-453-16,0-24-318 0,0 24-6 0,0-36 346 15</inkml:trace>
  <inkml:trace contextRef="#ctx0" brushRef="#br0" timeOffset="481858.0642">2448 8178 2300 0,'-6'0'71'0,"-2"-15"45"0,3 15 99 16,-1 0 127-16,2-12 45 0,-1 12 75 0,0 0-11 16,0-7-81-16,2 7-77 0,1 0-69 0,0 0-43 15,0-5-18-15,1 2-30 0,1-1-50 0,0-3-40 16,0 0-29-16,0-4-14 0,27-1 7 16,-27-1-9-16,29-1 10 0,-12 2 14 0,3 0 10 15,-1 0 12-15,1 4 13 0,3 4 36 0,-2 1 24 16,0 3 33-16,0 0 15 0,0 21-2 0,-2-21-14 15,0 31 10-15,-3-10 0 0,-3 4-2 0,-3 0 22 16,-2 3 0-16,-5 1 2 0,-3 0-28 0,0 2-49 16,0 2-49-16,0-1-43 0,-21 0-12 0,21 0 0 15,-22-1 0-15,22 0 0 0,-21-2 0 0,21-3 0 16,-24-1 0-16,24-5 0 0,-21-1 0 16,21-4 0-16,-14-3 0 0,14-3 0 0,-9-6 0 0,9 2 0 15,0-5 0-15,0 2 0 0,0-2 0 16,0 0 0-16,0 0 0 0,0-19 0 0,26 19 0 15,-26-15 0-15,27 15 0 0,-10-17 0 0,-1 17 0 16,2-12 0-16,1 12 0 0,0 0 0 0,1 0 0 16,-3 0 0-16,0 0 0 0,-1 27 0 0,-1-27 0 15,-2 29 0-15,1-12 0 0,-5 3 0 0,-2-2 0 16,1-1 0-16,-2-2 0 0,-2 2 0 0,1-5 0 16,-3 0 0-16,0-2 0 0,-1-3 0 0,1-7-142 15,-2 7-185-15,4-7-325 0,-2 0-364 0,4 0-298 16,0-20-268-16,3 20 187 0,0-36 362 0</inkml:trace>
  <inkml:trace contextRef="#ctx0" brushRef="#br0" timeOffset="482120.9203">3223 8347 3154 0,'0'14'125'16,"0"-14"123"-16,-19 0 90 0,19 0 101 0,-21 15-44 15,11-15-44-15,-3 14 16 0,0-4 9 0,-1 0-5 16,4 2-24-16,0 2-58 0,0 1-56 0,3 2-29 16,2 1-25-16,2 0-19 0,3 3-16 0,0-1-10 15,0 2 1-15,0 1-31 0,19-2-36 0,-19 0-38 16,20-1-30-16,-20 1 0 0,22-4 0 16,-22-4 0-16,22-1 0 0,-22-3-38 0,19-2-97 15,-19-2-109-15,15-2-129 0,-15-1-188 0,9-2-100 16,-2 0-186-16,-2 0-181 0,0 0-23 0,1-22-83 15,3 22 178-15,-2-30 308 0</inkml:trace>
  <inkml:trace contextRef="#ctx0" brushRef="#br0" timeOffset="482376.2138">3363 8436 3013 0,'0'0'131'0,"0"0"141"0,0 0 137 16,0 0 92-16,0 0-56 0,0 0-4 0,0 0 15 15,0 17 13-15,0-17 9 0,0 15-72 0,0-15-88 16,0 22-34-16,0-6-44 0,0-1-65 0,0 4-63 16,0 1-71-16,0-1-41 0,15 2 0 0,-15 1 0 15,0 0 0-15,0-1 0 0,10-5 0 0,-10-2 0 16,0 1 0-16,0-1 0 0,7-5 0 0,-7-3-112 16,6-4-147-16,-3 1-186 0,-1-3-274 0,1 0-154 15,1 0-169-15,-4 0-112 0,3 0-20 0,-1-23 111 16,-2 23 317-16</inkml:trace>
  <inkml:trace contextRef="#ctx0" brushRef="#br0" timeOffset="482674.0582">3355 8406 3123 0,'-2'0'94'0,"0"0"121"0,2 0 86 16,-2 0 88-16,2 0-10 0,0-3-78 0,0 2-43 15,0-1-45-15,0-3-40 0,0 2-8 0,23-3-14 16,-23-1-16-16,26 1-41 0,-11-2-34 0,3 1-13 16,3 0 19-16,2 1 31 0,5 3 26 0,-1 1 12 15,0 2-6-15,-3 0-2 0,0 0-4 0,-3 0-5 16,-1 25 0-16,-5-25 5 0,-5 28 19 16,-3-11 30-16,-3 0 15 0,-1 4-6 0,-3 1-45 15,0 2-51-15,0 0-54 0,-24 1-31 0,24 2 0 16,-25 1 0-16,7-3 0 0,1 1 0 0,-1-2 0 15,-2-2 0-15,2-3 0 0,1-2 0 0,2-4 0 16,0-1 0-16,4-7-36 0,2 2-151 16,-1-5-157-16,3-2-247 0,1 0-179 0,2 0-204 15,3-19-123-15,-5 19-71 0,5-27-22 0,1 10 304 0,0-4 279 16</inkml:trace>
  <inkml:trace contextRef="#ctx0" brushRef="#br0" timeOffset="482927.9105">3809 8303 4008 0,'5'0'134'0,"-1"0"63"15,1 0 68-15,1 0 64 0,0 0-61 0,2 0 0 16,1 0-1-16,3 0-46 0,2 0-66 0,0 0-70 15,2 0-85-15,-3 0-57 0,2-17-50 0,-2 17-61 16,1 0-30-16,-3-11-9 0,-1 11-40 16,1 0-95-16,-3 0-169 0,-2-7-119 0,-1 7-57 15,-2 0-52-15,-2 0 45 0,-1 0 36 0,0 0 140 16</inkml:trace>
  <inkml:trace contextRef="#ctx0" brushRef="#br0" timeOffset="483187.7825">3866 8503 3495 0,'0'5'164'0,"20"-2"135"15,-20 1 76-15,24 0 55 0,-11-4-98 0,0 2-58 16,0 1-35-16,0-2-60 0,-1 0-65 16,-1-1-114-16,2 0-119 0,-5 0-93 0,0 0-231 15,-1 0-304-15,-1 0-250 0,-3 0-190 0,1-18 147 16,-2 18 339-16</inkml:trace>
  <inkml:trace contextRef="#ctx0" brushRef="#br0" timeOffset="484022.1398">4612 8093 1525 0,'0'0'105'0,"-12"0"75"0,12 5 55 15,-8-5 50-15,8 0-33 0,0 0 21 0,-4 0 86 16,4 0 80-16,-4 4 42 0,2-4-17 0,0 0-74 15,1 0-42-15,0 0-22 0,1 0 6 0,0 2 19 16,0-2-31-16,0 0-49 0,0 0-55 0,0 0-50 16,18 0-31-16,-18 0-21 0,0 0-22 0,13 0-34 15,-13-19-29-15,0 19-21 0,13-18-11 0,-13 18 1 16,9-21-2-16,-9 7 1 0,7 2-2 0,-7-1 2 16,4-1-4-16,-4 0-4 0,2 4-2 15,-2-1 1-15,0 4 5 0,0 1 3 0,0 4 2 0,0-1-4 16,0 0 2-16,0 3-2 0,0 0 8 0,0 0 15 15,0 0 20-15,0 0 21 0,0 20 24 16,0-20 5-16,0 28 2 0,0-10-13 0,0 3-30 16,0 4-19-16,22-1-19 0,-22 1-8 0,18 3 0 15,-5 0 0-15,1 1 0 0,2 3 0 0,-1-1 0 16,1 1 0-16,-2-2 0 0,1 1 0 0,-1-2 0 16,-1-2 0-16,-2-3 0 0,-2-1 0 0,0-4 0 15,-1 0 0-15,-1-3 0 0,-3-4 0 16,0-1 0-16,-3-1 0 0,0-2 0 0,-1 0 0 0,0-5 0 15,0 3 0-15,0 0 0 0,-18-4 0 16,18 2 0-16,0-1 0 0,-23 0 0 0,23-1 0 16,-14 0 0-16,14-1 0 0,-11 1 0 0,11 0 0 15,0-2 0-15,-8 0 0 0,8 0 0 0,0 0 0 16,0 0 0-16,0 0 0 0,0 0 0 0,0 0 0 16,0 0 0-16,25 0 0 0,-25 0 0 0,26 0 0 15,-11 0 0-15,4 0 0 0,-2 0 0 0,4 0 0 16,-1 0 0-16,-1 0 0 0,0 0 0 0,-2-17-99 15,-2 17-157-15,-1 0-206 0,0-11-276 0,-6 11-193 16,2-13-174-16,-2 6-151 0,-2-2-9 0,-2-4 247 16,1 1 332-16</inkml:trace>
  <inkml:trace contextRef="#ctx0" brushRef="#br0" timeOffset="484346.1182">5317 8385 4529 0,'2'0'158'0,"-2"10"99"0,1-10 83 0,-1 0 57 16,0 0-89-16,0 7-16 0,0-7-25 0,0 0 4 15,0 5-31-15,0-4-58 0,0 2-40 0,-15 0-60 16,15 0-38-16,0 0-24 0,-16 1-20 0,16-2 4 16,0 0-5-16,-13 1 2 0,13-3 5 0,0 0-8 15,-7 0 3-15,7 0-9 0,0 0-11 0,0 0-11 16,0-19-6-16,0 19-1 0,0 0 5 15,0-19 9-15,0 19 12 0,0-11 4 0,0 11 7 16,0 0 7-16,0-11 2 0,15 11 14 0,-15 0 7 16,0 0 13-16,10 0 12 0,-10 0-4 0,10 0-10 15,-10 0-12-15,13 0-15 0,-8 19-8 0,2-19-5 16,-1 16-22-16,-1-16-57 0,1 14-78 0,-2-14-109 16,2 13-165-16,-1-13-120 0,0 0-205 0,0 0-234 15,1 0-110-15,0 0-126 0,4 0 225 0,0-23 345 16</inkml:trace>
  <inkml:trace contextRef="#ctx0" brushRef="#br0" timeOffset="484697.945">5598 8032 4242 0,'0'18'187'15,"0"-18"88"-15,-20 19 110 0,20-5 139 0,0 1-63 16,-14 5 15-16,14 0-18 0,0 2-64 0,0 0-65 15,0 3-92-15,0 0-92 0,0 0-76 0,0 3-60 16,18-3-9-16,-18 1 0 0,23-4 0 0,-23-2 0 16,30-3 0-16,-12-4 0 0,5-4 0 0,0-7 0 15,4-2-11-15,2 0-49 0,-3-21-42 0,3 21-42 16,-3-33-26-16,-1 13 7 0,-5 0 0 16,-2-2 10-16,-2 1 18 0,-5-1 34 0,0 2 29 15,-4-2 24-15,-5 1 9 0,-2 2 7 0,0 1 10 16,0 1 4-16,0-1 10 0,-20 3 2 0,20 0 0 15,-36 1 6-15,12 1-1 0,-1 6 4 0,-4 4 10 16,-3 3 6-16,3 0 13 0,-2 20 5 0,6-3-8 16,0 5-11-16,5 0-11 0,5 4-10 15,3-2-1-15,5 1-7 0,7-1-55 0,0-2-121 0,0-1-177 16,0-3-172-16,21-2-329 0,-21-3-163 0,22-1-205 16,-22-3 59-16,28-4 381 0</inkml:trace>
  <inkml:trace contextRef="#ctx0" brushRef="#br0" timeOffset="485089.7194">6159 8044 3248 0,'0'0'130'0,"0"0"138"15,0 0 131-15,0 0 101 0,-17 0-21 0,17 0 5 16,0 23-26-16,-13-23-25 0,13 20-77 0,-8-7-128 15,8-1-98-15,-8 4-64 0,8-1-15 0,-5-1-3 16,5 2 2-16,0-2-3 0,0 1-15 0,0 0-6 16,26 0-4-16,-26-2-2 0,26-1-3 15,-11 0-5-15,1-3 5 0,4-1 18 0,-2 0 13 16,0-1 6-16,2-1-3 0,-2-2-10 0,2 0 6 16,-4-1 3-16,2-1 6 0,-5 0-10 0,1-1-3 15,-3 2-1-15,-3 0-5 0,0 0 3 0,-5 1-7 16,0 1-10-16,-3 3-6 0,0 1-10 0,0 1-7 15,0 4 0-15,-29-1 0 0,29 6 0 16,-29-2 0-16,9 3 0 0,2-1 0 0,-2-2 0 0,1 3 0 16,0-3 0-16,2-1 0 0,3-3 0 0,-2-1 0 15,5-3 0-15,-1-1-5 0,3-4-114 16,0 0-118-16,2-3-126 0,-1-1-179 0,1 0-80 0,-1 0-59 16,2-25-176-16,0 25-47 0,1-27-8 15,1 7-93-15,0 0 177 0,1-1 231 0</inkml:trace>
  <inkml:trace contextRef="#ctx0" brushRef="#br0" timeOffset="485374.1209">6106 7974 2305 0,'0'0'104'0,"-3"-2"90"0,3 2 117 16,-3 0 177-16,3 0 52 0,0 0-7 0,0 0-9 15,0 0-43-15,0 0-46 0,0 0 19 0,27 0-34 16,-27 0-67-16,30 0-58 0,-13 0-60 0,5 0-33 16,0 0-54-16,2 0-51 0,-2 0-41 0,2 0-49 15,-3-15-36-15,-3 15-87 0,-1 0-116 0,-5 0-151 16,-2-14-218-16,-3 14-135 0,-2 0-310 0,-3 0-214 15,0 0-102-15,0 0 166 0,-1-6 426 0</inkml:trace>
  <inkml:trace contextRef="#ctx0" brushRef="#br0" timeOffset="485841.7905">6712 7915 1635 0,'0'-4'122'0,"0"-3"86"0,0 5 69 16,0-3 77-16,0 2-45 0,0 1 35 0,0 0 63 16,20 2 28-16,-20 0 19 0,0 0-30 15,14 0-20-15,-14 18 14 0,13-18 19 0,-13 20 6 0,18-5 0 16,-7 0-11-16,0 6-114 0,0 3-98 15,3 5-113-15,-1 0-107 0,0 5 0 0,0-1 0 16,-3 2 0-16,0 1 0 0,-2-1 0 0,0-1 0 16,-3-3 0-16,-2-2 0 0,1-3 0 0,-3-4 0 15,1-3 0-15,1-4 0 0,-2-6 0 0,0-2 0 16,2-4 0-16,-1-3-127 0,0 0-200 0,0 0-269 16,2-21-222-16,3 21-197 0,0-30-99 0,0 10-39 15,1 2-15-15,2-7 261 0,-1 1 301 0</inkml:trace>
  <inkml:trace contextRef="#ctx0" brushRef="#br0" timeOffset="486219.679">7083 7737 3214 0,'0'0'144'0,"0"0"152"15,-15 0 102-15,15 16 96 0,0-16-62 0,0 0-36 16,0 20 32-16,-12-20 24 0,12 25 17 0,0-9-19 15,0 2-76-15,0 0-76 0,0 3-99 0,0 1-97 16,0 1-57-16,0 1-45 0,0 1 0 0,0 1 0 16,0-2 0-16,-20 1 0 0,20 2 0 0,-19-1 0 15,19-2 0-15,-24-2 0 0,11 0 0 0,2-2 0 16,0-4 0-16,11-2 0 0,-15-2 0 16,15-3 0-16,-8-1 0 0,8-5 0 0,0 2 0 15,0-3 0-15,0 1 0 0,33-2 0 0,-33 2 0 16,31-3 0-16,-11 0 0 0,1 0 0 0,3 3 0 15,-2-3 0-15,2 1 0 0,-2 1 0 0,0 2 0 16,-1-1 0-16,-2 2 0 0,-2 1 0 16,-1-1 0-16,-2 3 0 0,-4 1 0 0,0-2 0 15,-2 1 0-15,-2-1 0 0,-2-3 0 0,0 2 0 16,-2-4 0-16,-1 1 0 0,0-3 0 0,0 0-57 0,-1 0-219 16,0 0-287-16,0 0-279 0,1-25-373 15,-1 25-120-15,3-21-66 0,-2 9 195 0,1-1 430 16</inkml:trace>
  <inkml:trace contextRef="#ctx0" brushRef="#br0" timeOffset="486758.0817">7409 8170 3292 0,'0'0'184'15,"0"-9"149"-15,0 9 76 0,0 0 60 0,0 0-94 16,0 0 7-16,0 0 74 0,0 0 63 16,17 0 20-16,-17 0-51 0,16 0-129 0,-16 22-122 15,19-22-110-15,-8 0-105 0,1 13-22 0,0-13 0 16,1 0 0-16,1 0 0 0,1 0 0 0,3 0 0 16,-3 0 0-16,1-18 0 0,-1 18 0 0,1-15 0 15,-4 15 0-15,1-17 0 0,-4 17 0 0,-3-14 0 16,2 14 0-16,-3-14 0 0,-3 14 0 0,-1-11 0 15,-1 5 0-15,0 0 0 0,0 0 0 0,0-2 0 16,0 0 0-16,-22-1 0 0,22-4 0 0,0 1 0 16,-16-2 0-16,16-2 0 0,0 1 0 0,-11 2 0 15,11-1 0-15,0-1 0 0,0 3 0 0,0 0 0 16,0 0 0-16,0 2 0 0,0-2 0 16,19 0 0-16,-19 1 0 0,19 1 0 0,-19-1 0 15,24 5 0-15,-11 1 0 0,1 2 0 0,0 3 0 16,-1 0 0-16,-2 0 0 0,-1 0 0 0,-2 0 0 15,0 0 0-15,-2 25 0 0,0-25 0 0,-4 21 0 16,-1-21 0-16,0 24 0 0,0-11 0 0,-1 2 0 16,0 2 0-16,2 1 0 0,1 1 0 15,1 0 0-15,2-1 0 0,4 1 0 0,1-2 0 16,1 0 0-16,4-5 0 0,3 1 0 0,2-6 0 16,1-1 0-16,3-4 0 0,1 0 0 0,-3-2 0 0,2 0 0 15,-2 0 0-15,-2 0 0 0,-4 0 0 16,-2-18 0-16,-3 18-20 0,-4 0-165 0,-2 0-173 15,-2 0-270-15,-2 0-229 0,0 0-302 0,-2 0-308 16,0 0 47-16,0 0 249 0</inkml:trace>
  <inkml:trace contextRef="#ctx0" brushRef="#br0" timeOffset="487535.2885">2685 9728 1068 0,'0'-10'83'0,"0"1"91"0,0-1 66 16,0 0 83-16,0 2 5 0,0 0 8 0,0 2 55 15,0 0 34-15,0 3 46 0,0 1 14 16,0-1-57-16,0 0-55 0,0 1-53 0,0 0-9 16,0 0 19-16,0 1 7 0,0-1 11 0,0 2-21 15,0 0 61-15,0 0-68 0,0 0-88 0,15 29-85 16,-15-29-141-16,22 36-6 0,-10-11 0 0,0 4 0 16,2 4 0-16,-2 1 0 0,1 0 0 0,-3 5 0 15,-1-3 0-15,2 3 0 0,-4-3 0 0,-2 0 0 16,-1-2 0-16,-2-2 0 0,-1-3 0 0,-1-3 0 15,0-1 0-15,0-6 0 0,0-4-74 0,0-3-163 16,0-1-203-16,0-5-280 0,0-4-192 0,-14-2-176 16,14 0-146-16,0 0 21 0,-13-31 151 0,13 31 339 15</inkml:trace>
  <inkml:trace contextRef="#ctx0" brushRef="#br0" timeOffset="487994.1151">2610 9627 3880 0,'-7'0'137'0,"1"0"106"0,-1 0 73 15,2 0 71-15,3 0-46 0,-2 0-4 0,1 0 5 16,1 0-45-16,2 0-79 0,0 0-101 0,0-22-74 16,0 22-21-16,23-23-8 0,-23 10-7 0,28-3-7 15,-8-1-1-15,3 1 15 0,1 2 18 0,3 1 9 16,-3 0 6-16,4 4-8 0,-2 2 16 0,0 3 29 15,-1 4 27-15,-2 0 34 0,-1 20 17 16,-3-20 26-16,0 33 22 0,-6-13-40 0,-2 6-46 16,-1 1-60-16,-6 1-59 0,-3 1-5 0,-1 3 0 15,0 2 0-15,0 1 0 0,-27 3 0 0,27-3 0 16,-28 0 0-16,11-2 0 0,1 0 0 0,0-4 0 16,2-4 0-16,1-3 0 0,2-5 0 0,11-4 0 15,-14-4 0-15,14-2 0 0,0-3 0 0,-7-3 0 16,7 1 0-16,0-2 0 0,0 0 0 0,0 0 0 15,27 0 0-15,-27 0 0 0,28 0 0 16,-10 0 0-16,3 0 0 0,-1 0 0 0,3 0 0 16,0 0 0-16,-2 0 0 0,1 0 0 0,1 17 0 15,-2-17 0-15,-2 25 0 0,-1-11 0 0,0 4 0 16,-1 0 0-16,-4 1 0 0,2-1 0 0,-5-1 0 16,1 0 0-16,-2-1 0 0,-1-3 0 0,0-2 0 15,-1-1 0-15,0-5-182 0,0-2-214 0,-1-3-314 16,2 0-267-16,1 0-224 0,-1-19-70 0,1 19 15 15,2-32 185-15,-1 12 407 0</inkml:trace>
  <inkml:trace contextRef="#ctx0" brushRef="#br0" timeOffset="488276.6894">3543 9860 3658 0,'0'0'155'16,"0"-1"98"-16,0 0 91 0,0 1 41 0,0 0-91 15,-21 0-19-15,21 0-2 0,-21 0 66 0,21 0 9 16,-22 23-27-16,7-23-49 0,2 21-63 0,-2-21-33 16,4 28-16-16,-1-13-3 0,3 4-7 0,3-2-5 15,1 3-21-15,5 1-37 0,0 0-37 0,0-2-34 16,0 0-16-16,27-1 0 0,-27-2-70 0,26-3-93 16,-10-2-101-16,1-3-130 0,2-6-147 15,-1 0-90-15,0-2-206 0,2 0-182 0,0-22-9 0,-2 22-83 16,4-30 164-16,-2 12 312 0</inkml:trace>
  <inkml:trace contextRef="#ctx0" brushRef="#br0" timeOffset="488589.6536">3915 9789 3733 0,'0'0'187'0,"0"-3"128"0,0 3 77 16,0 0 117-16,-22 0-33 0,22 0 6 0,-22 0 23 15,22 20-24-15,-30-20-56 0,14 21-108 0,-1-21-99 16,1 29-94-16,1-12-97 0,1 2-27 0,3-1 0 15,2 2 0-15,9-1 0 0,-7 2 0 16,7 0 0-16,0-1 0 0,0-3 0 0,0 0 0 0,27-2 0 16,-27-3 0-16,28-5 0 0,-13-2-21 15,4-5-68-15,0 0-64 0,-1 0-54 0,2 0-30 16,-2-27 24-16,-3 27 35 0,-1-26 42 0,-1 26 48 16,-4-26 38-16,-3 13 31 0,-1 0 8 0,-5 2 10 15,0 0 21-15,0 3 14 0,0 8 36 0,0-14 19 16,0 14 15-16,0-8 12 0,-17 8 26 0,17 0 26 15,0 0 9-15,0 0 15 0,0 0-50 0,0 22-53 16,0-22-38-16,0 25-42 0,0-10-9 0,0 3 0 16,20 0 0-16,-20 0 0 0,16 0 0 0,-16 0 0 15,20-1 0-15,-20-1 0 0,19-2 0 16,-9-2-119-16,-1-3-152 0,1 0-172 0,-3-4-236 16,-1-5-67-16,0 0-184 0,1 0-52 0,0 0-80 15,-2-23-26-15,0 23 241 0,0-30 224 0</inkml:trace>
  <inkml:trace contextRef="#ctx0" brushRef="#br0" timeOffset="488855.5224">4379 9668 3860 0,'0'0'190'0,"-16"0"113"16,16 15 61-16,0-15 116 0,0 0-38 0,0 0-10 0,0 11-2 15,0-11-64-15,30 9-127 0,-30-9-96 16,29 0-59-16,-12 0-53 0,2 0-48 0,-2 0-51 16,0 0-62-16,-3 0-84 0,2 0-124 0,-7 0-93 15,0 0-60-15,-3 0-156 0,-1-14-108 0,-5 14-67 16,0 0-89-16,0 0 48 0,0 0 137 0,0 0 204 16</inkml:trace>
  <inkml:trace contextRef="#ctx0" brushRef="#br0" timeOffset="489122.3791">4338 9926 4012 0,'0'6'167'0,"21"-3"116"15,-21-2 66-15,24-1 113 0,-5 0-33 0,0 0-13 16,-1 0 16-16,3 0-52 0,3-18-96 0,-4 18-98 16,2 0-84-16,-3 0-100 0,-3-17-142 0,-1 17-188 15,-5 0-232-15,-4 0-242 0,2 0-340 0,-7 0-259 16,1 0 76-16,-2 0 280 0</inkml:trace>
  <inkml:trace contextRef="#ctx0" brushRef="#br0" timeOffset="492258.1011">5412 9410 2307 0,'0'-8'63'0,"0"2"67"0,0-1 62 0,0 0 39 15,0 2 23-15,0 0 50 0,0 1 37 0,0 1 39 16,0 0-26-16,0 2-73 0,-16-1-74 0,16 1-40 15,0 1-36-15,0 0-9 0,0-1 13 0,0 0 18 16,0 1 43-16,0 0 36 0,0 0-3 0,0 0-14 16,0 24-38-16,0-24-38 0,0 30-10 0,0-9-29 15,15-1-16-15,-15 3-23 0,0 1-18 16,13 0-12-16,-13-2-13 0,9-1-5 0,-9-1-6 16,13-4-5-16,-5 1 4 0,0-4-7 0,0-3-3 15,0-1 1-15,2-3-7 0,1-2-7 0,-1-3-22 16,2-1-16-16,-2 0-1 0,3 0 8 0,-1 0 22 15,0 0 14-15,0 0 6 0,0-20 4 0,0 20 1 16,0 0 1-16,-3 0 2 0,3 0-4 0,-3 0 2 16,-1 0 8-16,1 0 5 0,-2 0 14 0,1 19 8 15,-2-19 12-15,-3 29 9 0,0-12-1 16,-2 3-2-16,-1-1-7 0,0 2-15 0,0-1-10 16,-19 0-9-16,19-2-11 0,-18-2-3 0,18 0-4 0,-21-4-8 15,21-2-17-15,-24-2-47 0,10-2-80 0,-1-4-123 16,1-2-149-16,-1 0-88 0,-1 0-109 15,0 0-177-15,1-28-56 0,1 28-61 0,-1-27-65 16,4 10 193-16,0 1 226 0</inkml:trace>
  <inkml:trace contextRef="#ctx0" brushRef="#br0" timeOffset="492890.1046">5378 9411 1247 0,'-1'5'95'0,"0"-5"64"16,0 0 55-16,0 0 40 0,1 0-60 0,0 0-29 15,0 0-16-15,0 0 0 0,0 0 7 0,0 0 6 0,0 0 8 16,0-17 10-16,0 17 13 0,0 0 26 15,0-13 18-15,0 13-15 0,0 0 7 0,0-9-8 16,0 9-25-16,0 0-2 0,0 0-7 0,0-5-19 16,0 5 19-16,0 0 27 0,0 0 45 0,0 0 57 15,0 0 12-15,0 0 10 0,22 0-36 0,-22 0-35 16,22 0-11-16,-8 17-71 0,2-17-66 0,1 0-59 16,1 0-60-16,0 0 0 0,1 10 0 0,-1-10 0 15,0 0 0-15,-1 0 0 0,-3 0 0 0,-1 0 0 16,-1 0-6-16,-3 0-105 0,-3-16-123 0,-3 16-132 15,2 0-200-15,-3 0-98 0,-2 0-165 16,0 0-191-16,0 0-158 0,0 0-94 0,0 0 287 0</inkml:trace>
  <inkml:trace contextRef="#ctx0" brushRef="#br0" timeOffset="493325.5803">5895 9353 3339 0,'0'0'125'0,"0"0"100"0,0 0 88 15,0 0 80-15,0 0-71 0,0 0-59 0,0 0-25 16,0 0 0-16,0 0 32 0,0 0 23 16,0 20-19-16,0-20-53 0,0 18-61 0,0-18-41 15,0 26-22-15,0-11-20 0,0 3-17 0,0-1-11 16,0-2-11-16,0 1-3 0,0-3-6 0,15 1-16 15,-15-1-5-15,0-2-4 0,16-3-1 0,-16 1-1 16,13-1-4-16,-6-1 2 0,0-1 0 0,0-3-2 16,4 2 4-16,-2-3-4 0,1 0-2 0,3-1 2 15,-2 0-2-15,3-1 4 0,-1 0 0 16,1 0 2-16,1 0-6 0,-1 0-1 0,1 0 1 0,-3 0 0 16,2 0 4-16,-3 0-1 0,1 0-1 15,-3 0-4-15,0 20 4 0,-2-20 3 0,1 20 3 16,-4-8 4-16,-1 2-2 0,-3 1 8 0,0 2-6 15,0 0-2-15,0 1 1 0,-21-2-7 0,21 2 0 16,-24-2 4-16,24 0-13 0,-30-1 0 0,13-3-5 16,-2 0-19-16,0-4-26 0,-1 1-62 0,-2-4-81 15,3-2-109-15,0 0-88 0,-1-3-40 0,1 0-97 16,1 0-109-16,2 0-73 0,-1-23-112 0,4 23-33 16,0-19 100-16,3 19 140 0,3-24 215 0</inkml:trace>
  <inkml:trace contextRef="#ctx0" brushRef="#br0" timeOffset="493622.3525">5764 9425 1993 0,'0'0'79'0,"-2"0"79"16,2 0 80-16,0 0 98 0,0 0 62 0,0 0 101 16,0 0 22-16,18 0-10 0,-18 0-56 0,23 0-88 15,-5 0-6-15,2 0-4 0,0-16-22 0,4 16-31 16,4-10-59-16,1 10-58 0,0-13-55 0,1 13-58 16,-3-10-40-16,-3 10-37 0,1-8-33 15,-5 5-51-15,-4 1-59 0,-3 2-93 0,-4 0-142 16,-3 0-121-16,1 0-147 0,-3 0-248 0,-3 0-140 15,1 0-176-15,-2 17 112 0,0-17 350 0</inkml:trace>
  <inkml:trace contextRef="#ctx0" brushRef="#br0" timeOffset="494078.1001">6371 9389 2288 0,'0'0'47'0,"-21"0"33"0,21 0 28 0,0 0 54 15,-18 0 66-15,18 0 102 0,-16 0 155 0,16 0 53 16,-13 14-44-16,13-14-49 0,-9 19-91 0,9-8-33 16,0 1 7-16,0 5-24 0,0-3-37 0,0 2-35 15,0 2-26-15,0 0-7 0,17 1-7 0,-17 0 24 16,0 1-44-16,16 1-53 0,-16-1-50 0,17 2-62 15,-17-3-7-15,19-1 0 0,-9-1 0 0,2-2 0 16,1-2 0-16,-1-4 0 0,4-4 0 16,-2 0 0-16,4-4 0 0,-1-1 0 0,2 0 0 15,1 0 0-15,1-23 0 0,1 23 0 0,-2-24 0 16,-1 9-9-16,2-4-20 0,-2 0-29 0,-1-1-23 16,-2-1-1-16,-3 0 15 0,0-2 25 0,-2-1 6 15,-4 2-9-15,-3 3-11 0,-3-2-6 0,-1 1 16 16,0 3 15-16,-19 0 17 0,19 0 7 0,-35 1-1 15,12 1 3-15,-3 2 6 0,-3 4 1 0,1 4 10 16,-1 5 6-16,0 0-1 0,2 0 8 0,2 24-3 16,3-24-2-16,1 36-4 0,7-16-8 0,0 1-6 15,5-2-11-15,6-2-50 0,3-4-92 0,0 1-140 16,0-14-228-16,21 12-187 0,-21-12-343 16,29 0-177-16,-11 0-129 0,2 0 204 0,1-24 436 15</inkml:trace>
  <inkml:trace contextRef="#ctx0" brushRef="#br0" timeOffset="494870.0988">6885 9714 2294 0,'0'0'83'0,"0"0"77"0,0 0 69 0,0 0 106 16,0 0 59-16,0 0 48 0,0 0 28 0,0 0-34 16,0 0-72-16,0 0-57 0,0 0-38 0,0 0-14 15,0 0-31-15,19 0-38 0,-19 12-23 0,25-12-20 16,-10 0-5-16,1 0-10 0,1 0-25 0,0 0-30 15,3 0-22-15,-1 0 1 0,0-20 2 0,0 20-2 16,2 0-3-16,-4-20-13 0,1 20-8 0,-4-13-1 16,1 13-3-16,-3-12 6 0,-2 12 9 0,1-11 8 15,-4 5 10-15,-3 1 0 0,-1 1 9 0,-1 0 2 16,-2-3-6-16,0 2-12 0,0 0-19 16,0-2-14-16,0 0-11 0,-23 0 1 0,23-3 1 15,-18 1-2-15,18 0 6 0,-21 1-10 0,21-2 2 16,-18 3 8-16,18 2-6 0,-16-3 3 0,16 0-5 15,-8 2-8-15,8-1 2 0,0-2 3 0,0-2 1 16,0-1-2-16,0-2-1 0,0 2-3 16,0 0-4-16,24-1-1 0,-24 1-6 0,19-2 4 0,-19 0-3 15,27 3 7-15,-13-1 4 0,0 0 0 16,2 0 5-16,-3 4-2 0,1-1 4 0,-4 4-3 16,-1 1-10-16,-1 2 2 0,-1 2-1 0,-3 0 9 15,-1 0 10-15,-1 0 2 0,-1 21 12 0,-1-21-2 16,0 22-2-16,0-22-4 0,0 23-11 0,0-11-6 15,0 1 0-15,0 1 0 0,0-1 0 0,0 1 0 16,0-1 0-16,0 0 0 0,0 1 0 0,21-3 0 16,-21-1 0-16,15-1 0 0,-15-2 0 0,21-1 0 15,-11-1 0-15,4-1 0 0,-2-1 0 0,3 0 0 16,-1 1 0-16,1-2 0 0,0 4 0 0,-2-1 0 16,2-1 0-16,0-2 0 0,-1 2 0 0,-1-2 0 15,2 0-51-15,-3-2-108 0,-1 0-126 0,0 0-176 16,-2 0-192-16,-2 0-151 0,0 0-272 0,-3 0-241 15,0-17-27-15,0 17 259 0</inkml:trace>
  <inkml:trace contextRef="#ctx0" brushRef="#br0" timeOffset="496316.1016">1102 11711 914 0,'0'-4'86'0,"0"-2"74"0,0 5 51 0,0-1 55 16,0 1-33-16,0 0-29 0,0 1-12 0,0 0-11 16,0 0-10-16,0 0 3 0,0 0 51 0,0 0 61 15,0 0 54-15,0 0 31 0,-13 0-14 16,13 0-46-16,0 0-49 0,0 0-33 0,0 0-21 16,0 0 18-16,0 0 39 0,0 14 40 0,0-14 2 15,0 12-25-15,0-12-28 0,0 22-34 0,-15-6-14 16,15 4-19-16,0 1-36 0,-15 1-33 15,15 2-39-15,-10 1-28 0,10-1-24 0,0 2-15 0,-8-4-1 16,8-2-3-16,0-3 2 0,0-1-6 0,0-3-6 16,24-4-3-16,-24-1-9 0,24-4-21 0,-10-3-23 15,3-1-23-15,3 0-1 0,0 0 21 0,3 0 29 16,4-18 27-16,-2 18 7 0,-1 0 0 16,0 0-4-16,-3-14 0 0,0 14 0 0,-6 0 3 15,-1 0 12-15,-6 0 33 0,-3 19 25 0,-5-19 30 16,0 24 4-16,0-9-37 0,0 3-23 0,-23 3-31 15,23 0-14-15,-31 2 0 0,11 0 0 0,-1 0 0 16,-3-1 0-16,3 1 0 0,-3-4 0 0,3-3 0 16,1 0-71-16,2-6-103 0,0 0-118 0,3-5-153 15,3-3-136-15,1-2-56 0,0 0-162 0,4 0-129 16,-1-22 9-16,1 22-169 0,5-26 132 0,-3 11 282 16</inkml:trace>
  <inkml:trace contextRef="#ctx0" brushRef="#br0" timeOffset="496601.458">1001 11710 2138 0,'0'0'106'0,"0"0"96"16,0 0 106-16,20 0 152 0,-20 0 55 0,20 0-2 16,-20 0-46-16,29 0-98 0,-9 0-111 0,-1 0-50 15,3 0-37-15,4 0-41 0,-2 0-49 16,1-17-52-16,-4 17-27 0,2 0-31 0,-3-14-77 16,-4 14-59-16,-2 0-90 0,-4-8-159 0,-5 8-172 15,-1 0-176-15,-4 0-248 0,0 0-15 0,0 0 222 16,-26 17 243-16</inkml:trace>
  <inkml:trace contextRef="#ctx0" brushRef="#br0" timeOffset="497038.0241">960 11514 1223 0,'-22'0'133'15,"-1"28"92"-15,1-10 66 0,0 6 69 0,-1 2-51 16,0 6 61-16,1 5 92 0,0 6 109 0,-1 3 20 16,5 4-59-16,3 7-53 0,4 3-84 0,5 3-41 15,6 4-62-15,0-2-99 0,32-1-92 0,-5 1-61 16,6-3-25-16,11-7-9 0,4-5-8 0,6-8-3 15,5-9-27-15,4-11-18 0,4-10 3 16,4-8-3-16,-2-4-2 0,0-21-32 0,-2-3-72 16,-1-3-57-16,-7-7-39 0,-3-3-3 0,-3-8 32 15,-5-1 27-15,-4-4 36 0,-6-5 26 0,-3-2 16 16,-6-1-23-16,-7-1-17 0,-5 0-24 0,-11 3 2 16,-6 3 26-16,-21 1 30 0,-3 5 52 0,-16 3 25 15,-9 4 29-15,-12 2 19 0,-12 5-4 0,-7 7 10 16,-3 9 51-16,-3 9 106 0,-2 8 114 0,0 0 52 15,6 40-11-15,1-5-58 0,8 10-75 0,8 5-32 16,6 5-31-16,9 2-71 0,9 1-54 0,13-1-138 16,11 1-230-16,13-5-408 0,4-2-428 0,0 1-105 15,31-7 225-15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13:34:31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2514 11535 2262 0,'0'0'82'0,"0"0"90"0,0 16 90 16,-23-16 69-16,23 0 111 0,0 0 55 15,-19 14-17-15,19-14 15 0,0 0-106 0,-13 11-69 16,13-11 1-16,0 8 5 0,0-3-14 0,0 0 0 16,0 2 22-16,0 2-3 0,0 3-74 0,0 4-75 15,17 3-98-15,-17 3-84 0,18 2 0 0,-18 7 0 16,19 3 0-16,-19-2 0 0,17 3 0 0,-17 3 0 16,17 0 0-16,-10-1 0 0,-1 0 0 0,1-3 0 15,2-2 0-15,-4 0 0 0,2-5 0 0,-3-2 0 16,2-5 0-16,-4-3-121 0,-2-2-194 0,0-4-302 15,0-4-356-15,0-4-376 0,0-3-288 16,-24 0 207-16,24-19 355 0</inkml:trace>
  <inkml:trace contextRef="#ctx0" brushRef="#br0" timeOffset="422.9136">2896 11800 2560 0,'2'0'66'0,"0"0"68"15,-1 0 57-15,-1 0 49 0,0 0 33 0,0 0 25 16,0 0 37-16,0 0 7 0,0 0-54 0,0 0-72 16,0 0-81-16,0 0-29 0,0 0-35 15,0 0-3-15,0 14 17 0,0-14-2 0,0 0 35 16,0 15 43-16,0-15 23 0,-14 7 25 0,14-7-2 15,0 12-8-15,0-5-4 0,-12-2-6 0,12 6-3 16,-8-3-4-16,8 3 8 0,-9 2 26 0,5 0-18 16,0 4-49-16,0 4-56 0,2 1-69 0,-1-1-24 15,1 1 0-15,2 2 0 0,0-1 0 0,0 1 0 16,0-5 0-16,0 1 0 0,24-6 0 0,-24 1 0 16,23-4 0-16,-8-4 0 0,2-6-132 15,3-1-164-15,1 0-231 0,5 0-249 0,-1-27-194 16,3 9-158-16,-2 0-88 0,-3-2-37 0,0-1 307 15,-3 2 322-15</inkml:trace>
  <inkml:trace contextRef="#ctx0" brushRef="#br0" timeOffset="745.143">3222 11801 2199 0,'0'20'78'0,"-17"-20"82"0,17 20 103 0,0-20 143 16,-13 23 37-16,13-10 56 0,-12 3-8 0,12 0-61 16,-10 3-19-16,10 0-36 0,-8-1-42 0,8 1-39 15,-3 2-70-15,3 0-75 0,0-3-37 0,0-1-37 16,0 1-25-16,24-4-27 0,-24 0-8 0,22-3-10 15,-22-3-6-15,29-1-1 0,-10-4-22 0,0-3-37 16,4 0-44-16,-2 0-78 0,0-20-61 0,1 20-16 16,0-28 6-16,-2 12 40 0,0-3 13 0,-4-2 14 15,-2-1 26-15,-1 0 17 0,-3 1 48 0,-5 2 16 16,-3 1-7-16,-2-1 13 0,0 2 1 0,-24 4 30 16,24 0 16-16,-34 3 11 0,10 0 26 15,-1 5 11-15,0 2 27 0,-1 3 18 0,2 0 8 16,0 18-5-16,-1-18-17 0,4 31-20 0,6-11-34 15,2 1-27-15,4-1-54 0,9-2-137 0,0-2-171 16,0-1-169-16,0-2-162 0,30-13-107 0,-11 10 14 16,0-10 184-16</inkml:trace>
  <inkml:trace contextRef="#ctx0" brushRef="#br0" timeOffset="1069.2141">3400 12022 2428 0,'0'4'110'16,"0"0"132"-16,0 2 154 0,0-1 209 0,0 0 5 15,0 0-10-15,21 2 1 0,-21 1-81 0,19-1 2 16,-19 3-9-16,22-1-69 0,-9-1-128 0,0 2-118 15,-1 1-112-15,1 1-86 0,-1-1 0 16,0 5 0-16,0-4 0 0,-4 1 0 0,0-2 0 16,0-2 0-16,-1 1 0 0,-1-3-106 0,-2-3-137 15,-2 0-173-15,1-2-273 0,0-2-172 0,0 0-263 16,-1 0-110-16,-1-18-50 0,1 18 203 0,-1-23 400 16</inkml:trace>
  <inkml:trace contextRef="#ctx0" brushRef="#br0" timeOffset="1293.3698">3680 11808 3881 0,'0'0'158'0,"0"0"124"16,0 0 84-16,0 0 104 0,20 0-8 0,-20 0-4 15,17 0-5-15,-17 0-46 0,25 0-125 0,-9 0-112 16,-2-14-80-16,2 14-57 0,0 0-24 0,1 0-16 15,-4 0-24-15,3 0-33 0,-4 0-50 0,0 0-67 16,-3 0-85-16,-1 0-116 0,-3 0-78 0,-1 0-72 16,0 14-118-16,-2-14-70 0,-2 0-85 0,0 0-136 15,0 0 16-15,0 0 212 0,0 0 210 0</inkml:trace>
  <inkml:trace contextRef="#ctx0" brushRef="#br0" timeOffset="1502.0837">3741 12012 3737 0,'21'3'157'0,"-21"-1"145"0,20-2 77 15,-20 0 62-15,30 0-65 0,-15 0-76 0,4 0-63 16,1 0-66-16,2 0-109 0,-1-21-170 0,-3 21-143 16,0 0-193-16,0 0-371 0,-5 0-282 0,-4 0-194 15,2 0 189-15,-5 0 389 0</inkml:trace>
  <inkml:trace contextRef="#ctx0" brushRef="#br0" timeOffset="2110.5275">4402 11405 3211 0,'-1'0'98'0,"-2"0"176"0,1 0 136 15,1 0 108-15,1 0-9 0,-1 0-33 0,-2 0-11 16,3 0-13-16,0 0-25 0,0 0-77 0,0 0-64 16,0 0-20-16,0 0-56 0,23 0-65 0,-23 0-62 15,22 0-72-15,-22 0-11 0,30 0 0 0,-11 0 0 16,1 0 0-16,2 0 0 0,0 0 0 0,0 0 0 16,-4 0 0-16,2 0 0 0,-4 0 0 0,0 0 0 15,-4 0 0-15,0 0 0 0,-5 0 0 0,-1 0 0 16,-2 25 0-16,-1-25 0 0,-2 27 0 0,-1-10 0 15,0 2 0-15,0 2 0 0,0 1 0 16,0 2 0-16,0 2 0 0,1 1 0 0,1 0 0 16,1 1 0-16,-1 0 0 0,1-1 0 0,1 1 0 15,-1-1 0-15,1 0 0 0,-1-6 0 0,2 1 0 16,1-4 0-16,-2-2 0 0,1-4 0 0,0-1 0 16,1-5 0-16,-1-1-165 0,1 1-166 0,-2-3-225 15,-1-2-218-15,-1 2-142 0,1-3-172 0,-1 0-152 16,-2 0-34-16,0 0 307 0</inkml:trace>
  <inkml:trace contextRef="#ctx0" brushRef="#br0" timeOffset="2332.0983">4585 11735 4163 0,'0'0'180'16,"24"0"93"-16,-24 0 120 0,24 0 145 0,-7 0-65 15,0 24-8-15,-2-24-81 0,2 18-137 0,0-18-125 16,0 17-139-16,-1-17-127 0,-1 15-149 0,-2-15-180 16,1 0-148-16,-2 9-309 0,0-9-180 0,0 0-181 15,-2 0 151-15,1-21 396 0</inkml:trace>
  <inkml:trace contextRef="#ctx0" brushRef="#br0" timeOffset="2657.9346">5084 11847 4594 0,'0'0'114'0,"0"10"54"15,0-7 46-15,0 0 81 0,0-3-29 0,0 5 12 16,0-1-24-16,0-1-74 0,0-1-92 0,0 2-61 16,0-2-26-16,0 0-27 0,0-1-25 0,0-1-59 15,0 0-38-15,0 0-5 0,0 0 0 0,0-23 25 16,0 23 19-16,0-16 8 0,0 16 21 0,0-21 33 15,0 21 20-15,0-14 12 0,0 14 20 16,0-11 28-16,0 11 23 0,0-7 27 0,0 7 4 16,0 0 8-16,0 0 31 0,0 0 39 0,0 0 24 15,0 0-15-15,0 24-43 0,0-24-53 0,0 21-42 16,0-9-31-16,0 0-39 0,0 0-77 0,0-12-99 16,0 17-99-16,20-17-111 0,-20 8-273 0,17-8-215 15,-17 0-260-15,21 0-23 0,-10-27 342 0</inkml:trace>
  <inkml:trace contextRef="#ctx0" brushRef="#br0" timeOffset="2984.7261">5392 11369 3680 0,'0'0'209'0,"0"0"124"0,-17 0 59 0,17 0 71 16,0 0-83-16,-13 19-14 0,13-19 4 0,0 17-35 15,-15-17-106-15,15 25-98 0,-7-9-61 0,7 1-39 16,0 0-21-16,0 3-14 0,0-1-11 0,0-2-3 16,0 2-4-16,19-3 0 0,-19-1 9 0,23 0 1 15,-7-3 6-15,0-3 5 0,2-1 2 0,3-3-2 16,-2 2 7-16,1-2 13 0,1 0 23 16,-1-1 22-16,-2 1 18 0,-3 1 27 0,-1-2 18 15,-1 1 19-15,-3 0 17 0,-3 2 4 0,-1 1-11 16,-6-1-38-16,0 5-42 0,0 0-46 0,0 3-30 15,0 2 0-15,-29 2 0 0,29 0 0 0,-27 1 0 16,12-2 0-16,-1 0 0 0,1-2 0 0,1-3 0 16,2-3-24-16,0-4-86 0,3 0-79 0,1-4-79 15,1-2-72-15,-1 0-72 0,8 0-86 0,-8-21-83 16,5 21-175-16,0-32-121 0,1 12-100 0,1-4-116 16,1-5 166-16,0 3 277 0</inkml:trace>
  <inkml:trace contextRef="#ctx0" brushRef="#br0" timeOffset="3200.2655">5322 11308 3623 0,'0'0'185'15,"0"0"173"-15,0 0 103 0,0 0 177 0,27 20-24 16,-27-20-63-16,32 0-16 0,-10 19-106 0,1-19-135 15,5 0-109-15,-1 12-147 0,1-12-192 0,-1 0-177 16,2 6-258-16,-2-6-216 0,-3 0-356 0,-1 0-290 16,-4 0 41-16,1 0 274 0</inkml:trace>
  <inkml:trace contextRef="#ctx0" brushRef="#br0" timeOffset="4258.2895">5877 11743 2217 0,'0'0'89'0,"0"8"88"0,0-8 115 0,0 0 94 0,0 0 79 15,0 0 39-15,0 0-61 0,0 4-12 0,20-2-83 16,-20 0-39-16,0 2 40 0,17 1-7 15,-17 1-23-15,0 2-27 0,12 1-23 0,-12 1 3 16,0 3 0-16,10 4-61 0,-10-1-70 0,3-3-78 16,-3 3-63-16,6-2 0 0,-6 0 0 0,1-2 0 15,1 0 0-15,0-5 0 0,-2 1 0 0,1-1 0 16,1-2 0-16,-1-1 0 0,0-3 0 0,0-1 0 16,0 0 0-16,1 0 0 0,0 0 0 0,3-25 0 15,-3 25 0-15,1-26 0 0,4 10 0 0,-3-2 0 16,3 1 0-16,2 2 0 0,-2-2 0 0,2 2 0 15,0 1 0-15,-1 5 0 0,0 1 0 0,-1 3 0 16,-1 1 0-16,0 4 0 0,-1 0 0 0,-1 0 0 16,1 0 0-16,-2 0 0 0,0 26 0 15,0-26 0-15,-1 18 0 0,-1-18 0 0,0 23 0 16,1-23 0-16,-2 19 0 0,0-19 0 0,1 9 0 16,-1-9 0-16,1 0 0 0,0 0 0 0,0 0 0 15,0 0 0-15,0 0 0 0,2 0 0 0,0-23 0 16,-1 23 0-16,3-21 0 0,0 8 0 0,-1-2 0 15,2 1 0-15,2 2 0 0,-1 2 0 0,1 0 0 16,3 2 0-16,-2 2 0 0,0 1 0 0,1 5 0 16,0 0 0-16,-3 0 0 0,2 0 0 0,-2 0 0 15,-1 25 0-15,0-25 0 0,-2 26 0 0,0-9 0 16,0 1 0-16,-2 0 0 0,1 0 0 0,-3-1 0 16,2-1-83-16,1-2-182 0,-2 1-244 15,2-2-309-15,3-4-400 0,-3-1-195 0,5-4-109 16,0-4 292-16,3 0 483 0</inkml:trace>
  <inkml:trace contextRef="#ctx0" brushRef="#br0" timeOffset="4683.0452">6495 11826 5028 0,'0'9'134'0,"-16"2"194"0,16-2 173 0,-14-4 145 0,14-5 10 16,-11 12-193-16,11-12-173 0,0 0-145 0,0 0-145 15,0 0 0-15,0-19 0 0,0 19 0 16,0-31 0-16,0 7 0 0,0-2 0 0,24-4-44 16,-24-4-61-16,21-2-38 0,-21-3-26 0,26-2 23 15,-15 0 47-15,3 0 32 0,-2-1 28 0,-1-1 18 16,0 2 12-16,-2 0 16 0,-4 4 23 0,1 3 44 16,-3 5 59-16,-1 4 60 0,-1 4-14 0,-1 6-43 15,0 4-57-15,0 4-68 0,0 3-11 0,0 4 0 16,0 0 0-16,0 0 0 0,-17 0 0 0,17 29 0 15,0-29 0-15,0 33 0 0,0-12 0 0,0 2 0 16,0 3 0-16,23 0 0 0,-23 4 0 0,26 0 0 16,-9 2 0-16,5 1 0 0,-2 1 0 15,1 1 0-15,1-1 0 0,0 0 0 0,1 0 0 16,-1-1 0-16,2-4 0 0,-6-3 0 0,1-2 0 16,-2-3 0-16,-2-4 0 0,-1-4-74 0,-4-4-112 15,-4-1-102-15,1-4-151 0,-5-2-148 0,1-2-40 16,-3 0-145-16,0 0-111 0,0-20 3 0,0 20-95 15,0-21 77-15,-27 21 172 0,27-27 219 0</inkml:trace>
  <inkml:trace contextRef="#ctx0" brushRef="#br0" timeOffset="4832.9594">6655 11605 4388 0,'0'-1'150'16,"0"1"148"-16,0-3 176 0,0 3 164 0,0 0 4 15,0 0 11-15,23 0-177 0,-23 0-163 0,18 0-154 16,-18 0-159-16,23 17 0 0,-10-17 0 0,0 17 0 16,2-17 0-16,0 17 0 0,0-17-115 0,-3 19-187 15,0-10-266-15,3-9-289 0,0 12-343 16,-1-12-299-16,0 5 19 0,0-5 289 0</inkml:trace>
  <inkml:trace contextRef="#ctx0" brushRef="#br0" timeOffset="6029.2572">1241 13341 855 0,'0'0'72'0,"11"0"90"15,-7-12 55-15,1 12 66 0,-2-6-2 16,1 6-20-16,-2-4 5 0,-1 4 10 0,0-3 45 0,-1 3 76 16,0 0 31-16,0 0 17 0,0 0-59 15,0 0-97-15,0 0-33 0,0 0-11 0,0 0 28 16,0 0 28-16,0 0 3 0,0 0-14 0,0 0-39 15,0 0-34-15,-13 0-35 0,13 0-38 0,0 0-10 16,-11 0-5-16,11 0 16 0,-7 17 6 0,1-17-36 16,2 24-36-16,-4-9-44 0,2 4-34 0,-1 3-1 15,-2 2 0-15,2 3 0 0,0 5 0 0,3 0 0 16,0 1 0-16,1 1 0 0,3-3 0 0,0 1 0 16,0-3 0-16,0-4 0 0,22-4 0 0,-22-6 0 15,27-4 0-15,-11-3 0 0,2-4 0 16,2-4 0-16,1 0-42 0,0 0-62 0,0-29-55 15,1 12-59-15,-3-2-2 0,-1-3 17 0,-2 2 23 16,-4-3 12-16,-2 3-5 0,-3-1-4 0,-5 1-9 16,-2 4 0-16,0 0-20 0,0 2 15 0,-24 3 6 15,24 1 65-15,-34 5 73 0,13 2 40 0,1 3 40 16,-2 0-13-16,-1 0 19 0,6 25 16 0,2-25 28 16,4 33 15-16,0-13-16 0,11 1-17 0,-11-1-28 15,11-3-15-15,0 0-16 0,0-3-55 0,27-2-73 16,-27-12-110-16,30 0-274 0,-13 0-264 0,4 0-245 15,-1-22-127-15,1 1 163 0,0-3 310 0</inkml:trace>
  <inkml:trace contextRef="#ctx0" brushRef="#br0" timeOffset="6373.0621">1053 13014 1613 0,'-15'-5'99'0,"1"0"101"0,-1 3 75 0,0 2 84 16,-1 0 8-16,1 0 34 0,-2 0 68 0,0 30 53 15,-1-30-40-15,0 36-55 0,0-11-12 0,2 5-25 16,-1 4 8-16,0 5-9 0,2 5-51 16,5 8-13-16,1 6-27 0,3 8-71 0,6 5-79 15,0 4-99-15,0 4-49 0,33-2 0 0,-12 2 0 16,9-5 0-16,5-7 0 0,5-9 0 0,4-12 0 15,6-12 0-15,5-12 0 0,3-12-95 0,1-10-96 16,3 0-94-16,0-42-102 0,-2 8-73 0,0-9-31 16,-5-8-5-16,-2-4-19 0,-3-7 56 0,-3-4 83 15,-8-3 71-15,-6-1 109 0,-6 2 109 0,-10 1 33 16,-9 4 6-16,-8 2 0 0,0 6-3 16,-42 4 13-16,4 5 25 0,-13 5 66 0,-4 10 107 15,-6 7 106-15,-2 8 96 0,-3 10 15 0,3 6-71 16,3 0-74-16,6 42-84 0,3-9-69 0,3 9-51 15,8 5-110-15,6 4-176 0,7 1-426 0,11-2-368 16,7 2-263-16,9-9 162 0</inkml:trace>
  <inkml:trace contextRef="#ctx0" brushRef="#br0" timeOffset="55218.3282">29508 16874 407 0,'-5'13'-3'0,"0"-13"14"0,2 0-1 0,0 0 0 0,0 0 4 15,2 0-9-15,-1 0 18 0,0 0 17 0,0 0 20 16,2 0 26-16,0 0 14 0,0 0 6 16,0 0-1-16,0 0-27 0,0 0-36 0,0 0-26 15,0 0-11-15,0 0 5 0,0-16 17 0,-17 16 8 16,17 0 28-16,0 0 35 0,-17-14 43 0,17 14 47 15,-12 0 18-15,12-8 0 0,-10 8-9 0,10 0-7 16,-8-2-9-16,8 2-8 0,0 0 18 0,-5 0 31 16,3 0 39-16,0 0 54 0,0 0 2 0,1 0-35 15,-1-19-22-15,1 19-66 0,0-20-39 0,1 20-12 16,0-26-29-16,0 14 13 0,0-1 4 0,0-1 8 16,0 2-3-16,0 0-6 0,0 1 4 0,0 2 6 15,0 0-6-15,0 3-11 0,13 1-16 16,-13 0-26-16,0 4-7 0,11-2-6 0,-11-1-7 15,13 0-3-15,-2 0 2 0,3 2-1 0,2-4-8 16,7 0-10-16,4 1-10 0,3-2-6 0,7 2 4 16,6-2 17-16,5-1 8 0,6 1 10 0,5-3 19 15,2 3 2-15,5-1-4 0,1 1-10 0,1 0-23 16,1 2-23-16,-3 1-9 0,0 3-7 0,-3 1-5 16,-2 0 4-16,-2 0-5 0,0 0-5 0,2 0 2 15,-1 0-5-15,1 0 1 0,2 0 7 0,0 0 0 16,3 0-1-16,1 0-2 0,4 0 1 0,-1 0 27 15,3-19 27-15,0 19 32 0,2-14 6 16,2 14-30-16,-3 0-25 0,0-12-29 0,-6 12-9 16,-2 0 0-16,-3-10 0 0,-6 10 0 0,-3 0 0 15,-3-6 0-15,-1 6 0 0,2-4 0 0,-5 4 0 16,1-1 0-16,3 0 0 0,-1-1 0 0,1 0 0 16,-2 1 0-16,-2-2 0 0,-1 2 0 0,-1 0 0 15,-1-1 0-15,-6-1 0 0,-3 2 0 0,-3-2 0 16,-6 1 0-16,-3 1 0 0,-6-1 0 0,-1 2 0 15,-5-2 0-15,-1 1 0 0,-3-1 0 0,0 0 0 16,1 1 0-16,2-3 0 0,-1 1 0 0,2 1 0 16,1-1 0-16,2-1 0 0,0-1 0 0,0 2 0 15,3-1 0-15,-3-1 0 0,3 2 0 16,-3-2 0-16,1 5 0 0,-1-4 0 0,-2 1 0 16,0 1 0-16,-3 0 0 0,-1 1 0 0,-2 1 0 15,-1 0 0-15,0 0 0 0,-1 0 0 0,0-2 0 16,0 2 0-16,3 0 0 0,0-1 0 0,0 1 0 15,3 0 0-15,2-1 0 0,-2 1 0 0,1-1 0 16,2 1 0-16,-1 0 0 0,1 0 0 0,0 0 0 16,-1 0 0-16,-2 0 0 0,2 0 0 0,-1 0 0 15,0 0 0-15,-2 0 0 0,0 0 0 0,0 0 0 16,-1 0 0-16,1 0 0 0,1 0 0 0,-1 0 0 16,3 0 0-16,1-15 0 0,-2 15 0 15,2 0 0-15,-1-12 0 0,0 12 0 0,-1-10 0 0,0 10 0 16,-4-7 0-16,4 7 0 0,-4-7 0 15,0 7 0-15,-2-3 0 0,2 1 0 0,-4 2 0 16,-1-2 0-16,0 2 0 0,-2 0 0 0,2 0 0 16,-2 0 0-16,0 0 0 0,1 0 0 0,1 0 0 15,1 0 0-15,1 0 0 0,1 0 0 0,2 0 0 16,-1 0 0-16,1 0 0 0,2 0 0 0,-1 0 0 16,-1 0 0-16,0 0 0 0,0 0 0 0,-1 0 0 15,1 0 0-15,-1 0 0 0,-1 0 0 0,-1 0 0 16,0 0 0-16,0 0 0 0,-2 0 0 0,0 0 0 15,-2 0 0-15,1 0 0 0,0 0 0 0,-1 0 0 16,1 0 0-16,-1 0 0 0,0 17 0 0,0-17 0 16,0 0 0-16,0 15 0 0,0-15 0 15,0 0 0-15,0 11 0 0,0-11 0 0,0 0 0 16,0 6 0-16,0-6 0 0,0 5 0 0,0-5 0 16,0 4 0-16,0-1 0 0,0 1 0 0,0-1 0 15,0 2 0-15,0 0 0 0,0 0 0 0,0 2 0 16,0 2 0-16,0-1 0 0,0 2 0 0,0 2 0 15,0 1 0-15,-16 1 0 0,16 3 0 0,0 0 0 16,0 3 0-16,0 0 0 0,-9 2 0 0,9 2 0 16,0 3 0-16,0-1 0 0,0 3 0 0,0 1 0 15,0-1 0-15,18 4 0 0,-18-2 0 16,0 1 0-16,15 0 0 0,-15-1 0 0,0 1 0 16,16-1 0-16,-16 0 0 0,0-2 0 0,12 0 0 15,-12 0 0-15,6-2 0 0,-6 2 0 0,7-2 0 16,-5 0 0-16,2-1 0 0,-2-2 0 0,1 1 0 15,-1-4 0-15,2-1 0 0,-2-3 0 0,0-3 0 16,0 1 0-16,0-4 0 0,0 2 0 0,-1-3 0 16,0-1 0-16,-1 1 0 0,0-2 0 0,0 1 0 15,0-3 0-15,0 0 0 0,0-2 0 0,0 1 0 16,0-1 0-16,0 0 0 0,0-2 0 0,0 1 0 16,1-1 0-16,-1 0 0 0,0-1 0 0,0-1 0 15,0 0 0-15,0 0 0 0,0 0 0 0,0 0-7 16,1 0-13-16,-1 0-11 0,0 0-9 0,1 0-14 15,-1 0-40-15,0 0-50 0,1 0-61 16,-1 0-63-16,0 0-59 0,0 0-103 0,2 0-30 16,-2 0-77-16,0 0-178 0,0 0-75 0,0 0-132 15,0-13-113-15,0 13 220 0,0 0 163 0,0 0 230 16</inkml:trace>
  <inkml:trace contextRef="#ctx0" brushRef="#br0" timeOffset="117383.0148">4753 13167 1800 0,'0'0'92'0,"0"0"54"15,0 0 48-15,0 0 52 0,0-8-49 0,0 8 47 16,0 0 67-16,0 0 40 0,0 0 62 0,0 0-31 16,0 0-68-16,0 0-52 0,-11 16-48 15,11-16-14-15,0 0 34 0,0 16 53 0,0-16 11 16,0 17 16-16,0-3-3 0,0 3-25 0,0 2-4 16,0 3-34-16,17 3-39 0,-17 3-44 0,0 2-65 15,16 3-37-15,-16 1-37 0,14 0-28 0,-14 0 3 16,12 2-1-16,-12-2-11 0,9-2-1 0,-4-3-15 15,-1-5-19-15,0-2-99 0,-2-6-163 0,0-6-259 16,-1-3-246-16,1-3-352 0,0-4-160 0,-2 0 8 16,2 0 129-16,-1 0 461 0</inkml:trace>
  <inkml:trace contextRef="#ctx0" brushRef="#br0" timeOffset="117723.7992">5151 13643 3273 0,'0'0'123'0,"0"0"66"16,0 0 42-16,0 0 46 0,0 0-39 0,0 0 18 15,0 0 0-15,0 0-2 0,0 0-65 16,0 0-50-16,0 0-35 0,0 0-53 0,0 0-11 0,0 0-17 16,0 17 3-16,0-17 20 0,0 0-4 0,0 15-10 15,-20-15-15-15,20 9-6 0,0-9-3 16,0 7 4-16,-11-7 8 0,11 0-2 0,0 0 7 15,0 0-2-15,0 0-10 0,0 0-3 0,-9 0-13 16,9 0-2-16,0-23 8 0,-4 23-8 0,4-15 0 16,0 15 3-16,0-16-5 0,0 16 23 0,0-15 5 15,0 15 2-15,0-13 14 0,0 13-9 0,0 0 38 16,0 0 20-16,0 0 17 0,19 0 6 0,-19 0-28 16,0 0-28-16,12 24-23 0,-12-24-18 0,0 22-7 15,11-22-12-15,-11 20-5 0,0-20 4 0,6 20-69 16,-6-20-118-16,0 11-121 0,0-11-211 0,4 0-253 15,-4 0-141-15,0 0-172 0,0 0 76 0,0 0 227 16,0 0 265-16</inkml:trace>
  <inkml:trace contextRef="#ctx0" brushRef="#br0" timeOffset="118259.7706">5448 13213 1083 0,'0'-8'105'0,"0"1"80"15,3 2 70-15,-1-1 64 0,-1 2-63 0,-1 0-57 0,0 4-18 16,0 0 18-16,0 0 48 0,2 0 103 0,-2 0 59 16,0 22-11-16,0-22-5 0,0 16-73 15,0-16-48-15,0 22-1 0,0-10-10 0,0 5 29 16,0-2 8-16,0 2-10 0,0 0-27 0,0 4-44 15,0 0-39-15,0 4-25 0,0-2-23 0,0 3-26 16,0 2-23-16,0 2-34 0,16-2-21 0,-16 1-11 16,16-2-11-16,-16-2-4 0,20 1 0 0,-6-6 4 15,0-6-3-15,2 1 0 0,-1-7 0 0,3-4-7 16,-1-2-4-16,-1-2-32 0,1 0-59 0,-3 0-55 16,2-24-42-16,-4 24-31 0,-1-26 1 0,0 11 0 15,-2 0-2-15,-4 1 19 0,1-2 21 16,-5 1 65-16,2 0 36 0,-3 3 49 0,0 0 31 15,0 4-33-15,-20 1 47 0,20 2-14 0,-18 5 5 16,18 0 43-16,-20 0-28 0,20 0 15 0,-20 0 6 16,20 22-14-16,-15-22-3 0,15 19-4 0,-9-19-11 15,9 20 0-15,0-20-28 0,0 14-76 0,0-14-94 16,0 0-241-16,0 10-240 0,25-10-136 0,-25 0-145 16,24 0 74-16,-24-22 140 0,27 22 209 0</inkml:trace>
  <inkml:trace contextRef="#ctx0" brushRef="#br0" timeOffset="118692.5713">5897 13218 2640 0,'0'0'120'0,"0"0"176"0,0 0 150 0,-18 0 136 16,18 0-35-16,0 0-98 0,0 0-47 0,-14 0-78 15,14 0-60-15,0 0-49 0,0 0-93 0,0 0-50 16,0 0-28-16,0 0-20 0,0 0-2 0,0 0-9 15,0-15-1-15,0 15-6 0,20 0-9 0,-20 0 1 16,20 0-3-16,-7-15 2 0,2 15 1 0,1-10 1 16,2 10 13-16,-3-9-2 0,2 9 7 0,-2-5 6 15,0 5 14-15,-3 0 25 0,-1 0 24 0,0 0 14 16,-5 0 1-16,-3 0-9 0,1 25-3 16,-4-25-7-16,0 21-13 0,0-6-19 0,0-1-26 15,0 1-15-15,-18-1-8 0,18 1 1 0,0-1 1 16,-20-2-5-16,20 0-5 0,0-2-3 0,-15 0-2 15,15-3-4-15,0 0 2 0,0-2 4 0,0 0 4 16,0-2 9-16,0 1 3 0,0-4-1 0,0 1-1 16,22-1 0-16,-22 2 4 0,20-2-3 0,-20 0 1 15,19 0-7-15,-19 0-1 0,20 0-1 0,-11 0 1 16,1 0 5-16,-3 0 4 0,-1 0 57 0,-6 17 36 16,6-17 33-16,-6 22 24 0,0-6-40 0,0-1-23 15,0 1-35-15,0 2-29 0,-21 1-12 0,21 1-18 16,-19-1 0-16,19 2 0 0,-23-4 0 15,23 1 0-15,-19-4 0 0,19 1 0 0,-16-5 0 16,16-1-18-16,-13-4-98 0,13-4-104 0,-10 0-137 16,5-1-186-16,1 0-74 0,-1 0-204 0,1-19-170 15,-2 19-35-15,2-20-42 0,1 20 211 0,0-29 157 16,3 15 240-16</inkml:trace>
  <inkml:trace contextRef="#ctx0" brushRef="#br0" timeOffset="119133.6511">6283 13164 2581 0,'0'-3'100'0,"0"1"164"0,0 2 142 16,0 0 92-16,0 0 5 0,0 0-86 0,2 0-75 15,1 17-3-15,2-17-21 0,2 0-15 0,1 20-26 16,2-20-69-16,4 0-70 0,0 13-54 0,3-13-24 15,0 0-4-15,4 0-5 0,2 0-8 0,0 0-10 16,0 0-9-16,1 0-4 0,0 0-3 0,-5-19-3 16,1 19-6-16,-4 0 4 0,-4 0 16 0,-3 0 19 15,1 0 23-15,-5 0 11 0,-3 0 9 0,-1 0 3 16,-1 19-7-16,0-19-7 0,0 23-7 16,0-11 4-16,0 3 17 0,0 2 8 0,0 1-18 15,-19 0-28-15,19 4-34 0,0 2-21 0,0 0 0 16,0 1 0-16,0-2 0 0,0 2 0 0,24 0 0 15,-24 0 0-15,18-3 0 0,-18 0 0 0,17-3 0 16,-17 0 0-16,19-1 0 0,-19-3 0 0,17-4 0 16,-17-1-21-16,15-3-104 0,-15-2-100 0,8 0-139 15,-8-5-186-15,3 0-72 0,-3 0-169 0,0 0-127 16,0 0-46-16,0 0-100 0,0 0 33 0,0-25 265 16</inkml:trace>
  <inkml:trace contextRef="#ctx0" brushRef="#br0" timeOffset="119262.5744">6524 13493 3628 0,'0'-2'157'0,"0"1"141"0,0 0 103 0,0 0 79 16,24 1-6-16,-24-1-6 0,13 1-17 0,-13 0-31 16,18 0-118-16,-8 0-133 0,-1 0-87 0,3 0-58 15,-3 0-56-15,0 0-128 0,1 0-235 0,-3 0-201 16,3 0-350-16,0 0-179 0,-3-25-148 0,2 25 38 15,1-22 374-15</inkml:trace>
  <inkml:trace contextRef="#ctx0" brushRef="#br0" timeOffset="119583.3919">6961 13234 3241 0,'0'0'168'16,"0"0"138"-16,-15 0 95 0,15 0 57 0,0 0-129 15,0 0-89-15,0 0-53 0,0 0-28 0,0 0-40 16,0 0-55-16,0 0-29 0,0 0-25 0,0 0-2 16,0 20 1-16,0-20-10 0,0 20-4 0,16-9 6 15,-16 4 3-15,15-1 3 0,-15 0-9 0,17 1-1 16,-5-1 1-16,-1-3-8 0,3 3 13 16,-1-3 1-16,0 2 4 0,1-1-4 0,0-2 3 15,-1-1-9-15,-2 1-1 0,1 0 23 0,-1-3-33 16,-1 2 41-16,-2-3-36 0,-3-1 18 0,0 2 55 15,-1-1 9-15,-2 2 73 0,-2-3 10 0,0 7-12 16,0-1-22-16,-20 2-37 0,20 0-28 0,-23 3-22 16,7-1-18-16,0 2-5 0,-4-2-10 15,1-2 0-15,0 0 0 0,-2-1-4 0,0 0-1 0,4-2 3 16,0-3-5-16,3-1-32 0,-1-2-72 0,4-3-100 16,-2-1-106-16,5 0-92 0,1 0-220 0,0-25-162 15,0 25-155-15,2-29-71 0,0 9 137 0,5-1 196 16,-2-1 265-16</inkml:trace>
  <inkml:trace contextRef="#ctx0" brushRef="#br0" timeOffset="119818.6169">6844 13162 3282 0,'-8'0'197'0,"8"0"139"0,0 0 101 0,-6 0 66 15,6 0-134-15,0 0-68 0,0 0-21 0,20 0-4 16,-20 0-25-16,30 0-58 0,-11 0-78 16,6 0-66-16,1-16-39 0,2 16-16 0,2 0-20 15,0-16-104-15,-2 16-174 0,-1 0-153 0,-3-12-320 16,-3 12-172-16,-1 0-212 0,-3-8 26 0,-3 8 285 16,-2-5 281-16</inkml:trace>
  <inkml:trace contextRef="#ctx0" brushRef="#br0" timeOffset="120655.265">7548 13218 2183 0,'0'-3'131'0,"0"-3"116"0,0 5 78 0,0 0 144 16,0-1 0-16,0 2-20 0,0 0 0 0,0 0-60 15,0 0-19-15,0 0 17 0,28 18 13 0,-28-18-23 16,24 17-34-16,-7-3-25 0,-2 4 12 16,4 3-64-16,-1 2-78 0,-2 7-87 0,2-1-101 15,1 2 0-15,0 0 0 0,-2-1 0 0,-3-1 0 16,2-4 0-16,-4-4 0 0,-2-2 0 0,0-5 0 15,-3-2 0-15,-1-6 0 0,-1-2 0 0,1-4 0 16,-1 0 0-16,0-21 0 0,-1 21 0 0,1-39 0 16,-1 12 0-16,1-4 0 0,1-8 0 0,-4 0 0 15,0-2 0-15,-2 0 0 0,0-2 0 0,0 4 0 16,0 5 0-16,0 4 0 0,0 4 0 0,0 8 0 16,0 5 0-16,-15 3 0 0,15 8 0 0,0 2 0 15,0 0 0-15,0 0 0 0,0 29 0 16,0-29 0-16,0 33-47 0,0-13-241 0,0-1-344 15,18 1-345-15,-18-2-402 0,16 2-243 0,-16-6 207 16,22 1 344-16</inkml:trace>
  <inkml:trace contextRef="#ctx0" brushRef="#br0" timeOffset="121546.288">2507 13358 1228 0,'0'0'111'0,"0"0"72"16,0 0 61-16,0 0 43 0,0 0-67 0,-16 0 13 16,16 0 7-16,0 0 66 0,-9 0 95 15,9 0 32-15,-12 0 43 0,12 13-52 0,0-13-82 16,0 0-38-16,-3 0-21 0,3 0 26 0,0 0 8 16,0 6-18-16,0-6-37 0,0 0-16 0,0 5 11 15,0-3 7-15,0 4-28 0,0 3-68 0,0 1-76 16,15 4-66-16,-15 2-26 0,12 3 0 0,-12 3 0 15,19 6 0-15,-7-2 0 0,-1 6 0 0,1-3 0 16,1 0 0-16,2 0 0 0,-2-3 0 0,-1-4 0 16,0-2 0-16,-1-4 0 0,0-6 0 0,-2-3 0 15,-1-4 0-15,0-3 0 0,0 0 0 0,-1 0 0 16,0-31 0-16,0 11 0 0,-1-2 0 0,0-4 0 16,0-6 0-16,-2 2 0 0,-3-7 0 15,-1 3 0-15,0-2 0 0,0 0 0 0,0 4 0 16,-22 1 0-16,22 6 0 0,-17 1 0 0,17 7 0 15,-16 5 0-15,16 2 0 0,0 8 0 0,0 2 0 16,-12 0 0-16,12 0 0 0,0 20 0 0,0-20 0 16,0 28 0-16,0-11-99 0,0 2-153 0,0 5-190 15,0-2-244-15,21 1-228 0,-21-2-186 0,17-2-209 16,-17 2 42-16,24-5 232 0,-10-2 339 0</inkml:trace>
  <inkml:trace contextRef="#ctx0" brushRef="#br0" timeOffset="121891.0603">2928 13522 2974 0,'0'0'140'15,"0"0"114"-15,0 0 145 0,0 0 121 0,-14 0-99 16,14 0-61-16,0 14-115 0,0-14-79 0,0 0 19 16,0 0-11-16,0 9 17 0,0-9-2 0,0 6-12 15,0 1-6-15,19 1-7 0,-19-1-19 0,0 3-9 16,22 3-3-16,-22 0-7 0,17 4-1 0,-17-2-29 15,16 2-36-15,-16 0-29 0,13-1-22 0,-13 1-12 16,7 0-4-16,-7-4-7 0,5-1-2 16,-5 0-3-16,0-3-28 0,0-4-87 0,0 1-130 0,0-4-165 15,0-2-113-15,0 0-164 0,0 0-172 16,0 0-24-16,-15 0-101 0,15-22 145 0,0 22 119 16,-13-19 193-16</inkml:trace>
  <inkml:trace contextRef="#ctx0" brushRef="#br0" timeOffset="122232.0267">2908 13529 2745 0,'-2'-6'99'16,"-1"2"103"-16,1 1 138 0,-1 0 130 0,1 2 26 15,1-1-25-15,1 2-82 0,0 0-104 16,0 0-121-16,0 0-64 0,0 0-66 0,0 0-31 0,0 0 4 16,24 0-16-16,-24-17 17 0,19 17-8 15,-19 0-6-15,24 0 11 0,-24-12 1 0,24 12 8 16,-13 0 3-16,0 0 4 0,-2 0-14 0,1 0 46 15,-2 0 36-15,-2 0 23 0,-1 21 29 0,-2-21-24 16,0 20-26-16,-2-20-9 0,-1 23-8 0,0-10-13 16,0 0-12-16,0 0-25 0,0 0-14 0,-21-1-1 15,21-4-5-15,0 1 0 0,0-2-2 0,-15-1 3 16,15-4-3-16,0 0 4 0,0 1 0 16,0-3-4-16,0 0 2 0,0 0-7 0,0 0 0 0,0 0-3 15,0 0 1-15,23 0 5 0,-23-17-4 16,19 17 12-16,-19 0 9 0,20 0 28 0,-20 0 41 15,19 0 33-15,-19 0 21 0,12 0 9 0,-12 0-1 16,7 0-13-16,-7 0 18 0,0 18-7 0,0-18-30 16,0 22-29-16,0-8-48 0,0 0-30 0,-23 1-9 15,23-1 0-15,-16 2 0 0,16-1 0 0,-18-3 0 16,18-1 0-16,-14 0 0 0,14-4-13 0,-10 0-60 16,10-4-107-16,-7-2-121 0,7-1-188 0,0 0-144 15,0 0-117-15,0-18-153 0,0 18-25 0,0-22-4 16,0 22 23-16,0-28 66 0,16 10 224 0</inkml:trace>
  <inkml:trace contextRef="#ctx0" brushRef="#br0" timeOffset="122472.5264">3275 13530 2248 0,'3'-3'116'0,"-1"1"99"0,0-2 91 16,-2 4 154-16,3-3 2 0,-1 3 18 0,0 0-22 15,0 0-102-15,0 0-46 0,1 0-37 0,0 0 21 16,2 18 16-16,-1-18-22 0,0 13-8 0,1-13-20 16,1 17-15-16,0-7-11 0,0 2-40 0,-3 2-39 15,2-1-41-15,-1 1-38 0,-1 0-33 0,0 1-29 16,0 2-14-16,-2-3 0 0,0 1 0 16,-1-3 0-16,1 0 0 0,-1-3 0 0,1-1 0 15,-1-3-46-15,1-1-117 0,-1-3-141 0,0-1-187 16,0 0-135-16,0 0-78 0,0 0-167 0,0 0-52 15,0-18-25-15,0 18-8 0,0-16 242 0,0 16 81 16,0-21 205-16</inkml:trace>
  <inkml:trace contextRef="#ctx0" brushRef="#br0" timeOffset="122906.2742">3249 13551 2411 0,'-4'-4'159'0,"-2"-1"151"0,2 3 193 15,0-4 152-15,1 4-68 0,1 0-76 0,1 1-101 16,0 1-70-16,1-1-56 0,0-2-53 15,0 0-69-15,0-1-69 0,0 0-23 0,21-2-20 16,-21 3-23-16,19-4-11 0,-19 0-15 0,25 1-8 16,-9 0 2-16,-1 2-8 0,1-1 0 0,-3 1-1 15,0 2 4-15,-1 2 8 0,-4 0-7 0,1 0 8 16,-4 0-6-16,0 0 1 0,-2 24 12 0,-1-24-3 16,0 19 8-16,-2-19-1 0,0 24 0 0,0-10 1 15,0 0-3-15,0 3-1 0,-18-3-6 0,18 0 3 16,0-2-12-16,-16-2 5 0,16-1 3 0,0-1-3 15,0-3 3-15,-11 0-5 0,11-3-2 0,0-2 1 16,0 3 8-16,0-3-2 0,0 0 3 0,0 0 0 16,0 0-5-16,23 0 3 0,-23 0-2 15,23-19-3-15,-23 19 6 0,27 0-3 0,-13 0 4 16,2-13 3-16,-2 13 0 0,0 0 26 0,-3 0 42 16,-3 0 19-16,1 0 22 0,-4 25-7 0,-1-25-22 15,-2 21 6-15,-2-21 10 0,0 27 13 0,0-13-13 16,0 2 4-16,-21 0-21 0,21-2-26 0,-22 1-7 15,22 0-31-15,-24-2-14 0,10-1-6 0,1-1-3 16,13-2-3-16,-20-1-1 0,20-2-16 0,-17 0-79 16,17-5-88-16,-11-1-113 0,11 0-153 0,-7 0-94 15,4 0-89-15,3-29-166 0,0 29-43 0,0-29-29 16,0 11-7-16,0-2 144 0,0 2 55 0,0-2 199 16</inkml:trace>
  <inkml:trace contextRef="#ctx0" brushRef="#br0" timeOffset="123243.6749">3814 13473 1184 0,'0'-3'119'16,"2"-2"118"-16,-2 2 91 0,0-1 94 0,2-1-1 15,-2 2 2-15,0 1 91 0,0 1 26 0,0 1-12 16,0 0-7-16,0 0-49 0,0 0-24 0,0 0-39 16,0 0-56-16,0 0-66 0,0 0-30 0,0 0 3 15,0 0-42-15,21 0-66 0,-21 0-68 0,16 0-70 16,-16-17-14-16,19 17 0 0,-19 0 0 0,20-12 0 16,-8 12 0-16,-2-9 0 0,0 9 0 0,0-10-130 15,-1 10-139-15,0-6-165 0,0 6-206 0,-4-4-36 16,0 1-120-16,0 1-128 0,-2 2-6 0,-1 0-128 15,-2 0 147-15,0 0 221 0,0 0 212 0</inkml:trace>
  <inkml:trace contextRef="#ctx0" brushRef="#br0" timeOffset="123468.5481">3780 13672 2777 0,'-2'7'127'0,"2"-3"183"0,0-3 166 0,0 1 137 16,0-2-42-16,0 0-119 0,30 0-97 0,-30 0-83 15,30-22-53-15,-11 22-67 0,3-18-62 0,2 18-61 16,-3-20-29-16,0 20-15 0,0-19-49 0,-4 19-119 16,-2-12-143-16,-4 12-257 0,-2 0-281 15,-2-7-203-15,-7 7-72 0,0 0 129 0,0 0 323 0</inkml:trace>
  <inkml:trace contextRef="#ctx0" brushRef="#br0" timeOffset="268613.6442">924 15221 1761 0,'0'0'69'16,"0"0"58"-16,0 0 58 0,0 13 64 0,0-13 3 15,0 0 5-15,0 0 46 0,0 0 50 0,0 9 32 16,0-9-7-16,0 0-63 0,0 0-90 0,0 0-73 15,0 0-42-15,0 0-16 0,0 0 0 0,0 0 5 16,0 0 32-16,0 0 47 0,0 0 21 0,0 0 23 16,0 0-3-16,24 0-41 0,-24 0-18 15,27 0-48-15,-10 0-40 0,0 0-21 0,4-18-18 16,1 18-4-16,-2-13 4 0,3 13-7 0,-2-17-5 16,0 9-6-16,0 1 0 0,-3 2 6 0,-3 5 2 15,0-9 7-15,-5 9-1 0,-1 0 4 0,-1 0 1 16,-4 0-1-16,-2 0-6 0,0 0-1 0,-2 17 1 15,0-17-1-15,0 21-3 0,0-21-11 0,0 24-4 16,-19-9-6-16,19 4-4 0,0-2 3 0,-21 3 2 16,21 1 11-16,-16 1 16 0,16 2 30 0,0 2 24 15,0 1 9-15,0 2-6 0,0-2-25 0,0 5-26 16,0-3-23-16,0 0-11 0,0-3 1 0,21 0-1 16,-21-2 2-16,14-4-8 0,-14-2-22 0,17-2-25 15,-17-3-38-15,17-3-38 0,-17-1-46 0,12-3-58 16,-12-1-78-16,8-2-98 0,-8 0-87 15,0-3-95-15,0 0-234 0,0 0-81 0,0 0-202 16,0 0 27-16,-26 0 311 0,26-22 226 0</inkml:trace>
  <inkml:trace contextRef="#ctx0" brushRef="#br0" timeOffset="268847.8926">1030 15483 3805 0,'-2'0'133'0,"2"0"94"0,0 0 80 0,0-1 44 16,23-1-49-16,-23 0 23 0,29-1 50 0,-8 3 17 16,5-2-52-16,4-1-99 0,0 0-130 0,3 1-57 15,-1 0-40-15,0 2-42 0,-1 0-46 0,-4 0-70 16,0 0-109-16,-6 0-130 0,-2 0-113 0,-2 0-280 15,-7 18-149-15,-2-18-230 0,-4 0-20 0,-2 15 348 16</inkml:trace>
  <inkml:trace contextRef="#ctx0" brushRef="#br0" timeOffset="269544.9888">877 15018 794 0,'0'-10'5'16,"0"-5"12"-16,0 5 4 0,0-4 11 0,0 2 15 15,0 0 25-15,0-3 32 0,0 6 34 0,0-1 10 16,-16 3-23-16,16-3 9 0,0 3 8 0,0 3 1 15,-13 0 30-15,13 0-11 0,-9 1-16 0,2 1 29 16,0 2 29-16,1-2 22 0,-1 2 46 0,-2 0 8 16,2 0 4-16,0 0 0 0,-2 0-25 0,-2 28-14 15,2-28-24-15,-2 27-24 0,1-7-22 16,0 2-34-16,-1 1-43 0,-1 5 12 0,1 2-8 16,0 6 0-16,1 0 7 0,0 4-31 0,5 2-5 15,-2 3-14-15,5 4-5 0,2 1-3 0,0 4-24 16,27-2-7-16,-7 2-13 0,5 4-4 0,7-3-2 15,7-1 2-15,2-3 5 0,7-7-7 0,1-4-1 16,2-6-9-16,1-11-16 0,2-6-28 0,0-10-24 16,-3-7-40-16,1 0-19 0,1-24-7 0,-5 1-10 15,4-6 32-15,-4-7 18 0,0-6 23 0,-2-4 28 16,-5-7 15-16,-6-1 19 0,-2-3 6 0,-5-1 0 16,-5 0-9-16,-9-2-24 0,-8 0 27 0,-6 1-5 15,0 1-19-15,-31 0 20 0,2 0-19 16,-15 2 2-16,-4 3 32 0,-9 5 44 0,-3 5 59 15,-5 6 52-15,-2 12 53 0,4 11 17 0,2 8 9 16,3 6 18-16,5 20-13 0,1 4-26 0,8 6-59 16,4 10-57-16,2 4-45 0,5 5-38 0,8 4-34 15,7 3-65-15,11 1-157 0,7-2-204 0,0-1-421 16,27-4-374-16,3-4-195 0,7-10 207 0</inkml:trace>
  <inkml:trace contextRef="#ctx0" brushRef="#br0" timeOffset="270202.9699">2771 14938 1682 0,'-4'-5'66'15,"0"2"59"-15,-1 2 47 0,-1-2 64 0,3 0-9 16,-4 1 31-16,3-1 82 0,-1 3 68 0,1 0 40 16,1-2-3-16,0 2-85 0,1 0-89 0,2 0-54 15,-1 0-54-15,0 0 18 0,1 0 49 0,0 0 46 16,0 0 49-16,0 24-3 0,0-24-40 0,0 26-48 15,19-5-33-15,-19 0 11 0,16 5-12 16,-16 8-41-16,21-2-49 0,-9 6-69 0,-2 3-41 16,2 0 0-16,-3 1 0 0,0 1 0 0,-2-1 0 15,0-3 0-15,-2-3-35 0,-3-5-91 0,3-4-91 16,-2-5-118-16,-1-5-141 0,1-6-115 0,-1-4-85 16,0-6-217-16,0-1-50 0,-1 0-102 0,-1-25-33 15,0 6 258-15,0-2 226 0</inkml:trace>
  <inkml:trace contextRef="#ctx0" brushRef="#br0" timeOffset="270652.6756">2636 14936 2305 0,'-6'0'58'0,"3"-3"64"0,-2 3 57 15,0 0 66-15,5-3 2 0,-2 2-13 0,2-2-14 16,0-2-38-16,0-3-36 0,0 2-23 0,23-7-14 15,-23 1-14-15,31-2-5 0,-12 0 5 0,2-1 10 16,3 1 28-16,2 1 3 0,-1 1-23 0,2 5-12 16,-3 2-19-16,0 4 8 0,-1 1 24 0,-2 0 4 15,-5 0 20-15,1 29 26 0,-5-29 18 16,-3 33-9-16,-1-14-7 0,-5 5-29 0,-2 2-29 16,-1 3-6-16,0 3-31 0,0 0-20 0,-22 2-19 15,22 1-15-15,-22 0-8 0,22-2-7 0,-24 1-4 16,24-6-2-16,-23-1 1 0,23-2 2 0,-18-8-3 15,18-1 1-15,-12-6-6 0,12-1-9 0,-7-3-2 16,7-3-9-16,0-1-14 0,-2-2-12 0,2 0-13 16,0 0 13-16,0 0 16 0,0 0 17 0,0 0 22 15,0 0 18-15,18 0 32 0,-18 0 28 0,18 0 24 16,-18 0 9-16,25 0 28 0,-11 0 24 0,0 0 20 16,3 0 4-16,0 0-16 0,0 0-21 0,0 22-30 15,0-22-25-15,-1 19-36 0,-1-19-25 16,0 24-18-16,-3-13-35 0,2 0-32 0,-4 1-60 15,0-3-74-15,1 1-65 0,-4-2-115 0,0-1-170 16,-1-2-103-16,-1-2-268 0,-1 1-125 0,-2-4-166 16,-2 0-7-16,0 0 358 0</inkml:trace>
  <inkml:trace contextRef="#ctx0" brushRef="#br0" timeOffset="270888.9768">3220 15225 3643 0,'5'0'187'0,"-5"0"151"16,2 0 116-16,-2 0 170 0,2 20-26 16,-2-20-58-16,2 21-49 0,1-21-132 0,-2 24-142 15,3-11-93-15,-2 2-72 0,3 0-42 0,-2 1-45 16,2 0-52-16,-3 2-69 0,2-1-117 0,0 3-202 16,-1-2-137-16,-1 1-323 0,-2-1-201 0,0 1-182 15,0-2 106-15,0 1 393 0</inkml:trace>
  <inkml:trace contextRef="#ctx0" brushRef="#br0" timeOffset="271230.7829">2821 16220 2726 0,'-3'0'108'0,"0"0"102"0,1 0 126 16,-1 0 144-16,3 0 6 0,0 0-9 0,0 0-35 15,0 20-36-15,0-20-21 0,0 12-30 16,0-12-34-16,0 17-62 0,0-5-40 0,19 0-1 16,-19 4 14-16,0 4-12 0,19 1-51 0,-19 4-63 15,12 4-70-15,-12 0-36 0,11 3 0 0,-11-1 0 16,11 3 0-16,-11-1 0 0,5-3 0 0,-5-1 0 16,6-4 0-16,-4-2-21 0,-1-3-76 0,-1-6-99 15,2 0-119-15,0-3-151 0,-1-4-133 0,-1 0-63 16,0-3-218-16,0-4-85 0,0 0-126 0,0 0-60 15,-19 0 299-15,19-24 256 0</inkml:trace>
  <inkml:trace contextRef="#ctx0" brushRef="#br0" timeOffset="271670.4499">2722 16116 2644 0,'-1'-3'100'0,"-2"2"83"0,-1 1 74 0,1-1 91 16,1 0-21-16,0 1 4 0,2 0-28 0,0-1-55 16,0-2-73-16,0-3-78 0,0-1-32 15,28-1-24-15,-28-4 10 0,30-2 6 0,-11 0 8 0,1 1 18 16,0 2 12-16,2 2 16 0,-2 0-5 16,1 4 13-16,-2 1 32 0,-2 4 18 0,0 0 37 15,-3 0 6-15,0 19-15 0,-3-19-9 0,-1 25-17 16,-2-8-11-16,-3 1-12 0,-2 4-9 0,-2 1-12 15,-1 2-19-15,0 1-21 0,0 3-19 0,-19 3-18 16,19-3-12-16,-17 3 6 0,17-1-6 0,-21 0-3 16,21-2-12-16,-18-4-16 0,18 1-5 0,-15-4-5 15,15-4-3-15,0-2-2 0,-9-5-11 0,9 0-11 16,0-5-14-16,0 0-2 0,0-5 0 0,0-1 14 16,0 0 21-16,0 0 1 0,24 0 13 0,-24-18-1 15,19 18 10-15,-19-19 25 0,24 19 25 0,-10-21 2 16,1 21-10-16,-1-17-21 0,3 17-28 15,-2 0-5-15,2 0 0 0,2 0 0 0,-3 0 0 16,3 0 0-16,-2 0 0 0,2 24 0 0,-4-24 0 16,1 24 0-16,-2-9 0 0,-2 1 0 0,-2 0 0 15,1-1 0-15,-4 0 0 0,0-3-136 0,-1-1-161 16,-2-3-210-16,2-1-230 0,-3-7-101 0,0 0-209 16,-2 0-72-16,-1 0-87 0,2-17 132 0,-2 17 371 15</inkml:trace>
  <inkml:trace contextRef="#ctx0" brushRef="#br0" timeOffset="272221.7214">3340 16368 2840 0,'9'0'102'0,"-6"0"111"0,0 19 106 16,-2-19 112-16,0 0-10 0,-1 0-49 0,0 13-36 15,0-13-45-15,0 0-35 0,0 0-14 0,0 0-29 16,0 0-52-16,0 0-46 0,0 0-36 0,-15 0-31 15,15 0-17-15,0 0-3 0,0 0-9 0,-9-17 0 16,9 17 0-16,0-11-8 0,0 11-9 0,0-14-1 16,0 14 3-16,0-12-5 0,0 6 5 0,0-1 6 15,0 3 8-15,0-3 17 0,0 2 16 16,0 3 7-16,18-1 7 0,-18 0 9 0,0 3 10 16,17 0-2-16,-17 0 2 0,10 0-2 0,-10 18-5 15,9-18 4-15,-9 19-7 0,9-19-13 0,-5 29-15 16,-1-12-16-16,2 1-11 0,-4 2-4 0,1 1-14 15,0 2 1-15,-2-1 0 0,0 0-4 0,0 0 7 16,0 0-8-16,-18-1 4 0,18-3 0 0,0 1-7 16,-16-6 1-16,16-1-6 0,0-1-3 0,-14-4 2 15,14-2-14-15,-10-3-27 0,10-2-30 0,-10 0-10 16,10 0 6-16,0 0 26 0,-5 0 28 0,5-21 15 16,0 21 16-16,0-22 20 0,0 22 19 0,25-29 21 15,-25 15 19-15,22 3 20 0,-22 1 19 16,29 1 11-16,-13 9 2 0,2-14-22 0,0 14-28 15,2-3-29-15,0 3-28 0,0 0-34 0,-1 0-47 16,0 0-61-16,-1 0-56 0,0 0-44 0,-3 17-96 16,0-17-164-16,-1 0-109 0,-3 0-242 0,0 0-170 15,-3 0-51-15,0 0-93 0,-1 0 204 0,-3-19 306 16</inkml:trace>
  <inkml:trace contextRef="#ctx0" brushRef="#br0" timeOffset="272354.6472">3729 16204 4217 0,'0'0'137'0,"0"0"86"0,9 0 82 16,-5 0 123-16,2 0-17 0,2 0 15 0,1 0-20 16,1 0-94-16,3 0-112 0,0-21-104 0,2 21-64 15,-1 0-37-15,1-17-21 0,-3 17-36 0,2-10-46 16,-2 10-70-16,-2-9-91 0,1 9-89 0,-4-7-55 15,-1 7-92-15,-2 0-157 0,0 0-73 0,-3 0-75 16,-1 0-124-16,0 0 87 0,0 0 204 0</inkml:trace>
  <inkml:trace contextRef="#ctx0" brushRef="#br0" timeOffset="272603.5226">3784 16399 3879 0,'18'0'150'15,"-18"0"104"-15,26 0 57 0,-12-19 58 0,3 19-75 16,-1-19-40-16,0 19-25 0,1-21-57 0,0 10-103 16,0-2-138-16,-2 1-141 0,-2 0-162 0,0-1-302 15,-2 0-202-15,-4 1-263 0,0-4 1 0,-3 1 329 16</inkml:trace>
  <inkml:trace contextRef="#ctx0" brushRef="#br0" timeOffset="272940.3086">3646 15124 1502 0,'-14'0'136'0,"14"0"104"0,0 14 91 16,0-14 71-16,0 0 0 0,0 0 52 0,0 0 40 15,0 0 6-15,0 0-74 0,18 0-83 0,-18 0-71 16,16 0-17-16,-16 0-25 0,27 0-35 0,-12 0-50 16,3 0-61-16,-1 0-37 0,1 0-39 0,3-14-10 15,-2 14-19-15,0 0-34 0,-2 0-45 0,-1 0-61 16,-1 0-50-16,-2 0-38 0,-3 0-28 0,-1 0-51 16,-1 0-135-16,-4 17-147 0,-1-17-103 15,-3 20-105-15,0-20 3 0,0 21 112 0,0-11 179 16</inkml:trace>
  <inkml:trace contextRef="#ctx0" brushRef="#br0" timeOffset="273175.1946">3690 15337 2109 0,'0'0'83'0,"26"0"88"0,-11 0 80 16,4 0 131-16,1 0 71 0,-1 0 25 0,1-14-22 15,3 14-102-15,-2 0-165 0,1 0-122 0,-4 0-105 16,1 0-116-16,-3-10-198 0,1 10-241 0,-4 0-247 15,-1-8-188-15,-1 2 127 0,-4-2 250 16</inkml:trace>
  <inkml:trace contextRef="#ctx0" brushRef="#br0" timeOffset="273738.8705">4459 14770 2488 0,'0'-6'69'16,"0"1"102"-16,0 1 112 0,0 3 120 0,0-2 74 16,-22 2 10-16,22 1-31 0,0 0-73 0,-18 0-81 15,18 0-57-15,-11 21-27 0,11-21 3 0,0 20-34 16,-7-20-31-16,7 26-29 0,0-11-21 0,0 1-4 15,0 0-6-15,0-1-22 0,25-2-20 0,-25-1-16 16,23 0-4-16,-23-3 7 0,30-1-3 0,-14-1-4 16,2-2-5-16,1-3 3 0,0 2 17 0,1 0 11 15,-3-2 4-15,2-1 1 0,-3 0-5 0,-1 5 10 16,-3-2 13-16,1 1 10 0,-4 3 10 0,-2 1-16 16,-1 2-25-16,-4 2-27 0,0 1-26 15,-2-1-9-15,0 3 0 0,0 0 0 0,-24 1 0 16,24 1 0-16,-29 2 0 0,12-4 0 0,-2 1 0 15,-1 1 0-15,-2-3 0 0,1-2 0 0,1-2 0 16,-1-2-3-16,4-4-6 0,-1-1-13 0,3-3-12 16,4-1-7-16,1 0-9 0,1 0-9 0,4 0-12 15,2-19-12-15,3 19 4 0,0-21 15 0,0 21 9 16,0-30 10-16,0 13-12 0,28-2-12 0,-28-1-9 16,24-3-15-16,-24 0 0 0,30-2 8 0,-16 1 24 15,2 0 24-15,-2-3 12 0,-1 1-4 0,-2-1-10 16,-1 4-5-16,-1-2 8 0,-4 3-3 0,-5 1 1 15,4 1 4-15,-4 4 0 0,0-2 15 0,0 1 9 16,-19 5 4-16,19-1 5 0,-19 4-3 16,19 3 5-16,-24 0 4 0,10 5-1 0,-1 1 4 15,-1 0 0-15,-1 0 6 0,-1 22 4 0,0-22 5 16,1 29-7-16,1-14-8 0,-1 3-3 16,4 2-9-16,1-1-5 0,3 0-31 0,4 0-75 0,1 0-119 15,2 1-114-15,2 1-204 0,0-3-238 0,0-2-145 16,26 0-201-16,-26 0 40 0,30-5 312 0</inkml:trace>
  <inkml:trace contextRef="#ctx0" brushRef="#br0" timeOffset="274080.2094">5121 14965 3016 0,'2'0'113'15,"-2"0"119"-15,0 0 106 0,0 0 103 0,0 0-35 16,0 14-49-16,0-14-63 0,-21 0-50 0,21 0-37 16,0 9-38-16,-22-9-17 0,22 7-28 0,-16-7-15 15,16 7-21-15,-18-4-16 0,8 1-17 0,-1 0-21 16,0 0-14-16,0-3-5 0,0 1-9 16,3-2-1-16,0 0 0 0,0 0-3 0,4 0 0 15,-2 0-1-15,4 0-2 0,0-18 2 0,2 18-9 16,0 0 2-16,0-15 5 0,0 15-2 0,19 0 7 15,-19-16 0-15,15 16-6 0,-15 0 5 0,19 0-4 16,-19 0-3-16,19 0 3 0,-19 0-7 0,15 0 6 16,-15 0-8-16,11 0-25 0,-11 0-52 0,6 16-80 15,-6-16-80-15,0 0-123 0,0 15-262 0,0-15-211 16,0 0-282-16,0 0-91 0,0 0 316 0</inkml:trace>
  <inkml:trace contextRef="#ctx0" brushRef="#br0" timeOffset="279644.6456">5545 14592 819 0,'0'0'32'0,"0"0"23"0,0 0 26 0,0 0 32 16,0 0 31-16,0-16 34 0,0 16 34 0,0 0 21 16,0 0-20-16,0 0-6 0,0 0-19 0,0 0-13 15,12 0-1-15,-12-10-5 0,0 10 43 0,0 0 50 16,0-7 50-16,0 7 34 0,0-4-20 0,7 4-32 15,-7-3-49-15,0 2-43 0,0 1-24 0,0 0-14 16,0-1 9-16,0 1 6 0,0 0 6 0,0 0 8 16,0 0-11-16,0 0-2 0,0 0-15 0,0 0-16 15,0 0-16-15,0 0-3 0,0 16 14 16,-18-16 7-16,18 13 16 0,-13-13-3 0,13 16-11 16,-13-6-42-16,13 3-45 0,-16 1-34 0,9 1-32 15,-2 4 0-15,-1 1 0 0,2 2 0 0,0 4 0 16,0 1 0-16,0 3 0 0,3 1 0 0,-1 2 0 15,3-1 0-15,2 3 0 0,1 0 0 0,0-1 0 16,0-3 0-16,0-2 0 0,29-1 0 0,-29-4 0 16,25-2 0-16,-10-6 0 0,1-3 0 0,1-4 0 15,1-2 0-15,2-5 0 0,-1-2 0 16,0 0 0-16,0 0 0 0,-1-22-63 0,-2 22-52 16,0-24-65-16,-3 24-52 0,-1-23 19 0,-4 23 19 15,0-24 39-15,-2 13 27 0,-2-3 37 0,-2 4 31 16,-2-2 24-16,0 0 20 0,0 1 9 0,0 3 5 15,-29 0 1-15,29 3 20 0,-27 4 23 0,9 1 35 16,0 0 41-16,-2 0 31 0,1 24 29 0,1-24 52 16,0 26 24-16,3-9-47 0,1 2-53 0,2-2-89 15,5 0-65-15,3 0 0 0,4 0 0 0,0 0 0 16,0-5 0-16,0 1 0 0,24-4-72 0,-24-3-121 16,28 0-154-16,-10-6-229 0,0 0-132 0,1 0-194 15,2-29-169-15,-2 29-131 0,1-34-66 16,-1 11 315-16</inkml:trace>
  <inkml:trace contextRef="#ctx0" brushRef="#br0" timeOffset="280192.9247">5987 14667 3698 0,'-24'0'132'0,"24"0"99"0,0 0 58 16,-17 0 75-16,17 16-90 0,0-16-47 0,-15 0-11 15,15 16-50-15,0-16-38 0,-10 16-42 0,10-6-44 16,0-1-35-16,0 5-1 0,0-1-8 16,0 1-1-16,0-1-8 0,21-1-7 0,-21 3-3 15,26-5-1-15,-9-1 17 0,3-2 4 0,3 0 2 16,-1-2 0-16,0-1 8 0,0-3 17 0,-1 0 30 16,-1 1 45-16,-3 1 51 0,-1 1 31 0,-4 0 16 15,-1 3-2-15,-4 1-16 0,-2 2-30 0,-3 1-19 16,-2 4-26-16,0 2-27 0,0 2-12 0,-23 4-26 15,23-1-15-15,-30 1-13 0,11 1-6 0,-3 1 0 16,1-1-5-16,0-3-3 0,-1-2-1 0,4-4-3 16,-3 0 4-16,4-5 0 0,1-6-11 0,2 2-23 15,5-6-33-15,0 0-26 0,-1 0-21 16,1 0-12-16,4-27-17 0,2 27-22 0,-1-26-16 16,3 26-8-16,0-29 0 0,1 12 8 0,0-1 13 15,0-3 5-15,0 1 26 0,23 0 27 0,-23-1 29 16,24-5 34-16,-8 1 12 0,-2 0 16 0,4 0 10 15,0 0 9-15,2 1 13 0,-2 3-1 0,-1-2 2 16,-2 4-8-16,-2 0 5 0,-1 2 4 0,-5 3 1 16,-2-1 16-16,-3 2-6 0,-2 0 5 0,0 2 4 15,0 1-11-15,0 0-1 0,0 1 1 0,-24 1-11 16,24 2 11-16,-20 0 0 0,20 2-12 0,-28 1 14 16,13 1 1-16,-1 2 8 0,-3 0 22 0,2 0 19 15,2 0 18-15,-1 21 26 0,0-21 9 16,3 27-5-16,1-9-9 0,3 2-23 0,2 1-26 15,1 0-20-15,2 1-27 0,3 1-12 0,1 1-11 16,0-4-40-16,0 2-80 0,19-4-85 0,-19-3-101 16,23-4-116-16,-23-4-208 0,30-2-133 0,-14-5-113 15,3 0-80-15,3 0 77 0,-2-25 218 0</inkml:trace>
  <inkml:trace contextRef="#ctx0" brushRef="#br0" timeOffset="280535.8076">6320 14610 3450 0,'0'0'182'16,"0"0"168"-16,-20 17 114 0,20-17 96 0,0 0-57 0,-23 20-59 15,23-20-47-15,-14 19-63 0,14-6-116 16,-11-2-104-16,11 0-61 0,0 3-33 0,0-1-13 16,0 0-1-16,0 1-10 0,0-1-3 0,0-1-9 15,0 1-29-15,27 0-15 0,-27-4-15 0,26 0 3 16,-12-4 21-16,3 0 13 0,0-4 18 0,3 0 10 15,-1-1 7-15,-1 0 6 0,1 0-2 0,-1 0 4 16,0 0 11-16,-1 0 13 0,-5 0 21 0,0 0 15 16,-4 0 8-16,0 22 16 0,-4-22 17 0,-2 21 21 15,-2-8 10-15,0 2-1 0,0-1-17 0,-22 5-29 16,22-1-23-16,-26 3-21 0,26 0-2 16,-31-3-7-16,15 2-9 0,-1 0-7 0,0 0-19 15,1-3-5-15,-1-3-1 0,2 1 0 0,1-5-10 16,-1 1-34-16,4-4-50 0,1-1-55 0,-1-6-39 15,2 0-36-15,1 0-63 0,0 0-134 0,2 0-99 16,0-26-129-16,2 26-157 0,0-20-9 0,1 5-81 16,3-2 11-16,0-2 93 0,0-1 201 0</inkml:trace>
  <inkml:trace contextRef="#ctx0" brushRef="#br0" timeOffset="280780.4983">6181 14630 3671 0,'-3'0'139'16,"0"0"99"-16,2 0 87 0,1 0 69 0,0 0-87 15,0 0-14-15,0 0-21 0,26 0-45 16,-26-22-47-16,32 22-80 0,-11-19-67 0,4 5-26 0,4 2-12 15,1-3-1-15,4 1-16 0,-1 2-36 16,-2-1-73-16,-1 5-85 0,-4 8-169 0,-3-6-285 16,-8 6-175-16,-5 0-259 0,-4 0-36 0,-5 28 322 0</inkml:trace>
  <inkml:trace contextRef="#ctx0" brushRef="#br0" timeOffset="288371.4236">4248 16030 825 0,'0'0'48'0,"0"0"54"0,0 0 27 16,0 0 36-16,0 0 5 0,0 0 6 0,0 0 32 15,0 0-3-15,0 0-15 0,0 0-20 0,0 0-20 16,0 0 5-16,0 0-1 0,0 0 1 0,0 0 24 16,0 0 11-16,0 0 33 0,0 0 13 0,0 0-11 15,0 0 12-15,0 0-15 0,0 0-16 0,0 0-7 16,0 0-57-16,0 0-24 0,0 0-13 16,0 0-16-16,0 0 9 0,0 0-15 0,0 0-6 15,0 0-8-15,-12 0 10 0,12 0 5 0,0 0 10 16,0 0 23-16,0 0 10 0,0 19 4 0,0-19-11 15,0 19-20-15,0-7-16 0,0-1-13 0,0 2-13 16,0-1-13-16,0 3-20 0,0-1-9 0,21-2-2 16,-21 0-8-16,18 0 4 0,-18-2-6 0,24-3-4 15,-13 1 0-15,0-3-1 0,2 0 3 0,0-3-2 16,0 0 1-16,-1 0 1 0,1-1-1 0,0-1 0 16,-2 0-3-16,2 0 2 0,0 0 3 0,-2 0-2 15,2 0 0-15,-1 0 2 0,1-15-9 0,-3 15 6 16,1 0-3-16,1 0 1 0,-3 0 18 0,0 0 16 15,0 0 45-15,-1 0 36 0,-1 0 16 0,2 0 13 16,-2 0-13-16,-2 24-4 0,0-24-11 0,-1 24-7 16,-1-9-3-16,-2 0-18 0,-1 1-18 15,0 1-23-15,0-2-27 0,0 2-18 0,-17-1 0 16,17-1 0-16,-18-1 0 0,18 0 0 0,-22-1 0 16,10-2 0-16,-2 0 0 0,-2-3-38 0,1-3-74 15,-2-1-73-15,3-3-84 0,-4-1-64 0,1 0-78 16,0 0-98-16,2-18-50 0,0 18-152 0,2-21-99 15,2 21-50-15,-1-29-209 0,3 12 104 0,3-2 250 16</inkml:trace>
  <inkml:trace contextRef="#ctx0" brushRef="#br0" timeOffset="288721.8506">4278 16032 2387 0,'0'-6'56'0,"0"0"43"0,0 1 88 0,0-4 130 16,0 3 72-16,15-1 111 0,-15 1 14 0,0-1-77 15,19 0-36-15,-8 0-77 0,2 1-36 0,4 2-12 16,2-1-47-16,3 3-47 0,-1 0-53 0,1 1-41 15,1 0-45-15,0-1-21 0,-3 2-20 0,1-2-23 16,-1 1-32-16,-1-2-73 0,-2 0-97 16,-2 1-119-16,-1-1-102 0,-1-1-246 0,-1 2-197 15,-2-1-169-15,-1 1-139 0,1-3 288 0,-1 0 302 16</inkml:trace>
  <inkml:trace contextRef="#ctx0" brushRef="#br0" timeOffset="289059.6576">4909 15883 2583 0,'2'0'86'16,"0"0"54"-16,-2 0 87 0,0 0 110 0,4 0 48 15,-4 0 44-15,0 0-4 0,0 0-40 0,0 0-70 16,0 25-23-16,0-25-23 0,0 25-19 0,0-11-17 15,0 2-31-15,0 0-22 0,0 0-23 0,0 2-18 16,0-1-19-16,0 2-18 0,0 2-22 0,0-1-21 16,-19-2-16-16,19 1-17 0,0-1 5 0,-14-1 4 15,14-4-5-15,-10-1-1 0,10-3-8 0,0-1-3 16,-8-4-4-16,8 0-1 0,0-1-3 16,0-3-11-16,0 0-2 0,0 0-3 0,0 0-6 15,0 0-6-15,0 0 0 0,23-21-1 0,-23 21 3 16,20-15 7-16,-20 15 0 0,27-17 4 0,-13 17 2 15,2-19 5-15,-1 19-4 0,2-14 1 0,-1 14 3 16,-1-13-4-16,-1 13 3 0,-1-5-5 0,-2 5-5 16,-2 0-3-16,-1 0-14 0,-2 0-30 0,-1 0-47 15,-3 0-49-15,2 0-52 0,-2 0-77 0,-1 15-113 16,1-15-63-16,-2 0-135 0,0 0-138 0,0 0-28 16,0 0-68-16,0-22-29 0,0 22 133 0,0-22 96 15,0 22 185-15</inkml:trace>
  <inkml:trace contextRef="#ctx0" brushRef="#br0" timeOffset="289306.5191">5070 15845 2657 0,'0'0'96'0,"-2"0"106"0,-1 0 120 16,3 0 119-16,-1 0 12 0,0 0-14 0,0 18-10 16,1-18 1-16,-1 25-3 0,1-9 2 0,0 3-32 15,0 1-42-15,0 5-61 0,0 4-25 0,17 3-34 16,-17 0-77-16,0 2-44 0,19 2-71 15,-19 0-42-15,15 0-1 0,-15-2 0 0,21-5 0 0,-12 0-33 16,1-8-88-16,-2-3-98 0,-1-4-131 16,0-4-220-16,-1-3-138 0,-2-7-295 0,1 0-179 15,-3 0-129-15,4-22 92 0,-3 22 393 0</inkml:trace>
  <inkml:trace contextRef="#ctx0" brushRef="#br0" timeOffset="289649.8908">5459 16188 3106 0,'1'8'74'0,"-1"-8"100"0,0 9 88 15,0-9 90-15,0 8 1 0,0-3-55 0,0 0-55 16,0-1-67-16,0 1-85 0,0 0-39 16,0-2-42-16,-17-2-28 0,17 1 3 0,0-1-22 15,0-1-21-15,-12 0-14 0,12 0-27 0,0 0-7 16,-8-17-17-16,8 17-30 0,-6 0 18 0,6-21 20 15,-5 21 47-15,3-13 51 0,1 13 30 0,-1-14 45 16,2 14 42-16,0-8 44 0,0 8 30 0,0-6-2 16,0 6 0-16,0 0-3 0,0 0 7 0,0 0 12 15,0 0-2-15,0 0-23 0,0 23-25 0,0-23-49 16,14 16-42-16,-14-16-31 0,0 16-56 0,0-16-78 16,0 15-90-16,0-15-105 0,8 9-273 0,-8-9-208 15,0 0-249-15,5 0-107 0,-1 0 230 0,-1 0 283 16</inkml:trace>
  <inkml:trace contextRef="#ctx0" brushRef="#br0" timeOffset="290099.0941">5819 15883 2352 0,'0'-2'84'0,"0"2"65"0,0-1 40 0,0 1 34 15,0-1-35-15,0-1 5 0,-17 2 34 0,17-1 34 16,0 1-1-16,-15 0-41 0,15 0-42 16,-12 0-36-16,12 0-4 0,-13 0 14 0,6 0 0 15,-2 21 30-15,2-21 39 0,-1 19 39 0,2-19 36 16,-2 25-9-16,1-12-29 0,0 1-35 0,1 1-39 16,2 0-19-16,-1 0-28 0,3 1-30 0,-1-1-17 15,1 3-34-15,2-4-21 0,0 0-17 0,0-2-23 16,0-1-17-16,0-3-39 0,18-4-52 0,-18-2-52 15,20-2-76-15,-20 0-102 0,24 0-79 0,-10-25-18 16,1 25-33-16,0-32-18 0,0 16 12 0,-1-4-1 16,-2 4 78-16,-1-2 128 0,1 2 121 0,-4 3 84 15,0 1 72-15,-2 4 62 0,0 8 51 0,-2-10 73 16,-2 10 71-16,-2 0 76 0,0 0 37 0,0 0-1 16,0 0-24-16,0 0-13 0,0 0 23 15,0 0 23-15,0 0 9 0,0 22-31 0,0-22-46 16,0 14-32-16,0-14-19 0,0 21-35 0,0-11-67 15,0 4-64-15,0 2-64 0,0 0-31 0,0 0 0 16,16 2 0-16,-16 1 0 0,11 1 0 0,-11 0 0 16,9 0 0-16,-9 1 0 0,10-3 0 0,-10 1-90 15,8-4-133-15,-4-3-147 0,-1-3-240 0,3-1-99 16,-1-7-149-16,2-1-164 0,-1 0-36 0,-1 0-63 16,2-29 153-16,-2 29 312 0</inkml:trace>
  <inkml:trace contextRef="#ctx0" brushRef="#br0" timeOffset="290448.0816">6224 15828 3854 0,'0'0'184'0,"0"0"110"0,0 0 92 16,-19 0 120-16,19 22-66 0,0-22-5 0,-22 19-30 15,22-19-68-15,-14 25-73 0,14-11-68 0,-12 3-26 16,12 0-22-16,0 6-17 0,0-1-4 0,0 3-4 15,0 1-29-15,0 3-29 0,0 2-33 0,0 0-32 16,0-1 0-16,24-1 0 0,-24-2 0 16,22-2 0-16,-8-1 0 0,1-5 0 0,3-4 0 0,-1-4 0 15,1-4 0-15,2-3-3 0,-3-4-40 16,2 0-49-16,-3 0-48 0,0-20-45 0,-2 20-7 16,-2-25-9-16,-3 25-13 0,-1-31-20 0,-2 15-13 15,-2 0 3-15,-3 2 7 0,-1-2 25 0,0 3 33 16,0 0 40-16,0 2 59 0,-22 2 43 0,22 2 23 15,-21 1 26-15,21 6 42 0,-26 0 74 0,13 0 85 16,0 0 65-16,-1 0 24 0,2 29-4 0,1-29-8 16,1 30-33-16,3-13-59 0,7 0-72 0,-9 0-71 15,9-1-48-15,0-1-33 0,0-4-55 0,0 0-77 16,0-2-109-16,0 1-180 0,21-3-138 0,-21-7-236 16,19 8-216-16,-19-8-140 0,21 0-27 15,-8 0 253-15,-13 0 328 0</inkml:trace>
  <inkml:trace contextRef="#ctx0" brushRef="#br0" timeOffset="290698.6845">6690 15740 5073 0,'5'-5'51'0,"-4"3"41"16,1 1 71-16,-2 1 114 0,0 0 129 0,0 0 124 15,0 22 77-15,0-22-104 0,0 30-181 16,0-10-164-16,0 0-149 0,20 4-9 0,-20 2 0 16,19 0 0-16,-19 3 0 0,16 1 0 0,-16-2 0 15,20 3 0-15,-11-1 0 0,-1-2 0 0,-2-2 0 16,0-3 0-16,1-3 0 0,1-3 0 0,-3-5-186 16,0-4-233-16,-2 0-341 0,-3-4-487 0,0-3-345 15,0-1-37-15,0 0 342 0</inkml:trace>
  <inkml:trace contextRef="#ctx0" brushRef="#br0" timeOffset="291446.8476">7143 14529 2457 0,'-6'0'85'0,"6"0"68"0,-5 0 125 0,5 0 168 15,-2 0 66-15,0 0 49 0,2 0-45 0,0 0-96 16,-1 0-43-16,1 0-17 0,0 0-3 0,0 0-9 16,0 0-34-16,0 0-20 0,17 26-13 0,-17-26-60 15,0 27-75-15,17-8-81 0,-17 3-65 16,15 3 0-16,-15 3 0 0,16 7 0 0,-7-3 0 16,1 5 0-16,1 0 0 0,-1 3 0 0,1-4 0 15,-1 4 0-15,-2-6 0 0,2 1 0 0,-3-4 0 16,-2-2 0-16,0-4 0 0,0-4 0 0,-3-5-45 15,2-8-181-15,-1 0-201 0,0-8-258 0,-1 0-156 16,1-19-177-16,-1 19-60 0,1-38-65 0,0 12-20 16,0-9 360-16</inkml:trace>
  <inkml:trace contextRef="#ctx0" brushRef="#br0" timeOffset="291787.9404">7384 14410 2764 0,'0'-2'92'16,"0"-1"164"-16,-19 0 154 0,19 1 118 0,0 1-20 16,0 1-93-16,-12 0-100 0,12 0-75 0,0 0-12 15,0 0-3-15,-9 18-1 0,9-18 19 0,-5 25-1 16,5-8-13-16,-6 4 15 0,1 1 16 0,2 2 4 16,-1 5-32-16,0 0-68 0,-1 1-78 0,2 1-64 15,-1 3-22-15,1-2 0 0,-2-2 0 0,2 2 0 16,1 0 0-16,-2-3 0 0,2-2 0 0,0-4 0 15,0 0 0-15,0-4 0 0,1-2 0 16,0-3 0-16,0-2 0 0,0-2 0 0,-1-5 0 16,1 2 0-16,0-2 0 0,0 0 0 0,-1-3 0 15,1-1 0-15,1 0 0 0,0-1 0 0,0 0 0 16,0 0 0-16,0 0 0 0,19 0 0 0,-19 0 0 16,28-17 0-16,-9 17 0 0,2 0 0 0,6-17 0 15,0 17 0-15,2 0 0 0,-1 0 0 0,1 0 0 16,-3 0 0-16,-2 0 0 0,-3 0 0 15,-4 20 0-15,-4-20 0 0,-1 21 0 0,-5-21 0 0,0 19 0 16,-3-19 0-16,-3 13 0 0,-1-13 0 16,1 0-131-16,-1 0-177 0,0 0-257 0,0 0-215 15,0-22-238-15,0 22-135 0,0-29-61 0,0 12-3 16,0-1 319-16,-15 0 311 0</inkml:trace>
  <inkml:trace contextRef="#ctx0" brushRef="#br0" timeOffset="292351.9937">7624 14879 2549 0,'0'0'89'15,"0"0"99"-15,0 0 109 0,0 5 143 0,0-5 29 16,0 0-13-16,0 0-50 0,0 0-87 0,0 0-77 16,0 0-35-16,0 0-8 0,18-17-18 15,-18 17-1-15,24 0-14 0,-10-12-18 16,2 12-16-16,1 0-22 0,0-10-13 0,1 10-19 0,-2 0 4 15,0 0 0-15,-1 0-4 0,-3 0-6 0,-1 0-16 16,-3 0-3-16,-1 0-3 0,-4-4 7 0,1 4 6 16,-4 0 1-16,0 0 0 0,0 0-8 0,0-3-17 15,0 0-20-15,0 1-11 0,0-2-8 0,-20-1-1 16,20-2 1-16,0-1-5 0,-17-1-1 0,17-1 1 16,-11-1 0-16,11-2-1 0,-10 1 0 0,10-1 2 15,0 1-2-15,0 0 6 0,0-1-3 16,0-1 1-16,0 3 2 0,0-2-3 0,0 1 1 15,25 0 3-15,-25 3-3 0,20 1 2 0,-20 1 3 16,24 3 7-16,-12 0 23 0,3 2 17 0,-3 2 23 16,1 0 28-16,0 0-21 0,-1 0-17 0,0 0-26 15,-3 22-37-15,-1-22 0 0,-3 24 0 0,2-9 0 16,-4 0 0-16,-1 5 0 0,-1-4 0 0,-1 1 0 16,1 0 0-16,0-3 0 0,1 2 0 0,-1-2 0 15,1 0 0-15,0-3 0 0,3 1 0 16,0-2 0-16,3-1 0 0,0-1 0 0,2-2 0 0,3-4 0 15,1 0 0-15,3-2 0 0,0 0 0 0,2 0-10 16,-1 0-136-16,-1-21-132 0,1 21-172 16,-3 0-194-16,-3-18-65 0,1 18-187 0,-7 0-101 15,-1-12-82-15,-2 12-69 0,-1 0 275 0,-2 0 271 16</inkml:trace>
  <inkml:trace contextRef="#ctx0" brushRef="#br0" timeOffset="292827.0823">7372 15625 2251 0,'0'-2'88'0,"0"-1"93"16,0 2 118-16,0 0 151 0,0 1 62 0,0 0 26 15,0 0-20-15,0 0-32 0,0 0-9 0,0 19-16 16,0-19 1-16,0 17-33 0,0-17-20 0,0 29-105 15,0-12-97-15,0 7-88 0,17 0-119 16,-17 3 0-16,15 2 0 0,-15 0 0 0,14 1 0 16,-14 2 0-16,17-2 0 0,-10 1 0 0,0-1 0 15,0-1 0-15,-1-3 0 0,-2-2 0 0,0-4 0 16,0-3 0-16,-2-3 0 0,1-3 0 0,-1-5-93 16,-2-2-217-16,3-4-318 0,-3 0-214 0,2 0-299 15,-2-24-82-15,0 24-48 0,0-40 65 0,0 14 392 16</inkml:trace>
  <inkml:trace contextRef="#ctx0" brushRef="#br0" timeOffset="293290.797">7590 15482 4032 0,'-21'18'169'0,"21"-18"86"0,0 18 50 16,-15-18 79-16,15 19-72 0,0-19 32 0,-13 20 56 15,13-10 7-15,0 2-27 0,0 0-68 0,-7 2-62 16,7-1-22-16,0 3-50 0,0 0-49 16,0 5-44-16,0 1-64 0,0 1-21 0,0 2 0 0,0 3 0 15,0-2 0-15,0 0 0 0,0 0 0 0,0-3 0 16,0-2 0-16,0-3 0 0,0 1 0 0,0-7 0 16,0 2 0-16,0-5 0 0,0-1 0 0,-11-3 0 15,11-1 0-15,0-1 0 0,0-2 0 0,0 1 0 16,0-2 0-16,0 0 0 0,0 0 0 0,0 0 0 15,0 0 0-15,0 0 0 0,0 0 0 0,0 0 0 16,0 0 0-16,0 0 0 0,16 0 0 16,-16 15 0-16,14-15 0 0,-14 0 0 0,20 0 0 15,-8 12 0-15,2-12 0 0,4 0 0 0,0 0 0 16,1 0 0-16,-1 0 0 0,0 6 0 0,0-6 0 16,-1 0 0-16,-1 5 0 0,-2-3 0 0,-1-1 0 15,-2 1 0-15,0-2 0 0,-4 0 0 0,-1 0-201 16,-2 0-225-16,0 0-296 0,-3-24-290 15,0 24-160-15,-1-25-106 0,1 10 10 0,1 0 232 0,0-1 362 16</inkml:trace>
  <inkml:trace contextRef="#ctx0" brushRef="#br0" timeOffset="293853.7426">7901 15925 2684 0,'0'4'122'0,"0"-4"138"0,-9 0 162 0,9 0 141 16,0 0-45-16,0 0-10 0,0 0-12 0,0 0-21 15,0 0 15-15,0 0-43 0,0 0-60 0,18 0-48 16,-18 0-94-16,15 16-82 0,-15-16-91 16,17 0-72-16,-17 12 0 0,20-12 0 0,-10 0 0 0,2 0 0 15,-1 0 0-15,2 0 0 0,-1 0 0 16,0-17 0-16,0 17 0 0,-2-18 0 0,2 18 0 15,-4-18 0-15,0 18 0 0,-2-13 0 0,-1 13 0 16,-2-11 0-16,-1 11 0 0,-2 0 0 0,0-6 0 16,0 6 0-16,0 0 0 0,0-11 0 0,0 6 0 15,0-3 0-15,0-4 0 0,0 0 0 0,0-3 0 16,0-1 0-16,0-3 0 0,0 4 0 0,0-2 0 16,0 0 0-16,0 2 0 0,0 0 0 0,0 1 0 15,0 1 0-15,19 2 0 0,-19 0 0 0,0 3 0 16,17 0 0-16,-17 1 0 0,9 2 0 15,-9 3 0-15,7-1 0 0,-7 1 0 0,7 1 0 16,-4 0 0-16,0-2 0 0,1 3 0 0,0 0 0 16,0 0 0-16,1 0 0 0,3 0 0 0,-2 0 0 15,0 0 0-15,1 0 0 0,1 24 0 0,-2-24 0 16,2 24 0-16,-4-9 0 0,1 2 0 0,3 0 0 16,-4 2 0-16,0-2 0 0,1 3 0 0,1-1 0 15,-3-1 0-15,4 0 0 0,0-3 0 0,1-3 0 16,0 0 0-16,1-1 0 0,0-3 0 0,4 0 0 15,0-3 0-15,2-1 0 0,2-1 0 0,-2-1 0 16,2-2 0-16,2 0 0 0,-1 0 0 16,1 0 0-16,-3 0 0 0,2 0 0 0,-6-19 0 15,-1 19-96-15,-4 0-177 0,1-14-224 0,-1 14-251 16,-5 0-195-16,-1-10-203 0,-1 10-219 0,0 0 64 16,0 0 292-16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08T13:33:41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3750 815 1723 0,'0'0'60'0,"0"0"59"0,0 0 61 16,0-13 73-16,0 13 11 0,0 0-3 0,0 0 71 16,0 0 58-16,-21 0 21 0,21 0 1 0,0 0-91 15,0 0-108-15,0 0-73 0,0 0-22 0,0 0-17 16,0 0-2-16,0 0 6 0,0 0-2 0,0 0-1 16,0 0 3-16,-9 0-9 0,9 0-5 0,0 0 25 15,0 0 0-15,0 21 6 0,0-21-16 16,0 28-37-16,0-10-28 0,-7 5-20 0,3 0-12 15,1 2-5-15,0-1 0 0,0-3 6 0,1-1-6 16,0-3 1-16,2-4-1 0,0-4-8 0,0 0 4 16,0-3-13-16,0-2-4 0,0-3-21 0,18-1-27 15,-18 0-10-15,17 0 0 0,-17 0 0 0,27 0 17 16,-15 0 15-16,6-19 13 0,-3 19 20 0,3 0 6 16,-3 0 7-16,0 0-5 0,0 0 2 0,-2 0 5 15,-1 0 6-15,-3 0-1 0,0 0 1 0,-2 0 10 16,-2 23 3-16,-1-23 15 0,-3 22 9 0,-1-10 6 15,0 5-9-15,0-1-6 0,-20 2-9 0,20 1-14 16,-25 1-10-16,8-1-3 0,3 0-2 16,-5-2-3-16,2-2-2 0,-1-2-21 0,2-3-48 15,-2-2-67-15,2-3-99 0,1-2-56 0,1-3-97 16,2 0-154-16,0 0-132 0,-1-22-119 0,3 22-178 16,2-27 108-16,0 10 169 0,0 1 191 0</inkml:trace>
  <inkml:trace contextRef="#ctx0" brushRef="#br0" timeOffset="259.996">3634 859 2124 0,'0'0'54'0,"0"0"42"0,0 0 34 0,0 0 84 15,0 0 55-15,0 0 54 0,0-13 74 16,0 13 22-16,0 0-31 0,18 0-65 0,-18-8-96 0,21 8-109 16,-8-7-67-16,2 7-32 0,1-4-14 0,4-2 0 15,-1 2-18-15,-1-1-19 0,0 1-35 0,2-2-74 16,-3 1-164-16,-1-1-157 0,-1 2-112 0,-3 1-52 16,-4 0-50-16,-3 1-12 0,1-1 91 0,-5-2 78 15,-1 2 217-15</inkml:trace>
  <inkml:trace contextRef="#ctx0" brushRef="#br0" timeOffset="667.8067">3736 603 1897 0,'-14'-1'0'0,"14"-2"14"16,-18 0 41-16,9 2 44 0,-2 0 44 0,0-1 22 15,-1 2-27-15,0 0-5 0,0 0-9 0,-1 0-11 16,-1 18 24-16,-1-18 13 0,0 25 20 16,-1-8 44-16,-1 3 26 0,-3 9 42 0,3 3 32 15,-3 8-11-15,4 7-26 0,3 7-56 0,5 6-76 16,6 4-56-16,2 5-51 0,0 4-31 0,37 0-13 16,-9 0 0-16,5-5 8 0,8-8 2 0,3-6-4 15,4-10-15-15,6-12 4 0,1-12-25 0,4-13-28 16,0-7-16-16,0 0-41 0,0-40-45 0,-4 13-31 15,1-7-43-15,-3-6 1 0,-2-2 23 0,-5-4 39 16,-1 0 46-16,-8-3 29 0,-3-1 31 16,-2 1 0-16,-9-4 0 0,-7 2 6 0,-10-5 8 15,-6 5 19-15,0-3 25 0,-46 5 6 0,6-1 16 16,-17 1 12-16,-10 4-4 0,-12 7 21 0,-7 5 33 16,-2 8 48-16,-1 8 59 0,2 10 25 0,1 7-9 15,5 0-35-15,10 24-62 0,7 1-28 0,7 3-53 16,9 1-31-16,12 5-157 0,16 3-289 0,9 1-394 15,11 3-247-15,23-2 164 0</inkml:trace>
  <inkml:trace contextRef="#ctx0" brushRef="#br0" timeOffset="1587.513">7619 661 2349 0,'0'-2'64'0,"0"-1"22"0,0-1 59 16,0 1 79-16,0 3 34 0,0 0 51 0,0 0 61 15,0 0 8-15,0 0-48 0,0 0-41 0,0 0-99 16,0 0-40-16,0 16-4 0,0-16 35 0,0 0 60 16,0 25 35-16,0-9 26 0,0 2-17 0,0 5-43 15,20 6-58-15,-20 1-51 0,0 6-43 0,15 3-33 16,-15 1-26-16,0 1-22 0,0-1-4 0,0 2-6 15,0-5-5-15,0-1-3 0,0-5-9 0,0-2-40 16,-19-5-94-16,19-4-185 0,0-6-201 0,0-1-216 16,0-6-268-16,0-5-147 0,0-2-48 15,23 0 199-15,-23-19 367 0</inkml:trace>
  <inkml:trace contextRef="#ctx0" brushRef="#br0" timeOffset="1863.484">8082 1071 3702 0,'0'0'92'0,"0"0"37"0,0 0 39 15,0 0 71-15,0 0-33 0,0 0 20 0,-18 0-9 16,18 0-31-16,0 0-32 0,-21 0-25 0,21 0 8 16,-13 0-9-16,13 0 12 0,-13 0 0 0,13 0-12 15,-11 14-16-15,11-14-20 0,-14 0-6 16,7 16 5-16,0-8 1 0,-1 2-8 0,2 2-11 15,-1 2-21-15,1 1-7 0,2 2-1 0,1-2-15 16,1-1-6-16,2 3-9 0,0-5-17 0,0 5-3 16,0-6-16-16,0-2-61 0,27 0-100 15,-27-4-162-15,22 0-110 0,-22-5-159 0,28 0-205 0,-13 0-65 16,2 0-148-16,1-27 47 0,-1 27 252 16,0-25 231-16</inkml:trace>
  <inkml:trace contextRef="#ctx0" brushRef="#br0" timeOffset="2192.8749">8282 1105 2962 0,'0'0'106'0,"0"0"141"0,0 0 142 0,0 0 90 15,-21 0-35-15,21 14-75 0,0-14-51 0,-20 0-8 16,20 18-8-16,-15-18-17 0,15 16-66 0,-14-7-72 16,14 1-48-16,-10 1-36 0,10 0-20 0,-5 0-10 15,5 1-16-15,0-1-11 0,0-1-3 0,0 0-2 16,27-3-3-16,-27 0-9 0,28-5-20 0,-11 1-26 15,3-3-53-15,2 0-57 0,3 0-57 16,-2-26-37-16,1 26 14 0,-1-27 30 0,-3 12 38 16,-4 0 49-16,-1-1 18 0,-4-1 26 0,-1 0 10 15,-2 0-1-15,-3 2 12 0,-3-2-28 0,1 2 12 16,-3-1-5-16,0 4-12 0,0 0 0 0,-20-1 11 16,20 4 18-16,-32 2 25 0,16 1 43 0,-4 5 14 15,-3 1 19-15,0 0 11 0,0 21 5 0,2-21-12 16,6 30-8-16,0-11-18 0,5 2-8 0,2-1-19 15,8 1-122-15,0-4-172 0,0-2-160 0,0 0-182 16,29-3-110-16,-29-2 39 0,35-2 109 0,-35-2 202 16</inkml:trace>
  <inkml:trace contextRef="#ctx0" brushRef="#br0" timeOffset="2415.3615">8379 1152 3630 0,'-5'0'104'0,"5"12"79"0,0-12 115 15,0 0 84-15,0 13-18 0,0-6 51 0,0 3-12 16,20 1-36-16,-20 2-61 0,0 0-126 0,23 4-105 16,-23-1-49-16,19 4-29 0,-19-3-6 0,16 0-11 0,-16-1-42 15,15-3-103-15,-7-1-140 0,-2 0-115 0,2-7-214 16,-1-1-229-16,-1-3-221 0,3-1-116 0,1 0 213 15,-3 0 337-15</inkml:trace>
  <inkml:trace contextRef="#ctx0" brushRef="#br0" timeOffset="2627.7913">8870 1017 4813 0,'0'0'40'0,"0"0"25"0,0 13 37 16,0-13 38-16,0 0 22 0,21 0 5 0,-21 0-5 16,23 0-47-16,-23 0-58 0,29 0-32 15,-14 0-50-15,1-15-45 0,0 15-71 0,-2 0-66 16,-1 0-109-16,-1 0-182 0,-3 0-156 0,-3 0-138 16,0 0-105-16,-1 0 73 0,-1 0 156 0,-4 0 207 15</inkml:trace>
  <inkml:trace contextRef="#ctx0" brushRef="#br0" timeOffset="2783.4572">8891 1129 4107 0,'0'7'137'16,"21"-3"79"-16,-21 0 61 0,23 0 64 0,-7-4-28 16,2 0 12-16,4 0-8 0,1 3-53 0,1-3-112 15,0 0-150-15,1 0-252 0,-3 0-198 16,2 0-438-16,-7 0-433 0,1 0-52 0,-1 0 188 15</inkml:trace>
  <inkml:trace contextRef="#ctx0" brushRef="#br0" timeOffset="3343.9671">10777 551 2276 0,'0'0'60'0,"0"0"55"16,0 0 66-16,0 0 80 0,9 0 112 0,-9 0 81 15,7 0 35-15,-7 22-19 0,12-22-103 0,-4 19-40 16,0-19-5-16,5 27 17 0,0-8-11 0,1-1-37 15,1 4-56-15,4 2-30 0,-4 2 0 0,3 2 22 16,0 4-14-16,-2-1-12 0,0-2-56 0,-6-1-80 16,-2-7-25-16,1 2-38 0,0-8-2 0,-4-3 0 15,0-7 0-15,0-4 0 0,2-1 0 0,0 0 0 16,0-27 0-16,0 7 0 0,-2-2 0 0,4-6 0 16,-4-1 0-16,0-3 0 0,-2-2 0 0,-1 0 0 15,-1 0 0-15,-1 2-9 0,0 1-8 16,0 3-2-16,0 3 0 0,0 3 10 0,0 3-1 15,-16 6-10-15,16 5-30 0,0 4-9 0,0 3 0 16,0 1-36-16,0 0-67 0,0 0-122 0,0 27-176 16,0-27-148-16,30 28-91 0,-30-12-235 0,28 1-184 15,-10 2-115-15,1-1 116 0,-1-1 364 0</inkml:trace>
  <inkml:trace contextRef="#ctx0" brushRef="#br0" timeOffset="3600.0017">11540 675 3347 0,'0'14'150'0,"0"-14"96"0,-23 0 78 0,23 0 45 16,-18 0-89-16,18 12-52 0,-22-12-4 0,8 8 11 16,1-8 11-16,0 8 5 0,0-3-33 0,1 0-18 15,1 2-54-15,1 0-42 0,2-1-35 0,3 3-26 16,-2 1-16-16,3 0 0 0,3-1-1 0,1 1-11 15,0-2-1-15,0 2-8 0,0 2-8 0,0-3-1 16,25 3-3-16,-25-3-43 0,18-1-101 0,-18-2-144 16,21 1-127-16,-21-5-149 0,21 0-216 0,-9-2-86 15,0 0-191-15,-1 0 44 0,4-24 259 16,-3 24 232-16</inkml:trace>
  <inkml:trace contextRef="#ctx0" brushRef="#br0" timeOffset="3835.5779">11850 660 3417 0,'0'-1'162'0,"0"1"150"0,-24 0 71 0,24 0 56 15,-23 0-107-15,23 0-54 0,-30 0 13 0,14 19 28 16,-2-19-2-16,3 20-46 0,1-20-51 0,1 22-48 16,3-8-17-16,2-1-29 0,-2 0-17 15,10 3-22-15,-3-4-30 0,3 2 1 0,0-2-13 16,0 1-10-16,24-2-10 0,-24 2-23 0,30-1-8 15,-10-3-8-15,4 1-31 0,-4-3-93 0,5-2-111 16,0-2-155-16,0-1-122 0,-4-2-43 0,3 0-201 16,-2 0-147-16,-5 0-198 0,2-22-51 0,-3 22 290 15,-2-22 303-15</inkml:trace>
  <inkml:trace contextRef="#ctx0" brushRef="#br0" timeOffset="4399.6655">9866 1409 1753 0,'0'-2'67'16,"0"0"54"-16,0-1 43 0,0 3 46 0,0-4-26 16,0 1 20-16,0 1 64 0,20 1 31 15,-20 0 62-15,29 1 29 0,-6 0-27 0,13 0-18 16,9 0-43-16,14 0-42 0,14 0-20 0,15 0-20 15,17 0-38-15,19 0-61 0,12-22-60 0,14 22-36 16,13-20-18-16,4 20 2 0,6-19 7 0,4 19-1 16,-3-13 18-16,-2 13 0 0,-12-11-1 0,-8 11 0 15,-10-8-24-15,-14 8-9 0,-11-7-9 0,-16 2-8 16,-13 3-43-16,-12-3-84 0,-13 0-77 0,-11 2-57 16,-10-1-17-16,-10-1-37 0,-7 0-127 15,-8 3-120-15,-7-1-104 0,-6-2-128 0,-4 1 34 0,0-1 72 16,0 1 166-16</inkml:trace>
  <inkml:trace contextRef="#ctx0" brushRef="#br0" timeOffset="4967.9916">10057 1923 2156 0,'4'-5'109'0,"-3"0"97"16,-1 5 76-16,3-3 163 0,-2 3 34 0,-1 0 5 16,0 0-9-16,0 0-99 0,0 0-45 0,0 0 10 15,0 0 35-15,0 0 4 0,0 0-36 0,0 0-34 16,0 0-43-16,0 20 0 0,0-20-21 0,0 20-79 16,0-6-58-16,0 6-68 0,18 1-41 15,-18 5 0-15,17 3 0 0,-17 3 0 0,20 2 0 0,-20 4 0 16,19 1 0-16,-19 0 0 0,12-2 0 15,-12-2 0-15,9-3 0 0,-9-1 0 0,0-7-87 0,0-4-145 16,0-3-133-16,0-7-207 0,0-2-96 16,0-4-91-16,0-4-169 0,0 0-10 0,0 0-62 15,0-22 52-15,0 22 194 0,0-28 216 0</inkml:trace>
  <inkml:trace contextRef="#ctx0" brushRef="#br0" timeOffset="5399.9846">10061 1925 2757 0,'-4'-11'84'16,"0"5"153"-16,-1 0 163 0,-2 2 93 0,5-3-9 16,-2 4-114-16,-1 0-112 0,2-1-60 0,0-1-50 15,1-1-22-15,1 0-46 0,1-3-29 16,0-1-25-16,0-1-11 0,20-2-15 0,-20-2 3 16,26 1 2-16,-8-2 1 0,3 0 9 0,0 0-1 15,3 3 9-15,2 1-12 0,-1 3 8 0,1 2-14 16,-2 6-10-16,-3 1 26 0,0 0-1 0,-2 18 21 15,-3-18 17-15,-3 32 15 0,-3-9 19 0,-2 1 6 16,-4 3 9-16,-3 2-28 0,-1 1-20 0,0 2-18 16,0 1-32-16,-27 0-4 0,27-2-5 0,-33 1-2 15,16-1 5-15,-1-4 2 0,0-2-1 0,2-2-2 16,1-4-5-16,0-4-6 0,5 0 4 0,10-6-1 16,-15-1 13-16,15-3-7 0,-7-1 9 15,7-1 3-15,0-2-11 0,0 0 12 0,0-1-9 16,0 0-3-16,26 0 6 0,-26 0-7 0,29 0 4 15,-11 0 3-15,1 0 15 0,3 0 37 0,2 0 27 16,-3 0 27-16,2 19 8 0,0-19-8 0,-1 18-2 16,-3-7-6-16,0 3-9 0,-5 2-26 0,0 0-22 15,-4 0-19-15,-2 0-18 0,1-1-4 0,-4 1-16 16,-1-4-6-16,-1-3-20 0,0-1-67 16,-1-2-103-16,0-2-182 0,1-3-161 0,0-1-107 15,2 0-208-15,0 0-36 0,3-22-101 0,0 22-39 0,4-27 225 16,-1 11 220-16</inkml:trace>
  <inkml:trace contextRef="#ctx0" brushRef="#br0" timeOffset="5610.9725">10802 2106 3381 0,'1'-4'92'0,"-1"3"125"0,0 1 113 16,0 0 64-16,0 0-27 0,-20 0-71 0,20 0-42 15,-26 20 13-15,11-20-4 0,-3 23-1 16,0-8-37-16,0 2-57 0,2 3-47 0,1 2-37 0,2-1-12 15,2 5-12-15,11-2-10 0,-8 1-16 0,8-3-24 16,0 1-15-16,0-4-16 0,30-2-51 0,-30-3-108 16,36-5-135-16,-11-4-88 0,-1 1-6 15,5-5-54-15,0-1-109 0,2 0-105 0,-2 0-153 16,1-20-35-16,-4 20 83 0,-2-18 143 0,-2 18 211 16</inkml:trace>
  <inkml:trace contextRef="#ctx0" brushRef="#br0" timeOffset="5831.9892">11020 2157 3177 0,'0'0'52'0,"0"0"81"15,-11 0 137-15,11 0 124 0,0 0 46 0,0 22-21 16,0-22-51-16,0 17-43 0,0-17-4 0,0 24 19 16,0-7-29-16,0 0-40 0,0 0-72 0,0 3-68 15,0 0-52-15,21 0-43 0,-21 0-23 16,14 1-13-16,-14-1-10 0,13-3-3 0,-13 0-17 15,13-6-54-15,-13 0-104 0,9-4-162 0,-9-2-140 16,7-2-111-16,-2-3-188 0,-2 0-56 0,2 0-76 16,-2-26-26-16,3 26 174 0,-1-23 162 0,-1 23 231 15</inkml:trace>
  <inkml:trace contextRef="#ctx0" brushRef="#br0" timeOffset="6108.9761">11009 2114 2889 0,'0'-2'74'0,"-4"2"72"0,4 0 61 0,-3 0 133 0,3 0 43 16,0 0-8-16,0 0-18 0,0 15-97 16,0-15-87-16,25 0-42 0,-25 0-24 0,30 0 6 15,-10 0-9-15,2 11 1 0,0-11 15 0,3 0-7 16,-2 0-1-16,-1 9-4 0,-4-4-19 0,-1 5-17 16,-4 2 10-16,0 3 11 0,-6 2 14 0,-2 4 11 15,-3 4 15-15,-2 2 15 0,0-1 1 0,0 3-5 16,0-3-32-16,-25 1-19 0,25 0-11 0,-23 0-6 15,23-4-9-15,-29-1-17 0,11 2-18 0,1-7-24 16,1 2-10-16,-1-6-27 0,2-1-52 16,-2-2-65-16,5-6-88 0,-1-1-129 0,2-3-154 15,1 0-75-15,2 0-173 0,2-19-178 0,-2 19-63 16,5-25-146-16,-1 8 191 0,2 3 323 0</inkml:trace>
  <inkml:trace contextRef="#ctx0" brushRef="#br0" timeOffset="6415.9865">11693 1976 2259 0,'-8'0'72'15,"8"0"65"-15,-6 0 53 0,6 0 126 0,-2 0 78 16,2 21 80-16,0-21 44 0,0 22-41 0,0-7-49 16,0 0-17-16,19 3 10 0,-19 0-12 15,21 3-51-15,-21 1-89 0,27 1-86 0,-14-2-52 0,1 3-47 16,-1 0-34-16,-1 0-26 0,-1 0-22 16,0-1-10-16,-3-2-10 0,-2-2-12 0,-1-4-39 15,-1 1-79-15,-4-3-137 0,4-4-210 0,-4-1-116 16,0-3-219-16,0 2-154 0,0-2-32 0,0-1-84 0,-23-3 186 15,23 3 294-15</inkml:trace>
  <inkml:trace contextRef="#ctx0" brushRef="#br0" timeOffset="6581.4306">11585 2251 3380 0,'0'-2'125'0,"0"2"126"0,23 0 85 16,-23 0 91-16,24 0-65 0,-6 0-51 0,-1 0-44 15,6 0-96-15,2 0-65 0,2 0-106 0,0 0-130 16,-5 0-126-16,5 0-319 0,-4 0-274 0,-2-23-263 16,-3 23-75-16,1-23 324 0</inkml:trace>
  <inkml:trace contextRef="#ctx0" brushRef="#br0" timeOffset="6795.4732">12138 1925 4461 0,'0'17'118'16,"0"-17"68"-16,0 13 85 0,0-13 138 0,0 21 28 15,0-7 38-15,0 3 2 0,0 2-87 0,0 3-122 16,0 2-101-16,0 0-87 0,0 1-55 0,0 4-32 16,0-2-12-16,0 2-30 0,17 0-99 15,-17 2-124-15,0-3-161 0,16-5-125 0,-16-2-14 16,0-4-62-16,13-4-118 0,-13-4-45 0,7-6-126 15,-7-3-1-15,9 0 184 0,-7 0 200 0</inkml:trace>
  <inkml:trace contextRef="#ctx0" brushRef="#br0" timeOffset="7235.9822">12048 1809 2898 0,'0'-3'60'0,"0"0"113"0,0 0 140 16,0-1 78-16,0 0 16 0,0 1-81 16,0 0-117-16,0-3-66 0,0 2-62 0,20-5-11 15,-20-1-9-15,24 2 6 0,-8-2-8 0,1 1 12 16,2 0-15-16,1 2-6 0,0 3-6 0,1 3-27 16,1 1 27-16,-2 0 5 0,-1 0 0 0,-2 33 8 15,-3-15-15-15,0 2 11 0,-6 2 12 0,-1 2 3 16,-7 2-4-16,0 1-13 0,0 2 2 0,0-3 8 15,-25 0 0-15,25 2 9 0,-29-2-12 0,11-1-13 16,0-1 3-16,-2 1-5 0,2-3-15 0,0-2-3 16,0 0-12-16,4-3-12 0,2 0 7 0,1-5-10 15,3 2 5-15,1-4 0 0,7-2 8 16,-4-1 5-16,4 0-7 0,0-5-8 0,0 0-16 16,20-1-4-16,-20-1-8 0,25 0 14 0,-25 0 4 15,33 0 9-15,-16 0 8 0,3 0-5 0,0 0 11 16,2 0 5-16,-2 0 18 0,0 0 24 0,1 0 24 15,-3 24 20-15,-1-24 12 0,0 27-14 0,-4-13-12 16,-1 0-20-16,-2-1-33 0,-3 0-16 0,-2-1-18 16,1 0-28-16,-1-4-33 0,-4-3-90 0,1 0-186 15,-1-5-167-15,2 0-156 0,1 0-246 0,-2 0-57 16,1 0-151-16,3 0-1 0,0-26 343 0</inkml:trace>
  <inkml:trace contextRef="#ctx0" brushRef="#br0" timeOffset="7431.988">12663 2066 3301 0,'-25'0'148'0,"25"0"144"15,-24 0 100-15,6 23 94 0,1-23-66 0,0 20-25 16,-1-20 4-16,0 29-24 0,0-12-45 16,5 0-87-16,1 0-90 0,5 3-59 0,1-2-28 15,6 0-30-15,0 1-15 0,0-2-16 0,0-1-27 16,0-1-51-16,29-4-108 0,-29-3-186 0,32-3-147 15,-10-3-210-15,0-2-210 0,3 0-58 0,0 0-129 0,4-29 127 16,-4 29 318-16</inkml:trace>
  <inkml:trace contextRef="#ctx0" brushRef="#br0" timeOffset="7779.9776">12991 2072 3319 0,'0'0'165'16,"0"0"136"-16,0 0 78 0,0 0 64 0,-22 0-100 15,22 0-46-15,-18 0 7 0,18 0 19 0,-23 17-11 16,23-17-48-16,-24 13-50 0,15-13-68 0,-5 17-47 16,3-8-41-16,0 1-24 0,-1 4-7 0,3 1-8 15,1-1-5-15,0 3-9 0,2 0-8 16,2 2 1-16,3-1 2 0,1-1-6 0,0-1-22 16,0-4-16-16,25-1-21 0,-25-5-36 0,23-1-40 15,-23-3-45-15,22-2-31 0,-22 0-15 0,27 0 30 16,-27-19 39-16,23 19 35 0,-13-19 57 0,2 19 13 15,-3-22 32-15,0 22 7 0,-2-22 6 0,0 9 7 16,-3 0-3-16,0 1 30 0,-4 0 28 0,3 4 41 16,-3 1 25-16,0 0 22 0,0 4-12 0,0 3-12 15,0 0-22-15,0 0-45 0,0 0-10 0,0 0-19 16,0 24-7-16,0-24 10 0,0 22-9 0,20-22-5 16,-20 27-8-16,0-16-51 0,0 2-128 0,13-1-102 15,-13-2-232-15,0-10-306 0,0 14-214 0,7-14-149 16,-7 0 148-16,0 0 348 0</inkml:trace>
  <inkml:trace contextRef="#ctx0" brushRef="#br0" timeOffset="8658.0618">7950 3360 1677 0,'-3'-5'90'16,"0"0"73"-16,0 2 73 0,-1-1 82 0,2-1 0 15,1 2 6-15,0 2 86 0,-2-2 26 0,3 3-14 16,0-1-38-16,0 0-106 0,0 1-50 0,0 0-3 15,0 0 17-15,0 0 4 0,0 0 12 0,0 0-6 16,0 0 13-16,23 30 14 0,-23-30 2 0,19 37 8 16,-19-10-38-16,23 5-72 0,-10 4-71 15,-2 2-76-15,-2 1-32 0,-1 2 0 0,-8 2 0 0,8 1 0 16,-8 1 0-16,0-2 0 0,0-2 0 16,0-3 0-16,0-6-1 0,0-3-178 0,-17-6-188 15,17-6-301-15,0-7-232 0,0-5-239 0,0-4-194 16,0-1-5-16,22 0 191 0,-22-30 417 0</inkml:trace>
  <inkml:trace contextRef="#ctx0" brushRef="#br0" timeOffset="8915.6921">8471 3725 3261 0,'1'0'111'0,"2"0"91"0,-3-2 79 0,1 2 64 16,-1 0-44-16,0 0-55 0,0 0-61 0,0 0-53 15,0 0-74-15,0 0-20 0,-19 0-8 0,19 0-4 16,0 0 15-16,-21 0 5 0,21 0 17 0,-20 16 15 16,10-16 38-16,0 17 41 0,0-17 26 0,1 27 40 15,0-10 13-15,0 0-20 0,2 5-20 16,2-1-52-16,0 4-50 0,3-5-35 0,2 0-35 16,0-1-12-16,0-2-7 0,0-3-10 0,0-4-20 0,25 0-52 15,-25-5-105-15,31-4-172 0,-14 0-134 16,2-1-150-16,4 0-239 0,-3 0-90 0,5-30-160 0,1 30 65 15,-5-31 342-15</inkml:trace>
  <inkml:trace contextRef="#ctx0" brushRef="#br0" timeOffset="9315.6654">8794 3762 3079 0,'-20'0'84'0,"20"18"121"0,-17-18 108 16,17 0 70-16,-17 16-4 0,17-16-72 0,-19 15-71 15,19-15-47-15,-18 19-45 0,9-8-2 0,9 1 10 16,-10 1 28-16,10-1 16 0,-4 2-21 0,4 0-26 16,0 1-34-16,0-2-32 0,0 0-4 0,19 0-4 15,-19-2-8-15,17 2-13 0,-17-1-10 0,25-4-8 16,-11 1-12-16,1-1-7 0,0-1-11 16,2-1-9-16,2-3 3 0,-2-2 0 0,2 0 2 15,-2-1-2-15,0 0-4 0,2 0-4 0,-3 0-10 16,2-21-11-16,-3 21-24 0,2-18-15 0,-5 18-12 15,2-26-10-15,-3 12 2 0,-2-1-5 0,1 0 5 16,-4-1 14-16,-1 1 29 0,-4 0-1 0,0-2 14 16,-1 1-4-16,0-1-6 0,0 0 16 0,-19-2-1 15,19 2 7-15,-24-1 11 0,8 2 2 0,-3 3 8 16,1 2 0-16,-3 2 4 0,-1 5 14 0,-3 4 13 16,1 0 27-16,-3 0 10 0,3 24 0 0,-2-24-19 15,3 28-23-15,3-11-17 0,2 1-5 0,6-1-4 16,4 0-3-16,4 0-24 0,4-2-82 15,0-1-112-15,0-3-102 0,21 0-246 0,-21-5-232 16,22 2-192-16,-22-3-158 0,32-5 173 0,-32 0 313 16</inkml:trace>
  <inkml:trace contextRef="#ctx0" brushRef="#br0" timeOffset="9526.5335">8951 3887 3444 0,'0'17'181'0,"0"-8"155"16,0-9 109-16,-14 17 102 0,14-9-11 16,0 1-25-16,0 2-38 0,0 2-55 0,0 0-154 15,24 1-113-15,-24 1-71 0,22 0-54 0,-22 2-23 16,24 0-21-16,-9-4-16 0,-1 0-5 0,-1-1-38 16,2 0-98-16,-3-4-165 0,-1-1-175 0,-1-2-170 15,0-3-250-15,-3-2-103 0,0 0-109 0,3 0 63 16,-5 0 354-16</inkml:trace>
  <inkml:trace contextRef="#ctx0" brushRef="#br0" timeOffset="9741.0314">9346 3778 3834 0,'0'0'150'0,"0"0"104"0,0 0 79 0,0 16 82 15,0-16-32-15,24 0-3 0,-24 0-29 0,22 0-68 16,-7 0-122-16,2 0-95 0,-1 11-56 0,-2-11-26 16,3 0-31-16,-3 0-83 0,1 0-112 0,-3 0-95 15,-2 0-47-15,0 0-107 0,-2 0-135 0,-3 0-97 16,1-14-170-16,-1 14-35 0,-3 0 143 0,0 0 204 16</inkml:trace>
  <inkml:trace contextRef="#ctx0" brushRef="#br0" timeOffset="9879.3833">9367 3953 3082 0,'0'7'73'0,"0"0"111"15,27-3 125-15,-27-3 85 0,30-1-24 0,-9 2-83 16,0 0-120-16,4-2-87 0,2 0-124 16,0 0-239-16,2 0-306 0,-1 0-424 0,-2 0-156 15,0-19 211-15</inkml:trace>
  <inkml:trace contextRef="#ctx0" brushRef="#br0" timeOffset="10364.0528">11064 3357 2135 0,'0'0'83'0,"0"0"81"15,0 0 53-15,0 0 122 0,17 0 92 0,-17 0 53 16,0 0 38-16,0 17-72 0,16-17-143 0,-16 18-91 15,13-18-42-15,-13 28-2 0,13-10 4 0,-6 0-15 16,-1 6-44-16,-6-1-47 0,6 3-36 0,-2-1-29 16,-4 1-10-16,0-1-16 0,0 0-44 0,0-5-96 15,0 1-110-15,-20-3-122 0,20-6-272 16,0-3-179-16,0-3-259 0,0-5-12 0,0-1 279 0,0 0 277 16</inkml:trace>
  <inkml:trace contextRef="#ctx0" brushRef="#br0" timeOffset="10799.0214">11373 3334 3589 0,'0'0'121'0,"-22"0"81"0,22 0 70 16,0 0 37-16,0 0-84 0,-16 0-42 0,16 0-60 15,0 0-32-15,0 0-46 0,-7 0-54 0,7 0-26 16,0-20-10-16,0 20-23 0,0-20-1 0,0 6 9 15,25 1 1-15,-25-1 26 0,23 2 26 0,-23-1 22 16,27 2 17-16,-12 0 15 0,-1 5 14 0,0 2 4 16,1 4 11-16,-2 0 16 0,-2 0 2 15,1 0 16-15,-3 25 15 0,-2-8 23 0,-1 1 31 16,-1 6 18-16,-4-1 17 0,-1 4-15 0,0 1-21 16,0 2-36-16,0-1-40 0,-24 1-28 0,24 1-26 15,-23-2 0-15,23-1 18 0,-26-3 14 0,26 1 5 16,-24-6-12-16,12-1-10 0,1-3-9 0,1-5 10 15,10-2 10-15,-14 0 4 0,8-7-8 0,-2 2-14 16,4-4-24-16,-3 0-23 0,2 0-18 0,-1 0-12 16,1-23-5-16,-2 23-2 0,3-16-7 0,1 16-5 15,1-19 0-15,2 19 10 0,0-13 17 0,0 13 17 16,0-9 22-16,29 9 15 0,-29 0 19 0,33 0 4 16,-10 0-12-16,1 0-22 0,4 0-24 0,-2 21-22 15,3-21-28-15,-1 0-80 0,-3 21-119 0,1-21-192 16,-4 12-193-16,-4-12-151 0,1 0-245 15,-5 14-136-15,-1-14-43 0,1 0 139 0,-2 0 369 16</inkml:trace>
  <inkml:trace contextRef="#ctx0" brushRef="#br0" timeOffset="11359.5957">9941 4211 1293 0,'11'-2'122'15,"0"2"86"-15,2-2 68 0,-2 0 65 0,6-1-42 16,-2 1 15-16,3 1-5 0,3-1 36 0,3 0 19 16,3-1-16-16,8-1 11 0,8 0-55 0,7 0-53 15,11-1-16-15,12-3-5 0,12 1 32 0,17 2 14 16,13 0-35-16,12 1-49 0,11 4-66 0,9-3-42 16,11 3-14-16,6 0-6 0,2 0 0 0,3 0-4 15,-3 20 6-15,0-20-7 0,-6 0-7 16,-5 0-21-16,-7 0-21 0,-13 0-9 0,-8 0-2 15,-16 0 3-15,-7 0-6 0,-18 0 0 0,-13-22-4 16,-12 22-5-16,-13 0-12 0,-13-19-31 0,-13 19-12 16,-8 0-16-16,-12-9-28 0,-2 9-47 0,-22 0-104 15,-3 0-116-15,-4 0-74 0,-3 0-198 0,-2 0-225 16,-4 0-238-16,0 0-107 0,1 0 278 0</inkml:trace>
  <inkml:trace contextRef="#ctx0" brushRef="#br0" timeOffset="13135.8095">8983 2467 1334 0,'0'0'60'0,"0"0"58"0,0 0 57 15,0 0 47-15,0 0-11 0,0 0-11 0,0 0-2 16,17 0-3-16,-17 0 9 0,22-17 2 0,-4 17-16 15,6 0-15-15,2-19-34 0,8 19-34 0,3-18-17 16,1 6-9-16,1 2-3 0,3-4-3 0,-2 1-16 16,-1 0-31-16,-2 1-19 0,-9 1-12 0,-3 0-2 15,-3 2 7-15,-5 1-13 0,-5 1-16 16,-5 2-35-16,-2 2-53 0,-3 1-80 0,-2-2-90 16,0 3-107-16,0-1-120 0,-22-3-167 0,22 5 32 15,-30-6 62-15,9 3 175 0</inkml:trace>
  <inkml:trace contextRef="#ctx0" brushRef="#br0" timeOffset="13463.9918">9385 2172 2462 0,'0'0'58'15,"-16"0"43"-15,16 0 55 0,0 0 119 0,0 0 72 0,0 14 53 16,0-14 16-16,0 0-77 0,23 0-112 15,-4 12-84-15,3-12-63 0,4 0-42 0,0 0-24 16,5 0-9-16,-1 0-5 0,0 0 4 0,-2-19 0 16,-3 19-4-16,-1 0-4 0,-4-19 0 0,-4 19 8 15,-4 0 18-15,-4 0 9 0,-2 0-7 0,-4 0 24 16,-2 0 6-16,0 0 9 0,0 24 26 0,-21-24 8 16,21 34 9-16,-26-13 4 0,9 2-15 0,-3 3-21 15,2-1-31-15,0 0-13 0,0 0-6 16,2-2-26-16,2-3 3 0,3-2-2 0,2-5-2 15,9-2 11-15,-10-4-6 0,10-2-18 0,-5-3-55 0,5-2-95 16,0 0-73-16,0 0-142 0,0-27-178 16,0 27-113-16,0-21-111 0,0 21-103 0,0-22 66 15,0 22 162-15,0-20 188 0</inkml:trace>
  <inkml:trace contextRef="#ctx0" brushRef="#br0" timeOffset="14035.9764">6653 2262 2933 0,'0'0'60'0,"0"0"113"0,-11 0 102 0,11 0 103 16,0 0 66-16,-6 0-28 0,6 0-11 0,-4 26 15 16,4-26-20-16,0 26-4 0,0-9-27 0,0 7-67 15,0 5-62-15,0 5-54 0,18 0-53 0,-18 6-44 16,0-2-42-16,19 3-30 0,-19 2-18 0,0-5-12 16,12-1-13-16,-12-5-40 0,0-3-121 0,10-6-184 15,-10-5-208-15,7-4-128 0,-1-6-251 0,-1-5-79 16,0-3-93-16,6 0 1 0,-2-20 357 0,-1 20 271 15</inkml:trace>
  <inkml:trace contextRef="#ctx0" brushRef="#br0" timeOffset="14357.5201">6907 2380 2354 0,'0'0'52'0,"0"0"89"0,0 0 93 16,-21 0 110-16,21 19 82 0,0-19 18 0,-16 28-39 15,16-9-65-15,0 2-120 0,0 4-83 0,0-2-34 16,0 1-30-16,0 1-12 0,23-4-12 0,-23 0-15 16,32 0 8-16,-14-5 28 0,0-5-4 0,2-2 9 15,1-4-21-15,-3-5-19 0,2 0-10 0,0 0-12 16,-3-24-6-16,2 24-17 0,-4-32 6 0,1 12-9 16,-4-3-9-16,1 0-3 0,-6-3-13 15,0 0 9-15,-5-1-8 0,1 3 10 0,-3 1-18 16,0 0-8-16,0 3 7 0,-33-2-12 0,33 3 10 15,-37 5 8-15,15 3 7 0,0 2 4 0,-2 5 5 16,1 4 21-16,2 0 1 0,2 24-7 0,4-4 14 16,4 1-45-16,11 5-27 0,0-2-87 0,0 1-188 15,0-1-183-15,27-2-155 0,-7-2-182 16,4-4 14-16,3-4 101 0,0-2 184 0</inkml:trace>
  <inkml:trace contextRef="#ctx0" brushRef="#br0" timeOffset="14715.5519">7385 2178 2320 0,'0'-6'94'16,"0"1"51"-16,0 2 97 0,0 1 111 0,0 2 8 16,0 0 76-16,0 0-10 0,0 0-69 0,-18 27-71 15,18-27-75-15,0 25-53 0,0-9-8 0,-15 1-21 16,15 2-49-16,0 3-22 0,0-4-43 0,0 2-15 15,0-1 3-15,0-1-7 0,0-3 12 0,0 1 8 16,19-6 3-16,-19-2-3 0,23-2-4 0,-9-3-9 16,4 0-6-16,-1-1 13 0,4-2 12 0,2 0-3 15,-2 0 1-15,1 0-1 0,1 0 12 0,-5 0 36 16,-1 0 10-16,-2 0 4 0,-1 0-20 16,-4 0-6-16,-2 0 1 0,-4 0-3 0,-2 21 4 15,-2-21-17-15,0 22-19 0,0-7-9 0,0 0-6 16,-24 1-8-16,24 1 2 0,-30 0 1 0,12 0-14 15,1 0-19-15,-3-2-56 0,-1-1-89 0,-1-3-91 16,0 0-56-16,0-4-14 0,5-5-85 0,-1-2-138 16,2 0-133-16,-1 0-166 0,5-24-74 0,0 24 114 15,3-36 207-15,0 12 237 0</inkml:trace>
  <inkml:trace contextRef="#ctx0" brushRef="#br0" timeOffset="14906.081">7357 2144 3421 0,'0'0'164'0,"0"0"130"0,0 0 86 16,0 0 41-16,0 0-141 0,27 0-125 16,-9 0-85-16,1-18-47 0,4 18-25 0,0-15-81 0,-1 15-173 15,0-13-267-15,-1 13-226 0,-1 0-252 16,-3-9 30-16,-1 9 194 0,-5 0 228 0</inkml:trace>
  <inkml:trace contextRef="#ctx0" brushRef="#br0" timeOffset="15207.4543">7775 2126 3139 0,'0'20'149'0,"-14"-8"129"0,14 2 126 16,0 5 88-16,-15-1-101 0,15 3-46 0,0 3-73 15,-10-1-64-15,10 1-32 0,0 1-82 0,0 0-49 16,0 0-32-16,25-4-12 0,-25 1 6 0,23-3-10 16,-8-5 8-16,0-3-32 0,4-5-45 0,0-6-52 15,1 0-32-15,1 0 18 0,0-30 2 16,-1 12 40-16,-1-2-3 0,0-4-2 0,-4-2 34 16,0-3-8-16,-2 2 17 0,-4 1 7 0,-1-4 0 15,-6 4 29-15,-2 2 18 0,0-1 5 0,0 3 10 16,-26 1-1-16,7 2 5 0,-1 2-5 0,-6 5-5 15,-3 2-5-15,1 7-4 0,0 1-1 0,1 2-5 16,2 0-59-16,7 29-136 0,2-29-207 0,4 39-214 16,12-15-301-16,0 0-21 0,0 0 168 0,0 1 219 15</inkml:trace>
  <inkml:trace contextRef="#ctx0" brushRef="#br0" timeOffset="16623.9119">14176 1942 2699 0,'0'-4'101'0,"0"0"48"0,0 0 97 16,0 1 99-16,0-2-6 0,0 1 23 0,0 2-43 16,0-1-67-16,0 0-81 0,0 3-62 0,0 0-34 15,0 0-38-15,0 0-9 0,0 0 4 16,0 0 17-16,0 0 33 0,0 25 30 0,0-25 16 15,0 25-22-15,0-9-15 0,0 3-31 0,22 0-33 16,-22 1-13-16,0-3-6 0,18-4 0 0,-18 1-6 0,14-3-3 16,-14 1-1-16,17-4-11 0,-3-3 28 15,-3 0-8-15,5-3-3 0,-3 0-4 0,5-2-23 16,-2 0 7-16,0 0 0 0,2 0 12 0,-2 0 4 16,-1 0 1-16,1 0-1 0,-5 0 3 0,3 0-7 15,-5 0-4-15,3 0 12 0,-6 0 8 0,0 0 18 16,-4 0 34-16,-2 20 14 0,0-20 23 0,0 29 4 15,-26-10-14-15,26 2-26 0,-30 1-26 0,8 1-27 16,2 3-9-16,-5-4 3 0,1 0-10 0,0-3-4 16,-1-2-43-16,2-3-80 0,2-4-72 0,5-3-70 15,3-4-38-15,2-3-33 0,2 0-134 0,2 0-125 16,3 0-102-16,1-29-144 0,-1 29 56 16,2-32 128-16,-1 13 107 0,2-6 252 0</inkml:trace>
  <inkml:trace contextRef="#ctx0" brushRef="#br0" timeOffset="16795.1504">14097 1921 2770 0,'26'0'86'0,"-26"0"104"0,26 0 83 16,-10 0 104-16,5 0-15 0,4-19-53 15,0 19-74-15,6-18-114 0,-1 18-91 0,1-24-206 16,-2 11-224-16,-1 0-180 0,-2 0-209 0,-6 3-96 0,-3 0 118 15,-4 1 156-15,-4 3 229 0</inkml:trace>
  <inkml:trace contextRef="#ctx0" brushRef="#br0" timeOffset="17111.9757">14650 1809 2807 0,'3'0'105'0,"-3"0"120"15,0 0 115-15,0 19 126 0,0-19-15 0,0 24-78 16,0-9-89-16,0 4-107 0,0 3-85 0,0-3-40 16,-17 4-35-16,17 0-16 0,0-1 5 0,0 0-9 15,0 0 23-15,0-1-9 0,0-1-9 0,27-5 4 16,-27-1-10-16,30-2-4 0,-12-3 9 0,-1-1 0 16,2-2-5-16,-4-2 18 0,3 0-19 0,-7-1 4 15,1 1-1-15,-3-1-8 0,-9 2 5 0,9-3-3 16,-9 4 20-16,0-1 3 0,0 1 23 0,0 3 5 15,0 1-25-15,-28 0 10 0,28 2-24 0,-29 0-5 16,16 1 0-16,-4 0-19 0,0 0-38 0,-1 0-15 16,2-3-47-16,-1-1-62 0,1-2-70 0,2-3-135 15,1-2-88-15,1-2-73 0,-1 0-61 0,2 0-134 16,-1 0 51-16,1-26 46 0,2 26 174 16</inkml:trace>
  <inkml:trace contextRef="#ctx0" brushRef="#br0" timeOffset="17289.5751">14479 1811 2793 0,'24'0'99'0,"-10"0"66"0,4 0 60 16,1 0 45-16,5-19-69 0,2 19-54 0,-1-22-71 15,2 22-71-15,0-22-132 0,-2 9-157 16,-2 3-149-16,-3-1-268 0,0 2-93 0,-5 1 68 15,-2 8 158-15</inkml:trace>
  <inkml:trace contextRef="#ctx0" brushRef="#br0" timeOffset="17606.0767">15061 1788 4629 0,'0'15'48'0,"0"3"43"0,-14 0 57 16,14 2 46-16,0 2-1 0,-15 2 21 0,15 1-16 16,0 1-52-16,0 1-45 0,0-1-71 0,0-1-35 15,24-4 10-15,-24-1 0 0,32-6 10 0,-12-3-41 16,3-7-61-16,1-4-52 0,3 0-47 0,0 0 19 16,1-36 15-16,-2 17 33 0,1-4 18 0,-1-5 10 15,-4 1 42-15,2-2 14 0,-4-3 34 0,-2 1 9 16,-4 2 16-16,-5 0 10 0,-5 2-15 0,-4 2 11 15,0 0-25-15,-25 3 11 0,5 3 20 0,-5 5-1 16,-5 6 11-16,-3 3-12 0,-4 5-9 0,-4 0-20 16,4 25 12-16,0-7-14 0,2 6-62 0,2-1-166 15,2 3-307-15,4 3-262 0,5-3-314 0,5-1 41 16,3 2 293-16</inkml:trace>
  <inkml:trace contextRef="#ctx0" brushRef="#br0" timeOffset="18051.9478">13366 2077 2171 0,'-4'0'68'16,"4"0"43"-16,0 0 80 0,38 0 83 0,-4 15 9 15,2-15 78-15,9 10 2 0,11-10-57 0,7 16-72 16,0-8-136-16,1 1-155 0,-5 2-209 0,0 0-219 15,-9-1-237-15,-10 1-212 0,-7-3 77 16,-8 2 214-16</inkml:trace>
  <inkml:trace contextRef="#ctx0" brushRef="#br0" timeOffset="19721.9032">10653 4628 1650 0,'0'-4'74'0,"0"3"49"0,0-1 38 0,0 2 49 16,0 0-35-16,0 0-24 0,0 0 31 0,0 0 40 15,-9 0 43-15,9 0 43 0,0 0-5 0,0 0-17 16,0 0-28-16,0 0-23 0,0 0-40 16,0 0-44-16,0 0-21 0,0 0-6 0,0 14 17 15,0-14 7-15,0 14-2 0,0-4 7 0,18 2-3 16,-18 8 3-16,17-1-9 0,-17 5-24 0,17 3-37 15,-17 4-30-15,19 1-26 0,-19 1-24 0,13-2-6 16,-13 2-12-16,10-2-13 0,-10-4-76 0,4-1-156 16,-2-4-134-16,-1-5-253 0,-1-5-197 0,2-2-102 15,-2-3-136-15,0-5 125 0,0-2 276 0</inkml:trace>
  <inkml:trace contextRef="#ctx0" brushRef="#br0" timeOffset="20331.2941">11024 4884 430 0,'0'0'15'0,"0"0"15"0,0 0 17 16,0 0 46-16,0 0 57 0,0 0 63 0,0 0 50 15,0 0 5-15,0 0-18 0,0 0-26 0,0 0-31 16,0 0-21-16,0 0-14 0,0 0 16 0,15 0 40 16,-15 0 39-16,11 0 47 0,-11 0 13 0,9 18 2 15,-9-18-9-15,9 0-48 0,-9 0-43 0,5 14-46 16,-3-14-39-16,-1 0 9 0,0 9 9 16,0-9 15-16,0 8 18 0,1-8 9 0,-2 8-13 15,0-4-31-15,0-1-26 0,0 0-55 0,0 0-27 16,0 0-18-16,0-3-9 0,0 2-4 0,0-2-6 15,0 0 7-15,0 0-2 0,0 0 9 0,0 0-1 16,0 0-11-16,0 0-1 0,0 0 2 0,0 0-2 16,0 0-1-16,0-14 5 0,0 14-9 0,0 0 5 15,0 0-2-15,0 0-6 0,0 0-2 0,0 0 4 16,0 0 3-16,0 0 2 0,0 0-1 0,0 0-8 16,0 0 2-16,0 0 0 0,0 0 2 0,0 0-2 15,0 0 6-15,0 0-2 0,0 0-2 0,0 14 1 16,0-14 2-16,0 12-2 0,0-4-4 15,-20 1-3-15,20-1-35 0,0-2-105 0,0-1-136 16,-13-2-101-16,13-3-205 0,0 0-175 0,0 0-104 16,0 0-162-16,0 0 118 0,0-26 194 0,20 26 243 15</inkml:trace>
  <inkml:trace contextRef="#ctx0" brushRef="#br0" timeOffset="20899.9825">11360 4633 585 0,'3'-5'54'0,"-3"1"59"0,3 0 52 15,-3 1 86-15,1-3 16 0,2 5-5 0,-2-2 7 16,-1-1-33-16,0 2-17 0,0 1-3 16,0 0-22-16,0 1 19 0,0 0 16 0,0 0 13 15,0 0 40-15,0 0-14 0,0 0-33 0,0 0-30 16,0 0-43-16,0 0-23 0,0 0 6 0,-15 14 2 15,15-14-7-15,0 0 5 0,0 15 24 0,-13-15-1 16,13 17 14-16,-12-3 13 0,5 2-20 0,0 1 9 16,0 4-26-16,-1 2-33 0,4 2-38 0,1 3-29 15,1 1-12-15,2 3-18 0,0-3-8 0,0 3-6 16,19-2-9-16,-19-2 0 0,22-4-5 0,-22 0-7 16,32-6 1-16,-15-2 1 0,3-4 2 0,1-4-2 15,1-4-3-15,2-1-30 0,-2-3-30 0,-2 0-38 16,1 0-48-16,-1-22-35 0,-4 22-23 15,-3-24 4-15,-1 9 19 0,-3 0 47 0,0-1 36 16,-6 0 31-16,-1 0 38 0,-2-1 12 0,0 2 25 16,0 2-4-16,0 3 3 0,-24 1-4 0,24 3-6 15,-27 6 13-15,9 0-13 0,-1 0 10 0,0 0 2 16,-2 23-7-16,2-23 9 0,0 31-9 0,4-14-4 16,2 2-6-16,4-2-52 0,9-5-98 0,0 2-232 15,0-14-255-15,0 17-188 0,24-17-143 16,-24 8 43-16,37-8 266 0</inkml:trace>
  <inkml:trace contextRef="#ctx0" brushRef="#br0" timeOffset="21207.9763">11841 4668 1625 0,'0'-5'103'0,"0"1"70"0,0-1 69 16,0 0 73-16,0 1-58 0,0 1 5 0,0 2 13 15,0 1 10-15,0 0 5 0,0 0 15 16,0 0-32-16,0 18-42 0,0-18-14 0,0 20-32 16,0-4 6-16,0-1 40 0,15 5 54 0,-15 3 21 15,0 4 6-15,0 2-41 0,0 3-63 0,9 2-73 16,-9 2-57-16,0 1-41 0,0 0-23 0,0-2-8 15,0-5-7-15,0-5-12 0,0-4-24 0,0-5-97 16,0-7-214-16,0-4-177 0,0-5-310 0,0 0-218 16,25-24-87-16,-25 24-27 0,22-35 260 0,-22 12 314 15</inkml:trace>
  <inkml:trace contextRef="#ctx0" brushRef="#br0" timeOffset="21572.9702">12081 4469 2301 0,'-13'0'41'0,"13"0"88"0,0 0 112 15,0 20 119-15,0-20 93 0,0 23 35 0,0-8-36 16,0 1-60-16,0 2-84 0,0 3-62 0,0 0-17 16,0 1 15-16,0 2 11 0,0 1-7 0,0-4-17 15,0 1-41-15,0 2-32 0,-24-2-30 16,24-2-18-16,0-1-9 0,-21-2-13 0,21-1-6 15,-19-1-5-15,19 0 0 0,-17-3-5 0,17-3-12 16,-18 0-21-16,11-3-14 0,1 2-3 0,1-4 9 16,0 1 8-16,1-2 14 0,2 1 15 0,2-1-8 15,0 1-7-15,0 1-20 0,0 0-26 0,0 0-7 16,0 2 0-16,26 1 0 0,-26 1 0 0,29 2 0 16,-10 0 0-16,1 1 0 0,3 3 0 0,1-1 0 15,1 2 0-15,0 0 0 0,-5-3 0 0,0 3 0 16,-1-4 0-16,-4 0 0 0,-1-3 0 0,-5-1 0 15,-3-3-82-15,-2-1-197 0,-1-4-246 0,-3 0-260 16,0 0-307-16,0 0-227 0,0 0-129 0,-20-19 185 16,20 19 389-16</inkml:trace>
  <inkml:trace contextRef="#ctx0" brushRef="#br0" timeOffset="22932.9568">8367 6375 2190 0,'0'-5'113'0,"0"0"121"0,-17 0 101 0,17 3 186 16,0-3 38-16,0 5-41 0,-10-3 21 0,10 3-56 15,0 0-44-15,0 0-6 0,0 0-62 0,-8 0-68 16,8 0-36-16,0 0 11 0,0 0-23 0,0 0-61 16,0 0-73-16,0 29-83 0,22-29-38 0,-22 37 0 15,25-11 0-15,-9 6 0 0,0 1 0 16,-1 0 0-16,-2 1 0 0,0 1 0 0,1 1 0 16,-3-2 0-16,-1-2 0 0,-10-1 0 0,13-3 0 15,-8-2 0-15,-5-2 0 0,8-2 0 0,-4-6 0 16,-3-1 0-16,-1-5-136 0,0-3-188 0,0-4-289 15,0-1-262-15,0-2-216 0,0 0-135 0,0-20-20 16,0 20 73-16,0-22 351 0</inkml:trace>
  <inkml:trace contextRef="#ctx0" brushRef="#br0" timeOffset="23190.5327">8815 6621 2862 0,'5'-7'87'0,"-3"2"69"0,0-1 98 16,-2 1 49-16,0 2-37 0,0-2-31 0,0 5-20 16,-18 0-4-16,18-2-3 0,0 2-15 0,-24 0-42 15,24 0 0-15,-19 0-1 0,19 19 28 0,-17-19 24 16,8 22 25-16,9-6 8 0,-16 2-5 0,11 1-15 16,-1 3-43-16,6 1-26 0,-6 0-38 15,6 1-28-15,0-3-29 0,0-1-28 0,0-1-12 16,19-3-18-16,-19-2-8 0,20-3-28 0,-20 0-112 15,22-5-193-15,-22-2-196 0,21 0-282 0,-8-4-206 16,-4 0-128-16,4 0-91 0,-1-18 290 0,-1 18 320 16</inkml:trace>
  <inkml:trace contextRef="#ctx0" brushRef="#br0" timeOffset="23525.9501">9049 6672 4061 0,'0'19'123'0,"0"-19"71"16,-20 0 43-16,20 17 39 0,-14-17-61 0,14 16-22 16,-15-6 3-16,15 1 8 0,-10 1-28 15,10 0-24-15,0 3-30 0,0-1-50 0,0 2-30 16,0 1-31-16,23 1-15 0,-23-3 9 0,28 0-11 16,-11 1 9-16,2-2 3 0,2-4-6 0,0-2 14 15,6-2-2-15,-1-6-4 0,1 0-4 0,-1 0-13 16,-1 0-3-16,-6-29-15 0,1 29-16 0,-4-26-42 15,-4 11-47-15,-3-2-29 0,-5 0-18 0,1 0 30 16,-4-2 40-16,-1 0 37 0,0-1 13 0,0 1 14 16,0 2-7-16,-33 1 15 0,33 1 22 0,-36 5 1 15,17 1 23-15,-4 6-14 0,-3 3 0 0,2 0 1 16,-1 0-9-16,4 27 8 0,-1-27 1 0,3 32 8 16,4-14-23-16,6-3-58 0,0 2-127 0,9 0-184 15,0-3-169-15,0-2-165 0,0 2-141 0,0-3-25 16,21-1 191-16</inkml:trace>
  <inkml:trace contextRef="#ctx0" brushRef="#br0" timeOffset="23761.5627">9244 6879 4280 0,'0'0'153'0,"0"8"92"15,0-8 90-15,0 8 110 0,0-4-16 16,14 0 10-16,-14 5-7 0,10 1-58 0,-10 4-100 16,14 2-71-16,-14 2-80 0,12-1-50 0,-6 5-39 15,-1 0-35-15,-2-3-7 0,2 1-11 0,-1-1-5 16,4 0-55-16,-3-5-162 0,3-2-227 0,-1-5-212 16,2-2-326-16,4-2-143 0,-1-3-74 0,2 0-9 15,0 0 361-15,1-24 309 0</inkml:trace>
  <inkml:trace contextRef="#ctx0" brushRef="#br0" timeOffset="23990.05">9626 6718 4012 0,'0'-5'177'0,"0"1"78"16,-7-1 48-16,7 1 51 0,0-1-81 0,0 2 33 15,0-2 41-15,24 0 5 0,-24 2-79 0,26-4-105 16,-10 2-88-16,3 0-65 0,0 0-24 0,0 1-16 16,-1 0-25-16,-2 1-40 0,2 0-70 0,-6 1-118 15,-1 2-85-15,0 0-87 0,-3 0-166 0,-2 0-120 16,-2 0-127-16,-1 0-121 0,-3 0 43 0,0 21 248 16</inkml:trace>
  <inkml:trace contextRef="#ctx0" brushRef="#br0" timeOffset="24150.6251">9685 6879 4138 0,'21'0'139'16,"-21"0"70"-16,27 0 57 0,-11 0 24 0,3 0-143 16,-2 0-70-16,0 0-86 0,-2 0-103 0,1-15-219 15,-4 15-296-15,-3 0-290 0,-4 0-213 16,0-10 140-16,-5 10 298 0</inkml:trace>
  <inkml:trace contextRef="#ctx0" brushRef="#br0" timeOffset="41923.9312">10411 6249 578 0,'-2'0'19'0,"2"-8"43"15,-2 8 60-15,0-4 55 0,0 4 41 16,0-1 6-16,-1-1-4 0,3 2 11 0,-5 0 4 16,4 0-21-16,-1 0 15 0,0 0 11 0,1-2 21 15,-1 2 81-15,1 0 28 0,0 0 10 0,-1 0-24 16,2 0-52-16,0 0-57 0,0 0-38 0,0 0-8 15,0 0-4-15,0 0-10 0,0 0-4 0,0 0-25 16,0 0 2-16,0 0 18 0,0 0-9 0,23 0 3 16,-23 0-37-16,20 0-40 0,-20 17-23 0,28-17-21 15,-12 0-13-15,0 0-8 0,1 0-13 0,-1 0-8 16,1 0-9-16,-3 0-2 0,1 0 4 0,-2 0-4 16,-2 0 0-16,-1 0-2 0,-3 0-1 15,0 0 16-15,-2 0 11 0,0 0 23 0,-3 21 26 0,0-21 14 16,-2 18 20-16,0-18 1 0,0 25 8 15,0-9 12-15,0 3-24 0,0-1-24 0,0 2-33 16,0 4-41-16,0-1-4 0,-14 3 0 0,14 1 0 16,0 0 0-16,0 1 0 0,0-1 0 0,0 0 0 15,0-1 0-15,0-1 0 0,0-3 0 0,0 2 0 16,0-5 0-16,16-2 0 0,-16-3 0 16,0-2 0-16,0 0 0 0,16-4 0 0,-16-1 0 0,0-3-20 15,12-3-157-15,-12-1-155 0,0 0-221 0,0 0-190 16,0 0-100-16,0 0-136 0,0 0-11 0,0-16-63 15,0 16 87-15,0 0 229 0,0-19 233 16</inkml:trace>
  <inkml:trace contextRef="#ctx0" brushRef="#br0" timeOffset="42125.816">10499 6566 3260 0,'-2'0'107'0,"-1"0"81"15,1 0 59-15,-3 0 72 0,5 0-4 0,0 0-12 16,0 0 45-16,0 0 36 0,0 0-36 0,0 0-31 16,26 0-90-16,-26 0-113 0,32 0-70 0,-12 0-46 15,3 0-26-15,0 0-91 0,1 0-146 0,-2 0-133 16,1 0-261-16,-2-14-201 0,-5 14-155 16,-1 0-100-16,-2 0 165 0,-2 0 295 15</inkml:trace>
  <inkml:trace contextRef="#ctx0" brushRef="#br0" timeOffset="42453.9275">10978 6663 4515 0,'1'7'114'0,"-1"-2"48"0,0-1 54 0,0 1 57 0,0-2-39 15,0 1 49-15,0 0 19 0,0 0-10 16,0 3-45-16,0-2-88 0,-21-1-66 0,21 0-52 15,0 0-24-15,-18-2-15 0,18 1-2 0,0-3 4 16,-11 0-6-16,11 0 6 0,0 0-3 0,-7 0-5 16,7 0 1-16,0 0-5 0,-5 0-4 0,5 0 0 15,-2-17-9-15,1 17 0 0,1 0 3 0,0-14-1 16,0 14 16-16,0 0 3 0,0-11 8 0,0 11 8 16,0 0 0-16,0 0 6 0,0 0 15 0,0 0 18 15,15 0 13-15,-15 0 13 0,0 0-14 0,0 0-18 16,13 25-26-16,-13-25-18 0,0 17-9 15,11-17-4-15,-11 20-56 0,8-20-111 0,-2 15-191 16,2-15-159-16,-1 0-212 0,1 0-220 0,0 0-132 16,3 0-91-16,1-21 162 0,2 21 330 0</inkml:trace>
  <inkml:trace contextRef="#ctx0" brushRef="#br0" timeOffset="42823.7455">11281 6282 4307 0,'-23'0'153'0,"23"18"74"0,0-18 53 16,-19 17 101-16,19-17-17 0,-13 16 15 0,13-4-6 15,-18 1-76-15,10 2-120 0,-1-1-86 0,2 2-45 16,-1-1-26-16,3 4-17 0,0-2 2 16,3 3-5-16,1-4 1 0,1 1 0 0,0-1-3 15,0-2 6-15,0 1-4 0,28-6 4 0,-28 1-2 16,22-3-3-16,-22-4 4 0,29-3 1 0,-13 0-3 15,0 0 3-15,-2 0 2 0,-1 0-6 0,1 0 11 16,-1 0 31-16,-1 0 41 0,-5 0 47 0,1 0 44 16,-3 0 31-16,1 0-24 0,-2 0-45 0,-3 18-55 15,1-18-63-15,-2 19-18 0,0-19 0 0,0 23 0 16,0-11 0-16,-26 2 0 0,26 1 0 0,-23-2 0 16,23 1 0-16,-29-2 0 0,13 0 0 0,1-3 0 15,1 1 0-15,-2-3 0 0,1 0 0 0,1-4-10 16,0-2-103-16,1-1-115 0,2 0-125 15,-2 0-167-15,6-20-74 0,-3 20-21 0,6-26-92 16,-1 11-89-16,1-2-33 0,4 0-141 0,0-3 87 16,0-1 161-16,0-1 210 0</inkml:trace>
  <inkml:trace contextRef="#ctx0" brushRef="#br0" timeOffset="43059.955">11153 6271 2577 0,'0'-3'98'0,"-10"1"94"0,10-1 79 0,0 1 125 16,0-1 30-16,0-1-9 0,0 3-14 0,0-1-59 16,28 2-55-16,-28-2-2 0,25 2 9 0,-8 0-45 15,2 0-73-15,2 0-78 0,0 0-85 0,0 0-27 16,1 0-9-16,-2 0-108 0,-2 0-126 0,-2 0-125 15,-1 0-283-15,-4 0-222 0,1 0-191 0,-5 0-147 16,-2 0 271-16,-2 0 327 0</inkml:trace>
  <inkml:trace contextRef="#ctx0" brushRef="#br0" timeOffset="43787.9153">11622 6588 1969 0,'0'-1'80'0,"0"-2"58"0,0 2 30 15,0 1 89-15,12-1 29 0,-12 1 47 0,0 0 93 16,6 0 16-16,-6 0-32 0,6 0-33 0,-2 0-32 16,-2 0-12-16,2 0 13 0,3 13-4 0,-3-13-30 15,3 0-32-15,0 0-34 0,-3 12-23 0,3-12 32 16,-1 12-11-16,0-5-57 0,-1 3-45 0,1 2-92 15,-1-2-50-15,-3 3 0 0,0 0 0 16,2 2 0-16,-4-3 0 0,0 2 0 0,0-1 0 16,0-1 0-16,0-1 0 0,0-1 0 0,0-3 0 15,0-1 0-15,0-2 0 0,0-2 0 0,0-2 0 16,0 0 0-16,0 0 0 0,0 0 0 0,0-23 0 16,0 23 0-16,0-25 0 0,18 8 0 0,-18 0 0 15,23-2 0-15,-23 0 0 0,27-1 0 0,-14 4 0 16,0 2 0-16,-1 1 0 0,-5 3 0 0,1 3 0 15,-1 2 0-15,0 5 0 0,-2 0 0 0,1 0 0 16,-1 0 0-16,2 0 0 0,0 19 0 0,-1-19 0 16,-1 20 0-16,1-20 0 0,-2 19 0 0,-1-19 0 15,-1 22 0-15,-2-12 0 0,1-1 0 0,1-1 0 16,-2-1 0-16,0-7 0 0,0 10 0 16,2-10 0-16,-2 4 0 0,0-4 0 0,2 0 0 15,-2 0 0-15,0 0 0 0,2 0 0 0,1-22 0 16,-1 22 0-16,2-24 0 0,-1 10 0 0,3-1 0 15,1 2 0-15,-2-1 0 0,1 2 0 0,-2 3 0 16,4 0 0-16,-4 9 0 0,0-8 0 0,1 8 0 16,1 0 0-16,-1 0 0 0,-1 0 0 15,2 19 0-15,0-19 0 0,-3 26 0 0,3-11 0 16,-2 1 0-16,-1 0 0 0,0 1 0 0,1 0 0 0,0-3 0 16,-1 1 0-16,0-5-3 0,0-1-161 15,1-3-166-15,-1-6-225 0,0 0-218 0,3 0-136 0,-2 0-148 16,1 0-126-16,-1-23-18 0,3 23 226 15,1-27 314-15</inkml:trace>
  <inkml:trace contextRef="#ctx0" brushRef="#br0" timeOffset="44253.4618">12236 6685 2288 0,'-10'5'57'0,"10"-3"44"16,0-2 72-16,0 2 103 0,0-2 81 16,0 2 138-16,0 1 41 0,0-3-18 0,0 1-15 15,0 1-58-15,0-2 10 0,0 0 7 0,0 0-61 16,15 0-72-16,-15 0-75 0,0 0-37 0,13-20-60 16,-13 20-50-16,11-20-51 0,-11 6-52 0,13-2-4 15,-5-2 0-15,1-6 0 0,0 0 0 0,2-4 0 16,0-3 0-16,2-2 0 0,3-4 0 0,-3-1 0 15,1-3 0-15,-1 0 0 0,-1-3 0 0,-1 3 0 16,0 1 0-16,-2 2 0 0,-2 3 0 0,-3 3 0 16,1 5 0-16,1 8 0 0,0 2 0 0,-4 2 0 15,0 6 0-15,0 4 0 0,0 0 0 0,-2 5 0 16,5 0 0-16,-3 0 0 0,3 0 0 16,2 31 0-16,0-31 0 0,1 34 0 0,-1-10 0 15,4 1 0-15,-2 4 0 0,2 3 0 0,1 3 0 16,-1-3 0-16,3 4 0 0,-3 2 0 0,2-2 0 15,3 1 0-15,-3 0 0 0,3-3 0 0,-3-5 0 16,-3 3 0-16,-2-5 0 0,1-4 0 0,0-2 0 16,-2-4 0-16,0-4 0 0,-5-1 0 15,1-7 0-15,1 0-133 0,-4-3-165 0,2-2-211 0,-2 0-221 16,0 0-52-16,0 0-126 0,0-18-58 0,0 18-49 16,0 0-13-16,0-19 185 0,-15 19 271 15</inkml:trace>
  <inkml:trace contextRef="#ctx0" brushRef="#br0" timeOffset="44447.9286">12421 6474 4943 0,'0'0'90'0,"22"0"94"0,-22 0 112 0,27 0 139 15,-8 0 17-15,4 0 39 0,3 0-3 0,7 0-111 16,-4 0-107-16,1 0-133 0,-1 0-109 15,-2 0-28-15,-2 0-119 0,-4 0-171 0,-4 0-232 16,-5 15-263-16,3-15-304 0,-9 0-204 0,-1 0-193 16,-1 0 223-16,-2 0 424 0</inkml:trace>
  <inkml:trace contextRef="#ctx0" brushRef="#br0" timeOffset="46295.9206">7888 6050 1765 0,'0'0'115'0,"-3"0"51"0,0 0 62 0,1 0 53 16,2 10-71-16,-2-10 30 0,0 0 31 0,-2 8 21 15,1-2 32-15,-1 2-14 0,2 6-35 0,0 1-26 16,1 7-43-16,1 5-29 0,0 7 0 0,0 6 11 16,0 8-2-16,30 6-34 0,-30 10-48 0,29 6-60 15,-12 7-34-15,4 2-1 0,-1 6-7 16,0-3 39-16,2 0 54 0,-2-4 41 0,1-6 22 0,-1-3-32 16,0-8-50-16,-2-6-47 0,0-5-26 15,1-5 1-15,-3-5-2 0,3-6 1 0,-3-4 0 16,0-4 2-16,2-7-3 0,0-3 2 0,2-5 2 15,2-4-12-15,8-5 5 0,-1-2-3 0,8 0-2 16,5 0 3-16,7-17-2 0,5 17 2 0,9-17 3 16,6 17 0-16,3-15 3 0,10 15 5 0,6 0-4 15,2 0 5-15,5 0-4 0,2 0-3 0,2 0 2 16,3 0-4-16,-2 23 1 0,-1-23-1 0,-1 24-5 16,1-10 0-16,-2 1-6 0,2-2-2 0,-2-2 8 15,2 0 0-15,0-11 1 0,2 13 5 0,3-13-10 16,5 0-9-16,3 0-10 0,2-24-18 0,6 24 0 15,3-31 6-15,5 11 18 0,4-3 13 16,5 0 12-16,-2-1 8 0,2-1 0 0,0 2 4 16,-2 0-2-16,-2 1-7 0,-3 2 5 0,-4-1-8 15,-3 2 5-15,-8 1 0 0,-5 1-11 0,-7-1 6 16,-8 3-8-16,-8 1-6 0,-8 3 15 0,-11 0-14 16,-8 4-15-16,-8 0-5 0,-9 4-31 0,-2 1-13 15,-10 0 1-15,-2 2 4 0,-7 0 29 0,-3-1 24 16,-4 1 16-16,-3-1 30 0,-2 1 25 0,-5 0 47 15,-1 0 26-15,-4 0 2 0,0 0-9 0,0 0-20 16,0 0-4-16,0 0 6 0,0 0 10 0,0 0 1 16,-17 0 3-16,17 0-2 0,0-18-11 0,-14 18-22 15,14-14-24-15,-11 14-28 0,11-15-21 0,-11 15 1 16,11-19-6-16,-8 6 0 0,8 2-4 16,0-1-4-16,0-2 2 0,0-1 4 0,0-3-2 15,0-3 0-15,0 0 3 0,0-1-6 16,0-3 3-16,17-3-2 0,-17-2-2 0,0-2 4 0,0-6 3 15,0-1-1-15,0-5-2 0,0-4 1 0,0-5 4 16,0-6 3-16,-19-6-3 0,19-5-4 16,-17-2-7-16,17-6-1 0,-23 1 1 0,12-3 2 0,-3 2 0 15,3 1-4-15,0 0 3 0,0 6 7 16,0 6 0-16,1 7 1 0,1 4 2 0,1 6 1 0,-1 5 3 16,-1 7 2-16,2 7 0 0,1 4 4 0,-2 4 15 15,0 5 8-15,0 2 1 0,0 3 1 0,-3 6-15 16,2 2-3-16,-2 3 0 0,1 0-7 15,-2 0-1-15,1 0-4 0,1 20 1 0,0-20-6 16,0 0 1-16,2 22-3 0,2-22-1 0,0 0 5 16,2 16-4-16,-1-16 3 0,1 0-7 0,-1 0 1 15,-2 0 0-15,0 0-3 0,-1 0 4 0,0 0-4 16,-3 0 0-16,-1 0 3 0,-3 0-4 0,-1 0-2 16,-2 0 1-16,-1 0 8 0,-2 0-3 0,-3 0 8 15,0 0-2-15,-4 0-6 0,2 0 7 16,-2 0-11-16,-3 0 8 0,1 0-1 0,-3 18-1 0,-2-18 7 15,1 0-5-15,-4 16-1 0,1-16 1 16,0 0-1-16,0 7-2 0,-3-7 5 0,-1 0-5 16,1 0 2-16,-2 0 3 0,-2 0-1 0,-4-23-5 15,-3 23-1-15,-5-15-4 0,0 15 1 0,-9-15 1 16,-3 15 3-16,-3 0-2 0,-9-11-4 0,-4 11 10 16,-4 0-2-16,-4 0-1 0,-4 0 4 0,-4 23-5 15,1-23 2-15,0 17-4 0,1-17 0 0,0 17 2 16,-2-17-6-16,4 15 5 0,-1-15 3 0,-1 9-2 15,-3-9 0-15,-1 0-1 0,-4 0-2 0,2 0 0 16,-3 0 4-16,1 0-2 0,0 0 1 0,1 0 0 16,0 0 0-16,3 0-4 0,2 0-9 0,1 0 4 15,5 0-2-15,2 0 7 0,4 0 5 16,2 0-5-16,7 18 3 0,3-18 1 0,6 0 2 16,5 19 0-16,4-19 2 0,6 14-2 0,3-14-6 15,9 10 3-15,4-10-5 0,7 0 6 0,5 0-1 16,4 0 4-16,7 0-2 0,3 0-2 0,5 0-6 15,2 0 7-15,4 0 0 0,1 0-15 0,1 0 5 16,1 0-20-16,0-12 2 0,0 12 13 16,0 0 0-16,0 0 10 0,24 0 2 0,-24 0 1 15,20 0 3-15,-20 0-7 0,22 0-9 0,-22 0-10 16,19 0-20-16,-19 0-25 0,13 0-32 0,-13 0-27 0,0 0-7 16,0 0 8-16,0 0 23 0,0 0 8 0,0 0-15 15,0 0-26-15,0 0-49 0,0 0-79 0,0 0-86 16,-18 0-72-16,18 0-213 0,0 0-197 15,-21 0-293-15,21 0-84 0,-23 0 278 0</inkml:trace>
  <inkml:trace contextRef="#ctx0" brushRef="#br0" timeOffset="73519.0086">18174 580 1909 0,'0'-3'64'0,"0"3"72"0,0-3 68 0,0 3 53 16,0 0 42-16,0 0 47 0,0 0 48 0,0 0 32 15,0 0-26-15,0 0-72 0,0 0-97 16,0 0-59-16,0 0-48 0,0 0-5 0,0 0 20 16,0 0 21-16,0 0-9 0,0 0 14 0,0 0-1 15,0 0-6-15,0 0 2 0,0 0-23 0,0 0 5 16,0 0-17-16,0 0 0 0,0 0-8 0,0 0-24 16,0 0-2-16,0 0-6 0,0 18-8 0,0-18-3 15,0 14-6-15,0-14-10 0,0 22-8 0,0-7-13 16,0 0-11-16,0 3-6 0,-15 0-11 0,15 3-1 15,0-3-1-15,-15 2-5 0,15 4 8 0,0-3-9 16,0 1 2-16,0 0-3 0,0-1-2 0,0-2 7 16,0 1-8-16,0-1 2 0,22-5-10 0,-22-1-6 15,22-3-11-15,-22-1-19 0,25-5-21 16,-25-2-19-16,25-2 0 0,-12 0 2 0,-2 0 19 16,0 0 14-16,-1-20-3 0,0 20 9 0,-1-19-1 15,-1 19 6-15,-2-23 14 0,-1 23 10 0,-2-22 10 16,-1 10 4-16,-2 2 5 0,0 2-6 0,0 0 7 15,0 0 7-15,0 2 10 0,-19 0 20 0,19 3 14 16,0 3 11-16,-20 0 10 0,20 0 5 0,-17 0 3 16,17 23-2-16,-24-23-10 0,12 26-19 0,-2-9-23 15,2 0-15-15,0 1-16 0,2 1-24 0,3-3-44 16,0-3-59-16,4 0-62 0,3-5-108 0,0-8-185 16,0 10-145-16,0-10-361 0,20 0-205 15,-20 0-135-15,21-27 145 0,-21 8 432 0</inkml:trace>
  <inkml:trace contextRef="#ctx0" brushRef="#br0" timeOffset="74194.0234">17924 459 1690 0,'0'-3'86'0,"0"0"58"16,-17 2 58-16,17-1 68 0,0-2-23 0,-17 4 28 15,17-1 50-15,-16 1 25 0,8 0 8 0,-2 0-37 16,-1 0-50-16,1 0-52 0,-1 0-33 0,2 0-26 16,1 18-44-16,-2-18-15 0,1 17-10 0,-1-17-13 15,0 27 9-15,1-8 8 0,0 3 5 0,-2 6 19 16,4 2-19-16,2 7-11 0,0 5-28 16,5 6-28-16,0 6 0 0,0 3-33 0,25 2 1 15,-25-2-4-15,34-2-6 0,-9-2 11 0,7-7-5 16,5-8 9-16,4-9-5 0,4-6-2 0,5-9-1 15,4-9-24-15,0-5-39 0,1 0-51 0,-3-22-38 16,2-2-13-16,-2-5 16 0,-1-5 40 0,-1-7 23 16,-3-5 8-16,-6-2-1 0,-3-3-28 0,-7-1-17 15,-6 1-7-15,-9-1-17 0,-7-1 7 0,-9 2-15 16,0 1-17-16,-39-1 13 0,7 2 41 0,-8 6 133 16,-5 5 133-16,-8 6 119 0,-8 7 65 0,-2 6-28 15,-2 12 25-15,-1 7 14 0,-2 0 8 0,-2 21-17 16,0-2-85-16,0 4-88 0,7 5-76 0,6 4-52 15,9 2-60-15,14-1-144 0,12-1-214 0,11-3-306 16,11-2-426-16,24-5-334 0,3-6 136 16,10-3 316-16</inkml:trace>
  <inkml:trace contextRef="#ctx0" brushRef="#br0" timeOffset="75047.9083">19266 696 712 0,'-3'0'63'0,"-1"0"80"0,2 0 88 16,1 0 78-16,1 14 3 0,0-14-16 0,0 0-32 15,0 0-33-15,0 0 16 0,0 0 14 0,0 0 48 16,0-16 39-16,19 16 18 0,-19 0 9 0,0-16-72 15,14 16-46-15,-14 0-47 0,12-14-27 0,-12 14 63 16,13-12 44-16,-5 6 5 0,0 6-7 0,0-8-52 16,0 8-24-16,1 0 4 0,3 0 7 0,0 0 57 15,3 21-56-15,-1-21-65 0,3 37-57 16,-2-15-102-16,0 4 0 0,0 6 0 0,-1 2 0 16,-2 2 0-16,1 0 0 0,-3 1 0 0,-1-3 0 15,1 0 0-15,1-4 0 0,-1-5 0 0,0-6 0 16,-1-4 0-16,1-8 0 0,0-7 0 0,1 0 0 15,-1 0 0-15,1-29 0 0,0 7 0 0,-1-5 0 16,0-7 0-16,-2-2 0 0,-4-5 0 0,0-2 0 16,-3 0 0-16,-1-3 0 0,0 2 0 0,0 4 0 15,-27 4 0-15,27 0 0 0,-17 10 0 0,17 4 0 16,-16 5 0-16,16 7 0 0,0 6 0 16,0 4 0-16,0 0 0 0,0 0 0 0,0 29 0 15,0-29 0-15,21 34-74 0,-21-12-115 0,18 4-129 16,-18 1-202-16,16 0-162 0,-16-1-197 0,18 3-229 15,-18 3-188-15,15-3 3 0,-7-3 314 0</inkml:trace>
  <inkml:trace contextRef="#ctx0" brushRef="#br0" timeOffset="75293.9197">19909 798 3001 0,'1'0'125'0,"-1"0"130"15,0 0 105-15,0 0 72 0,0 0-50 0,0 0-68 16,0 0-34-16,0 0-10 0,0 0-2 0,0 0 2 16,0 0-10-16,0 21-13 0,0-21-34 15,0 24-44-15,23-7-41 0,-23 1-44 0,0 3-32 16,14 0-15-16,-14 1-19 0,0-2-9 0,11 2-9 16,-11-4-15-16,0 2-27 0,0-3-50 0,0-3-72 15,6-2-117-15,-6-1-124 0,0-6-51 0,4 1-156 16,-3-5-161-16,0 1-66 0,0-2-207 0,2 0 90 15,-1 0 229-15,-2-26 219 0</inkml:trace>
  <inkml:trace contextRef="#ctx0" brushRef="#br0" timeOffset="75746.9041">19935 791 4163 0,'-8'0'123'16,"3"0"79"-16,0 0 78 0,1 0 54 0,1 0-73 15,0 0-24-15,1 0-31 0,2 0-25 0,0 0-32 16,0 0-40-16,0 0-45 0,23-18-30 0,-23 18-20 16,26 0-17-16,-9-14 3 0,0 14-1 0,2-11 1 15,-1 11 5-15,1 0-9 0,-2 0-13 0,-1 0-4 16,-3 0-5-16,-2 0-4 0,-3 0 20 16,0 23 4-16,-4-23 9 0,-4 19 7 0,0-7 5 15,0 1 15-15,0 3 0 0,-24-1 19 0,24-1 9 16,-22 3 5-16,22-2 7 0,-28 2-9 0,28-3-16 15,-24-2-20-15,24-3-14 0,-17-1-6 0,17-1-7 16,-11-1 0-16,11-4-1 0,0 0-4 0,0-2-10 16,0 0-14-16,0 0-24 0,0 0-5 0,0-17 14 15,30 17 6-15,-30 0 21 0,30-22 13 0,-12 22-1 16,3-11 3-16,0 11 10 0,0 0-10 0,-1 0 25 16,-2 0 24-16,-4 0 23 0,-1 0 52 0,-2 21 49 15,-3-21 36-15,-4 25 19 0,-4-10-4 0,0 3-42 16,0-1-31-16,0 0-26 0,-28 3-29 0,28-1-18 15,-33 0-26-15,14 0-23 0,-3-4-13 0,2 1-12 16,-1-2 0-16,1-1 0 0,0-3 0 16,2-2 0-16,2-1-46 0,2-5-81 0,-1-1-93 15,5-1-100-15,2 0-117 0,2-18-148 0,3 18-82 16,3-26-239-16,0 9-79 0,0 0-84 0,20-3-28 16,-20 1 275-16,30 0 242 0</inkml:trace>
  <inkml:trace contextRef="#ctx0" brushRef="#br0" timeOffset="76031.6844">20456 717 3609 0,'3'0'190'0,"-2"0"104"0,0 0 85 0,-1 0 93 16,0 0-55-16,0 0 50 0,0 0 30 0,0 17 6 15,0-17-43-15,0 14-76 0,0-14-115 0,0 23-98 16,0-9-92-16,0 3-79 0,0 0 0 0,0 4 0 16,0-1 0-16,0 6 0 0,0 2 0 0,0 1 0 15,0 0 0-15,0-3 0 0,17 3 0 0,-17-8 0 16,0 1-95-16,12-4-92 0,-12-4-96 0,10-4-120 16,-10-3-95-16,10-2-78 0,-10-3-77 15,12-2-147-15,-7 0-23 0,0 0-28 0,1 0-68 16,-2-24 152-16,1 24 136 0,-1-22 197 0</inkml:trace>
  <inkml:trace contextRef="#ctx0" brushRef="#br0" timeOffset="76481.9074">20497 773 2786 0,'-6'-3'96'0,"1"1"92"15,-1-2 99-15,-1 3 97 0,4 0 8 0,-1 0-19 16,-1 1-64-16,3 0-78 0,2 0-82 0,0 0-63 15,0-1-21-15,0 1-29 0,0-1-21 0,21 1-5 16,-21 0-18-16,23 0 9 0,-23 0 8 16,31 0-9-16,-14 0 10 0,1 0-10 0,-3 0-8 15,1 0 2-15,-4 18 0 0,-1-18 13 0,0 0 9 16,-4 18 17-16,0-18 21 0,-7 19 18 0,5-7 12 16,-5 0 0-16,0 3 6 0,0 2-12 0,0 0-11 15,-19 1 0-15,19-2-22 0,-17-2-10 0,17 1-6 16,-19-3-11-16,19-1-12 0,-21 0-7 0,11-2 2 15,-1-4-4-15,0 0 10 0,1 1 0 0,3-2-8 16,0-2 4-16,1-2-20 0,2 0-18 0,4 0-25 16,0 0-28-16,0 0-3 0,0 0 14 0,0-20 15 15,22 20 24-15,-22-14 16 0,25 14 11 0,-25-14-1 16,29 14 16-16,-12-11 0 0,-3 11 8 16,0 0 13-16,-3 0 18 0,-1 0 33 0,-10 0 31 15,12 0 29-15,-12 23 5 0,0-23-7 0,0 23-12 16,0-9-32-16,-26 0-31 0,26 0-20 0,-27 2-25 15,9 0 5-15,3-2-6 0,-2-1-6 0,0 1-1 16,1-4-7-16,4-1-8 0,1-2-23 0,1-2-76 16,10-1-124-16,-10-2-138 0,10-2-91 0,0 0-178 15,0 0-115-15,0-18-89 0,0 18-191 0,22-19 104 16,-22 19 233-16,24-27 237 0</inkml:trace>
  <inkml:trace contextRef="#ctx0" brushRef="#br0" timeOffset="76717.9586">20876 785 3902 0,'0'0'98'0,"0"0"94"0,0 0 36 16,0 0 65-16,0 0-52 0,22 0-85 0,-22 0-26 15,24 0-60-15,-8 0-49 0,0-15-8 0,2 15-44 16,-2 0-43-16,3 0-84 0,-2 0-146 16,0 0-163-16,-1 0-132 0,-2 0-74 0,0 0-56 15,-3 15-9-15,-2-15 73 0,-5 0 159 0</inkml:trace>
  <inkml:trace contextRef="#ctx0" brushRef="#br0" timeOffset="76869.0233">20902 985 3297 0,'17'0'77'0,"4"0"80"15,3 0 78-15,2-23 37 0,4 23-81 0,0-14-117 0,-2 14-208 16,0-13-267-16,-3 13-240 0,0-12-305 16,-1 12 21-16,-5-10 230 0</inkml:trace>
  <inkml:trace contextRef="#ctx0" brushRef="#br0" timeOffset="77257.3389">21929 516 2916 0,'2'0'93'16,"-2"0"142"-16,6 0 148 0,-4 0 159 0,2 0 0 15,-1 18 12-15,-1-18 27 0,1 21-44 0,0-4-14 16,2 3-61-16,0 2-107 0,-1 4-116 16,1 3-78-16,0 0-93 0,0 4-68 0,-1 0 0 15,1 1 0-15,2-1-31 0,-2-1-70 0,0-4-71 16,-2-1-110-16,4-2-118 0,0-6-151 0,-1-2-95 16,2-8-253-16,0 1-155 0,2-7-169 0,2-3-7 15,-2 0 364-15</inkml:trace>
  <inkml:trace contextRef="#ctx0" brushRef="#br0" timeOffset="77521.9819">22354 764 2730 0,'0'-2'51'15,"0"0"66"-15,0-2 76 0,0 3 99 0,-18-1 36 16,18 2 36-16,-19 0 18 0,19 0-64 0,-22 0-39 15,10 0-58-15,-1 20-50 0,0-20 43 0,1 0 20 16,1 20 10-16,2-8 5 0,1 2-34 0,2 1-34 16,2 2-29-16,1 2-17 0,2 3-23 0,1-1-31 15,0 0-21-15,0-3-36 0,25 0-40 0,-25-3-46 16,29-2-57-16,-12-3-61 0,4-3-115 0,-1-2-144 16,3-4-61-16,0-1-203 0,0 0-155 15,0 0-47-15,-1-23-173 0,2 23 132 0,-5-26 282 16,1 10 232-16</inkml:trace>
  <inkml:trace contextRef="#ctx0" brushRef="#br0" timeOffset="77833.9013">22599 795 3129 0,'-21'0'138'16,"21"0"151"-16,-14 0 125 0,14 0 100 0,-16 0-93 16,16 17-91-16,-19-17-63 0,10 16-49 0,1-16 0 15,0 23-26-15,3-11-34 0,5 2-37 0,-7-2-33 16,7 1-29-16,0 0-22 0,0 1-16 0,0 0-14 15,24-1-6-15,-24-2-6 0,27 1-9 0,-9-4-9 16,3-1-28-16,2-5-43 0,0 0-16 16,4-2-34-16,-1 0 3 0,2 0 3 0,-1-25-13 15,-2 25 14-15,-1-25-6 0,-6 10 19 0,1-2 29 16,-4 1 13-16,-3-1 21 0,-3-3 17 0,-4 5-6 16,-5-2 8-16,0 0-3 0,0 1-15 0,0 1-18 15,-28 0-24-15,28 0-12 0,-38 6-6 0,12-2 28 16,-3 4 32-16,-3 3 36 0,1 2 23 15,-1 2 4-15,3 0-4 0,4 0-5 0,1 27-50 0,7-27-78 16,3 29-96-16,5-15-120 0,3 2-60 0,6 1-69 16,-3-1-90-16,3-1-72 0,0-4 36 0,0 2 146 15</inkml:trace>
  <inkml:trace contextRef="#ctx0" brushRef="#br0" timeOffset="78053.8877">22613 870 4178 0,'-7'11'163'0,"7"-5"74"0,0 1 82 16,0 1 108-16,0-2-41 0,0 4 28 0,0 1-16 0,0 3-72 15,27 0-110-15,-27 1-106 0,27 1-77 16,-11-1-94-16,1-1-121 0,-2-1-200 0,5-1-163 15,-2-6-293-15,-2 2-239 0,0-3-227 0,0-3 55 16,-1 0 351-16</inkml:trace>
  <inkml:trace contextRef="#ctx0" brushRef="#br0" timeOffset="78669.2743">23413 355 2155 0,'0'0'80'0,"0"-3"80"0,0 3 71 0,0 0 111 16,-17 0 48-16,17 0 22 0,0 0 49 0,-19 0-58 15,19 0-68-15,-14 24-28 0,4-24-10 0,1 19 64 16,-1-4 54-16,0 6 28 0,3 1 54 0,0 10-95 16,2 4-114-16,2 6-99 0,1 5-166 0,-1 10-23 15,3 9 0-15,0 6 0 0,0 5 0 0,0 5 0 16,0 0 0-16,0 6 0 0,20-1 0 0,-20-5 0 16,34-7 0-16,-8-7 0 0,5-5 0 0,8-11 0 15,7-8 0-15,1-10-67 0,2-6-205 0,1-10-300 16,-3-2-290-16,-1-11-342 0,-8-2-207 0,-2-3-47 15,-6 0 272-15,-1-31 409 0</inkml:trace>
  <inkml:trace contextRef="#ctx0" brushRef="#br0" timeOffset="79010.19">24003 471 2927 0,'0'-3'104'0,"16"3"99"15,-16-1 86-15,0 1 139 0,0 0-1 0,0 0-27 16,0 0 40-16,0 0-23 0,0 18-8 0,0-18-7 15,0 25-73-15,0-9-64 0,0 4-42 0,0 2-33 16,0 4-7-16,0 3-15 0,0 4-38 0,0 0-27 16,0 4-57-16,0-1-37 0,0 2-42 0,17-2-45 15,-17-2-44-15,0-2-63 0,0-6-46 0,13-2-75 16,-13-6-156-16,0-4-90 0,13-5-165 16,-13-6-195-16,10-3-47 0,-10 0-153 0,9 0 90 0,-4-25 289 15,0 25 256-15</inkml:trace>
  <inkml:trace contextRef="#ctx0" brushRef="#br0" timeOffset="79447.9014">23909 467 2440 0,'-5'-6'46'0,"3"1"44"0,0-1 45 15,1 1 33-15,1-1 4 0,0 1-5 0,0-2-26 16,0 1-20-16,20 0-38 0,-20-3-36 0,23 1-13 15,-8 1-8-15,1 0-13 0,0-1-8 0,3 2 3 16,-1 2 4-16,1 2 48 0,0 2 49 16,-4 0 35-16,1 0 37 0,-3 0 23 0,2 27-18 15,-4-27 1-15,0 30-18 0,-2-13-47 0,-3 1 0 16,-2 3-11-16,-3 3 5 0,-1-2-9 0,0 3 2 16,0-1-30-16,0 1-32 0,-26 1 9 0,26-2-29 15,-19 0-5-15,19-2 7 0,-25 0 0 0,25-4 2 16,-25 0 1-16,14-7-1 0,-1 3-26 15,12-9 3-15,-15 2 1 0,15-5-18 0,-7-2-4 0,7 0-24 16,0 0-27-16,0 0 2 0,0 0 0 0,22 0 29 16,-22-17 18-16,27 17 14 0,-10 0 4 0,0 0-2 15,3 0 2-15,-2 0 12 0,1 0 34 0,-1 0 41 16,-3 0 51-16,-1 25 55 0,-2-25 34 16,-3 25 12-16,-1-9-11 0,-4 4-16 0,-1 1-38 15,-3 2-37-15,0 0-42 0,0-1-54 0,0 0-31 16,0-2-36-16,0-3-33 0,0-3-51 0,0-3-82 15,0-1-117-15,0-6-170 0,0 1-108 0,0-5-212 16,0 0-120-16,23 0-75 0,-23-24-104 0,25 24 175 16,-25-33 255-16</inkml:trace>
  <inkml:trace contextRef="#ctx0" brushRef="#br0" timeOffset="79681.9019">24494 640 2617 0,'0'-2'75'0,"0"2"84"0,0 0 182 16,0 0 158-16,0 0 56 0,0 0 3 0,0 0-76 16,-16 25-33-16,16-25-38 0,0 25-21 0,0-10-39 15,0 0-63-15,0 3-38 0,0 1-31 0,18 2-30 16,-18 1-39-16,0-1-53 0,0 2-36 0,12-2-43 16,-12 2-38-16,0-3-33 0,13 0-43 0,-13-3-51 15,7-5-54-15,-7 0-42 0,9-6-70 0,-7 0-103 16,3-4-122-16,-2-2-104 0,0 0-164 0,2 0-43 15,-3 0-11-15,-1-23-60 0,1 23 174 0,0-23 124 16,0 9 200-16</inkml:trace>
  <inkml:trace contextRef="#ctx0" brushRef="#br0" timeOffset="80105.912">24523 660 2514 0,'-8'-5'96'0,"8"2"117"16,-8 0 129-16,2 3 128 0,3-2 17 0,0 1-49 15,0 1-96-15,0 0-97 0,3 0-62 0,-2 0-41 0,2 0-13 16,0 0-39-16,0 0-49 0,0 0-30 16,19 0-16-16,-19 0 2 0,19 0 2 0,-19 0-3 0,25 0-5 15,-9 0 3-15,-3 0-9 0,3 0 2 0,-2 0 5 16,-3 0 2-16,2 0 1 0,-2 18 8 16,-3-18-2-16,-2 21-11 0,-1-21 16 0,-2 25 13 15,-3-13 9-15,0 1 31 0,0-1 11 0,0 1-1 16,-23-3-4-16,23 1-24 0,-23-2-11 0,23 3-9 15,-22-4-2-15,10 1-5 0,0-3-15 0,12 0 0 16,-17 1 1-16,17-3-11 0,-8 0-5 0,8-2-44 16,-5-2-27-16,5 0-25 0,0 0-6 0,0 0 34 15,17 0 16-15,-17-17 43 0,27 17 11 0,-8 0 18 16,1 0 6-16,2 0 40 0,3 0 23 0,-3 0 15 16,-4 0 46-16,2 0 25 0,-6 20 38 0,-4-20 25 15,-3 20 11-15,-7-20-28 0,0 25-16 0,0-10-32 16,-21 2-37-16,21-1-30 0,-34-1-36 15,9 3-24-15,0-4-20 0,0 2-7 0,-3-3-12 16,0-1-9-16,1-2-31 0,2-2-46 0,1-2-63 16,5-3-104-16,-2-2-135 0,0-1-113 0,6 0-97 15,3 0-181-15,1-21-52 0,4 21-113 0,2-22-70 16,5 22 207-16,-4-21 219 0</inkml:trace>
  <inkml:trace contextRef="#ctx0" brushRef="#br0" timeOffset="80373.9057">24040 1131 1955 0,'0'0'97'0,"0"0"90"16,0 0 99-16,0 0 162 0,26 0 51 0,-26 0 42 15,27 20-31-15,-9-20-97 0,7 0-100 0,6 0-69 16,8 0-33-16,10 0-35 0,8 0 2 0,9 0-7 16,9-24-4-16,2 24-30 0,2-22-61 0,-3 22-89 15,-8-20-112-15,-8 20-117 0,-11-14-99 0,-14 14-106 16,-9-10-229-16,-11 10-150 0,-7 0-203 16,-8 0-118-16,0 0 286 0,-21 0 268 0</inkml:trace>
  <inkml:trace contextRef="#ctx0" brushRef="#br0" timeOffset="81049.7121">24278 1521 2792 0,'0'0'105'15,"0"-19"102"-15,0 19 85 0,0 0 74 0,12 0-9 16,-12 0 0-16,0 0-13 0,0 0 0 15,0 0 19-15,0 0 5 0,0 28 18 0,0-28-1 16,0 29-62-16,0-10-39 0,0 4-10 0,0 1-20 16,0 3-52-16,0 2-69 0,17 2-78 0,-17 3-55 15,14 0 0-15,-14 0 0 0,18-1 0 0,-18-1 0 16,20-1 0-16,-9-3 0 0,-2-3 0 0,-1 0 0 16,0-6 0-16,-2 0 0 0,1-4 0 0,-2-1 0 15,-4-5 0-15,2 0 0 0,-2-5 0 0,0-1 0 16,0-2 0-16,-1-1 0 0,0 0 0 0,0 0 0 15,0-19 0-15,0 19 0 0,0-25 0 0,0 8 0 16,0-3 0-16,0-4 0 0,0-4 0 16,0-1 0-16,-16-6 0 0,16-4 0 0,0-6 0 15,-15-2 0-15,15-4 0 0,-14-4 0 0,7 1 0 16,2-1-40-16,-1 4-45 0,4 2-32 0,2 9-15 16,0 4 32-16,0 7 42 0,27 6 32 0,-27 7 10 15,35 6 14-15,-14 1 3 0,4 5 3 0,-2 2 0 16,-3 2-4-16,1 0 1 0,-3 0-2 0,-5 27 5 15,-3-27 4-15,0 30-1 0,-10-12-1 16,0 0 7-16,5 5-1 0,-5-1 3 0,0 2-1 0,0 3-8 16,-25-1 8-16,25-4-2 0,-26 2 6 0,26-2 3 15,-28 2-10-15,13-5 3 0,1-1-9 16,2-3-3-16,2-1 1 0,-1-4-8 0,11 0 6 16,-13-2-5-16,13-2-3 0,-6-3-11 0,6-2-34 15,0-1-36-15,0 0-42 0,0 0-18 0,0 0 6 16,0 0 28-16,26-21 39 0,-26 21 32 0,29 0 26 15,-11-14 9-15,-1 14 7 0,0 0 2 0,3 0-1 16,-4 0 1-16,3 0 1 0,-4 0 1 0,-2 0 10 16,0 0 18-16,0 23 15 0,-3-23 21 0,-3 17 17 15,-3-17 1-15,-4 20 2 0,0-11-8 0,0 4-16 16,-21 0-13-16,21 0-18 0,-30-1-19 0,10 3-8 16,-5-3-1-16,0 2-3 0,-3-1-5 0,-2-2-22 15,-2 1-44-15,-2-2-49 0,1-3-69 16,-1-2-101-16,5 0-159 0,1-5-110 0,4 0-244 15,4 0-204-15,2-21-194 0,6 21-31 0,5-32 321 16</inkml:trace>
  <inkml:trace contextRef="#ctx0" brushRef="#br0" timeOffset="81621.7769">25330 869 2732 0,'3'-6'142'0,"-3"3"114"15,0 3 143-15,0-3 122 0,0 1-65 16,0 2-42-16,0 0-36 0,0 0-12 0,0 0 3 15,0 29-4-15,0-29-67 0,0 32-85 0,0-8-69 16,0 0-63-16,17 2-39 0,-17 1-25 0,23 1-10 16,-23 3-10-16,16-2-18 0,-16 0-38 0,20-3-64 15,-20-1-98-15,11 0-148 0,-11-4-92 0,11-2-137 16,-6-5-206-16,0 0-51 0,-1-3-113 0,-4-4-32 16,4-2 229-16,-4-3 217 0</inkml:trace>
  <inkml:trace contextRef="#ctx0" brushRef="#br0" timeOffset="81797.9086">25210 1078 3790 0,'0'0'124'0,"28"0"88"16,-8 0 81-16,1 14 57 0,8-14-72 0,-2 0-76 15,3 0-81-15,3 0-62 0,-2 0-67 16,-1 0-60-16,-1 0-80 0,-7 0-208 0,1 0-273 0,-1 0-209 15,-6 0-267-15,4 0 105 0,-4-21 286 16</inkml:trace>
  <inkml:trace contextRef="#ctx0" brushRef="#br0" timeOffset="82056.8837">25802 638 3900 0,'0'0'96'0,"0"0"113"0,0 0 101 16,0 0 95-16,0 0 31 0,0 27 24 0,0-27 3 15,0 31-4-15,0-10-50 0,20 3-76 0,-20 5-48 16,18 3-76-16,-18 4-77 0,21 3-60 0,-21 2-59 16,18 0-13-16,-9 2-9 0,-9-3-57 0,10-4-59 15,-10-4-63-15,5-3-57 0,-5-6-18 16,4-4-63-16,0-5-81 0,-2-3-76 0,0-4-95 15,0-6-200-15,0-1-95 0,0 0-155 0,0 0-16 16,1-20 226-16,-1 20 239 0</inkml:trace>
  <inkml:trace contextRef="#ctx0" brushRef="#br0" timeOffset="82517.7423">25701 572 2804 0,'0'0'91'16,"-2"-2"97"-16,0 2 104 0,-1 0 60 0,3-4-9 0,0 1-55 16,0 0-71-16,0 1-47 0,22-5-69 15,-22 1-42-15,30-3-10 0,-10 0-22 0,3 1-14 16,1-1 5-16,5 0-18 0,-1 1 9 0,3 2-5 16,-4 4-4-16,2-1 0 0,-2 3-5 0,-2 0 1 15,-5 0 8-15,2 20-4 0,-5-20 0 0,-5 24 9 16,0-9 12-16,-5 3 10 0,-3 0 10 15,-4 0 6-15,0 3 7 0,0 1-5 0,0 1 0 16,-33 1-3-16,33 1-15 0,-30-4 26 0,10 3 8 16,2-2 27-16,-4 3 11 0,3 0 3 0,0-4-10 0,1 1-19 15,1-2-9-15,4 1-30 0,2-6-7 0,0-1-8 16,6-3-17-16,1-5-2 0,0-1 2 16,4-2-5-16,0-3-4 0,0 0 3 0,0 0-9 15,26 0-1-15,-26-21 2 0,30 21-10 0,-15-16 8 16,3 16 8-16,-2-14-2 0,2 14 15 0,-3 0 5 15,-1-11 15-15,-1 11 29 0,-3 0 17 0,1 0 37 16,-2 23 12-16,0-23-1 0,-4 26 1 0,1-9-19 16,-2 1-22-16,1 1-17 0,-3-1-23 0,0 0-22 15,0-1-12-15,1 0-14 0,-1-1-36 0,1-3-52 16,1-3-92-16,0 1-138 0,3-6-112 0,-1 0-92 16,6-5-179-16,-3 0-94 0,5 0-53 0,1-19-153 15,2 19 166-15,0-30 178 0,-3 11 199 0</inkml:trace>
  <inkml:trace contextRef="#ctx0" brushRef="#br0" timeOffset="82773.0253">26328 755 3141 0,'0'-2'109'16,"0"2"124"-16,0 0 99 0,-16 0 96 0,16 0-25 16,0 0-55-16,-16 0-6 0,16 0 5 0,0 24-5 15,-13-24-9-15,13 18-43 0,-8-5-58 0,8 2-42 16,-6 2-22-16,6 3-19 0,-4 2-23 0,2 1-19 15,2 0-32-15,0 1-28 0,0 0-21 0,0-4-15 16,0 0-11-16,0-2 5 0,25-2-3 16,-25-3 2-16,29 0 3 0,-14-4-13 0,3-1-6 15,1-2-18-15,-2 0-25 0,2-2-26 0,-4-3-31 16,1-1-28-16,-3 1-38 0,-1-1-54 0,-4 0-91 16,-1 0-95-16,0 0-50 0,-2 0-102 0,-1 0-157 15,-2-16-70-15,-1 16-136 0,-1 0-33 0,0-15 190 16,0 15 212-16</inkml:trace>
  <inkml:trace contextRef="#ctx0" brushRef="#br0" timeOffset="82985.8895">26332 889 3129 0,'-2'0'116'0,"-2"14"119"16,3-14 110-16,1 0 96 0,0 11-48 0,0-11-80 15,0 0-58-15,27 9-74 0,-27-9-55 0,32 0-52 16,-14 0-42-16,0 0-33 0,4 0-38 0,-3 0-38 16,-2 0-36-16,-1-17-23 0,-3 17-95 0,-3 0-131 15,1-14-152-15,-4 14-136 0,-3 0-52 0,-4-15-64 16,6 15 67-16,-6-12 82 0,0 6 172 16</inkml:trace>
  <inkml:trace contextRef="#ctx0" brushRef="#br0" timeOffset="83153.8891">26323 790 2885 0,'0'0'90'0,"0"15"97"0,0-15 137 0,0 0 119 16,25 0-18-16,-25 0-46 0,27 0-95 0,-12 0-109 16,4 0-65-16,2 0-68 0,0 0-72 0,0 0-77 15,-1-18-210-15,-2 18-275 0,0 0-218 0,-5-14-298 16,1 14 79-16,-1-18 291 0</inkml:trace>
  <inkml:trace contextRef="#ctx0" brushRef="#br0" timeOffset="83427.8912">26750 410 2740 0,'-13'-4'70'0,"13"3"96"0,0 1 127 0,0 0 173 16,0 0 54-16,0 0-32 0,29 22-6 16,-11-22-47-16,7 26-33 0,2-6-21 0,6 4-81 15,3 7-82-15,3 6-59 0,-1 4-32 0,-5 9-33 0,1 6-43 16,-9 8-31-16,-4 4-12 0,-6 3-5 16,-7 2 2-16,-8 2 2 0,0-1-6 0,0-1-5 15,0-4-24-15,-23-6-52 0,23-3-58 0,-35-9-103 16,15 0-144-16,-4-7-96 0,-3-4-121 0,2-6-239 15,0-4-138-15,1-8-211 0,5-8 72 0,1-2 348 16</inkml:trace>
  <inkml:trace contextRef="#ctx0" brushRef="#br0" timeOffset="83817.2261">27535 640 2380 0,'0'-2'65'0,"0"-1"85"0,0 3 136 0,0-3 141 0,0 2 84 16,0 0 6-16,0-1-83 0,0 2-76 15,0 0-46-15,0 0 1 0,0 0 36 0,25 19-12 16,-25-19-48-16,0 20-46 0,20-6-44 0,-20 6-14 16,18-2-28-16,-18 7-31 0,16 2-39 0,-16 2-40 15,15 1-28-15,-15 0-25 0,12 2-28 0,-6-3-44 16,-2 2-57-16,-1-4-71 0,-1-4-77 0,2-2-133 15,-4-2-94-15,0-7-94 0,1-1-193 16,-1 0-53-16,0-7-75 0,0-3-93 0,0-1 183 16,0 0 228-16</inkml:trace>
  <inkml:trace contextRef="#ctx0" brushRef="#br0" timeOffset="83985.8809">27490 795 3314 0,'0'0'119'0,"0"0"123"15,24 0 114-15,-24 0 88 0,25 0-63 0,-9 19-46 16,-1-19-27-16,4 16 10 0,3-16-6 0,0 16-68 16,1-16-92-16,-1 14-139 0,-2-14-166 0,-1 10-142 15,1-10-127-15,-3 7-250 0,-1-7-189 0,-5 0-182 16,0 0-160-16,-1 0 272 0,1 0 303 0</inkml:trace>
  <inkml:trace contextRef="#ctx0" brushRef="#br0" timeOffset="84321.4907">27974 652 4716 0,'0'0'84'0,"0"0"81"0,-17 0 111 0,17 0 127 16,0 17 43-16,0-17 18 0,0 16 5 0,0-16-11 15,0 28-119-15,0-11-100 0,0-1-115 0,0 1-116 16,21 3-8-16,-21-1 0 0,24-1 0 0,-24-1 0 15,26 0 0-15,-12-2 0 0,-2 1 0 0,0-5 0 16,-1-1 0-16,-3-3 0 0,0-1 0 16,1-4 0-16,-3-2 0 0,2 0 0 0,2 0 0 15,-2-24 0-15,1 24 0 0,1-34 0 0,1 13 0 16,-2-2 0-16,0-6 0 0,-2-2 0 0,-1-1 0 16,-2-3 0-16,-4-1 0 0,0 1 0 0,0 1 0 15,0 2 0-15,0 3 0 0,-18 5 0 0,18 7 0 16,0 3 0-16,0 4 0 0,0 5-73 0,0 2-82 15,0 3-95-15,0 0-111 0,0 0-158 0,0 0-115 16,0 23-276-16,0-23-210 0,0 19-228 16,0-19 89-16,0 22 371 0</inkml:trace>
  <inkml:trace contextRef="#ctx0" brushRef="#br0" timeOffset="84630.8564">28453 712 2636 0,'0'0'116'0,"0"-10"138"0,0 10 137 0,0-4 89 15,0 0-30-15,0 4-78 0,0 0-67 16,0 0-3-16,0 0 47 0,0 0 38 0,0 19 7 15,0-19-31-15,0 23-77 0,17-23-47 0,-17 32-50 16,13-13-29-16,-13 0-41 0,15 2-56 0,-15 0-24 16,13-1-28-16,-13-1-27 0,12 2-29 0,-12-3-50 15,8-2-64-15,-4-2-66 0,-2-3-100 0,2-1-156 16,-1-6-77-16,1 1-169 0,-1-3-175 0,-1-2-23 16,0 0-117-16,-2 0 106 0,1 0 233 0,-1-19 227 15</inkml:trace>
  <inkml:trace contextRef="#ctx0" brushRef="#br0" timeOffset="85069.8952">28451 728 2800 0,'-2'-1'125'0,"0"1"156"16,-1 0 128-16,1 0 124 0,2 0-66 0,0 0-100 16,-1 0-63-16,1 0-78 0,0 0 4 0,0 0-16 15,0 0-25-15,25 0-36 0,-25 0-70 0,19-17-39 16,-19 17-38-16,29 0-13 0,-13-9 10 0,0 9-6 15,2 0-9-15,2 0 8 0,-3-8-12 0,0 8-9 16,-2 0 8-16,0 0-16 0,-5 0 0 16,-2 0 17-16,-2 20-1 0,-3-20 3 0,-3 17 15 0,0-17 0 15,0 18 7-15,0-18 11 0,-23 20-8 0,23-11 0 16,-26-1-4-16,26 4 4 0,-27-4-3 16,14 0-4-16,0 0-2 0,2 1-3 0,11-2 0 15,-18-1 1-15,18-1-17 0,-8-1-13 0,8-1-13 16,0-1-28-16,0 0 3 0,0-2-11 0,0 0 2 15,0 0 16-15,0 0 9 0,27 0 26 0,-27 0 8 16,23 0 21-16,-23 0 2 0,28 0 4 0,-15 0 7 16,0 0-7-16,0 0 39 0,-2 18 34 0,-1-18 36 15,-3 17 40-15,-7-17 1 0,8 22-4 0,-8-9-10 16,0 0-20-16,0 0-13 0,0 1-23 0,-19-2-20 16,19 1-12-16,-20 0-22 0,20-3-14 0,-23 0-6 15,23 1-9-15,-25-3-4 0,25-1-5 0,-19-1-10 16,19-2-32-16,-14 1-45 0,14-3-68 15,-8-1-139-15,8-1-121 0,0 0-98 0,0 0-230 16,0-21-138-16,0 21-149 0,0-23-98 0,21 6 236 16,-21 0 286-16</inkml:trace>
  <inkml:trace contextRef="#ctx0" brushRef="#br0" timeOffset="85366.5647">28930 761 3864 0,'0'-1'136'0,"0"0"116"0,0 1 59 15,0 0 61-15,2 0-59 0,-2 0 20 0,0 0 56 16,0 0 20-16,0 18-9 0,0-18-84 0,-23 20-73 16,23-20-44-16,-14 24-37 0,14-9-27 0,-14 2-20 15,14 2-14-15,0 1-29 0,-9 2-28 0,9-1-19 16,0-1-25-16,0 1 0 0,0-3 0 0,22-2 0 15,-22 1 0-15,28-5 0 0,-11 0 0 16,2-4-23-16,3-2-51 0,1-1-69 0,0-4-71 16,-1 1-52-16,0-2-40 0,-3 0-57 0,-1 0-85 15,-2 0-40-15,-4-20-104 0,-1 20-143 0,-3 0-48 0,-3-18-84 16,-2 18-72-16,-3-16 142 0,0 16 194 16,0-16 199-16</inkml:trace>
  <inkml:trace contextRef="#ctx0" brushRef="#br0" timeOffset="85601.881">28970 891 2688 0,'-7'0'93'0,"-1"15"92"0,2-15 103 16,0 0 101-16,1 0 26 0,2 0-14 0,1 0-35 15,1 0-53-15,1 0-56 0,0 0-40 0,0 0-40 16,26 0-17-16,-26 0-60 0,25 0-38 15,-25 0-30-15,31 0-32 0,-17 0-30 0,1 0-38 16,-3 0-50-16,-2-12-72 0,-10 12-32 0,15 0-35 16,-15 0-112-16,8 0-134 0,-8 0-116 0,0 0-86 15,0 0-74-15,0 0 56 0,0 0 85 0,0 0 134 16,0 0 233-16</inkml:trace>
  <inkml:trace contextRef="#ctx0" brushRef="#br0" timeOffset="85765.9011">28918 770 3615 0,'0'-2'164'0,"0"0"107"15,0-1 93-15,19 2 54 0,-19-1-90 0,23 2-75 16,-23-1-83-16,28 1-56 0,-12-3-89 0,1 2-50 16,-2 1-98-16,0-2-121 0,-1 0-317 0,-2-2-355 15,-3 3-314-15,-1-5 39 0,-2 1 331 0</inkml:trace>
  <inkml:trace contextRef="#ctx0" brushRef="#br0" timeOffset="87712.5661">19445 2663 1984 0,'0'0'70'0,"0"0"67"16,0 0 53-16,-17 0 107 0,17 0 48 0,0 0 51 16,0 0 71-16,0 0-15 0,0 0-70 0,0 0-69 15,0 0-67-15,0 0-19 0,0 0 27 0,0 0 20 16,0 0 13-16,0 0-21 0,0 0-19 16,0 0-5-16,18 20-9 0,-18-20 13 0,16 23 6 0,-16-6-62 15,20 5-62-15,-8 0-64 0,2 4-62 0,-2-1-2 16,0 2 0-16,3-1 0 0,-2 3 0 15,0-1 0-15,-1-3 0 0,-1-3 0 0,-4-2 0 16,0-3 0-16,-2-3 0 0,-1-2 0 0,1-7 0 16,1-3 0-16,-2-2 0 0,1 0 0 0,4-22 0 15,2 4 0-15,-1-4 0 0,4-6 0 0,0-5 0 16,-1-2 0-16,3-6 0 0,-5 1 0 0,-3-4 0 16,-2 0 0-16,-4-2 0 0,-2 1 0 0,0 1 0 15,0 3 0-15,0 3 0 0,-25 7 0 0,25 6 0 16,0 8 0-16,-16 5 0 0,16 7 0 0,0 5 0 15,0 0 0-15,0 0 0 0,0 29 0 0,0-29-138 16,0 33-153-16,0-13-222 0,0 1-258 16,20 1-226-16,-20 2-186 0,20-2-215 0,-7-1 122 15,-13 2 362-15</inkml:trace>
  <inkml:trace contextRef="#ctx0" brushRef="#br0" timeOffset="90081.9119">20125 2959 2042 0,'0'-3'57'0,"0"3"52"0,0-3 52 0,0 1 44 16,0 0 49-16,0 1 62 0,0-1 54 0,0 2 16 15,0 0-31-15,0 0-75 0,0 0-46 0,0 0-25 16,0 0-44-16,0 17-13 0,0-17-17 0,0 20 20 16,0-20 11-16,0 30 9 0,0-10-16 0,0 2-30 15,15 3-28-15,-15-2-24 0,0 4-27 0,18-1-20 16,-18 3-10-16,12-3-20 0,-5 0 1 15,-2-3-19-15,0 1-32 0,-2-2-61 0,1-2-100 16,-2-4-97-16,1-3-94 0,-1-4-177 0,1-2-153 16,-2-2-137-16,-1-5-156 0,4 0 94 0,-2 0 253 15</inkml:trace>
  <inkml:trace contextRef="#ctx0" brushRef="#br0" timeOffset="90558.0293">20117 2942 2532 0,'0'-1'30'0,"0"-1"14"16,0 2 16-16,0-2 22 0,0-1-7 0,0-2 16 16,0 1 11-16,0 0-9 0,17 0-14 0,-17-2-31 15,17 2-28-15,-17 2-17 0,25 0-6 0,-11 2 0 16,3 0 2-16,0 0 3 0,2 0-5 0,-2 27 6 15,-1-27-8-15,-1 26 5 0,-2-10 4 0,-3-1-2 16,-3 2 15-16,0 0 16 0,-4 2 30 0,-3 0 27 16,0 1 22-16,0-1-6 0,0 0-22 15,-21-1-16-15,21 1-14 0,-24-2-15 0,24-3-9 16,-31 1-17-16,17-2-17 0,-1-2 0 0,2-1-4 16,13-3 1-16,-19-2 0 0,19-3-30 0,-9 0-37 15,9-2-42-15,0 0-34 0,0 0-3 0,0 0 18 16,0-19 33-16,28 19 33 0,-28 0 39 0,28-20 21 15,-10 20 16-15,-2-11 14 0,3 11 22 16,-3 0 24-16,1-11 29 0,-1 11 23 0,-1 0 13 0,-1 0 4 16,0 0 6-16,-1 19 0 0,-2-19-4 0,-2 19 8 15,-1-19-12-15,-3 24-6 0,-2-9-7 0,-3-1-21 16,0 2-17-16,0 0-28 0,0 0-21 0,-24-1-4 16,24 2-29-16,-22-1 4 0,22-3-4 0,-27 0-15 15,12 1 14-15,-1-3-5 0,-1 1-18 0,2-2-39 16,-3 0-91-16,4-6-124 0,-3 1-144 15,3-2-109-15,1-3-76 0,3 0-156 0,2 0 48 16,2-25 77-16,3 25 166 0</inkml:trace>
  <inkml:trace contextRef="#ctx0" brushRef="#br0" timeOffset="90821.5014">20613 2991 3666 0,'0'0'131'0,"-19"0"118"0,19 18 78 15,0-18 78-15,0 16-64 0,0-16-17 0,0 25 5 16,0-8-14-16,0 0-23 0,0 0-72 0,0 4-59 16,0 1-54-16,0 0-43 0,0 0-26 0,20 2-24 15,-20-1-13-15,0 0-5 0,18-1-12 0,-18 0-25 16,0-3-33-16,13-1-60 0,-13-2-70 0,0-4-88 15,8-2-61-15,-8 0-36 0,5-5-130 0,-5-3-133 16,0-2-113-16,0 0-174 0,0 0 26 16,0 0 150-16,0-22 211 0</inkml:trace>
  <inkml:trace contextRef="#ctx0" brushRef="#br0" timeOffset="91258.031">20565 2973 2733 0,'17'-7'62'0,"-17"0"70"0,0 1 54 0,0-1 53 16,0 5-22-16,0-1-27 0,10 1-35 0,-10 1-46 15,8 1-40-15,-3 0-38 0,3 0-15 0,1 0-15 16,1 0 5-16,1 0-6 0,0 0-8 16,1 0 12-16,-2 0-10 0,-1 17 12 0,1-17 4 0,-4 13 2 15,0-13 15-15,-2 21 14 0,-2-8 31 0,-1-1 10 16,-1 1-3-16,0 1 4 0,0 0-16 15,0-2-5-15,0 2 8 0,0 0-20 0,-20-1-15 16,20-3-10-16,0-1-19 0,0-2-2 0,-14 3 1 16,14-3 5-16,0-3 0 0,0 0-15 0,0-3 0 15,0 1 0-15,0 2 0 0,0-2 10 0,0-2 10 16,23 0 0-16,-23 1 0 0,21 1 0 0,-7-2 7 16,1 2 11-16,0-2 4 0,2 2 21 0,-1 0-26 15,1-1-7-15,-2 1-14 0,-1 1 4 0,-4-1 16 16,-1 2-10-16,-1 2 26 0,-3-1-8 0,-3 3 6 15,-2 1 20-15,0 1 5 0,0 0 8 0,0-1 11 16,-25 5-26-16,25-2-2 0,-26 1-14 16,12-1-33-16,-4 0 7 0,0 2-11 0,-1-2-15 15,1 1 14-15,-1-1-16 0,1-1-35 0,2-1-52 16,1 0-60-16,2-5-62 0,3 0-118 0,1-3-160 16,2-2-166-16,0 0-160 0,2 0-116 0,3-24 57 15,2 24 222-15</inkml:trace>
  <inkml:trace contextRef="#ctx0" brushRef="#br0" timeOffset="91544.3812">21151 2938 3154 0,'0'0'129'0,"0"0"90"0,0 15 126 0,0-15 110 15,0 0-76-15,0 0-25 0,21 0-54 0,-21 0-67 16,18 13-10-16,-18-13-57 0,31 0-71 0,-14 0-45 16,4 0-58-16,1 0-39 0,0 0-69 15,1 0-68-15,-5 0-65 0,1 0-83 0,-5 0-128 16,0 0-141-16,-5-15-103 0,-2 15-122 0,-2 0-21 15,0 0 107-15,-4 0 181 0</inkml:trace>
  <inkml:trace contextRef="#ctx0" brushRef="#br0" timeOffset="91701.8897">21159 3117 3201 0,'0'5'123'0,"23"3"136"16,-23-1 93-16,27 0 116 0,-6-2-69 0,0 0-84 15,2 0-72-15,-1-1-131 0,0-1-84 0,-3-1-119 16,-2-2-183-16,0 0-306 0,-8 0-260 16,2 0-332-16,-2 0 50 0,-5 0 322 0</inkml:trace>
  <inkml:trace contextRef="#ctx0" brushRef="#br0" timeOffset="92621.386">21872 2757 1486 0,'0'-2'96'0,"0"0"84"0,0 1 71 0,9-1 76 15,-9-1-27-15,6 3 38 0,-6-2 62 0,3 2 28 16,1 0 26-16,-1 0-45 0,3 0-79 16,0 0-31-16,2 0-4 0,-1 0 7 0,4 0 20 15,0 0-11-15,2 0-39 0,1 0-35 0,-1 14-31 16,-1-14-26-16,1 0-13 0,0 0 13 0,-1 0-14 15,0 11-34-15,0-11-39 0,0 0-63 0,-1 7-30 16,-1-7 0-16,0 0 0 0,-2 5 0 0,-2-5 0 16,-3 2 0-16,0-2 0 0,-2 0 0 0,0 1 0 15,-1 0 0-15,0-1 0 0,0 2 0 0,0 1 0 16,0 2 0-16,0 2 0 0,0 0 0 0,0 5 0 16,0 1 0-16,0 2 0 0,0 3 0 15,0 1 0-15,0 2 0 0,0 2 0 0,0 2 0 0,0 4 0 16,0 2 0-16,17 0 0 0,-17 2 0 15,18-1 0-15,-18 0 0 0,20 0 0 0,-9-2 0 16,2-1 0-16,0-1 0 0,-2-6 0 0,1-1 0 16,-2-3 0-16,-2-4 0 0,1-3 0 0,-2-3-68 15,-2-3-158-15,-1-4-187 0,-1-1-254 0,1 0-96 16,-2 0-156-16,0-17-74 0,-2 17-41 0,0-20-71 16,0 20 202-16,0-29 261 0</inkml:trace>
  <inkml:trace contextRef="#ctx0" brushRef="#br0" timeOffset="92801.9607">22062 3108 3437 0,'-4'0'139'0,"2"0"112"16,2 0 126-16,0 0 71 0,0 0-83 0,31 0-64 16,-31 0-72-16,36 0-22 0,-13 0-44 0,2 0-48 15,2 0-69-15,-2 0-89 0,1 0-75 0,-4 0-73 16,-2-14-94-16,-3 14-161 0,-5 0-219 0,0 0-144 15,-5 0-196-15,-1-7 1 0,0 7 260 0,-3 0 220 16</inkml:trace>
  <inkml:trace contextRef="#ctx0" brushRef="#br0" timeOffset="93149.8247">22596 3069 3250 0,'0'0'142'16,"0"15"147"-16,0-15 93 0,0 12 74 0,0-12-85 16,0 12-85-16,0-6-21 0,0 2-13 0,0 2-1 15,0-3-19-15,-17 0-38 0,17 1-40 0,0-3-39 16,0 0-39-16,0 0-32 0,0-3-12 0,-12 0-16 16,12 0 0-16,0-2 0 0,0 0-7 0,0 0 0 15,0 0-15-15,0 0 4 0,0 0-2 0,0 0-2 16,0-23 0-16,0 23-6 0,0-18-6 15,0 18-3-15,0-21 6 0,0 21-2 0,15-18 8 16,-15 18 6-16,0-14-2 0,0 14 8 0,0 0-5 16,9 0 1-16,-9 0 6 0,0 0 8 0,10 0 3 15,-10 19-6-15,7-19 1 0,-2 24-14 0,-1-24 1 16,1 22 1-16,0-9-17 0,1-13-63 0,-1 19-88 16,1-19-114-16,0 10-118 0,0-10-132 0,2 0-188 15,0 0-117-15,1 0-121 0,2 0-27 0,0-22 178 16,1 22 236-16</inkml:trace>
  <inkml:trace contextRef="#ctx0" brushRef="#br0" timeOffset="93505.8918">22921 2759 2606 0,'0'0'104'0,"0"0"138"15,0 0 157-15,-20 0 141 0,20 21 0 0,0-21-61 16,-23 18-72-16,23-18-63 0,-20 24-48 0,20-12-40 15,-14 1-60-15,14 2-67 0,-12-2-47 16,12 2-35-16,-10 0-22 0,10-3-14 0,0 3-5 16,0-1-7-16,0-2-1 0,0 0 2 0,20-2-6 15,-20-1-3-15,23-1 0 0,-23-1-8 0,27-1 3 16,-12 2 11-16,2-3-1 0,0 1 5 0,2 0 4 0,-1 1-6 16,0-1 1-16,-4 1 6 0,-1-2-8 15,0-1 13-15,-5 1 10 0,-2 2 7 0,-3-2 18 16,0 2 2-16,-3 1-3 0,0 1-10 0,0 0-9 15,0 2-14-15,-27-2-8 0,27 1-1 0,-27 0-5 16,11-2-1-16,-4-2 1 0,0 1-1 0,2-3-7 16,2 0-16-16,-2-2-32 0,2-2-37 0,1 3-53 15,3-3-67-15,0 0-61 0,2 0-47 0,1 0-32 16,2-17-85-16,-1 17-141 0,4-19-111 0,1 19-142 16,3-24-66-16,0 8 119 0,0-2 163 0,0-1 232 15</inkml:trace>
  <inkml:trace contextRef="#ctx0" brushRef="#br0" timeOffset="93714.5798">22858 2723 3567 0,'0'0'158'0,"0"0"138"16,0 0 108-16,0 0 103 0,0 0-56 0,0 0-41 15,22 0-50-15,-22 16-73 0,27-16-98 0,-13 0-100 16,2 13-79-16,2-13-126 0,-2 0-164 0,2 10-153 16,1-10-278-16,-1 0-246 0,0 0-244 15,0 0-52-15,1 0 298 0</inkml:trace>
  <inkml:trace contextRef="#ctx0" brushRef="#br0" timeOffset="94473.2015">23380 3094 2352 0,'0'0'100'0,"0"0"98"0,13 0 133 0,-13 9 186 15,0-9 48-15,0 0 10 0,0 9 31 0,0-5-20 16,0 0-22-16,6 3 24 0,-6 0-66 0,0 0-165 16,4-1-125-16,-4 1-134 0,2 1-98 0,-2-1 0 15,0 0 0-15,0 1 0 0,0 1 0 0,0-2 0 16,0 2 0-16,0 1 0 0,0 0 0 0,0-1 0 16,0-1 0-16,0-1 0 0,0-2 0 0,0 0 0 15,0-2 0-15,0-2 0 0,0-1 0 0,0 0 0 16,0 0 0-16,0 0 0 0,0 0 0 0,0 0 0 15,13 0 0-15,-13-21 0 0,11 21 0 16,-11-21 0-16,15 21 0 0,-5-25 0 0,-2 13 0 16,2-2 0-16,0 2 0 0,0 1 0 0,-1 2 0 15,2-1 0-15,0 0 0 0,-1 2 0 0,2 3 0 16,-2-1 0-16,1 3 0 0,0 1 0 0,-2 0 0 16,-1 2 0-16,-2 0 0 0,2 0 0 0,-3 0 0 15,-2 0 0-15,0 0 0 0,-1 21 0 0,-1-21 0 16,1 0 0-16,0 20 0 0,-2-20 0 0,0 12 0 15,0-12 0-15,0 13 0 0,0-13 0 0,0 6 0 16,0-6 0-16,0 0 0 0,0 0 0 16,0 0 0-16,0 0 0 0,0 0 0 0,0 0 0 15,25-19 0-15,-25 19 0 0,18-22 0 0,-18 22 0 16,18-24 0-16,-18 13 0 0,16 11 0 0,-16-18 0 16,9 11 0-16,-9 7 0 0,7-10 0 0,-7 10 0 15,6 0 0-15,-2 0 0 0,1 0 0 0,0 0 0 16,1 18 0-16,1-18 0 0,1 23 0 0,-1-8 0 15,-1-1 0-15,1 0 0 0,3 1 0 0,-2 0 0 16,1-1 0-16,1 1 0 0,-3-2 0 0,3-2 0 16,-1-1-84-16,0 0-178 0,-3-4-296 0,1-4-285 15,0-2-372-15,1 0-217 0,1 0-57 0,-1-24 284 16</inkml:trace>
  <inkml:trace contextRef="#ctx0" brushRef="#br0" timeOffset="94954.431">24553 2542 1397 0,'0'0'96'0,"0"0"88"16,0 0 85-16,0 17 103 0,-17-17 16 0,17 0 88 15,-18 14 77-15,18-14 12 0,-24 17-12 0,8-5-43 16,3 5 3-16,-3 1 8 0,-1 5 37 16,2 5-29-16,2 5-165 0,1 8-124 0,-1 3-137 15,5 7-103-15,-1 9 0 0,2 0 0 0,2 5 0 16,3 5 0-16,2 1 0 0,0 2 0 0,0 2 0 16,0-3 0-16,33 0 0 0,-13-1 0 0,4-3 0 15,2-3 0-15,1-3 0 0,2-6 0 0,3-4 0 16,-2-4 0-16,0-4 0 0,-2-5 0 0,-5-6 0 15,1-1 0-15,-6-7 0 0,0-2 0 0,-7-5-136 16,-2-4-252-16,-2-4-350 0,-4-3-338 0,0-7-316 16,-1 0-171-16,3 0 253 0,-5 0 338 0</inkml:trace>
  <inkml:trace contextRef="#ctx0" brushRef="#br0" timeOffset="96749.8651">24997 2703 2022 0,'0'-1'83'15,"0"1"47"-15,-15-2 55 0,15 2 67 0,0-2 0 16,-9 2 59-16,9 0 67 0,-10 0 28 0,10 0-16 16,0 0-56-16,-6 0-69 0,6 0-36 0,-2 0 0 15,2 0 6-15,0 0 4 0,0 0 12 16,0 0-28-16,0 0-11 0,29 0-22 0,-29 0-53 15,27 0-24-15,-8 0-40 0,0 0-26 0,1 0-9 16,1 0-1-16,-2 0-3 0,0 0-1 0,-3-12-5 16,2 12-16-16,-3 0-5 0,1 0-2 0,-3 0-5 15,-3 0 8-15,-2 0-2 0,-1 0 1 0,-2 0 9 16,2 16 10-16,-5-16 15 0,-1 14 23 0,1-14 18 16,-2 19 16-16,0-7 20 0,0 1 12 0,0 1-27 15,0 3-30-15,0-2-34 0,0 4-39 0,0 0 0 16,0 3 0-16,0 0 0 0,0 1 0 0,0 3 0 15,0-1 0-15,0 0 0 0,0 2 0 0,0-3 0 16,0 2 0-16,0-3 0 0,0-2 0 16,19-2 0-16,-19-4 0 0,16-3 0 0,-16-4-78 15,16-1-142-15,-16-3-154 0,16-3-247 0,-8-1-107 16,2 0-85-16,-1 0-136 0,-3 0 33 0,0-25-89 16,-1 25 42-16,3-21 240 0,-4 21 211 0</inkml:trace>
  <inkml:trace contextRef="#ctx0" brushRef="#br0" timeOffset="96945.8634">25123 2929 3800 0,'0'0'138'0,"0"14"96"0,0-14 79 0,0 13 90 15,0-13-52-15,23 14-22 0,-23-7-20 0,27-7-63 16,-9 8-88-16,-2-8-76 0,4 6-78 0,-1-5-81 15,0 1-79-15,-1-2-107 0,-3 1-70 0,-1-1-154 16,-3 0-223-16,-1 0-124 0,-2 0-225 0,-1 0 25 16,-1 0 303-16</inkml:trace>
  <inkml:trace contextRef="#ctx0" brushRef="#br0" timeOffset="97269.8576">25586 2905 3698 0,'0'0'145'0,"0"12"107"0,0-12 82 16,0 0 48-16,0 0-80 0,-20 8-39 0,20-8-32 15,0 9-18-15,0-9-41 0,0 5-51 16,-11-1-45-16,11-1-30 0,0 2-24 0,0-3-16 0,0 1-5 16,0 0 0-16,0-2-4 0,0 1 3 0,0-1 6 15,0-1-6-15,0 0 2 0,0 0-5 0,0 0-2 16,0 0 6-16,0 0-8 0,0-17 7 0,0 17-1 15,0 0-10-15,0-18 6 0,0 18-16 0,0-12-12 16,-14 12 5-16,14-11-8 0,0 11 9 16,0 0 9-16,0 0-7 0,0 0 5 0,0 0-8 15,0 0-14-15,0 0-5 0,17 23-24 0,-17-23-47 16,0 18-28-16,16-18-32 0,-16 18-66 0,17-18-108 16,-9 13-155-16,4-13-119 0,-3 0-77 0,2 0-61 15,3 0 51-15,-3 0 106 0,3 0 127 0,-3-26 226 16</inkml:trace>
  <inkml:trace contextRef="#ctx0" brushRef="#br0" timeOffset="97632.0189">25811 2668 2685 0,'0'0'81'16,"0"0"110"-16,0 0 122 0,-16 0 120 0,16 0 39 15,0 20-44-15,-15-20-52 0,15 18-53 0,-13-18-62 16,13 24-9-16,-12-11-36 0,12 1-57 0,-7-1-50 15,7 1-62-15,0-2-28 0,0 2-9 0,0-2-8 16,0-1 0-16,0-2-6 0,0 2-4 0,22-2 6 16,-22-1-9-16,21-1 3 0,-21 0 2 0,22-1-1 15,-8 0 7-15,-1-2 0 0,1 1 1 0,-1-1-7 16,1 1 10-16,-1-2 2 0,-2 2-9 0,1 0 13 16,-3 0-5-16,-1 0 10 0,0 2 31 0,-2 0 1 15,-1 2 13-15,-1-1 3 0,-2 2-17 0,-2 0-6 16,0 1-1-16,0-1-12 0,0 0-2 15,0 1-8-15,-22 0-14 0,22 0 3 0,-16-2-7 16,16-1 9-16,-20 1 1 0,20 0-7 0,-22-2 4 16,10-1-17-16,3-3-31 0,-4-1-58 0,4-2-82 15,0 0-90-15,-3 0-67 0,3 0-25 0,3-18-59 16,-3 18-112-16,2-23-85 0,0 23-73 0,-1-20-71 16,5 6 28-16,-1 0 57 0,2-2 134 15,0 0 213-15</inkml:trace>
  <inkml:trace contextRef="#ctx0" brushRef="#br0" timeOffset="97862.7782">25750 2672 3429 0,'0'0'182'0,"-7"15"134"16,7-15 113-16,0 7 100 0,0-7-56 0,21 10 12 15,-21-5-4-15,25-1-9 0,-8 1-62 0,6-2-72 16,0-1-86-16,1 0-89 0,3-2-81 0,-4 0-124 16,4 0-96-16,-5 0-79 0,-2 0-86 15,-2 0-114-15,-5 0-142 0,1-16-128 0,-5 16-249 16,-4 0-118-16,-1-13-151 0,1 13 88 0,-5-11 351 16</inkml:trace>
  <inkml:trace contextRef="#ctx0" brushRef="#br0" timeOffset="98233.8794">26283 2581 2263 0,'0'0'83'0,"0"0"97"0,0 0 108 15,17 0 177-15,-17 0 63 0,0 0 13 0,21 0 1 16,-21 16-47-16,14-16-5 0,-14 12 7 0,15-4-3 16,-8 4-27-16,-1 0-87 0,2 5-115 0,-4 0-107 15,-1 4-103-15,1 2-55 0,-2 1 0 0,0 3 0 16,0 1 0-16,-2-1 0 0,0 3 0 0,2 2 0 15,-2-2 0-15,3-1 0 0,0-2 0 16,-1-3 0-16,-2-2 0 0,4-3 0 0,-2-2 0 16,1-8 0-16,1-1-15 0,-2-3-192 0,1-4-212 15,1-1-292-15,0 0-294 0,2-21-171 0,2 21-153 16,-1-32 35-16,1 11 266 0,4-3 363 0</inkml:trace>
  <inkml:trace contextRef="#ctx0" brushRef="#br0" timeOffset="98610.8959">26629 2471 2739 0,'0'-7'60'0,"0"5"92"0,0 0 107 0,0 0 110 16,0 2 49-16,0 0 3 0,0 0-36 0,0 0-26 15,0 0 5-15,-15 19 14 0,15-19 17 0,0 17-12 16,0-17-41-16,-12 27-25 0,12-10-6 0,-7 1-60 15,7 6-72-15,-11-2-83 0,5 3-83 0,0 2-13 16,0-1 0-16,0 3 0 0,1-3 0 0,-1 1 0 16,0-1 0-16,0-2 0 0,1-1 0 0,1-3 0 15,-2 0 0-15,1-3 0 0,-2-2 0 0,4-2 0 16,-1-3 0-16,2-1 0 0,0 0 0 0,2-4 0 16,-2 0 0-16,2-1 0 0,0-3 0 0,0 3 0 15,0-3 0-15,0 1 0 0,0 1 0 0,0 1 0 16,17-1 0-16,-17 1 0 0,18 0 0 15,-18 3 0-15,27 0 0 0,-14 0 0 0,4 2 0 16,0-2 0-16,1 2 0 0,-1 2 0 0,0-1 0 16,-3-1 0-16,-1-1 0 0,-2 0-117 0,1 0-176 15,-3-2-261-15,-3-2-266 0,0-2-314 0,-2-2-167 16,0 0-115-16,0 0 189 0,-4 0 429 0</inkml:trace>
  <inkml:trace contextRef="#ctx0" brushRef="#br0" timeOffset="99201.8783">25272 3253 522 0,'0'0'19'0,"-20"-7"41"0,20 7 55 16,-23-4 51-16,23 4 48 0,-23 0 13 0,11 0 6 15,1 0 2-15,-1 0-20 0,1 0-10 0,-1 0-27 16,3 18-25-16,-2-18 2 0,3 0 17 0,0 0 32 16,1 15 46-16,1-15 23 0,0 0-4 0,3 9 16 15,-2-9-12-15,1 7-22 0,2-7-8 0,1 5-49 16,1-2-11-16,0 0 29 0,0 1 21 15,0-1 47-15,23 2 1 0,-23 0-39 0,33 1-28 16,-6 0-44-16,6 2-13 0,8 1 6 0,9-4 14 16,13 2 19-16,9-4 23 0,15 1-47 0,15-4-54 15,7 0-55-15,15 0-63 0,9-19 0 0,4 19 0 16,1-22 0-16,-2 22 0 0,-8-22 0 0,-11 22 0 16,-13-20 0-16,-14 20 0 0,-14-16 0 0,-15 16 0 15,-14-9 0-15,-13 9 0 0,-9 0 0 0,-8-9 0 16,-5 9 0-16,-8 0 0 0,-4 0 0 0,0 0-67 15,-21 0-126-15,21 0-141 0,-29 0-203 0,12 0-136 16,-2 0-105-16,-1 0-219 0,5 0-123 16,1-16-129-16,14 16 173 0,-18 0 358 0</inkml:trace>
  <inkml:trace contextRef="#ctx0" brushRef="#br0" timeOffset="99797.9624">25591 3858 1317 0,'0'0'128'0,"0"-15"94"16,0 15 79-16,0 0 80 0,18 0-14 16,-18 0 60-16,0 0 47 0,14 0 48 0,-14 0-28 15,0 0-66-15,16 0 9 0,-16 23 3 0,13-7 8 16,-13 2-12-16,12 5-71 0,-4 4-68 0,-3 4-46 16,-1 4-52-16,-2-4-59 0,0 4-60 0,-2-4-50 15,0 2-47-15,0-4-63 0,0-3-94 16,0-4-118-16,0-4-169 0,0-6-210 0,-17-3-269 0,17-4-256 15,0-5-239-15,0 0 139 0,29-21 362 0</inkml:trace>
  <inkml:trace contextRef="#ctx0" brushRef="#br0" timeOffset="100176.028">25976 3878 3752 0,'0'0'106'0,"-15"0"58"16,15 0 34-16,-12 0 45 0,12 0-72 0,-9 0-26 16,9 0 7-16,-8 18-1 0,4-18 1 0,2 0-7 15,2 25 15-15,0-8-10 0,0 0 13 0,0 2 9 16,20 3-18-16,-20-1-4 0,17 0-31 0,-17 3-15 16,23-2-28-16,-23-3-19 0,23 0-13 0,-10-4-13 15,3-3-10-15,-3-2-13 0,1-6-4 0,1-1-6 16,4-3-3-16,-4 0 1 0,2 0-2 15,0-24-13-15,-3 24-19 0,1-29-19 0,1 12-26 16,-5 0-22-16,-4 0-9 0,2-3-23 0,-7 0-3 16,-2 1 6-16,0 0 12 0,0-1 18 0,-31 3 31 15,31-1 18-15,-34 5 17 0,14 1 34 0,1 3-5 16,0 3 6-16,0 5 5 0,2 1-8 0,3 0 9 16,1 25-2-16,1-25-3 0,4 29 7 0,8-12-15 15,-7 2-2-15,7-1-36 0,0 2-66 0,0-6-77 16,23 2-205-16,-23 0-204 0,24-4-130 0,-6-2-115 15,0-10-7-15,0 7 116 0,3-7 188 0</inkml:trace>
  <inkml:trace contextRef="#ctx0" brushRef="#br0" timeOffset="100465.8745">26339 3866 3170 0,'0'0'159'0,"0"0"165"16,-18 0 109-16,18 22 85 0,0-22-79 0,-13 24-77 15,13-10-35-15,0 2-20 0,-10 2-26 16,10 0-48-16,0 2-45 0,0-1-41 0,23 0-47 16,-23 1-26-16,29-1-32 0,-14-1-26 0,4-3-10 15,-1-3-9-15,2-3-12 0,3-4-15 0,-1-5-16 16,1 0-30-16,-1 0-11 0,3-31 1 0,-2 15 18 16,-1-5 19-16,-2 0 14 0,-2 1 13 0,-3-3-3 15,-3 2 12-15,-3-1 17 0,-5 1-4 0,-2 1 12 16,-2 2 1-16,0 0-4 0,-21-1 6 0,21 4-8 15,-35 4-10-15,16-1 3 0,-4 7 2 0,-2 2-5 16,3 3 3-16,-3 0-44 0,2 0-111 0,1 24-152 16,2-24-161-16,4 22-338 0,3-22-237 0,1 19-223 15,6-19 80-15,6 0 378 0</inkml:trace>
  <inkml:trace contextRef="#ctx0" brushRef="#br0" timeOffset="110461.6579">27555 2999 2541 0,'0'0'78'0,"0"0"30"0,0 0 78 0,0 0 103 0,0 0 20 16,0 0 50-16,0 0-7 0,-12 0-28 16,12 0-42-16,0 0-22 0,0 20-10 0,-8-20-21 15,8 16 10-15,0-3-13 0,0 1-28 0,0 4-35 16,0 0-63-16,0 1-34 0,0 5-41 0,0 1-19 15,0 0-4-15,22 1-9 0,-22-1 0 0,0 0-15 16,13-1-107-16,-13-2-158 0,0-4-132 0,12-2-259 16,-12-3-169-16,9-3-104 0,-9-3-134 0,8-4 138 15,-8-1 278-15</inkml:trace>
  <inkml:trace contextRef="#ctx0" brushRef="#br0" timeOffset="110693.9521">27465 3271 3242 0,'-2'0'139'16,"2"0"99"-16,-2 15 93 0,2-15 52 0,0 0-66 0,0 0-62 15,0 0-35-15,27 0-10 0,-27 0-57 0,32 0-39 16,-11-16-59-16,0 16-48 0,2 0-36 0,-4 0-27 15,3-11-53-15,-3 11-113 0,-3 0-226 16,0 0-247-16,-5 0-246 0,-3 0-127 0,2 0 123 16,-2 0 281-16</inkml:trace>
  <inkml:trace contextRef="#ctx0" brushRef="#br0" timeOffset="111108.845">27960 2871 4774 0,'-13'0'64'0,"13"0"33"15,0 0 36-15,-17 17 50 0,17-17 13 16,-8 0 50-16,1 0 34 0,7 12 25 0,-12-12-30 16,7 16-54-16,2-8-50 0,0 5-61 0,1-2-41 15,0 4-26-15,2-1-19 0,0 3-7 0,0-2-5 16,0 3-6-16,0 0-2 0,22-1-6 0,-22-2 0 15,16-1 4-15,-16-2 1 0,24-2-1 0,-11-1-4 16,2-4 2-16,0-1 0 0,3-3-2 0,0-1-1 16,4 0-1-16,-1 0 1 0,0 0-1 0,0 0 6 15,-2-19 0-15,-2 19-2 0,-3 0 0 16,-1 0 2-16,-1 0-8 0,-5 0 6 0,1 0 2 0,-4 0 3 16,-1 0 28-16,-1 19 21 0,-2-19 29 0,0 22 3 15,0-8-21-15,0-1-22 0,0 2-28 0,-18 1-8 16,18 1-6-16,-18-1 0 0,18 1 0 15,-25-2-4-15,25 0 0 0,-23-2-1 0,10-2-7 16,-1-1-1-16,0-1-35 0,0-5-66 0,3 0-89 16,0-2-135-16,0-2-139 0,-1 0-67 0,1 0-122 15,2-24-124-15,0 24-28 0,-1-27-118 0,2 8 37 16,2-1 136-16,-2 0 204 0</inkml:trace>
  <inkml:trace contextRef="#ctx0" brushRef="#br0" timeOffset="111337.869">27934 2834 3197 0,'-8'0'72'15,"8"0"45"-15,-5 0 89 0,1 0 110 0,4 0 6 16,0 0 38-16,0 14-37 0,0-14-72 0,0 0-60 15,19 0-83-15,-19 0-55 0,28 0-36 0,-7 0-31 16,1 0-15-16,2 0-58 0,1-21-107 0,6 21-235 16,-2-15-250-16,-4 15-193 0,-2 0-161 15,0-12 90-15,-5 12 269 0</inkml:trace>
  <inkml:trace contextRef="#ctx0" brushRef="#br0" timeOffset="111677.8702">28325 2879 2941 0,'-20'5'109'0,"20"-1"100"0,0 4 118 15,-16 3 127-15,16-1-18 0,-12 3-35 0,12 3-29 16,-13 1-40-16,13 3-25 0,-6 1-18 0,6 0-55 16,0 1-71-16,0 3-56 0,0-1-40 0,26-2-44 15,-26 2-8-15,27-4-8 0,-11-1-9 16,3-5 12-16,1-4-8 0,4-4-5 0,0-4 4 15,3-2-8-15,0 0-11 0,0-19-29 0,0 19-46 16,-1-34-34-16,-1 11-28 0,-1-1 13 0,-5-1 36 16,-2-2 34-16,-2 0 31 0,-5 0 7 0,-4 1 5 15,-4 4-4-15,-2 0 7 0,0-1-4 0,-28 4 3 16,10 1 4-16,-7 3 11 0,-3 6 10 0,-5 2-2 16,-2 6 7-16,-3 1-11 0,-1 0 3 0,3 26-4 15,1-7 6-15,3 3-13 0,8 3-52 0,3-2-62 16,8 2-102-16,6-1-159 0,7-3-187 0,0-1-129 15,0-3-167-15,27-3-16 0,-27-3 96 0,36-3 200 16</inkml:trace>
  <inkml:trace contextRef="#ctx0" brushRef="#br0" timeOffset="111997.8508">28800 2256 2821 0,'0'0'114'0,"0"0"114"0,0 29 132 0,0-29 141 16,0 32-39-16,32-13-46 0,-13 8-45 0,3 4-23 15,5 3 31-15,5 4 20 0,2 4-40 0,2 3-34 16,1 4-36-16,-3 7-16 0,-1 2-21 0,-1 3-83 15,-5 6-72-15,-3 6-69 0,-5 2-28 0,-5 4 0 16,-5 1 0-16,-5 0 0 0,-4-2 0 0,0-3 0 16,0-4 0-16,-27-6 0 0,27-5 0 0,-34-6 0 15,11-4 0-15,2-4-122 0,-4-2-165 0,0-5-233 16,-2-3-259-16,-1-5-277 0,-1-5-192 0,-2-4-176 16,2-6 156-16,0-5 397 0</inkml:trace>
  <inkml:trace contextRef="#ctx0" brushRef="#br0" timeOffset="112669.0217">29543 2812 1307 0,'-3'0'71'0,"-1"0"48"16,1 0 61-16,1 0 50 0,2 0-20 0,0 0-10 15,0-17 7-15,0 17 30 0,0 0 29 0,0-13 70 16,0 13 50-16,18 0 7 0,-18-11-12 15,0 11-59-15,16 0-47 0,-16-5-16 0,0 5 30 16,12 0 44-16,-12 0 4 0,10 0-8 0,-10 0-38 16,9 22-34-16,-4-22-10 0,-1 26-11 0,1-7-23 15,3 3-61-15,-3 1-61 0,1 4-54 0,-1 2-37 16,-2 4 0-16,0 0 0 0,2 0 0 0,-3-2 0 16,-2 0 0-16,1-4 0 0,-1-2 0 0,0-3-121 15,0-3-143-15,0-5-164 0,0-4-229 0,0-5-40 16,0 0-142-16,0-2-116 0,0-3 10 0,0 0-159 15,0 0 158-15,0-20 281 0</inkml:trace>
  <inkml:trace contextRef="#ctx0" brushRef="#br0" timeOffset="112874.6072">29480 3043 2802 0,'-3'0'148'0,"1"0"122"15,2 0 119-15,0 0 113 0,0 0-71 0,0 0-75 16,30 0-52-16,-30 0-54 0,39 0-12 0,-16 0-22 16,4 0-49-16,2 0-61 0,2 0-70 0,-1 0-21 15,-1 0-15-15,0 0-26 0,-5 0-69 16,0 0-150-16,-4 19-154 0,-3-19-318 0,-5 0-231 16,-2 0-216-16,-2 0 4 0,-3 0 343 0</inkml:trace>
  <inkml:trace contextRef="#ctx0" brushRef="#br0" timeOffset="114697.8279">30426 2584 1585 0,'-2'-4'62'0,"1"2"43"0,-1 0 53 16,0 2 53-16,-1-3-32 0,1 3 15 0,0 0 18 15,-1 0 17-15,-1 0 13 0,2 0-13 0,1 0-38 16,-4 0-59-16,4 0-31 0,-1 0-20 0,0 0-9 16,0 0 47-16,1 0 49 0,0 0 13 0,1 22 16 15,0-22-30-15,0 24-40 0,0-8-15 0,0 3-9 16,0 2-12-16,0 4 4 0,19 0-11 0,-19 0 2 16,0 1-5-16,17 0-19 0,-17-3-8 0,17 0-30 15,-17-2-2-15,18-5-11 0,-9-1-3 16,0-5-4-16,1-3-7 0,2-2 6 0,0-3 1 15,1-2 2-15,0 0-6 0,1 0-1 0,2-24-2 16,0 24-4-16,-1-29 5 0,-2 11-1 0,3-4-2 16,-5 1 0-16,-2-3 1 0,-2 0-6 0,-3-3-9 15,-3 1 13-15,-1-3-7 0,0-2 0 0,0 1 8 16,-32-1-11-16,32 2-3 0,-30 0 8 0,10 7 7 16,3 1-4-16,-3 6 7 0,-1 7 4 0,1 6 6 15,-3 2 2-15,-1 0 5 0,-2 26-1 0,2-6-9 16,-3-1 2-16,1 7-2 0,5-1-3 0,4 3-8 15,2 0-9-15,8-2-67 0,5 0-130 0,2-3-291 16,0-2-304-16,34-4-308 0,-10-2-73 16,4-6 266-16,4-2 314 0</inkml:trace>
  <inkml:trace contextRef="#ctx0" brushRef="#br0" timeOffset="115091.2309">30942 2764 2399 0,'-9'0'67'0,"9"5"75"16,-6-3 109-16,6 3 161 0,-6 0 88 0,6 0 5 16,-6 2-64-16,3-2-111 0,1 2-125 0,0-2-57 15,0 1-22-15,1-2-41 0,0-1-30 0,1-1-18 16,-1 0-13-16,1-2-15 0,0 0-1 0,0 0 7 15,0 0-4-15,0 0 8 0,0 0-1 0,0 0-10 16,0 0-14-16,0 0 5 0,0-19-3 0,0 19-3 16,0-14 4-16,0 14 2 0,0-16 4 0,17 16 3 15,-17-16-6-15,0 9 3 0,0-1-6 0,13 3-1 16,-13 0 4-16,0 1-8 0,0 4 7 0,5-5-7 16,-5 5 2-16,0 0 5 0,4 0 13 0,-4 0 19 15,4 0 16-15,-3 22 25 0,-1-22-14 0,3 19-9 16,-2-19-20-16,-1 22-21 0,0-22-8 15,0 21-9-15,0-21 0 0,0 16-20 0,0-16-51 16,0 11-99-16,0-11-86 0,0 0-193 0,0 0-212 16,0 0-97-16,0 0-164 0,20-18 44 0,-20 18 162 15,18-28 158-15,-18 12 256 0</inkml:trace>
  <inkml:trace contextRef="#ctx0" brushRef="#br0" timeOffset="115513.1651">31059 2363 1641 0,'0'-3'101'0,"0"2"75"0,0 1 40 16,-6 0 73-16,6 0-11 0,0 0 26 0,0 0 138 15,0 0 66-15,0 14-13 0,0-14-54 0,0 0-124 16,0 0-92-16,19 0-51 0,-19 0-17 0,19 0-45 15,-19 0-29-15,26 0-9 0,-11 0-22 0,-1 0 0 16,3 0-11-16,-2 0-4 0,1 0 5 0,-1 0-1 16,-1 0 15-16,-2 0-9 0,-2 0-4 0,1 0 12 15,-1 0-7-15,-4 0 17 0,1 0 3 16,1 0 0-16,-5 0 4 0,1 19-2 0,-2-19 9 16,-1 0 3-16,-1 21-3 0,0-21-3 0,0 18-2 15,0-18-2-15,0 21 3 0,0-9 1 0,0 0-4 16,0 0 5-16,0 4 1 0,0 0 4 0,0 1 6 15,0 2-14-15,0 1 7 0,0 2-19 0,0-1-22 16,0 1-8-16,0 0-30 0,0 0-2 0,0 2 0 16,17-3 0-16,-17-1 0 0,0 0 0 0,12-1 0 15,-12-3 0-15,7 0-37 0,-7-4-149 0,7-1-147 16,-7-3-187-16,6-3-163 0,-6 0 10 0,2-3-132 16,0-2-29-16,-1 0-28 0,-1 0-130 15,0 0 117-15,3 0 182 0,-3 0 226 0</inkml:trace>
  <inkml:trace contextRef="#ctx0" brushRef="#br0" timeOffset="115701.8439">31172 2680 3109 0,'-9'-3'192'0,"2"3"175"0,0 0 110 0,3 0 66 15,3 0-143-15,1 0-84 0,0 0-16 0,0 0 4 16,30 0 1-16,-11 0-70 0,6 0-89 0,0 0-75 15,4 0-52-15,1 0-33 0,-1 0-41 0,-1 0-191 16,-5 0-194-16,-1 0-340 0,-8 0-332 16,-3 0-203-16,0 0 64 0,-11 0 349 0</inkml:trace>
  <inkml:trace contextRef="#ctx0" brushRef="#br0" timeOffset="155125.9009">21452 4534 1880 0,'-1'0'59'0,"-1"0"40"16,2 0 55-16,-2 11 34 0,2-11 23 0,0 0 53 15,-2 0 27-15,1 0 65 0,0 0-18 0,1 0-41 16,0 8-36-16,0-8-50 0,0 0-32 15,0 4-23-15,0-4-26 0,0 0-37 0,23 0-30 16,-23 0-23-16,22 2-19 0,-22-2-11 0,27 0 9 16,-13 1-9-16,2 0-1 0,-2 0 0 0,0 0-18 15,0 0-1-15,-1 2 0 0,-2-3-19 0,-1 3-74 16,0-2-162-16,-3 0-247 0,-2 1-197 0,-3-1-192 16,0 0-60-16,-2-1 147 0,0 3 217 0</inkml:trace>
  <inkml:trace contextRef="#ctx0" brushRef="#br0" timeOffset="155385.8339">21451 4801 2124 0,'0'0'27'0,"0"0"56"0,19 0 48 16,-19 0 50-16,17 0 40 0,-17 0 31 0,21 0 25 16,-10 0 10-16,1 0-49 0,3 0-69 0,-3 0-75 15,3-12-60-15,-3 12-24 0,2 0-18 0,-2 0-1 16,0 0-26-16,0 0-90 0,-3 0-141 16,-1 0-141-16,2 0-165 0,-3 0-168 0,-2 0 76 15,1 0 47-15,-1 0 193 0</inkml:trace>
  <inkml:trace contextRef="#ctx0" brushRef="#br0" timeOffset="155705.8829">22063 4421 2177 0,'0'-1'7'0,"0"1"53"16,0 0 80-16,9 0 80 0,-9 0 120 0,8 22 79 16,-8-22 34-16,7 24 16 0,-1-8-74 0,0 1-100 15,-1 1-77-15,1 3-74 0,1 1-50 0,-3 0-25 16,2 0-36-16,-1 2-7 0,-2-2-10 0,-1 2-11 15,1-4 3-15,-1-2-33 0,-2-1-29 16,0-3-91-16,2-3-190 0,-2-2-262 0,0-2-201 16,0-2-239-16,0-5 70 0,4 0 185 0,-4 0 238 15</inkml:trace>
  <inkml:trace contextRef="#ctx0" brushRef="#br0" timeOffset="156029.8083">22376 4730 2802 0,'0'0'59'0,"0"0"81"0,0 10 80 0,0-10 82 0,0 0 12 15,0 10-24-15,0-5-34 0,-17 1-56 0,17-1-69 16,0-1-53-16,0-4-41 0,0 2-21 16,0 0-16-16,0-2 10 0,0 0-4 0,0 0-6 15,0 0 20-15,0 0-32 0,0 0-11 0,0 0-10 16,0 0-32-16,0-19-2 0,0 19-3 0,0-13-9 15,0 13 22-15,0-13 22 0,0 13 20 0,12-12 15 16,-12 12 9-16,0 0-6 0,0-9-1 16,0 9 12-16,0 0 1 0,6 0 19 0,-6 0 29 15,3 0 24-15,-3 0 17 0,4 20 1 0,-2-20-19 16,1 0-26-16,-1 21-17 0,0-21-16 0,1 14-12 16,0-14-21-16,0 17-4 0,2-17-27 0,-1 13-111 0,-1-13-188 15,4 8-230-15,-1-8-194 0,0 0-190 0,1 0 74 16,4 0 179-16,1 0 221 0</inkml:trace>
  <inkml:trace contextRef="#ctx0" brushRef="#br0" timeOffset="156397.3939">22790 4405 2411 0,'0'0'69'0,"0"0"71"0,0 0 84 0,-26 0 135 16,26 0 76-16,-19 0 26 0,19 19-20 0,-20-19-87 15,20 21-112-15,-22-21-55 0,22 28-24 16,-15-13-16-16,15 6-9 0,-10-2-26 0,10 6-33 16,-6 0-30-16,6 4-26 0,0 1-9 0,0 0-9 15,0 1 7-15,0 0 4 0,0-3-4 0,28-3 1 16,-28-3-6-16,30-5-4 0,-13-2 8 0,4-3-6 16,0-5-5-16,-1-4-2 0,2-3-3 0,0 0-8 15,0 0-18-15,-3-20-9 0,2 20-26 0,-3-24-13 16,-3 24-9-16,0-27-17 0,-2 14-11 0,-3-2 9 15,-5-1 23-15,1 2 13 0,-6 0 29 0,0-1 13 16,0 3 11-16,0 0 21 0,0 4 1 0,-27 2-4 16,27 6-4-16,-24 0 1 0,24 0 12 0,-25 0 20 15,25 24 0-15,-22-24 0 0,22 28-17 16,-16-28-19-16,16 24 16 0,-8-24-2 0,8 25-9 0,0-25-36 16,0 15-92-16,0-15-170 0,0 9-232 15,17-9-166-15,-17 0-181 0,19 0-42 0,-19 0 120 16,28 0 211-16</inkml:trace>
  <inkml:trace contextRef="#ctx0" brushRef="#br0" timeOffset="156852.8161">23153 4425 2973 0,'0'0'90'15,"-23"16"82"-15,23-16 103 0,-19 0 91 0,19 0-16 0,-15 0-42 16,15 12-63-16,-12-12-63 0,12 0-59 15,-6 0-29-15,6 7-28 0,0-7-20 0,0 0-16 16,0 0-14-16,0 0-17 0,19 0-9 0,-19 0 0 16,24 0-1-16,-10-19 9 0,2 19-8 0,2 0 4 15,0-20 5-15,-3 20-9 0,2 0 14 0,-5-12-13 16,2 12-1-16,-3 0 9 0,-2 0-12 0,-1 0 8 16,-3 0 10-16,0 20-9 0,-3-20 9 0,-1 20 2 15,-1-20-5-15,0 24 10 0,0-9 4 0,0 0-15 16,0 0-5-16,-23 3 10 0,23-1-4 0,-16-3 4 15,16 3 9-15,-14-2-19 0,14-3-9 0,0 0 14 16,-13-3-10-16,13-3-6 0,0-1 15 0,0 1-11 16,0-5-11-16,0 1-5 0,0-2-21 15,0 0 6-15,20 0-1 0,-20 0 17 0,19 0 15 16,-19 0-4-16,22 0 20 0,-22 0 1 0,23 0-6 16,-23 0 10-16,16 0 6 0,-16 0 31 0,12 0 43 15,-12 22 46-15,0-22 50 0,0 26 22 0,0-11-11 16,0 1-22-16,0 2-52 0,-27-1-61 0,27 1-15 15,-25 2-31-15,25-3-13 0,-26 0 1 0,14 0-12 16,-1-2 2-16,2-1-40 0,11-2-108 0,-16-4-110 16,16-1-142-16,-9-5-244 0,9 1-137 0,0-3-157 15,0 0-92-15,0 0 161 0,0-24 231 0,0 24 270 16</inkml:trace>
  <inkml:trace contextRef="#ctx0" brushRef="#br0" timeOffset="157225.9553">23520 4431 2539 0,'0'0'54'0,"0"0"69"16,0 0 68-16,0 0 86 0,0 0 54 0,0 0 20 0,0 0 12 15,14 0-28-15,-14 0-68 0,18 0-79 16,-4 0-85-16,6 0-54 0,2 0-40 0,-1 0-4 15,3 0 4-15,-1-19-14 0,1 19 1 0,-5 0-1 16,-2-19-4-16,-2 19 4 0,-2 0 0 0,-2 0-4 16,-4 0 4-16,-1 0 19 0,-2 0 16 0,-2 0 16 15,-2 0 31-15,0 19 11 0,0-19 7 0,0 22 26 16,0-7-5-16,0-1 0 0,0 3-9 0,-17 2-8 16,17-1-2-16,0 3 8 0,0 3 25 0,0 0-6 15,0 1-6-15,0 2-18 0,0 2-39 0,0-3-22 16,20 2-19-16,-20 0-15 0,0-2-1 15,16-1-7-15,-16-1 4 0,0-3-11 0,13 1-3 16,-13-5-41-16,0 0-75 0,8-2-108 0,-8-3-108 16,0-4-44-16,4 1-69 0,-4-7-103 0,0 0-82 15,3-1-67-15,-2-1-83 0,-1 0 52 0,0 0 27 16,0-20 157-16</inkml:trace>
  <inkml:trace contextRef="#ctx0" brushRef="#br0" timeOffset="157390.8451">23710 4714 4251 0,'0'0'32'0,"0"0"31"0,0 12 23 15,17-12 25-15,-17 0-9 0,17 0-16 0,-4 0-32 16,1 0-27-16,3 0-42 0,-1-18-128 16,2 18-193-16,0-20-210 0,-2 20-196 0,0-22-187 15,0 6 90-15,-1 1 183 0,0-2 217 0</inkml:trace>
  <inkml:trace contextRef="#ctx0" brushRef="#br0" timeOffset="157753.7817">24147 4431 4104 0,'0'0'0'16,"0"20"11"-16,0-20 0 0,0 0 56 16,0 12 89-16,-24-12 75 0,24 0 62 0,0 15 24 15,-19-15-24-15,19 14-51 0,-15-3-36 0,15-3-74 16,-11 2-62-16,11 2-36 0,0-2-29 0,0 2-3 15,0 0 2-15,0-1-1 0,0 1 4 0,0-1-4 16,24 1-2-16,-24 0 2 0,21 0-11 0,-21 0 6 16,28-1 2-16,-14 0 0 0,2 1 7 0,-1-2-5 15,0 2 3-15,-2-3-4 0,0 2 3 0,-1-2-2 16,-1-1 13-16,-4 0 31 0,3 2 22 0,-4-3 21 16,1 3 1-16,-3-2-16 0,-1 2 2 0,-1 0-6 15,1 2-10-15,-3 0 5 0,0 0-17 0,0 0-13 16,0 2-3-16,0-2-2 0,-26 1-2 15,26-1 8-15,-24 1-9 0,24 1-12 0,-28 0-6 16,10 0-4-16,2-2-5 0,-1 1 2 0,1-2 0 16,-2-2-4-16,4 0 4 0,-1-4-6 0,3 1-19 15,-1-5-55-15,4-1-100 0,0 0-140 0,0 0-122 16,2-21-79-16,1 21-140 0,3-26-86 0,-1 9-49 16,4-2-135-16,0-1 101 0,0-2 112 0,0-1 192 15</inkml:trace>
  <inkml:trace contextRef="#ctx0" brushRef="#br0" timeOffset="157957.9972">24168 4441 3865 0,'0'0'114'0,"0"0"89"16,-8 0 78-16,8 0 56 0,0 0-78 0,0 0-29 15,0 0-52-15,0 0-35 0,25 0-37 0,-25 0-68 16,32 0-60-16,-11 0-110 0,3 0-125 0,6 0-276 16,-1 0-283-16,2-21-328 0,1 21-46 15,-1-28 286-15</inkml:trace>
  <inkml:trace contextRef="#ctx0" brushRef="#br0" timeOffset="158994.8259">24649 4680 1878 0,'0'0'84'0,"0"0"79"0,0 0 36 0,4 0 69 16,-4 0 0-16,2 0 5 0,-2 0 75 0,0 0 35 15,0 0-3-15,0 0-28 0,0 0-45 0,0 0-45 16,0 16 2-16,0-16 9 0,0 0 16 0,23 24 10 15,-23-24-15-15,18 22-16 0,-18-7-23 0,22 0-1 16,-8 5-16-16,0 2 22 0,2 2-59 0,0 3-69 16,1 0-54-16,1 1-67 0,-2-1-1 0,0 0 0 15,-2-5 0-15,-3-3 0 0,1-5 0 0,-2-1 0 16,-2-3 0-16,0-3 0 0,-3-3 0 16,1-4 0-16,-3 0 0 0,3 0 0 0,2 0 0 15,2-31 0-15,-2 12 0 0,4-3 0 0,1-8 0 16,1-3 0-16,0-1 0 0,-1-3 0 0,1-1 0 15,-6-1 0-15,-1 1 0 0,-2 1 0 0,-3 7 0 16,0 5 0-16,-2 3 0 0,0 5 0 0,0 5 0 16,0 6 0-16,0 6 0 0,0 0 0 0,0 0 0 15,0 27 0-15,0-27-212 0,0 34-262 16,0-13-310-16,18-1-398 0,-18 2-196 0,18-1-151 16,-18 1 266-16,22 0 397 0</inkml:trace>
  <inkml:trace contextRef="#ctx0" brushRef="#br0" timeOffset="160105.0213">19498 4516 1045 0,'-2'0'113'0,"0"-13"89"0,-1 5 68 0,1 1 66 15,2 2-48-15,0 0-53 0,0 2 9 16,0-2 24-16,0 3 24 0,0 1 50 0,0 1-20 16,0 0-36-16,0 0-39 0,0 0-62 0,0 0-34 15,0 0-7-15,0 0 16 0,0 0 39 0,0 21 55 16,0-21 22-16,0 21 4 0,0-4-11 0,29 3-30 15,-29 4-31-15,29 2-29 0,-14 3-20 0,1 1-27 16,2 1-6-16,-3 0-15 0,1 1 3 0,-1-6 17 16,1-2 11-16,-3-4-26 0,1-1-34 0,0-7-38 15,-2-2-44-15,1-7 0 0,0-3 0 16,-2 0 0-16,1 0 0 0,-1-28 0 0,0 10 0 16,-2-4 0-16,-1-3 0 0,-3-2 0 0,-3-2 0 15,-2-2 0-15,0 0 0 0,0-3 0 0,0 2 0 0,-27 1 0 16,27 1 0-16,-24 3 0 0,24 4 0 15,-19 4 0-15,19 5 0 0,0 6 0 0,-14 3 0 16,14 5 0-16,0 0 0 0,0 0 0 0,19 25-105 16,-19-25-125-16,22 32-139 0,-22-11-212 0,27 4-89 15,-13-2-135-15,2 2-125 0,-2 1-61 0,2-2-67 16,0 0 45-16,-1-7 265 0</inkml:trace>
  <inkml:trace contextRef="#ctx0" brushRef="#br0" timeOffset="160357.7351">20127 4650 3158 0,'0'0'131'0,"0"0"108"0,0 0 125 0,0 0 110 16,0 0-57-16,0 17 7 0,0-17-8 0,0 21-27 15,0-9-12-15,0 5-70 0,0-2-79 0,0 3-50 16,0 2-46-16,19 1-40 0,-19 0-32 0,0 0-29 15,17-1-17-15,-17-2-7 0,0 2-11 0,14-4-5 16,-14-3-6-16,0-3-4 0,8-2-22 0,-8-1-97 16,0-7-150-16,7 0-194 0,-6 0-139 15,1 0-201-15,-1 0-96 0,0-17-18 0,-1 17-66 0,2-20 202 16,0 20 161-16,-2-24 217 0</inkml:trace>
  <inkml:trace contextRef="#ctx0" brushRef="#br0" timeOffset="160805.8289">20117 4646 2710 0,'-5'0'146'0,"-2"0"156"0,3 0 152 15,0 0 121-15,2 0-75 0,1 0-82 0,-1 0-61 16,1 0-44-16,1 0-23 0,0 0-77 16,0 0-87-16,0 0-76 0,0 0-51 0,26 0 3 15,-26 0-9-15,29-22 1 0,-12 22 2 0,4-18-4 0,0 18 2 16,1-17-1-16,-1 17-2 0,-1-13-4 15,-4 13 5-15,-1 0-6 0,-3-6 1 0,-2 6 7 16,0 0-1-16,-8 0 9 0,0 23 5 0,-2-23-4 16,0 23 4-16,0-9 3 0,0 2-5 0,0 0 4 15,0 2 3-15,-26 0-10 0,26-2 4 0,-24 2 2 16,24-1-10-16,-28-3 6 0,14 0-3 0,0-3 2 16,4 0 0-16,10-3 0 0,-15 1 1 0,15-6-6 15,-11 2-2-15,11-5-12 0,0 1-3 0,0-1-18 16,0 0-6-16,21 0 14 0,-21 0 0 0,29 0 15 15,-12-21 9-15,0 21 2 0,1 0-1 0,-2-12 9 16,0 12-11-16,-1 0 7 0,-4 0 14 0,-1 0 50 16,-3 0 29-16,2 0 22 0,-9 19 10 15,7-19-15-15,-7 22 6 0,0-7-23 0,0 0-14 16,-22 2-31-16,22-1-19 0,-24 1-1 0,24 0-10 16,-28-2-4-16,13 1-9 0,2-2-10 0,1-3 0 15,-1-1-3-15,2-3-24 0,4-2-66 0,7-3-110 16,-8 0-192-16,8-2-124 0,0 0-213 0,0 0-166 15,0-24-19-15,22 24-81 0,-22-26 129 0,26 9 187 16,-26 0 214-16</inkml:trace>
  <inkml:trace contextRef="#ctx0" brushRef="#br0" timeOffset="161077.8333">20587 4596 2554 0,'0'0'103'0,"0"0"133"16,0 15 172-16,0-15 159 0,0 0 0 0,0 19-43 16,0-19-49-16,0 16-47 0,0-5-29 0,0 3-16 15,0-2-74-15,20 1-70 0,-20 1-45 0,0 0-41 16,14 2-20-16,-14 1-23 0,11 1-11 16,-11 0 6-16,9 5-21 0,-9-4-19 0,7 2-17 15,-3 0-40-15,-1-2-8 0,4-2 0 0,-2 0 0 16,-1-5 0-16,1-2-40 0,-1-3-129 0,0-2-116 15,-1-2-146-15,2-2-164 0,-2-1-22 0,1 0-123 16,-1 0-127-16,0 0 12 0,-1-23-46 0,1 23 38 16,1-20 224-16,-1 20 81 0,1-21 196 0</inkml:trace>
  <inkml:trace contextRef="#ctx0" brushRef="#br0" timeOffset="161521.7902">20672 4649 2024 0,'-7'-6'109'0,"3"3"110"15,1-2 116-15,-1 3 154 0,1-1 26 0,-2 3 2 16,4 0-60-16,-1 0-105 0,0 0-102 0,2 0-73 16,0 0-1-16,0 0-21 0,0 0-43 15,0 0-36-15,0 0-57 0,0 0-29 0,27 0 8 16,-27-17-6-16,26 17 5 0,-10 0-2 0,0-13 2 16,0 13 1-16,-1 0-6 0,-3 0-2 0,1-11-4 15,-3 11-3-15,-2 0-4 0,-2 0 2 0,-6 0 13 16,10 0 7-16,-10 20 4 0,0-20 8 0,0 19-4 15,0-19-4-15,0 29 4 0,-29-12 3 0,29 2-10 16,-27 0 10-16,27 3-5 0,-31-3-5 0,15 3 6 16,4-2-8-16,1-3-8 0,11-2 6 0,-16-1-10 15,16-2 9-15,0-3 13 0,0-3-5 16,0 1 2-16,0-4-12 0,0-1 0 0,25 2 0 16,-25-4 8-16,29 0-3 0,-8 0 0 0,-1 0 0 15,2 1-3-15,1 0 8 0,0 1-4 0,-1 1 6 16,0 1 8-16,-2-3 1 0,-1 5 6 0,-3 1-8 15,-1-3 13-15,-3 3 38 0,-3 1 30 0,-4 0 29 16,-2 1 6-16,-3 3-8 0,0 2-11 0,0 0-3 16,-26 1-19-16,26 1-25 0,-31 0-22 0,12 1-20 15,-2-3-16-15,-1 2-2 0,-1-3-10 0,-1-1-4 16,-1 1-2-16,1-4-42 0,-1 0-76 16,2-3-126-16,1-2-141 0,-1-2-106 0,3-2-200 0,2 0-163 15,-2 0-237-15,4-18-50 0,2 18 238 16,0-20 293-16</inkml:trace>
  <inkml:trace contextRef="#ctx0" brushRef="#br0" timeOffset="163189.0213">18762 4218 1846 0,'9'-7'38'0,"1"3"18"15,1 0 2-15,-2 3 2 0,3 0-25 0,-3 1 0 16,0 0 14-16,1 0 22 0,-1 25 39 16,0-25 19-16,2 29 35 0,1-7 24 0,0 4 0 15,3 6 13-15,1 7-6 0,3 4-23 0,2 8-26 16,-1 7-20-16,3 8-32 0,1 5-22 0,1 6-21 16,0 2-31-16,0 2-6 0,0-2 7 0,1 0 52 15,1-5 27-15,-1-5 17 0,1-3 14 0,0-5-53 16,1-6-26-16,1 0-11 0,-1-6-34 0,2-3 3 15,0-2-6-15,-1-4-6 0,2-5 14 0,-1-4-9 16,5-2-2-16,-4 0-6 0,2-7-8 0,0-1 9 16,3-3 4-16,-3 0-3 0,2-3 7 0,1 0-8 15,-2-3-10-15,5 0 13 0,0 0-4 0,2 0 4 16,3-3 6-16,2 2-8 0,5 0-1 0,2 1 0 16,1-1 8-16,3 1 0 0,4-1 4 0,3 2 0 15,0-2-10-15,4 1 10 0,1 1-8 0,4-1-6 16,1-2 6-16,3 1-5 0,2 0 4 0,2 0-1 15,5 1 1-15,-1-4 0 0,4 1 5 0,2-1 0 16,3-4 0-16,2 1-9 0,1-3-30 0,2-2-15 16,1 0-27-16,6 0-6 0,-1 0 14 15,6-19 16-15,0 19 26 0,3-23 6 0,3 23 13 16,3-26 8-16,0 13 1 0,-1 1 5 0,1-1-7 16,-2 1 1-16,1 3 0 0,-3 1 3 0,-3-2 10 15,-1 3-8-15,-2-2-2 0,-1 1-4 0,-2 0-7 16,-2 0 4-16,-3 0 4 0,-3-2 1 0,0-2-1 15,-4 0 3-15,-3 0-4 0,0 0 1 0,-3-2 11 16,-1 2-8-16,-2-3 5 0,-3 1 17 0,-3 0-9 16,-2-1 9-16,-3 0-3 0,0-1-19 0,-6 1 10 15,-1-2-6-15,-3 2-1 0,-2 1-14 0,-8 0 0 16,-2 0 6-16,-3 3 0 0,-8-1 23 16,-1 3-20-16,-7-2 13 0,-5 5 6 0,-4 0 13 15,-4 0 36-15,-4 1 1 0,-5-1 16 0,-5 4 3 16,1 1 1-16,-6 0-13 0,0 0-15 0,-2 0-13 15,0 0-6-15,0 0-5 0,0 0-21 0,0 1-5 16,0-3-22-16,0-1 1 0,0 1 4 0,-21-2 1 16,21 0 5-16,0 3 10 0,-20-3 13 0,20 0 5 15,-15 0 10-15,15 0 1 0,-15 1 10 16,15-4 7-16,-12-1 0 0,7-1 8 0,-1-1-3 16,4-2-21-16,-4-2-12 0,6 1-25 0,-2-1 0 15,2-2 11-15,0-2-1 0,0 0-1 0,0-1 0 16,0-1-16-16,0-4-2 0,0 0 1 0,0-2-3 15,0-1 4-15,0-3 4 0,0-3 0 0,0-1-4 16,0-3 1-16,0-2-8 0,0-2 9 0,-24-4-5 16,24-1-3-16,-23-2 1 0,7 0 2 0,3 0 6 15,-3 1 0-15,-1 0-1 0,0 4-5 0,2 2 0 16,-1 2 5-16,1 6-3 0,-1 1 9 0,3 4-6 16,0 4 2-16,0 0 2 0,-1 4-3 0,2 3-5 15,1-1 10-15,-1 5-9 0,3-1-4 0,-5 4 8 16,5 1-14-16,-2 2 22 0,-1 2-8 0,1 0-12 15,3 2 11-15,-4 1-11 0,3 2 0 0,-1 0 13 16,0-1 0-16,5 2 9 0,-1-2-10 0,0 1 17 16,3-1-8-16,-1-1 0 0,-2 0 8 15,4 0-15-15,-2-1-5 0,-1 0-4 0,3 1 0 16,0-2 3-16,0-1 2 0,-2 3 2 0,2 1 3 16,0-3-8-16,-1 3-4 0,0 0-2 0,1 1 2 15,-3 1 8-15,1 0-5 0,-3 0-4 0,1 0 1 16,-6 0-5-16,2 19 13 0,-3-19 9 0,-2 16 5 15,1-16-1-15,-3 18 0 0,-2-18-12 0,2 15 0 16,-4-15 2-16,-1 12-6 0,1-12 5 0,-1 7 6 16,-3-7-3-16,1 0-8 0,0 0 4 0,-5 0-7 15,2 0 11-15,-2 0 5 0,-1-17-1 0,-3 17 6 16,-1 0-18-16,-3-17 5 0,-1 17 2 16,-2 0-3-16,-5-12 10 0,-3 12 7 0,-4 0-13 15,-3-6-7-15,-3 6-2 0,-1 0-4 0,-5 0 1 16,-1-6 10-16,-3 6 2 0,-1-3-15 0,-2 1 24 15,-1 0-14-15,-2-2-2 0,0-2 7 0,-2 1-11 16,-1-2 6-16,-2 1 1 0,1-2-3 0,-1 0-1 16,-3 2 1-16,0-1-1 0,-2 3 13 0,-3-3-2 15,-1 2 1-15,-4 0 0 0,-2 2-12 0,-3 0 0 16,-1 0-4-16,-3 3 4 0,-3 0-4 16,-2 0 3-16,-2 0 13 0,-1 0-5 0,0 0 0 0,0 0 0 15,-1 0-15-15,0 0 3 0,0 0 3 0,3 0-2 16,0 0 8-16,2 0-1 0,0 0 4 15,2 0 5-15,-1 0-2 0,3 0-3 0,0 0 5 16,3 0-14-16,-2 0-2 0,2 0-2 0,1 0 5 16,1 0 5-16,4 0 2 0,2 0 11 0,5 0-8 15,0 0 13-15,6 0 0 0,6 0-3 0,6 0 6 16,2 0-19-16,6 0-1 0,4 0-2 0,6 0 1 16,4 0 12-16,8 0-6 0,3 0 0 0,4 0-1 15,5-23-13-15,4 23 6 0,6-14 5 0,2 14-3 16,4-18 4-16,2 7-18 0,3 2-81 0,2 0-73 15,1-2-115-15,1 4-192 0,0-1-176 0,0-1-183 16,0 4-222-16,0-1 98 0,0 2 253 0</inkml:trace>
  <inkml:trace contextRef="#ctx0" brushRef="#br0" timeOffset="184875.6212">3912 9255 3017 0,'-16'4'25'0,"16"1"40"0,0-1 37 16,0 1 76-16,-13-2 59 0,13 4 54 0,0 3 73 15,-8 3 3-15,8 0-19 0,0 2-48 16,0 4-46-16,0 2-31 0,0 4-7 0,0 0 15 15,21 2-22-15,-21 5 4 0,19 3-36 0,-19 4-7 16,23 2-14-16,-23 2-45 0,22-1-20 0,-11 1-55 16,-1 0-28-16,-3-4-6 0,1-3-5 0,-1-2-3 15,-2-5-8-15,0-2-5 0,0-8-58 0,0-2-144 16,-2-5-237-16,-1-3-216 0,2-6-339 0,-2-3-185 16,-2 0-65-16,0-21 109 0,0 21 398 0</inkml:trace>
  <inkml:trace contextRef="#ctx0" brushRef="#br0" timeOffset="185360.7856">3803 9336 2519 0,'-6'-5'69'0,"0"0"51"15,1-2 60-15,-1 3 50 0,2-3 24 0,-2 1 36 16,3-2-24-16,1 1-28 0,0-2-92 0,2 0-95 16,0-1-32-16,0 0-26 0,20-4 0 0,-20 4 8 15,25 0-4-15,-7-2 2 0,1 4-6 0,0 2 6 16,2 3-3-16,0 3 10 0,-1 0 5 16,1 0-3-16,-1 0-8 0,-3 25-3 0,3-25 11 15,-4 28 17-15,0-11 31 0,-3 3 12 0,-2 1 20 16,-2 1-7-16,-3 4 4 0,-1-1 7 0,-3 5-1 15,-2-2 11-15,0 1-1 0,0-2-12 0,0 2-25 16,-23-2 0-16,23 1 7 0,-20-3-9 0,20-1 5 16,-21-2-29-16,21-1-20 0,-20-1-9 0,20-6-10 15,-15 1 2-15,15-6-1 0,-9-1-3 0,9-3 8 16,0-2 4-16,0-2-12 0,0-1 7 0,0 0-16 16,0 0 2-16,0 0 4 0,0 0-8 0,0 0 8 15,21 0 1-15,-21 0-1 0,18 0 1 16,-18 0 5-16,24 0 8 0,-11 0 28 0,1 22 60 15,0-7 54-15,0 2 18 0,-2 1-22 0,1 3-33 16,-4 1-61-16,1 1-31 0,-1-2-5 0,-1 0-24 16,-1 0 4-16,0-1 2 0,1-4-13 0,-2-1-131 15,0-3-157-15,0-1-247 0,0-5-316 0,2-3-158 16,-3-3-127-16,0 0 102 0,1 0 328 0</inkml:trace>
  <inkml:trace contextRef="#ctx0" brushRef="#br0" timeOffset="185555.7835">4357 9719 3116 0,'4'0'140'0,"-2"18"166"0,1-18 119 0,-2 18 101 16,4-18 1-16,-2 23-11 0,0-7 0 0,2 5-19 16,3-1-104-16,-3 2-153 0,3 2-118 0,-1-2-85 15,0 0-37-15,0 1-3 0,-4-3-9 0,1-3-10 16,0-1-98-16,-1-3-184 0,0-1-202 15,-1-5-219-15,0-4-289 0,2-3-109 0,0 0-105 16,0 0 135-16,1-25 388 0</inkml:trace>
  <inkml:trace contextRef="#ctx0" brushRef="#br0" timeOffset="185751.8078">4537 9648 3342 0,'0'15'82'16,"16"-15"69"-16,-6 0 77 0,4 0 95 0,0 0-37 16,2 0-55-16,-1 0-76 0,4 0-87 0,-3 0-54 15,1 0-33-15,1 0-30 0,-6-15-117 0,1 15-172 16,-3 0-147-16,-2 0-111 0,-3 0-92 0,-2 0-13 16,-3 0 17-16,0 0 111 0,0 17 199 0</inkml:trace>
  <inkml:trace contextRef="#ctx0" brushRef="#br0" timeOffset="185907.6653">4638 9835 3049 0,'14'5'134'16,"1"-1"139"-16,0-1 106 0,2 1 70 0,6-3-93 16,0-1-114-16,0 0-103 0,2 0-64 0,1 0-66 15,1 0-117-15,-2 0-286 0,1-17-286 0,-4 17-346 16,-2 0-137-16,-3-21 277 0,3 21 280 0</inkml:trace>
  <inkml:trace contextRef="#ctx0" brushRef="#br0" timeOffset="186223.8039">5480 9322 2674 0,'3'0'52'0,"-3"0"39"0,2 0 95 0,1 0 103 0,-1 0 118 15,0 0 91-15,1 0 1 0,1 0 40 0,0 17-43 16,2-17-34-16,0 19 4 0,0-19-14 16,1 25-28-16,1-8-96 0,0 2-100 0,0 2-128 15,-1-1-100-15,0 5 0 0,2 1 0 0,-2 3 0 16,0-1 0-16,0 2 0 0,1 1 0 0,-2 0 0 15,0 3 0-15,-1-2 0 0,1-1 0 0,-3-3 0 16,3-3 0-16,-3-3 0 0,1-4-53 0,-1-4-158 16,0-2-163-16,1-4-262 0,0-2-184 0,-1-6-206 15,2 0-160-15,0 0-58 0,0-22 69 0,-1 22 365 16</inkml:trace>
  <inkml:trace contextRef="#ctx0" brushRef="#br0" timeOffset="186655.4883">5448 9331 4578 0,'-7'0'93'0,"2"0"58"0,0 0 9 0,1 0 11 16,1 0-54-16,-1 0-14 0,0-21 19 0,2 21 8 16,2-21-33-16,0 21-46 0,0-26-22 0,0 12-14 15,22 0-13-15,-22 1 1 0,30 0-6 0,-11 3-4 16,2 0 7-16,4 3-13 0,0 7 2 0,1-7-4 15,1 7-7-15,-1 0 20 0,-1 0-5 0,1 24 7 16,-2-24 8-16,-4 26-5 0,-4-10 2 0,-1 2 2 16,-5 1 13-16,-3 3 7 0,-5 0 23 15,-2 2 17-15,0-1 7 0,0 4 12 0,-20 0-6 16,20-3 6-16,-27 1-20 0,27-3-17 0,-31 1-15 16,14-4-27-16,2 0 0 0,2-2-5 0,0-6 0 15,3 1-7-15,10-2-5 0,-16-2 14 0,16-3-11 16,-6-1 2-16,6-2-3 0,0-2-8 0,0 2 9 15,0-2 4-15,0 0 8 0,28 4-3 0,-28 0 0 16,25 1 7-16,-8 3-2 0,1 1 9 0,2 0 3 16,0 6 7-16,1-1 31 0,-2 3 44 0,1 0 19 15,0 3 6-15,-4 0-17 0,1 1-40 0,-5 0-22 16,0 1-20-16,-3-3-19 0,-1 1-10 16,-5-1-6-16,2-4-37 0,-1-2-111 0,-3-4-196 15,0 0-162-15,1-6-263 0,-1-3-206 0,-1 0-127 16,1 0-64-16,1-21 216 0,0 21 319 0</inkml:trace>
  <inkml:trace contextRef="#ctx0" brushRef="#br0" timeOffset="186875.7707">6085 9503 3463 0,'0'20'199'0,"0"-20"149"0,0 19 96 0,0-19 106 0,-18 24-52 16,18-8 1-16,0 3-2 0,0 2-48 15,0 0-88-15,0 1-122 0,0 2-75 0,0 1-48 16,0-2-58-16,0 0-29 0,0 0-18 0,17 0-11 16,-17-4-4-16,0-2-6 0,17-2-17 0,-17-3-67 15,0-3-108-15,14-3-113 0,-14-4-173 0,0-2-107 16,9 0-99-16,-9 0-169 0,6 0-9 0,-6-25-96 16,3 25 26-16,1-26 149 0,-2 26 199 0</inkml:trace>
  <inkml:trace contextRef="#ctx0" brushRef="#br0" timeOffset="187291.7896">6051 9564 3015 0,'-5'0'128'15,"2"0"134"-15,0 0 134 0,0 0 96 0,3 0-57 16,-2 0-50-16,2 0-81 0,0 0-61 0,0 0-78 16,0 0-77-16,0-17-57 0,0 17-31 0,25 0 5 15,-25-22-2-15,24 22-1 0,-9-19-2 0,1 19 1 16,3-15-8-16,0 15 4 0,0-14-6 0,2 14-5 15,-3 0 0-15,-1 0 2 0,-1 0 3 0,-4 0 21 16,-2 24 15-16,-1-24 28 0,-3 26 23 16,-2-11-3-16,-4 2 4 0,0 0-8 0,0 0 8 0,0 0 30 15,-24 2-5-15,24-1-15 0,-21-1-34 0,21-3-38 16,-24 0-17-16,24-2 0 0,-23-1 1 16,23-3-3-16,-15 0 3 0,15-4 2 0,-9-1-2 15,9-1-3-15,0-2-10 0,0 0-18 0,0 0-20 16,0 0-11-16,20 0-5 0,-20 0 4 0,24-24 23 15,-9 24 20-15,2 0 11 0,1-17 11 0,2 17 7 16,-1 0 1-16,-2 0 10 0,1 0 38 0,-3 0 52 16,-3 0 62-16,-1 19 68 0,-6-19 28 0,-5 30-7 15,0-11-8-15,0 0-64 0,-27 5-72 0,27-1-52 16,-40 2-55-16,13-2-11 0,1 3 0 0,-4-3 0 16,0-2 0-16,1-4 0 0,1 0 0 0,0-3 0 15,2-5 0-15,2-3-119 0,1-4-201 16,4-2-328-16,2 0-342 0,5 0-336 0,2-31-256 15,4 14 183-15,3 0 340 0</inkml:trace>
  <inkml:trace contextRef="#ctx0" brushRef="#br0" timeOffset="187946.8051">5324 10377 1539 0,'-2'-5'104'0,"2"-2"66"0,0 2 45 15,0 0 49-15,0 1-62 0,0-2-26 0,0 1 35 0,0 2 33 16,20 2 22-16,-20-1 58 0,14 2 17 15,-14-1-24-15,22 1-17 0,-7 0-60 0,4 0-52 16,3 0-18-16,5 0 7 0,4 0 15 0,6 0-2 16,9 0-14-16,7 20-26 0,9-20-17 0,12 0-31 15,9 16-2-15,9-16-16 0,10 14-6 0,10-14-9 16,9 13-18-16,6-6-8 0,7 0-29 0,2 0-2 16,4-1-2-16,2-1-5 0,1-1 13 0,-3 0 9 15,-4 0 10-15,-5-2 7 0,-6-2 7 0,-7 2-8 16,-10-2-14-16,-8 0-15 0,-12 0-20 0,-9 0-19 15,-14 0-110-15,-8 0-225 0,-14 0-180 0,-11 0-350 16,-15 0-272-16,-11 0-157 0,-6 0 88 0,0 0 361 16</inkml:trace>
  <inkml:trace contextRef="#ctx0" brushRef="#br0" timeOffset="188499.8463">5911 11122 2778 0,'1'-12'114'0,"-1"12"128"0,0 0 112 0,0 0 111 15,0-12-49-15,0 12-79 0,0 0-69 0,0 0-58 16,0 0 3-16,0 0 22 0,0 21 36 0,0-21 26 15,0 39-1-15,0-12-20 0,0 7-10 16,0 7 5-16,17 7-43 0,-17 5-54 0,20 4-67 16,-20 0-84-16,20 1-30 0,-20-1 1 0,22 0-5 15,-12-8-8-15,-2-3-33 0,1-8-139 0,2-4-187 16,-1-8-236-16,1-8-248 0,4-11-255 0,-2-5-123 16,3-2-35-16,1 0 235 0,-1-38 395 0</inkml:trace>
  <inkml:trace contextRef="#ctx0" brushRef="#br0" timeOffset="188745.9071">6308 11328 2593 0,'0'-3'104'16,"0"0"85"-16,0 0 77 0,0 2 106 0,19-3 13 15,-19 0 3-15,25 2-14 0,-8-1-40 0,3-1-68 16,3 1-61-16,3 1-43 0,1-1-63 0,0 2-48 16,2 1-35-16,-2-3-20 0,-2 3-6 0,-5 0-13 15,1 0-37-15,-7 0-92 0,-2 0-159 0,-2 0-282 16,-4 0-224-16,-4 0-234 0,0 16-31 0,0-16 244 16,-2 0 267-16</inkml:trace>
  <inkml:trace contextRef="#ctx0" brushRef="#br0" timeOffset="189091.52">6853 11051 3823 0,'1'-4'185'16,"1"0"111"-16,0 2 70 0,1 0 84 0,1-2-109 15,1 4-36-15,-1 0 20 0,2 0-15 0,1 0-15 16,0 18-34-16,1-18-49 0,2 23-29 0,0-7-19 15,1 0-6-15,2 5-23 0,-2 1-2 16,2 0-26-16,-1-1-35 0,0 2-20 0,3-2-34 0,-2-4-18 16,0-3 0-16,-1-3 0 0,2-2 0 15,-3-6 0-15,2-3 0 0,-1 0 0 0,-2 0 0 16,0-32 0-16,1 15 0 0,-3-6 0 0,0-3 0 16,0 0 0-16,-4-3 0 0,-1-3 0 0,-2 1 0 15,-1-2 0-15,0 3 0 0,0 1 0 0,-20 2 0 16,20 3 0-16,-17 5 0 0,17 4 0 0,0 5 0 15,-19 3 0-15,19 5 0 0,0 2 0 0,0 0-34 16,0 0-122-16,0 26-134 0,0-26-181 16,0 25-201-16,0-8-68 0,19 0-227 0,-19 3-126 0,0 0-97 15,22 0 39-15,-22-1 360 0</inkml:trace>
  <inkml:trace contextRef="#ctx0" brushRef="#br0" timeOffset="189323.8276">7323 10993 3128 0,'2'0'123'0,"0"0"150"0,0 0 111 0,1 0 80 15,2 0-46-15,1 18-60 0,-1-18-44 0,0 22-15 16,4-6-59-16,-2-1-66 0,0 1-59 0,1 2-68 16,-1 3-17-16,-1 2-23 0,0 0-7 15,-2 2 1-15,0-1 0 0,-1 1-6 0,0-4-4 16,-1-2-6-16,2-2-40 0,-1-5-107 0,-1-5-89 15,-1-1-97-15,3-5-150 0,-2-1-122 0,-1 0-76 16,-1 0-64-16,0-21-2 0,2 21 102 0,-2-25 83 16,0 11 106-16,0-2 193 0</inkml:trace>
  <inkml:trace contextRef="#ctx0" brushRef="#br0" timeOffset="189723.0253">7364 11013 2833 0,'-5'-5'93'0,"5"0"85"16,-2 3 132-16,2-3 91 0,0 2-14 0,0-1-16 15,0-1-80-15,0 0-53 0,22 0-63 0,-22-2-69 16,23 0-52-16,-23-1-34 0,27 2-11 0,-12-1-1 16,2 1-9-16,1 1 0 0,-2 3-13 15,0 1 5-15,-2 1 9 0,1 0-9 0,-1 0 16 16,-2 21-3-16,-2-21 0 0,-3 23 15 0,-2-8 4 16,-2 2 16-16,-1 0 19 0,-2 1 27 0,0 1 8 15,0-4-3-15,-20 0 4 0,20-1-31 0,-17-3-8 16,17 1-3-16,-20-3-23 0,20-1-8 0,-17-3-1 15,17-1-5-15,-12-1 2 0,12 0-4 16,0-2-4-16,0-1-19 0,0 0-8 0,0 0-14 16,0 0-22-16,0 0-2 0,0-18-12 0,21 18 24 0,-21 0 14 15,24 0 16-15,-24-15 18 0,29 15-5 0,-15 0 5 16,1 0-1-16,0 0-1 0,-2 0 7 0,0 0 7 16,-4 0 48-16,-1 21 54 0,-2-21 45 15,-6 24 36-15,0-9-1 0,0 0-24 0,0 2-13 16,0 0-11-16,-23 1-30 0,23-1-26 0,-20 0-32 15,20-2-33-15,-20-2-21 0,20 1-8 0,-19-4 1 16,19-1-7-16,-19-3-25 0,19 0-70 0,-16-3-139 16,16-3-206-16,-10 0-130 0,10 0-190 0,0 0-188 15,0-29-50-15,0 29-131 0,0-36 131 0,0 17 320 16</inkml:trace>
  <inkml:trace contextRef="#ctx0" brushRef="#br0" timeOffset="189949.4013">7804 10933 3106 0,'2'0'137'15,"0"0"175"-15,-1 0 127 0,0 0 90 0,2 22-23 16,-2-22-48-16,1 17-30 0,1-17-35 0,-1 26-80 16,1-11-120-16,-1 2-89 0,0 0-55 0,1-3-35 15,-1 3-8-15,0 2-7 0,1-1 1 0,0 1 0 16,1-2 0-16,1-1-9 0,-1-1-14 0,1 0-106 15,-1-1-158-15,1-5-140 0,-1-3-146 0,0-3-217 16,0-2-94-16,0-1-94 0,0 0-57 16,0 0 206-16,-1-29 255 0</inkml:trace>
  <inkml:trace contextRef="#ctx0" brushRef="#br0" timeOffset="190383.0237">7812 10888 2781 0,'-1'0'118'16,"-1"0"91"-16,1 0 80 0,1 0 72 16,0 0-61-16,0 0-38 0,0 0-34 0,0 0-52 15,23 0-37-15,-23 0-52 0,25-16-42 0,-9 16-29 0,1-16-16 16,0 16-5-16,4-16 0 0,-1 16 5 16,-1-12-5-16,2 12-6 0,-2 0 6 0,-2 0 5 15,-3 0-10-15,-2 0 25 0,0 0 5 0,-6 21 25 16,-1-21 38-16,-4 28 16 0,-1-11 14 0,0 0 0 15,0 2 6-15,0-1-26 0,-26 1-23 0,26-1-29 16,-20-2-27-16,20-2-5 0,-17-1-10 0,17-5 0 16,-16 3 2-16,16-8 0 0,0-1-1 0,-10 1-5 15,10-3-23-15,0 0-28 0,0 0-7 0,0 0-3 16,0 0 14-16,0 0 24 0,0 0 16 16,22-16 7-16,-22 16 15 0,18 0-6 0,-18 0 2 0,25 0 5 15,-12 0-15-15,0 0 24 0,-1 0 42 0,3 20 42 16,-4-20 40-16,0 17 26 0,-1-17 24 15,-3 20 20-15,-4-8-8 0,-1-1-1 0,-2 4-22 16,0-1-42-16,0 3-13 0,-21 0-31 0,21 1-47 16,-29-1-16-16,12 0-19 0,0-1-6 0,-3-1-4 15,1-4-8-15,0 2 1 0,0-6-31 0,0 0-72 16,3-5-105-16,0-2-184 0,1 0-156 0,0 0-136 16,3 0-226-16,0-22-64 0,1 22-150 0,4-28 44 15,0 28 333-15</inkml:trace>
  <inkml:trace contextRef="#ctx0" brushRef="#br0" timeOffset="190699.2955">7117 11592 2608 0,'0'0'97'0,"27"0"111"0,-9 0 143 0,8 0 178 16,8 0 18-16,9 0 0 0,9 0-37 0,10 0-76 16,9-19-35-16,9 19-40 0,8 0-52 0,4-18-54 15,3 18-53-15,0-17-71 0,-2 17-54 0,-4-19-47 16,-6 19-31-16,-10-14 0 0,-6 6-13 0,-15 3-47 15,-8 0-81-15,-10 1-119 0,-7 1-181 0,-11 0-98 16,-8 2-158-16,-7-1-207 0,-1 1-70 0,0 0-118 16,-36 1 47-16,10 0 327 0</inkml:trace>
  <inkml:trace contextRef="#ctx0" brushRef="#br0" timeOffset="191096.7675">7496 11967 2857 0,'0'-10'153'16,"0"10"131"-16,0 0 158 0,11 0 118 0,-11 0-47 15,11 0 9-15,-4 0 4 0,0 26-9 0,2-26-6 16,3 30-47-16,1-12-99 0,1 2-108 0,-3 2-101 15,1 1-92-15,2 0-64 0,-1 1 0 0,1-1 0 16,-2 0 0-16,3 2 0 0,-2-4 0 16,3-2 0-16,-3-2 0 0,-1-4 0 0,2-1 0 15,-5-5 0-15,4-5 0 0,-3-2 0 0,-1 0 0 16,3 0 0-16,-3-33 0 0,0 15 0 0,0-6 0 16,-1-1 0-16,-2-4 0 0,-1-1 0 0,-1-2 0 15,-3 0 0-15,-1 0 0 0,0 1 0 0,0 3 0 16,0 3 0-16,-21 5 0 0,21 4 0 0,0 4 0 15,-22 5 0-15,22 2 0 0,0 5 0 0,-12 0 0 16,12 0-49-16,0 0-149 0,0 22-151 0,0-22-223 16,0 20-159-16,0-20-119 0,0 28-198 0,19-11-86 15,-19 0-50-15,19-2 184 0,-19-1 350 0</inkml:trace>
  <inkml:trace contextRef="#ctx0" brushRef="#br0" timeOffset="191339.7928">8113 11993 3713 0,'0'-2'118'0,"0"-1"99"15,0 0 66-15,-28 1 52 0,28 2-53 0,-23 0-32 16,23 0-7-16,-28 0 11 0,14 18-27 0,2-18-31 16,-2 21-54-16,4-21-56 0,10 31-19 0,-14-15-8 15,14 3 2-15,0 0 12 0,0 3-18 16,0-3-20-16,0 0-6 0,19-2-20 0,-19-1-3 15,24-3-5-15,-24-3-10 0,32-1 0 0,-13-5-65 16,-1-2-122-16,3-2-132 0,-1 0-132 0,0 0-178 16,-1-20-146-16,-1 20-91 0,1-25-97 0,-1 9 81 15,0-1 188-15,-2 0 226 0</inkml:trace>
  <inkml:trace contextRef="#ctx0" brushRef="#br0" timeOffset="191578.4553">8406 11962 2970 0,'0'-2'126'15,"0"-1"143"-15,0 3 164 0,0-2 98 0,-19 2-19 16,19 0 6-16,-17 0-26 0,17 0-7 0,-20 0-49 16,7 24-96-16,-1-24-74 0,3 21-33 15,0-7-4-15,0-1-52 0,3 4-61 0,1 0-61 16,-1 1-52-16,8 0-3 0,-6 0 0 0,6 1 0 16,0-1 0-16,0 2 0 0,0-3 0 0,22-2 0 15,-22-1 0-15,26 1 0 0,-12-2 0 0,5-2 0 16,-1-2 0-16,4 0 0 0,-2-3 0 0,1 1 0 15,0-5 0-15,1-1-92 0,-3-1-176 0,-1 0-243 16,0 0-263-16,-5 0-269 0,3-24-194 16,-2 24-176-16,3-20 140 0,-8 20 360 0</inkml:trace>
  <inkml:trace contextRef="#ctx0" brushRef="#br0" timeOffset="193471.7958">4066 14966 474 0,'0'-4'24'0,"0"-1"-8"0,0-2 14 16,0 2 15-16,0-2-25 0,0-1 18 0,0 1-14 16,0 0 0-16,0-2-11 0,16 1-3 0,-16 0-5 15,0-1-5-15,0 2 0 0,14 0 4 0,-14 1 26 16,0 1 22-16,7 1 64 0,-7 1 46 15,6-1 77-15,0 3 73 0,-3-1 26 0,1 0-1 16,1 2-9-16,-1-2-9 0,-3 1 30 0,0 1 71 16,-1-1 0-16,0 0-31 0,0 1-40 0,0-1-71 15,0 1-36-15,0 0-18 0,0 0-23 0,0 0 5 16,0 0 30-16,0 0 30 0,0 0 25 0,0 0 11 16,0 28 31-16,0-12-33 0,19 6-73 0,-19 7-70 15,18 3-116-15,-18 4-41 0,22 6 0 0,-12 0 0 16,0 2 0-16,-1 0 0 0,-9-1 0 0,12-2 0 15,-6-4 0-15,-1-3 0 0,-1-5 0 0,1-3 0 16,1-6 0-16,1-5 0 0,-2-5-102 16,1-2-198-16,-1-7-277 0,-2-1-263 0,1 0-300 15,0-19-102-15,2 19-64 0,-1-35 98 0,-1 13 402 16</inkml:trace>
  <inkml:trace contextRef="#ctx0" brushRef="#br0" timeOffset="193929.7916">4086 14746 2509 0,'-8'-12'44'0,"0"4"81"0,2-1 99 0,0-1 134 16,4 0 94-16,-3 2-19 0,0-2-30 0,2 2-98 16,2-1-124-16,1-1-55 0,0 0-64 15,0 1-33-15,20-1-11 0,-20-1-4 0,28 0 0 16,-11 1 2-16,7 2 6 0,-2 0 12 0,4 3 4 15,2 1 4-15,-4 3 4 0,2 1 6 0,0 0 29 16,-1 0 23-16,-6 26 14 0,-1-26 3 0,-2 32-12 16,-4-10 5-16,-2 1 8 0,-4 5-8 0,-6 2-15 15,0 2-10-15,0 3-19 0,0 1-3 0,-28 0-1 16,28 0-13-16,-32 0 1 0,13-1 4 0,1-3-6 16,4-2-14-16,-2-1-15 0,2-1-15 0,-1-3-8 15,3-3 1-15,3-2-2 0,9-3-7 0,-13-5 5 16,7-1 1-16,6-5 2 0,-3-2 7 15,3-4-1-15,0 0-5 0,0 0 0 0,0 0-7 16,21 0 1-16,-21 0 3 0,21-21-2 0,-21 21 4 16,32 0 6-16,-13 0 11 0,2 0 49 0,-1 0 73 15,1 0 53-15,-1 26 45 0,0-26-27 0,-3 35-74 16,1-13-60-16,-3 1-56 0,-1-3-20 0,-3 1 0 16,0 2 0-16,-1-5 0 0,-2-1 0 0,-1-2 0 15,-1-3 0-15,1-2 0 0,-1-5 0 0,-1-1-164 16,2-4-188-16,-1 0-295 0,0 0-273 0,1 0-243 15,0-21-126-15,-1 21-16 0,2-30 178 0,0 12 406 16</inkml:trace>
  <inkml:trace contextRef="#ctx0" brushRef="#br0" timeOffset="194351.7977">4652 15107 4121 0,'0'-2'125'0,"0"2"81"0,0-1 47 0,0 0 63 15,0 0-31-15,0-1 30 0,0-1 9 0,-15 1-37 16,15-2-89-16,0 2-111 0,0 0-49 16,0-2-33-16,0 0-8 0,0 0-5 0,0-1-3 15,0-3 3-15,24 0 0 0,-24-1 5 0,20-2-5 0,-20 4 5 16,27 0 0-16,-12 2 3 0,0 1-2 0,1 4-3 16,-2 0 5-16,0 0-6 0,-1 0 4 15,-3 23 13-15,0-23 41 0,-2 25 53 0,-1-8 29 16,-3 2 17-16,-3 1-25 0,-1 2-30 0,0 2-18 15,0 2-23-15,-20 0-17 0,20 3-21 0,-23-1-11 16,23-2-3-16,-30-2-1 0,15-3 3 0,2 0-1 16,0-6-1-16,1-2 4 0,0-3 2 0,4-3 0 15,0-2-4-15,2-5-3 0,1 0-5 0,1 0-4 16,4 0-4-16,-4-19-10 0,4 19-11 0,0-18 2 16,0 18 5-16,0-18 11 0,21 18 13 0,-21-20-1 15,25 20 2-15,-10-12 3 0,2 12-1 16,0-9 7-16,0 9-4 0,3 0 13 0,1 0 0 15,-1 0-3-15,-1 0 3 0,1 0-19 0,-2 21 3 16,1-21-2-16,-3 0-4 0,0 20-1 0,-3-20-11 16,1 0-98-16,-3 0-182 0,-2 0-209 0,1 0-252 15,-1 0-266-15,0 0-112 0,0 0-24 0,1-32 95 16,-1 15 364-16</inkml:trace>
  <inkml:trace contextRef="#ctx0" brushRef="#br0" timeOffset="194551.688">5162 14904 3074 0,'0'0'149'0,"0"19"170"15,0-19 144-15,0 0 82 0,0 0-79 0,0 14-106 16,22-14-114-16,-22 0-71 0,32 0-71 0,-11 0-60 16,0 0-35-16,3 0-12 0,2 0-1 0,-1-16-5 15,-2 16-5-15,2 0-76 0,-3 0-83 0,-1 0-133 16,-2 0-201-16,-2 0-120 0,-5 0-88 0,-1 0-74 15,-2 0 40-15,-4 0 101 0,-3 0 52 16,-2 0 210-16</inkml:trace>
  <inkml:trace contextRef="#ctx0" brushRef="#br0" timeOffset="194703.3382">5225 15126 2700 0,'0'6'97'16,"28"-1"79"-16,-28-1 67 0,31 0 53 0,-10-3-9 15,2-1-4-15,1 0-32 0,3 0-58 0,1 0-94 16,1 0-85-16,0 0-162 0,-2 0-256 0,-3 0-268 16,-4-17-342-16,1 17-6 0,-5 0 259 0</inkml:trace>
  <inkml:trace contextRef="#ctx0" brushRef="#br0" timeOffset="195207.2117">6067 14658 1912 0,'0'0'77'16,"0"0"98"-16,0 0 96 0,0 0 122 0,0 0 60 15,0 24 64-15,0-24 22 0,18 18-53 0,-18-18-59 16,0 28-57-16,23-9-6 0,-23 2 26 16,24 6-34-16,-11 1-77 0,3 3-90 0,-2 5-78 15,2 4-30-15,-2 1-27 0,0-1-21 0,-1 3-14 16,-3-2-19-16,-2-4-2 0,-1 1-8 0,-2-4-7 15,0-6 3-15,-2-3-29 0,0-6-88 0,-3-2-147 16,1-5-200-16,-1-4-150 0,0-5-262 0,0-1-141 16,0-2-110-16,0 0 17 0,0-20 279 0,-20 20 294 15</inkml:trace>
  <inkml:trace contextRef="#ctx0" brushRef="#br0" timeOffset="195639.8175">5971 14701 3173 0,'-1'-6'102'0,"1"1"93"16,0-2 79-16,0 0 88 0,0 2-29 0,0-2-24 15,19-2-57-15,-19 1-75 0,18-3-76 0,-18-1-69 16,28-3-26-16,-11 0-9 0,5 0 8 0,1-3-9 16,1 3 8-16,3 2-4 0,-1 3-4 0,0 2 8 15,-1 7 0-15,0 1 19 0,-4 0 5 0,-2 20 25 16,0-20 2-16,-4 36 2 0,0-14 19 0,-5 4 18 15,-1 1 34-15,-4 4 2 0,-2-2-20 0,-3 3-12 16,0 0-8-16,0 1 4 0,0 0 10 16,-29-1-21-16,29-2-16 0,-21-2-8 0,21-2-13 15,-21-3-7-15,21-4-16 0,-17-4-13 0,17-3-1 16,-13-2 3-16,13-6 2 0,-8 0-2 0,8-2-6 16,-5-2-5-16,5 0-6 0,0 0-6 0,0 0 5 15,0-23-7-15,0 23 0 0,0 0 3 0,0-19-2 16,20 19 11-16,-20 0-4 0,21 0 1 0,-21 0 7 15,23 0-5-15,-9 0 22 0,-1 0 29 0,0 22 40 16,1-22 32-16,-1 25 14 0,0-10-5 16,-1 3-5-16,2 1 26 0,-3-1-11 0,0-1-21 15,0-1-42-15,-1 2-64 0,0-1-19 0,0-2-7 16,-1-1-13-16,-2-3-106 0,0-2-130 0,-1-4-211 16,-1-1-194-16,0-4-149 0,0 0-217 0,0 0-93 15,0 0-27-15,2-32 123 0,0 32 347 0</inkml:trace>
  <inkml:trace contextRef="#ctx0" brushRef="#br0" timeOffset="195908.0338">6667 14882 2551 0,'1'0'54'16,"0"0"94"-16,1 0 98 0,-2 0 140 0,3 0 80 15,-1 19 39-15,-2-19-10 0,5 19-49 0,-1-19-54 16,1 25-80-16,1-11-45 0,1 6-42 0,0-4-43 16,0 2-28-16,1 1-14 0,-3 3-31 0,1-1-32 15,-1 1-22-15,-1-2-26 0,-1-3-25 0,-1 1-8 16,1-2-5-16,0-2-3 0,-2-4-3 0,0-1-70 16,-1-3-116-16,0-4-157 0,0-1-144 0,0-1-175 15,0 0-196-15,0 0-74 0,0-20-46 0,0 20 62 16,0-29 220-16,0 13 213 0,0-3 199 0</inkml:trace>
  <inkml:trace contextRef="#ctx0" brushRef="#br0" timeOffset="196315.7789">6636 14875 2960 0,'-4'0'114'0,"0"0"107"0,2 0 92 16,0-3 111-16,2 3-15 0,0-2-80 0,0 2-93 15,0-2-110-15,0-1-103 0,23 2-28 0,-23-1 9 16,23-2-4-16,-7 0 0 0,3 1 0 0,-2 0 0 15,2 1-9-15,0 2 14 0,-1-1-1 0,2 1-17 16,-4 0 17-16,-1 0-12 0,-2 0 8 16,-1 0 13-16,-5 23 2 0,0-23 13 0,-5 19 23 0,-2-19 32 15,0 25 27-15,0-9 12 0,-20-1 3 16,20 0-22-16,-21 1-30 0,21 1-9 0,-22-3-36 16,22-1-10-16,-20 0-4 0,20-3-16 0,-16-4 7 15,16 1 0-15,0-3-3 0,-8-2 7 0,8-2-11 16,0 0-10-16,0 0 3 0,0 0-18 0,20 0 4 15,-20 0 6-15,24-22-18 0,-9 22 12 0,2 0 9 16,2-15 2-16,4 15 13 0,-3 0 3 0,-1 0-3 16,0 0 25-16,-1 0 51 0,-3 0 37 0,-3 0 53 15,-2 24 22-15,-2-24 9 0,-6 24 6 0,0-8-18 16,-2-3-27-16,0 5-43 0,0 0-42 0,-28 0-34 16,28 3-21-16,-30-4-13 0,13 1-7 0,0-2-1 15,-3-1-5-15,1-2 1 0,0-4-26 0,1 0-60 16,2-4-92-16,1 0-152 0,2-5-158 15,2 0-88-15,1 0-197 0,3 0-91 0,1-32-29 16,1 15-113-16,0 0 152 0,2-4 220 0,0-2 215 16</inkml:trace>
  <inkml:trace contextRef="#ctx0" brushRef="#br0" timeOffset="196712.7837">7182 14748 3754 0,'0'0'194'15,"0"18"148"-15,0-18 85 0,0 0 97 0,0 20-74 16,0-20-28-16,0 23 5 0,0-8-30 0,0 2-67 16,0-1-41-16,23 6-34 0,-23 0-66 0,22 2-54 15,-10 5-79-15,2-3-56 0,1 2 0 0,1-2 0 16,-1 3 0-16,3-2 0 0,-2-1 0 0,1-4 0 15,0-2 0-15,-2-6 0 0,0-2 0 0,0-4 0 16,-1-5 0-16,-2-3 0 0,0 0 0 0,0-19 0 16,-2 19 0-16,-1-35 0 0,3 15 0 15,-2-6 0-15,-1-6 0 0,0 1 0 0,-2-3 0 16,-2-2 0-16,-3-1 0 0,-2-4 0 0,0 3 0 16,0-1 0-16,-19 1 0 0,19 3 0 0,-20 6 0 15,20 0 0-15,-17 7 0 0,17 5 0 0,0 4 0 16,-13 5 0-16,13 4 0 0,0 4 0 0,0 0 0 15,0 0 0-15,0 0 0 0,0 22 0 0,18-22 0 16,-18 20-62-16,0-20-174 0,18 28-221 0,-18-17-278 16,12 4-336-16,-12 2-190 0,11-2-140 0,-11 3 88 15,10-3 398-15</inkml:trace>
  <inkml:trace contextRef="#ctx0" brushRef="#br0" timeOffset="196982.9563">7921 14766 2687 0,'0'0'62'0,"0"0"61"15,0 0 55-15,0 0 81 0,0 0 68 0,-19 0 34 16,19 0 31-16,-17 20-32 0,17-20-88 0,-23 14-57 16,23-14-61-16,-22 17 0 0,11-17 8 0,11 20 38 15,-16-11 46-15,9 3 8 0,7 0-22 0,-7 0-33 16,7 2-32-16,-4-2-17 0,4 1 4 0,0-1-23 15,0 2-26-15,0-2-27 0,19 1-22 0,-19-2-17 16,17-1-13-16,-17 1-14 0,23-3-20 16,-23-2-46-16,26 1-111 0,-13-2-149 0,1-4-190 15,2-1-135-15,2 0-234 0,-2 0-124 0,-1-20-63 16,2 20-14-16,0-27 172 0,-2 10 274 0</inkml:trace>
  <inkml:trace contextRef="#ctx0" brushRef="#br0" timeOffset="197229.0223">8224 14672 2608 0,'-21'0'71'0,"21"0"112"0,-20 0 110 16,20 23 148-16,-27-23 72 0,10 22-19 0,4-22-53 0,-1 25-114 16,2-9-108-16,3 2-45 0,0-1-21 15,2 2-11-15,7 1-15 0,-6-1-37 0,6 0-11 16,0 1-5-16,0-2-21 0,0 0-13 0,18 1-27 15,-18-5-10-15,25 1 3 0,-9-1-3 0,2-2-1 16,2-3-5-16,2-1-25 0,2 0-37 0,2-3-38 16,1-1-97-16,-1 0-95 0,-3-1-139 0,2-2-266 15,-9 2-168-15,1-3-209 0,-4 0-48 0,-6 0 295 16,-4 0 263-16</inkml:trace>
  <inkml:trace contextRef="#ctx0" brushRef="#br0" timeOffset="197807.7905">6253 15650 286 0,'0'13'26'0,"0"-13"11"0,-13 16-3 16,13-16 9-16,0 10-18 0,-10-10 15 0,10 0 13 15,0 0 0-15,-4 0-6 0,4 0-24 0,-2 0-3 16,1 0-4-16,0 0 0 0,-1 0-10 0,-1 0 0 16,1 0 5-16,-2-19 33 0,-2 19 34 15,4 0 56-15,-1-18 57 0,1 18 48 0,0-11 23 16,0 11-17-16,1-13-12 0,1 8-41 0,0-3 47 16,0 1 65-16,0 3 42 0,0-2 70 0,19 2-7 15,-19 1-47-15,0 0-52 0,14 2-70 0,-14-2-54 16,0 3-2-16,16 0 21 0,-16 0 33 0,16 0 20 15,-3 0-8-15,4 0-38 0,8 0-56 0,6 0-48 16,9 0-49-16,13 15-34 0,9-15-9 0,14 0 3 16,13 0 11-16,10 0 12 0,11 0 13 0,10 0 10 15,6-24 6-15,4 24 18 0,3-17 3 0,-1 17 12 16,-3-21 14-16,-3 21 33 0,-3-21 23 0,-7 21-32 16,-8-16-34-16,-7 16-60 0,-9-12-48 0,-12 12 0 15,-9 0 0-15,-12 0 0 0,-13 0 0 0,-10 0-6 16,-13 0-93-16,-9 24-131 0,-10-24-185 15,-4 18-271-15,0-18-186 0,-25 14-303 0,25-14-207 16,-36 0 27-16,13 0 278 0</inkml:trace>
  <inkml:trace contextRef="#ctx0" brushRef="#br0" timeOffset="198484.6653">6743 16150 1926 0,'0'-5'109'0,"0"0"75"16,0-2 103-16,0 1 116 0,0-1 64 0,0 0 67 16,0 3-16-16,14-1-35 0,-14 3-76 0,0-1-30 15,0 2 6-15,0-1-18 0,0 1-54 16,0 1-90-16,0 0-62 0,0 0-30 0,0 0-3 15,0 0 47-15,0 0 39 0,0 23-25 0,19-23-43 16,-19 32-65-16,27-9-72 0,-6 3-7 0,2 7 0 16,2 1 0-16,4 3 0 0,-1-2 0 0,-2-1 0 15,0-4 0-15,-3-1 0 0,-3-5 0 0,-2-5 0 16,-5-6 0-16,-1-4 0 0,-2-7 0 0,2-2 0 16,-3 0 0-16,0-31 0 0,1 9 0 0,-2-7 0 15,1-4 0-15,-3-5 0 0,-1 0 0 0,-3-3 0 16,-2-2 0-16,0 2 0 0,0 2 0 0,0 2 0 15,-24 6 0-15,24 4 0 0,0 5 0 16,-20 6 0-16,20 6 0 0,0 5 0 0,0 5 0 16,0 0-19-16,0 24-131 0,0-24-141 0,0 35-166 15,0-14-192-15,20 3-35 0,-20-2-181 0,30 0-152 16,-12 0-163-16,4-4-35 0,2 0 325 0</inkml:trace>
  <inkml:trace contextRef="#ctx0" brushRef="#br0" timeOffset="198863.2778">7389 16274 2149 0,'-4'0'56'0,"1"0"95"0,-3 0 75 16,2 0 106-16,0 0 59 0,0 0 34 0,-2 21 31 16,1-21-40-16,2 17-67 0,1-17-68 0,0 17-26 15,2-5 35-15,0-2 22 0,0 1-18 16,0 2-54-16,22 2-87 0,-22 0-65 0,16 1-40 15,-16-1-25-15,18 4-14 0,-18-1-7 0,16 0-9 16,-16-1 2-16,18 2-5 0,-10-2 1 0,-1-2-8 16,-7-3-80-16,10 0-116 0,-6-5-140 0,-4 1-111 15,5-6-169-15,-4-2-152 0,-1 0-39 0,0 0-56 16,0 0 37-16,0-26 210 0,0 26 83 0,0-27 183 16</inkml:trace>
  <inkml:trace contextRef="#ctx0" brushRef="#br0" timeOffset="199312.7839">7319 16271 1956 0,'-1'-5'81'0,"0"-1"50"0,0 2 39 15,1 0 83-15,0-1 23 0,0 2 64 0,0 0 48 16,0 3-32-16,0-1-67 0,17-2-74 0,-17 1-56 16,15-3-29-16,-15 1-17 0,20-2-12 0,-8 1-20 15,3-2-15-15,0 3-19 0,1-2-29 0,-2 3-18 16,2 1-4-16,-1 0-5 0,1 2 5 0,-3 0 8 15,1 0 5-15,-3 0 6 0,0 25 22 0,-2-25 7 16,-4 24 12-16,-1-9 35 0,-4 2 10 16,0 0 32-16,0 2-1 0,0-1-32 0,-26 0-39 15,26-1-41-15,-25 1-7 0,25 0-13 0,-24-3 7 16,24-1 2-16,-20-4-15 0,20 1 11 0,-15-3 2 16,15-1 1-16,0-6 8 0,0-1-6 0,0 0-8 15,0 0-2-15,0 0-13 0,0 0 0 0,28-18 2 16,-28 18-10-16,28 0 16 0,-12-21-7 0,1 21-1 15,0-13 18-15,-1 13-11 0,-1-10 1 0,-3 10 0 16,-2 0 8-16,2 0-6 0,-4 0 16 0,1 0 9 16,-2 0 14-16,-1 19 53 0,0-19 34 0,-3 23 35 15,-1-8 7-15,-2 1-23 0,0 1-42 0,0 0-38 16,0 2-18-16,0-1-16 0,-23 1-2 0,23-2 1 16,0 0-18-16,-20 0-4 0,20-3 1 0,-15-2-8 15,15-4-3-15,-14-1-27 0,14-2-52 16,-13-5-122-16,13 0-142 0,-12 0-82 0,7 0-117 15,0-26-111-15,3 26-61 0,-3-32-94 0,4 12-78 16,1-1 122-16,0-1 95 0,0-2 204 0</inkml:trace>
  <inkml:trace contextRef="#ctx0" brushRef="#br0" timeOffset="199583.7547">7822 16266 2289 0,'0'0'45'16,"2"0"104"-16,-2 0 123 0,0 0 163 0,2 0 99 15,0 0-7-15,-1 20-61 0,1-20-89 0,0 19-72 16,1-19-24-16,-1 24 8 0,3-9-4 0,-2-1-9 16,2 3-26-16,-2 0-42 0,1 2-62 0,1 1-57 15,-1-1-42-15,1 3-27 0,-1-3-8 0,2 1-8 16,-3-1-6-16,0 0 1 0,1-2-3 0,-1-2-4 15,1-3-15-15,-1-2-90 0,0-3-132 16,1 0-184-16,-2-2-135 0,1-5-216 0,-1 0-155 16,-2 0-74-16,2-24-64 0,-2 24 143 0,1-29 286 15,-1 9 264-15</inkml:trace>
  <inkml:trace contextRef="#ctx0" brushRef="#br0" timeOffset="200029.0201">7782 16232 3099 0,'-2'0'142'0,"0"0"128"0,0 0 117 16,0 0 72-16,1 0-118 0,1 0-100 0,0 0-98 15,0 0-63-15,0 0-19 0,22 0-23 0,-22-19-24 16,27 19-17-16,-9-15 7 0,3 15-17 0,0-17 5 16,3 17-1-16,0-12 4 0,-2 12 0 0,1 0 13 15,-4 0 6-15,0 0-32 0,-4 0 23 0,0 22 0 16,-4-22 6-16,-1 22 17 0,-3-22 10 15,-3 28-23-15,-3-11 0 0,-1-1 6 0,0 1-6 16,0 0 23-16,-20 0-1 0,20-1-13 0,-18 1 4 16,18-2-5-16,-20-1 2 0,20-2 5 0,-17-2-21 15,17-3-12-15,-11 1 3 0,11-3 6 0,0-1 4 16,0-3 12-16,0 1-7 0,0-2-10 0,0 0 0 16,21 0-8-16,-21 0 6 0,28 0-1 0,-11 0 27 15,5 0 15-15,0-20 10 0,2 20 40 0,-2 0-3 16,-1 0-7-16,-2-10-13 0,-2 10-34 0,-2 0 10 15,-4 0 31-15,-4 0 37 0,-2 0 25 0,-1 18 9 16,-4-18 14-16,0 21 8 0,0-21 6 16,0 25-28-16,-24-10-49 0,24 3-40 0,-24-3-35 15,24 2-13-15,-29 0-2 0,13 1-6 0,-2-4-1 16,1 2-6-16,0-1-5 0,-2-3-29 0,2-2-85 16,0-2-105-16,3-3-150 0,0-1-163 0,1-4-108 15,2 0-230-15,1-23-74 0,3 23-85 0,1-36 20 16,0 12 233-16,-1-3 227 0</inkml:trace>
  <inkml:trace contextRef="#ctx0" brushRef="#br0" timeOffset="200523.5496">8974 15311 761 0,'0'-3'73'0,"-9"0"95"0,9-1 87 0,0 1 79 16,-5-1-2-16,5 1-20 0,-3 2-12 0,2-2 32 15,0 3 31-15,1 0 54 0,-1 0 8 0,1 0-55 16,0 0-61-16,0 0-80 0,0 0-28 0,0 0-2 16,23 0 28-16,-23 0 13 0,18 0-6 15,-18 0-28-15,22 0-63 0,-12 0-55 0,3 0-53 16,-1 0-26-16,0 0-12 0,-1 0-7 0,-1 0-13 16,0 0-122-16,-3 0-124 0,0 0-118 0,-2 0-211 15,0-11-189-15,-3 11-150 0,1 0-157 0,-2 0 76 16,-1-10 309-16</inkml:trace>
  <inkml:trace contextRef="#ctx0" brushRef="#br0" timeOffset="200735.8029">8952 15521 2493 0,'19'3'97'0,"-19"-2"112"0,19 3 111 0,-7 0 141 16,3-4 11-16,0 0-46 0,2 3-74 0,2-1-146 16,-2-2-113-16,1 0-60 0,-2 0-42 0,1 0-28 15,-3 0-106-15,-1 0-222 0,-4 0-224 0,-4 0-204 16,-1 0-196-16,1 0 63 0,-4 0 230 0</inkml:trace>
  <inkml:trace contextRef="#ctx0" brushRef="#br0" timeOffset="201494.7899">8847 10031 1912 0,'-2'-3'81'0,"2"3"60"0,-1 0 75 0,1 0 85 16,0 0-16-16,0 0 16 0,0 0 8 0,0 0-19 15,0 0-3-15,26 0-25 0,-26 0-31 0,32 0-37 16,-11 0-43-16,3 0-44 0,5 0-53 16,1 0-30-16,0 0-15 0,0 0-13 0,-1 0 4 15,-3 0-5-15,1 0-38 0,-3 12-107 0,-4-12-181 16,-4 0-220-16,-3 0-191 0,-4 0-216 0,-4 0 43 16,-4 0 185-16,-1 0 223 0</inkml:trace>
  <inkml:trace contextRef="#ctx0" brushRef="#br0" timeOffset="201673.6026">8961 10364 3368 0,'31'-17'102'0,"3"17"74"0,6 0 53 15,1-16 50-15,0 16-93 0,0 0-72 0,-3 0-56 16,-3-11-66-16,-6 11-113 0,-3 0-204 0,-8 0-235 15,-4 0-356-15,-7 0-94 0,-2 20 204 0</inkml:trace>
  <inkml:trace contextRef="#ctx0" brushRef="#br0" timeOffset="204386.7695">10823 9143 2266 0,'2'0'82'0,"-2"0"80"0,2 0 72 15,0 0 102-15,3 0 38 0,0 0 31 0,1 0 4 16,2 0-40-16,0 0-66 0,2 14-64 0,1-14-39 15,8 0-33-15,0 0-25 0,0 0 0 0,4 0-15 16,1 0 14-16,4 0 13 0,1 0 2 16,-1 0 10-16,-5 0-23 0,2 0-21 0,-2 0-36 15,-4 0-18-15,-4 0-5 0,-2 0-10 0,-6 0-5 16,-2 0-7-16,-2 0-8 0,-2 0-2 0,-1 0 4 16,0 0-2-16,0 0-1 0,0 0-2 0,0 0 2 15,0 0 2-15,0 0 0 0,0 19-12 0,-16-6-14 16,16 1 1-16,0 1 25 0,0 4 24 0,0 1 29 15,-11 4 31-15,11-2 12 0,0 6-21 0,0 0-29 16,0 4-36-16,-5-3-44 0,5 3 0 16,0 0 0-16,-2-1 0 0,2-4 0 0,0-1 0 15,0-4 0-15,0-5 0 0,0-2-89 0,0-3-143 16,0-5-174-16,0-5-225 0,20-1-71 0,-20-1-117 16,0 0-136-16,0-20-18 0,0 20-128 0,11-29 105 15,-11 29 309-15</inkml:trace>
  <inkml:trace contextRef="#ctx0" brushRef="#br0" timeOffset="204569.6511">10988 9452 4150 0,'0'20'140'0,"19"-9"85"0,-19 0 88 0,16-2 102 15,-16-9-29-15,27 12-5 0,-9-8-33 0,1-4-92 16,6 4-112-16,-1-4-84 0,0 0-59 0,0 0-61 15,-1 0-151-15,0-20-172 0,-5 20-196 16,0 0-289-16,-5-18-145 0,-1 18-160 0,-2-13 52 16,-2 13 342-16</inkml:trace>
  <inkml:trace contextRef="#ctx0" brushRef="#br0" timeOffset="204899.0013">11634 9458 4938 0,'0'0'71'0,"0"14"45"16,0-14 27-16,0 13 57 0,-17-6-4 0,17 0 8 15,0 0-6-15,-15 1-41 0,15 1-60 0,0 0-50 16,-17 1-21-16,17-3-20 0,-9 1-6 0,9-4 0 16,0 4 7-16,-6-3-4 0,6-3-1 0,0-2-4 15,-3 0-13-15,3 0 0 0,-1 0-29 0,0-19-37 16,0 19-28-16,1 0-20 0,-1-22 41 0,1 22 34 15,0-20 40-15,0 20 24 0,0-17-8 0,0 17 13 16,0-16 22-16,0 9 32 0,0 7 12 0,0-6-2 16,0 6 16-16,0 0 0 0,15 0 0 15,-15 0-3-15,0 22-35 0,0-22-30 0,11 18-9 16,-11-18-11-16,0 22-11 0,7-22 2 0,-7 20-6 16,7-20-30-16,-4 17-153 0,0-17-159 0,2 13-198 15,1-13-283-15,-1 0-115 0,2 0-155 0,1 0-5 16,2-29 316-16</inkml:trace>
  <inkml:trace contextRef="#ctx0" brushRef="#br0" timeOffset="205249.7856">11886 9143 3047 0,'0'0'122'0,"0"0"120"15,0 0 106-15,0 22 76 0,0-22-56 0,0 16-70 16,-23-16-67-16,23 25-40 0,0-13-62 15,0 5-44-15,-16-3-46 0,16 3-36 0,0 2-4 16,0-2-9-16,0 0 9 0,0 2-3 0,0-1 3 16,0-1 13-16,16-4-10 0,-16 0 13 0,23-3-14 15,-10-4-6-15,4-2 15 0,4-3-20 0,1-1 18 16,1 0-19-16,0 0 1 0,1 0 10 0,-5 0-4 16,1 0 19-16,-7-19 3 0,2 19 20 0,-5 0 28 15,-1 0 12-15,-3 0 30 0,-3 0 30 0,-1 0 23 16,-2 23 14-16,0-23-13 0,0 23-35 0,0-10-40 15,-22 2-21-15,22-2-28 0,-23 2-12 0,23 0-20 16,-32-1-9-16,14 1 0 0,-1-1-1 0,-2-1 0 16,-2 0 1-16,1-1-14 0,2-1-38 15,1-4-74-15,2-2-129 0,3-5-106 0,1 0-91 16,6 0-158-16,0 0-122 0,1-27-97 0,1 27-120 16,-1-27 90-16,3 9 154 0,-3 0 217 0</inkml:trace>
  <inkml:trace contextRef="#ctx0" brushRef="#br0" timeOffset="205494.8536">11872 9169 2565 0,'5'-4'97'16,"4"-1"110"-16,-3 2 106 0,1 3 143 0,4-2 12 15,-2 0-43-15,-1 2-41 0,2 0-60 0,-1 0-41 16,1 0-9-16,1 0-44 0,4 0-75 0,-2 0-71 16,3 0-54-16,-2 0-25 0,4 0-19 0,-4 0-35 15,3 0-128-15,-1 0-99 0,0 0-127 0,-1 0-272 16,-1 0-151-16,-1 0-246 0,3 0-77 0,0 0 299 16,-4-22 275-16</inkml:trace>
  <inkml:trace contextRef="#ctx0" brushRef="#br0" timeOffset="205833.7733">12485 9065 2368 0,'0'0'83'0,"0"0"120"16,12 20 136-16,-12-20 141 0,0 0 45 0,0 14-18 15,7-14-33-15,-7 15-23 0,0-4-17 0,4 0-7 16,-4 3-18-16,0 3-26 0,2 0-30 0,0 2-35 16,-1 1-85-16,1 4-90 0,0 2-82 15,2 1-61-15,-1 1 0 0,-1 4 0 0,0 1 0 0,1-2 0 16,-1-2 0-16,2-2 0 0,-2-1 0 0,1-5 0 15,1-4 0-15,0-4-132 0,4-6-175 0,-4-1-219 16,3-3-219-16,-1-3-76 0,2 0-114 0,-4 0-20 16,2-26-41-16,-1 26 26 0,4-29 164 15,-2 11 240-15</inkml:trace>
  <inkml:trace contextRef="#ctx0" brushRef="#br0" timeOffset="206197.8209">12732 8994 2536 0,'1'-4'57'0,"6"-2"83"15,-5 3 73-15,0 0 76 0,-2 3 54 0,0 0 23 16,0 0 2-16,0 0-13 0,0 19-60 0,0-19-56 16,-23 18-2-16,23-18-19 0,0 24 7 0,-13-10 3 15,13 3-22-15,0 0 2 0,-20 1-20 0,20 1-18 16,-18 1-18-16,6 3-12 0,-1-1-4 15,-1 1-11-15,-1 0-25 0,-1 0-23 0,3 0-22 16,-3-1-14-16,5-1-2 0,1-3-3 0,-2 0-8 16,3-2-4-16,1-3 0 0,4-3 1 0,2-1 2 15,2-3-3-15,0-1-4 0,0 1-10 0,0-3-3 16,0 0-1-16,22-1-4 0,-22 1-4 0,21 3 2 16,-21-3-3-16,22 2-2 0,-8 2 3 0,3 0 2 15,-1 3 1-15,-1 1 6 0,-1-2 7 0,-1 3 3 16,1 0-12-16,-2 2 0 0,-1-2-9 0,-2 1-13 15,0-3-10-15,0 1-95 0,-2-2-140 0,1-3-250 16,-1-2-239-16,0-4-364 0,-2 0-253 16,-1 0-114-16,1-19 259 0</inkml:trace>
  <inkml:trace contextRef="#ctx0" brushRef="#br0" timeOffset="206890.0003">10495 10168 2107 0,'-3'-4'62'0,"1"0"74"0,-3 3 75 15,2-2 54-15,3 3 19 0,-2-1 25 0,0 1 25 16,1 0-13-16,1 0-27 0,0 0-42 0,0 0-87 16,22 0-15-16,-22 0-49 0,30 0-52 15,-7 13-6-15,5-13-7 0,6 0 28 0,5 0 33 16,9 0 9-16,8 0 2 0,6 0-3 0,10 0 2 16,4-17 8-16,8 17-9 0,7 0-23 0,4-16-40 15,8 16-2-15,0 0 2 0,7-14 5 0,3 14 6 16,6-14-25-16,6 5-13 0,2 0-6 0,5-3-14 15,5-1 8-15,4-3 3 0,3 1 13 0,5 0 17 16,-1-2 12-16,5 1 2 0,2-1-3 0,0 2 14 16,0-2 0-16,-4 3-2 0,-1-2-16 15,-1 0-23-15,-6 2-18 0,-3-1-2 0,-10 1-4 16,-9 0 1-16,-9 1-12 0,-13 3-41 0,-11 0-102 16,-15 1-183-16,-18 7-223 0,-14-3-360 0,-14 5-239 15,-14 0-131-15,-13 0 182 0,0 0 399 0</inkml:trace>
  <inkml:trace contextRef="#ctx0" brushRef="#br0" timeOffset="207505.6955">11016 10803 451 0,'0'0'-9'0,"0"0"13"0,0 0-12 16,0-20 4-16,20 20 5 0,-20-15-14 0,0 15 22 16,21-17 6-16,-21 17 9 0,16-16-2 0,-16 16 3 15,0-11 5-15,0 11-1 0,0-9 18 0,0 9-1 16,0 0 2-16,0-4 41 0,0 4 46 0,0-2 53 15,0 0 53-15,0 1 12 0,0 1-2 0,-13 0-11 16,13-1-32-16,0 1-10 0,0-2-2 16,0 0 27-16,0 2 43 0,0 0 76 0,0 0 75 15,0-1-11-15,0 0-26 0,0 0-54 0,0 0-45 16,0 1 9-16,0 0 24 0,0-2-3 0,0 2-30 16,0 0-30-16,0 0-33 0,14 0 12 0,-14 0 24 15,0 0 9-15,0 23-44 0,9-23-79 0,-9 25-77 16,11-4-63-16,-4 1 0 0,-2 9 0 0,4 5 0 15,-2 5 0-15,1 5 0 0,-2 6 0 0,0 3 0 16,-2 3 0-16,-3 1 0 0,1-1 0 0,-2-1 0 16,0-4 0-16,0-4 0 0,0-4 0 0,0-6 0 15,-19-4 0-15,19-9 0 0,0-2 0 0,0-9-63 16,0-4-206-16,0-5-264 0,0-6-273 0,30 0-304 16,-30-22-188-16,29 22-88 0,-10-39 144 0,0 15 368 15</inkml:trace>
  <inkml:trace contextRef="#ctx0" brushRef="#br0" timeOffset="207845.7176">11769 11040 1207 0,'0'-1'95'0,"0"1"90"15,0-1 86-15,0 1 62 0,0 0-37 0,0 0 19 16,0 0 34-16,0 0 80 0,0 0 70 0,0 0-9 16,0 0-42-16,0 0-40 0,0 0-19 0,0 0-12 15,0 0-5-15,0 0-25 0,0 0-57 0,28 0-2 16,-28 0-3-16,30 0-55 0,-8 0-55 0,1 0-83 15,2 0-71-15,4 0-21 0,0 0 0 0,0 0 0 16,1 0 0-16,-3 0 0 0,-6 0-47 16,-2 0-161-16,-4 0-198 0,-3 0-305 0,-5 0-299 15,-1 0-263-15,-3 0-238 0,2 0 174 0,-3 0 345 16</inkml:trace>
  <inkml:trace contextRef="#ctx0" brushRef="#br0" timeOffset="208784.8405">12719 10497 1314 0,'0'-4'81'0,"0"1"73"0,0-1 60 0,0 3 69 16,0-2-21-16,0 1 6 0,0 0 50 0,0 0 43 15,0 2 77-15,0 0 36 0,0 0-51 0,0 0-68 16,0 0-88-16,0 0-60 0,0 0-1 0,0 0 10 15,0 0 17-15,0 0 7 0,0 0 4 0,0 20 3 16,0-20-24-16,0 18-21 0,0-6 11 0,21 4 22 16,-21 2-21-16,0 2-40 0,17 3-72 15,-17 2-79-15,12 0-23 0,-12 2 0 0,9-3 0 16,-9 0 0-16,0-3 0 0,7-1 0 0,-7-3 0 16,0-3 0-16,2-3-110 0,2-3-157 0,-4-1-198 15,2-4-253-15,1-1-107 0,4-2-198 0,-1 0-20 16,5 0-40-16,1-28 80 0,1 28 244 0,3-23 220 15</inkml:trace>
  <inkml:trace contextRef="#ctx0" brushRef="#br0" timeOffset="209091.7778">13063 10730 2595 0,'2'0'67'0,"-2"0"91"16,0 17 84-16,0-17 127 0,0 0 64 15,0 8-4-15,0-8-36 0,0 0-91 0,0 9-83 16,0-9-52-16,0 3-9 0,-13-3-21 0,13 2-38 15,0-2-17-15,0 2-24 0,0-2-11 0,0 1-8 16,0-1-21-16,0 0-14 0,0 0 0 0,0 0 2 16,0 0 7-16,0 0 21 0,0 0-2 0,0 0 0 15,0 0-3-15,0 0-24 0,0-17-8 0,0 17-2 16,0 0 1-16,0-14 4 0,0 14 0 0,0-11 10 16,0 11 6-16,0-6 13 0,0 6 10 0,0 0-9 15,0-4-7-15,0 4-5 0,13 0 26 0,-13 0 20 16,0 0 12-16,0 0 0 0,0 22-27 15,0-22-27-15,10 17-14 0,-10-17-18 0,0 17-5 16,6-17-4-16,-6 16-77 0,4-16-153 0,-1 11-166 16,1-11-257-16,0 0-231 0,2 0-131 0,0 0-59 15,1 0 118-15,2-24 309 0</inkml:trace>
  <inkml:trace contextRef="#ctx0" brushRef="#br0" timeOffset="209437.7332">13315 10501 2848 0,'0'0'108'0,"0"0"93"0,-20 0 114 16,20 0 129-16,0 18-7 0,-17-18-18 0,17 15-32 15,-15-15-67-15,15 19-35 0,-11-19-43 16,11 20-57-16,0-8-41 0,-9 2-45 0,9 1 2 16,0 0 7-16,0 3-12 0,0 1-21 0,0 0-36 15,20 2-31-15,-20 0-12 0,19-1 3 0,-19-3-1 16,24-1 5-16,-8-3 5 0,-1-3-4 0,3-3-1 15,3-2-3-15,-1-5-3 0,0 0-3 0,-2 0 9 16,-2 0-9-16,0-17-5 0,-5 17 1 0,0-20-7 16,-2 20 6-16,-2-21-1 0,-5 21 3 15,0-22 0-15,-2 9-6 0,0 3 6 0,0-1-2 16,0 4-6-16,-25-1-4 0,25 8 5 0,-19-8-1 16,19 8 1-16,-23 0 6 0,9 0-9 0,14 0-3 15,-20 27 2-15,20-27-4 0,-18 25-24 0,18-25-63 16,-9 29-81-16,9-16-81 0,0-2-60 0,0-11-63 15,0 17-167-15,18-17-137 0,-18 0-115 0,25 0-85 16,-25 0 124-16,33 0 116 0,-12-24 207 0</inkml:trace>
  <inkml:trace contextRef="#ctx0" brushRef="#br0" timeOffset="209878.9889">13640 10543 2726 0,'-17'0'52'16,"17"0"94"-16,0 0 80 0,0 0 58 0,-16 0 38 0,16 0-7 15,0 0-14-15,-13 0-3 0,13 0-71 0,-9 0-64 16,9 0-40-16,0 0-41 0,0 0-16 16,0 0-10-16,0 0-32 0,0 0-11 0,0 0-3 15,22 0-9-15,-22 0 8 0,22 0-8 0,-22 0 4 16,27 0-15-16,-14-15 6 0,0 15 4 0,-1 0 9 16,-1 0 35-16,-1-11 13 0,-1 11 46 0,-1 0 13 15,-5 0 25-15,2 0 25 0,-3 18-6 0,-2-18 32 16,0 20-6-16,0-20-23 0,0 25-26 0,0-13-60 15,-20 2-36-15,20-1-22 0,0 0-12 0,-23-2-4 16,23 1-7-16,-13-3-4 0,13-1-1 0,0-2-1 16,-12 1-5-16,12-3-5 0,0-1-6 15,0-2-36-15,0 1-31 0,0 0-9 0,20-2 6 16,-20 0 41-16,19 0 40 0,-19 0 17 0,22 0 2 16,-22 0 0-16,25 0-3 0,-14 0 1 0,-2 0 5 15,-9 0 0-15,11 0 32 0,-11 0 39 0,9 0 30 16,-9 0 34-16,0 0-11 0,0 18-14 0,0-18-17 15,0 20-16-15,-18-20-17 0,18 25-22 0,-20-11-20 16,20-2-14-16,-20 2-9 0,20-2 0 16,-21 0-4-16,21-1-2 0,-20-1-1 0,13-2-28 15,7-1-58-15,-11-3-90 0,5 0-126 0,6-4-147 16,-7 0-91-16,7 0-150 0,0 0-150 0,0-20-24 16,0 20-90-16,0-29 90 0,24 10 147 0,-24-1 197 15</inkml:trace>
  <inkml:trace contextRef="#ctx0" brushRef="#br0" timeOffset="210269.7593">13922 10389 2849 0,'0'0'145'15,"0"0"142"-15,0 17 141 0,0-17 106 0,0 0-79 16,0 13-67-16,0-13-60 0,0 0-48 15,19 14-23-15,-19-14-55 0,14 0-67 0,-14 7-48 16,14-7-41-16,-14 0-23 0,20 0-3 0,-9 0-14 16,1 0 4-16,1-17 2 0,-4 17-17 0,3 0 5 15,-1-20-2-15,-3 20-1 0,4-12-1 0,-6 12 0 16,-1 0-4-16,-1-10 6 0,-2 10 17 0,0 0 26 16,-1 0 33-16,-1 0 38 0,0 19 24 0,0-19 25 15,0 22 16-15,0-22 13 0,0 29 9 0,0-12-10 16,-16 3-7-16,16 2-55 0,0 1-44 0,0 0-42 15,-9 1-41-15,9 0 0 0,0 0 0 0,0 0 0 16,0-2 0-16,0-2 0 0,0 0 0 0,0-4 0 16,0 1 0-16,18-3 0 0,-18-2 0 15,0-4 0-15,14 1-5 0,-14-5-104 0,0 0-129 16,9-2-131-16,-9-2-158 0,0 0-56 0,0 0 14 16,0 0-81-16,0 0-80 0,0-17-16 0,0 17-91 15,0 0-19-15,0-16 121 0,0 16 127 0,-23-15 203 16</inkml:trace>
  <inkml:trace contextRef="#ctx0" brushRef="#br0" timeOffset="210421.4559">13942 10655 3045 0,'0'0'88'15,"0"0"107"-15,0 0 104 0,27-2 94 0,-27 2 15 16,25 0-34-16,-25 0-36 0,27 0-58 0,-14 0-99 16,3 0-80-16,-3 0-61 0,3 0-40 0,-5 0-21 15,3 0-65-15,-3 14-85 0,-3-14-118 16,2 0-219-16,-3 0-153 0,-1 0-153 0,1 0-110 15,-1 0 70-15,0 0 170 0,2 0 230 0</inkml:trace>
  <inkml:trace contextRef="#ctx0" brushRef="#br0" timeOffset="210762.7603">14317 10450 2106 0,'0'-3'79'0,"0"3"73"15,0 0 58-15,0 0 112 0,0 0 35 0,0 0 10 16,0 0 30-16,0 0-43 0,0 0-70 15,0 0-62-15,0 18-82 0,0-18-59 0,0 0-49 16,0 22-7-16,0-22-4 0,0 20 0 0,0-8 15 16,0 1-9-16,0 0 14 0,0 2-10 0,14 0-5 15,-14 0-6-15,0 1-15 0,18-3 2 0,-9 1 10 16,-1-1 6-16,2-2 1 0,-2 0 7 0,1-2-3 16,0-1-8-16,3 0 7 0,-6 0-8 0,-1-3 13 15,2 0 31-15,0 2 26 0,-1-1 39 0,-1 0 0 16,-3 1 16-16,0 0 3 0,-2 1-35 0,0 0-21 15,0 1-40-15,0 0-37 0,0-1-1 0,0 2-10 16,-17-1-3-16,17 0 1 0,0-1-5 0,-19-2 8 16,19 0-13-16,-16-1-3 0,16-1-18 15,-17 1-36-15,8-4-37 0,-1-1-60 0,-1 0-59 16,-2 0-48-16,0 0-34 0,1 0-82 0,-2-17-122 16,1 17-114-16,-3-22-77 0,3 22-108 0,-1-29 39 15,3 12 80-15,4 0 163 0</inkml:trace>
  <inkml:trace contextRef="#ctx0" brushRef="#br0" timeOffset="210993.7665">14257 10389 3109 0,'6'0'206'15,"-2"14"173"-15,-1-14 106 0,4 0 102 0,0 0-131 16,4 11-83-16,2-11-45 0,5 0-89 0,-2 0-72 16,6 0-90-16,3 0-63 0,4 0-32 0,0-20-65 15,0 20-104-15,-2-15-122 0,-3 15-160 0,1 0-218 16,-6-14-131-16,-6 14-141 0,-1 0-11 0,-6 0 134 16,-3 0 235-16</inkml:trace>
  <inkml:trace contextRef="#ctx0" brushRef="#br0" timeOffset="211613.6361">13123 11110 1141 0,'-2'-5'76'0,"2"0"52"16,-2 1 70-16,2-3 56 0,0 2-6 0,-2-3 1 15,0 5-12-15,0 0 30 0,0 2 23 0,1-1 42 16,-3 2 33-16,2 0-5 0,0-2-41 0,0 2-18 16,-1 0-44-16,2 0-1 0,1 0 3 0,0 0-25 15,0 0 15-15,0 0-27 0,23 0-20 0,-23 0-16 16,36 0-36-16,-11 0-41 0,9 0-18 0,11 0-29 16,6 0-5-16,10 0 30 0,11-15 11 0,4 15 9 15,12 0 1-15,6 0-24 0,5-14 3 0,3 14-1 16,-4 0-15-16,-1-6-18 0,-6 6-28 15,-7-7-16-15,-9 7-10 0,-11-5-2 0,-13 5-3 16,-7-4-3-16,-15 3-4 0,-4-1-14 0,-12 2-14 16,-7 0-28-16,-5 0-35 0,-1 0-64 0,0 0-83 15,-31 0-146-15,31 0-167 0,-41 0-192 0,18 17-245 16,-3-17-162-16,-1 0-36 0,0 0 174 0,0 0 345 16</inkml:trace>
  <inkml:trace contextRef="#ctx0" brushRef="#br0" timeOffset="212053.1308">13351 11478 1826 0,'7'-3'102'15,"-7"1"83"-15,12 1 70 0,-6 0 139 0,2-2 48 16,-3 3 61-16,-1 0 37 0,3 0-67 0,0 0-66 16,0 0-28-16,-1 21-10 0,3-21 20 0,1 20-8 15,1-20-40-15,-1 30-28 0,2-12-43 0,-5 2-16 16,2 4-70-16,0 2-70 0,-4 1-49 0,1 0-60 16,-2 0-5-16,1 1 0 0,-1-1 0 15,4-5 0-15,-2-1 0 0,-1-4-47 0,1-1-150 0,-4-5-156 16,3-3-234-16,0-4-163 0,-1-4-186 15,3 0-155-15,2 0-87 0,0-24-10 0,0 24 272 16,2-35 314-16</inkml:trace>
  <inkml:trace contextRef="#ctx0" brushRef="#br0" timeOffset="212529.0181">13732 11500 2951 0,'0'0'115'0,"0"0"90"0,0 0 121 15,-19 0 119-15,19 0-45 0,0 0-13 0,0 0-64 16,0 0-65-16,0 0 0 0,-12 0-36 0,12 0-9 16,0 0-48-16,0 0-66 0,0 0-35 15,0 0-47-15,0 0-6 0,23 0-3 0,-23 0-9 16,18 0 0-16,-18-17 3 0,20 17-7 0,-8-12 1 16,0 12 3-16,2-13 1 0,-3 13 0 0,-2-10 5 15,3 10-13-15,-1-5-5 0,-3 5 16 0,0 0-6 16,-2 0 33-16,-1 0 38 0,-1 0 31 0,0 25 51 15,-3-25 20-15,-1 26 3 0,0-9-16 0,0 1-15 16,0 1-28-16,0 2-14 0,0 0 1 0,-25 3-4 16,25-3-7-16,-20 1-2 0,20 1-24 15,-20-2-17-15,20 0-11 0,-21-1-22 0,10-2-4 16,2-1-10-16,-2-1 0 0,2-3 0 0,-2-2 0 16,3-2 0-16,-2-4 0 0,3-1 0 0,-1-1 0 15,0-3 0-15,4 0 0 0,-1 0 0 0,1-20 0 16,2 20 0-16,2-21 0 0,0 21 0 0,0-28-1 15,0 28 1-15,0-22 0 0,0 22 0 0,23-18 1 16,-23 18-1-16,17-10 0 0,-17 10 0 0,20 0 0 16,-20 0 0-16,21 0 0 0,-10 0 0 0,-2 23 0 15,5-23 0-15,-1 19 0 0,-2-19 0 0,5 21 0 16,-1-21 0-16,3 16 0 0,-1-16 0 0,0 12 0 16,3-12 0-16,-2 0 0 0,0 0-133 0,1 0-191 15,-2 0-284-15,-1 0-274 0,1-28-321 16,-2 28-241-16,-2-31 4 0,1 12 275 0</inkml:trace>
  <inkml:trace contextRef="#ctx0" brushRef="#br0" timeOffset="214477.8852">10847 14780 863 0,'-4'0'50'0,"0"15"75"0,-1-15 74 0,3 0 77 0,-1 0 25 16,1 0-1-16,1 0-5 0,0 0 36 0,-3 11 45 16,3-11 68-16,0 0 50 0,1 0-24 15,0 0-61-15,0 0-90 0,0 0-67 0,0 0-17 16,0 0-6-16,0 0 16 0,0 0-3 0,24 0-44 16,-24 0-24-16,24-14-32 0,-6 14-16 0,1 0 0 15,4 0-6-15,1 0-7 0,1 0-6 0,1 0-9 16,3 0-16-16,-1 0-20 0,-1 0-11 0,-2 0 19 15,-2 23 19-15,-3-23-5 0,-3 14-19 0,-4-14-36 16,-2 17-29-16,-4-17 0 0,-3 19 0 0,-3-9 0 16,-1 1 0-16,0 0 0 0,0-1 0 15,0-1 0-15,-23 3 0 0,23-3 0 0,-17 4 0 16,17-1 0-16,-18 2 0 0,18 3 0 0,-18 1 0 16,18 1 0-16,-12 1 0 0,12 4 0 0,-9-1 0 15,9 4 0-15,0-1 0 0,0-1 0 0,0 1 0 16,0 1 0-16,0-1 0 0,0-4 0 0,20 0 0 15,-20-4 0-15,0-1 0 0,16-1 0 0,-16-3 0 16,0-4 0-16,12-1 0 0,-12-1-63 0,0-5-138 16,0 1-142-16,0-2-219 0,0-1-150 0,0 0-164 15,0 0-186-15,0-19-34 0,0 19-51 0,0-26 175 16,0 9 331-16</inkml:trace>
  <inkml:trace contextRef="#ctx0" brushRef="#br0" timeOffset="214661.7646">10926 15116 2749 0,'0'0'181'15,"0"18"196"-15,22-18 188 0,-22 14 89 0,24-14-83 16,-6 0-81-16,2 13-106 0,5-13-53 0,1 0-95 16,4 0-116-16,-1 0-83 0,2 0-38 0,-1 0-14 15,1-20-100-15,-4 20-186 0,-2 0-144 0,-1-17-311 16,-6 17-211-16,0 0-170 0,-2-16-88 0,-6 16 320 15</inkml:trace>
  <inkml:trace contextRef="#ctx0" brushRef="#br0" timeOffset="214969.7226">11548 15134 3478 0,'0'7'115'0,"0"-7"152"0,0 9 105 16,0-9 74-16,0 5-48 0,0-2-108 0,0-2-79 15,0 2-62-15,-18 0-63 0,18 0-48 0,0-1-33 16,-14 0-3-16,14 1-5 0,0 1 4 0,-12-1 1 16,12-1-2-16,0 1-2 0,-7-2 4 0,7-1-2 15,0 0-9-15,0 0 16 0,0 0-11 16,-5 0 4-16,5 0 4 0,-3 0-2 0,2 0 0 16,0 0 3-16,0 0-5 0,1-13 23 0,0 13 10 15,0 0 0-15,0 0 22 0,0 0 1 0,0 0 36 16,18 0 22-16,-18 0-6 0,18 0-23 0,-18 16-40 15,18-16-24-15,-18 0-11 0,22 21-16 0,-22-21-2 16,20 13-7-16,-11-13-56 0,0 8-143 0,0-8-128 16,1 0-221-16,1 0-256 0,1 0-71 0,0 0-176 15,1-25 94-15,3 25 227 0,-3-33 222 0</inkml:trace>
  <inkml:trace contextRef="#ctx0" brushRef="#br0" timeOffset="215325.7368">11818 14857 2709 0,'0'0'93'0,"0"0"86"0,0 0 108 0,0 0 157 16,-18 0 54-16,18 0 15 0,0 23-19 0,-18-23-86 15,18 21-92-15,-15-21-36 0,15 24-32 0,-10-9-33 16,10 2-22-16,0-1-47 0,-7 2-40 0,7-1-34 16,0-2-28-16,0 0-23 0,0 1-15 0,0-4-4 15,21-2-8-15,-21-3 8 0,23-3-2 0,-23 0 2 16,26-4-2-16,-10 0 0 0,0 0 0 0,4 0 8 15,0 0 46-15,2 0 43 0,-1 0 41 0,1 0 38 16,0 0 1-16,-1 0-44 0,-3 21-41 0,-5-21-48 16,-3 20-44-16,-4-20 0 0,-3 23 0 15,-1-10 0-15,-2 1 0 0,0-1 0 0,0 1 0 16,-27 0 0-16,27 0 0 0,-25-1 0 0,9-1 0 16,-4-2 0-16,2 0 0 0,-1-4 0 0,2 1 0 15,-1-3 0-15,-2-2 0 0,1 0 0 0,2-2-45 16,-1 0-90-16,2 0-96 0,1 0-103 0,-1-19-100 15,3 19-87-15,0-17-17 0,3 17-58 0,3-24-104 16,-1 11-33-16,3-1-99 0,2-3-24 16,1 0 90-16,1-3 107 0,0 3 213 0</inkml:trace>
  <inkml:trace contextRef="#ctx0" brushRef="#br0" timeOffset="215538.0209">11722 14880 2730 0,'0'-1'124'0,"0"-1"152"16,0 0 155-16,0 2 149 0,22-5-39 0,-22 2-45 15,25-1-60-15,-12 0-83 0,3 2-51 0,6-2-62 16,-1 0-80-16,4-2-64 0,1 2-30 0,-1-2-49 16,-2 0-16-16,3 0-13 0,0 0-62 0,-4-1-136 15,-4 1-152-15,-1 1-169 0,-4 0-256 0,-1 3-124 16,-5-2-121-16,2 1 20 0,-1-1 158 15,-4 2 262-15</inkml:trace>
  <inkml:trace contextRef="#ctx0" brushRef="#br0" timeOffset="215791.4356">12239 14737 3246 0,'3'0'112'0,"0"0"138"0,-1 0 156 0,1 0 114 15,0 18-3-15,-2-18 14 0,1 21-33 0,3-6-11 16,-3 1-29-16,2 4-94 0,1 1-64 16,1 1-71-16,-1 4-79 0,0 3-60 0,1 1-57 15,-3-2-33-15,3 4 0 0,-5-1 0 0,3 1 0 16,1-3 0-16,-3-4 0 0,0 1 0 0,-1-9 0 16,0 0 0-16,2-4 0 0,-1-5-22 0,0-2-173 15,0-4-172-15,0-2-250 0,1 0-184 0,3 0-162 16,-2-26-146-16,2 26-51 0,0-33 73 0,1 12 197 15,0 1 319-15</inkml:trace>
  <inkml:trace contextRef="#ctx0" brushRef="#br0" timeOffset="216124.756">12483 14705 3443 0,'2'-4'115'16,"-2"4"156"-16,0 0 126 0,0 0 88 0,0 0-46 15,0 0-83-15,-19 21-53 0,19-21-18 0,0 20-18 16,-17-20-40-16,17 26-39 0,0-11-42 0,-15 2-21 16,15 3-12-16,-13-2-14 0,13 2-10 0,-13 2-16 15,6-1-7-15,-1 3 6 0,1-4 7 0,-1 0 1 16,1-1-4-16,0-2-16 0,2-2-7 0,1-4 0 16,0 2 0-16,2-4-1 0,-1 0 0 0,3-4-17 15,0 2-10-15,0-4-11 0,0 2-14 0,0-4 0 16,0 2 0-16,0-3 0 0,23 0 0 15,-23 0 0-15,24 0 0 0,-24 0 0 0,28 0 0 16,-8 0 0-16,-1 0 0 0,0 0 0 0,2 0 0 16,0 1 0-16,-3 2 0 0,1 0 0 0,-4 1 0 15,-1 3-29-15,-3 0-124 0,-4 1-159 0,2-1-238 16,-6 0-212-16,1 0-297 0,-4-2-258 0,0 0-120 16,0-4 180-16,0 2 421 0</inkml:trace>
  <inkml:trace contextRef="#ctx0" brushRef="#br0" timeOffset="217209.6916">13050 14589 1273 0,'2'-7'99'0,"0"1"87"0,-2 5 80 0,4-4 51 0,1 1-24 15,-3 1 8-15,0 1 29 0,1 0 110 16,-1 1 62-16,-2 1-18 0,0-3-47 0,0 3-113 16,0 0-68-16,0 0 9 0,0 0 29 0,0 0 50 15,0 0 14-15,0 0 1 0,0 20-2 0,0-20-52 16,0 32-82-16,0-12-90 0,-18 7-88 0,18 5-45 16,0 7 0-16,-13 4 0 0,13 6 0 0,0 6 0 15,0 3 0-15,0 3 0 0,0 2 0 16,0-2 0-16,0-1 0 0,22-6 0 0,-22-4 0 15,31-4 0-15,-12-8 0 0,5-6 0 0,1-6 0 0,1-6 0 16,0-7-49-16,0-4-243 0,-1-5-350 16,0-4-362-16,-7 0-416 0,0 0-196 0,0-29 211 15,-4 29 361-15</inkml:trace>
  <inkml:trace contextRef="#ctx0" brushRef="#br0" timeOffset="217501.7143">13533 14817 1508 0,'0'-8'104'0,"0"4"103"0,0-1 57 0,0 2 71 16,0 1-35-16,0 0 25 0,0 2 86 0,0 0 48 15,0 0 28-15,0 19-71 0,0-19-84 0,0 17-36 16,0-17-18-16,0 30 29 0,0-11 34 0,0 2-20 15,0 1 5-15,0 2-25 0,0 5-23 0,0-3-19 16,0 1-82-16,0 0-64 0,0-2-67 0,0-2-46 16,0-3 0-16,0-4 0 0,0-1 0 0,0-2 0 15,0-4-26-15,0-3-150 0,17-3-178 0,-17-3-267 16,0 0-182-16,0 0-245 0,0 0-98 0,0-29-55 16,17 29 11-16,-17-29 366 0,13 10 276 0</inkml:trace>
  <inkml:trace contextRef="#ctx0" brushRef="#br0" timeOffset="217975.127">13751 14816 2559 0,'-21'0'96'0,"21"0"104"16,0 0 112-16,-13 0 132 0,13 0 19 0,0 0-2 15,-12 0-27-15,12 0-85 0,0 0-74 0,-9 0-71 16,9 0-58-16,0 0-18 0,0 0-19 0,0 0-16 15,0 0-17-15,0 0-20 0,0 0-19 0,0-12-15 16,15 12-9-16,-15-9-6 0,0 9-6 0,17-12 1 16,-17 7 0-16,18-3-7 0,-18 2 2 15,16 0 4-15,-7 2-1 0,-2 0-3 0,0 2 0 16,-1 2-1-16,1 0 9 0,-2 0 16 0,1 0 9 16,-2 22 20-16,-1-22 18 0,1 28 35 0,0-10 32 15,-3 4 12-15,-1-1-13 0,0 4-24 0,0 2-29 16,0 2-24-16,0-3-1 0,-18 1-20 0,18 0-10 15,-20-2-10-15,20-2-2 0,-20-1 9 0,20-4 2 16,-21-1 0-16,21-5-9 0,-20 1-14 0,13-5-2 16,7-1-2-16,-14-3-2 0,14-4 6 0,-8 0-6 15,3 0 2-15,3 0-1 0,0 0-8 16,0-25-6-16,2 25-3 0,0-18 2 0,0 18 4 16,0-18 2-16,0 18 12 0,27-13 3 0,-27 13 6 15,21 0 11-15,-21 0 1 0,27 0 22 0,-14 0 51 16,2 0 53-16,1 17-10 0,-1-17-25 0,1 22-54 15,0-22-58-15,0 24 0 0,1-24 0 0,1 22 0 16,-1-22 0-16,0 12-82 0,0-12-132 0,-2 0-177 16,3 0-264-16,-3 0-132 0,1 0-250 0,0-22-67 15,0 22-63-15,-1-34 17 0,3 10 353 16,-4-1 244-16</inkml:trace>
  <inkml:trace contextRef="#ctx0" brushRef="#br0" timeOffset="218233.7976">14079 14534 2810 0,'-8'0'94'0,"8"-1"96"0,-10 1 144 0,10 0 129 15,0 0 3-15,0 0-29 0,0 0-79 0,0 0-81 16,0 0-47-16,23 18-12 0,-23-18-14 0,29 14 23 16,-12-14 12-16,4 19-3 0,1-4-19 15,1 0-1-15,-1 4 5 0,1 0 11 0,-1 5 0 0,-5 1-69 16,0 0-67-16,-6 6-65 0,-1 0-31 0,-4 2 0 15,-4 3 0-15,-2-1 0 0,0 1 0 0,0-2 0 16,0 0 0-16,-29 1 0 0,29-4 0 16,-23 0 0-16,23-3 0 0,-20-3-92 0,20-3-152 15,-22-2-189-15,22-3-271 0,-19-2-178 0,19-2-267 16,-17-5-210-16,9-2 15 0,0-1 271 0</inkml:trace>
  <inkml:trace contextRef="#ctx0" brushRef="#br0" timeOffset="218985.3522">11576 15669 2267 0,'-1'0'37'0,"1"0"62"0,0 0 59 16,0 0 51-16,0 0 29 0,0 0-5 0,0 0-16 15,0 0 1-15,0 0-37 0,0 0-35 0,0 0-31 16,21 0-43-16,-21 0-13 0,32 0 6 0,-6 0 27 15,5 0 22-15,6-15 26 0,12 15 24 0,7 0 17 16,10 0 36-16,10 0 44 0,9 0 40 0,9 0 39 16,10 0 4-16,6 0-29 0,7 0-46 0,2 17-64 15,3-17-45-15,3 0-48 0,1 0-40 16,5 0-34-16,-6 0-23 0,1 0-13 0,-2 0-4 16,-1 0 1-16,-4-19 2 0,-4 19 0 0,-5-19 0 15,-4 19 1-15,-7-20-2 0,-7 20 1 0,-4-17 4 16,-6 17 1-16,-7-9-2 0,-6 9 4 0,-4 0-4 15,-11 0 0-15,-4 0 3 0,-10 0-6 0,-4 0 1 16,-9 0-9-16,-6 0-9 0,-6 0-4 0,-6 18-11 16,-5-18-33-16,-4 0-77 0,0 0-113 0,0 13-200 15,-22-13-136-15,22 0-229 0,-22 0-206 0,22 0-109 16,-25 0-53-16,25-21 236 0,-19 21 325 0</inkml:trace>
  <inkml:trace contextRef="#ctx0" brushRef="#br0" timeOffset="219802.0548">12155 16230 2555 0,'0'-5'117'0,"0"0"124"15,0 3 142-15,0-1 139 0,0 0-25 0,0 2-61 16,0 1-72-16,0 0-33 0,0 0-13 0,0 0-2 16,0 0-20-16,0 0-32 0,0 0-8 15,0 0 7-15,0 17-1 0,0-17-12 0,0 24-29 16,21-7-68-16,-21 3-49 0,16 3-62 0,-16 3-42 16,19 1 0-16,-19 3 0 0,14 1 0 0,-14 0 0 15,9-1 0-15,-9 3 0 0,4-4 0 0,-4 0 0 16,0-4-18-16,0-4-183 0,0-4-227 0,0-4-324 15,0-4-438-15,0-6-268 0,0-3-162 0,0 0 325 16</inkml:trace>
  <inkml:trace contextRef="#ctx0" brushRef="#br0" timeOffset="220123.3155">12654 16404 3623 0,'2'12'69'0,"1"-12"53"16,-1 0 22-16,-2 0 21 0,0 0-29 0,0 0-6 16,0 12 21-16,0-12 20 0,0 0-29 0,-23 6-36 15,23-6-60-15,0 5-30 0,-15-5-11 0,15 2-5 16,0-2 20-16,-12 0-10 0,12 0 0 0,0 0-10 16,0 0 0-16,-8 0 0 0,8-15-10 0,-5 15 10 15,5 0-5-15,-2 0 5 0,-1-13 0 0,2 13 5 16,1 0 0-16,0 0 4 0,0-7 1 15,0 7-1-15,0 0 0 0,0 0-8 0,0 0 13 16,0 0-9-16,0 0 4 0,0 0 0 0,0 0 1 16,0 0-1-16,0 17-9 0,0-17 1 0,0 0-1 15,0 17-28-15,0-17-63 0,19 9-145 0,-19-9-233 16,0 0-179-16,20 0-185 0,-20 0-49 0,23 0 59 16,-12-21 208-16,3 21 252 0</inkml:trace>
  <inkml:trace contextRef="#ctx0" brushRef="#br0" timeOffset="220459.1718">12832 16182 2479 0,'0'0'53'0,"-14"0"89"16,14 0 124-16,0 0 156 0,0 0 88 0,0 0-8 16,-13 22-83-16,13-22-119 0,0 22-94 0,0-8-28 15,0 2 16-15,0 1 13 0,0 3 16 0,0 2 7 16,0 3-29-16,0 1-25 0,29 2-61 0,-29 1-55 15,27 1-34-15,-11 0-23 0,4-2-5 0,-2-2-4 16,4-4 10-16,1-5-1 0,-2-3 2 0,2-6 0 16,0-5-11-16,0-3 1 0,-3 0-13 0,-4 0-22 15,2-20-21-15,-5 20-32 0,-4-22-7 16,-2 22 4-16,-3-24 2 0,-4 9 20 0,0 3 1 16,0 0-4-16,0-1-6 0,-27 2-6 0,27 1 1 15,-27 1 11-15,27 3 15 0,-29 6 14 0,14-6 23 16,1 6 6-16,3 0 22 0,1 0-7 0,10 25-6 15,-13-25 16-15,13 25-18 0,0-8-5 0,0-2-41 16,0 2-56-16,0-3-111 0,23-4-227 0,-23-10-234 16,29 14-216-16,-29-14-137 0,30 0 90 0,-13 0 279 15</inkml:trace>
  <inkml:trace contextRef="#ctx0" brushRef="#br0" timeOffset="220910.7414">13299 16218 3048 0,'0'0'83'16,"-13"0"78"-16,13 0 105 0,-14 20 93 0,14-20-35 15,-11 0-64-15,11 16-110 0,-12-16-88 0,12 0-43 16,0 12-19-16,0-12 5 0,0 0 0 0,0 6-10 16,21-6 9-16,-21 0 1 0,23 0-10 0,-23 0 10 15,33 0 0-15,-17 0-5 0,2 0 4 0,0 0 1 16,0 0-6-16,0-16 7 0,-3 16 23 0,1 0 16 15,-7 0 16-15,3 0 23 0,-6 0 20 0,-3 0 16 16,-3 19 25-16,0-19 9 0,0 23 10 0,0-23 13 16,0 26-6-16,-23-12-18 0,23 2-51 15,-21-2-40-15,21 2-33 0,-19-1-16 0,19 0-2 16,-21-1-13-16,21-3 6 0,-9-2-8 0,9 1 2 16,0-3-1-16,0-2-6 0,0-2 7 0,0-2 2 15,0 2 4-15,25-3-2 0,-25 0 0 0,20 0-2 16,-20 0-4-16,23 0 8 0,-9 0 3 0,-3 0-9 15,-11 0 4-15,20 0-7 0,-13 0 5 0,-7 0 31 16,13 0 30-16,-13 0 40 0,8 17 32 0,-4-17 14 16,-4 21-10-16,0-8-23 0,0-1-38 0,0 2-31 15,0 2-19-15,0-2-14 0,-25 0-4 0,25 0-6 16,-19-2-2-16,19-1-4 0,-13-1-8 16,13-1-48-16,-14-5-78 0,14 2-117 0,-11-3-162 15,11 0-81-15,-8-3-200 0,8 0-175 0,0 0-35 16,0-26-164-16,0 26 174 0,0-34 211 0,0 12 208 15</inkml:trace>
  <inkml:trace contextRef="#ctx0" brushRef="#br0" timeOffset="221285.8325">13738 16247 2360 0,'0'-2'82'16,"0"-2"118"-16,0 4 110 0,0-1 130 15,0-1 36-15,0 1-39 0,0 1-60 0,0 0-100 16,0 0-83-16,19 0-30 0,-19-2 0 0,25 2 9 16,-9-2-23-16,0 1-20 0,0 1-26 0,-1-2-18 15,4 2-11-15,-4-3-22 0,3 1-25 0,-3 0-27 16,1-1 8-16,-5 1-7 0,1-1 1 0,-3 3 6 16,0-3 8-16,-1 2 20 0,-2 1 21 15,-2 0 32-15,-2 0 12 0,-2 0 12 0,0 0 17 0,0 22-3 16,0-22-10-16,0 19-6 0,0-19-18 15,-20 24-7-15,20-11-5 0,0 1-18 0,-15 0-17 16,15 2-6-16,0 1-16 0,0 1-6 0,0 1-1 0,0 3-12 16,0 0 0-16,0 2 4 0,0 0-5 15,0 1-5-15,0-1 0 0,26 2 0 0,-26-1-8 16,18-4 1-16,-18 1-12 0,25-5-48 0,-14 0-62 16,2-5-83-16,-3-2-115 0,-2-1-130 0,0-6-58 15,-2 1-119-15,-2-3-132 0,-4-1-38 0,0 0-53 16,0 0-60-16,0 0 185 0,0-18 130 0,0 18 180 15</inkml:trace>
  <inkml:trace contextRef="#ctx0" brushRef="#br0" timeOffset="221440.7584">13958 16433 3073 0,'0'0'70'0,"19"0"74"15,-19 0 66-15,19 0 95 0,-5 0 10 0,-3 0-34 16,-11 15-59-16,20-15-91 0,-11 0-85 0,0 0-115 15,-1 0-203-15,2 0-227 0,-3 0-208 0,1 0-246 16,-1 0 52-16,6 0 196 0,-3 0 213 0</inkml:trace>
  <inkml:trace contextRef="#ctx0" brushRef="#br0" timeOffset="221784.7572">14395 16228 3583 0,'0'0'82'0,"0"0"106"0,0 0 111 0,0 0 53 16,0 0-18-16,-21 0-47 0,21 0-68 0,0 17-26 16,-12-17-40-16,12 0-35 0,0 19-9 0,0-9-4 15,0 2-1-15,0 0-20 0,0-1-31 0,0 2-25 16,0 2-19-16,0-2-5 0,21 2-3 0,-21-2 2 16,17-1-4-16,-17 0-5 0,23-2 6 15,-10 0-5-15,1-3 3 0,-1-2 0 0,3 2-2 0,-1-3 2 16,2 1 0-16,-4 0 2 0,-1-2-2 0,-4 2 5 15,0-1 4-15,-5 2 54 0,4 0 34 0,-6-2 24 16,-1 3 25-16,0 1-36 0,0 0-26 16,0 2-16-16,-21 1-29 0,21-1-10 0,-25 2-5 15,25 0-6-15,-29 0-7 0,13-2-1 0,-2 2-7 16,5-2-3-16,-3 0-3 0,3-1-4 0,-1-3-8 16,3-1-22-16,0-1-40 0,-1-2-87 0,5 1-154 15,-3-3-110-15,4 0-99 0,2 0-196 0,0-20-78 16,2 20-152-16,2-23-69 0,0 8 152 0,0-2 239 15</inkml:trace>
  <inkml:trace contextRef="#ctx0" brushRef="#br0" timeOffset="221997.7421">14326 16208 3263 0,'0'-2'162'15,"0"-1"144"-15,0-2 104 0,0 3 67 0,0-3-76 16,21 4-47-16,-21-1-8 0,23 0-16 0,-6-1-46 16,3 2-72-16,0 1-82 0,3 0-54 0,-1 0-41 15,0 0-35-15,1 0-54 0,-1 0-151 0,-1 0-179 16,-4 17-231-16,-1-17-348 0,-2 0-224 0,-2 0-73 16,1 0 187-16,-4 0 389 0</inkml:trace>
  <inkml:trace contextRef="#ctx0" brushRef="#br0" timeOffset="223007.7618">4214 12702 2443 0,'-18'0'83'0,"18"0"126"16,-15 0 119-16,15 0 158 0,-18 0 49 0,9 0-9 16,0 0 17-16,-2 0-11 0,3 0-18 0,1 0-15 15,0 0-40-15,3 0-46 0,0 0-108 0,0 0-102 16,2 0-96-16,1 0-101 0,-1 0-6 16,1 0 0-16,1 0 0 0,0 0 0 0,0 0 0 15,0 24 0-15,0-9 0 0,21 3 0 0,-21 4 0 16,19 3 0-16,-19 4 0 0,31 4 0 0,-16 2 0 15,-2 3 0-15,3 1 0 0,-2 2 0 0,-1 2 0 16,-3 2 0-16,-10 0 0 0,9 2 0 0,-9-2 0 16,7-2 0-16,-7-3 0 0,0-4 0 0,0-7 0 15,0-5 0-15,5-4 0 0,-2-8 0 0,-1-5-21 16,1-6-220-16,-1-1-255 0,-2 0-284 0,0-25-400 16,2 25-140-16,-2-37-90 0,0 12 142 0,0-3 420 15</inkml:trace>
  <inkml:trace contextRef="#ctx0" brushRef="#br0" timeOffset="223442.755">4021 12726 3484 0,'-4'-4'84'16,"1"3"85"-16,-1-1 76 0,2-2 60 0,1 3-25 15,1-1-52-15,0-1-55 0,0-1-36 0,0-4-49 16,29-5-38-16,-29 0-21 0,35-1-15 0,-11-1 2 15,3 0 21-15,-2 1 17 0,6 2 21 0,0 4 16 16,0 4 37-16,2 4 23 0,-2 0 19 0,-2 0 1 16,0 24-4-16,0-24 15 0,-6 35-21 15,-1-14 11-15,-4 7-6 0,-6-3 0 0,-5 5 15 16,-2 1-8-16,-5 2-28 0,0-1-46 0,0 3-30 16,-30 0-13-16,30-2 2 0,-34-1 7 0,16-1-9 15,-3-2-11-15,0-4-16 0,3-2-15 0,0-4-6 16,3-2-8-16,1-3 0 0,3-3 0 0,3-4 0 15,0-2 0-15,3 0 0 0,5-3 0 16,0-1 0-16,0-1-8 0,0 0-10 0,0 0-2 0,0 0-3 16,19 0 9-16,-19 0 15 0,21 0-1 0,-21 0 8 15,28 0-1-15,-9 0 8 0,1 0 4 0,-1 0-3 16,3 0-2-16,-2 21-11 0,1-21-3 16,-1 28 0-16,0-10 0 0,-4 0 0 0,-1 5 0 15,0-3 0-15,-1 2 0 0,-1-1 0 0,-1-2 0 16,-1-1 0-16,-1-2 0 0,0-4 0 0,0-2-80 15,-1-4-224-15,0-3-299 0,-1-3-255 0,0 0-356 16,-1 0-108-16,3-26-18 0,-1 9 150 0,0-2 436 16</inkml:trace>
  <inkml:trace contextRef="#ctx0" brushRef="#br0" timeOffset="223625.7145">4819 13125 4660 0,'0'22'130'15,"0"-22"96"-15,0 25 148 0,0-13 159 0,0 5 1 16,-16 0 14-16,16-1-75 0,0 4-127 0,0-2-128 16,0 1-108-16,0-1-75 0,0 2-31 0,22 1-6 15,-22 1-12-15,16-2-58 0,-16-1-156 0,18 0-214 16,-18-7-249-16,20-1-198 0,-7-5-223 16,-2-6-105-16,1 0-9 0,1 0 140 0,1-27 377 0</inkml:trace>
  <inkml:trace contextRef="#ctx0" brushRef="#br0" timeOffset="223829.7489">5082 13032 4869 0,'15'-3'113'0,"-8"0"85"0,0 3 73 15,4 0 75-15,2 0-42 0,0 0-38 0,-1 0-55 16,2 0-69-16,1 0-77 0,-1 0-51 0,1 0-21 15,0 0-17-15,-1 0-94 0,-2 0-160 0,3 0-132 16,-4 0-153-16,0 0-198 0,-2 0-93 0,-1 0-130 16,-1 0-69-16,1 0 233 0,-5-10 255 15</inkml:trace>
  <inkml:trace contextRef="#ctx0" brushRef="#br0" timeOffset="224007.736">5116 13249 4423 0,'0'0'157'0,"24"0"65"0,-24 0 58 16,31 0 91-16,-9 0-63 0,2-20 31 0,1 20 9 15,2 0-52-15,2-21-82 0,2 21-99 0,1-12-68 16,-2 12-60-16,0 0-128 0,-5 0-252 0,-1 0-234 16,-4 0-446-16,-4 0-294 0,-4 0-23 0,-5 19 235 15</inkml:trace>
  <inkml:trace contextRef="#ctx0" brushRef="#br0" timeOffset="224650.0313">4612 17430 2679 0,'6'-10'151'0,"-2"1"128"0,-2 2 118 16,-1 1 102-16,4 2-57 0,-3 1-48 15,-1 3-15-15,0 0 1 0,0 0-6 0,3 23 4 16,1-23-43-16,1 28-43 0,-1-8-46 0,3 4-36 16,1 3-16-16,-2 4-28 0,1 3-31 0,0 3-40 15,0 0-43-15,-1 1-33 0,0 0-12 0,-1 0-2 16,-1-1-9-16,0-2 1 0,-3-4-16 0,1-3-26 16,-1-6-105-16,1-3-161 0,-1-7-263 0,0-4-236 15,3-8-340-15,-2 0-173 0,1 0-2 0,0-34 152 16,0 14 449-16</inkml:trace>
  <inkml:trace contextRef="#ctx0" brushRef="#br0" timeOffset="225107.7382">4581 17304 3837 0,'-2'-2'117'0,"0"-2"63"0,1-2 43 0,1 2 33 15,0-4-70-15,0 1-30 0,0-2-12 0,24 1-33 16,-24-4-38-16,32 0-25 0,-11 1-19 0,3-1 1 16,3 1 1-16,2 2 3 0,1 3-24 0,1 1 0 15,-2 3-14-15,-3 2-12 0,1 0 21 16,-7 0 7-16,-1 30 35 0,-2-30 38 0,-3 34 14 16,-4-16 21-16,-2 6 5 0,-6 1 7 0,-2 2 7 15,0 1 18-15,0 1-6 0,-21 3-16 0,21-1 0 16,-25 3-12-16,25-2-4 0,-30-2-1 0,17-4-17 15,-2 2-13-15,3-7-21 0,1-1-15 0,11-4-21 16,-14-5-20-16,14-2-8 0,-8-2-8 0,8-4 6 16,0 0-2-16,0-3 4 0,0 0-4 0,0 0-5 15,0 0 4-15,0 0-4 0,18 0 6 0,-18-18 0 16,0 18-3-16,23 0 1 0,-23 0 2 0,19 0 2 16,-19 0 1-16,18 0 5 0,-8 0 26 0,0 0 29 15,-3 23 63-15,5-23 43 0,-2 32-28 0,0-14-30 16,2 2-65-16,-1 0-46 0,-1 3 0 15,1-1 0-15,1 2 0 0,-1-2 0 0,0-3 0 16,0 1 0-16,-2-2 0 0,0-2 0 0,-1-4 0 16,0-3-30-16,-1-2-179 0,1-4-192 0,-1-3-253 15,-2 0-231-15,3 0-201 0,0-22-82 0,-1 22-38 16,1-29 73-16,3 11 381 0</inkml:trace>
  <inkml:trace contextRef="#ctx0" brushRef="#br0" timeOffset="225570.0267">5272 17679 3309 0,'0'0'175'0,"0"17"171"0,0-17 103 0,-18 0 60 16,18 12-117-16,0-12-129 0,-14 12-63 0,14-12-34 16,0 7-27-16,0-7-36 0,-12 0-18 0,12 4-18 15,0-4-28-15,0 0-8 0,0 0-16 0,0 0-17 16,0 0-2-16,18-20 2 0,-18 20-2 0,0 0 10 15,23-20-9-15,-23 20 4 0,18-14 10 0,-18 14 1 16,19-8 17-16,-10 8 6 0,1-8 8 0,1 8 22 16,-3 0 24-16,1 0 21 0,0 0 9 0,-2 0-1 15,-1 0-7-15,0 16-8 0,-1-16-14 0,0 17-22 16,-2-17-3-16,1 21 4 0,-2-8 16 16,0 0 13-16,-1 2-9 0,-1 1-26 0,0 1-31 15,0 1-12-15,0 1-7 0,0-1-3 0,0 1 3 16,-22 1-8-16,22-1-3 0,-15-2 3 0,15 0 0 15,-17-3-1-15,17 1 0 0,-17-6-4 0,17 0 2 16,-14-2-2-16,14-3-3 0,-12-2-1 0,6-2-2 16,1 0-15-16,2 0-33 0,1 0-26 0,0 0-7 15,2-22 10-15,0 22 34 0,0-14 30 0,0 14 9 16,20-15 10-16,-20 15 0 0,21-14 4 0,-21 14 3 16,25 0 2-16,-10-10 11 0,-2 10 1 0,3 0-5 15,-3 0-6-15,2 0-8 0,0 0-8 0,0 0 2 16,-2 0-3-16,1 20-9 0,0-20-51 15,1 0-129-15,-2 0-213 0,0 0-182 0,-1 11-343 16,0-11-188-16,1 0-136 0,-2 0-38 0,0-21 387 16,0 21 317-16</inkml:trace>
  <inkml:trace contextRef="#ctx0" brushRef="#br0" timeOffset="225813.7513">5699 17644 3225 0,'0'0'224'0,"0"0"218"15,0 0 92-15,0 0 89 0,0 0-117 0,0 0-116 16,0 0-2-16,21 0-38 0,-21 0-70 0,20 0-72 16,-20 0-75-16,27 0-39 0,-14 0-37 0,3 0-33 15,3 0-19-15,-2 0-11 0,3 0-12 0,-4 0-6 16,1 0-70-16,-5 0-105 0,1 0-140 0,-3 0-142 15,-1 0-106-15,-1 0-228 0,-3 0-97 0,-2 0-57 16,1 0-49-16,-1 0 165 0,-2 0 248 0</inkml:trace>
  <inkml:trace contextRef="#ctx0" brushRef="#br0" timeOffset="226007.6869">5753 17841 3790 0,'0'1'225'0,"0"1"132"0,0-2 76 16,0 0 90-16,25 0-115 0,-25 0-28 0,20 0 10 16,-6 0-10-16,4 0-55 0,1 0-79 0,-1 0-86 15,0 0-81-15,2-15-60 0,-1 15-30 0,-1 0-33 16,-3 0-122-16,1 0-190 0,-5 0-236 0,-1 0-382 16,1 0-276-16,-2 0-155 0,-2 19 78 0,-5-19 414 15</inkml:trace>
  <inkml:trace contextRef="#ctx0" brushRef="#br0" timeOffset="251553.6558">6986 12879 1601 0,'0'-5'72'0,"0"-2"57"0,0 2 53 0,0-3 45 15,0 2-2-15,0 1 8 0,0 2 13 0,0 1 47 16,0-1 16-16,0 3 16 0,0 0-7 0,0 0-53 16,0 0-60-16,0 0-45 0,0 0-38 0,0 0-15 15,0 0-6-15,0 0-14 0,0 0-3 0,-12 0 21 16,12 0 22-16,0 17 20 0,-11-17 21 0,11 14-5 15,-10-14 2-15,1 19-11 0,0-6-8 0,0 1-25 16,-3 3-20-16,0 2 5 0,-2 4-11 0,0 0 0 16,0 5 5-16,0 3-11 0,0 0 3 15,2 3-2-15,4 2-15 0,5-1-20 0,1-2-15 0,2-1-13 16,0-1-16-16,28-4-2 0,-9-5-8 16,5-2-6-16,-1-7 1 0,6-5 2 0,2-4-5 15,-1-3-1-15,2-1 3 0,-1 0-20 0,-2-25-51 16,0 25-50-16,-2-30-50 0,-4 12-38 0,-2 0-1 15,-4-3-20-15,-2 4-13 0,-5-2 10 0,-3 2 36 16,-3 0 66-16,-3 3 71 0,-1 0 40 0,0 2 24 16,0 1 5-16,-30 4-8 0,30 2 20 0,-30 3-5 15,12 2 30-15,-2 0 30 0,1 0 38 0,-1 21 56 16,-1-21 28-16,3 32 7 0,0-11-18 0,0 2-27 16,4 1-35-16,5 0-41 0,1 0-34 0,8 0-26 15,0-2-22-15,0-3-2 0,0-4-9 16,28-4-60-16,-10-5-156 0,3-6-182 0,1 0-196 15,5 0-310-15,-1-27-131 0,2 7-134 0,-1-3 64 16,-1 1 368-16</inkml:trace>
  <inkml:trace contextRef="#ctx0" brushRef="#br0" timeOffset="252138.7192">7413 12980 2360 0,'0'-4'43'0,"-16"1"34"0,16 2 5 16,0 0 10-16,0 1-12 0,-11 0-1 0,11 0 37 16,0 0 20-16,0 0-19 0,0 16-20 15,0-16-32-15,0 0-22 0,0 22-14 0,0-22-8 16,0 17 7-16,17-17 13 0,-17 17 26 0,14-17 28 16,-14 12 17-16,21-5 31 0,-10-7 32 0,3 10 5 15,2-10-22-15,-1 7-13 0,1-3-24 0,-1 2-5 16,-2-4 9-16,0 3-28 0,-2 0-11 0,-2 0 2 15,1 3 13-15,-4-1 25 0,-1 2 7 0,-1-1-19 16,-2 1-23-16,-2 3 3 0,0 1 0 0,0 1 15 16,0 1 0-16,0-1-31 0,-25 3-8 0,25 0-24 15,-19 0-11-15,19 0-11 0,-26 2-25 16,10-1 7-16,1-1-9 0,-1-2 8 0,0-2-6 16,1-1-11-16,1-3 9 0,-1-3 1 0,3-2 6 15,2-4-6-15,0 0-6 0,3 0-18 0,-1-21-44 16,4 21-50-16,0-27-40 0,3 12-34 0,1-4 22 15,0 2 31-15,0-4 19 0,0 1 36 0,0-2 23 16,24 3 27-16,-24-3 15 0,22 0 16 0,-22 1 5 16,29 1-5-16,-14-1 10 0,0 2-5 0,2 1-9 15,-1 1 9-15,2 0-4 0,-3 2-9 0,2 1 18 16,-4 2-14-16,2 0 0 0,-4 3 19 0,-1 1-10 16,-2-1 5-16,-1 3 4 0,-5 0-14 0,-1 0-13 15,1 1 13-15,-2-2 0 0,0 0 0 0,0 2 10 16,0-2-9-16,-21 2-10 0,21-1 9 15,-19 3 5-15,19-2-5 0,-27 5 9 0,12 0-9 16,-2 0 5-16,-1 0 14 0,2 18 0 0,-3-18 9 16,4 25-9-16,-2-9 3 0,5 0-7 0,0 1-5 15,4 1-5-15,2-2-4 0,3 1 0 0,3-1 3 16,0-1 1-16,0-1-5 0,0-4-48 0,23 1-172 16,-23-6-257-16,27-1-239 0,-11-4-269 0,2 0 15 15,5 0 156-15,-2 0 235 0</inkml:trace>
  <inkml:trace contextRef="#ctx0" brushRef="#br0" timeOffset="252521.5041">7806 12891 2747 0,'0'0'83'0,"0"0"76"15,-13 14 112-15,13-14 124 0,0 13 24 0,-11-6 8 16,11 5-59-16,0 1-90 0,-8 0-93 0,8 0-74 15,0 3-43-15,-3-1-14 0,3 2-1 0,0 0-12 16,0 0-7-16,0 1-29 0,0-2-8 0,19-1-5 16,-19-1 6-16,15-5 7 0,-15-2-5 0,19-2 11 15,-19-3-15-15,19-2 0 0,-8 0-1 16,2 0-3-16,-2 0-1 0,3-18 9 0,-2 18-1 16,2 0-2-16,0-13 10 0,-1 13-3 0,1 0 1 15,-1 0 7-15,-2 0-6 0,-1 0-4 0,0 0 31 16,-2 0 26-16,0 0 17 0,-2 0 6 0,0 20-28 15,-2-20-10-15,0 19 19 0,-1-19 12 16,-2 24-2-16,-1-10-12 0,0 0-17 0,0 0 12 16,0 0 5-16,0 1-1 0,-24-2-15 0,24 0-24 15,-23-1-10-15,23 0-5 0,-26-2-9 0,11-3-4 0,0 2-7 16,-2-4-37-16,0-2-83 0,3-3-122 0,-2 0-104 16,-1 0-123-16,4 0-189 0,-2-25-108 0,2 25-168 15,2-30-35-15,3 9 136 0,-1 0 233 0</inkml:trace>
  <inkml:trace contextRef="#ctx0" brushRef="#br0" timeOffset="252757.7139">7739 12857 2453 0,'0'9'55'0,"0"-9"93"16,0 8 95-16,0-8 117 0,21 0 87 16,-21 7 3-16,28-7-19 0,-9 0-103 0,2 0-132 15,4 0-105-15,0 0-80 0,1 0-15 0,2 0-15 16,-1-22-1-16,-1 22-92 0,0 0-147 0,-4-13-212 16,-3 13-201-16,-1 0-200 0,-3-13-61 0,0 13 111 15,-5-7 211-15</inkml:trace>
  <inkml:trace contextRef="#ctx0" brushRef="#br0" timeOffset="253113.0253">8439 12922 2565 0,'0'-5'97'0,"0"3"80"0,18 1 81 0,-18 0 108 16,0 1 75-16,0 0 53 0,0 0 43 0,0 0 48 16,10 24-49-16,-10-24-31 0,0 21-16 0,0-7-51 15,0 3-106-15,0 3-102 0,0 2-105 16,0 2-109-16,6 4-16 0,-3 2 0 0,0 1 0 15,-1 0 0-15,3 2 0 0,0-2 0 0,-3 1 0 16,3-3 0-16,-2 0 0 0,0-4 0 0,0-6 0 16,2-3 0-16,1-4-102 0,-1-6-161 0,2-6-199 15,4 0-244-15,-1 0-133 0,1-32-159 0,-3 15-44 16,3-4-10-16,1-2 69 0,0-3 196 0,-2-1 243 16</inkml:trace>
  <inkml:trace contextRef="#ctx0" brushRef="#br0" timeOffset="253493.7315">8678 12775 2621 0,'0'-3'54'0,"0"3"73"15,0 0 60-15,0 0 104 0,0 0 100 0,0 0 57 16,0 24 19-16,0-24-54 0,0 22-85 0,0-7-62 16,0-1-5-16,-18 1 15 0,18-1-7 0,0 6-9 15,-14-2-8-15,14 2-7 0,-15 0-13 0,8 2-15 16,-2 2-17-16,-1 0-34 0,2 0-48 0,-1 0-42 15,-2 0-50-15,0-2-26 0,2-2 0 0,-1-1 0 16,-3-3 0-16,3-2 0 0,2-1 0 0,-1-4 0 16,3 0 0-16,1-2 0 0,0-2 0 0,2-1 0 15,3-1 0-15,0-1 0 0,0-1 0 0,0 1 0 16,0 0 0-16,21 0 0 0,-21-1 0 16,21 1 0-16,-21 0 0 0,25 2 0 0,-25 0 0 15,23 1 0-15,-11-1 0 0,-1 1 0 0,1 2 0 16,-3-2 0-16,2 0 0 0,0 2 0 0,0-4 0 15,2 1 0-15,1-2 0 0,0-1 0 0,4-1 0 16,0 0 0-16,0 0 0 0,0 0 0 0,-1 0 0 16,2-20 0-16,-2 20-77 0,-2 0-119 0,-4-16-122 15,2 16-184-15,-3 0-140 0,-2-17-87 0,0 17-221 16,-5-10-45-16,1 10-110 0,-3-7 25 0,1 7 300 16,-2-10 230-16</inkml:trace>
  <inkml:trace contextRef="#ctx0" brushRef="#br0" timeOffset="254029.7373">8976 13215 1868 0,'0'0'99'0,"-16"0"78"0,16 0 62 15,-8 0 115-15,8 0 21 0,0 0 85 0,0 0 46 16,0 0-50-16,0 0-63 0,0 0-103 0,0 0-35 15,17 0 38-15,-17 0 23 0,17 0 14 16,-17 0-5-16,22 0-45 0,-10 0-25 0,0 0-36 16,0 0-45-16,-1 0-50 0,2 0-50 0,-2 0-37 15,0 0-21-15,1 0-11 0,-2-15-1 0,-3 15 2 16,4-12 0-16,-4 12 0 0,-2-14 0 0,1 7 0 16,-4-1-1-16,-1 3 2 0,1-2-3 0,-2-1-5 15,0 2 3-15,0-2 2 0,0 1-4 0,0-1 6 16,-18-1-8-16,18-2-3 0,0 1 6 0,0-2-5 15,-16 1-1-15,16 0 2 0,0-3-4 0,0 3 3 16,0-1 1-16,0 3 0 0,0-1 2 0,0 3-2 16,0-1 3-16,0 1 0 0,0 1-2 0,0-1-3 15,17 1 4-15,-17-1-3 0,15 2 4 0,-15 1-1 16,20-2 1-16,-10 4 1 0,1-1 3 16,-2 1 7-16,1 2 0 0,-2 0 10 0,-2 0 34 15,0 0 2-15,-2 19-4 0,-1-19-9 0,-1 21-39 16,0-21-5-16,-2 25 0 0,0-10 0 0,0-1 0 15,0 0 0-15,0 1 0 0,0-1 0 0,0 1 0 16,0 0 0-16,0-1 0 0,0-1 0 0,0 0 0 16,22-1 0-16,-22-1 0 0,20 0 0 0,-20-3 0 15,27-1 0-15,-13-2 0 0,4-2 0 0,-1 0 0 16,2-3 0-16,1 0 0 0,0 0 0 16,2 0 0-16,-2 0 0 0,-2-18-83 0,-3 18-137 0,-4 0-158 15,-2-14-270-15,-2 14-147 0,-2 0-323 0,-5 0-222 16,0-9-60-16,0 9 229 0</inkml:trace>
  <inkml:trace contextRef="#ctx0" brushRef="#br0" timeOffset="254861.7555">6647 13493 1559 0,'0'0'125'0,"0"0"80"0,0 0 78 15,0 0 64-15,0-12 13 0,0 12 44 0,0 0 43 16,0 0 30-16,9-8-79 0,-9 8-64 0,0 0-75 16,0 0-43-16,6 0-11 0,-6 0-19 0,5 0 6 15,-3 0-18-15,0 0-23 0,-1 0-7 0,1 0-11 16,0 0 3-16,-1 0 4 0,0 0-13 0,0 15-23 15,-1-15-11-15,0 0-17 0,0 17-16 16,0-17-9-16,0 13-24 0,-20-13-7 0,20 14 0 16,0-6-7-16,-21-2 5 0,21-1-4 0,-15-2-7 15,15-3-8-15,-11 3 2 0,11-3-9 0,-9 0 0 16,9 0-1-16,0 0-7 0,-7-20 2 0,7 20 1 16,0-15 9-16,0 15-5 0,0-17 2 0,23 17 7 15,-23-18-5-15,23 18 6 0,-23-17 3 0,27 17-5 16,-15-14 3-16,1 6-1 0,-3 4 0 15,-10 4 3-15,14 0 2 0,-14 0 5 0,7 0 7 0,-7 0-2 16,0 0-5-16,0 21-7 0,0-21-10 0,-25 0-9 16,25 19-9-16,-26-19-29 0,9 13-80 0,2-13-134 15,-2 0-181-15,2 10-173 0,3-10-281 0,3 0-170 16,9 0-144-16,0 0 18 0,0-22 368 16</inkml:trace>
  <inkml:trace contextRef="#ctx0" brushRef="#br0" timeOffset="262451.6933">6155 13023 1238 0,'0'0'56'0,"0"0"49"0,0 0 32 0,0 0 41 16,0-12 7-16,0 12 4 0,0 0 14 0,-17 0-11 16,17 0-17-16,0 0 9 0,0 0 0 0,-10 0 12 15,10 0-6-15,0 0-9 0,0 0 5 0,-7 0-15 16,7 0 6-16,0 0 12 0,0 0-8 0,0 0 1 16,0 0-26-16,-3 0-51 0,3 0-24 0,0 0-10 15,0 0-5-15,0-14 4 0,0 14-7 0,0 0 0 16,0 0 2-16,0 0 10 0,0 0 26 15,0 0 16-15,0 0 13 0,0 0 4 0,0 0-28 0,0 0-33 16,0 0-27-16,0 0-35 0,-14 0-8 16,14 0 10-16,0 0-1 0,0 0 7 0,-9 0-5 15,9 0-13-15,-7 0-3 0,1 0 2 0,1 0 2 16,-2 20 3-16,0-20 2 0,-1 21-3 0,1-8 7 16,1 1 2-16,1-2-2 0,1 3 5 0,0-1 1 15,3-2-10-15,1 0 4 0,0 0-9 0,0-2-2 16,0-3 5-16,19 1 2 0,-19-1-4 0,20-2 2 15,-20 0-10-15,27 1 5 0,-13 0 2 0,-1-1-5 16,2-1 13-16,1 3 2 0,-2-1 32 0,-2 1 35 16,-2 0 18-16,0 1 7 0,-1 3-10 0,0-1-12 15,-3 1-2-15,0 2-8 0,-1 2-4 0,2 1-9 16,-5 1-4-16,1 1 3 0,-1 3-11 16,0-1-9-16,-2 1-15 0,0-4-8 0,0 0 0 15,0-2-6-15,0-1-1 0,-20-1-3 0,20-5-8 16,-15 2 3-16,15-3 0 0,-23-3-1 0,11 3-1 15,-3-4 4-15,1 0-4 0,-4-2 2 0,1-1 0 16,1 0-5-16,-1 0-2 0,0 0-7 0,1 0 4 16,1-18-12-16,0 18-8 0,4 0-1 0,2-23-12 15,1 23 7-15,2-21-5 0,1 9-1 0,3-2 6 16,2 0 3-16,0-2 7 0,0 1-4 16,0-2-6-16,27 0-2 0,-27 0 5 0,28 2 2 0,-13-2-1 15,0 3-5-15,1 0-5 0,0 1 5 0,0 2 5 16,-1-2 9-16,-2 3 13 0,0-1 3 15,-1 2 9-15,-1-2-2 0,0 1-9 0,-1-1-6 16,-3-2-6-16,2 3-1 0,-3-2-4 0,-2 0-4 16,-1 0-11-16,-2 0-1 0,-1-1 4 0,0 1 12 15,0 2 11-15,0-1 6 0,0-1-3 0,-23 3 4 16,23-2 6-16,0 2-1 0,-22 1 5 0,22-1 1 16,-19 1-1-16,19 2-2 0,-22-2 3 0,12 3 2 15,-1 0 11-15,0 2 31 0,2-1 16 0,-1 4 4 16,0 0-2-16,1 0-24 0,2 0-13 0,-1 0-10 15,1 25-13-15,0-25-14 0,-1 28-39 0,-4-9-102 16,1 2-192-16,-1 0-218 0,0 2-371 0,-1 0-243 16,1 0-169-16,2-3 227 0</inkml:trace>
  <inkml:trace contextRef="#ctx0" brushRef="#br0" timeOffset="286689.0598">6745 17238 1723 0,'0'0'43'0,"0"0"51"0,0 0 52 15,0 0 64-15,0 0 21 0,18 0 51 0,-18 0 57 16,0 0 39-16,0 0 20 0,0 0-26 0,12 13-76 16,-12-13-51-16,0 0-64 0,0 0-61 15,0 0-10-15,0 0-22 0,0 0-5 0,0 0 5 16,0 0 10-16,0 0-4 0,0 7 5 0,0-7-11 16,0 0-25-16,0 0-27 0,0 0-14 0,0 0 0 15,-24 4 2-15,24-1 8 0,-21 1 11 0,21 0 18 16,-28 0 3-16,12 3 6 0,1 1 1 0,-1-1-9 15,1 3-1-15,-3 2-2 0,3 1-19 0,-1 0-13 16,1 0-13-16,1-1-3 0,2-3 4 0,1 1-8 16,3-2 2-16,2-3-6 0,2-1-4 0,0 0 4 15,3-2-4-15,1-1-2 0,-2 0 1 0,2 0 1 16,0-1 2-16,0 0 0 0,0 0-1 16,0 1 0-16,0 1-4 0,0 1 2 0,0 2-5 15,0 0 9-15,0 2-2 0,0 2 2 0,16 3 7 16,-16 0-14-16,0 3 8 0,0 2 3 0,13 2 2 15,-13-2 11-15,7 1 1 0,-7 1-1 0,10-3 3 16,-5-3 2-16,-1 0-1 0,2-3 0 0,-2-3-11 16,0 0-4-16,0-3-5 0,0-4-8 0,1 2 5 15,-3-2-11-15,4 0-5 0,-2 0-8 0,0 0-14 16,1 0-2-16,0 0 0 0,0-17 6 0,0 17 11 16,5 0 10-16,-5-14 12 0,5 14-2 15,0 0 2-15,0-15 4 0,1 15-5 0,3 0 6 16,-2-9 4-16,1 9 2 0,-1 0 9 0,-2 0 5 15,2 0 13-15,-2 0-3 0,-3 0 2 0,2 0 10 16,-2 21 4-16,-1-21 12 0,1 17 8 0,-2-17 3 16,2 22 1-16,-4-8 7 0,2-1 7 0,-1 4-5 15,-1 2-5-15,-2 0-16 0,-1-1-16 0,0 2-10 16,0 0-12-16,0 0-8 0,0 2-7 0,-21-3-6 16,21-2-2-16,-17 1-2 0,17-3-5 0,-21-1-19 15,8-3-34-15,-1-1-46 0,1-3-51 0,-1-5-53 16,-1 2-85-16,-1-4-86 0,2 0-62 0,2 0-151 15,2 0-148-15,0-17-53 0,3 17-72 0,1 0-4 16,6-23 105-16,0 23 138 0,0-17 190 16</inkml:trace>
  <inkml:trace contextRef="#ctx0" brushRef="#br0" timeOffset="287401.5726">7083 17323 1052 0,'3'-2'126'0,"0"0"123"0,2 2 94 0,-3 0 87 16,2 0 12-16,0 0 32 0,-2 0 18 0,1 19 23 16,-1-19-78-16,2 0-108 0,-2 19-86 0,0-19-74 15,0 15-36-15,0-15-11 0,0 12 28 0,0-12 3 16,-1 13 17-16,-1-13-17 0,2 14-24 0,-2-10-17 16,2 4 0-16,-2-2 5 0,0 2 0 15,0-3-11-15,0 2-17 0,0 0-10 0,0 1-12 16,0 1-1-16,0-1-13 0,0-1-9 0,-20 3-7 15,20-1-7-15,0 0-4 0,-14 2-6 0,14-4-6 16,0 0 0-16,-15 2 4 0,15-3 4 0,-7 0-3 16,7-2 3-16,-7 0 1 0,7-1 5 0,-3-3 8 15,3 1 2-15,0 0 1 0,0-1-4 0,0 1 1 16,0-1-3-16,0 0-10 0,0 0 3 0,0 2-2 16,0-2-3-16,0 1 5 0,0 0-5 0,0-1-6 15,0 0 2-15,0 0 1 0,0 1-6 0,0-1 2 16,0 0-2-16,0 0-5 0,-2 0 2 0,2 0-3 15,0 0-4-15,0 0-2 0,0 0 5 0,0 0-1 16,0 0 7-16,0 0 1 0,0 0-6 16,0 0 1-16,0 0 0 0,-1 0-3 0,1 0-1 15,0 0-1-15,0 0-7 0,0 0 4 0,0 0 4 16,0 0-2-16,0 0 5 0,0 0-5 0,0 0 0 16,0 0 2-16,0 0-2 0,0 0 3 0,0 0 1 15,0 0-2-15,20 0-1 0,-20 0-1 0,21 0-2 16,-8 0 0-16,4 0 6 0,0 0-5 15,1 0 3-15,2 0-3 0,-2 0-8 0,0 0 9 0,-2-18-1 16,-1 18 4-16,0 0-3 0,-4 0-5 0,-1 0 1 16,-3 0-8-16,-1 0 5 0,-2 0 2 0,-1 0-3 15,-1 0-1-15,-1 0 2 0,-1 0-8 16,0 0-14-16,0 0-32 0,0 0-55 0,0 0-56 16,0 0-59-16,0 15-75 0,0-15-137 0,-16 0-112 15,16 0-270-15,0 0-162 0,0 0-81 0,0-22-35 16,0 22 167-16,0-24 276 0</inkml:trace>
  <inkml:trace contextRef="#ctx0" brushRef="#br0" timeOffset="287718.0239">7171 17215 1337 0,'0'-5'91'0,"0"2"96"0,0 0 86 15,0 0 85-15,0 3-5 0,21 0 45 0,-21 0 66 16,0 19 22-16,17-19-16 0,-17 27-66 0,11-7-89 16,-11 3 4-16,13 6 22 0,-13 0 31 0,14 6 12 15,-7 2-31-15,0 7-8 0,-1 4-34 0,1-1-33 16,-3 3-81-16,0 2-84 0,-1-2-71 0,0-4-42 15,1-3 0-15,-3-3 0 0,3-7 0 0,1-4-39 16,-2-8-72-16,3-4-100 0,-1-5-124 0,0-5-174 16,0-4-144-16,-1-3-301 0,1 0-195 15,-1 0-153-15,0-24 19 0,1 24 400 0</inkml:trace>
  <inkml:trace contextRef="#ctx0" brushRef="#br0" timeOffset="288063.709">7720 17737 1634 0,'0'0'57'0,"0"0"52"0,0 0 48 15,0 0 50-15,0 0-28 0,-15 5-22 0,15-5-11 16,0 0-26-16,0 3-2 0,0-3-10 0,-12 0-28 15,12 3-20-15,0-2-29 0,-10-1-15 0,10 0 1 16,-10 3-2-16,5-1 5 0,-2-2 4 0,2 0 18 16,0 0 16-16,0 0 13 0,3 0 8 0,-1 0-11 15,2 0 4-15,-1 0 15 0,2 0 2 0,-1 0 3 16,1 0-8-16,0 0-15 0,-2 0 2 0,2 0-7 16,0 0-15-16,0 0-9 0,0 0-13 15,0 0-8-15,0 0-4 0,0 0-10 0,0 0-5 16,0 0 0-16,0 0-6 0,0 0-31 0,16 0-96 15,-16 12-121-15,0-12-135 0,0 0-126 0,15 0-160 16,-15 0-64-16,11 0 43 0,-11 0 162 0</inkml:trace>
  <inkml:trace contextRef="#ctx0" brushRef="#br0" timeOffset="288649.6845">8203 17241 1550 0,'1'-4'58'16,"-1"-3"57"-16,0 1 66 0,0 2 66 0,0-1-5 16,0 0-4-16,0 3 9 0,-16 0-9 0,16 0-11 15,0 2-19-15,0 0-27 0,-13 0 4 0,13 0 18 16,0 0 31-16,-12 0-2 0,12 0-30 15,-15 0-18-15,8 15-28 0,0-15-17 0,-3 0-3 0,0 12-12 16,1-12 9-16,0 13 13 0,-4-13 14 0,3 17 4 16,-2-6-15-16,0 0-5 0,-1 2-23 0,0 0-17 15,1 2-21-15,-1 2-34 0,2 0-13 0,3-1-12 16,1 4 0-16,-1-2-10 0,6 0 2 0,-1 1-7 16,3-2-11-16,0 0 5 0,0-2-12 15,0-1-17-15,21-4-12 0,-21-1-19 0,21-4-24 16,-21-2-38-16,25-3-55 0,-9 0-41 0,-2 0-39 15,2-24-35-15,-2 24-15 0,0-25-51 0,0 25-29 16,-2-29-21-16,-3 13 0 0,-1 1 51 0,-5 0 63 16,3 1 97-16,-3-1 84 0,-2-1 59 0,-1 3 36 15,1 0 20-15,-1 0 23 0,0 3 40 0,0 1 50 16,0 1 49-16,0 3 44 0,0 1 31 0,0 1 16 16,0 1 5-16,0 2 2 0,0 0-10 15,0 0-9-15,0 0 4 0,0 0 12 0,14 0 27 16,-14 22 35-16,0-22 9 0,14 21-9 0,-14-5-20 15,10 2-29-15,-10 2 14 0,12 4-26 0,-2 2-66 16,0 4-63-16,1 4-87 0,1 2-47 0,0 1 0 16,1 3 0-16,1 0 0 0,-4 0 0 0,1-2 0 15,-3-4 0-15,1-2 0 0,-1-6 0 0,-2-2 0 16,0-4 0-16,-1-5 0 0,0-4-18 0,-3-3-134 16,-1-5-173-16,1-3-261 0,3 0-196 0,0 0-237 15,-5-27-89-15,3 10-48 0,2-2 17 0,1-4 263 16,-3-2 260-16</inkml:trace>
  <inkml:trace contextRef="#ctx0" brushRef="#br0" timeOffset="289047.7059">8530 17223 2368 0,'0'-1'45'16,"0"1"70"-16,0 0 95 0,0 0 126 0,0 0 84 15,-17 0 57-15,17 22-7 0,0-22-65 0,0 22-87 16,0-6-75-16,0 1-28 0,-11 3 14 0,11 4 13 16,0-1 0-16,0 2-18 0,0 2-38 15,0 1-35-15,0 0-42 0,0 0-38 0,0 2-23 0,20-3-15 16,-20 0-5-16,21-1-3 0,-7-4-8 0,1-1-9 16,3-4-2-16,1-2-3 0,-1-4-5 15,3-5-5-15,2-4-8 0,-3 0-17 0,3-2-19 16,-3 0-25-16,-2-19-28 0,1 19-23 0,-3-24-18 15,-2 24-18-15,-2-27-8 0,-2 12-4 0,-3 1 11 16,-3 2 25-16,-2-1 35 0,-2 2 43 0,0-1 27 16,0 4 29-16,0 0 6 0,-27 8-1 0,27-8 3 15,-27 8-4-15,27 0 14 0,-29 0 19 0,15 0 44 16,0 22 35-16,3-22 7 0,0 27-6 0,11-27-33 16,-14 30-38-16,14-15-15 0,0-1-17 15,0 0-16-15,0-2-15 0,0-1-65 0,0-2-76 16,22-1-110-16,-22-8-301 0,18 7-248 0,-18-7-208 15,21 0-121-15,-8 0 177 0,-2 0 307 0</inkml:trace>
  <inkml:trace contextRef="#ctx0" brushRef="#br0" timeOffset="289281.6286">8976 17106 4607 0,'0'17'106'0,"0"-17"48"16,-17 0 70-16,17 23 91 0,0-23 19 0,0 21 84 16,0-2 31-16,0 1-9 0,0 3-70 15,0 6-82-15,20 3-66 0,-20 2-81 0,18 4-55 16,-18 6-49-16,22-1-37 0,-22 3 0 0,24 0 0 16,-13-2 0-16,1-4-58 0,-3-3-93 0,0-5-97 15,0-4-130-15,-2-6-178 0,0-4-138 0,0-7-371 16,-5-3-258-16,3-3-112 0,-2-4 232 15</inkml:trace>
  <inkml:trace contextRef="#ctx0" brushRef="#br0" timeOffset="289780.6041">9505 17195 1632 0,'0'-3'98'0,"0"0"87"0,0 0 60 0,-1 0 77 16,1 0-13-16,-1 2 39 0,1 1 69 0,-1 0 24 15,1 0 7-15,0 0-59 0,0 0-54 0,0 18 4 16,0-18-13-16,0 18 30 0,0-18 6 0,22 30-27 15,-22-11 4-15,0 4-2 0,19 2-57 0,-19 4-77 16,15 4-83-16,-15 1-95 0,12 6-25 16,-12 0 0-16,10 4 0 0,-10 0 0 0,7 1 0 15,-7-1 0-15,5-5 0 0,-5-2 0 0,0-4 0 16,1-5 0-16,0-6 0 0,0-4 0 0,1-4 0 16,-2-7-75-16,2-1-161 0,1-6-201 0,-1 0-239 15,0 0-192-15,2-27-197 0,-2 27-70 0,2-35-49 16,-2 11 80-16,0-3 356 0</inkml:trace>
  <inkml:trace contextRef="#ctx0" brushRef="#br0" timeOffset="290169.4846">9707 17155 2957 0,'0'0'119'0,"0"0"119"16,0 0 132-16,0 18 113 0,0-18-35 0,0 19-53 15,0-19-61-15,0 27-59 0,0-13-31 0,0 1-12 16,0 0-17-16,0 2-21 0,0 1-14 0,0 0-12 16,0 2-15-16,0 2-5 0,0 0-13 0,0 1-12 15,0-3-12-15,0 3-5 0,0-2 4 16,0 2-11-16,0-1-14 0,0 0-11 0,0 0-8 0,-25 0-12 16,25-1-12-16,-18-1-14 15,18-2-23-15,-14-2-5 0,14-2 0 0,-11-2 0 0,11-3 0 16,0 0 0-16,-8-3 0 0,8-3 0 0,0 2 0 15,0-1 0-15,0-3 0 0,20 3 0 0,-20-2 0 16,0-1 0-16,24 0 0 0,-24 2 0 0,21-2 0 16,-7 1 0-16,-1 0 0 0,0-1 0 0,2 2 0 15,1-2 0-15,1 2 0 0,0-1 0 0,0 1 0 16,1 1 0-16,0-4 0 0,-1 3 0 0,1-1 0 16,-2-1 0-16,0 0 0 0,-4-1-67 0,0 0-80 15,-3 1-89-15,-1-1-118 0,-3 0-124 0,-1 0-82 16,-2 0-164-16,1 0-274 0,-3 0-116 0,0 0-105 15,2-16 131-15,-2 16 392 0</inkml:trace>
  <inkml:trace contextRef="#ctx0" brushRef="#br0" timeOffset="290665.6952">10026 17715 4321 0,'0'0'146'0,"-9"5"50"0,9-5 35 16,0 3 20-16,0-2-107 0,0 2 14 0,0 0 12 16,0-3 38-16,22 0 3 0,-22 0-52 0,19 0-46 15,-19 0-60-15,24 0-46 0,-9 0-6 0,0-22-1 16,-1 22-2-16,-2 0 5 0,2-18-9 31,-1 18 1-31,-1 0 3 0,-1-13 1 0,-4 13 1 0,-1 0-2 0,1 0 0 0,-5-7 0 0,1 7 2 16,-3 0-4-16,0 0 4 0,0-5-3 0,0 2-5 15,0-1 7-15,-18-2-3 0,18-1 1 0,0-4 5 16,-18-1-6-16,18-2 1 0,0 1-1 0,0-1-12 16,-12-2-7-16,12 0 0 0,0 1-1 0,0 0 7 15,0 1 9-15,0 3-5 0,0-2 2 0,22 1-3 16,-22-1 8-16,21 4 10 0,-6-1 10 0,0-2 0 16,0 4 5-16,0-1 8 0,-2 5 12 0,-1 4 37 15,-3 0 28-15,1 0 34 0,-4 0 27 16,-1 23 5-16,-5-23 18 0,5 25 3 0,-3-11 0 15,-2 3-10-15,0 1-36 0,0 1-16 0,0 2-31 16,0 0-28-16,0 2-21 0,0-2-33 0,0 2-16 16,0-4 0-16,0 2 0 0,0-4 0 0,26 0 0 15,-26-4 0-15,24-1 0 0,-9-2 0 0,3-1 0 16,3-4 0-16,1-3 0 0,2-2 0 0,4 0 0 16,1 0-49-16,1-19-72 0,0 19-82 0,1-19-83 15,0 19-75-15,-1-17-116 0,-1 17-50 0,-2-11-176 16,-2 11-167-16,-2 0-70 0,-2 0-204 0,-1 0 85 15,-7 0 290-15</inkml:trace>
  <inkml:trace contextRef="#ctx0" brushRef="#br0" timeOffset="292813.7516">3239 12518 1464 0,'0'0'97'16,"0"0"71"-16,0 0 61 0,0 0 59 0,0 0-39 16,0 24-4-16,0-24 14 0,22 22 23 0,-22-5 37 15,21 3 19-15,-21 2-3 0,25 3-23 0,-9 5-49 16,-1 1-63-16,0 9-38 0,0 3-35 0,3 3-13 16,-4 2 16-16,4 7-11 0,-4 4-13 15,0-1-18-15,-1 2-30 0,-2 0-2 0,2 1 23 16,-3-3 20-16,0-4 8 0,0-1-19 0,-3-2-30 15,-1-5-33-15,-1-1-18 0,1-3-4 0,-3-6-3 16,-3-2-1-16,0-1 2 0,0-3 1 0,0-5-9 16,0-3 5-16,0-2-1 0,0-3-3 0,0-6 6 15,0-2-7-15,0-1-3 0,0-2 5 0,0-3 1 16,0-2-3-16,29-1 6 0,-10 0 1 0,4 0-4 16,3 0 3-16,5 0-1 0,3-18 2 0,4 18 0 15,4 0 4-15,0 0-4 0,3 0-4 0,4 0 2 16,3 0-5-16,3 0 7 0,-2 0 3 0,4 0-3 15,3 18 0-15,4-18-18 0,0 0-11 0,4 16-3 16,0-16-11-16,2 0 2 0,6 0 4 0,1 0 3 16,5 0 11-16,2 0 14 0,0-20 6 15,4 20-2-15,2-20 1 0,1 20 2 0,1-22 4 16,4 22-1-16,-1-21 5 0,3 10-5 0,2 1 4 16,4 1-3-16,0-2 1 0,4 4 0 0,2-3-4 15,1 3-6-15,2-3 1 0,2 0 2 0,0 1 3 16,1-1 13-16,0 1-7 0,1-1-3 0,-4 0-4 15,3 1 0-15,-4 1 6 0,1 2-4 16,-2 0 3-16,-1-1-7 0,-2 3-2 0,1 1 2 0,-3 0 3 16,-2 1 1-16,-2 0 2 0,-2 2 4 0,-4 0-1 15,-1 0-5-15,-5 0 0 0,0 0-5 0,-5 0 1 16,-3 0 8-16,-1 0-7 0,-1 0 6 0,-3 0-1 16,-2 0-6-16,-2 0 10 0,0-22-6 15,-3 22-6-15,-1-20 10 0,-3 8-2 0,-4 1 2 16,-2 1 7-16,-2 0-2 0,-4 2-3 0,-3-1 5 15,-5 5 1-15,-2-2-10 0,-3 1 1 0,-3 2-2 16,-4-2-9-16,-4 1 7 0,-3 1 9 0,-4 0-4 16,0-1 9-16,-6 0 6 0,-1 1-3 0,-5 0 13 15,-2-1-3-15,0-2 2 0,-2 2 6 0,0 0-9 16,-4-1-1-16,4 0 4 0,-4 2-7 0,0-3 12 16,-1 3 8-16,0 0-4 0,0 1 5 0,-2 2-5 15,0 0-4-15,0 0-12 0,0 0-2 16,0 0-8-16,0 0-5 0,0 0 4 0,0 0-11 15,0 0 7-15,0 0-3 0,0 0 3 0,0 0 1 16,0 0-5-16,0 0 2 0,-17 0-4 0,17 0 12 16,0 0 11-16,0-15 15 0,0 15 17 0,-7 0 2 15,7 0-1-15,0 0-11 0,0 0-11 0,0 0-11 16,0 0-9-16,0 0-2 0,0 0-5 0,0 0-5 16,0 0-2-16,0 0 0 0,0 0 5 0,0 0 13 15,0 0 9-15,0 0-7 0,0 0-2 0,0 0-10 16,0-22-7-16,0 22 3 0,0-19 0 0,0 4-6 15,0-4-2-15,0-2 2 0,0-3-5 0,0-3 8 16,0-3-1-16,-20-5-5 0,20-4 7 0,-16 1-6 16,5-7 2-16,-3-5 2 0,-2-5-4 15,-3-1-1-15,-2-5-5 0,-1-1-3 0,1 1-5 16,0 0 3-16,3 1 4 0,1 6 8 0,4 1 4 16,3 2-3-16,3 5-1 0,3 3-5 0,1 2 0 15,2 2-1-15,1 3 5 0,0 4 3 0,0 3 2 16,0 3 1-16,0 6 0 0,0 6-3 15,0 1 0-15,0 6 1 0,0 3 1 0,0 4 1 16,0 0-4-16,0 0 1 0,0 0-1 0,0 18 3 16,0-18 3-16,0 0-4 0,0 23-3 0,0-23 3 0,-15 0 0 15,15 13 2-15,0-13 4 0,0 0-8 0,0 0-1 16,0 0 6-16,-7 0-8 0,7 0 5 0,0 0 4 16,-5 0-8-16,5-18 6 0,-5 18-2 15,3 0-1-15,0-15 1 0,-2 15-2 0,1 0-2 16,-1 0 2-16,-1 0 2 0,-4 0-2 0,-1 0 6 15,-1 0-4-15,-4 0 1 0,-4 0 3 0,-2 0-5 16,-1 0-1-16,-4 15 0 0,0-15-1 0,-4 0 1 16,-1 0-2-16,-1 14 4 0,-4-14-2 0,-2 0 0 15,0 0-2-15,-2 0-1 0,-2 0-1 0,-2 0 0 16,0 0 4-16,-1 0-5 0,1-22 5 0,-2 22 0 16,-1-14 1-16,0 14 3 0,-1-17-1 15,0 17 1-15,-2-15-4 0,-4 15 2 0,-2-14-4 16,-2 9 1-16,-2 0 0 0,-4 0 2 0,-1 2-1 15,-3-1-2-15,-2 4 0 0,-2-4-6 0,1 3 1 16,-1-1-8-16,-4 0-8 0,-2 1-4 0,-2-1-5 16,2 0 4-16,-2-3 8 0,-3 2 8 0,0-1 3 15,0-1 4-15,-2 2 7 0,2-5-3 0,1 4 4 16,-2-4-1-16,-2 2-2 0,0 1-1 0,-2-1 3 16,0 2 3-16,-2 0-4 0,-1 1 2 0,-1 1-1 15,0 2-1-15,1 0 2 0,-4 0 0 0,1 0 1 16,-1 0-3-16,-1 0 3 0,-2 0 2 0,1 21-7 15,-2-21 4-15,1 14-3 0,-1-14-2 0,2 16 3 16,-3-16-1-16,1 16 1 0,0-16 3 16,1 17-2-16,1-17-2 0,-1 10-2 0,4-10 1 15,-3 7 0-15,6-7 0 0,2 0 3 0,1 0 0 16,2 0 0-16,2 0 3 0,3-20-6 0,2 20-1 16,5 0 6-16,1-17-2 0,4 17 2 0,1-11 2 15,4 11-4-15,-2 0 2 0,6-11-1 0,0 11 0 16,3 0-3-16,1 0-33 0,4 0-87 15,1 0-111-15,5 0-129 0,4 0-113 0,4 0-222 16,1 0-194-16,5 0-226 0,4 0-88 0,6-18 312 0</inkml:trace>
  <inkml:trace contextRef="#ctx0" brushRef="#br0" timeOffset="294853.6436">4136 16859 1896 0,'0'0'58'0,"0"-5"42"0,0 5 47 15,0 0 43-15,0 0-21 0,0 0 14 0,0 19 10 16,0-19 17-16,0 22 5 0,-19-22-24 0,19 27-41 16,0-10-49-16,-17 0-12 0,17 2 14 15,0 3 31-15,0 0 19 0,0 4-3 0,0 3-8 16,0 5-3-16,0 7-18 0,29 5 0 0,-29 10 19 15,27 9-22-15,-13 8 12 0,0 4-13 0,-3 7-55 16,1 0-13-16,-12 2-32 0,13 0 9 0,-13-4 15 16,0-5 2-16,0-4 23 0,0-4-18 0,0-3-14 15,0-1 9-15,0-5-28 0,0-4-6 0,0-2 5 16,0-4-25-16,-27-3 12 0,27-1-6 0,-23-7-6 16,23-3 9-16,-24-5-6 0,24-3 9 15,-20-4-4-15,20-6-8 0,-14-1 2 0,14-6-3 16,0-3 3-16,0-2 8 0,0-3 0 0,22-2 1 15,-22-1 2-15,33 0 0 0,-11 0 0 0,6 0-6 16,3 0-2-16,3 0 7 0,4 0-8 0,2 0 13 16,3 0-11-16,4 0-4 0,1 0 9 0,3 0-9 15,2 0 11-15,3 0 0 0,3 0-2 0,6 0-3 16,0 0 0-16,5 0 0 0,3 0 3 0,4 0 4 16,2 0-7-16,0 0 5 0,2 0-7 0,0 0 1 15,4 0 7-15,0 0-5 0,3 0 7 0,1 0 1 16,3 0-3-16,2 0-3 0,2 0 5 0,-1 0-2 15,4 19-2-15,1-19 4 0,2 16-9 0,2-16-4 16,1 14 11-16,4-14 1 0,1 0-2 0,3 9 11 16,6-9-12-16,0 0-1 0,5 0 0 15,3 0-3-15,0 0 3 0,4 0-2 0,0-20 3 16,4 20 1-16,-1 0-1 0,1 0 4 0,-2 0-3 16,-3 0-2-16,-2 0 10 0,1 0-10 0,0 0 8 15,-4 0-2-15,-1 0-10 0,-2 0 10 0,-1 0-13 16,-3 0-2-16,1 0 6 0,-1 0-3 15,-3 0 15-15,1 0-3 0,-3 0-4 0,0-21 1 16,-3 21-1-16,2-25-7 0,-2 10 4 0,-1 1 0 16,-1-1 0-16,-2 0 4 0,-2 2 6 0,-4 1-11 0,-1 0 1 15,-6 2 11-15,-3 3-8 0,-5 0 11 0,-4 2-8 16,-3 2-2-16,-6 1 2 0,-5 0-5 0,-2 1 3 16,-5-1-3-16,-3 2 0 0,-2 0-2 15,-9-2-4-15,-2 1 8 0,-4-3-9 0,-6 1 11 16,-3-1 5-16,-2-1-11 0,-4-1 5 0,-4-1-13 15,-2-1 0-15,-3 0 5 0,-1 0 9 0,-3-1 5 16,-1 2 9-16,-4 0 5 0,0 0 7 0,-2 1 11 16,-1 1 21-16,-2 1 5 0,-1 2-5 0,-1-1-5 15,0 1-25-15,0-1-9 0,0-1-14 0,0 1-5 16,0-1-1-16,0 0-7 0,-19-2 4 0,19-2 0 16,0-2-4-16,-19 0 8 0,19-2-7 0,-15-2 2 15,15-1 1-15,-18-5-9 0,7-2 10 16,3-2-5-16,-1-2 3 0,-1-3 10 0,1-5-6 15,0-2 3-15,-2-3-6 0,2-2-2 0,-2-2 0 16,-1-3-6-16,0-3 2 0,-2-2 3 0,1-3-3 16,0 0-2-16,-2-3-5 0,2-2-8 0,-6-2-4 15,2 0-15-15,1-3-9 0,-4 2-13 0,2 0 11 16,-1 1 8-16,0 3 15 0,1 0 5 0,0 5-7 16,4 2 11-16,0 3 1 0,1 4 7 0,3 5 9 15,2 3 0-15,0 5-3 0,3 4 9 0,-4 4-5 16,2 5 4-16,0 2-2 0,1 5 4 0,1-1-8 15,1 4-4-15,-2 4 8 0,2-5-2 0,2 4 6 16,0 2-5-16,2-3-5 0,-3 0 3 0,2 3 4 16,0-1 7-16,1-1-2 0,-1 2-5 15,1-1 4-15,-1 1-4 0,1 1 0 0,0 0 5 16,0 0-10-16,0 1 6 0,0 1-3 0,0-2 0 16,0 2 4-16,0 0-3 0,0-1-1 0,0 1-3 15,0 0 3-15,0 0-2 0,0 0 1 0,0 0 1 16,0-2 1-16,0 2-3 0,0 0 16 15,0 0 2-15,0 0-2 0,0 0 8 0,0 0-17 16,0 0 1-16,-16 0 2 0,16 0-8 0,-15 0 5 0,3 0-2 16,-1 0-3-16,0 0-2 0,-3 0 7 0,2 0-8 15,-3-16 0-15,3 16 12 0,-4 0-13 0,1-21 12 16,-2 21-1-16,0-17-11 0,1 17 7 0,-5-16-17 16,0 7 6-16,-2 1 5 0,0 2-1 15,-4-1 10-15,-2 3-2 0,1-2 4 0,-7 3 1 16,-1-2-2-16,-2 0-3 0,-5 0-2 0,0 0-10 15,-4 3-1-15,-4 0 12 0,-4 2-9 0,1-2 9 16,-4 2-3-16,-1 0-1 0,-2 0-3 0,-4 0-4 16,1 0 9-16,-1 0-8 0,0 0 10 0,-4 0 2 15,3 14-6-15,-1-14 1 0,-2 0-1 0,0 0-7 16,1 0 4-16,0 0 6 0,0 0-5 0,3 0 4 16,-2 9 3-16,1-9-3 0,-2 0-3 0,1 8 13 15,2-1-13-15,-4-1 1 0,2 2-5 16,-1-1-10-16,-1 1 5 0,0 1-22 0,2-1 11 15,2 1-5-15,-4-3-1 0,3 0 15 0,2-3-5 16,-1 1 2-16,1-3 0 0,0-1 15 0,-1 0 6 16,2 0-3-16,-2 0 0 0,3 0-10 0,-2 0 4 15,2-20-3-15,-1 20 7 0,0 0 2 0,2-14-4 16,-3 14 3-16,-1 0-1 0,3-10-1 0,-4 10-4 16,0 0 3-16,-2 0-9 0,-1 0 6 0,-1 0-10 15,2 0-2-15,1 0-8 0,-4 0-2 0,1 0 7 16,0 0 6-16,1 0 13 0,1 0-8 0,-2 0 18 15,0-17-6-15,-1 17-6 0,-1 0 4 0,1 0-2 16,0-13-2-16,0 13 9 0,-2 0-6 16,1 0 3-16,-1 0-1 0,-1 0-12 0,2 0 20 15,-3 0-28-15,0 0 14 0,-1 0 7 0,0 0-12 16,3 0 24-16,-2 0-10 0,3 13-7 0,-1-13 7 16,2 0-7-16,1 0-7 0,2 0 18 0,3 9-8 15,1-9-1-15,2 0 13 0,3 0-14 0,4 0 1 16,0 0 2-16,6 0-6 0,3-16 5 0,1 16-6 15,4 0 11-15,4-13-4 0,3 13-5 16,2 0-5-16,3-11-39 0,3 11-50 0,4-10-42 16,0 10-80-16,4-9-118 0,2 9-105 0,2-10-105 0,4 5-40 15,0 1-17-15,3 2-3 0,-2 2-12 0,3 0 29 16,2 0 163-16</inkml:trace>
  <inkml:trace contextRef="#ctx0" brushRef="#br0" timeOffset="372685.6066">15376 7361 2411 0,'-6'-4'37'16,"3"-2"18"-16,0 4 1 0,0-2-1 0,3 2-36 16,0 1-8-16,-1 1 26 0,1 0 40 0,0 0 44 15,0 0 41-15,0 25 19 0,24-25 25 0,-24 31 4 16,18-12-8-16,-18 5-14 0,25 3-33 0,-8 5-27 15,-2 4-17-15,2 5-25 0,-1 3-19 0,5 6-9 16,-1 5 17-16,0 3 21 0,3 6 18 0,1 4 22 16,0 7-10-16,-1 7 10 0,5 1-4 0,1 6-36 15,0 7-14-15,2 5-38 0,2 5-23 0,0 7 11 16,4 4-5-16,0 6 13 0,0 8 27 16,1 6 0-16,1 2-10 0,-1 7-14 0,1 7-33 15,-3 4 15-15,3 11-5 0,-2 3-6 0,-1 4-5 16,0 8-1-16,-2 11-4 0,-1 4-9 0,1 8 33 0,-4 7-36 15,0 2 1-15,-3 8 6 0,1 5-12 16,-2 4 12-16,3 2-1 0,-2 4 29 0,0 3-29 16,2-1-1-16,-2 2 33 0,2 0-41 0,1 0 11 15,1-1-7-15,0 2-20 0,3-4 13 0,-2-2-8 16,4 4 26-16,0-5-2 0,4-1 2 0,0-2 20 16,1-3-16-16,2-3-15 0,-1-2-13 0,3-3 27 15,-3-6-5-15,0-2 5 0,0-8 9 0,-1-6-40 16,19 89 27-16,-2-11-3 0,-1-23 7 0,1-14-1 15,-23-86-25-15,-3-11 25 0,-18-90-14 0,2-9 5 16,-2-9-7-16,0-4-23 0</inkml:trace>
  <inkml:trace contextRef="#ctx0" brushRef="#br0" timeOffset="373984.6172">1256 9613 2422 0,'0'0'33'0,"0"0"35"0,0 18 46 16,0-18 67-16,0 0 44 0,0 0 103 0,-13 0 85 15,13 0 38-15,0 12-24 0,0-12-95 0,0 0-88 16,0 10-42-16,0-10-7 0,0 0 6 0,0 0-22 15,21 0-54-15,-21 0-29 0,23 0-45 0,-6-22-15 16,3 22-15-16,0-26-8 0,1 11-9 0,2-1-4 16,0-2 3-16,3 0-2 0,-2-1 2 15,-1 1-4-15,2 3 5 0,-5 1-3 0,0 2 3 0,-1 2 4 16,-6 3 3-16,-3 0 1 0,0 7 11 16,-5 0 10-16,-2 0-9 0,-2 0 3 0,-1 21-6 15,0-21-3-15,0 28 3 0,0-7-3 0,0 1-1 16,0 6-4-16,0-1 11 0,0 3 5 0,0 0 6 15,0 4-7-15,0 0-10 0,0-2-5 0,25-1-14 16,-25-2 4-16,20 1-4 0,-20-3-4 0,15-2-1 16,-15-3-36-16,11-1-83 0,-11-1-105 0,0-3-116 15,10-4-81-15,-10-1-167 0,0-1-176 16,0-1-136-16,0-3-173 0,0-2 107 0,0-2 281 0</inkml:trace>
  <inkml:trace contextRef="#ctx0" brushRef="#br0" timeOffset="374173.6246">1430 9878 4496 0,'-3'0'80'16,"2"14"49"-16,1-14 36 0,0 0 31 0,0 0-51 16,0 0-20-16,28 0-20 0,-28 0-37 0,37 0-34 15,-15-23-54-15,5 23-65 0,3-34-50 0,-1 9-96 16,0-4-176-16,3-2-162 0,-3-2-129 0,-2-2-162 15,-1 2 25-15,-4 1 97 0,-5 1 182 0</inkml:trace>
  <inkml:trace contextRef="#ctx0" brushRef="#br0" timeOffset="374585.619">794 9143 1665 0,'-38'22'20'0,"2"3"4"0,0 3 0 0,-3 3 16 15,3 1 23-15,1 6 52 0,1 2 66 16,7 6 45-16,2 5 26 0,5 3 21 0,6 3 22 0,2 3 57 16,8 2 18-16,4 0-20 0,0 2-52 15,29-1-121-15,-4 2-82 0,7 3-51 0,15-2-26 16,10 4-10-16,10-5-16 0,11 1-17 0,7-7-15 15,6-7 0-15,5-9-12 0,3-16-3 0,-4-10-34 16,3-17-54-16,-8 0-68 0,-4-36-78 0,0 2-15 16,-10-12 29-16,-2-5 54 0,-6-8 80 0,-7-4 42 15,-7-2 39-15,-5-2 37 0,-4-7 24 0,-9-1 27 16,-7 0 41-16,-7-1 37 0,-10-1 25 0,-10 1-6 16,-2-1-40-16,-29 0-43 0,-5 3-38 15,-14 2-12-15,-13 2 19 0,-14 7 65 0,-9 5 143 16,-6 12 104-16,-4 15 60 0,-5 11-7 0,4 14-92 15,1 6-42-15,3 35-29 0,7 4-10 0,9 7-48 16,8 10-55-16,9 6-46 0,13 4-106 0,14 5-118 16,12 3-272-16,19 0-455 0,0-2-451 0,42-2 12 15,-4-5 267-15</inkml:trace>
  <inkml:trace contextRef="#ctx0" brushRef="#br0" timeOffset="375751.6184">16516 7522 1573 0,'0'0'61'0,"0"0"59"15,0 0 65-15,0 0 32 0,0 0 1 0,0 0 2 16,0 0 12-16,0 0 48 0,0 0 24 0,0 0 25 16,0-12-6-16,0 12-34 0,0 0-47 0,0 0-57 15,0 0-54-15,0 0-30 0,-15 0-28 0,15 0-1 16,0 18-6-16,-16-18-21 0,9 24-5 0,0-9-24 16,-2 5-23-16,0-1 13 0,1 3 0 15,2-3-10-15,2 2 10 0,3-3-20 0,1-4 0 16,0 1-11-16,24-6-1 0,-24-1-10 0,36-3-18 0,-12-1 4 15,3-1 5-15,3-3 0 0,0 2 19 0,1 1-5 16,2-3 0-16,0 3 20 0,0 0-15 16,-2 0 36-16,-2 2-16 0,-2 1 0 0,-2-1 5 15,-3 3-5-15,-6 2 5 0,-1-2-5 0,-6 2 15 16,-4 4 2-16,-4-2 15 0,-1 2 12 0,0 1-11 16,-27-1-17-16,27 1 1 0,-36-1-5 0,12 0 0 15,-1-1-6-15,-4 1 0 0,-2-2 0 0,2-3-5 16,-2 0 5-16,0 0-10 0,3-4 4 0,1-3 6 15,1-2 5-15,5 0 0 0,3 0-27 0,2 0 4 16,4-28-54-16,3 28-58 0,2-27-52 0,5 9-44 16,2 2 29-16,0-5 37 0,0 1 61 0,26-2 30 15,-26 3 12-15,29-5 21 0,-12 6 11 0,2-3 11 16,0 1 7-16,-1 1 2 0,2 0 5 0,-1-1-9 16,-2 1 3-16,2 0 0 0,-4-1-3 15,2 1 3-15,-4-1-3 0,-1 1 5 0,-3 0 3 16,-3 2 1-16,-3 1 1 0,-1 0-1 0,-2 2-3 15,0 0 2-15,0 3 3 0,-23 0-4 0,23 4 1 16,-27 0 2-16,27 1 8 0,-32 4 20 0,13 0 21 16,-1 2-1-16,1 0-12 0,-3 0-13 15,0 0-17-15,2 21-4 0,-3-21 2 0,3 20-18 16,2-20-30-16,0 22-69 0,5-22-133 0,1 22-129 0,3-22-180 16,5 20-173-16,4-20 10 0,0 13 140 15</inkml:trace>
  <inkml:trace contextRef="#ctx0" brushRef="#br0" timeOffset="376855.6226">16395 7175 1102 0,'-17'6'72'16,"-4"0"71"-16,0 2 42 0,0 1 41 0,0 4-16 15,-1-2-19-15,-2 4 1 0,-1 2-11 0,0 0-31 16,2 1-18-16,-1 3 3 0,0 3 24 0,2 3 31 16,-2 4 35-16,3 0 21 0,2 5 16 15,3 3 13-15,0 7-29 0,4 3-49 0,4 2-58 16,6 6-61-16,2 2-27 0,0 2-25 0,31-1-15 15,-11 1-5-15,11-3-26 0,8-4 10 0,6-7-10 16,8-11-6-16,6-6 0 0,5-8-21 0,7-10-24 16,6-8-49-16,1-4-48 0,3 0-62 0,-3-26-55 15,-1 8-25-15,1-8-3 0,-3-5 31 0,-2-1 77 16,-4-8 68-16,-5-5 63 0,-6-1 49 0,-6-6 16 16,-7-1 27-16,-8 1 27 0,-9-3 45 15,-7 1 47-15,-10-2 15 0,-8 4 9 0,-3-1-8 16,0 1-8-16,-44 1 15 0,8 0 32 0,-12 0 13 15,-10 4-23-15,-8 4-27 0,-6 6-31 0,-8 5-14 16,-3 8 12-16,0 10 15 0,3 8-7 0,2 6-31 16,6 0-22-16,4 37-43 0,6-9-37 0,9 5-21 15,9 2-86-15,10 5-209 0,13 3-332 0,11 1-382 16,10 4-181-16,0-4 211 0</inkml:trace>
  <inkml:trace contextRef="#ctx0" brushRef="#br0" timeOffset="377519.589">18921 7379 2413 0,'0'0'47'0,"-10"0"65"15,10 0 63-15,-6 0 74 0,6 0 36 0,0 0 31 16,-4 0 65-16,4 0 29 0,0 0-33 0,0 15-49 15,0-15-40-15,0 14-20 0,0-14 38 0,22 21 24 16,-22-4-15-16,23 3-15 0,-23 4-29 0,28 3 25 16,-11 3-9-16,-2 4-70 0,3 1-60 0,-3 3-94 15,3 1-63-15,-2 4 0 0,2-4 0 0,-1 0 0 16,-1-5 0-16,2-5 0 0,-4-4 0 0,2-6 0 16,-3-6 0-16,-1-7 0 0,2-3 0 0,-1-3 0 15,0 0 0-15,-1-32 0 0,-1 6 0 0,0-6 0 16,0-4 0-16,-3-7 0 0,-1-5 0 0,-5-3 0 15,-2 0 0-15,0-1 0 0,0-1 0 0,-31 1 0 16,31 5 0-16,-36 1 0 0,16 6 0 0,3 6 0 16,2 8 0-16,15 5 0 0,-19 8 0 15,19 9 0-15,0 4 0 0,0 0 0 0,0 27 0 16,0-5 0-16,0 7 0 0,18 2 0 0,-18 10-147 16,27 2-175-16,-11-1-251 0,4 2-233 0,4-6-246 15,2 1-115-15,1-6-149 0,5-4 74 0,2-6 392 16</inkml:trace>
  <inkml:trace contextRef="#ctx0" brushRef="#br0" timeOffset="377837.5263">19717 7631 2097 0,'11'0'51'0,"-11"0"47"0,0-18 43 16,0 18 63-16,0-14 37 0,0 14 59 0,0-13 56 15,-21 13 49-15,21-9 6 0,-15 9-46 0,15-5-48 16,-17 5-73-16,17 0-53 0,-19 0-6 0,7 0 13 16,2 23 3-16,-3-23 7 0,3 28-17 15,0-9-33-15,-1 0-18 0,4 3-35 0,3 2-39 16,4 1-28-16,0 1-24 0,0-2-10 0,0 0-7 0,23-3-1 15,-23 0-17-15,28-4-39 0,-10 0-64 16,2-6-95-16,2-2-144 0,-1-4-112 0,4-4-196 16,-1-1-158-16,-2 0-67 0,-2 0-151 0,2-26 115 15,-3 26 252-15</inkml:trace>
  <inkml:trace contextRef="#ctx0" brushRef="#br0" timeOffset="378108.299">20029 7638 2826 0,'0'-4'85'0,"0"1"81"0,0 0 72 16,0-1 74-16,0 0-7 0,0 0-9 0,-19 1-19 15,19 3-48-15,0-2-49 0,0 2-46 16,-16 0-27-16,16 0 2 0,0 0 10 0,-13 0-8 16,13 20-18-16,-7-20-2 0,7 23-3 0,-9-8 9 15,5 2 8-15,-2 5 0 0,2 2-28 0,2 2-14 16,0 1-16-16,2 0-24 0,0 3 0 0,0-2-19 15,0-1-1-15,23-2-3 0,-23-4-11 0,24-2-5 16,-24-4-29-16,25-4-44 0,-8-4-66 0,-1-3-60 16,0-3-59-16,2-1-92 0,-2 0-114 0,1 0-103 15,-2-22-72-15,-1 22-28 0,-2-16-37 0,0 16 76 16,-2-19 42-16,0 19 164 0</inkml:trace>
  <inkml:trace contextRef="#ctx0" brushRef="#br0" timeOffset="378339.0215">19942 7799 2196 0,'-2'-2'59'16,"2"0"33"-16,0-1 24 0,0-1 19 0,0-1-33 15,0 0 4-15,20 4 28 0,-20-2 37 0,21 0 15 16,-21 0 2-16,28 0-37 0,-10 1-41 15,-1-3-41-15,0 5-39 0,1-4-24 0,-1 3-21 0,-1-2-42 16,-2 2-73-16,-4-1-87 0,-1 1-92 16,-3 0-62-16,-1 1-84 0,-5-1-108 0,0 1-9 15,0 0 36-15,0 0 156 0</inkml:trace>
  <inkml:trace contextRef="#ctx0" brushRef="#br0" timeOffset="378507.1086">19963 7607 2984 0,'22'0'93'0,"-8"0"88"15,-2 0 79-15,2 18 45 0,4-18-82 0,-2 0-90 16,-2 20-77-16,2-20-56 0,-1 0-93 0,3 12-137 16,-4-12-176-16,1 0-189 0,-1 0-216 0,0 0-19 15,-1 0 174-15</inkml:trace>
  <inkml:trace contextRef="#ctx0" brushRef="#br0" timeOffset="378843.6397">20349 7611 3072 0,'0'0'94'0,"-18"17"86"15,18-7 78-15,-16 1 86 0,16 0-50 0,-12 3-5 16,6 1-42-16,0 2-66 0,6 1-27 0,0 2-75 15,0-1-35-15,0 1-16 0,0 3-25 0,30-2-5 16,-30-4-2-16,35 0-5 0,-14-3 4 0,4-3-6 16,3-3 5-16,3-5 4 0,3-3-5 0,-1 0-17 15,1 0-31-15,-4-27-43 0,-1 27-20 0,-4-29-29 16,-2 12-19-16,-6-4-12 0,-2 2-28 0,-4 0 3 16,-3-2 11-16,-2-2 13 0,-5 2 33 15,-1-2 14-15,0 0 21 0,-20 0 32 0,20-2 21 16,-37 2 33-16,12 5 15 0,-5 0 9 0,-4 4 9 15,-2 8 10-15,-3 3 22 0,1 3 18 0,2 0 19 16,3 26-4-16,3-26-20 0,4 36-24 0,5-16-33 16,7 2-68-16,7 2-90 0,7-2-116 0,0 1-173 15,0 0-189-15,0-3-62 0,25-2 116 0</inkml:trace>
  <inkml:trace contextRef="#ctx0" brushRef="#br0" timeOffset="379081.5366">20504 7745 3626 0,'0'13'147'16,"0"-13"98"-16,24 7 84 0,-24-1 70 0,26-2-92 15,-9-1-52-15,-3 6-46 0,3-1-46 0,-1 3-50 16,3 0-43-16,-2 1-34 0,-3 2-27 0,0 3-16 15,0-2 5-15,-2 0-40 0,-1-2-58 0,-1-1-77 16,-2-2-130-16,0-1-229 0,-1-3-195 0,-3-3-202 16,1-3-141-16,1 0 171 0,-3 0 258 0</inkml:trace>
  <inkml:trace contextRef="#ctx0" brushRef="#br0" timeOffset="379303.6091">20993 7533 4706 0,'0'0'65'0,"22"0"46"0,-9 0 30 0,0 0 16 16,4 0-45-16,-2 0-35 0,2 0-34 0,2-17-20 15,-2 17-13-15,-2 0-23 0,-1-16-4 16,-2 16-47-16,1 0-89 0,-3-14-140 0,-2 14-211 15,0-8-149-15,-1 8-172 0,1-7-103 0,0 7 88 16,-4-5 201-16</inkml:trace>
  <inkml:trace contextRef="#ctx0" brushRef="#br0" timeOffset="379468.5149">21065 7667 3721 0,'22'0'139'0,"2"0"71"0,6 0 50 0,4 0 26 16,3 0-129-16,-1 0-77 0,1-20-64 16,-1 20-115-16,-3 0-181 0,-2-13-212 0,-6 13-208 15,-5 0-278-15,-1 0 32 0,-8-9 217 0</inkml:trace>
  <inkml:trace contextRef="#ctx0" brushRef="#br0" timeOffset="380067.6149">21771 7319 2227 0,'-10'15'66'0,"10"-15"72"15,0 0 91-15,0 0 126 0,0 0 78 0,0 14 78 16,0-14 1-16,0 13-53 0,0-4-44 0,0 3-54 16,27 4-3-16,-11 1 4 0,2 4-34 0,5 4-37 15,0 0-24-15,3 5-21 0,2-1-5 0,-2 3-52 16,-1-2-62-16,0-1-59 0,-2-4-60 0,-5 0-8 15,1-7 0-15,-5-2 0 0,-1-4 0 0,-1-3 0 16,-3-6 0-16,1-2 0 0,-4-1 0 0,-2 0 0 16,0-30 0-16,-3 13 0 0,-1-7 0 15,0-4 0-15,0-3 0 0,0-5 0 0,0-2 0 16,-20 0 0-16,20-1 0 0,-22 0 0 0,22 4 0 16,-26 3 0-16,26 6 0 0,-20 2 0 0,20 7 0 15,-13 5 0-15,13 7 0 0,0 5 0 0,0 0 0 16,0 0 0-16,0 34 0 0,0-14-103 0,0 6-127 15,28 5-158-15,-28-1-239 0,31 4-105 0,-10-1-245 16,0 0-110-16,2-3-149 0,1-1 23 0,0-4 372 16</inkml:trace>
  <inkml:trace contextRef="#ctx0" brushRef="#br0" timeOffset="380311.1456">22463 7565 3635 0,'0'-3'98'0,"0"1"51"0,0 1 44 0,0-1 50 16,0-1-48-16,-22 2 0 0,22 1-5 0,-17 0-24 15,17 0-9-15,-25 0-22 0,12 0 6 0,0 0-8 16,0 24-20-16,1-24 4 0,1 25 2 0,2-11 12 16,1 1-9-16,8 4-27 0,-5 1-44 0,5 0-33 15,0 0-16-15,0-1-10 0,23 1-13 16,-23-3-34-16,26-1-64 0,-10-3-87 0,3-2-97 15,1-3-154-15,3-5-215 0,2-3-141 0,0 0-157 16,1 0-10-16,2-25 173 0,-1 25 234 0</inkml:trace>
  <inkml:trace contextRef="#ctx0" brushRef="#br0" timeOffset="380508.6043">22838 7478 3860 0,'0'0'140'0,"-27"0"96"0,27 0 81 0,-31 24 78 15,17-24-53-15,-4 20-5 0,0-6 17 0,0 0-20 16,4 4-56-16,1 3-81 0,4 1-87 0,2 1-58 16,7 0-29-16,0 1-15 0,0-5-13 15,19 1-18-15,-19-3-55 0,42-2-93 0,-15-2-62 16,5-5-96-16,4 0-78 0,4-7-109 0,2-1-219 16,-3 0-133-16,1 0-169 0,-5 0-4 0,2-24 268 15,-4 24 248-15</inkml:trace>
  <inkml:trace contextRef="#ctx0" brushRef="#br0" timeOffset="380719.0775">23324 7464 3471 0,'0'-3'147'0,"19"3"135"0,-19 0 88 0,21-1 65 15,-5-1-40-15,2 0-37 0,1 2-7 0,5-2-27 16,2 2-100-16,3-1-96 0,0 0-95 0,1 1-120 16,-1-2-133-16,-1 1-148 0,-4 1-308 0,-4 0-281 15,-1 0-297-15,-4-4-14 0,-1 2 322 0</inkml:trace>
  <inkml:trace contextRef="#ctx0" brushRef="#br0" timeOffset="381265.6076">24173 7089 2872 0,'0'0'104'0,"12"-11"97"0,-12 4 92 15,0 7 83-15,10-5-36 0,-10 5-39 0,0 0-12 16,0 0 24-16,0 0 40 0,0 18 34 0,0-18 19 15,0 31-12-15,0-5-8 0,0 6-5 0,0 2-40 16,0 5-95-16,0 2-99 0,0 5-86 0,22-1-61 16,-22 1 0-16,0-3 0 0,14 0 0 0,-14-3 0 15,0-1 0-15,14-4 0 0,-14-5-40 0,0-3-94 16,9-5-116-16,-9-3-167 0,6-4-208 0,-3-6-85 16,4-3-250-16,-2-5-93 0,3-1-59 15,1 0-54-15,6-26 328 0,-2 26 261 0</inkml:trace>
  <inkml:trace contextRef="#ctx0" brushRef="#br0" timeOffset="381511.5977">24691 7417 2744 0,'8'-4'92'0,"-5"1"81"0,-3 1 65 0,0 1 87 15,0 0-15-15,0 1 5 0,-21 0 8 0,21 0-26 16,-25 0-21-16,25 0-34 0,-30 18 19 0,15-18 13 15,-1 17 3-15,3-17-13 0,0 24-49 0,3-8-37 16,10-1-31-16,-12 4-26 0,12 2-29 16,0-1-40-16,0 1-25 0,0 1-14 0,0-1-9 15,0 1-2-15,29-4-4 0,-29 0-12 0,31-3-38 16,-12-2-70-16,3-4-92 0,2-3-146 0,3-1-118 16,-5-4-141-16,1-1-226 0,-1 0-98 0,-1 0-137 15,-4-20 7-15,1 20 319 0</inkml:trace>
  <inkml:trace contextRef="#ctx0" brushRef="#br0" timeOffset="381843.6154">24969 7460 3218 0,'0'0'133'0,"0"0"113"16,-21 0 115-16,21 18 82 0,-16-18-67 15,16 17-50-15,-17-17-56 0,17 20-34 0,-13-7-27 16,13 0-30-16,-5 4-39 0,5-1-35 0,0 1-30 15,0 0-33-15,0 0-21 0,24 3-16 0,-24-4-8 16,25 1-4-16,-10-2 5 0,6-5 0 0,-2-1-5 16,6-6-5-16,0 0-22 0,3-3-11 15,0 0-12-15,-1 0-4 0,3-28-12 0,-3 28-9 0,-4-30-12 16,-4 12 0-16,0 0 21 0,-4-4 15 0,-3 2 20 16,-4 0 6-16,-6-1 6 0,-2 1-1 15,0-1-9-15,0-4 9 0,-31 3-10 0,11 0-10 16,-4 1 20-16,-3 1 11 0,-2 4-4 0,-1 3 25 15,-1 4-6-15,4 6 0 0,1 3 5 0,2 0-5 16,7 21-2-16,2-21-29 0,6 33-22 0,3-14-94 16,6 2-177-16,0 0-207 0,0 1-165 0,0 0-198 15,22-1-41-15,-22-2 154 0,22 0 197 0</inkml:trace>
  <inkml:trace contextRef="#ctx0" brushRef="#br0" timeOffset="382065.5958">25103 7562 4405 0,'0'0'114'0,"0"19"72"16,0-19 65-16,0 18 82 0,0-6-39 0,23 2 29 15,-23 1 1-15,29 2-55 0,-11 0-72 0,3 1-100 16,1-3-71-16,2 2-69 0,0-1-96 0,1-3-118 15,1-1-150-15,-2-2-196 0,-2-3-275 0,-4-1-198 16,-1-1-156-16,0-3 175 0,0-2 367 0</inkml:trace>
  <inkml:trace contextRef="#ctx0" brushRef="#br0" timeOffset="382982.8144">26041 6842 781 0,'0'-3'64'0,"0"-1"64"0,0 1 84 0,0 0 83 16,0-2-3-16,0 2-1 0,0 2-27 0,0-2-22 16,0 3-9-16,0-2-10 0,0 2 9 0,0 0 19 15,0 0 40-15,-15 0 15 0,15 0 13 0,0 0-25 16,-13 17-34-16,13-17-9 0,-16 14-15 0,10-14 11 16,-5 22 24-16,2-8 14 0,-3 4 1 0,1 2 2 15,-3 8-15-15,2 3 19 0,1 7 11 16,1 6-67-16,-1 8-68 0,4 5-91 0,3 5-77 0,1 5 0 15,3-1 0-15,0 1 0 0,25 0 0 0,-7-4 0 16,5-4 0-16,8-5 0 0,5-7 0 16,6-4 0-16,1-8-151 0,4-6-171 0,1-8-239 15,-2-3-235-15,2-8-227 0,-8-3-212 0,-4-6-157 16,-5-1 140-16,-5 0 378 0</inkml:trace>
  <inkml:trace contextRef="#ctx0" brushRef="#br0" timeOffset="383603.6233">26402 7074 2084 0,'0'0'92'0,"0"0"56"0,0 0 72 15,0 0 119-15,0-17 27 0,0 17 60 0,0 0 21 16,0 0-34-16,0 0-51 0,0 0-56 0,0 0 8 16,0 0 4-16,0 21 3 0,18-21-3 0,-18 28-54 15,18-7-41-15,-18 6-28 0,19 4-23 0,-19 5-24 16,21 3-40-16,-9 3-38 0,-5 5-32 0,1 3-24 15,-8-3-10-15,12-1-6 0,-8-2-15 0,-4-6-30 16,3-2-38-16,-3-6-48 0,0-6-61 0,0-5-87 16,0-5-138-16,0-4-97 0,0-2-113 0,0-5-189 15,0-3-58-15,0 0-108 0,0 0-5 0,0-21 207 16,0 21 235-16</inkml:trace>
  <inkml:trace contextRef="#ctx0" brushRef="#br0" timeOffset="384059.5602">26220 7057 2863 0,'-2'-7'85'0,"-2"3"73"0,4 0 57 0,0-1 38 16,0-1-38-16,0-4-49 0,20 2-23 0,-20-3 11 16,26 0-16-16,-9-2 8 0,4 0-22 0,2-2-29 15,2 1-12-15,2 0-31 0,4 1 14 0,-1 0-7 16,-1 3-14-16,2 1 12 0,-4 3-19 15,-3 3 1-15,1 3-14 0,-6 0 12 0,-2 0 20 16,-1 24-5-16,-5-24 26 0,-1 33 13 0,-2-12 9 16,-3 3 31-16,-3 5 12 0,-2 0-2 0,0 0-14 15,0 3-22-15,-19-1-14 0,19 3-7 0,-27 0-5 16,10 2-3-16,0-4 6 0,-2 1-11 0,-3 1-4 16,2-4-8-16,4-1-23 0,1-3-15 0,-2-3-11 15,7-5-7-15,2-3 4 0,2-4-7 0,3-3-9 16,3-1-9-16,0-5-17 0,0-2-25 0,0 0-23 15,0 0-19-15,19 0 2 0,-19-19 30 0,25 19 30 16,-25-17 30-16,28 17 7 0,-10-15 3 0,-1 15 9 16,0 0 16-16,1 0 31 0,-2 0 36 15,-2 0 51-15,3 19 38 0,-3-19 16 0,-1 32-2 16,1-13-15-16,-3 3 0 0,0 2-12 0,-1-2-23 16,-2 1-47-16,-1 0-53 0,1-3-31 0,0-1-11 15,-1-1-20-15,1-2-68 0,-1-3-89 0,0-4-96 16,0-2-112-16,1-2-174 0,-1-1-75 0,5-4-183 15,-1 0-152-15,1 0 24 0,3-28-110 0,-2 28 125 16,5-33 252-16,1 15 216 0</inkml:trace>
  <inkml:trace contextRef="#ctx0" brushRef="#br0" timeOffset="384281.4343">27067 7388 2887 0,'0'-3'101'0,"0"1"92"0,0 1 112 0,0 1 100 16,-24 0-2-16,24 0-35 0,-19 0-29 0,19 0-39 15,-25 0 1-15,12 26 31 0,0-26-25 0,1 21-14 16,-1-6-68-16,2-1-60 0,2 3-37 0,9 3-34 16,-7 0-22-16,7 1-20 0,0-3-22 0,0 4-12 15,0-2-8-15,23-1-16 0,-23-3-8 0,26 0-40 16,-10-3-56-16,3-5-67 0,3-2-100 0,-2-5-109 16,1-1-50-16,0 0-51 0,2 0-99 15,-2-23-72-15,-2 23-61 0,-1-24-64 0,-1 9 18 16,-2 1 115-16,1-4 81 0,-3 2 191 0</inkml:trace>
  <inkml:trace contextRef="#ctx0" brushRef="#br0" timeOffset="384503.228">27315 7125 2253 0,'0'-5'113'0,"0"2"105"0,0 1 145 0,0 2 158 15,10 0 42-15,-10 0-3 0,0 0-33 0,0 25-20 16,0-25-44-16,5 29-17 0,-3-9-40 0,4 1-80 15,-2 5-22-15,4 3-44 0,-1 1-71 0,3 4-58 16,0 2-90-16,-1-1-41 0,3 0 0 0,-1-2 0 16,0-1 0-16,-1-2 0 0,-2-3 0 15,1-3-60-15,-3-3-100 0,0-6-110 0,0-1-158 16,-1-5-176-16,-1-3-78 0,0-3-204 0,0-2-95 16,-1-1-5-16,-3 0-85 0,3 0 180 0,-3-19 252 15</inkml:trace>
  <inkml:trace contextRef="#ctx0" brushRef="#br0" timeOffset="384688.9291">27269 7354 3360 0,'0'0'120'16,"23"0"123"-16,-23 0 116 0,23 0 84 16,-6 17-40-16,-1-17-48 0,0 0-16 0,2 20-7 0,3-20-44 15,-2 12-62-15,3-12-99 0,-1 0-84 16,-1 12-69-16,3-12-88 0,-3 0-127 0,1 0-131 15,-6 0-155-15,1 0-236 0,-3 0-128 0,-2 0-206 16,-1-17 0-16,0 17 309 0</inkml:trace>
  <inkml:trace contextRef="#ctx0" brushRef="#br0" timeOffset="384939.5988">27834 7070 3856 0,'0'-1'158'16,"0"1"114"-16,0 0 114 0,0 0 118 0,0 0-28 16,0 20 4-16,0-20-28 0,0 23-30 0,0-6-37 15,0 3-54-15,23 1-85 0,-23 4-87 0,16 1-95 16,-16 2-64-16,19 1 0 0,-19 1 0 0,19 2 0 16,-19 0 0-16,15-1 0 0,-9 1 0 0,0-6 0 15,0-1 0-15,-6-1-7 0,5-6-96 0,-3-2-94 16,-1-6-121-16,0-2-147 0,1-3-99 0,-2-2-49 15,0-1-146-15,0-2-105 0,0 0-26 0,0 0-85 16,0-19 108-16,0 19 155 0,0-23 221 0</inkml:trace>
  <inkml:trace contextRef="#ctx0" brushRef="#br0" timeOffset="385407.5916">27770 6982 3221 0,'-11'-5'139'0,"2"1"131"0,2 1 125 0,1 0 72 16,2 0-71-16,2 1-54 0,-1 2-24 0,2-2 13 16,0 1-1-16,0 1-29 0,1 0-59 0,0-1-60 15,0-1-56-15,0-1-42 0,0 0-35 0,25-2-27 16,-25-1-10-16,29 0-7 0,-10-3-8 0,3 0 1 16,2 0 0-16,1-1-3 0,-2 2 1 15,2 2 3-15,-3-1-1 0,-2 5 2 0,-1 0 0 16,0 2-3-16,-2 0 1 0,-2 0 3 0,-1 21 1 15,-2-21 1-15,-1 26 6 0,-5-8 6 0,-4-1 7 16,2 6 12-16,-4 0 0 0,0 3 3 0,0 1 2 16,-35 0-7-16,35 2-1 0,-36 0-7 0,18 3-1 15,-3-2-4-15,-1-2 1 0,-1-2-3 0,1 3-7 16,7-4-1-16,-3-1-6 0,4-6 0 0,0-1-4 16,6-5-1-16,1-2 0 0,7-3-8 0,-6-3 1 15,6-1-8-15,0-3-11 0,0 0-7 16,0 0-3-16,28 0 3 0,-28-23 6 0,27 23 14 15,-11-14 13-15,1 14 0 0,-3 0 15 0,-1-16 9 16,3 16 7-16,-5 0 26 0,4 0 25 0,-5 0 36 16,-1 21 22-16,1-21 11 0,2 25-35 0,-3-9-43 15,1 2-37-15,-3 2-34 0,1-3 0 0,-1 2 0 16,1-3 0-16,-2 0 0 0,2-2-44 0,-3-2-108 16,1-3-123-16,0-2-192 0,2-7-183 0,-1 6-74 15,4-6-204-15,1 0-58 0,-1 0-4 0,5-29-36 16,1 29 224-16,1-33 208 0,-2 16 229 0</inkml:trace>
  <inkml:trace contextRef="#ctx0" brushRef="#br0" timeOffset="385659.0217">28305 7265 2493 0,'0'-5'117'0,"0"-2"111"0,0 7 120 16,0-3 120-16,-19 3-5 0,19 0-37 0,0 0-53 16,0 0-62-16,-13 0 15 0,13 0 21 0,0 18 18 15,0-18 11-15,-8 19-47 0,8-19-22 0,-8 31-19 16,3-13-19-16,1 3-78 0,-2 0-76 0,0 3-64 15,1-2-51-15,1 0 0 0,1-1 0 0,2 2 0 16,1-3 0-16,0-2 0 0,0 1 0 0,0-4 0 16,21 0 0-16,-21-1 0 0,25-3 0 15,-25 0 0-15,31-4 0 0,-14-2 0 0,0-2 0 0,3-3-42 16,-3 0-65-16,1 0-65 0,-1 0-71 16,-3 0-29-16,0 0-32 0,-3-20-64 0,-1 20-76 15,-1 0-27-15,-2-17-82 0,-1 17-129 0,-3-14-52 16,0 14-154-16,-1-12-43 0,-2 4 107 0,0 0 197 15</inkml:trace>
  <inkml:trace contextRef="#ctx0" brushRef="#br0" timeOffset="385903.6065">28279 7407 2450 0,'-7'0'75'0,"2"0"51"0,1 0 70 0,1 0 71 0,2 13 22 15,1-13 40-15,0 0 39 0,0 12 10 0,0-12-49 16,0 10-56-16,0-10-77 0,25 10-52 16,-25-6-42-16,27-4-39 0,-11 0-32 0,5 0-26 15,0 0-6-15,0 0-16 0,0 0-28 0,0-21-33 16,-2 21-23-16,-2-18-22 0,-3 18-58 0,-2-14-93 16,-3 14-133-16,-5-13-100 0,-2 13-38 0,-2-13 6 15,0 13 13-15,0-12-10 0,-22 12 43 0,22-13 58 16,-23 6 61-16,23 2 155 0</inkml:trace>
  <inkml:trace contextRef="#ctx0" brushRef="#br0" timeOffset="386079.5126">28252 7282 2283 0,'0'0'99'0,"0"18"88"0,0-18 112 0,0 0 136 16,0 0 27-16,27 0-9 0,-27 13-50 0,23-13-100 15,-8 0-111-15,2 0-67 0,2 0-58 0,2 0-48 16,-2-22-12-16,5 22-43 0,-3-21-52 0,-1 21-59 15,1-25-149-15,-3 9-169 0,-3 1-139 0,-1 0-99 16,-3 1-128-16,0 3 95 0,-3-3 88 0,-3 0 170 16</inkml:trace>
  <inkml:trace contextRef="#ctx0" brushRef="#br0" timeOffset="386307.029">28623 6715 2509 0,'0'-4'90'0,"0"1"70"0,0 1 95 0,0 2 117 16,0 0 31-16,25 0 42 0,-11 0-13 0,5 27-45 15,2-11-21-15,2 4 9 0,3 4 19 0,4 8 18 16,0 7-18-16,4 6-39 0,-1 8-16 0,-4 9-88 16,-3 5-83-16,-1 8-84 0,-9 4-84 0,-5 1 0 15,-9 3 0-15,-2-1 0 0,0-2 0 16,-34-4 0-16,9-7-11 0,-2 0-162 0,-3-7-187 15,-5-2-302-15,-1-6-317 0,-3-6-298 0,0-6-314 16,1-5 205-16,-1-6 329 0</inkml:trace>
  <inkml:trace contextRef="#ctx0" brushRef="#br0" timeOffset="402629.583">19385 8832 892 0,'-13'0'29'0,"1"0"29"0,-1 0 27 16,2 0 49-16,3 0 21 0,2 0 41 0,-2 13 39 16,4-13 11-16,1 0 5 0,1 0-25 0,0 0-12 15,2 0-1-15,0 0 10 0,-1 0 38 0,1 9 39 16,-1-9-3-16,0 0 27 0,1 0-19 0,0 0-50 16,0 0 13-16,0 0-36 0,0 6 20 0,0-6 28 15,0 0-10-15,0 1-13 0,0 2-43 16,0 1-36-16,0-1-31 0,0 2-16 0,0 1-16 0,16 2 4 15,-16 1 14-15,0 2 22 0,15 1 17 16,-15 3-13-16,17 4-41 0,-7 0-51 0,2 5-42 16,2 1-25-16,1 2 0 0,0 1 0 0,-1 0 0 15,0 1 0-15,-3-1 0 0,2-2 0 0,-2-4 0 16,-3-2 0-16,0-3 0 0,-1-5 0 0,3-2 0 16,-1-6 0-16,1-4 0 0,1 0 0 0,1-20 0 15,1 0 0-15,0-6 0 0,-1-6 0 0,1-5 0 16,-3-4 0-16,-2-9 0 0,-2 1 0 0,-5-5 0 15,-1 5 0-15,0 1 0 0,0 2 0 0,-20 6 0 16,20 4 0-16,-18 7 0 0,18 9 0 0,0 6 0 16,-14 2 0-16,14 9 0 0,0 3 0 0,0 0 0 15,0 29 0-15,0-8 0 0,0 4-9 0,0 4-173 16,0 8-183-16,0-1-301 0,0 3-280 0,24-1-227 16,-24-1-241-16,21-2 33 0,-5-3 288 15</inkml:trace>
  <inkml:trace contextRef="#ctx0" brushRef="#br0" timeOffset="402932.5874">19957 9184 3158 0,'3'0'64'0,"-2"0"43"0,0 0 49 0,0 0 58 16,0 0 4-16,-1 0 4 0,0 0 9 0,0 0-14 15,0-15-25-15,0 15-32 0,0 0-38 16,0 0-17-16,0 0 7 0,0-9 44 0,0 9 40 16,-15 0 31-16,15 0 31 0,-11 0 27 0,11 0 1 15,-16 18 5-15,6-18-24 0,-1 25-34 0,-1-10-4 16,1 6-23-16,0 0-59 0,1 2-52 0,3 1-58 16,-2 0-37-16,1 1 0 0,3-2 0 0,1-2 0 15,3-1 0-15,1-3-25 0,0-1-90 0,0-4-121 16,0-2-167-16,30-5-233 0,-30-4-114 0,34-1-226 15,-13 0-110-15,2-21-59 0,3 21 17 0,0-27 292 16,1 8 278-16</inkml:trace>
  <inkml:trace contextRef="#ctx0" brushRef="#br0" timeOffset="403204.1951">20201 9174 3589 0,'0'-5'165'0,"0"5"116"0,0-4 74 0,0 1 61 15,0-1-124-15,0 2-55 0,0-1 9 0,0 2 3 16,-15-1 19-16,15 2-17 0,0 0-44 0,0 0-36 16,0 0-37-16,0 0-26 0,0 0-27 0,-10 27-18 15,10-27-9-15,-9 30-7 0,5-11 10 0,1 1 0 16,-1 0 1-16,2 0 5 0,2 1-7 0,0-4-4 16,0 1-14-16,0-2-16 0,0-1-15 15,21-3-3-15,-21 2-6 0,0-3 7 0,24-3-1 16,-24 0-6-16,22-3-34 0,-10-1-62 0,-1-2-68 15,0 0-107-15,4-2-92 0,-4 0-95 0,2 0-60 16,-4-19-151-16,0 19-124 0,-2 0-53 0,1-21-95 16,-2 21 78-16,-1-16 157 0,-1 16 203 0</inkml:trace>
  <inkml:trace contextRef="#ctx0" brushRef="#br0" timeOffset="403419.6199">20192 9281 2895 0,'0'-10'83'0,"15"10"60"0,-15-7 55 0,0 7 55 15,0 0-16-15,0 0 18 0,0 0 17 0,0 0-3 16,14 0-49-16,-14 0-59 0,15 0-71 0,-3 0-49 16,-1 0-25-16,4 0-26 0,-3 0-5 0,4-20-48 15,-3 20-42-15,3 0-109 0,-3-17-146 0,-2 17-109 16,-3 0-92-16,-2-15-50 0,1 15-82 0,-2 0 38 15,-3-9 43-15,-2 9 164 0</inkml:trace>
  <inkml:trace contextRef="#ctx0" brushRef="#br0" timeOffset="403599.0749">20153 9093 2690 0,'21'0'95'16,"-21"0"92"-16,20 18 81 0,-20-18 94 0,29 0-15 15,-11 0-37-15,0 14-71 0,-1-14-83 0,1 0-87 16,2 0-68-16,1 0-88 0,0 0-144 0,-3 0-193 16,0 0-169-16,-3 0-162 0,3 0-99 0,-1-19 93 15,-6 19 185-15</inkml:trace>
  <inkml:trace contextRef="#ctx0" brushRef="#br0" timeOffset="403919.0237">20551 9150 3182 0,'0'5'157'0,"0"-2"152"16,0 3 120-16,-14-1 90 0,14 1-75 0,0 3-58 15,-10-1-37-15,10 3-6 0,0 1-37 0,-6 2-65 16,6 0-65-16,0 1-74 0,0 1-45 0,0-1-27 16,0 2-16-16,22-2-3 0,-22 0 5 0,22 0-2 15,-7-5-1-15,0 1-9 0,3-3-6 0,1-3 0 16,0-4-4-16,0-1-5 0,1 0-14 15,-3 0-25-15,0-19-23 0,-3 19-19 0,2-24-23 16,-5 8-30-16,0 1-32 0,-1-2-33 0,-5 0-11 16,-2-1 23-16,-3 0 21 0,0-1 36 0,0-1 24 15,-23 3-16-15,23 0 16 0,-34 1 18 0,11 3 27 16,-1 1 41-16,-4 6 25 0,0 3 11 0,1 3-20 16,2 0 20-16,3 0-9 0,3 26-2 0,2-26 4 15,6 30-75-15,4-13-105 0,7 1-120 0,-6 0-135 16,6 1-73-16,0-2-64 0,0 0-117 0,22-4-15 15,-22 0 73-15,23-1 172 0</inkml:trace>
  <inkml:trace contextRef="#ctx0" brushRef="#br0" timeOffset="404178.0486">20673 9331 2972 0,'0'0'131'0,"0"-12"110"0,0 12 93 15,22 0 103-15,-22 0-54 0,14 0-39 0,-14 0 7 16,14 0 14-16,-14 0 18 0,20 0 3 0,-10 17-48 16,0-17-92-16,-1 21-92 0,1-21-66 15,-1 25-59-15,-1-11-25 0,-1-2-27 0,0 0-57 16,-2 1-72-16,2-3-182 0,-2-1-170 0,-1-1-293 15,2-8-251-15,0 6-196 0,1-6-24 0,1 0 344 16</inkml:trace>
  <inkml:trace contextRef="#ctx0" brushRef="#br0" timeOffset="404399.6602">21235 9094 4251 0,'0'0'120'0,"14"0"49"0,-14 0 20 15,21 0 21-15,-21 0-110 0,21-17-39 0,-8 17-30 16,3-12-11-16,1 12-14 0,3-16-16 0,-1 16-15 16,1-20-74-16,1 13-110 0,-2-3-186 0,1 5-160 15,-5-3-99-15,-1 3-110 0,-3 1 8 0,-2 4 53 16,-2 0 164-16</inkml:trace>
  <inkml:trace contextRef="#ctx0" brushRef="#br0" timeOffset="404585.3022">21288 9230 3467 0,'24'0'108'0,"1"0"104"0,1 0 82 16,2 0 54-16,3 0-86 0,-2 0-73 0,1 0-88 15,-1 0-57-15,-3 0-71 0,0 0-175 0,-2 0-273 16,-5 0-254-16,-3 0-336 0,-3-15-2 0,-4 15 279 16</inkml:trace>
  <inkml:trace contextRef="#ctx0" brushRef="#br0" timeOffset="405103.0403">22216 8823 2234 0,'-1'-2'81'0,"-1"1"64"0,1 1 53 0,1 0 60 16,0 0 29-16,-1 0 90 0,1 0 85 0,0 0 27 16,0 20-8-16,0-20-37 0,0 20-15 0,0-20 6 15,19 30-25-15,-19-12-42 0,0 5-35 0,22 0-26 16,-22 4-77-16,15 2-75 0,-15 0-87 0,12 2-68 15,-12 0 0-15,9-1 0 0,-9-1 0 0,0 0 0 16,6-5 0-16,-6-2-77 0,0 1-102 0,0-5-120 16,0-4-173-16,0-2-128 0,0-4-82 0,0-6-234 15,0-2-105-15,0 0-96 0,0 0-45 16,0-29 331-16,0 29 275 0</inkml:trace>
  <inkml:trace contextRef="#ctx0" brushRef="#br0" timeOffset="405531.5654">22399 8884 3108 0,'2'0'126'0,"-1"0"120"0,0 0 105 15,-1 0 85-15,1 0-71 0,-1 0-83 0,0 15-61 16,0-15-68-16,0 0-47 0,0 0-20 0,0 0-22 16,0 0-13-16,0 0-8 0,0 0-20 0,0 0-21 15,0 0-10-15,0 0-15 0,0-23 1 0,18 23-10 16,-18-19 0-16,17 19 10 0,-17-23 14 0,24 13 13 15,-11 10 7-15,0-13 20 0,-1 13 3 16,3-7 33-16,-1 7 50 0,-1 0 22 0,-1 0 47 16,-1 27 14-16,0-27 3 0,-2 31 8 0,0-8-19 15,-1-1-30-15,-5 4-6 0,-1 2-12 0,-2 1-22 16,0 0-13-16,0 1-50 0,0 0-32 0,-28-1-22 16,28-1-9-16,-28 0 3 0,11-3 0 0,2-2-1 15,-2-3 2-15,0-3-2 0,2-2 0 0,0-3-3 16,2-3 0-16,3-2-3 0,-1-6 1 0,3-1-3 15,-1 0-10-15,3 0-13 0,2-17-22 0,1 17-9 16,1-22-13-16,2 22 9 0,0-25 15 0,0 25 22 16,22-22 20-16,-22 22 10 0,33-17 6 15,-11 17 0-15,0-8 10 0,4 8 6 0,0 0 9 16,-2 0 3-16,2 0-2 0,-2 0-10 0,1 0-15 16,-3 24-25-16,-3-24-53 0,1 14-48 0,-4-14-93 15,2 15-205-15,-3-15-145 0,1 0-321 0,-5 14-215 16,3-14-183-16,0 0 45 0,1 0 374 0</inkml:trace>
  <inkml:trace contextRef="#ctx0" brushRef="#br0" timeOffset="405745.3923">23169 8978 3989 0,'2'17'190'0,"1"-17"111"15,3 0 85-15,-1 15 118 0,2-15-65 0,1 0-21 16,3 9-26-16,2-9-77 0,2 0-111 0,2 0-86 16,4 0-63-16,2 0-41 0,-1 0-32 0,2-21-60 15,-1 21-83-15,0-20-160 0,-3 20-162 0,-3-17-136 16,-2 17-270-16,-4-17-144 0,-3 17-185 0,-2-13 82 16,-3 13 355-16</inkml:trace>
  <inkml:trace contextRef="#ctx0" brushRef="#br0" timeOffset="407532.9378">24293 8667 1594 0,'-2'0'93'15,"0"0"66"-15,-1 0 41 0,1 0 52 0,-1 0-26 16,0 0 14-16,-2 0 56 0,3 0 61 15,-2 0 37-15,2 0-1 0,0 0-25 0,1 0-74 16,0 0-70-16,1 0-42 0,0 0-28 0,0 0 2 16,0 0 6-16,0 0 11 0,22 0-14 0,-22 0-11 15,22 0-22-15,-6 0-25 0,2 0-27 0,2 0-23 16,3-20-15-16,3 20-19 0,-2-19-1 0,2 19-7 16,-3-17-3-16,0 17 2 0,-2-15-3 0,-2 15 5 15,-6-8-4-15,-4 8 0 0,1 0 5 0,-7 0 19 16,0 0 24-16,-3 0 16 0,0 0 9 0,0 23-2 15,0-23-8-15,0 26-5 0,-21-7-1 0,21 1-3 16,-15 2-1-16,15 4-2 0,0 3-3 0,-19 1-9 16,19 3-9-16,0 0-7 0,0 1-8 15,0-2-3-15,0 0-6 0,0-1-8 0,0-6-5 16,28-1-1-16,-28-2-6 0,19-3-37 0,-19-5-57 16,15-2-76-16,-15-2-102 0,18-3-160 0,-18-2-95 15,13-3-166-15,-13-1-180 0,0-1-44 0,0 0-130 16,0 0 84-16,0 0 239 0,0 0 239 0</inkml:trace>
  <inkml:trace contextRef="#ctx0" brushRef="#br0" timeOffset="407709.8506">24362 8949 3922 0,'0'0'126'0,"20"0"108"0,-5 0 68 16,2 16 58-16,4-16-38 0,0 0 21 0,1 20 3 15,-2-20-31-15,4 14-87 0,-1-14-133 0,-4 9-123 16,2-9-143-16,-6 0-143 0,0 9-186 0,-3-9-291 16,1 0-167-16,-4 0-213 0,0 0 20 0,1 0 341 15</inkml:trace>
  <inkml:trace contextRef="#ctx0" brushRef="#br0" timeOffset="408015.9894">24889 8950 3672 0,'0'0'137'0,"0"15"89"0,0-15 71 16,-18 13 53-16,18-13-97 0,0 8-46 0,0-1-39 15,0-2-26-15,0 0-21 0,-9 0-36 0,9-1-34 16,0 2-29-16,0-2-21 0,-6-2 0 0,6 0-2 16,0 0 0-16,0-1-3 0,0-1-9 0,0 0 7 15,0 0-8-15,-2 0-11 0,0 0 8 0,2-22-19 16,0 22 16-16,0-17 19 0,0 17-9 0,0-14 16 15,0 14 0-15,0-11 21 0,0 11 31 0,0 0 15 16,0 0 14-16,0 0 19 0,0 0 20 16,18 0 26-16,-18 0 12 0,0 0-25 0,16 0-31 15,-16 23-40-15,11-23-31 0,-11 19-21 0,11-19-19 16,-11 19-28-16,8-19-53 0,-3 16-102 0,-1-16-122 16,-1 11-120-16,4-11-187 0,2 0-185 0,-4 0-109 15,5 0-150-15,2-22 67 0,1 22 289 0</inkml:trace>
  <inkml:trace contextRef="#ctx0" brushRef="#br0" timeOffset="408363.5786">25143 8603 2645 0,'1'0'96'0,"-1"0"133"0,0 0 154 16,0 0 152-16,0 19 19 0,0-19-50 0,-23 27-30 15,23-11-65-15,0 0-77 0,-18 3-60 0,18 0-119 16,0 1-83-16,-16-3-39 0,16 4-22 0,0-4-5 15,0 3-8-15,0-3 2 0,0-3-1 0,0 1-5 16,18-1 2-16,-18-4 0 0,26-2 0 0,-12 0 7 16,5-2-1-16,-2-2 1 0,1 1 0 0,1-2-3 15,-2-1 4-15,2 1 0 0,-1-1 5 0,-4-2 3 16,-2 2 1-16,0-1 6 0,-3 2 13 0,0-1 35 16,0 2 49-16,-6 1 28 0,-1 2 20 0,-2 2 2 15,0 1-24-15,0 3-1 0,-21 0-13 16,21 3-23-16,-25-1-5 0,6 2-27 0,0-1-23 15,-3 0-15-15,2-1-19 0,-2-2-14 0,0-1 1 16,1-1-13-16,1-3-23 0,1-2-32 0,4-2-55 16,1-3-53-16,2-1-53 0,-1 0-80 0,4 0-120 15,1 0-103-15,3-28-87 0,0 28-186 0,3-29-86 16,0 10-114-16,2-2-71 0,0-4 214 0,0 0 259 16</inkml:trace>
  <inkml:trace contextRef="#ctx0" brushRef="#br0" timeOffset="408551.4719">25053 8623 4238 0,'0'0'105'0,"0"0"87"0,0 13 43 16,0-13 56-16,21 0-60 0,-21 0-21 0,25 0 10 15,-8 0-48-15,2-23-40 0,4 23-72 0,-2-19-109 16,4 19-100-16,0-20-126 0,0 8-244 0,-4 0-247 15,-2 12-209-15,-2-15-183 0,-3 8 155 0,-2 7 304 16</inkml:trace>
  <inkml:trace contextRef="#ctx0" brushRef="#br0" timeOffset="409127.9494">25496 8969 2976 0,'0'0'146'16,"0"0"158"-16,0-8 111 0,0 8 98 0,0 0-78 16,0 0-50-16,0 0 50 0,0 0 22 0,0 0 31 15,0 22-16-15,0-22-59 0,0 17-80 0,0-17-98 16,21 19-93-16,-21-19-100 0,0 20-42 0,0-20 0 15,0 18 0-15,11-10 0 0,-11-1 0 16,0 0 0-16,0-1 0 0,7-4 0 0,-7-2 0 16,4 5 0-16,-4-4 0 0,4-1 0 0,-1 0 0 15,0 0 0-15,1 0 0 0,0-21 0 0,1 21 0 16,1-19 0-16,-2 19 0 0,4-20 0 0,-3 20 0 16,-2-17 0-16,2 17 0 0,-3-11 0 0,2 11 0 15,-2 0 0-15,4-8 0 0,-4 8 0 0,2 0 0 16,1 0 0-16,-1 0 0 0,1 0 0 0,1 0 0 15,0 0 0-15,0 0 0 0,-1 17 0 0,-1-17 0 16,0 0 0-16,-2 0 0 0,0 12 0 16,0-12 0-16,-1 0 0 0,2 0 0 0,-3 0 0 15,0 0 0-15,0 0 0 0,0 0 0 0,0 0 0 16,2 0 0-16,-2 0 0 0,2 0 0 0,0-16 0 16,1 16 0-16,1-16 0 0,0 16 0 0,0-16 0 15,4 16 0-15,-4-12 0 0,3 12 0 0,-1-10 0 16,1 10 0-16,1 0 0 0,0-6 0 0,-2 6 0 15,1 0 0-15,3 0 0 0,-1 0 0 0,1 21 0 16,-3-21 0-16,2 19 0 0,0-19 0 0,-2 22 0 16,1-10 0-16,-2 0 0 0,0 1 0 15,1-1 0-15,-1 1 0 0,0-2-83 0,-2-2-169 16,1-1-216-16,1-2-257 0,-2-1-188 0,0-5-186 0,4 0-46 16,-1 0-43-16,3 0 136 0,3-20 356 15</inkml:trace>
  <inkml:trace contextRef="#ctx0" brushRef="#br0" timeOffset="409408.5834">26438 8468 4071 0,'0'-9'197'16,"0"3"94"-16,0-1 90 0,0 1 112 0,0-1-83 15,-22 3 15-15,22 1 3 0,0 1-14 0,-18 2 8 16,18 0-107-16,-18 0-95 0,18 20-96 15,-19-20-124-15,10 31 0 0,-3-7 0 0,2 3 0 16,-1 7 0-16,2 4 0 0,-3 4 0 0,4 7 0 16,1 3 0-16,-2 8 0 0,2 1 0 15,3 5 0-15,1 0 0 0,1 1 0 0,2 0 0 0,0-3 0 16,0-4 0-16,32-2 0 0,-12-5 0 0,5-5 0 16,3-3 0-16,7-7 0 0,-3-4 0 0,3-5 0 15,-1-2-174-15,-3-4-270 0,-2-6-373 0,-4-2-529 16,-5-3-410-16,0-2 152 0,-3-2 374 0</inkml:trace>
  <inkml:trace contextRef="#ctx0" brushRef="#br0" timeOffset="411778.031">26970 8739 2118 0,'19'-1'86'0,"-19"-2"53"0,0 2 45 0,0-1 63 16,0 2-5-16,0 0 53 0,0 0 39 0,0 0 47 15,0 0-11-15,0 0-43 0,0 0-47 0,0 0-62 16,0 0-7-16,0 0 6 0,0 19 37 0,0-19 30 15,0 24 13-15,0-9 8 0,25 4 11 0,-25 4 33 16,22 1-38-16,-22 2-76 0,24 2-85 0,-12 2-109 16,1 1-41-16,-3-1 0 0,0 1 0 0,-3-2 0 15,-1-1 0-15,0-3 0 0,-2-1 0 0,1-4 0 16,-1-2 0-16,0-4 0 0,-2-3 0 0,0-3 0 16,1-2-51-16,-3-6-182 0,0 0-233 15,2 0-276-15,-2 0-277 0,0-21-173 0,0 21-131 0,0-29 17 16,0 11 327-16</inkml:trace>
  <inkml:trace contextRef="#ctx0" brushRef="#br0" timeOffset="412115.5748">27369 8717 2186 0,'0'-10'78'0,"0"2"45"0,0-2 75 0,0-1 79 16,0 0 25-16,0 4 68 0,0 1 48 0,0 2 17 15,0 3-46-15,0-1-37 0,0 0-33 16,0 2 1-16,0 0 31 0,0 0-22 0,11 0-16 16,-11 20-14-16,13-20 5 0,-13 21 21 0,16-6-70 15,-7 4-85-15,3 2-92 0,-4 3-78 0,5 1 0 16,-3 1 0-16,-1 2 0 0,2 4 0 0,-2-1 0 15,-2-1 0-15,1 0 0 0,-3-3 0 0,-3 1 0 16,2-3 0-16,-4-4 0 0,3-2 0 0,-3-4 0 16,1-1 0-16,0-4 0 0,0-3-143 15,0-2-151-15,0-4-231 0,1-1-246 0,-2 0-177 16,4 0-154-16,-2-26-31 0,1 26-31 0,5-36 208 16,-2 12 303-16</inkml:trace>
  <inkml:trace contextRef="#ctx0" brushRef="#br0" timeOffset="412451.6076">27705 8529 3515 0,'0'-1'123'0,"0"-1"102"0,0 2 88 0,0 0 91 16,0 0-45-16,0 0-16 0,0 19 0 0,-20-19 2 16,20 21-4-16,0-6-30 0,0 2-44 0,-15 0-49 15,15 5-38-15,0 1-30 0,-14 1-26 0,14 4-40 16,-7 1-22-16,7 0-17 0,-11 1 4 0,6 1 16 15,-1-5 5-15,3 0 10 0,-3-2-6 16,4-4-21-16,0-3-20 0,0-2-18 0,1-1-15 16,1-6 0-16,0 1 0 0,0-5 0 0,0 1 0 15,0-1 0-15,0-4 0 0,0 0 0 0,18 0 0 16,-18 0 0-16,18 0 0 0,-18 0 0 0,25 0 0 16,-8 0 0-16,0-17 0 0,0 17 0 0,1 0 0 15,0 0 0-15,0 0 0 0,-1 0 0 0,0 0 0 16,-1 19 0-16,-1-19 0 0,-1 0 0 0,-2 14 0 15,-2-14-72-15,0 0-102 0,-1 14-126 0,-3-14-220 16,0 0-184-16,0 0-251 0,0 0-233 0,-2 0-176 16,3 0 91-16,-2-26 355 0</inkml:trace>
  <inkml:trace contextRef="#ctx0" brushRef="#br0" timeOffset="412747.0211">28196 8586 2773 0,'0'0'71'16,"-12"0"94"-16,12 0 104 0,0 0 135 0,0 0 62 16,-7 0 1-16,7 0 14 0,0 18 9 15,0-18-3-15,0 26 6 0,0-9-7 0,27 1-43 16,-27 3-112-16,21 3-102 0,-21 0-110 0,27 3-102 15,-14-1-17-15,1 1 0 0,-3-1 0 0,0-1 0 16,0-1 0-16,-4-3 0 0,1-3 0 0,-1-2 0 16,-1-1 0-16,-2-5 0 0,0-1-122 0,0-4-134 15,-3-2-153-15,1 1-212 0,0-4-68 0,-2 0-151 16,0 0-118-16,0 0-28 0,0-19-39 0,0 19 135 16,-18-21 209-16,18 21 240 0</inkml:trace>
  <inkml:trace contextRef="#ctx0" brushRef="#br0" timeOffset="412949.0424">28164 8744 3170 0,'25'0'154'0,"-25"0"151"0,22 0 121 15,-6 0 98-15,5 0-31 0,0 0 5 0,2 17 10 16,2-17-1-16,5 0-54 0,-1 0-123 0,2 0-133 16,0 0-104-16,-1 0-98 0,0 0-106 0,-2 0-113 15,-6 0-224-15,1 0-204 0,-3 0-344 0,-2 0-243 16,-3-17-141-16,-1 17 145 0,-2-20 417 0</inkml:trace>
  <inkml:trace contextRef="#ctx0" brushRef="#br0" timeOffset="413328.6276">28973 8465 4273 0,'5'-4'159'0,"-4"1"79"16,0 1 68-16,-1-1 81 0,3 1-64 0,-1-1-13 15,-2 3 43-15,0 0 20 0,0 0 9 0,0 0 17 16,0 0-77-16,0 22-103 0,0-22-104 0,0 20-83 16,0-20-32-16,0 26 0 0,0-11 0 0,0-1 0 15,0 1 0-15,0-1 0 0,0-2 0 0,-17 2 0 16,17-3 0-16,0 0 0 0,0-1 0 16,0-3 0-16,0 1 0 0,0-3 0 0,0 2 0 15,0-5 0-15,0 4 0 0,26-1 0 0,-26-3 0 16,20 0 0-16,-20-2 0 0,27 2 0 0,-13-2 0 15,1 0 0-15,3 0 0 0,0 0 0 0,1 0 0 16,2 0 0-16,0 0 0 0,-2 0 0 0,1 0 0 16,-1 0 0-16,-5 0 0 0,1 0 0 0,-5 0 0 15,-1 20 0-15,-3-20 0 0,-3 16 0 0,-3-16 0 16,0 22 0-16,0-9 0 0,-28-1 0 0,28 2 0 16,-36 1 0-16,14 1 0 0,-2-2 0 0,-3 1 0 15,0-2 0-15,-2-1 0 0,3-4 0 0,0-2 0 16,2-3 0-16,0 1-9 0,1-4-132 0,4 0-126 15,2 0-131-15,2-21-190 0,1 21-30 16,4-26-73-16,4 7-142 0,3 1-11 0,3-2-49 16,0-4-48-16,0-2 124 0,19 0 210 0</inkml:trace>
  <inkml:trace contextRef="#ctx0" brushRef="#br0" timeOffset="413535.2878">28937 8336 3033 0,'0'0'175'16,"0"0"165"-16,0 0 154 0,0 0 100 15,0 0-53-15,24 0 19 0,-24 18-22 0,31-18-1 16,-12 0-59-16,3 14-139 0,3-14-122 0,4 0-100 16,2 0-71-16,2 0-65 0,1 0-91 0,1 0-103 15,-1 0-144-15,-2-24-242 0,-1 24-165 0,-4-22-282 16,-4 22-136-16,-3-19-95 0,0 19 145 0,-7-20 382 15</inkml:trace>
  <inkml:trace contextRef="#ctx0" brushRef="#br0" timeOffset="413884.0016">29455 8374 3221 0,'0'8'182'0,"0"-5"173"0,0 0 122 0,0 2 116 16,0 0-34-16,0-1-11 0,0 4 4 0,12 2-5 15,-12 2-57-15,0 1-151 0,0 2-126 0,0 3-110 16,0 1-91-16,0 2-12 0,0 1 0 0,0 3 0 16,0 1 0-16,0 0 0 0,0-1 0 0,0-2 0 15,0-4 0-15,29-2 0 0,-12-4 0 0,6-3 0 16,1-7 0-16,1-3 0 0,4 0 0 0,-3 0 0 16,3-23 0-16,-2 23 0 0,-2-31 0 0,-2 9 0 15,0-1-42-15,-4-2-44 0,-1 3-43 0,-5-3-49 16,-1 0 12-16,-5 0 16 0,-4 1 21 0,-3 0 24 15,0 2 13-15,0 0 10 0,-30 3 18 16,30 2 24-16,-38 4 17 0,16 4 14 0,-2 4 12 16,-3 5 5-16,3 0 10 0,-2 0 8 0,3 31-1 15,0-31-9-15,6 35-15 0,1-16-19 0,2-2-52 16,5 3-82-16,9-3-150 0,0-1-127 0,0-3-177 16,0-3-234-16,0 0-91 0,33-10-175 0,-33 0 30 15,31 0 319-15</inkml:trace>
  <inkml:trace contextRef="#ctx0" brushRef="#br0" timeOffset="414133.7238">30004 8058 4048 0,'9'0'175'15,"-1"0"109"-15,1 0 96 0,3 25 116 0,1-25-37 16,4 32 3-16,1-11-3 0,5 3-9 0,1 5-48 15,5 2-112-15,1 6-93 0,1 5-108 0,0 4-89 16,-2 4 0-16,-2 8 0 0,-5 0 0 0,-4 6 0 16,-5 4 0-16,-7-1 0 0,-6 4 0 15,0-2 0-15,-26-2 0 0,6-5 0 0,-5 1 0 16,-4-6 0-16,-2-8 0 0,-3-3 0 0,-2-5-201 16,-1-3-312-16,-4-4-445 0,1-5-593 0,-3-3-296 15,-7-3 312-15</inkml:trace>
  <inkml:trace contextRef="#ctx0" brushRef="#br0" timeOffset="433335.4957">22096 10024 3299 0,'0'0'109'0,"0"0"93"0,0-1 61 0,0 0 64 16,0 1-47-16,0 0-28 0,0 0 23 0,0 0 41 15,0 0 33-15,0 0-5 0,0 17-12 16,0-17-61-16,0 17-62 0,0-17-31 0,0 21-38 16,0-7-3-16,0 1-6 0,0 2 16 0,0 2-2 15,-21-1 0-15,21 4-1 0,-17 0-44 0,17 0-32 16,-22 0-40-16,10-2-28 0,0-3 0 0,2 0 0 15,2-1 0-15,-1-4 0 0,1-2 0 0,2-2 0 16,1-2 0-16,2-3 0 0,0 2 0 0,3-4 0 16,0-1 0-16,0 0 0 0,0 0 0 0,0 0 0 15,27-23 0-15,-27 23 0 0,22-14 0 0,-22 14 0 16,31-20 0-16,-13 20 0 0,-1-16 0 0,0 16 0 16,3-13 0-16,0 13 0 0,-2-8 0 0,-2 8 0 15,-2 0 0-15,-3 0 0 0,0 0 0 0,-2 0-13 16,-4 0-72-16,-1 0-74 0,-2 20-88 0,1-20-85 15,-3 0-47-15,0 0-124 0,0 0-40 16,0 0-117-16,0 0-150 0,0-20 10 0,0 20-67 16,0-21 65-16,0 6 153 0,0-1 104 0,-15-1 156 15,15 0 146-15</inkml:trace>
  <inkml:trace contextRef="#ctx0" brushRef="#br0" timeOffset="433524.916">22184 9972 3123 0,'-2'-7'125'0,"1"2"88"0,-1 3 102 16,1 1 81-16,1 1-34 0,0 0-17 0,-1 0 9 15,1 18 40-15,0-18-11 0,0 22 20 0,0-8-47 16,0 6-67-16,19 1-13 0,-19 4 3 16,19 5-37-16,-19 3-54 0,23 3-68 0,-8 3-92 0,-3 2-28 15,2 2 0-15,-2 1 0 0,0 2 0 0,-1-5 0 16,-1-3 0-16,-2-3 0 0,-2-3-58 16,-1-7-166-16,-1-3-181 0,0-5-267 0,0-7-193 15,1-4-227-15,-1-4-148 0,0-2-24 0,1 0 139 16,0 0 393-16</inkml:trace>
  <inkml:trace contextRef="#ctx0" brushRef="#br0" timeOffset="433847.5877">22526 10386 2989 0,'1'0'107'0,"0"0"109"0,-1 0 105 0,0 0 96 15,0 0-43-15,0 0-58 0,0 0-47 16,0 0-63-16,0 0-28 0,0 0-16 0,0 19-25 15,0-19-11-15,0 0-34 0,0 0-25 0,0 13-44 16,0-13-9-16,0 0-1 0,0 0-12 0,0 0 17 16,0 0-4-16,0 0-8 0,0 0 5 0,0 0-6 15,-17 0-13-15,17 0 10 0,0 0-2 0,-14 0 2 16,14-17-9-16,0 17 9 0,0-12-8 0,-10 12 6 16,10-13 11-16,0 13-8 0,0-13 6 0,0 13-8 15,0-11 11-15,0 6 4 0,0 1 11 16,0 1 23-16,19 2 4 0,-19 1 13 0,0 0 10 15,16 0-10-15,-16 0-8 0,12 0-19 0,-12 23-18 16,12-23-29-16,-12 18-38 0,8-18-74 0,-8 20-126 16,5-9-100-16,-2-2-127 0,-2-9-219 0,0 12-123 15,1-12-227-15,0 5-5 0,2-5 210 0,-2 0 248 16</inkml:trace>
  <inkml:trace contextRef="#ctx0" brushRef="#br0" timeOffset="434075.4904">22746 10002 3165 0,'1'0'103'15,"-1"0"129"-15,0 20 146 0,1-20 121 0,4 18 32 16,-5-3 69-16,2-1 9 0,4 7 18 0,-1 1-5 16,0 1-198-16,3 2-154 0,1 0-139 0,-1 2-131 15,3 0 0-15,-1-1 0 0,0-1 0 0,-1 1 0 16,1 1 0-16,-2-3 0 0,-2 0-21 0,-3-2-118 15,1-2-145-15,-2-1-180 0,0-5-232 0,-1-4-85 16,1-4-227-16,-2-3-79 0,3-3-52 0,-1 0 55 16,2 0 328-16,0-25 260 0</inkml:trace>
  <inkml:trace contextRef="#ctx0" brushRef="#br0" timeOffset="434551.5458">23054 10124 3415 0,'0'0'118'0,"0"0"128"0,0 0 111 0,0 0 80 16,0 0-41-16,0 0-62 0,0 0-55 0,0 0-9 15,0 0-31-15,-14 0-47 0,14 0-56 0,0 0-73 16,0 0-51-16,0 0-12 0,0-16-1 0,0 16-1 16,0-18-1-16,0 7-8 0,0 1-2 0,24-2-1 15,-24 3 5-15,17 0 3 0,-17 1 3 0,22 1 3 16,-10 1 0-16,2 2-2 0,-2 0 4 0,0 2 1 15,1 2 21-15,-1 0 16 0,-2 0 17 16,-1 0 32-16,-1 20 17 0,-1-20 11 0,-4 24 3 16,-1-7-4-16,-1 0-10 0,-1 5 3 0,0 1 6 15,0 3-17-15,0 0-20 0,-27 1-24 0,27 5-27 16,-25-1-11-16,10 1-12 0,-1-1-3 0,2-1 0 16,-2-3-5-16,3-2 8 0,0-3-3 15,3-5-1-15,0-3-4 0,3-3 1 0,2-5-9 16,0-1-7-16,1-5-22 0,2 0-18 0,-1 0-19 0,3 0-16 15,0-26-3-15,0 26-8 0,0-27 7 16,0 27 12-16,0-29 32 0,20 15 29 0,-20 1 21 0,23 1 25 16,-8 3 19-16,-1 9 9 0,2-12 23 15,1 12 19-15,2 0 16 0,-2 0 44 0,1 0 47 16,1 0 6-16,-3 21-34 0,1-21-58 0,-3 19-71 16,0-19-41-16,-3 20 0 0,0-20 0 0,-2 16 0 15,-2-16-68-15,-2 10-92 0,-1-10-128 0,0 0-192 16,-1 0-162-16,3 0-109 0,1 0-197 0,-1 0-60 15,1-26-35-15,2 26 33 0,1-30 199 0,-1 12 251 16</inkml:trace>
  <inkml:trace contextRef="#ctx0" brushRef="#br0" timeOffset="434899.0235">23446 9922 3028 0,'1'-3'80'0,"-1"2"84"0,0 1 101 16,0 0 119-16,1 0 20 0,-1 0 6 0,0 23-18 15,0-23-16-15,0 27-10 0,0-10-14 0,0-1-47 16,0 5-89-16,0-1-88 0,0 0-83 0,0 2-33 16,0 0-18-16,0-2-6 0,0 1-1 0,0-4-9 15,0-5-13-15,17 2-18 0,-17-2-29 0,26-4-35 16,-11-3-4-16,5-1 12 0,-2-1 19 0,2-1 41 16,0-1 24-16,0 1 12 0,0-2 12 0,-2 4 12 15,1-4 16-15,-4 4 21 0,-1 0 30 0,-4 1 23 16,-2 1 0-16,-2 0 3 0,-3 3-11 0,-1-1-17 15,-2 1-3-15,0 1-12 0,0-1-12 16,0 1-9-16,0 3-16 0,-21-1-8 0,21 1-5 16,-24 1-7-16,8 0-4 0,0 2-2 0,-3-3-3 15,0 1 0-15,0-2 1 0,0 0-27 0,5-5-30 16,-2-1-56-16,1-3-71 0,4-2-82 0,-2-1-94 16,3 0-32-16,0 0-101 0,2-28-120 0,-1 28-59 15,1-27-90-15,2 10-49 0,1 0 77 16,2-1 68-16,1-1 180 0</inkml:trace>
  <inkml:trace contextRef="#ctx0" brushRef="#br0" timeOffset="435115.5631">23472 9949 3810 0,'0'0'174'0,"0"16"114"0,0-16 81 0,0 0 87 16,0 0-80-16,17 12-32 0,-17-12-23 0,15 0-67 16,-15 0-89-16,25 0-83 0,-10 0-90 0,2 0-102 15,2 0-154-15,-1-20-136 0,4 20-188 0,0-21-226 16,-4 21-111-16,-1-25-190 0,1 14 68 16,-8 11 310-16</inkml:trace>
  <inkml:trace contextRef="#ctx0" brushRef="#br0" timeOffset="435475.5503">23932 10006 3175 0,'5'0'172'15,"-2"0"159"-15,1 0 111 0,2 0 74 0,-3 0-59 16,3 0-8-16,-1 0 54 0,1 25 70 0,2-25 35 15,-1 30-135-15,2-10-163 0,0 0-146 16,0 1-146-16,-1 1-18 0,1 2 0 0,0 0 0 16,0-1 0-16,0 1 0 0,0-5 0 0,0-2 0 15,0-2 0-15,-1 0 0 0,-1-5 0 0,1-2 0 16,-1-5 0-16,1-3 0 0,-1 0 0 0,1 0 0 16,0 0 0-16,1-27 0 0,-1 10 0 0,-1-2 0 15,2-5 0-15,0-1 0 0,-2-6 0 16,-1 3 0-16,-2-4 0 0,-2 1 0 0,0 0 0 0,-2 3 0 15,0 3 0-15,0 2 0 0,0 6 0 0,0 5 0 16,0 3 0-16,0 5 0 0,0 4 0 0,0 0 0 16,-14 0-187-16,14 25-213 0,0-25-316 15,-16 31-397-15,16-12-235 0,-13 3-232 0,13 0 247 16,-13 2 399-16</inkml:trace>
  <inkml:trace contextRef="#ctx0" brushRef="#br0" timeOffset="436319.4666">21322 10297 2303 0,'-1'0'95'0,"-1"0"99"0,1 0 106 16,0 0 101-16,1-8 53 0,0 8 27 0,-2 0-39 15,0 0-1-15,2-4-48 0,-1 4-43 0,1 0-1 16,0 0-42-16,0 0-49 0,0 0-49 0,0 0-18 16,24 0-6-16,-24 0-18 0,27 0-1 0,-13 0-41 15,5 0-50-15,0 0-42 0,2 0-32 0,1 0-33 16,-2 0-56-16,0 0-77 0,-3 0-110 15,-1 0-151-15,-2 0-131 0,-5 0-112 0,-1 0-206 16,-3 0-76-16,-1 0-86 0,-2-16-15 0,-2 16 225 16,0 0 253-16</inkml:trace>
  <inkml:trace contextRef="#ctx0" brushRef="#br0" timeOffset="436516.3233">21227 10516 2647 0,'30'0'77'0,"-11"0"62"0,4 0 45 16,2-19 48-16,5 19-44 0,7-26-47 0,-4 26-49 16,1-27-48-16,0 13-74 0,-2 1-107 15,-2-1-124-15,-4 4-148 0,-4 10-206 0,-6-16-79 16,-4 8 18-16,-7 8 147 0</inkml:trace>
  <inkml:trace contextRef="#ctx0" brushRef="#br0" timeOffset="437057.5392">19566 10142 2230 0,'0'0'99'0,"0"0"105"16,0-7 106-16,0 7 123 0,0 0 23 0,0 0 11 15,0 0-27-15,0 0-30 0,0 0-8 0,0 0 22 16,22 21 34-16,-22-21 24 0,22 29-1 0,-8-7-85 16,3 3-115-16,0 6-115 0,0 3-114 0,4 3-52 15,0 1 0-15,-1 1 0 0,1-3 0 16,0-2 0-16,-1-1 0 0,-2-4 0 0,-2-7 0 0,-1-4 0 15,0-4 0-15,-1-5 0 0,-2-5 0 0,1-3 0 16,-4-1 0-16,0 0 0 0,-1-28 0 0,0 10 0 16,-2-4 0-16,-1-5 0 0,-1-4 0 15,-3-4 0-15,-1 0 0 0,0-3 0 0,0-3 0 16,-21 2 0-16,21 1 0 0,-26 3 0 0,26 6 0 16,-27 4 0-16,27 6 0 0,-21 4 0 0,21 8 0 15,0 7 0-15,0 0 0 0,0 0 0 0,0 26 0 16,0-26-22-16,0 38-185 0,24-14-183 0,-24 0-313 15,27 3-328-15,-11-1-217 0,2-1-270 0,3-4 174 16,-1-1 349-16</inkml:trace>
  <inkml:trace contextRef="#ctx0" brushRef="#br0" timeOffset="437306.1034">20254 10324 4234 0,'0'0'135'15,"-16"0"94"-15,16 0 56 0,0 0 74 0,-12 0-46 16,12 0-4-16,-9 0 0 0,9 0-24 0,-8 0-56 16,8 0-48-16,-10 0-22 0,4 16-19 0,2-16-8 15,0 15-17-15,0-15-14 0,2 25-17 0,-1-11-16 16,1 5-19-16,0-2-20 0,-1 2-16 0,3 2-7 16,0-1-8-16,0 0-5 0,0-2-15 0,0 1-47 15,0-4-48-15,0-2-58 0,20-2-83 0,-20-3-139 16,0-3-119-16,21-2-145 0,-21-3-219 15,24 0-54-15,-10 0-99 0,-1-20 50 0,5 20 202 16,0-27 239-16</inkml:trace>
  <inkml:trace contextRef="#ctx0" brushRef="#br0" timeOffset="437560.2278">20508 10290 2849 0,'-20'0'134'0,"20"0"140"16,-17 0 128-16,17 20 98 0,-17-20-66 0,17 0-73 15,-20 22-42-15,20-22 10 0,-18 20 8 0,18-7-14 16,-12 2-57-16,12 1-81 0,-5-1-60 0,5 2-49 16,0-1-25-16,0 0-21 0,0 0-19 15,0 1 0-15,0-3-3 0,24 1-7 0,-24-1 6 16,18 0-6-16,-18-3 0 0,21 1-2 0,-7-2-4 16,-2-2 5-16,2-2-1 0,1-1 3 0,0-1 0 15,0-4-4-15,0 0-17 0,-1 0-42 0,-1 0-61 16,0 0-101-16,-1-21-123 0,-2 21-88 0,1-17-112 15,-3 17-169-15,1-19-70 0,-2 19-138 0,-3-18-59 16,1 18 164-16,-3-15 210 0</inkml:trace>
  <inkml:trace contextRef="#ctx0" brushRef="#br0" timeOffset="437789.5634">20428 10498 2715 0,'0'0'111'16,"0"0"113"-16,0-18 104 0,18 18 97 0,-18-12-46 15,14 12-48-15,-14-8-52 0,18 8-62 0,-18-6-11 16,19 6-26-16,-5-5-17 0,0 0-32 0,0 3-53 16,0 0-43-16,1-3-62 0,-3 2-66 0,0 1-64 15,0-3-87-15,-4 2-148 0,-2-1-185 16,-1 1-144-16,-2 1-178 0,1-1-24 0,-3-2 141 15,-1 3 205-15</inkml:trace>
  <inkml:trace contextRef="#ctx0" brushRef="#br0" timeOffset="438001.7823">20454 10278 2541 0,'23'0'48'16,"-23"0"41"-16,23 16 41 0,-8-16 35 0,0 0-7 15,1 0-24-15,-1 15-41 0,-2-15-43 0,-2 0-72 16,-2 7-107-16,1-7-122 0,-3 0-162 0,-2 7-234 16,0-7-49-16,-2 0 88 0,-1 3 171 15</inkml:trace>
  <inkml:trace contextRef="#ctx0" brushRef="#br0" timeOffset="438279.0248">20740 10282 3096 0,'0'0'151'0,"-17"20"143"0,17-7 105 0,-18 2 77 16,18-2-98-16,-13-1-87 0,13 7-40 0,-12-2 1 15,12 3 17-15,0 1-12 0,0-2-38 0,0 0-66 16,0 1-61-16,0-3-42 0,0 0-27 0,0-2-17 16,23-3-7-16,-23-1-5 0,23-1-23 15,-7-5-42-15,0-4-43 0,2-1-56 0,2 0-27 16,0 0-1-16,0-21-20 0,0 21 8 0,0-25 9 15,-4 9 1-15,2-2 21 0,-5 0 14 0,-1-1 7 16,-3 0 25-16,-2 0 29 0,-4 1 40 0,-1-1 24 16,-2 2 24-16,0 3 8 0,0-1-11 0,-27 1-2 15,27 2 1-15,-32 0-1 0,15 4 9 0,-4 4 10 16,-1 3 4-16,1 1 2 0,-1 0 6 0,0 0-6 16,3 20 3-16,1-20-8 0,2 26-43 0,3-9-102 15,2-1-160-15,1 1-142 0,4-1-195 0,4 1-121 16,1-3 39-16,1 1 150 0</inkml:trace>
  <inkml:trace contextRef="#ctx0" brushRef="#br0" timeOffset="438515.5876">20799 10493 4817 0,'0'0'137'0,"0"5"114"0,0-3 109 16,21 1 95-16,-21-1-49 0,21 3-48 0,-21-2-59 15,21 3-46-15,-7 1-56 0,-3 2-65 0,3 0-48 16,-3 2-64-16,-1 1-85 0,0-2-81 0,-1 2-109 16,-1 0-160-16,-3 1-148 0,-1-3-191 0,2-1-281 15,-3 0-211-15,-1-2-70 0,-1-1 270 0</inkml:trace>
  <inkml:trace contextRef="#ctx0" brushRef="#br0" timeOffset="439979.5441">19829 12031 2630 0,'-4'0'120'15,"-1"0"142"-15,-1 0 149 0,3-19 136 0,-2 19-28 16,3 0-43-16,2-16-43 0,0 16-22 0,0-13 4 16,0 13-2-16,0-11-8 0,0 11-21 0,0 0-49 15,19 0-95-15,-19 0-100 0,20 0-90 0,-20 30-50 16,30-10 0-16,-14 4 0 0,5 5 0 15,-3 3 0-15,4 4 0 0,-1 1 0 0,0 1 0 16,-3-2 0-16,2-1 0 0,-2-6 0 0,0-1 0 16,-1-6 0-16,-2-5 0 0,-1-6 0 0,0-6 0 15,-3-5 0-15,3 0 0 0,-3 0 0 0,1-35 0 16,-1 9 0-16,0-6 0 0,0-5 0 0,-1-10 0 16,-3-5 0-16,-3-4 0 0,-3-2 0 0,-1-4 0 15,0-1 0-15,-22 2 0 0,22 4 0 16,-26 7 0-16,26 10 0 0,-27 5 0 0,27 9 0 15,-18 9 0-15,18 11 0 0,0 6 0 0,0 0 0 0,0 34 0 16,0-9 0-16,0 5 0 0,25 5 0 0,-25 6 0 16,23 0-191-16,-23 2-233 0,30-3-329 15,-14 1-373-15,4-7-138 0,2-3-83 0,3-4 114 16,2-5 312-16,0-5 327 0</inkml:trace>
  <inkml:trace contextRef="#ctx0" brushRef="#br0" timeOffset="440234.6103">20666 12046 3260 0,'0'-2'145'0,"0"2"125"0,0 0 80 0,-20 0 74 16,20 0-88-16,0 0-64 0,-22 0-22 0,22 0 26 16,-19 0 38-16,7 22 24 0,2-22 3 15,-2 22-59-15,-1-6-45 0,4 1-40 0,-1 3-5 16,2 2 14-16,3 1-7 0,1 1-43 0,4 1-55 15,0 0-58-15,0-1-41 0,0-1-2 0,23-1 0 16,-23-4 0-16,23-1 0 0,-23-6-63 0,30-1-108 16,-15-5-129-16,3-4-205 0,1-1-164 0,1 0-113 15,0 0-221-15,0-27-43 0,1 27-55 0,-2-32 112 16,-2 15 244-16,1-2 247 0</inkml:trace>
  <inkml:trace contextRef="#ctx0" brushRef="#br0" timeOffset="440443.533">20922 12107 2882 0,'1'-2'122'16,"-1"1"137"-16,0-2 154 0,0 2 106 0,0 1-26 16,0 0-19-16,-20 0-10 0,20 0 16 0,0 0-21 15,-22 17-48-15,22-17-80 0,-17 15-63 0,17-15-33 16,-16 23-52-16,16-6-63 0,-15 0-60 0,15 2-42 16,-8 3-18-16,8-1 0 0,0 3 0 0,0-1 0 15,0 0 0-15,0-2 0 0,0 0 0 0,26-4 0 16,-26-1 0-16,27-5-84 0,-11-4-115 0,3-2-131 15,2-5-213-15,-1 0-132 0,1 0-121 0,0-19-207 16,-1 19-68-16,-1-29-86 0,2 9 104 0,-6 3 339 16</inkml:trace>
  <inkml:trace contextRef="#ctx0" brushRef="#br0" timeOffset="440751.563">20995 11512 3020 0,'0'-3'137'0,"0"2"150"0,0 1 135 15,0 0 112-15,0 0-8 0,0 0 16 0,0 0 6 16,0 26-7-16,0-26-40 0,0 24-95 0,0-9-94 16,0 2-95-16,16 1-92 0,-16 2-66 0,0 2-54 15,0-3-27-15,0 4-54 0,0-3-93 0,0 0-122 16,0-1-172-16,9-2-199 0,-9-3-256 0,7-4-244 16,-2-2-215-16,-1-2 70 0,5-4 345 0</inkml:trace>
  <inkml:trace contextRef="#ctx0" brushRef="#br0" timeOffset="441035.1748">21383 12031 3662 0,'0'0'156'16,"0"0"128"-16,0 0 91 0,0 0 98 0,0 0-43 15,0 0-2-15,0 0-9 0,0 0-54 0,24 0-88 16,-24 0-114-16,29 0-83 0,-11 0-46 0,0 0-32 16,3 0-45-16,-2 0-58 0,0 0-102 0,-1 0-158 15,-2 0-101-15,-1 0-133 0,-2-18-177 0,-1 18-73 16,-3 0-131-16,0-12-13 0,0 12 177 0,-5 0 236 15</inkml:trace>
  <inkml:trace contextRef="#ctx0" brushRef="#br0" timeOffset="441246.113">21387 12244 2762 0,'0'10'84'0,"0"-5"88"0,0 0 101 15,33-4 113-15,-12-1 10 0,4 0-2 16,4 0-57-16,4 0-90 0,1 0-77 0,5-24-75 15,1 24-50-15,0-17-22 0,-2 17-53 0,0-16-76 16,-2 16-166-16,-6-16-281 0,-4 16-210 0,-7 0-279 16,-2 0-33-16,-6 0 283 0</inkml:trace>
  <inkml:trace contextRef="#ctx0" brushRef="#br0" timeOffset="442883.5542">22412 11819 1933 0,'0'-5'92'0,"-3"-3"69"0,1 2 70 0,0 0 77 16,0-2 12-16,0 2 53 0,-1 4 45 15,1 0 14-15,1-1-54 0,0 1-72 0,0 0-74 16,1 2-43-16,0 0-1 0,0 0 31 0,0 0 38 15,0 0 37-15,23 25 28 0,-23-25-6 0,25 32 17 16,-6-6 9-16,3 5-77 0,2 4-76 0,3 4-96 16,-1 3-93-16,2 2 0 0,0-1 0 0,1 2 0 15,-3-4 0-15,0-5 0 0,-3-4 0 0,0-5 0 16,-3-6 0-16,-1-6 0 0,0-8 0 0,-2-4 0 16,-3-3 0-16,-1 0 0 0,1-32 0 0,-1 7 0 15,0-6 0-15,-3-5 0 0,1-9 0 0,-4-1 0 16,-3-4 0-16,-4-1 0 0,0-3 0 0,0 0 0 15,-26-3 0-15,26 3 0 0,-39 4 0 16,18 5 0-16,0 6 0 0,5 9 0 0,1 5 0 16,3 9 0-16,12 8 0 0,-13 8 0 0,13 0 0 15,0 27 0-15,0-8 0 0,0 5 0 0,22 5 0 16,-22 4-47-16,27 2-168 0,-10 1-214 0,0-3-305 16,1 0-321-16,4-1-169 0,-1-4-208 0,0-1 117 15,0-8 370-15</inkml:trace>
  <inkml:trace contextRef="#ctx0" brushRef="#br0" timeOffset="443163.5845">23282 11940 2968 0,'3'-18'97'0,"0"18"82"0,-1 0 61 15,-2 0 55-15,2-13-31 0,-2 13-23 0,0 0-14 16,0 0 4-16,0 0-13 0,0 0-8 0,0 0 9 15,0 0-3-15,0 0-4 0,-19 0 28 0,19 24 14 16,-13-24 10-16,13 24 20 0,-18-8-8 0,9 4 10 16,0-1 14-16,2 2-70 0,2 0-69 0,-2 0-82 15,4 1-79-15,3 0 0 0,0 0 0 16,0-3 0-16,0 2 0 0,0-1 0 0,0-3 0 16,27 1 0-16,-27-2 0 0,24-3 0 0,-24-2-25 15,29-3-171-15,-11-4-194 0,2-3-308 0,3-1-234 16,0 0-204-16,1-23-111 0,1 23-5 0,2-36 160 15,-2 14 377-15</inkml:trace>
  <inkml:trace contextRef="#ctx0" brushRef="#br0" timeOffset="443427.6898">23644 11909 3328 0,'0'0'153'0,"0"0"148"0,0 0 100 15,-21 0 83-15,21 0-53 0,0 0-34 0,0 0 44 16,-17 0 4-16,17 0-27 0,0 19-67 0,-13-19-95 15,13 16-50-15,-8-3-42 0,8 2-19 0,-7 1-27 16,7 1-37-16,-4 4-31 0,2 1-29 16,2 1-21-16,0 0 0 0,0 1 0 0,0-1 0 15,0-1 0-15,26-1 0 0,-26-2 0 0,30-3 0 16,-11 0 0-16,4-4 0 0,2-5 0 0,1-1-16 16,1-2-43-16,0-4-47 0,0 0-57 0,-3 0-67 15,-1 0-54-15,-3-21-80 0,-5 21-92 16,-3-14-26-16,-2 14-19 0,-5-16-57 0,-2 16-77 15,-3-15-78-15,0 15-89 0,0-12-60 0,-27 12 69 16,27-10 185-16</inkml:trace>
  <inkml:trace contextRef="#ctx0" brushRef="#br0" timeOffset="443640.5208">23543 12100 2784 0,'0'-4'131'0,"0"0"140"0,0 0 134 15,0 1 122-15,0-3-59 0,21 3-40 0,-21 2 1 16,23-1-8-16,-7 2 17 0,3 0-38 0,1 0-84 16,2 0-83-16,1 0-82 0,2 0-61 0,0 0-54 15,-1 0-35-15,0 0-35 0,-5 0-62 0,1 0-81 16,-3-17-136-16,-3 17-144 0,-4 0-69 0,-3-21-160 16,-1 21-156-16,-6-16-71 0,0 16-145 15,0-14 48-15,-22 6 287 0,22 2 242 0</inkml:trace>
  <inkml:trace contextRef="#ctx0" brushRef="#br0" timeOffset="443824.4162">23542 11889 2628 0,'27'0'116'0,"-10"0"145"0,1 0 161 16,1 0 125-16,3 0-29 0,2 12-78 0,-1-12-128 15,2 0-106-15,-1 0-79 0,-2 0-70 0,2 0-77 16,-5 0-75-16,-1 0-113 0,-3 0-215 0,-3 0-234 15,-4 0-201-15,-2 0-223 0,1 0 89 16,-5-14 278-16</inkml:trace>
  <inkml:trace contextRef="#ctx0" brushRef="#br0" timeOffset="444175.5227">24113 11880 2875 0,'0'9'85'0,"-15"-9"116"16,15 5 152-16,0-5 142 0,0 3 24 16,0 1-11-16,-9 3-15 0,9 1-22 0,0 4-16 15,0 0-22-15,0 3-57 0,-6 3-53 0,6 5-52 16,0-1-85-16,0 3-79 0,0 0-67 0,0 3-40 16,0-1 0-16,0-1 0 0,0-3 0 0,0-1 0 15,27-2 0-15,-27-7 0 0,27-3 0 0,-10-4 0 16,0-5 0-16,5-1 0 0,-2 0-19 0,1-25-82 15,0 25-86-15,1-34-81 0,-3 13-52 0,-1-2 8 16,0-4 23-16,-5 0 24 0,-1-1 4 0,-2 0 23 16,-6 0 36-16,-4 1 26 0,0-2 31 0,0 0 33 15,-29 3-2-15,29 1 33 0,-40 4 36 0,13 5 18 16,0 4 43-16,-4 5 29 0,1 7 42 0,0 0 51 16,1 25 13-16,2-6-3 0,2 5-45 15,5 3-48-15,4 2-36 0,4 0-48 0,4-2-35 16,8-1-71-16,0 0-106 0,0-3-251 0,0-1-233 15,20-3-245-15,-20-3-147 0,25-4 189 0,-25-3 270 16</inkml:trace>
  <inkml:trace contextRef="#ctx0" brushRef="#br0" timeOffset="444383.5559">24261 12036 4167 0,'4'0'181'0,"-2"0"118"16,2 15 123-16,2-15 133 0,1 14-43 0,-1-14 0 16,1 18-3-16,3-5-58 0,-1 0-138 0,1 1-118 15,1 2-120-15,0 0-75 0,0 1 0 0,2 0 0 16,-2-3-120-16,0-1-131 0,-1-2-195 0,0-1-276 16,-1 0-213-16,-1-5-292 0,1-2-276 15,-2-2 177-15,0-1 333 0</inkml:trace>
  <inkml:trace contextRef="#ctx0" brushRef="#br0" timeOffset="444951.2253">24663 11785 2973 0,'0'-2'152'0,"0"-1"178"0,0 1 134 16,0 0 87-16,0 1-61 0,0 0-72 0,16 1-6 15,-16 0 21-15,0 0-3 0,20 0-24 0,-20 27-34 16,19-27-53-16,-8 31-87 0,1-12-81 0,0 5-93 16,3 2-58-16,-2 3 0 0,3 1 0 0,-2-1 0 15,0 0 0-15,-1 1 0 0,0 0 0 16,-1-3 0-16,-3-1 0 0,0-2-32 0,-3-4-130 15,-1-2-127-15,-2-1-169 0,-1-3-174 0,-2-3-37 16,0-3-140-16,0-4-106 0,0-1 4 0,0-3-97 16,-27 0 170-16,27 0 162 0,-25-23 204 0</inkml:trace>
  <inkml:trace contextRef="#ctx0" brushRef="#br0" timeOffset="445165.1406">24504 12019 2400 0,'-9'-7'122'0,"3"3"154"0,6-2 178 0,0 5 158 16,28-1 0-16,-8 2-36 0,11 0-16 0,10 0-27 15,3 0-27-15,10 23-36 0,3-23-108 0,2 0-119 16,2 21-100-16,-1-21-95 0,-5 0-121 0,-5 11-113 16,-5-11-138-16,-8 0-235 0,-6 0-178 0,-4 0-312 15,-10 0-183-15,-3 0-138 0,-5 0 206 16,-3 0 411-16</inkml:trace>
  <inkml:trace contextRef="#ctx0" brushRef="#br0" timeOffset="445591.0213">25461 11439 2335 0,'-4'0'107'16,"4"0"88"-16,-2 0 100 0,1 0 126 0,-2 0 18 15,1 0 35-15,2 0 1 0,-2 0-11 0,2 0 40 16,0 18 8-16,0-18 19 0,0 18-2 0,23-3-116 16,-23 4-130-16,20 3-119 0,-20 5-114 0,25 4-50 15,-14 2 0-15,2 6 0 0,-1 3 0 0,1 1 0 16,-1-1 0-16,-1 0 0 0,-1 1 0 0,0-1 0 15,-4-5 0-15,1-3 0 0,-1-4 0 0,-1-5 0 16,-1-2 0-16,2-7-157 0,0-3-207 0,0-6-300 16,3-3-264-16,3-4-214 0,1 0-81 0,1-24-40 15,-1 5 143-15,4-1 371 0</inkml:trace>
  <inkml:trace contextRef="#ctx0" brushRef="#br0" timeOffset="445822.1942">25977 11725 2740 0,'7'-6'108'0,"-5"2"123"0,-2 3 126 16,0-1 129-16,0 1-1 0,0 1-51 0,0 0-53 15,0 0-59-15,-24 0-24 0,24 0-22 0,0 26-36 16,-20-26-39-16,20 26-64 0,-14-11-17 0,14 4-8 16,0 3-3-16,-11-1-1 0,11 3-9 0,0 1-11 15,0-1-30-15,0-1-20 0,23 1-25 0,-23-4-26 16,22 0-36-16,-7-2-66 0,1-4-103 15,2-5-179-15,-1-2-137 0,4-5-150 0,2-2-200 16,-1 0-54-16,0-21-116 0,3 21 25 0,0-36 273 16,-2 16 241-16</inkml:trace>
  <inkml:trace contextRef="#ctx0" brushRef="#br0" timeOffset="446138.0333">26350 11642 2937 0,'-22'17'164'0,"22"-17"184"0,-22 17 137 15,22-17 103-15,-23 21-14 0,23-8-23 0,-23 3-16 16,13 4-16-16,10-1-70 0,-14 2-100 0,14 3-69 16,0-2-74-16,0 1-80 0,0-1-60 15,0-1-52-15,0-1-14 0,29-2 0 0,-13-2 0 16,1-3 0-16,6-2 0 0,0-4-21 0,4-5-39 16,2-2-25-16,1 0-24 0,-1 0-6 0,0-25 2 15,-3 25-24-15,-1-30-21 0,-4 14-13 0,-3-4 19 16,-3 1 36-16,-6-3 38 0,-2 0 29 0,-5 1 17 15,-2-3-3-15,0 3-7 0,0-1-19 0,-33 1-43 16,14 1-44-16,-5 1-41 0,-6 3 8 0,1 0 17 16,-4 5 49-16,-1 4 59 0,0 7 15 0,3 0 34 15,4 0-4-15,6 26 0 0,4-7-20 0,7 3-44 16,2 1-44-16,8 2-116 0,0-1-171 16,0-2-189-16,0 2-150 0,33-2-155 0,-33-4-35 15,34-4 191-15,-14-1 205 0</inkml:trace>
  <inkml:trace contextRef="#ctx0" brushRef="#br0" timeOffset="446335.941">26402 11786 3779 0,'0'0'205'16,"0"0"129"-16,0 24 95 0,0-24 162 0,0 16-23 15,22-3 12-15,-22 0 64 0,37 3-131 0,-12-1-183 16,1 0-142-16,1 3-158 0,2-1-30 0,0 0 0 15,-2-1 0-15,0 0-40 0,-6 0-140 0,-1-1-149 16,-2-1-238-16,-5-2-190 0,-1-3-256 16,-3-1-199-16,-1-3-167 0,0-3 127 0,-2-1 399 15</inkml:trace>
  <inkml:trace contextRef="#ctx0" brushRef="#br0" timeOffset="446856.5465">26968 11388 2360 0,'0'-6'116'0,"0"0"114"0,0 3 140 16,0 1 150-16,0-1-12 0,0 2-13 0,0-1-35 15,0 1-12-15,0 1 50 0,18 0 29 0,-18 0 18 16,13 0-54-16,-13 24-156 0,19-24-129 0,-8 26-124 16,0-7-82-16,2 4 0 0,0 4 0 0,-3 4 0 15,3-1 0-15,1 6 0 0,0 2 0 0,-1-1 0 16,0 1 0-16,-1-1 0 0,1 1 0 0,-4-5 0 15,3-4 0-15,-4-4 0 0,-1-3 0 16,-3-5 0-16,-1-2-25 0,-3-3-162 0,2-5-137 16,-2-2-191-16,0-3-187 0,0-2-40 0,0 0-136 15,0 0-51-15,-24-27-18 0,24 8 0 0,-20-1 177 16,20-6 168-16,-28-3 228 0</inkml:trace>
  <inkml:trace contextRef="#ctx0" brushRef="#br0" timeOffset="447291.0223">26784 11355 2951 0,'0'-5'167'0,"-2"-2"180"0,2 3 135 0,0 0 108 0,0-1-48 16,0 2-46-16,0 1-11 0,0 0-18 15,22-2-57-15,-22 0-78 0,19-1-88 0,-19-2-60 16,26 0-51-16,-12 0-53 0,4-5-34 0,0 3-29 16,4-4-16-16,-1 4-5 0,5-3-4 0,1 1 2 15,4 5 1-15,1-2 3 0,2 5-2 0,0 2 6 16,0 1 9-16,-1 0 17 0,-6 21 36 0,2-21-7 15,-7 34-7-15,-1-13-16 0,-5 3-34 0,-5 1 0 16,-2 1 0-16,-5 2 0 0,-4-1 0 0,0 1 0 16,0 0 0-16,-22 1 0 0,22-2 0 0,-31 1 0 15,12 1 0-15,-5-2 0 0,4-1 0 0,-3-2 0 16,1-1 0-16,6-5 0 0,0-2 0 16,5-5 0-16,1-2 0 0,10-1 0 0,-10-4 0 15,10-2 0-15,0-2 0 0,0 0 0 0,0 0 0 16,0 0 0-16,23-22 0 0,-23 22 0 0,35-19 0 15,-12 19 0-15,6-22 0 0,2 22 0 0,1-17 0 16,0 17 0-16,-1-8 0 0,-2 8 0 0,-2 0 0 16,-3 0 0-16,-1 0 0 0,-3 23 0 0,-4-23 0 15,-2 31 0-15,-2-15 0 0,-5 5 0 0,1-4 0 16,-2 4 0-16,-2-2 0 0,-1-1 0 0,-1-3 0 16,0-1 0-16,1-1 0 0,2-4 0 0,-1 0-167 15,1-4-217-15,3-5-291 0,3 0-243 0,3 0-169 16,1 0-72-16,5-31-10 0,-1 31 69 15,1-31 306-15,-2 12 288 0</inkml:trace>
  <inkml:trace contextRef="#ctx0" brushRef="#br0" timeOffset="447524.4338">27937 11571 3101 0,'2'-6'152'0,"-2"2"147"15,0 3 120-15,0 1 104 0,0 0-43 0,-28 0 11 16,28 0 26-16,-27 0 1 0,12 25-14 0,0-25-69 15,-3 26-99-15,2-9-104 0,2 2-95 0,-2 2-90 16,5 1-47-16,3 2 0 0,8-2 0 0,-6 1 0 16,6-2 0-16,0-1 0 0,0-2 0 15,33-2 0-15,-13-3 0 0,2-2 0 0,3-5-27 16,5-2-107-16,0-3-140 0,2-1-163 0,0 0-204 16,-3 0-64-16,3-28-155 0,-4 28-94 0,-2-27 30 15,0 7-64-15,-4 3 205 0,-1-2 193 0,0 0 133 16,-4-3 237-16</inkml:trace>
  <inkml:trace contextRef="#ctx0" brushRef="#br0" timeOffset="447846.8992">28313 11555 3068 0,'3'-7'153'16,"-2"3"134"-16,-1 2 132 0,0 0 101 0,0 1-73 15,0 1-7-15,0 0 8 0,-27 0 13 0,27 0 21 16,-18 0-21-16,18 0-46 0,-22 18-116 0,9-18-101 16,-1 18-105-16,-1-18-93 0,1 26 0 15,-3-9 0-15,4 0 0 0,2 3 0 0,1 0 0 16,2-1 0-16,4 2 0 0,2-2 0 0,2 0 0 15,0-4 0-15,0 2 0 0,23-5 0 0,-23-3 0 16,30-3 0-16,-12-4-53 0,7-2-66 0,-2 0-74 16,0 0-65-16,2-17-5 0,-4 17 4 0,2-25 13 15,-6 25 26-15,2-26 24 0,-6 10 48 0,-1 3 55 16,-4-1 39-16,-2 3 19 0,-2 0 32 0,-1 2 6 16,-3 9 40-16,0-13 71 0,0 13 60 0,0 0 74 15,0 0 43-15,0 0 19 0,-18 0 1 0,18 0-30 16,0 21-83-16,0-21-76 0,-14 23-77 0,14-9-45 15,0 3 0-15,0-3 0 0,0 3 0 16,0-2 0-16,22 2 0 0,-22-3 0 0,18-2-110 16,-18 0-151-16,15-1-194 0,-15-4-269 0,13 0-174 15,-13-4-232-15,0-1-277 0,13 0 83 0,-13-2 284 16</inkml:trace>
  <inkml:trace contextRef="#ctx0" brushRef="#br0" timeOffset="448831.5376">22986 13198 1693 0,'0'-7'134'0,"0"0"96"0,0 2 101 0,0-1 87 16,0-1-6-16,0 2 51 0,0 1 19 0,0-1 1 15,0 3-57-15,0-1-63 0,0 2-33 0,0-2 0 16,0 1-23-16,0 1-33 0,0 1-26 0,0 0-11 16,0 0 23-16,0 0 15 0,0 21-42 15,-13-21-75-15,13 29-75 0,0-10-62 0,0 4-21 16,-11 2 0-16,11 3 0 0,-9 1 0 0,2 5 0 15,-2-3 0-15,0 0 0 0,1 0 0 0,-2-1 0 16,-1-2 0-16,4-4 0 0,0-3 0 0,1-6 0 16,3-3 0-16,1-3 0 0,-1-1 0 0,3-6 0 15,0-2 0-15,0 0 0 0,0 0 0 0,28-22 0 16,-28 22 0-16,34-26 0 0,-12 26 0 0,2-28 0 16,2 12 0-16,-2 3 0 0,-2 2 0 0,1 11 0 15,-3-15 0-15,-3 15 0 0,0-8-14 0,-3 8-35 16,-3 0-57-16,-2 0-78 0,-1 0-64 15,-2 0-72-15,-1 0-100 0,-3 17-99 0,-1-17-45 16,0 0-144-16,-1 0-65 0,0 0-50 0,0 0-83 16,0 0 82-16,0-21 135 0,0 21 167 0,0-26 206 15</inkml:trace>
  <inkml:trace contextRef="#ctx0" brushRef="#br0" timeOffset="449029.9887">23063 13213 2107 0,'-11'-13'139'0,"1"4"140"0,1 2 132 0,2 2 127 16,2 2-21-16,1 3-44 0,3 0-4 0,1 0 30 15,0 0 5-15,0 27 23 0,20-27-4 0,-20 31-38 16,24-11-126-16,-24 6-116 0,29 1-125 16,-14 4-118-16,1 2 0 0,-2 0 0 0,1 2 0 15,-3 1 0-15,0-1 0 0,-1 3 0 0,-3-3 0 16,-2-4 0-16,1-2 0 0,-2-2 0 0,-2-3 0 16,2-5-59-16,-1-6-194 0,-1-4-291 0,2-2-262 15,3-7-358-15,-1 0-134 0,2 0-10 0,2-24 100 16,1 24 383-16,1-31 329 0</inkml:trace>
  <inkml:trace contextRef="#ctx0" brushRef="#br0" timeOffset="449305.5152">23441 13510 3349 0,'4'-2'133'0,"-2"2"151"0,2 0 124 16,-3 0 117-16,2 0-32 0,-3 0-4 16,0 22-15-16,0-22-40 0,0 0-51 0,0 21-120 15,0-21-91-15,0 15-65 0,0-15-42 0,0 10-21 0,0-10-11 16,0 11-16-16,0-11-6 0,0 6-7 15,0-6-2-15,0 0 3 0,0 0 0 0,0 0 0 16,0 0-3-16,0 0 2 0,-13 0-2 0,13 0 0 16,0 0 3-16,0 0-3 0,-9-20 2 0,9 20 8 15,0 0 6-15,-7-14 17 0,7 14 19 0,0 0 21 16,0 0 20-16,0 0-14 0,0 0-21 0,0 0-28 16,0 0-29-16,0 0-3 0,0 0 0 0,22 17 0 15,-22-17 0-15,17 17-50 0,-17-17-91 16,19 16-116-16,-19-16-173 0,18 11-200 0,-18-11-207 15,18 0-252-15,-9 0-108 0,-1 0 2 0,3 0 126 16,0-23 367-16</inkml:trace>
  <inkml:trace contextRef="#ctx0" brushRef="#br0" timeOffset="449518.2981">23586 13184 3444 0,'0'-3'172'0,"0"1"140"16,0 2 126-16,0 0 123 0,17 0 17 0,-17 19 20 15,12-19 13-15,-12 25 15 0,16-7-188 0,-16 1-164 16,20 1-135-16,-12 2-139 0,1 2 0 0,-1 1 0 16,1 1 0-16,-4 1 0 0,3-4 0 0,-2 1 0 15,-1 4 0-15,-2-6 0 0,-1 2 0 16,0-4-137-16,-2-2-145 0,2-5-207 0,-2-1-219 16,0-4-192-16,2-7-178 0,-1-1-71 0,5 0-12 15,-3 0 150-15,4-24 323 0</inkml:trace>
  <inkml:trace contextRef="#ctx0" brushRef="#br0" timeOffset="449940.4685">23826 13249 3323 0,'0'-2'147'0,"0"1"154"16,0-1 98-16,0 1 80 0,0 0-58 0,0 1-63 16,0 0-2-16,0 0-22 0,-15 0-49 15,15 0-77-15,0 0-97 0,0 0-56 0,0 0-44 16,0-19-14-16,0 19-2 0,20 0-16 0,-20-16-19 15,15 16-13-15,-15-14-14 0,17 14 2 0,-6-14 27 16,1 14 16-16,-1-9 10 0,1 9 14 0,-2-6 12 16,-1 6 15-16,-2 0 35 0,2 0 30 0,-3 0 20 15,-1 27 32-15,-1-27 22 0,-1 27 22 0,-1-11 15 16,-2 1 8-16,0 3-10 0,0-2-56 0,0 2-48 16,0 2-58-16,-25 2-41 0,25 0 0 0,-20-2 0 15,20 0 0-15,-23-2 0 0,23-4 0 0,-17-1 0 16,17-6 0-16,-14-1 0 0,14-3 0 15,0-5 0-15,-6 0 0 0,6 0 0 0,0 0 0 16,0 0 0-16,0 0-12 0,0-22-23 0,0 22-8 16,0-20-10-16,19 20 14 0,-19-24 23 0,16 24 13 15,-16-20 25-15,18 20 23 0,-7-11 5 0,1 11-4 16,-1 0-14-16,2 0-26 0,-2 0-6 0,0 0 0 16,1 22 0-16,-1-22 0 0,-2 21 0 0,2-21 0 15,0 20 0-15,-2-20 0 0,1 18 0 16,0-18-109-16,-2 10-165 0,0-10-193 0,1 0-229 15,0 0-73-15,1 0-140 0,-1 0-36 0,2-18 4 0,-2 18-57 16,3-25 244-16,-2 11 118 0,-1-3 227 0</inkml:trace>
  <inkml:trace contextRef="#ctx0" brushRef="#br0" timeOffset="450263.5438">24198 13104 2466 0,'0'-7'109'15,"0"1"99"-15,0 4 145 0,0 2 143 0,0 0 4 16,0 0-5-16,0 0-49 0,0 20-26 0,0-20-17 15,0 24-33-15,0-24-64 0,0 26-80 0,-13-10-68 16,13 0-50-16,0 1-22 0,0 0-35 0,0 1-30 16,0 0-11-16,0 1-10 0,0-2-6 0,20-3-3 15,-20 1-8-15,26-3-8 0,-9 0-5 0,2-4-12 16,1 1-2-16,3-1 2 0,2-4 2 0,-3 1 16 16,1-2 10-16,0 1 12 0,-4-1 2 15,-1 2 0-15,-4-3 2 0,-3 2 5 0,-3 1 23 16,-3 1 25-16,-5 2 17 0,0 1 18 0,0 2 0 15,0-1-6-15,-25 0-2 0,25 2-3 0,-29 2-13 16,11-2-7-16,1 0-16 0,-1 1-25 0,-1-1-8 16,0 3-10-16,0-1-3 0,-1 1 0 0,3-2-8 15,0-2-21-15,2-1-55 0,-1-3-73 0,6 0-116 16,-1-6-158-16,3-1-90 0,3 0-146 0,1 0-164 16,3-27-33-16,1 27-98 0,0-29 67 0,0 12 122 15,0 0 178-15,0 0 244 0</inkml:trace>
  <inkml:trace contextRef="#ctx0" brushRef="#br0" timeOffset="450484.9344">24204 13116 3525 0,'0'0'205'0,"0"0"129"16,0 0 125-16,0 0 115 0,0 0-50 0,20 19-23 15,-20-19-69-15,24 0-92 0,-7 0-151 0,4 0-109 16,3 0-65-16,1 0-72 0,3 0-103 0,1 0-186 15,1-19-183-15,2 19-319 0,-5-25-255 0,-2 13-231 16,3-2 76-16,-5 0 368 0</inkml:trace>
  <inkml:trace contextRef="#ctx0" brushRef="#br0" timeOffset="450831.5173">24950 13065 2516 0,'0'-7'120'0,"9"4"130"16,-9-1 168-16,0 3 151 0,0-1-19 0,7 2-8 16,-7 0-6-16,0 0 11 0,0 0 26 0,0 0 9 15,0 0-118-15,0 24-161 0,0-24-127 0,0 21-131 16,0-5-45-16,0 5 0 0,21-1 0 0,-21 3 0 16,15 2 0-16,-15 0 0 0,20 3 0 0,-8 1 0 15,-3 3 0-15,0-1 0 0,2-1 0 0,-3-2 0 16,1-2 0-16,1-3 0 0,-4-3 0 15,1-5-97-15,-3-3-141 0,1-4-173 0,0-5-223 16,1-1-97-16,-1-2-161 0,-5 0-92 0,1 0-34 16,-1 0-36-16,0 0 138 0,0-20 263 0,0 20 259 15</inkml:trace>
  <inkml:trace contextRef="#ctx0" brushRef="#br0" timeOffset="451059.515">24874 13304 3665 0,'0'0'172'0,"0"0"136"15,0 0 82-15,21 0 116 0,-21 0-15 0,30 0 22 16,-11 0 30-16,3 0-14 0,2 0-81 0,1 0-137 16,4 17-113-16,-2-17-101 0,5 0-77 15,-5 0-21-15,1 0-70 0,-1 0-118 0,-2 0-162 16,-2 0-272-16,-2 0-207 0,-3 0-347 0,-4 0-280 16,-2 0 33-16,-2 0 277 0</inkml:trace>
  <inkml:trace contextRef="#ctx0" brushRef="#br0" timeOffset="452421.5214">25635 13036 1784 0,'-4'0'98'0,"-1"0"77"0,1 0 74 16,2 0 96-16,0 0 1 0,0 0 86 0,1 0 63 15,-1 0-4-15,1 0-29 0,1 0-84 0,0 0-55 16,0 0-12-16,0 0 9 0,0 0-6 0,0 0-18 16,19 0-19-16,-19 0-23 0,0 0-15 0,19 0-15 15,-19 0-48-15,18 15-55 0,-5-15-56 0,3 0-49 16,1 0-16-16,0 0 0 0,2 0 0 0,1 0 0 16,1 0 0-16,-4-15 0 0,0 15 0 0,-4 0 0 15,-1 0 0-15,-3 0 0 0,-1 0 0 0,-4 0 0 16,1 0 0-16,-2 22 0 0,-1-22 0 15,-2 23 0-15,2-9 0 0,-2 1 0 0,1 4 0 16,1-1 0-16,0 5 0 0,4 0 0 0,-2 2 0 16,3 3 0-16,3-1 0 0,0 2 0 0,2 0 0 15,4 2 0-15,-1-3 0 0,1-2 0 0,1-2 0 16,-2-2 0-16,1-3 0 0,-1-3 0 0,-1-3 0 16,-5-1 0-16,1-5 0 0,-3 0 0 0,0-3-90 15,-2-2-151-15,-1 0-169 0,-4-2-231 0,0 0-128 16,0 0-159-16,0 0-113 0,-23 0-13 0,23-22 0 15,-27 22 174-15,12-18 284 0</inkml:trace>
  <inkml:trace contextRef="#ctx0" brushRef="#br0" timeOffset="452636.0383">25821 13382 2754 0,'-6'-3'131'0,"2"1"179"0,4 0 160 16,0 0 109-16,0 2-16 0,0 0-26 0,29 0-39 15,-10 0-9-15,6 0-39 0,4 0-81 0,4 0-77 16,1 0-92-16,4 0-70 0,0 0-77 0,-1 0-86 15,-2 0-96-15,-3 0-130 0,-1 0-264 0,-8 0-215 16,1 0-354-16,-8 0-259 0,-1 0-44 0,-1 0 218 16,-5 0 441-16</inkml:trace>
  <inkml:trace contextRef="#ctx0" brushRef="#br0" timeOffset="452889.9269">26413 13305 3769 0,'0'0'146'0,"0"0"132"0,0 0 90 0,0 0 116 16,0 11 19-16,0-11-12 0,0 12-29 0,0-7-76 16,0 1-149-16,0 1-116 0,0-2-59 0,0 1-40 15,0-1-18-15,0 0 1 0,0 0-8 0,0-2-1 16,0-1 2-16,0 1-10 0,0-1 0 0,0-2 0 16,0 0-1-16,0 0 5 0,-13 0 2 0,13 0 2 15,0-20 0-15,-16 20 2 0,16 0 0 0,-11-22-2 16,11 22 4-16,-6-14 6 0,6 14 8 15,-6-10 18-15,6 10 8 0,0 0 25 0,0-8 11 16,0 8 12-16,0 0 39 0,19 0 7 0,-19 0 12 16,20 18-29-16,-20-18-49 0,22 17-40 0,-6-17-28 15,-5 20 0-15,1-20-5 0,-3 17-59 0,1-17-78 16,0 12-106-16,-3-12-167 0,1 0-191 0,-1 0-132 16,2 0-260-16,0 0-119 0,-2-24-53 0,5 24 57 15,-1-28 310-15,1 10 293 0</inkml:trace>
  <inkml:trace contextRef="#ctx0" brushRef="#br0" timeOffset="453227.5254">26645 12966 3092 0,'0'-3'107'0,"0"2"129"0,0-1 141 16,0 2 148-16,0 0-2 0,0 0 40 0,-21 22-7 16,21-22-61-16,0 19-39 0,0-19-114 0,-15 29-86 15,15-11-55-15,0 0-42 0,-9 0-31 0,9 5-42 16,0 0-33-16,0-3-22 0,0 0-26 0,0-1-10 15,22-3-16-15,-22-1-28 0,27-5-47 0,-11-3-35 16,4-4-21-16,1-2 3 0,4-1 33 0,-1 0 33 16,-2 0 36-16,3 0 29 0,-4-20 10 0,0 20 13 15,-4 0 7-15,-2 0 10 0,-3-13 35 0,-2 13 31 16,-3 0 44-16,-1 0 28 0,-6 0 4 16,0 22-41-16,0-22-46 0,0 24-42 0,-19-24-35 15,19 29 0-15,-23-12 0 0,6 0 0 0,1 3 0 16,-3-2 0-16,2-1 0 0,-4 0 0 0,4 0 0 15,-1-2 0-15,1-3 0 0,4-1 0 0,0-5 0 16,2 0-94-16,2-5-125 0,2-1-127 0,-2 0-187 16,4 0-94-16,-3-30-40 0,5 13-145 0,-1-4-43 15,0-1-11-15,1-2-65 0,0 1 159 0,3-2 113 16,-2 2 198-16</inkml:trace>
  <inkml:trace contextRef="#ctx0" brushRef="#br0" timeOffset="453449.0854">26566 13000 3059 0,'0'0'150'0,"0"0"157"0,0 0 133 15,0 0 94-15,0 0-76 0,20 0-69 0,-20 15-62 16,28-15-55-16,-9 0-73 0,4 0-86 0,0 0-77 16,4 0-75-16,-2 0-103 0,1 0-138 0,1-21-205 15,-4 21-307-15,-3-14-235 0,-3 14-220 0,0-12 164 16,-4 12 344-16</inkml:trace>
  <inkml:trace contextRef="#ctx0" brushRef="#br0" timeOffset="453947.4717">27121 13268 3107 0,'3'0'113'0,"-1"0"127"16,-2 0 115-16,2 0 94 0,0 0-14 0,-2 0-21 16,0 0 39-16,0 0 44 0,0 0 32 0,0 0 9 15,0 0-75-15,0 0-138 0,0 15-131 0,0-15-115 16,0 21-79-16,0-21 0 0,0 24 0 16,0-12 0-16,0-1 0 0,0 0 0 0,0-1 0 15,0-3 0-15,0-2 0 0,0-5 0 0,-14 7 0 16,14-7 0-16,0 0 0 0,0 0 0 0,0 0 0 15,21 0 0-15,-21-26 0 0,18 26 0 0,-18-24 0 16,22 9 0-16,-22 0 0 0,21-1 0 0,-21 1 0 16,18-1 0-16,-18 3 0 0,15-1 0 0,-15 4 0 15,11 3 0-15,-5 0 0 0,-2 3 0 0,0 4 0 16,2 0 0-16,-1 0 0 0,-1 0 0 0,4 0 0 16,-4 25 0-16,1-25 0 0,-1 21 0 0,-2-21 0 15,2 25 0-15,-2-13 0 0,-1-2 0 0,-1-10 0 16,2 18 0-16,-2-18 0 0,0 11 0 0,3-11 0 15,-3 0 0-15,0 0 0 0,0 0 0 16,2 0 0-16,-2 0 0 0,2 0 0 0,1-20 0 16,1 20 0-16,0-22 0 0,2 22 0 0,-1-25 0 15,4 25 0-15,-2-22 0 0,0 22 0 0,2-17 0 16,0 17 0-16,0-10 0 0,2 10 0 0,-1 0 0 16,0 0 0-16,3 0 0 0,-1 0 0 0,1 0 0 15,1 0 0-15,-3 24 0 0,3-24 0 0,-1 17 0 16,-2-17 0-16,1 19 0 0,-1-19 0 15,1 16 0-15,-4-16-130 0,-1 9-171 0,0-9-244 0,-1 0-240 16,2 0-234-16,-4 0-157 0,2 0-118 16,-2 0 31-16,-1 0 364 0</inkml:trace>
  <inkml:trace contextRef="#ctx0" brushRef="#br0" timeOffset="456833.1164">28132 12669 487 0,'0'-6'35'0,"0"-4"41"0,0 3 63 0,0-5 40 16,0-4 9-16,0 3 11 0,0 1-3 0,0 0 26 16,0 2 12-16,0-1 12 0,0-2 10 15,0 4 5-15,0 1 42 0,0 1 49 0,0 2 36 16,0 0 23-16,0 1-25 0,0 1-47 0,0 2-30 15,0 0-16-15,0 1-8 0,0-3 20 0,0 1-7 16,0 2-28-16,0 0-28 0,0 0-48 0,0 0-11 16,-16 0 18-16,16 0 21 0,-12 0-8 0,12 26-57 15,-19-9-67-15,8 5-59 0,0 4-31 0,-1 5 0 16,1 5 0-16,0 7 0 0,4 4 0 0,5 6 0 16,2 2 0-16,0 2 0 0,0 3 0 0,32 0 0 15,-12-3 0-15,1-3 0 0,5-4 0 16,0-4 0-16,2-7 0 0,5-6 0 0,-2-7 0 15,2-6 0-15,-1-6 0 0,0-8 0 0,-1-4-159 16,-1-2-223-16,-3 0-294 0,-3-24-257 0,-2 24-218 16,-5-32-73-16,-1 11-44 0,-1-1 153 0,-3-1 377 15</inkml:trace>
  <inkml:trace contextRef="#ctx0" brushRef="#br0" timeOffset="457215.4653">28601 12780 2971 0,'0'-8'120'16,"0"3"86"-16,-12 3 86 0,12 0 105 0,0-2-47 0,-10 4-3 15,10 0-20-15,-5 0-16 0,5 0 0 16,-4 0-12-16,4 16-30 0,-6-16-65 0,6 0-59 16,-3 24-50-16,0-24-21 0,1 22-3 0,1-9 0 15,1 1 4-15,0 2-10 0,0-1-6 0,0-1-3 16,0 2-17-16,0-3-4 0,22 2-3 0,-22-3-11 15,20-1 3-15,-20 0-4 0,23-3-6 0,-10-2 9 16,2 1 3-16,1-2 16 0,1-2 18 0,1 1 12 16,1-2 11-16,-2 1 2 0,-2 0 12 0,-2 1 25 15,-3 1-8-15,1 0-20 0,-4 3-35 0,-3 1-45 16,-4 3-14-16,0 0 0 0,0 1 0 0,0 2 0 16,-26-2 0-16,26 2 0 0,-29 0 0 15,11-1 0-15,0 0 0 0,-2-1 0 0,-2-1 0 16,3-2 0-16,-1 1 0 0,1-5 0 0,1 1 0 15,2-3 0-15,2-3-44 0,1-1-111 0,4 0-122 16,-1 0-145-16,4 0-183 0,0-25-45 0,3 25-153 16,-1-26-80-16,3 11 12 0,1-3-52 0,0-2 73 15,0 0 106-15,0-2 216 0</inkml:trace>
  <inkml:trace contextRef="#ctx0" brushRef="#br0" timeOffset="457433.3701">28461 12775 2549 0,'0'-3'124'0,"-3"2"159"15,3 1 169-15,0-2 130 0,0-1-38 0,0 3-79 16,32-2-62-16,-32 2-19 0,33-1-3 0,-12-3-36 16,4 0-85-16,1 0-101 0,1-1-88 0,-1 0-49 15,1 2-52-15,-2-2-73 0,0 2-97 0,-4 3-138 16,-3 0-111-16,-2 0-161 0,0 0-214 0,-2 0-103 15,-2 0-188-15,2 17 67 0,-3-17 314 0</inkml:trace>
  <inkml:trace contextRef="#ctx0" brushRef="#br0" timeOffset="457771.0813">29029 12701 2767 0,'0'0'137'0,"0"0"159"16,0 0 172-16,0 0 124 0,-18 0-48 0,18 25-45 15,0-25-73-15,-15 20-68 0,15-20-66 0,0 25-105 16,-11-14-96-16,11 3-52 0,0 1-21 0,0 0-12 16,0-1 2-16,0 1-5 0,0-1-10 0,0 0 5 15,0-1 0-15,0-4-3 0,22 2 3 0,-22-2 1 16,20-3-4-16,-20 0 5 0,26-1 4 16,-12 1 7-16,1-1 23 0,0 0 23 0,0 0 30 15,1-2 21-15,-2 2 0 0,0-1-1 0,-1 1-14 16,-1-2-9-16,1 1-9 0,-4 1 5 0,-2 0 12 15,-2 2 4-15,0-2 17 0,-4 3 3 0,-1 1-21 16,0 3-23-16,0-1-33 0,-27 2-26 0,27 0-13 16,-31 1 0-16,13 1 0 0,-4-1 0 0,1-2 0 15,-3 2 0-15,2-3 0 0,-1-2 0 0,4-4-42 16,-1 0-74-16,3-4-96 0,2-1-110 0,2 0-107 16,2 0-127-16,4-25-62 0,3 25-182 0,1-28-98 15,3 11-26-15,0 1-110 0,0-3 109 0,0-3 246 16</inkml:trace>
  <inkml:trace contextRef="#ctx0" brushRef="#br0" timeOffset="457973.9647">29014 12707 3311 0,'0'0'188'0,"0"0"131"16,0 0 116-16,0 0 79 0,0 0-110 0,16 0-53 15,-16 0-72-15,26-17-62 0,-9 17-75 0,1 0-89 16,2-10-73-16,-1 10-99 0,-2 0-115 16,0 0-124-16,0 0-234 0,1 0-181 0,-2 0-125 15,0 0-161-15,0 0 129 0,0 0 262 0</inkml:trace>
  <inkml:trace contextRef="#ctx0" brushRef="#br0" timeOffset="458271.5341">29426 12714 2880 0,'-21'0'155'0,"21"16"179"16,0-3 171-16,-18-1 111 0,18 4-13 0,0-1-22 15,-10 3-65-15,10 1-46 0,0 0-89 0,0 1-117 16,0-2-67-16,0 3-42 0,0 0-43 16,0-2-38-16,18 2-40 0,-18-3-24 0,17-1-14 0,-17-5-20 15,26 0-34-15,-10-7-35 0,2-5-39 16,4 0-38-16,0 0-34 0,1-26-53 0,1 26-50 15,-2-36-30-15,-3 14 5 0,0 0 52 0,-4-2 71 16,-1 2 66-16,-4-4 58 0,-2-1 44 0,-3 3 32 16,-4 2 10-16,-1-3 4 0,0 1-10 0,0 3-6 15,-26 0 33-15,26 5 45 0,-40 4 56 0,16 4 52 16,-4 2 13-16,-2 6-27 0,-4 0-44 0,3 22-51 16,2-22-69-16,3 36-139 0,4-14-172 0,7-1-364 15,4-1-309-15,11 0-278 0,0-2 44 0,0-3 360 16</inkml:trace>
  <inkml:trace contextRef="#ctx0" brushRef="#br0" timeOffset="458991.4703">29827 12341 2770 0,'0'-1'108'0,"0"1"136"16,0 0 126-16,0 0 103 0,22 0-6 0,-22 21-61 15,22-21-44-15,-4 28 7 0,2-9 6 0,5 4 6 16,4 6-8-16,4 4-32 0,1 7-25 0,2 3-28 15,1 4-39-15,-4 3-77 0,-2 3-82 16,-5 7-53-16,-9-3-37 0,-6 2 0 0,-7-3 0 16,-4 1 0-16,0-2 0 0,-34-4 0 0,9-2 0 15,-4-4-91-15,-2-5-154 0,-3-2-197 0,-2-5-287 16,-1-2-288-16,3-8-274 0,0-2-258 0,2-7 230 16,-1-3 379-16</inkml:trace>
  <inkml:trace contextRef="#ctx0" brushRef="#br0" timeOffset="471127.5287">25833 13683 915 0,'0'0'51'0,"0"-11"55"0,0 11 36 15,0 0 34-15,0 0-23 0,0 0-21 0,0 0-7 16,0 0 12-16,0 0 17 0,0 0 1 0,0 0 11 15,0 0-4-15,0 17 5 0,0-17 11 0,0 15 15 16,0-15-5-16,0 22 6 0,0-6 2 0,19 1-11 16,-19 3-10-16,29-1-22 0,-12 2-23 15,4 1-11-15,4-3-10 0,2 1-18 0,4-2-23 0,3-2-31 16,6-1-13-16,0-5-10 0,4-1-10 0,4-2 5 16,4-4-5-16,3 1 1 0,1-3-1 0,5-1-4 15,-1 0-5-15,3 0-14 0,4 0-4 0,3 0 5 16,4-17-8-16,2 17 17 0,5-20-1 15,1 20 5-15,2-21 9 0,-2 21 5 0,1-18-1 16,-5 18-8-16,-5-11 8 0,-4 11-17 0,-4 0 9 16,-5 0 5-16,-1 0-6 0,-3 0 9 0,0 22-8 15,-6-22 5-15,0 0-5 0,-3 21 0 0,-4-21 4 16,-6 13 1-16,-5-13 13 0,-8 11-3 0,-5-11 23 16,-6 10 26-16,-3-10 6 0,-8 8 24 0,-2-8-5 15,0 6-21-15,0-3-6 0,0-1-29 0,-25-1-11 16,25-1-7-16,-20 0-12 0,20 0 17 0,-21 0 9 15,21 0 2-15,-17 0 7 0,17 0-3 0,-12 0-17 16,12 0 3-16,0 0-5 0,0-15-14 16,0 15 2-16,0-14-9 0,31 14-8 0,-11-19 17 15,6 6-6-15,3-1-1 0,7-1 7 0,6-2-8 16,3-2-2-16,5-3 3 0,9 2 0 0,3-1-7 16,7 1 12-16,3-1 4 0,5 4-4 0,2-1 8 15,2 4 0-15,0 2-13 0,-2 2 11 0,-1 3-9 16,-3 2-11-16,1 3 8 0,-5-1-5 0,1 3 5 15,-2 0 6-15,-1 0 0 0,-1 0-8 0,4 0 0 16,-2 0-3-16,-3 0-4 0,3 0 4 0,-7 0 1 16,-3 0 5-16,-2-16 3 0,-7 16-1 0,-4 0-6 15,-6-17-21-15,-5 17-30 0,-7 0-67 0,-2-13-137 16,-5 13-169-16,-3-7-156 0,-5 7-99 0,-2-9-107 16,-2 4 52-16,-2-1 18 0,-5 0 167 15</inkml:trace>
  <inkml:trace contextRef="#ctx0" brushRef="#br0" timeOffset="471755.5046">27589 14316 1685 0,'10'-5'98'0,"-10"1"67"0,0 1 55 15,5 3 47-15,-5 0 2 0,0 0 50 0,0 0 47 16,0 0 69-16,0 0 12 0,0 0-50 0,0 18-53 16,0-18-69-16,0 0-41 0,0 20-4 0,0-20 8 15,0 24 7-15,0-7-27 0,0-1-33 0,0 2-37 16,-22 2-36-16,22 0-38 0,-14-1-33 0,14 2-15 16,-15-2-20-16,15-2-1 0,-18 1 5 15,18-4-7-15,-11 0-1 0,11-4-2 0,-8 1-4 16,8-6 4-16,0 0-3 0,0-2-16 0,0-3-15 15,0 0-24-15,0 0-16 0,31 0-7 0,-14-22-3 16,1 22-4-16,4-21 3 0,3 21-4 0,-2-22-12 16,4 22-8-16,-2-18-8 0,-3 18-10 15,-2-11-17-15,-1 11-20 0,-3 0-30 0,-5 0-65 16,-3 0-103-16,0 0-124 0,-3 0-97 0,-3 0-45 16,-2 0-55-16,0 0 20 0,0 0-25 0,0 0 123 0,-29 0 210 15</inkml:trace>
  <inkml:trace contextRef="#ctx0" brushRef="#br0" timeOffset="471979.4106">27641 14292 2047 0,'0'-3'106'0,"-1"1"82"0,1 2 86 0,0 0 136 16,0 0 37-16,0 0 36 0,0 20 28 0,0-20-50 16,22 30-69-16,-22-10-21 0,19 6-23 0,-19 3-13 15,25 1-30-15,-12 4-72 0,1 2-84 0,-1 0-73 16,0 0-47-16,1 0-35 0,-3-1-44 0,1-1-72 15,1-6-83-15,0-4-123 0,-2-2-107 0,0-5-180 16,2-6-241-16,0-4-147 0,3-7-128 0,-4 0 74 16,1 0 329-16</inkml:trace>
  <inkml:trace contextRef="#ctx0" brushRef="#br0" timeOffset="472259.7387">28171 14616 3252 0,'0'0'124'0,"0"14"112"0,0-14 111 16,0 0 111-16,0 0-54 0,0 0-61 0,0 9-57 16,0-9-76-16,-19 8-39 0,19-8-39 0,0 9-46 15,-11-3-27-15,11-2-24 0,0 1-12 0,-10-2-12 16,10-1-8-16,0 1-4 0,-8 0-5 0,8-3 1 16,0 0 4-16,0 0-4 0,0 0 3 0,-3 0 2 15,2 0 4-15,-2 0-4 0,1 0 2 16,-2-16 9-16,2 16-16 0,2 0 11 0,-1 0-2 15,-1-14 9-15,1 14 27 0,1 0 19 0,0 0 19 16,0 0 9-16,0 0 13 0,0 0 6 0,0 0 0 16,19 17-16-16,-19-17-35 0,16 15-26 15,-16-15-21-15,19 17-12 0,-7-17-27 0,-3 18-54 16,1-18-81-16,0 11-114 0,-1-11-116 0,1 0-178 16,-1 0-234-16,1 0-122 0,3 0-123 0,-1 0 63 0,3-29 225 15,-3 29 240-15</inkml:trace>
  <inkml:trace contextRef="#ctx0" brushRef="#br0" timeOffset="472491.4391">28389 14347 2770 0,'2'-2'91'0,"0"2"115"16,-2-1 148-16,0 1 178 0,2 0 37 0,0 0-2 16,2 18 11-16,-1-18-66 0,0 22-47 0,2-6-42 15,2 1-68-15,-2 0-44 0,3 3-82 0,-1-1-69 16,0 2-91-16,0-1-69 0,1 0 0 0,-1 1 0 15,-1-1-9-15,-1 0-99 0,-1 1-100 0,0-4-118 16,0 0-160-16,-1-5-75 0,-1-2-113 0,0-3-238 16,1-2-106-16,1-5-122 0,0 0 56 0,3 0 273 15,0 0 276-15</inkml:trace>
  <inkml:trace contextRef="#ctx0" brushRef="#br0" timeOffset="472900.9139">28748 14468 3009 0,'0'-2'184'16,"0"1"183"-16,0 1 138 0,0-1 77 0,-20 1-117 16,20 0-118-16,0 0-82 0,-17 0-44 0,17 0-45 15,0 0-46-15,0 0-56 0,-11 0-36 0,11 0-19 16,0 0-26-16,0 0 0 0,0 0-17 0,0 0-21 16,0 0-2-16,0-20-18 0,19 20 15 15,-19-19 10-15,20 19 3 0,-20-21 20 0,20 21 3 16,-20-16 13-16,22 16 16 0,-22-9-2 0,16 9 19 15,-16 0 30-15,13 0 16 0,-6 0 35 0,-2 0 11 16,1 26-6-16,-1-26-6 0,-2 24-8 0,0-9-8 16,-2-1-7-16,-1 1-9 0,0 2-18 15,0-2-8-15,0 3-12 0,-19-2-14 0,19 3-11 16,0-2-11-16,-18-1-6 0,18 0-2 0,-13-2 4 16,13-1 0-16,-12-2-4 0,12-2 2 0,-13-1 0 0,13-4-2 15,-8-1 2-15,8-1 0 0,-5-1-6 0,5-1-1 16,0 0-15-16,0 0-8 0,0 0-3 0,0 0 0 15,0-20 16-15,19 20 5 0,-19 0 10 16,0-19 3-16,21 19 3 0,-21 0 6 0,19-12 3 16,-19 12 9-16,23 0 8 0,-11 0 0 0,3 0-2 15,-1 0-8-15,2 0-14 0,-3 18-2 0,3-18-12 16,-3 0-16-16,1 15-39 0,-1-15-88 0,-1 0-149 16,1 0-142-16,-1 0-154 0,1 0-226 0,0 0-66 15,0 0-71-15,1-20 17 0,0 20 252 0,1-26 66 16,0 10 229-16</inkml:trace>
  <inkml:trace contextRef="#ctx0" brushRef="#br0" timeOffset="473223.4975">29169 14343 2913 0,'0'-7'106'16,"0"1"87"-16,0 1 80 0,0 1 114 0,0 2 24 16,0-1-5-16,0 3-19 0,-17 0-42 0,17 0-69 15,0 0-26-15,0 22-23 0,-12-22-42 0,12 24-46 16,0-24-40-16,-9 27-30 0,9-11-26 0,0-1-9 15,0 4-16-15,0-7-7 0,0 3-2 0,0-2-9 16,0 1-1-16,24-5-3 0,-24 3-1 0,21-3-1 16,-6-2 1-16,-2 2-4 0,1-4 4 0,1 2 3 15,-1-3 0-15,0 0 10 0,-2 2-5 0,-1-3-5 16,-2 1 3-16,-2-1 9 0,-2 3 19 16,0 0 31-16,-4-2 19 0,-1 4 5 0,0 0-1 15,0 1-15-15,0 0-14 0,-20 2-11 0,20 0-17 16,-22-1-15-16,22 1-2 0,-27 0-9 0,14 0-2 15,-1-3-2-15,-1 1-7 0,3-1-5 0,-2-1-33 16,3-1-74-16,0-2-114 0,3-3-150 0,1-1-97 16,0 0-173-16,0 0-167 0,4 0-44 0,1-26-130 15,2 26 140-15,0-25 151 0,0 9 151 16,0 0 261-16</inkml:trace>
  <inkml:trace contextRef="#ctx0" brushRef="#br0" timeOffset="473444.2155">29056 14351 3612 0,'-5'-1'182'0,"2"-1"172"0,0 1 86 0,1-1 80 16,0 0-64-16,2 2-80 0,0-1-14 0,0 1-31 16,0 0-81-16,0 0-71 0,27 0-62 0,-27 0-45 15,36 0-35-15,-10 0-23 0,2 0-13 0,3 0-26 16,2 0-69-16,-1-19-135 0,-1 19-201 0,-3 0-191 15,-5-19-333-15,-4 19-199 0,-6 0-94 0,-3-13 66 16,-10 13 401-16</inkml:trace>
  <inkml:trace contextRef="#ctx0" brushRef="#br0" timeOffset="474135.841">25827 14547 1966 0,'0'-6'104'15,"0"4"83"-15,0 0 67 0,0 1 102 0,11-2 18 16,-11 2 41-16,0 1 30 0,0 0-2 0,0 0-58 15,0 0-48-15,0 0-43 0,0 0-27 0,0 26-7 16,21-26-17-16,-21 29-17 0,15-12-36 0,-15 4-41 16,20 1-43-16,-20 0-34 0,17 0-38 0,-17 4-16 15,14-6-19-15,-7 1-11 0,1 0-19 16,-8 0-51-16,6-5-92 0,-6 0-140 0,0-2-127 0,0-1-199 16,0-4-239-16,0 1-149 0,0-6-99 15,-27 1 69-15,27-4 331 0</inkml:trace>
  <inkml:trace contextRef="#ctx0" brushRef="#br0" timeOffset="474346.022">25719 14829 3644 0,'29'0'192'0,"-8"0"160"0,1 0 80 0,2 0 69 15,7 0-138-15,2 10-128 0,0-10-80 0,3 0-72 16,0 0-78-16,-2 4-91 0,1-4-109 15,-3 0-266-15,-1 0-306 0,-6 0-268 0,-4 0-163 0,-4 0 165 16,-5 0 328-16</inkml:trace>
  <inkml:trace contextRef="#ctx0" brushRef="#br0" timeOffset="474939.3556">23390 14607 1761 0,'3'0'102'0,"0"0"78"16,0 0 69-16,0 0 85 0,1 0 12 0,0 0 43 0,-2 0 58 15,1 0 26-15,-2 0-53 0,0 0-68 16,1 0-101-16,0 0-71 0,-1 0-22 0,1 0-4 0,0 0 43 15,-2 0 5-15,2 0-1 0,-1 19-15 16,-1-19-23-16,0 26-9 0,0-11-6 0,0 2-8 16,0 4-22-16,0 0-22 0,-20 3-20 0,20-2-27 15,-17 1-16-15,17 2-20 0,-22-4-6 0,22 1-7 16,-24-3-3-16,14 0 2 0,-1-5-10 0,11-4-1 16,-12-2-24-16,12-1-43 0,-6-7-66 0,6 0-81 15,0 0-84-15,0 0-50 0,20-28-8 0,-20 28 14 16,34-30-8-16,-13 13-70 0,6-2-76 0,2 2-58 15,0 3-4-15,1-1 30 0,-2 2-11 0,-1 3 46 16,-4-1 25-16,-4 4 1 0,-1 2 162 16</inkml:trace>
  <inkml:trace contextRef="#ctx0" brushRef="#br0" timeOffset="475171.222">23447 14550 2064 0,'-3'-4'82'16,"0"3"74"-16,2-1 88 0,1 2 140 0,0 0 86 16,0 0 94-16,0 18 4 0,0-18-76 0,0 23-85 15,25-8-57-15,-25 4-4 0,20 3 10 0,-7 4-24 16,-1-1-53-16,1 4-38 0,0 2-31 0,1 2-49 16,-5 3-60-16,-2 1-50 0,3-3-50 0,-5 0-34 15,-1-2-48-15,-1-1-75 0,-1-6-105 16,-1-4-177-16,1-5-134 0,-1-3-279 0,1-5-256 15,2-5-161-15,-1-3-46 0,2 0 355 0</inkml:trace>
  <inkml:trace contextRef="#ctx0" brushRef="#br0" timeOffset="475470.8839">23903 14843 2826 0,'0'0'126'15,"0"14"116"-15,0-14 95 0,0 0 68 0,-16 11-69 0,16-11-69 16,0 7-58-16,-18-2-53 0,18-2-34 16,-12 1-42-16,12-1-41 0,-10 0-12 0,10 0-22 15,-9-2-9-15,9 1 13 0,-5-2-9 0,5 0-4 16,0 0 12-16,0 0-7 0,0 0-1 0,0 0 9 16,0 0-14-16,0 0 0 0,-4 0 5 0,4-21-10 15,0 21 10-15,-1 0 0 0,-1-20 15 0,0 20 28 16,2 0 26-16,-2-12 11 0,2 12-4 0,0 0-9 15,-1 0-22-15,1 0 2 0,0 0-4 0,0 0-19 16,0 19-4-16,0-19-28 0,17 18-47 16,-17-18-79-16,0 24-186 0,15-24-266 0,-15 14-204 15,12-14-247-15,-12 0 6 0,14 0 203 0,-14 0 245 16</inkml:trace>
  <inkml:trace contextRef="#ctx0" brushRef="#br0" timeOffset="475708.7696">24029 14559 3103 0,'0'-4'130'0,"0"4"133"0,0 0 137 15,0 0 138-15,20 0-39 0,-20 20 1 0,0-20-17 16,19 26-54-16,-19-9-27 0,17 3-79 16,-6 0-71-16,-1 4-47 0,-2-2-46 0,1 0-56 15,-2 2-44-15,0 1-39 0,-1-5-24 0,0 5-25 16,-3-4-57-16,1-4-66 0,-2 2-87 0,0-6-143 15,1-2-146-15,-2-4-212 0,2-3-280 0,-2-3-140 16,4-1-29-16,-1 0 114 0,0 0 372 0</inkml:trace>
  <inkml:trace contextRef="#ctx0" brushRef="#br0" timeOffset="476023.5206">24287 14682 2723 0,'-20'0'76'0,"20"0"101"0,0 0 106 16,0 0 99-16,0 0-8 0,-13 0-68 0,13 0-82 16,0 0-94-16,0 0-73 0,0 0-34 0,0 0-24 15,22-21-3-15,-22 21 3 0,21-16 0 0,-4 16 5 16,-2-19-9-16,2 19 10 0,0-13 0 0,-2 13 0 16,-1-9 5-16,-2 9 5 0,-3 0 41 0,-2 0 37 15,-7 0 38-15,9 0 17 0,-9 0 1 0,0 23-1 16,0-23-15-16,0 23 15 0,0-9 2 0,-20 1 2 15,20 1 22-15,-17 0-14 0,17-1-14 0,-17-1-20 16,17 3-6-16,0-1 2 0,-10 1 4 0,10-1 3 16,0-2-18-16,0 1-19 0,0-1-21 15,30-1-19-15,-30-3-10 0,30 0-16 0,-13-2-10 16,4-4-20-16,0 1-38 0,-2-3-53 0,1-2-86 16,2 0-124-16,-4 0-137 0,2 0-97 0,-5-21-240 15,0 21-154-15,-4-23-110 0,4 7-47 0,-3 0 145 16,-3 0 289-16</inkml:trace>
  <inkml:trace contextRef="#ctx0" brushRef="#br0" timeOffset="476348.1062">24710 14492 2484 0,'0'0'110'0,"-22"0"116"0,22 0 127 0,0 0 140 15,-16 17 22-15,16-17-42 0,0 17-73 16,-16-17-106-16,16 20-91 0,0-8-45 0,0 3-24 15,0-1-20-15,0 3-42 0,0-3-27 0,0 2-35 16,0 0-16-16,0 0 0 0,18 0 1 0,-18-2-3 16,15 1-13-16,-15-4-11 0,23 0-17 0,-9-3-14 15,-1 1 6-15,0-2 6 0,2-3 15 0,-1 1 21 16,0-2 11-16,-3-1 0 0,0 2 8 0,-1 0 3 16,-4-3-4-16,1 2 13 0,-3 0 1 0,0 1 18 15,-4-1 10-15,2 1-1 0,-2 1 7 16,0-1-23-16,0 4-4 0,0-2-9 0,-26 1-11 15,26 1 9-15,-25-2-11 0,9 4 0 0,2-3 1 16,-3 2-17-16,0-1-47 0,-1-3-74 0,3 1-79 16,1-4-144-16,3 0-174 0,0-2-139 0,1 0-111 15,5 0-105-15,2-20 117 0,3 20 67 0,0-24 189 16</inkml:trace>
  <inkml:trace contextRef="#ctx0" brushRef="#br0" timeOffset="476552.9648">24574 14482 3433 0,'0'18'130'0,"0"-18"117"0,0 12 120 16,26-12 81-16,-26 17-60 0,33-17-78 16,-12 12-104-16,6-12-81 0,4 10-72 0,0-10-70 15,1 4-110-15,-1-4-252 0,1 0-346 0,-3 0-341 16,-2 0-238-16,-6 0 252 0</inkml:trace>
  <inkml:trace contextRef="#ctx0" brushRef="#br0" timeOffset="477343.5887">22217 13551 2431 0,'0'-7'83'0,"0"7"75"16,11-5 82-16,-11 5 85 0,9 0 3 15,-9 0 4-15,7 0-18 0,-2 0-29 0,2 0-36 0,0 0-43 16,2 0-39-16,0 17-44 0,0-17-41 15,3 0-35-15,-3 15-21 0,0-15-16 0,3 11-16 16,-4-11-12-16,-1 15-34 0,0-7-63 0,-1-1-129 16,0 2-192-16,-4-1-160 0,0 2-100 0,-2-3-136 15,0 0 26-15,0-2 100 0,0 0 166 0</inkml:trace>
  <inkml:trace contextRef="#ctx0" brushRef="#br0" timeOffset="477573.5095">22201 13780 2309 0,'31'0'66'15,"-9"5"54"-15,2-4 30 0,1 1 25 0,6-1-65 16,-1 1-55-16,-1-2-83 0,0 0-147 0,0 0-253 16,-5 0-199-16,0 0-72 0,-4 0 122 0</inkml:trace>
  <inkml:trace contextRef="#ctx0" brushRef="#br0" timeOffset="477947.6426">22546 14823 3147 0,'9'0'114'16,"1"0"148"-16,0 0 141 0,1 0 97 0,-1 0-34 15,2 0-72-15,0 0-91 0,3 0-56 0,1 16-58 16,4-16-83-16,1 0-44 0,0 0-62 0,2 0-59 15,0 0-69-15,-3 0-83 0,1 0-97 0,-2 0-237 16,-6-18-193-16,0 18-192 0,-4 0-108 16,-7 0 86-16,0 0 269 0</inkml:trace>
  <inkml:trace contextRef="#ctx0" brushRef="#br0" timeOffset="478271.9555">22488 15074 3468 0,'32'4'119'0,"-14"-3"84"16,5-1 65-16,5 0 65 0,4 0-79 0,4 0-40 16,5-19-57-16,-1 19-65 0,1-18-86 0,-1 18-229 15,-3-22-294-15,-6 22-246 0,-2-19-287 0,-6 19-10 16,-10-17 284-16</inkml:trace>
  <inkml:trace contextRef="#ctx0" brushRef="#br0" timeOffset="478965.9838">20210 13590 2225 0,'0'-8'69'15,"15"2"66"-15,-15 1 65 0,0 0 93 16,0 3 46-16,0 1 87 0,0 1 58 0,0 0-1 0,0 0-52 16,0 0-99-16,0 0-46 0,0 0-14 15,0 0 9-15,0 0 7 0,28 0 2 0,-28 21 12 16,31-21 19-16,-12 25-11 0,2-5-78 0,2-1-91 15,1 3-90-15,-1 2-51 0,-1 0 0 0,1 0 0 16,-1-2 0-16,0-1 0 0,-5-1 0 0,-2-4 0 16,-3 0 0-16,-1-6 0 0,-4-3 0 0,-1-3 0 15,-3-4 0-15,1 0 0 0,0 0 0 0,-1-25 0 16,1 6 0-16,-1-6 0 0,0-5 0 0,0-1 0 16,-3-8 0-16,0 0 0 0,0 1 0 0,0-3 0 15,-26 2 0-15,26 3 0 0,-25 4 0 0,25 6 0 16,-24 6 0-16,24 3 0 0,-15 7 0 0,15 6 0 15,0 4 0-15,0 0 0 0,0 31 0 0,0-14 0 16,27 7-164-16,-27 1-194 0,34 1-283 16,-14 3-308-16,3-4-213 0,3-1-191 0,2-3-33 15,1-1 288-15,0-3 375 0</inkml:trace>
  <inkml:trace contextRef="#ctx0" brushRef="#br0" timeOffset="479211.5016">20917 13597 2792 0,'0'-1'46'0,"1"0"57"0,-1-1 72 0,0 2 83 15,0-1 52-15,0 1 20 0,0 0 19 0,-20 0-16 16,20 0-39-16,0 0-11 0,-18 17-37 0,18-17 26 16,-14 0 10-16,14 20 4 0,-13-20-8 15,13 24-58-15,-13-9-47 0,6 1-40 0,-1 1-29 16,4 3-18-16,-1-1-18 0,1 0-32 0,3-2-16 15,1 0-22-15,0-2-19 0,0-1-47 0,0-3-75 16,25-3-126-16,-25-6-171 0,30-2-108 0,-10 0-261 16,4 0-147-16,-1-22-68 0,2 22-55 0,0-33 160 15,2 13 278-15</inkml:trace>
  <inkml:trace contextRef="#ctx0" brushRef="#br0" timeOffset="479444.95">21210 13551 3218 0,'-18'0'175'0,"18"0"181"0,-15 0 128 0,15 0 76 16,-20 25-73-16,20-25-57 0,-24 26-9 0,12-11 1 16,-1 1-41-16,5 1-72 0,8 1-78 0,-10 1-55 15,10-2-50-15,0 0-48 0,0-1-42 0,0-2-22 16,27-1-16-16,-27-3-36 0,23-2-73 0,-23-4-87 16,35-2-138-16,-15-2-142 0,1 0-81 0,2-22-169 15,0 22-167-15,0-31-76 0,2 12-125 0,-3-3 47 16,-3 0 308-16,-3-3 252 0</inkml:trace>
  <inkml:trace contextRef="#ctx0" brushRef="#br0" timeOffset="479659.8414">21274 13113 3050 0,'0'0'176'0,"0"0"194"15,0 0 136-15,0 0 103 0,0 14-47 0,0-14-52 0,0 13-24 16,17-3-21-16,-17 4-53 0,17 0-84 0,-17 4-91 16,16 1-79-16,-16 3-79 0,15-1-74 0,-15 1-59 15,10 3-79-15,-10-2-114 0,0-3-184 0,0 1-221 16,0-3-335-16,0-4-336 0,0 0-220 16,0-4 258-16</inkml:trace>
  <inkml:trace contextRef="#ctx0" brushRef="#br0" timeOffset="480511.5151">20663 14965 1865 0,'1'-10'92'0,"1"0"75"0,0 2 69 0,0-1 69 15,0-3 27-15,-1 4 62 0,0 4 67 16,0-1 59-16,0-1-52 0,0 3-65 0,0 0-55 15,-1 0-36-15,1 2 21 0,0 1 18 0,3 0-11 16,-1 0-3-16,4 0 10 0,0 21-80 0,1-21-72 16,4 32-86-16,3-11-100 0,2 2-9 0,1 5 0 15,2 1 0-15,1 0 0 0,0 2 0 0,1-3 0 16,1 0 0-16,-3-5 0 0,0-1 0 0,-3-4 0 16,-1-4 0-16,-1-4 0 0,-4-5 0 0,-1-3 0 15,1-2 0-15,-4 0 0 0,0-26 0 0,-2 9 0 16,-2-5 0-16,1-7 0 0,-4-3 0 0,0-3 0 15,0-5 0-15,0-1 0 0,-22 2 0 0,22-2 0 16,-26 3 0-16,26 2 0 0,-29 8 0 0,29 5 0 16,-23 3 0-16,23 8 0 0,-16 5 0 15,16 7 0-15,0 0 0 0,0 0 0 0,0 34 0 16,27-14-127-16,-27 3-129 0,36 4-163 0,-12 2-241 16,5 2-135-16,2-2-216 0,2-1-172 0,3-2-86 15,2-7 143-15,-1 0 345 0</inkml:trace>
  <inkml:trace contextRef="#ctx0" brushRef="#br0" timeOffset="480771.8068">21557 14950 2763 0,'8'-7'89'0,"-3"0"120"0,0 1 104 15,-3 1 102-15,0-2-1 0,-2 4-32 0,0-1-55 16,0 0-50-16,0 1-51 0,0 3-29 0,-19 0 16 15,19 0 7-15,0 0 43 0,-24 0 7 0,24 0-6 16,-24 26-1-16,11-26-23 0,-1 27-4 0,0-9 2 16,1 3-55-16,0 1-59 0,2 1-61 0,2 2-61 15,3-2-2-15,1 0 0 0,5-3 0 0,0 1 0 16,0-4 0-16,0-3 0 0,31-1-58 0,-31-6-160 16,30-1-198-16,-9-4-293 0,1-2-197 0,2 0-214 15,-1-22-119-15,2 4 39 0,1 0 116 0,1-4 374 16</inkml:trace>
  <inkml:trace contextRef="#ctx0" brushRef="#br0" timeOffset="481000.6864">21879 14880 3647 0,'-21'0'171'0,"21"0"142"0,-19 0 101 0,19 20 90 16,-22-20-56-16,9 0-14 0,0 20-7 0,1-20-25 15,2 16-67-15,10-16-85 0,-14 19-58 0,14-8-39 16,-8 2-20-16,8-1-24 0,0 2-26 0,0 3-6 15,0-5-27-15,0 4-22 0,19-3-7 0,-19 3-21 16,25-4 0-16,-25 0 0 0,32-3-38 0,-13 0-71 16,-2-1-88-16,3-4-106 0,-1 0-101 15,0-4-116-15,0 0-52 0,-5 0-89 0,4 0-194 16,-6-22-57-16,0 22-126 0,-2-28 30 0,-3 11 256 16,-2-2 245-16</inkml:trace>
  <inkml:trace contextRef="#ctx0" brushRef="#br0" timeOffset="481212.9701">21805 14459 3406 0,'0'-5'166'0,"0"1"140"0,0 1 125 0,0 3 84 15,0 0-67-15,13 0-34 0,-13 0-33 16,0 29-32-16,12-13-81 0,-5 1-100 0,2 6-95 15,-4 0-54-15,1 3-56 0,-1-2-75 0,-2 1-125 16,1-1-133-16,0 1-179 0,-1-4-319 0,-1 1-234 16,-2-1-212-16,1-2 167 0,1-1 387 0</inkml:trace>
  <inkml:trace contextRef="#ctx0" brushRef="#br0" timeOffset="482027.3034">21079 16112 2411 0,'-3'-4'129'0,"-1"0"152"0,-1 2 186 0,1 0 151 15,2-3-22-15,0 2-46 0,-2 2-61 16,2 0-51-16,0 1-41 0,1 0-41 0,1 0-57 16,0 0-27-16,0 0-21 0,0 0 8 0,22 26-69 15,-22-26-75-15,25 29-42 0,-8-9-73 0,2 2 0 16,0 0 0-16,1 4 0 0,1-2 0 0,2 3 0 16,-1-4 0-16,-3-1 0 0,1-3 0 0,1-2 0 15,-2-4 0-15,-1-3 0 0,0-5 0 0,-2-5 0 16,-2 0 0-16,1 0 0 0,1-27 0 0,-3 7 0 15,-1-4 0-15,-2-5 0 0,-1-6 0 16,-2-2 0-16,-3-4 0 0,-3-1 0 0,-1-3 0 16,0 3 0-16,0 1 0 0,-23 1 0 0,23 5 0 15,-22 4 0-15,22 8 0 0,-20 5 0 0,20 6 0 16,-12 7 0-16,12 4 0 0,0 1 0 0,0 0 0 16,0 24-122-16,0-4-154 0,0 0-212 0,18 3-253 15,-18 2-161-15,28 2-177 0,-10 0-96 0,4-3-52 16,4-2 202-16,2-3 333 0</inkml:trace>
  <inkml:trace contextRef="#ctx0" brushRef="#br0" timeOffset="482284.2159">21853 16126 3472 0,'0'0'156'0,"0"0"122"0,0 0 66 16,0 0 41-16,0 0-107 0,0 0-69 0,0 0 14 15,0 0 36-15,0 0 7 0,-17 19 0 0,17-19-14 16,-15 0-28-16,15 15-9 0,-19-15-11 0,19 19-11 16,-21-7 1-16,10 3-4 0,2 1 8 0,2 2-30 15,0 1-49-15,7 3-45 0,-8-3-50 0,8 5-24 16,0-3 0-16,0-1 0 0,0 0 0 0,25-1 0 16,-25-7 0-16,27 1-69 0,-9-6-146 0,2-3-177 15,4-3-281-15,-1-1-203 0,6 0-289 16,-3-25-180-16,0 25 7 0,2-29 236 0,-2 9 433 15</inkml:trace>
  <inkml:trace contextRef="#ctx0" brushRef="#br0" timeOffset="482501.165">22263 16181 3813 0,'-23'0'172'0,"23"0"132"0,-21 0 75 0,21 0 101 15,-24 0-43-15,10 17-17 0,-1-17 19 0,2 11-33 16,0-11-81-16,2 16-85 0,1-4-68 0,3-2-45 15,7 1-25-15,-8 2-19 0,8 2-21 0,0-1-19 16,0 1-24-16,22-1-13 0,-22 2-9 16,26 0-8-16,-11-2-44 0,2-2-72 0,-1 0-83 15,1-5-105-15,0-1-145 0,2-2-104 0,-2-4-113 16,1 0-213-16,-1 0-60 0,-2-29-137 0,3 29 48 16,-4-32 247-16,0 11 249 0</inkml:trace>
  <inkml:trace contextRef="#ctx0" brushRef="#br0" timeOffset="482709.346">22214 15705 3059 0,'0'0'141'0,"-2"0"154"0,0 0 122 16,0 24 87-16,1-24-79 0,-2 17-117 15,2-17-94-15,0 22-85 0,0-22-47 0,1 22-45 16,0-8-27-16,0-2-2 0,0 1-20 0,0-2-28 15,0 2-49-15,20 2-77 0,-20 0-216 0,0-2-252 16,19-1-200-16,-19 0-253 0,12-3 69 0,-12 2 286 16</inkml:trace>
  <inkml:trace contextRef="#ctx0" brushRef="#br0" timeOffset="482929.2495">22563 15885 2639 0,'0'0'56'0,"0"0"49"15,0 0 58-15,0-18 109 0,0 18 64 0,0 0 47 16,21 0 11-16,-21-12-74 0,20 12-109 0,-20 0-95 16,27 0-77-16,-13 0-22 0,0 0-39 0,-1 0-52 15,0 0-86-15,0 15-179 0,-4-15-153 0,-1 0-113 16,-3 0-144-16,0 0-56 0,0 0 57 0,-3 0 163 15</inkml:trace>
  <inkml:trace contextRef="#ctx0" brushRef="#br0" timeOffset="483156.1426">22523 16082 2833 0,'0'6'85'16,"27"-1"82"-16,-27 0 55 0,29-3 44 0,-10 0-50 15,1 1-47-15,2 0-44 0,2 0-44 0,0-1-112 16,0-2-205-16,2 3-205 0,-5-3-285 0,0 0-200 16,-1 0 118-16,-5 0 193 0</inkml:trace>
  <inkml:trace contextRef="#ctx0" brushRef="#br0" timeOffset="487551.4923">23417 15874 2641 0,'12'-7'148'0,"-12"2"156"0,9 0 134 16,-9 3 106-16,6-3-70 0,-6 0-107 0,0 5-94 16,0 0-46-16,0 0-4 0,0 0 10 15,0 0 12-15,0 0-6 0,0 18-28 0,-15-18-33 16,15 25-40-16,0-7-47 0,0 1-42 0,-15 3-26 15,15 1-12-15,0 5-8 0,0-4-4 0,0-2-1 16,0-1-1-16,0-4-2 0,0-1-4 0,0-5 1 16,24-4 2-16,-24-1 2 0,32-3 4 0,-11-2-1 15,2-1 1-15,-1 0 0 0,4 0-2 0,0 0 2 16,-1 0 1-16,-1-17-2 0,-2 17 6 0,-5 0 6 16,-3 0 17-16,-1 0 26 0,-5 0 32 15,-4 0 26-15,-1 0 23 0,-2 24 9 0,-1-24-14 16,0 22-31-16,0-10-42 0,0 3-31 0,0 1-24 15,-21-1 0-15,21 0 1 0,-23 1 0 0,23-4 0 16,-30 2-4-16,14-3 0 0,2-2-2 0,-1-4 0 16,3 2 3-16,0-5 0 0,-2-1-3 0,2-1-3 15,0 0-1-15,2 0-3 0,0 0-5 0,0-26-14 16,2 26-7-16,1-20-9 0,2 20-4 0,2-22 11 16,0 10 7-16,3-1 4 0,0 2 8 0,0 0 7 15,0-2-2-15,22 2 9 0,-22-2 7 0,34 0-4 16,-11-2 5-16,2-1-5 0,2-2 1 0,0-1-1 15,2-2 0-15,-2-1 1 0,-1-2-1 0,-2 2 1 16,-1-1 1-16,-5 3 3 0,-4 2-4 0,-2 2 2 16,-3 3-3-16,-7 2-9 0,-2 3-9 15,0 1-8-15,0 3-17 0,-31 3-9 0,13 1-11 16,-3 0-22-16,-7 0-13 0,-2 0-8 0,-2 20 2 16,-2-20 11-16,2 32 3 0,-2-12-17 0,4 0-25 15,1 6-38-15,6-2-58 0,3 1-29 0,5-1-36 16,5-2-50-16,4-2-129 0,6-4-177 0,0 0-162 15,0-4-182-15,29-1 46 0,-29-6 251 16</inkml:trace>
  <inkml:trace contextRef="#ctx0" brushRef="#br0" timeOffset="487866.9749">24143 16075 2974 0,'0'0'141'0,"0"10"136"0,0-10 91 16,-15 11 56-16,15-11-56 0,0 8-92 0,0-2-57 16,-15 0-22-16,15 0-70 0,0 1-37 0,-10-3-22 15,10 3-33-15,-7-2-15 0,2 0-10 0,-1 0-5 16,2-2-8-16,-1 1 3 0,0-1 0 0,0-2 0 16,0-1 8-16,0 0-12 0,0 0 9 0,-1 0-8 15,3 0-5-15,-2 0 9 0,2 0-9 0,0-18 0 16,1 18 8-16,1 0-8 0,-1-12 17 0,2 12 4 15,0-10 2-15,0 10 19 0,0-8-7 16,0 8-7-16,0-7 5 0,18 7-1 0,-18-4-3 16,0 4 4-16,16 0-21 0,-16 0-13 0,12 0-29 15,-12 0-62-15,17 0-70 0,-10 19-180 0,1-19-265 16,0 0-173-16,0 0-267 0,0 13 0 0,1-13 257 16,1 0 237-16</inkml:trace>
  <inkml:trace contextRef="#ctx0" brushRef="#br0" timeOffset="488307.4886">24375 15845 2786 0,'0'0'156'0,"0"-2"190"16,0 1 144-16,0 0 76 0,0 0-97 0,0 1-145 15,0 0-110-15,0 0-59 0,-16 0-34 0,16 0-32 16,0 0-33-16,0 0-23 0,0 0-23 0,0 0-11 15,0-16 1-15,0 16 4 0,0 0-5 0,0-11-1 16,0 11 1-16,0 0-1 0,18-11 10 0,-18 11-2 16,18 0 28-16,-18 0 28 0,21 0 34 0,-21 0 46 15,22 0 17-15,-11 0 14 0,-11 21-1 16,17-21-13-16,-10 18-18 0,-7-18-10 0,11 25-10 16,-11-9-2-16,0 1-8 0,0 1-23 0,0 1-27 15,0 2-21-15,0 5-20 0,-24-1-5 0,24 1 0 16,-24-2-13-16,24-1 3 0,-27 0-2 0,13-4-2 15,1-2 4-15,2-2-2 0,2-4-3 0,-3-2 1 16,4-3 0-16,1-1 0 0,0-3-2 0,3-2-3 16,0 0-9-16,2 0-10 0,0 0-11 0,2 0 3 15,0 0 10-15,0-19 14 0,22 19 13 0,-22 0 4 16,25-16 5-16,-8 16 7 0,4 0 16 0,0-10 3 16,1 10 0-16,1 0-10 0,-1 0-16 15,-1 0-11-15,1 0-10 0,-2 0-32 0,-2 0-69 16,0 0-94-16,-4 15-158 0,1-15-195 0,-3 0-147 15,3 0-262-15,-4 0-118 0,2 0-64 0,-2-22 43 16,1 22 320-16,0-27 278 0</inkml:trace>
  <inkml:trace contextRef="#ctx0" brushRef="#br0" timeOffset="488635.5576">24780 15809 3256 0,'0'-1'161'0,"0"-1"168"16,0 2 114-16,0 0 81 0,0 0-50 0,-18 0-57 15,18 18-27-15,0-18-21 0,0 17-85 0,-18-17-99 16,18 24-84-16,0-9-57 0,0-1-23 0,0 1-10 16,0 2-4-16,0-2-2 0,0 3-5 0,24-3-2 15,-24-1 0-15,24-1-5 0,-8-1 0 16,1-3-1-16,3-2 2 0,0-4 5 0,2 2 0 16,-1-2 2-16,-2-2-1 0,0 1 2 0,-3-1-1 15,-2-1 1-15,-3 1 7 0,-3 1 17 0,-2 0 28 16,-2 0 29-16,-3 3 17 0,-1 1 3 0,0 2-7 15,0 2-10-15,0 2-18 0,-28 2-14 0,28 3-16 16,-29 2-20-16,12 1-9 0,-1-3-7 0,0 2-5 16,1-1 4-16,-1-1-4 0,1-1-3 0,3-5-8 15,2-1-28-15,0-2-60 0,3-5-92 0,1-3-130 16,-1 0-169-16,4 0-82 0,2-21-150 0,0 21-124 16,0-32 5-16,2 13-108 0,1-2 63 15,0-5 143-15,0 2 188 0</inkml:trace>
  <inkml:trace contextRef="#ctx0" brushRef="#br0" timeOffset="488849.4561">24703 15758 3440 0,'-11'0'173'0,"2"17"154"0,9-17 101 15,-9 0 76-15,9 0-60 0,0 0-20 0,0 0-12 16,18 12-10-16,-18-12-56 0,36 0-96 0,-14 0-71 15,6 0-67-15,7 0-56 0,-3 0-51 16,5-21-76-16,0 21-112 0,-3-26-225 0,0 13-190 16,-6-1-305-16,-1-1-233 0,-5 1-166 0,-1 1 34 15,-5 1 363-15</inkml:trace>
  <inkml:trace contextRef="#ctx0" brushRef="#br0" timeOffset="489227.0067">25286 15816 2584 0,'0'0'116'0,"0"-12"125"0,0 12 161 15,0 0 149-15,0-7-19 0,0 7 0 0,0 0 7 16,0 0-7-16,0 0 19 0,0 0 2 0,0 26-92 15,0-26-142-15,0 19-117 0,0-5-126 0,0 2-76 16,20 0 0-16,-20 2 0 0,17 1 0 0,-17-2 0 16,23 4 0-16,-10-1 0 0,1-2 0 0,-3 2 0 15,3-3 0-15,-1 0 0 0,3-4 0 0,-2-1 0 16,0-4 0-16,-1-1 0 0,0-4 0 0,1-3 0 16,-2 0 0-16,2 0 0 0,-3-25 0 15,-2 25 0-15,1-39 0 0,-1 13 0 0,-1-2 0 16,0-5 0-16,0-1 0 0,-6-3 0 0,3-1 0 15,-1 0 0-15,-4 1 0 0,0 3 0 0,0 3 0 16,0 4 0-16,0 6 0 0,0 4 0 0,0 4 0 16,0 6 0-16,0 5 0 0,0 2-92 0,0 0-228 15,23 0-351-15,-23 0-431 0,17 26-455 0,-17-26-171 16,27 24 352-16</inkml:trace>
  <inkml:trace contextRef="#ctx0" brushRef="#br0" timeOffset="490538.8576">28269 15504 2196 0,'0'0'78'0,"0"0"39"16,0 16 71-16,0-16 73 0,0 0 2 0,0 13 44 15,0-13-3-15,0 0 20 0,0 12-17 0,0-12-26 16,-17 10-33-16,17-3-51 0,0-3-40 0,0 3-30 16,0-1 9-16,0-1 5 0,0 2-1 15,0 1-4-15,0 1-26 0,0-4-37 0,0 2-13 16,0-4-17-16,0 1-16 0,0-3-1 0,17-1-4 16,-17 0-3-16,0 0-3 0,17 0-10 0,-17-24-6 15,10 24-12-15,-10-32-12 0,9 10-24 0,-9-2-11 16,9-2-1-16,-9-2 7 0,5-3 22 0,-5 2 5 15,2-3 12-15,-1 3 3 0,0 3 13 0,1 1 3 16,0 4-12-16,-1 4 12 0,3 3 3 0,-2 5-13 16,0 3 15-16,0 2-11 0,-1 2-6 0,0 2 8 15,-1 0 3-15,2 0 12 0,0 0 7 0,2 0 27 16,0 25 5-16,1-25 8 0,3 22 5 0,3-22 10 16,-1 27 14-16,1-10 4 0,5-1 10 15,1 1-13-15,-1 1-20 0,2-1-19 0,1-3-24 16,-1 1-15-16,1 0-8 0,-3-2-4 0,-1-3-2 15,-3-1-5-15,-3-3 1 0,-4-1-5 0,0-1 3 16,-3-1 5-16,-2 0-2 0,0-3-4 0,0 4-19 16,-31-3-42-16,31-1-51 0,-37 0-61 0,14 0-47 15,-4 0-14-15,-1 0 3 0,-1 0 36 0,4 0 56 16,1-18 57-16,4 18 49 0,3 0 33 16,5 0 10-16,3-12 0 0,4 12-9 0,5 0 5 15,0 0-1-15,0 0 2 0,0 0 9 0,22 0 28 16,-22 0 2-16,32 17-2 0,-12-17-9 0,4 0-28 15,3 16-11-15,2-16-25 0,-3 0-32 0,-2 0-60 16,-1 9-104-16,-3-9-137 0,-4 0-112 0,-5 0-65 16,-1 0 21-16,-5 0 54 0,-2 0 58 0,2 0 46 15,-2 0 43-15,-1 0 75 0,0-23 77 0,-2 23 79 16,1-20 50-16,-1 20 53 0,0-28 61 0,0 14 46 16,0 0 76-16,-19 1 63 0,19 4 41 0,0-1 9 15,-22 3-15-15,22 7 0 0,0-7 21 0,-18 7 61 16,18 0 28-16,-11 0-5 0,11 28-32 0,-9-11-83 15,9 4-54-15,-9 2-13 0,9 8 12 0,0 2 58 16,0 9 43-16,0 2 8 0,21 10-9 16,-21 6 0-16,26 10 17 0,-26 7-54 0,28 9-76 15,-13 7-96-15,2 9-99 0,-3 5-19 0,1 4 0 16,-2 0 0-16,-1-2 0 0,-1 1 0 0,1-5 0 16,-2-4 0-16,-3-4 0 0,-1-10 0 0,-2-5-77 15,-2-7-141-15,1-7-153 0,-3-5-229 0,0-8-138 16,0-7-295-16,0-8-169 0,0-6-83 0,0-11 53 15,-17-4 435-15</inkml:trace>
  <inkml:trace contextRef="#ctx0" brushRef="#br0" timeOffset="491255.1752">28783 17524 1685 0,'0'0'91'0,"0"0"53"0,-12 12 64 0,12-12 66 15,0 0-28-15,-6 0 11 0,6 6-16 0,-6-6-18 16,6 6-7-16,0-3 4 0,0-1 5 0,0 1-3 16,0-1-24-16,30-1-48 0,-12 1-50 15,7-2-25-15,4 0 5 0,5 0 4 0,7 0 30 16,8 0 22-16,7 0-8 0,8 0 46 0,7 0 34 15,10 0 17-15,9 0 37 0,11 0-17 0,9 0-28 16,9 0-32-16,7-20-32 0,5 20-22 0,7-17-39 16,1 17-28-16,2-21-31 0,-4 12-28 0,1-2-1 15,-2 2-1-15,-2-1-10 0,-6 0-32 0,-7 1-59 16,-9 1-88-16,-10-4-167 0,-10 1-141 16,-13 1-237-16,-15-5-285 0,-16 3-240 0,-16 0-41 0,-15-2 294 15</inkml:trace>
  <inkml:trace contextRef="#ctx0" brushRef="#br0" timeOffset="492182.6851">29455 16453 1042 0,'0'0'137'0,"0"0"96"0,0 0 73 0,0 0 48 15,0 0-70-15,0-5-12 0,0 5 39 0,0 0 53 16,0 0 66-16,0 0 16 0,0 0-46 0,0 0-43 16,0 0-69-16,0 0-28 0,0 0 15 15,0 0 2-15,0 0-12 0,0 0-36 0,0 0-42 0,0 0-27 16,0 0-26-16,0 0-5 0,-11 0-15 16,11 0-26-16,0 17-23 0,-12-17-24 15,12 0-17-15,-8 0-9 0,4 14-1 0,4-14-5 0,-3 0-3 16,2 0 1-16,1 0-6 0,0 0-8 0,0 0-22 15,0 0-19-15,0 0-16 0,0 0-3 0,0-21 11 16,0 21 12-16,18-17 18 0,-18 17 13 0,0-15 6 16,13 15 7-16,-13-10-5 0,0 10-2 0,0 0 2 15,9 0-3-15,-9 0 7 0,0 0 8 0,0 0 6 16,0 0 12-16,0 24-2 0,6-24-3 16,-6 22-7-16,3-22-10 0,-1 21 2 0,-1-21-5 15,0 16-1-15,1-16-11 0,-1 9-21 0,2-9-55 16,-1 0-115-16,-2 8-178 0,0-8-142 0,3 0-208 15,-3 0-205-15,0 0-99 0,0 0-111 0,0 0 154 16,0-21 321-16</inkml:trace>
  <inkml:trace contextRef="#ctx0" brushRef="#br0" timeOffset="492503.0746">29480 16416 2023 0,'0'0'98'0,"0"0"75"16,0 0 96-16,0 0 123 0,0 0 30 0,0 0 54 15,20 29 3-15,-20-29-48 0,0 34-67 0,0-10-19 16,16 1 3-16,-16 4 5 0,15 4 3 0,-15 6-63 16,16 5-65-16,-6 4-57 0,0 3-43 0,-3 1-30 15,3 5-21-15,-2 0-11 0,-1 0-10 0,2-4-13 16,-1-2-9-16,1-1-7 0,-2-6 1 0,2-4-2 15,2-1-8-15,-4-7-7 0,0 0-13 0,1-6-6 16,-2-4-11-16,0-2-29 0,-2-4-22 0,-1-3-38 16,-1-4-16-16,-1-2-14 0,1-2-27 15,-2-3-23-15,2 1-54 0,-2-3-62 0,2 0-66 16,2 0-30-16,2 0-82 0,1 0-153 0,0 0-108 16,2 0-182-16,0 0-79 0,3 0 173 0,-2 0 224 15</inkml:trace>
  <inkml:trace contextRef="#ctx0" brushRef="#br0" timeOffset="493199.3449">29345 17887 2311 0,'0'0'61'0,"0"0"81"0,0 0 116 16,0 0 103-16,0 0 80 0,9 0 67 0,-9 0-27 16,8 19-62-16,-2-19-85 0,4 20-77 0,0-8-1 15,4 3 32-15,0 1-3 0,1 3-17 16,1 1-39-16,1 4-29 0,-1-4-8 0,2 4-12 0,-4-2-21 15,0-1-28-15,-2-3-45 0,-2-5-28 0,2-3-29 16,-3-4-17-16,-2-5-2 0,2-1-8 0,-1 0-1 16,0-27-1-16,1 7-7 0,2-2-7 0,-4-5-6 15,-1-4-8-15,-1 1-5 0,-1-1-5 0,-2 0 0 16,-2 2 6-16,0 2 8 0,0 3 9 16,-22 4 3-16,22 3 3 0,0 3-3 0,-22 6 5 15,22 2-1-15,0 6 1 0,-17 0 2 0,17 0-22 16,0 0-30-16,0 28-51 0,0-28-57 0,0 30-75 15,0-13-120-15,0 2-94 0,0-1-130 0,18-2-231 16,-18 1-67-16,23 0-54 0,-9-6-38 0,1-1 154 16,5-4 206-16,-1-6 200 0</inkml:trace>
  <inkml:trace contextRef="#ctx0" brushRef="#br0" timeOffset="493481.9357">29865 17945 1579 0,'0'0'126'0,"0"0"99"0,0 0 81 16,0 0 99-16,0 0-5 0,0 0 30 0,0 0 42 16,0-14 0-16,0 14-68 0,0 0-62 0,0 0-80 15,0 0-44-15,0 0 9 0,0 0 15 0,0 0 38 16,0 0 4-16,0 0-18 0,0 0-36 0,-15 21-46 16,15-21-11-16,0 20 0 0,-12-8 3 0,12 2-28 15,-11 0-46-15,11 3-45 0,-9 0-49 0,9 1-8 16,-4 1 0-16,4 0 0 0,0-1 0 0,0 2 0 15,0-2 0-15,22-1 0 0,-22-2 0 0,22-1 0 16,-22-3 0-16,29-2-41 0,-15-3-129 16,2-3-146-16,0-3-230 0,0 0-144 0,-2 0-169 15,3 0-176-15,-4-29 14 0,0 29-41 0,2-34 179 16,-1 14 186-16,-2-1 216 0</inkml:trace>
  <inkml:trace contextRef="#ctx0" brushRef="#br0" timeOffset="493743.1272">30101 17960 2085 0,'-18'-2'123'0,"18"1"107"0,0 1 141 16,0 0 165-16,-14 0 38 0,14 0-4 0,0 0-74 16,-14 0-64-16,14 0-59 0,-11 0-9 0,11 19 6 15,-8-19-45-15,4 0-48 0,2 16-42 0,-1-16-21 16,2 16-1-16,0-5-33 0,1-1-53 0,0 1-51 16,0 4-56-16,0-1-20 0,0 1 0 0,0 0 0 15,0 2 0-15,22-2 0 0,-22 2 0 16,15-3 0-16,-15-1 0 0,19-3 0 0,-7-1 0 15,0-4 0-15,1-5 0 0,4 0-35 0,-3 0-88 16,4 0-91-16,-2-18-97 0,3 18-83 0,-3-23-47 16,3 23-21-16,-3-22 11 0,-1 22-44 0,0-23-57 15,-4 23-49-15,-1-19-34 0,-2 19 38 0,-1-13 31 16,-5 13 35-16,-1-7 49 0,-1 7 58 0,0 0 58 16,0 0 126-16</inkml:trace>
  <inkml:trace contextRef="#ctx0" brushRef="#br0" timeOffset="494007.8704">30068 18035 2139 0,'-2'-8'138'0,"0"8"131"0,1-7 143 0,-1 7 162 16,0-7 32-16,2 7-57 0,0-3-65 0,0 3-84 16,0-1-76-16,0 1-5 0,0 0-30 0,27 0-44 15,-27 0-74-15,24 0-54 0,-10 0-42 0,0 0-33 16,2 0-21-16,0 0-16 0,-1 0-24 0,1 0-40 15,-2 0-69-15,0 0-104 0,-4 0-127 0,-1 0-73 16,-2 0-133-16,0 0-123 0,-1 0-48 16,-5 0-39-16,0 0-5 0,-1-15 104 0,0 15 108 15,0-13 39-15,0 13 206 0</inkml:trace>
  <inkml:trace contextRef="#ctx0" brushRef="#br0" timeOffset="494229.7663">30021 17840 2719 0,'0'0'180'0,"-1"0"215"16,1 0 211-16,0 18 99 0,0-18-77 0,0 0-72 16,23 14-102-16,-23-14-13 0,26 0-38 0,-9 0-106 15,5 0-94-15,0 0-86 0,4 0-68 0,1 0-66 16,1-24-89-16,0 24-113 0,-2-19-199 16,0 19-167-16,-4-18-311 0,-1 18-250 0,-4-16-191 15,-6 16 11-15,0-9 386 0</inkml:trace>
  <inkml:trace contextRef="#ctx0" brushRef="#br0" timeOffset="494830.4941">31338 17233 1724 0,'0'-2'126'15,"0"0"90"-15,0 2 93 0,0-2 108 0,0 2 43 16,0 0 79-16,0 0 13 0,-18 0-5 0,18 0-64 16,0 23-49-16,0-23-12 0,0 23-18 15,0-9 0-15,0 3-18 0,0 5-51 0,0 0-87 16,20 2-104-16,-20-1-103 0,19 2-41 0,-19-3 0 15,18 1 0-15,-18-4-54 0,20 0-119 0,-20-3-141 16,15-5-263-16,-15 0-190 0,13 1-358 0,-13-6-192 16,11 0-37-16,-5-1 126 0,-6-2 479 0</inkml:trace>
  <inkml:trace contextRef="#ctx0" brushRef="#br0" timeOffset="495381.0082">31195 18011 2294 0,'0'-5'101'0,"0"-2"146"0,0 2 178 15,0-1 190-15,0-3 32 0,0 4-59 16,0 1-67-16,0 0-65 0,0 3-41 0,0-2-25 15,0 3-47-15,0-2-71 0,0 2-33 0,0 0 10 16,0 0-63-16,0 0-55 0,0 19-59 0,0-19-72 16,0 21 0-16,24-6 0 0,-24 2 0 0,26 0 0 15,-11 3 0-15,-1 0 0 0,2 1 0 0,-3-4 0 16,-2 0 0-16,-2-3 0 0,-2 1 0 0,0-7 0 16,-7-2 0-16,8-3 0 0,-8-3 0 15,3 0 0-15,1 0 0 0,-1-28 0 0,1 11 0 16,-1-1 0-16,0-6 0 0,-2 0 0 0,0-1 0 15,-1-1 0-15,0 2 0 0,0 1 0 0,0 2 0 16,0 4 0-16,-19 2 0 0,19 3 0 0,0 4 0 16,0 2 0-16,0 3 0 0,0 3 0 0,0 0 0 15,0 0-6-15,0 0-123 0,0 17-133 0,0-17-170 16,0 17-210-16,24-17-116 0,-24 20-216 0,27-20-85 16,-11 19-42-16,4-19 53 0,0 15 237 0,2-15 255 15</inkml:trace>
  <inkml:trace contextRef="#ctx0" brushRef="#br0" timeOffset="495618.0664">31670 17971 2059 0,'0'-6'111'0,"-14"6"87"0,14-6 99 0,0 6 120 16,0-3 14-16,0 3 34 0,0 0 7 0,0 0-47 16,-9 0-77-16,9 0-14 0,0 0-6 0,-8 0 14 15,8 0 12-15,-4 0-54 0,0 18-54 0,-1-18-43 16,-1 16-23-16,-1-16 10 0,-2 21-2 0,0-7-41 15,1 1-38-15,0 1-62 0,1 2-47 0,1 1 0 16,4 0 0-16,1 1 0 0,1 1 0 0,0-4 0 16,0 3 0-16,24-6-38 0,-24 1-142 0,27-5-152 15,-8-4-261-15,3-3-191 0,1-3-296 0,2 0-119 16,0-22-69-16,1 22 42 0,2-33 438 0</inkml:trace>
  <inkml:trace contextRef="#ctx0" brushRef="#br0" timeOffset="495841.936">31977 17920 3057 0,'-15'0'188'0,"15"0"182"16,-22 0 129-16,22 0 82 0,-18 19-95 0,6-19-93 15,3 0-18-15,1 20-2 0,0-20-43 0,8 15-52 16,-8-15-75-16,8 17-41 0,-3-6-7 0,3-2 8 16,0 3 13-16,0 0-8 0,0 2-45 0,0-1-43 15,0 1-49-15,18 1-31 0,-18 0 0 0,14-1 0 16,-14-1 0-16,17 1 0 0,-5-5 0 0,-1 1-54 15,5-6-77-15,0-1-91 0,1-3-129 16,2 0-169-16,-1 0-94 0,3 0-296 0,0-26-176 16,0 26-109-16,-1-25-106 0,-4 25 385 0,4-27 306 15</inkml:trace>
  <inkml:trace contextRef="#ctx0" brushRef="#br0" timeOffset="496723.4827">31467 17358 1567 0,'0'0'133'0,"0"0"94"15,0 16 76-15,-18-16 78 0,18 0-24 0,0 0 39 16,0 0 48-16,-10 10 42 0,10-10-49 0,0 0-68 15,0 0-41-15,-9 0-19 0,9 0 25 0,0 0 4 16,0 0-15-16,0 0-43 0,0-15-1 0,0 15 44 16,0 0-65-16,20 0-58 0,-20 0-84 0,21 18-113 15,-8-18-3-15,5 24 0 0,2-24 0 0,4 26 0 16,4-14 0-16,3 2 0 0,7-4 0 16,4-10 0-16,6 15 0 0,8-15 0 0,9 0 0 15,6 0 0-15,8 0 0 0,5 0 0 0,8-32 0 16,3 32 0-16,3-33 0 0,0 14 0 0,1-3 0 15,0 1 0-15,-7 1 0 0,-6 2 0 0,-8 2 0 16,-8 1 0-16,-10 2-138 0,-8 3-154 0,-11-1-208 16,-12 4-225-16,-7 0-27 0,-5 3-114 0,-7-2-59 15,-6 3 7-15,-4 1-130 0,0 2 160 0,0 0 264 16</inkml:trace>
  <inkml:trace contextRef="#ctx0" brushRef="#br0" timeOffset="497219.4747">32200 17696 2088 0,'-1'0'134'0,"1"-19"121"15,-3 19 178-15,2 0 192 0,1 0 13 16,0-8-39-16,0 8-85 0,0 0-102 0,0 0-61 15,0 0-10-15,21 20-53 0,-21-20-69 0,18 20-87 16,-18-20-70-16,17 28-52 0,-17-16-65 0,14 4-107 16,-14-3-192-16,9-1-173 0,-9-2-397 0,8-1-231 15,-8-3-132-15,10-6 48 0,-5 9 439 0</inkml:trace>
  <inkml:trace contextRef="#ctx0" brushRef="#br0" timeOffset="497781.4866">32726 17766 1474 0,'-2'-2'168'0,"1"-1"110"15,1 1 93-15,0 0 144 0,0 0-1 0,0 2 59 16,0 0 17-16,0 0-89 0,0 0-88 0,0 0-59 16,0 0-15-16,0 17 19 0,0-17-17 0,0 16-39 15,22-16-14-15,-22 23 8 0,17-10-52 0,-17 2-73 16,22 2-79-16,-10 0-83 0,2 0-9 0,-3 0 0 16,3 0 0-16,-3-1 0 0,-1-2 0 15,0-2 0-15,-2-2 0 0,-1-3 0 0,0-1 0 16,1-5 0-16,-1-1 0 0,2 0 0 0,-1 0 0 15,2-28 0-15,0 28 0 0,2-33 0 0,-2 12 0 16,-2 0 0-16,1-3 0 0,-3 1 0 0,-3-2 0 16,-2 4 0-16,-1-3 0 0,0 3 0 0,0 2 0 15,-21 2 0-15,21 3 0 0,0 4 0 0,-20 2 0 16,20 3-34-16,0 3-36 0,0 2-50 0,0 0-81 16,0 0-60-16,0 18-106 0,0-18-149 15,0 19-72-15,23-19-278 0,-23 22-101 0,23-22-67 16,-23 19-56-16,28-19 203 0,-14 14 243 0</inkml:trace>
  <inkml:trace contextRef="#ctx0" brushRef="#br0" timeOffset="498034.0968">33152 17742 2730 0,'0'0'69'16,"0"0"96"-16,-18 0 99 0,18 0 111 0,0 0 79 15,-18 0-7-15,18 0-35 0,-15 0-66 0,15 0-95 16,-11 0-15-16,5 19 12 0,1-19 24 0,1 0 2 15,-2 18-24-15,2-18-36 0,4 21-34 0,-2-9-16 16,2 0-11-16,0 3-15 0,0 0-24 0,0-1-36 16,0 0-39-16,0-2-33 0,24 0-49 0,-24 1-79 15,20-4-91-15,-20-2-138 0,24-2-170 16,-9-2-94-16,1-3-275 0,0 0-127 0,2 0-55 16,-2 0 2-16,2-28 202 0,-1 28 269 0</inkml:trace>
  <inkml:trace contextRef="#ctx0" brushRef="#br0" timeOffset="498265.4535">33352 17736 2653 0,'-17'-3'96'0,"17"1"153"0,0 1 177 0,-20 1 170 15,20 0 9-15,-16 0-43 0,16 0-21 0,-20 0-53 16,12 19-26-16,0-19-29 0,1 20-91 0,0-20-62 16,2 25-60-16,-1-11-79 0,3 2-65 15,3 1-55-15,-2 1-21 0,2 1 0 0,0 0 0 16,0 0 0-16,0-2-18 0,25-2-103 0,-25-1-115 15,23-2-173-15,-23-3-240 0,28-2-261 0,-12-2-310 16,-2-4-237-16,-2 3 75 0,0-4 365 0</inkml:trace>
  <inkml:trace contextRef="#ctx0" brushRef="#br0" timeOffset="499867.4415">29488 18463 974 0,'0'-16'95'0,"0"16"101"16,0 0 74-16,0 0 64 0,0 0-45 0,0-11-40 16,0 11-10-16,0 0 25 0,0-10 51 0,0 10 48 15,0 0 30-15,0 0 15 0,0 0-45 0,0 0-68 16,0 0-68-16,0 0-63 0,0 0-30 0,0 0 4 16,0 0 29-16,0 0 12 0,0 0 16 15,17 0-14-15,-17 0-33 0,0 0-35 0,0 0-18 16,0 0 1-16,0 0 21 0,0 0 27 0,0 0 9 15,0 0-4-15,0 16-29 0,0-16-28 0,0 0-24 16,0 24-24-16,0-24-11 0,-17 21-12 0,17-9-5 16,-13 3 2-16,13-2-3 0,-14-1-5 0,14 0-1 15,-13-3-6-15,13 1-2 0,-7-3 0 0,7 0-2 16,0-2 1-16,0-3 5 0,0 1-3 0,0-3 1 16,0 0-5-16,0 0-2 0,26 0 4 15,-26 0-2-15,25 0 6 0,-10 0-1 0,2-15-5 16,3 15 0-16,1 0-4 0,-2 0-1 0,-3 0 6 15,2 0-6-15,-2 0-4 0,0 0-6 0,-4 0-32 16,-3 0-33-16,0 23-41 0,-3-23-47 0,1 21-63 16,-2-7-99-16,3-14-95 0,-6 17-53 0,2-17-108 15,-3 0-116-15,0 0-35 0,-1 0-9 0,0 0 51 16,0 0 104-16,0 0 112 0,-23-26 57 0,23 26 17 16,-15-20 152-16</inkml:trace>
  <inkml:trace contextRef="#ctx0" brushRef="#br0" timeOffset="500104.413">29628 18461 1375 0,'-3'-3'118'0,"3"3"86"0,0 0 65 16,0-3 54-16,0-3-57 0,0 4 5 0,0 2 77 16,0 0 91-16,0 0 95 0,0 0 4 15,0 0-83-15,0 21-54 0,0-21-44 0,0 26-8 16,0-13 3-16,0-13-43 0,0 24-61 0,16-10-32 16,-16 3-16-16,0 0-28 0,0 1-44 0,0 0-56 15,11 2-51-15,-11 2-41 0,0 2-62 0,10-2-68 16,-10 2-80-16,9 5-133 0,-2-4-131 0,-2-12-91 15,3-2-305-15,1-7-106 0,2 7-79 0,1-8-24 16,4-3 231-16,-2-26 260 0</inkml:trace>
  <inkml:trace contextRef="#ctx0" brushRef="#br0" timeOffset="500352.9787">29969 18637 2263 0,'3'0'90'0,"-1"0"62"0,1 0 92 0,-3 0 108 16,0 0 7-16,0 0 62 0,0 0 15 0,0 0-73 15,0 0-60-15,0 0-108 0,0 20-94 0,0-20-26 16,0 0-24-16,-15 0-16 0,15 0-7 0,0 0-7 16,0 19-11-16,0-19 3 0,-8 13-5 0,8-13-7 15,0 0 2-15,0 9-5 0,-5-9-2 0,5 0 3 16,0 0-3-16,-2 0-7 0,0 0-3 0,1 0-8 16,0 0 3-16,0-19-1 0,0 19 13 0,0-17 6 15,1 17 4-15,0-14 8 0,0 14-3 0,0 0 3 16,0-11-5-16,0 11 19 0,0 0 11 15,0 0-1-15,17 0 8 0,-17 0-20 0,0 21-19 16,21-21 4-16,-21 16-31 0,18-16-22 0,-9 0-41 16,2 0-124-16,0 16-185 0,1-16-195 0,-1 0-125 15,-2 0-89-15,2 0-2 0,-2 0 145 0,1 0 58 16,-3 0 208-16</inkml:trace>
  <inkml:trace contextRef="#ctx0" brushRef="#br0" timeOffset="500579.8393">30125 18548 2245 0,'0'0'97'16,"0"0"81"-16,0 0 101 0,0 0 144 0,0 0 62 16,0 17 67-16,0-17-17 0,0 0-96 0,-11 0-85 15,11 25-70-15,0-25-16 0,0 29 0 0,0-29-43 16,0 18-63-16,0-18-64 0,0 25-46 16,0-25-34-16,17 19-22 0,-17-19-25 0,0 20-53 15,0-9-83-15,13-1-116 0,-13-10-75 0,0 0-111 16,10 0-243-16,-10 0-123 0,8 0-140 0,-4 0-36 15,1-29 145-15,2 12 243 0</inkml:trace>
  <inkml:trace contextRef="#ctx0" brushRef="#br0" timeOffset="500804.2114">30266 18504 2660 0,'2'-2'104'0,"-2"2"122"16,0 0 137-16,0 0 127 0,0 0 18 15,0 0-61-15,0 0-101 0,0 0-97 0,0 0-109 16,0 25-56-16,0-25-35 0,0 0-34 0,0 0-11 15,0 24-4-15,26-24 3 0,-26 14 0 0,19-14 0 16,-19 12-6-16,18-12-7 0,-18 13 7 0,16-13-1 16,-16 13 15-16,11-6 8 0,-11-1 12 0,0 4 13 15,0-1 15-15,0 3 29 0,0 0 24 0,0 2 29 16,-19-1 11-16,19-1-1 0,0 0-19 0,-17-3-14 16,17-2-10-16,0-3-17 0,0-2-10 0,0-2-27 15,0 0-22-15,0 0-15 0,0 0-20 0,27 0-52 16,-27 0-100-16,31 0-177 0,-12 0-173 15,1 0-384-15,-1 0-230 0,0 0-158 0,5 0 11 16,-4-26 431-16</inkml:trace>
  <inkml:trace contextRef="#ctx0" brushRef="#br0" timeOffset="501639.4812">31200 18556 2129 0,'0'9'97'0,"-16"-9"61"16,16 0 59-16,0 0 71 0,0 0-25 0,0 0 11 16,-9 0 47-16,9 0 29 0,0 0-9 0,-7 0-14 15,7 0-74-15,0 17-86 0,-4-17-44 16,4 19-36-16,0-19-22 0,0 19 5 0,0-19 0 15,0 17-11-15,0-5-10 0,17 3-13 0,-17-4-15 16,17-1-12-16,-17 0 8 0,24-1 8 0,-9-3 2 16,4 2 24-16,-2-2 26 0,2 1 15 0,2 1 34 15,-1-3 0-15,0 3-8 0,-4-4-14 0,1 3-26 16,-6-1-4-16,0-3-4 0,-3-1 8 0,-4 1-1 16,-3-2-4-16,-1 1-18 0,0 1-18 0,0 1-10 15,-20-1-18-15,20 1-5 0,-19 1-4 0,19 1 0 16,-22 0 1-16,22-1 0 0,-23-1 3 0,9-1-5 15,1-2 1-15,-1-1-3 0,-1 0-2 0,1 0-13 16,1 0-24-16,-3 0-29 0,5 0-24 16,-2-19-3-16,6 19 13 0,0 0 21 0,3-17 15 15,2 17-7-15,2-14 1 0,0 5-5 0,0-1 15 16,0-1 25-16,25-1 5 0,-25 3 18 0,24-2-3 16,-24 3-2-16,30-1 8 0,-15 2-4 0,0 0-3 15,-1-1 4-15,-1 0-6 0,1 1 4 0,-3-2 4 16,-1 2 0-16,0-2 3 0,-3 0-3 0,-2 1 1 15,-3 0-6-15,1-1 1 0,-3 1-1 16,0-1-1-16,0 1 2 0,0 3-4 0,-26-2 2 0,26 3-2 16,-18 2-2-16,18 1 8 0,-24 1-3 0,10 0 5 15,1 0-1-15,1 22-6 0,-5-22 2 0,5 27-16 16,-1-12-40-16,2-1-75 0,3-14-81 0,1 22-89 16,3-22-203-16,2 10-230 0,2-10-145 15,0 18-187-15,0-18 30 0,0 0 308 0</inkml:trace>
  <inkml:trace contextRef="#ctx0" brushRef="#br0" timeOffset="502013.4434">31637 18662 1061 0,'1'0'167'16,"0"23"122"-16,1-23 87 0,-2 0 71 0,0 0-80 16,0 0-4-16,0 0 33 0,0 0 74 0,0 0 4 15,0 0-75-15,0 0-93 0,0 0-135 0,0 0-86 16,0 0-40-16,-14 0-12 0,14 0-11 0,0 0-3 16,0 0-4-16,0 0-21 0,0 0 6 0,0 0-12 15,0 0-8-15,0 0 1 0,0 0-10 0,0 0 2 16,0 0-10-16,0 0-21 0,0-20 14 0,0 20-6 15,0 0 27-15,0-18 22 0,0 18-2 0,0 0 17 16,12-10 1-16,-12 10 10 0,0 0 3 0,0 0 3 16,0 0-9-16,0 0-10 0,0 0-6 15,0 0-1-15,6 0 3 0,-6 0 3 0,4 0-12 16,-2 0-31-16,1 0-67 0,1 18-149 0,0-18-214 16,0 0-166-16,0 0-108 0,3 17-125 0,-1-17 128 15,1 0 54-15,0 0 173 0</inkml:trace>
  <inkml:trace contextRef="#ctx0" brushRef="#br0" timeOffset="502415.4807">31779 18492 1547 0,'0'22'137'0,"-9"-22"99"15,9 0 72-15,-9 0 105 0,5 0-6 0,-1 13 36 16,0-13 68-16,1 11-22 0,0-11-76 0,0 0-106 16,2 13-111-16,2-7-47 0,0 2-17 0,0-8 6 15,0 5-4-15,0-5-20 0,0 4-36 0,21-1-35 16,-21-1-22-16,17-2-20 0,-17 0-3 0,20 0 7 16,-20 0-6-16,22 0-3 0,-10 0 3 0,0 0-3 15,-2 0 1-15,-1 0 5 0,2 0-1 0,-4 0-2 16,-2 0 6-16,0 0 15 0,-2 0 21 15,-2 0 14-15,-1 18 8 0,0-18-9 0,0 16-23 16,0-16-14-16,-21 20 0 0,21-8 24 0,-21-2 28 16,21 1 19-16,-19-2 8 0,19 1-11 0,-17-2-8 15,17 0-7-15,0-1 1 0,-10 0-10 0,10-2-20 16,0 1-8-16,0-1-19 0,0 0-7 0,18 0-1 16,-18 1-7-16,21-4-19 0,-21 4-48 0,24 2-95 15,-24 1-158-15,24-7-141 0,-24-2-183 0,21 0-255 16,-11 0-83-16,-1 0-138 0,0 0 52 0,1-30 315 15,1 12 240-15</inkml:trace>
  <inkml:trace contextRef="#ctx0" brushRef="#br0" timeOffset="502739.5301">32063 18536 2452 0,'0'0'63'0,"0"0"67"0,0 0 104 0,0 0 167 15,0 0 105-15,0 0 55 0,0 0-38 0,0 0-132 16,-16 0-118-16,16 29-60 0,0-29-30 0,0 29 5 16,0-29-20-16,0 22-30 0,0-6-17 0,0-3-24 15,0 0-24-15,0-1-27 0,17-1-17 0,-17 1-18 16,0-2-7-16,21-1-8 0,-21 2-11 0,17-3-8 16,-17-1-6-16,20-1-6 0,-6-3-6 0,-3-2-7 15,-1-1-6-15,1 0-8 0,-4 0 11 16,-2 0 3-16,0 0 10 0,-3 0 15 0,-1 0 8 15,-1 0 17-15,0 0 1 0,0 0 3 0,0 21 2 16,0-21-4-16,0 15-4 0,-18-15-13 0,18 18-43 16,0-18-64-16,-14 0-60 0,14 0-67 0,0 0-87 15,-10 0-143-15,10 0-134 0,0-20-65 0,0 20-44 16,-7 0-27-16,7 0 118 0,-3 0-18 0,1 0 169 16</inkml:trace>
  <inkml:trace contextRef="#ctx0" brushRef="#br0" timeOffset="503001.411">31998 18535 5121 0,'-2'0'86'0,"1"0"95"0,-1 0 78 16,2 0 97-16,0 0-4 0,0 0-25 0,22 0-42 15,-22 0-92-15,29 0-84 0,-8 0-95 0,2 0-126 16,0-15-213-16,-3 15-219 0,-3 0-461 0,1 0-292 15,2 0-150-15,-4 0 164 0,-2 0 485 0</inkml:trace>
  <inkml:trace contextRef="#ctx0" brushRef="#br0" timeOffset="505400.3376">29450 16453 538 0,'0'0'49'0,"0"0"113"0,0 0 98 0,0 0 103 16,0 0 28-16,0 0-55 0,0 0-30 0,0 0-42 16,0 0 9-16,0 0 40 0,0 0 29 0,-12 0 18 15,12 0-9-15,0 0-38 0,0 0-58 0,-9 0-51 16,9 15-38-16,0-15-25 0,-5 0 11 0,5 0 14 16,-2 0 7-16,1 0 19 0,0 0-1 0,-1 0 1 15,1 0-6-15,0 0-25 0,0 0-29 16,-1 0-14-16,-2 0-3 0,1 0-4 0,-4 0 5 15,2 0 1-15,-2 0-2 0,0 26 12 0,0-26 0 0,-2 18 0 16,1-18-32-16,3 22-38 0,-2-10-24 0,1-1-32 16,2-2-1-16,1 1 0 0,1-2 0 15,2 1 0-15,0-1 0 0,0 1 0 0,0-3-7 16,20 0-48-16,-20-1-44 0,25-3-48 0,-25-2-37 16,31 0 8-16,-15 0 9 0,2-22 14 0,-1 22 8 15,0-24 6-15,-1 24 16 0,-3-29 21 0,-2 15 32 16,0-2 21-16,-6 0 0 0,-5 3-3 0,0-3 2 15,0 0 11-15,0 1 17 0,0 3 13 0,-23-1 10 16,23 1-8-16,-22 1 2 0,22 1 5 16,-25 3-9-16,25 1 11 0,-20 4 1 0,20-1 0 0,-20 3-2 15,20 0 3-15,-15 0-5 0,15 0 3 0,-14 0 9 16,5 25 14-16,2-25 19 0,-2 19 20 0,2-19 18 16,0 23 16-16,0-9 3 0,1 0-1 15,2 1-12-15,2 0-11 0,1 1 2 0,1 1-3 16,0-1 1-16,0-1-11 0,0-2-15 0,23-1-19 15,-23-3-15-15,20-1-6 0,-20-3-8 0,28-1 1 16,-14-3-4-16,-1-1-19 0,3 0-18 0,-2 0-26 16,0 0-13-16,-1-23-6 0,-2 23-1 0,-2-19-6 15,-1 19-2-15,-3-20 6 0,0 9 9 0,-5-2 22 16,0 1-6-16,0 0-14 0,0-2-16 0,-22-1-12 16,22 3 12-16,-25-2 27 0,25 2 22 15,-29 0 21-15,29 2 14 0,-24 3 3 0,24 1 13 16,-16 2 16-16,16 2 24 0,-11 1 25 0,11 1 13 15,0 0 11-15,0 0 10 0,-5 0 3 0,5 27 9 16,0-27-5-16,0 27-13 0,0-12-4 0,0 3 0 16,0 0 4-16,22 0-5 0,-22 0-19 0,13-4-28 15,-13 0-27-15,14-4-17 0,-14-2-7 0,14-3-8 16,-14-5-19-16,16 0-34 0,-7 0-47 0,-1 0-59 16,0-18-77-16,1 18-136 0,-2-20-99 0,0 20-127 15,-2-25-237-15,-3 13-114 0,1 12-215 0,-3-22 47 16,0 12 334-16</inkml:trace>
  <inkml:trace contextRef="#ctx0" brushRef="#br0" timeOffset="506439.4459">28773 17172 2565 0,'-3'6'126'0,"-2"-6"179"16,-1 5 168-16,1-4 149 0,4-1-34 0,-3 2-59 16,1-2-34-16,1 1-52 0,0-1-40 0,0 0-84 15,2 0-109-15,0 0-75 0,0 0-33 0,0 0-30 16,0 0-18-16,0 0-11 0,19-20-6 0,-19 20 11 16,37-12 14-16,-11 12 12 0,9-15 22 0,5 15 23 15,6-16-7-15,3 16-23 0,2-8-35 0,1 8-38 16,-2 0-16-16,-2 0 0 0,-5 20 0 0,-3-20 0 15,-5 25 0-15,-4-25 0 0,-7 29 0 0,-2-14 0 16,-3 0 0-16,-5-3 0 0,-1 0 0 0,-6 0 0 16,-1-4 0-16,-3 1 0 0,0-1 0 15,-3-2 0-15,0-1 0 0,0 0 0 0,0-3 0 16,0 1 0-16,-19-1 0 0,19-2 0 0,-21 0 0 16,21 0 0-16,-27 0 0 0,14-21 0 0,-1 21 0 15,1-14 0-15,0 14 0 0,3-18 0 0,1 18 0 16,0-12 0-16,2 12 0 0,2-12 0 0,-3 12 0 15,2-10 0-15,-2 10 0 0,0-9 0 0,-1 4 0 16,-2 0 0-16,1 0 0 0,-1-1 0 16,-3-1 0-16,2 0 0 0,-3 0 0 0,1 0 0 0,-2 0 0 15,0 1 0-15,-1 0 0 0,0 2 0 0,-2 0 0 16,0 0 0-16,2 3 0 0,-4 0 0 0,3 1 0 16,-3 0 0-16,1 0 0 0,-3 0 0 15,3 20 0-15,-3-20 0 0,1 17 0 0,3-17 0 16,-1 20 0-16,2-20 0 0,0 17 0 0,1-17 0 15,4 17 0-15,1-17 0 0,3 12 0 0,0-12 0 16,1 11 0-16,3-7 0 0,0 0 0 0,-1 3 0 16,2-4 0-16,-1 5 0 0,0-1 0 0,-1-1 0 15,1 2 0-15,0-3 0 0,2-1 0 0,1-1 0 16,2-1 0-16,0-1 0 0,0-1 0 0,0 0 0 16,0 0 0-16,0 0 0 0,0 0 0 0,28 0 0 15,-28-22 0-15,32 22 0 0,-12-19 0 0,5 4 0 16,3 1 0-16,4 1 0 0,5-2 0 15,0 2 0-15,3 0 0 0,4 1 0 0,2 4 0 16,0-1 0-16,-2 3 0 0,1 1 0 0,-3 3 0 16,-2-2 0-16,-5 4 0 0,-2 0 0 0,-4 0 0 15,-4 0 0-15,-4 0 0 0,-3 26 0 0,-4-26 0 16,-4 25 0-16,-1-10 0 0,-2-1 0 0,-3 3 0 16,-1-5 0-16,-3 3 0 0,0-4 0 0,0-3 0 15,0 1 0-15,0-3 0 0,0-6 0 0,0 5 0 16,-20-5 0-16,20 0 0 0,-13 0-55 0,13 0-180 15,-18-25-203-15,18 25-284 0,-17-21-268 0,17 21-179 16,-14-25-221-16,14 25 65 0,-10-25 322 0</inkml:trace>
  <inkml:trace contextRef="#ctx0" brushRef="#br0" timeOffset="507362.2924">29824 17023 730 0,'0'14'91'0,"0"-14"91"0,-15 0 58 0,15 0 7 16,0 0-72-16,-19 0-57 0,19 0-6 0,-18 0 40 16,7 0 36-16,1 0 27 0,-2 0 25 15,1 0 79-15,2 0 78 0,2 22 52 0,1-22 44 16,2 0-38-16,-2 18-35 0,5-18 17 0,-1 11-12 15,2-11-1-15,0 0-11 0,0 8-34 0,0-8-23 16,0 5-88-16,0-5-88 0,0 4-94 0,24-4-86 16,-24 0 0-16,23 0 0 0,-7 0 0 0,7 0 0 15,6-26 0-15,4 26 0 0,8-27 0 0,8 11 0 16,8-4 0-16,7 3 0 0,7 1 0 0,6 1 0 16,0 3 0-16,6 5 0 0,-3 7 0 0,-2 0 0 15,-3 0 0-15,-8 0 0 0,-5 27 0 0,-8-27 0 16,-5 35 0-16,-5-17 0 0,-7 1 0 0,-6 0 0 15,-3 1 0-15,-5-2 0 0,-5-1 0 0,-2-1 0 16,-3 0 0-16,-2-3 0 0,-3 1 0 16,-1-2 0-16,-2-2 0 0,1-1 0 0,-2-4 0 15,1 1 0-15,-2-5 0 0,-1 2 0 0,1-3 0 16,-2 0 0-16,1 0 0 0,0 0 0 0,0 0 0 16,0 0 0-16,-1 0 0 0,1 0 0 0,-2 0 0 15,0 0 0-15,0 0 0 0,0 0 0 0,0 0 0 16,0 0 0-16,0 0 0 0,0 0 0 0,-16 0 0 15,16 0 0-15,0 0 0 0,-11 0 0 0,11 0 0 16,0 0 0-16,-14 0 0 0,14 0 0 16,-9-12 0-16,9 12 0 0,-9 0 0 0,2 0 0 0,1-8 0 15,-2 8 0-15,2-7 0 0,-3 4 0 0,1-1 0 16,-1 0 0-16,0-1 0 0,-1 2 0 0,1-2 0 16,-2 1 0-16,-2-2 0 0,0 2 0 0,-2-1 0 15,0 0 0-15,-2-1 0 0,1 0 0 16,-2-2 0-16,-2 1 0 0,1-1 0 0,-3 2 0 15,0-2 0-15,-4-1 0 0,0 2 0 0,-1-1 0 16,-3 3 0-16,-2 0 0 0,2 1 0 0,-1 1 0 16,-1 1 0-16,2 2 0 0,-3 0 0 0,1 0 0 15,3 0 0-15,0 0 0 0,-2 0 0 0,1 16 0 16,1-16 0-16,3 0 0 0,1 0 0 0,-1 0 0 16,3 11 0-16,2-11 0 0,-1 0 0 0,2 9 0 15,3-9 0-15,-1 9 0 0,3-3 0 0,0 1 0 16,1 1 0-16,1 3 0 0,1-1 0 15,1 1 0-15,1 0 0 0,1 0 0 0,2-1 0 16,0-2 0-16,0 0 0 0,3-2 0 0,1-2 0 16,2 0 0-16,0-2 0 0,1-1 0 0,0-1 0 15,0 0-134-15,0 0-252 0,0 0-386 0,0 0-507 16,0-17-448-16,0 17 65 0,16 0 387 0</inkml:trace>
  <inkml:trace contextRef="#ctx0" brushRef="#br0" timeOffset="513496.7063">18222 11976 2806 0,'0'-3'81'0,"0"-2"57"0,0 1 55 0,0 2 53 0,0-1-10 15,0 1 33-15,0 2-3 0,0-2 19 0,0 2-48 16,0 0-53-16,0 0-33 0,0-1-48 16,0 1-16-16,0-2-11 0,0 2 11 0,0 0 12 15,0 0 19-15,0-1 21 0,0 0 20 0,0 1-2 16,0 0 10-16,0 0-24 0,0-2-23 0,0 1-26 15,0-2-22-15,0 2-11 0,0 0-8 0,-20-1 7 16,20 0-5-16,-16 0-7 0,16 2-7 0,-25 0-8 16,11 0-1-16,-5 21 4 0,1-21 1 0,-3 25-6 15,1-8 5-15,-1 2 2 0,2 2 0 0,1-1 2 16,2 1-7-16,3 1-17 0,3-1-5 0,3-1-7 16,5 0-9-16,2-2 1 0,0-1-15 0,21-4-18 15,-21-2-30-15,35-1-32 0,-11-7-35 0,2-2-19 16,4-1-25-16,-1 0-29 0,0 0-51 15,0-28-44-15,-2 28 2 0,-2-31 27 0,-2 14 45 16,-6 0 39-16,-2-3 41 0,-3 1 36 0,-4 0 58 16,-3-1 61-16,-5 2 37 0,0 1 44 0,0 1 36 15,0 3 14-15,0 3 25 0,-25-1 14 0,25 4-4 16,-18 5 37-16,18 0 16 0,-17 2-9 0,17 0 6 16,-12 0-39-16,12 0-27 0,0 29-16 0,-9-29-12 15,9 27-2-15,0-13-6 0,0 5 22 0,0-1 39 16,19 3 28-16,-19 3-32 0,29-2-53 0,-7 5-70 15,1 3-55-15,2 0 0 0,1 5 0 0,0 1 0 16,0 0 0-16,-3-1 0 0,1 1 0 0,-5-3 0 16,-2 1 0-16,-4-4 0 0,-3-2 0 15,-3-7 0-15,-2-3-133 0,-2-5-175 0,-3-2-243 16,0-2-258-16,0-6-254 0,-18-3-182 0,18 0-105 16,-23 0 110-16,7 0 388 0</inkml:trace>
  <inkml:trace contextRef="#ctx0" brushRef="#br0" timeOffset="513935.4553">17762 12066 1143 0,'-8'0'67'0,"0"0"70"0,-3 0 71 0,3 0 62 15,3-15-11-15,1 15-38 0,-4 0-21 0,4 0 15 16,1 0 46-16,-1 0 63 0,1 0 71 0,-2 22 24 16,1-22-18-16,1 29-46 0,-3-8-50 0,2 4-21 15,1 3 15-15,0 4 29 0,3 0-15 0,0 6-27 16,0 5-61-16,0 2-37 0,32 5-29 0,-32 6-25 16,37 2-34-16,-10 5-39 0,7 3-24 0,6-1-30 15,3-5-16-15,8-1-7 0,4-11-6 0,10-12-12 16,2-12-8-16,6-12-23 0,3-12-28 0,0-22-44 15,1-7-86-15,-5-9-106 0,-3-8-94 16,-5-7-27-16,-8-5 15 0,-4-2 71 0,-8-4 97 16,-8-1 85-16,-4-1 88 0,-7-4 67 0,-7-1 38 15,-7-2-6-15,-10 1 10 0,-1-2 16 0,-28-1 10 16,-7-1 37-16,-13 1 23 0,-13 0 37 0,-11 6 28 16,-8 9 24-16,-3 11 69 0,-4 13 61 0,1 17 52 15,3 16 3-15,1 3-75 0,5 46-105 0,8 2-89 16,7 10-57-16,4 7-25 0,13 4-35 0,10 3-85 15,12-2-216-15,15-2-298 0,8-6-535 0,33-8-461 16,1-6 126-16,12-9 293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0-11T15:02:39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6636 3618 1503 0,'0'0'83'16,"-19"0"62"-16,19 0 55 0,-26 0 49 0,26 0-41 15,-29 0-22-15,15 0 20 0,-3 0 18 0,4 0 38 16,1 0 25-16,0 0-29 0,4 0-62 0,8-17-72 15,0 17-28-15,0-19 6 0,0 3 19 0,50-7 27 16,-6-7-11-16,16-7-29 0,16-9 8 0,17-10-15 16,16-6 7-16,15-8 14 0,9-1-12 0,9-2-15 15,5 3-20-15,-1 5-33 0,-8 7-13 0,-2 5 18 16,-14 9 8-16,-13 9 7 0,-17 9-7 0,-19 5-24 16,-14 8-23-16,-18 4-2 0,-13 6 3 15,-14 3-2-15,-11 0-1 0,-3 0-5 0,-24 30-1 16,-1-30 2-16,-7 33 4 0,-2-18-4 0,-3 0-95 15,0-15-117-15,3 20-281 0,7-20-411 0,4 0-394 16,7 0 21-16,16-18 282 0</inkml:trace>
  <inkml:trace contextRef="#ctx0" brushRef="#br0" timeOffset="19777.0789">14319 3138 2875 0,'0'-4'30'16,"0"2"73"-16,0 0 78 0,0-1 96 0,0 1 64 16,-18-1-4-16,18-2 3 0,0 1-28 0,21 0-41 15,2-4-14-15,8-5-30 0,16-3-28 0,14-4-48 16,13-7-42-16,16-4-46 0,13-1-30 0,14-5 26 16,8 0 19-16,2-1 12 0,-2 1 12 0,-1 2-24 15,-8 4-28-15,-9 3-16 0,-14 3-21 0,-12 4-7 16,-11 4-11-16,-16 4-12 0,-10 4-33 0,-12 4-46 15,-9 3-58-15,-12 2-104 0,-9 0-100 0,-2 0-218 16,-21 0-275-16,-1 0-251 0,-7 17-144 0,-4-17 263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30T16:10:05.68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7615 1513 493 0,'0'0'184'0,"0"0"34"0,0 0 79 16,0 0-66-16,0 0 22 0,0 0-61 0,0 0 110 16,0 0-180-16,0 0 3 0,0 0-5 15,0 0 24-15,0 0 84 16,0 0-134-16,0 0-8 0,0 0 4 0,0 0 11 16,0 0 14-16,0 0 147 0,0 0-120 15,0 0 3-15,0 0 13 0,0 0-4 16,0 0 1-16,0 0 87 0,0 0-153 15,0 0-21-15,0 0 24 0,0 0 120 16,-25 25-55 0,25-25-145-1,0 0 37-15,0 25-96 0,-25-25 24 16,25 24 29-16,0-24-23 0,-25 0 1 0,25 26 6 16,0-26-6-16,0 0-4 0,0 24-18 15,0-24 22-15,25 24-4 16,-25-24-30-16,25 0-2 0,0 0-126 0,-25 0 84 15,25-24-23-15,-25 24 27 0,24-24 24 16,-24 24-7-16,25-26-5 0,-25 26 78 16,0-49-110-1,0 24 114-15,0 25 30 0,-25 0-34 16,25-24-6-16,-24 24 11 0,24 0 9 16,0 0-1-16,-25 0 3 0,25 0-20 15,-25 0 22-15,0 0-3 0,25 0-15 16,-25 0 21-16,25 0-10 0,0 0 2 15,-24 0-6-15,24 0-9 0,0 24 9 16,0 1-4-16,0-25 0 0,0 0-6 0,0 0 13 16,0 25-17-16,24-25-101 15,-24 24 30-15,0-24-16 0,25 0 37 0,-25 0-102 16,25 0-201-16,-25 0 229 0,0 0-13 16,25 0 9-16,-25 0 37 0,0 0-40 15,25 0 29-15,-25 0 105 0,0 0-16 16,0 0 1-16,0 0 14 0,0-24-25 15,0-1 34-15,0 25-1 0,0-25-3 16,-25 25 14-16,25 0 2 0,-25-24 74 0,25 24-30 16,0 0 10-16,-25 0-20 15,25 0 22-15,-25 0-12 0,25 0 43 0,-24 24-74 16,24-24-7-16,0 0-24 0,0 0 13 16,-24 25 22-16,24 0-28 15,0-25-23-15,0 24-6 0,0-24 11 0,24 0-14 16,-24 26-82-16,24-26 42 0,-24 0-18 15,25 0-14-15,-25 0-78 16,25-26-842-16,-25 26 564 0,0-49-307 16,0 24 504-16</inkml:trace>
  <inkml:trace contextRef="#ctx0" brushRef="#br0" timeOffset="793.5647">7540 1066 863 0,'0'0'96'0,"0"0"72"16,0 0 383-16,0 0-273 0,0 0-34 16,0 0 305-16,0 0-343 15,0 0 31-15,0 0 38 0,0 0 382 0,0 0-342 16,0 0 10-16,0 0-69 0,0-24-18 16,25 24-24-16,-25 0 276 15,25 0-218-15,-25 0-11 0,0 0-61 16,0 0 22-16,0 24 116 0,25 1-182 0,0 1-34 15,-25-2 9-15,24 0-11 16,-24 2-33-16,50 23 56 0,-50-49-101 0,25 24-28 16,-25 1-4-16,26-25 0 0,-1 25 52 15,-25-25-40-15,24 0-5 0,-24 0-17 16,0-25-39-16,25 0 39 0,-25-24-22 16,0 25 61-16,0-26-49 0,0 26-36 0,0-27 35 15,0-23-121-15,-25 49 122 16,25 0-43-16,0 1 38 0,0-2 28 0,0 2-16 15,-24-1 50-15,24 25-67 0,0-24-6 16,0 24-12-16,0 0-40 0,0 0-64 16,0 0 7-16,0 0-35 0,0 0-103 15,0 0-200-15,24 0-75 0,-24 0-1053 16,0 24 689-16,25-24-218 0,-25 0 117 16,0 0 245-16</inkml:trace>
  <inkml:trace contextRef="#ctx0" brushRef="#br0" timeOffset="1207.8536">8186 967 816 0,'0'0'145'0,"0"0"30"16,0 0 81-16,0 0 0 0,0 0 200 16,0 0-282-16,0 0 17 0,0 0 18 15,0 0 45-15,0 0 57 16,0 0 320-16,0 0-350 0,0 0 4 15,0 0-58-15,0 0-16 0,0 0-11 16,0 0 100-16,-25 0-127 0,25 0 10 0,0 25-54 16,-25-25 75-16,0 25 5 0,25 0-117 15,0-1-86-15,0-24 5 0,-25 25 6 16,25 1 5-16,0-26-68 0,0 24-93 16,0-24-146-16,25 24-12 0,-25-24-75 15,50 0-760-15,-50 0 338 0,25 0-181 16,-1 0 123-16,26 0 100 0,-25 0 256 0</inkml:trace>
  <inkml:trace contextRef="#ctx0" brushRef="#br0" timeOffset="1461.7014">8508 918 1960 0,'0'0'81'0,"0"0"79"16,0 0 74-16,-25 0 89 0,25 0 276 15,0 0-315-15,0 0-6 16,-24 0 468-16,24 0-578 16,0 0-42-16,0 0 7 0,0 0-20 0,0 49 101 15,-25-49-101-15,25 25 0 16,0 0 18-16,0 0-22 0,0-1 14 0,0 1-105 16,0-25-61-16,74 50-466 15,-49-26 142-15,0-24-73 16,0 26-219-16,0-26-467 0,-25 0-77 15</inkml:trace>
  <inkml:trace contextRef="#ctx0" brushRef="#br0" timeOffset="3271.4472">7540 1613 582 0,'0'0'33'0,"0"0"66"0,0 0 274 15,0 0-116-15,0 0 3 0,0 0-10 16,0 0 0-16,0 0 115 0,0 0-240 16,0 0 9-16,0 24-9 0,0-24 6 15,0 0 4-15,0 0 125 0,0 24-118 16,0-24 5-16,0 26 12 0,0-26-5 16,0 25 273-16,0-1-254 0,25-24 64 15,-25 24-112-15,0 2 10 0,0-2 2 16,0 26 34-16,0 0-104 0,0-1-37 15,0-23 31-15,0 23 19 0,25 50 184 16,-25-48-61-16,25 22 34 0,-25-23-30 16,25-1-56-16,-25 26-63 0,24 24 44 15,-24-49-34-15,25 24 10 0,-25-24-23 0,25-1-3 16,-25 75 68-16,25-74-54 16,-25 25-27-16,0-27-9 0,51 127 33 15,-51-125-56-15,0-2 31 0,24 77 103 16,-24-75-120-16,25 49 1 15,-25-75-32-15,0 1-20 0,0 25 23 16,24-25-8-16,-24 0-8 0,0 49-7 16,25-48 0-16,-25-2 0 0,0 1 0 15,0 0 0-15,25 25 0 0,-25-50 0 16,0 23 0-16,0-23 0 0,0 0 0 0,0 0 0 16,0 25 0-16,0-25 0 0,0 0 0 15,0 0 0-15,0 0 0 0,0 0 0 16,0 0 0-16,0 0 0 0,0 0 0 15,0 0 0-15,0 0 0 0,0 0 0 16,0 0 0-16,0 0 0 0,0 0 0 16,0 0 0-16,0 0 0 0,0 0 0 15,0 0 0-15,0 0 0 0,0 0 0 16,0 0 0-16,0 0 0 0,0 0 0 16,0 0 0-16,0 0 0 0,0 0 0 15,0 0 0-15,0 0 0 0,0 0 0 0,0 0 0 16,0 0 0-16,0 0 0 15,0 0 0-15,0 0 0 0,0 0 0 0,0 0 0 16,0 0 0-16,0 0 0 0,0 0 0 16,0 0 0-16,0 0 0 0,0 0 0 15,0-25 0-15,0 25 0 0,0 0 0 16,0 0 0-16,0 0 0 0,0 0 0 16,0 0 0-16,0 0 0 0,0 0 0 15,0 0 0-15,0 0 0 0,0 0 0 0,0 0 0 16,0 0 0-16,0 0 0 15,0 0 0-15,0 0 0 0,0 0 0 16,0 0 0-16,0 0 0 0,0 0 0 16,0 0 0-16,-25 0 0 0,0 0 0 15,25 0 0-15,-24 0 0 0,24 25 0 0,-25-25 0 16,-50 50 0-16,50-25 0 16,-25-1 0-16,26 1 0 0,-1 0 0 15,-50 25 0-15,51-25 0 16,0 0 0-16,24-25 0 0,-25 24-37 15,25-24-53-15,-25 25-32 0,25-25-55 16,0 0-75-16,0 0-40 0,0 0-640 16,0 0 372-16,0 0-191 0,0-25-130 15,0 25-219-15,0-24-942 0,25 24 1430 0</inkml:trace>
  <inkml:trace contextRef="#ctx0" brushRef="#br0" timeOffset="3757.2845">7393 3820 1689 0,'0'0'65'16,"0"0"144"-16,0 26 463 16,0-26-219-16,0 0 10 0,0 24 28 0,0 1-10 15,0 24 222-15,0-23-470 0,0 22-8 16,0-23-3-16,0 25 63 0,0-1-36 16,0 76 125-16,0-76-245 0,0 26-24 15,0 0-39-15,24-2-23 0,-24 52-24 16,0-51-22-16,0-24 2 0,0 0-9 15,25-2-28-15,-25-23-63 0,25 25-375 16,-25-25 43-16,25-25-152 0,-25 0-275 16,0 0-292-16,0 0-1236 0,0-25 1648 15</inkml:trace>
  <inkml:trace contextRef="#ctx0" brushRef="#br0" timeOffset="5144.1576">7393 4738 1251 0,'0'0'108'0,"0"0"50"16,0-25 102-16,0 25 89 0,0 0 346 15,0 0-362-15,0 0 32 0,0 0-4 16,0 0 4-16,-25 0 180 0,25 0-420 15,0 0-26-15,0 0-10 0,0 0 8 16,0 0 25-16,25 25 65 0,-1-25-108 16,1 0 1-16,-25 0 6 0,50 0-4 15,-2 0 69-15,-23 0-118 0,0 0-33 16,25 0 9-16,-26 0 3 0,26 0-17 16,1 25 49-16,-2-25-44 0,-24 0 26 15,-1 0-33-15,1 0 10 0,24 0-14 16,-49 0 13-16,25 0 10 0,-25 0 22 0,0 0 12 15,25 0 25-15,-25 0 74 0,0 0-53 16,0 0-7-16,0 0-26 0,0 0-4 16,0 0-38-16,0 0-13 0,0 0-1 15,-25 0 15-15,25 0-17 16,-25 0 0-16,25 0 41 0,0-25-20 16,0 25 26-16,-24 0-41 0,24 0 8 15,0 0-8-15,0 0 29 0,0-25-13 16,0 25-13-16,0 0-5 0,0 0-6 15,0-25 2-15,-25 25 7 0,25 0-16 0,0 0 8 16,0 0-3-16,0-24 4 0,0 24-2 16,-25 0-9-16,25-25 18 0,0 25-13 15,0 0 12-15,0-26-11 0,0 26-3 16,-24 0 9-16,24-24-13 0,0 24-16 16,0-24 29-16,-25 24-2 0,25 0 28 15,0-26-35-15,0 26 3 0,0 0 36 16,0 0-13-16,0 0 36 0,0 0-15 0,0 0-1 15,0 0 7-15,0 0 6 16,0 0-17-16,0 26 44 0,0-2-52 0,25-24-10 16,-25 24-2-16,24 2 15 0,26-1 7 15,-50-1-65-15,24-24 26 0,1 25-4 16,0 0-3-16,-25-25 27 0,50 25-15 16,-50-25-23-16,25 25 7 0,-25-25-30 15,0 0 13-15,0 24 12 0,24-24-27 16,-24 0 43-16,0 0 0 0,0 0-7 15,0 0-11-15,-24 0-71 0,24 0 65 16,-25 0-13-16,25 0 6 0,-25 0 14 16,0 0-10-16,0 0 30 0,0 0-7 15,1 26 12-15,24-26 0 0,-25 0-12 0,0 24-6 16,25-24 4-16,0 0 7 0,0 24 10 16,0-24-7-16,0 0-9 15,0 0-1-15,0 0-28 16,0-24 59-16,0 24-51 0,0-24-3 0,0-2-31 15,0 26-48-15,0-24-84 16,0 24 50-16,25-25-56 0,-25 25-68 0,0-25-34 16,0 0-432-16,0 25 166 0,25 0-181 15,-25-25-285-15,0 25-15 0,0 0 263 16</inkml:trace>
  <inkml:trace contextRef="#ctx0" brushRef="#br0" timeOffset="6978.575">8086 4812 616 0,'0'0'13'0,"0"0"41"0,0 0-17 0,0 0 11 15,0 0 81-15,0 0-58 0,0 0-17 16,0 0-54-16,0 0 6 0,0 0-5 15,25 0 72-15,-25 0 9 0,0 0 19 16,0 0 26-16,0 0-32 0,0 0-2 16,0 0 137-16,0 0-113 0,0 0-1 15,0 0-32-15,0 0 8 0,0 0 70 16,0 0 40 0,0-24-158-16,0 24 0 0,0 0 104 15,0 0-35-15,0 0 35 0,0 0 44 16,0 0 25-16,0 0 240 0,0 0-250 15,0 0 35-15,0 0-77 0,0 0-17 16,0 0-7-16,0 0-14 0,0 0-47 0,0 0-38 16,0 0 28-16,0 0 13 0,0 0 28 15,0 0-25-15,0 0 50 0,0 0 10 16,0 0 1-16,25 24-41 0,-25 2 95 16,0-2-106-16,25 0-13 0,-25 1-33 15,0 1 9-15,0 23 67 0,0 0-59 16,25-23-3-16,-25 22-15 0,0-22-15 15,0 23-14-15,24 51 28 0,-24-50-22 16,0-1 32-16,0 1-7 0,0-1 25 16,0 26 59-16,0-26-62 0,0 49 87 15,0-47-122-15,0-27 5 16,0 1-16-16,0 0 4 0,0 25-17 16,0 0-11-16,0-26 9 0,25-24-9 15,-25 25-1-15,0 1-4 0,0-2-10 0,25-24 13 16,-25 25-5-16,0-25 15 0,0 0 5 15,0 25 0-15,0-25-11 0,0 0 5 16,0 0 29-16,0 0 13 0,0 0 1 16,0 0 130-16,0 0-107 0,0 0 4 15,0 0-50-15,0 0-17 0,0-25-2 16,0 25-4-16,-25 0-6 0,25 0 0 0,0 0 0 16,0 0 0-16,0 0 0 0,0-25 0 15,0 25 0-15,0 0 0 0,0 0 0 16,0 0 0-16,0 0 0 0,0 0 0 15,0 0 0-15,0 0 0 0,0 0 0 16,25 0 0-16,-25 0 0 0,25 0 0 16,-25 0 0-16,0 0 0 0,50 25 0 15,-26-25 0-15,1 0 0 0,25 0 0 16,-25 0 0-16,-1 0 0 0,26 25 0 16,0-25 0-16,-25 0 0 0,-25 0 0 15,24 24 0-15,26-24 0 0,-50 0 0 16,0 0 0-16,25 26 0 0,-25-26 0 15,0 0 0-15,0 0 0 0,-25 0 0 16,25 0 0-16,-50 0 0 0,26 0 0 0,-26 0-32 16,25 0 32-16,-25 24 0 0,1-24 32 15,-1 0-32-15,25 0 0 0,-74 24 0 16,74 2 0-16,-24-26 0 0,24 25-11 16,0-25 11-16,-25 24 0 0,50-24 11 15,0 24-15-15,0-24 4 0,0 0-3 0,0 0-21 16,25 0-48-16,-25 0 6 15,25 0-1-15,0 0-42 0,24 0-16 16,1 0-107-16,0 0 160 0,-25 0 12 0,-1 0 18 16,1 0-2-16,0 0 17 15,25 26-12-15,-50-26 11 0,24 0 26 0,-24 0-2 16,0 0 4-16,25 24 30 0,-25-24 19 16,0 25 25-16,-25-25-78 15,25 0 31-15,-24 0-45 16,24 0 18-16,-25 0 23 0,25 0-9 0,0 0-7 15,-25 0 4-15,25 0 3 0,0 25 95 16,0-25-59-16,0 24-11 16,0 2 80-16,0-1-81 0,0-1 33 15,0 2 15-15,0 23 11 0,0 26 60 16,25-51-139-16,-25 25-9 0,0 1-9 0,25 25 0 16,-25-26 0-16,0 76 0 0,0-76 0 15,24 26 0-15,-24-26 0 0,0 25 0 16,0-24 0-16,25-1 0 0,0 75 0 15,-25-25 0-15,0-49 0 16,0 0 0-16,25 25 0 0,-25-25 0 16,0-1 0-16,0-24 0 0,0 25 0 15,0-26 0-15,0 1 0 0,25 25 0 16,-25-2 0-16,0-22 0 16,0-2 0-16,0 1 0 0,0-25-18 15,0 0-139-15,0 0-127 0,0 0-182 0,0 0-876 16,0 0 524-16,-25 0-210 0,25 0-143 15,0-25-64-15,0 25 290 0</inkml:trace>
  <inkml:trace contextRef="#ctx0" brushRef="#br0" timeOffset="8591.624">7268 4515 579 0,'0'0'23'16,"0"0"29"-1,0 0 628-15,0 0-527 0,0 0 1 16,0 0-28-16,0 0 99 0,0 0-116 0,0 0 23 16,0 0 16-16,0 0-7 15,0 0 113-15,0 0-38 0,0 0-121 16,0 0 77-16,0 0-88 15,0 0 1-15,0 0-5 0,0 0 1 16,0 0 67-16,0 0-47 0,0 0 4 0,0 0 51 16,-24 0-3-16,24 0-33 0,-25 0 135 15,25 0-130-15,0 0-8 0,0 0-62 16,-26 0 7-16,26 0-7 16,-25 0 93-16,25 0-98 15,0 0-19-15,-24 0-6 0,24 0-32 0,-24 0 72 0,-1 0-16 16,0 24 0-16,0-24-2 15,0 0 29-15,0 0-40 0,-49 26 85 0,24-26-108 16,1 0 42-16,-1 0-45 0,-24 0-8 0,-75 24-7 16,74-24 2-16,-24 0 0 0,0 24-2 15,-1-24 1-15,-73 26 40 16,73-1-23-16,-24-25-34 0,25 0 14 0,0 24 81 16,0 1 3-16,-100 0 250 15,100-25-202-15,-1 25 10 0,27 0-35 0,-26-25-26 16,24 24-29-16,-49 2-23 0,50-26-10 15,49 24 3-15,-25-24-20 0,26 0 7 16,-26 0 3-16,25 0 9 0,25 0 0 16,-25 0-1-16,25 0 2 0,-25 0-16 15,1 0-10-15,24 0 0 0,-25 0-27 16,25 0 33-16,-25 0-5 0,0 24 42 0,25-24-30 16,0 0-30-16,0 0-21 15,-25 0-43-15,25 0-238 0,0 0 46 0,0 0-102 16,0 0-296-16,0 0-303 0,0-24-277 15,50 0-850-15</inkml:trace>
  <inkml:trace contextRef="#ctx0" brushRef="#br0" timeOffset="9442.6086">8905 5903 1818 0,'0'0'63'0,"0"0"90"0,0 0 101 16,25 0 106-16,-25 0 449 0,0 0-392 16,0 0 44-16,0 0-96 0,0 0 9 0,0 0-31 15,0 26 255-15,0-26-274 16,0 24-47-16,0 1-11 0,0 1 34 0,25 23 296 15,0 0-380-15,-25-23-78 0,0 22-79 16,0 3-59-16,25-27 0 0,-25 75 0 16,0-50 0-16,0-23 0 0,24-1 0 15,-24-1 0-15,0 26-198 0,0-25-44 16,0-25-106-16,0 25-101 0,0-25-123 16,0 0-89-16,0 0-1150 0,0 0 853 15,0-25-78-15,0 0 246 16</inkml:trace>
  <inkml:trace contextRef="#ctx0" brushRef="#br0" timeOffset="9958.8034">8806 5978 2625 0,'-25'0'72'0,"25"0"282"0,-25-25 225 15,25 25-96-15,0 0-300 16,0 0-54-16,0-24-23 0,0 24-12 16,25-26-36-16,0 26-67 0,0-24 9 15,-25-1-10-15,25 25-3 0,0 0 32 16,24-25-23-16,-24 0 49 0,0 25-51 0,0 0 17 16,-1 0-8-16,1 0 33 0,0 0-52 15,0 0 12-15,0 0-33 0,-25 0 70 16,25 0 51-16,-25 50 258 15,0-25-217-15,0 25 53 0,0-26-46 16,0 1-24-16,-25 1 42 0,25-2-13 16,0 1-85-16,-50 24 21 0,50-23-34 15,-25 22 10-15,25-22-11 0,-25-1 26 16,1-1-14-16,24 0-58 0,-25 2-2 0,25-26-50 16,0 24-33-16,0-24-178 0,0 0 141 15,0 0-29-15,0 0-2 0,25 0 42 16,-25 0 14-16,24 0 6 0,1-24 93 15,0 24 6-15,-25 0 31 0,25-26-14 16,0 26 80-16,-25 0-27 16,25 26 39-16,-25-26 10 0,0 24-4 15,0-24-6-15,24 50 50 0,-24-26-96 0,25-24-7 16,-25 26-8-16,0-1-13 0,25-1-2 16,0 2-224-16,-25-26-61 0,25 24-76 15,-25-24-168-15,24 0-230 0,-24 0-1080 16,25 0 856-16,-25-24 259 0,0 24 231 15</inkml:trace>
  <inkml:trace contextRef="#ctx0" brushRef="#br0" timeOffset="10258.4561">9501 6176 2485 0,'0'0'153'0,"-25"0"155"16,25 0 72-16,0 0 184 0,-25 26 251 0,25-26-482 15,0 25-184-15,0-25-28 16,-24 0-6-16,24 24-69 0,0 0 160 16,0-24-126-16,0 26 39 0,0-2-76 15,0-24-9-15,0 50-4 0,0-50-27 0,0 24-4 16,0 77 18 0,0-77-18-16,24 1-74 15,1-25 45-15,-25 0-16 0,25 25 46 16,0-25-137-16,-25 0-25 0,25 0-160 15,-1 0 82-15,-24 0-100 0,25-25-95 16,-25 25-146-16,25-25 74 0,-25 1-423 16,25 24 412-16,-25-26 27 0,0 26 93 15,0 0 5-15</inkml:trace>
  <inkml:trace contextRef="#ctx0" brushRef="#br0" timeOffset="10529.626">9476 6399 718 0,'0'0'291'0,"0"0"-68"0,0 0 295 15,0 0-271-15,0 0-20 0,0-24-3 16,0 24-17-16,0 0 127 0,0 0-231 0,25 0-15 15,0 0 8-15,-25 0-111 16,0 0-36-16,25 0-39 0,-25 0-45 16,0 0-227-16,0 0 124 0,24 0-50 15,-24-25-150-15,0 25-2 0,0 0-325 16,0 0 572-16,0-25 51 0</inkml:trace>
  <inkml:trace contextRef="#ctx0" brushRef="#br0" timeOffset="10738.1424">9451 6227 2429 0,'0'-25'104'0,"0"25"156"0,0 0 159 15,0 0 121-15,0 0 347 0,25 0-645 0,-25 0-121 16,25-26-88-16,-25 26-7 0,50 0-244 15,-50-24-133-15,24 24-231 0,-24 0-218 16,25 0-150-16,-25 0 32 0</inkml:trace>
  <inkml:trace contextRef="#ctx0" brushRef="#br0" timeOffset="12644.0906">7615 1985 673 0,'0'0'67'0,"0"0"38"0,0 0 106 16,0 24 330-16,0-24-263 0,0 0-32 15,0 0-13-15,0 0 48 0,0 0 13 16,0 0 261-16,0 0-256 0,-25 0-12 16,25 0-8-16,0 0-44 0,-25 0-83 15,0 25 6-15,25-25-88 0,0 0-20 16,-24 0 10-16,0 0 18 0,-1 0 91 0,0 0-109 16,25 0-1-16,-25 0 24 15,1 0-54-15,-1 0 41 0,-25 0 68 16,25 0-67-16,0 0-17 0,-24 25-31 15,23-25 35-15,-23 25-12 0,0-25-17 16,24 0-19-16,0 0 10 0,-25 0-2 0,1 0-13 16,-1 0 28-16,1 25 16 0,-1-25 0 15,25 0-14-15,-25 0 4 0,-24 24-68 16,24-24 49-16,1 0-23 0,24 0 40 16,-25 0-19-16,25 0-16 0,-49 0-17 15,24 25 35-15,26-25-12 0,-26 0 1 16,25 0-3-16,-49 0-48 0,49 0 35 0,-25 0-5 15,25 0 16-15,1 0-9 0,-26 0 4 16,0 0-1-16,1 0 8 0,24 26-11 16,0-26-6-16,-25 0-5 0,1 24 11 15,-1-24 7-15,25 0-4 0,-24 0-9 16,24 24-1-16,-25-24-3 0,1 0-32 16,24 25 47-16,-24-25-6 0,24 0-5 15,1 0 23-15,-2 0 7 0,1 0-18 16,0 0-4-16,-25 0 18 15,26 0-24-15,-1 0 28 0,0 0-29 16,0 0-18-16,0 0 28 0,0 0-2 16,2 0 10-16,23 0-12 0,-25 0 11 15,-25 0 25-15,50 0-3 0,-25 0-20 0,1 0-3 16,24 0 2-16,-25 0-22 16,25 0 8-16,0 0 2 0,-25 0 0 0,25 0 26 15,0 0-23-15,-25 0 21 16,25 0-36-16,0 0-21 0,-25 0 9 15,25 0 5-15,0 0 22 0,0 0-37 0,-24 0 3 16,24 0-36-16,0 0-33 0,0 0-52 16,0 0-272-16,0 0-5 0,0 0-252 15,0 0-305-15,0 0-208 0,0 0-491 16</inkml:trace>
  <inkml:trace contextRef="#ctx0" brushRef="#br0" timeOffset="14476.3845">4837 2257 782 0,'0'0'83'16,"0"0"54"-16,0 0 33 0,0 0 113 0,0 0 164 15,0 0-225-15,0 0-48 0,0 0-1 16,0 0 12-16,0 0 7 0,0 0 208 16,0 0-175-16,0 0 59 0,0 0-28 15,0 0 19-15,0 0-18 0,0 25 85 16,0-25-191-16,0 0-44 0,0 0 9 16,0 49-21-16,0-24 172 0,0 0-102 15,0 0 6-15,0 24-33 0,0 1 12 16,25 74 245-16,0-73-256 15,-25-3-8-15,25 27 50 0,0-25-163 16,-25-1-3-16,24 0 19 0,-24-23 10 16,25 73 83-16,0-75-49 0,-25 1 8 0,25 25-5 15,-25-25 2-15,0 24-20 0,0-23-53 16,25-2 4-16,-25-24-23 0,0 24 33 16,0-24 1-16,0 0-17 15,0 0 0-15,0 0-1 0,0 0 19 16,0 0 12-16,0 0 25 0,0 0 4 0,0-24 36 15,0 24-66-15,0 0-18 16,0 0 10-16,0 0-29 0,0 0 0 16,0 0 0-16,0 0 0 0,0 0 0 15,0 0 0-15,0 0 0 0,0 0 0 16,0 0 0-16,0 0 0 0,0 0 0 16,0 0 0-16,0 0 0 0,0 0 0 15,0 0 0-15,23 0 0 16,27 0 0-16,-25 0 0 0,-25 0 0 15,50 0 0-15,-50 24 0 0,49-24-3 16,-24 0-28-16,0 26 31 0,0-26 2 16,-25 0-2-16,26 24 32 0,-2-24-68 15,-24 0 17-15,0 0 6 0,0 25 15 16,0-25-12-16,0 0 29 0,-50 25-19 0,25-25-1 16,0 0-14-16,0 25 19 0,-24-25 4 15,-26 25-2-15,50-25-30 0,-23 25 17 16,-2-25 8-16,25 24 20 0,-24-24-18 15,-1 24-6-15,50 2-10 0,-25-26 5 16,25 0 1-16,0 0-22 0,0 25-101 16,25-25 49-16,-25 0-23 15,25 0 34-15,0 24-63 0,24-24-115 0,1 0 109 16,-25 0 36-16,-2 0 6 0,27 0 51 16,-25 0 8-16,25 0 6 0,-26 0 20 15,1 0 4-15,-25-24 5 0,0 24-6 16,25 0 46-16,-25 0 15 0,0 0 27 15,-25 0-13-15,25 24 10 0,-49-24-13 16,24 0 46-16,0 0-69 0,0 25-11 0,25-25 5 16,-25 0-17-16,25 0-2 0,0 25 13 15,0-25-44-15,0 0 5 0,0 0-1 16,0 25-5-16,0-25 33 0,0 25-18 16,0 0 1-16,0-25 18 0,0 25-9 15,0 24 12-15,25-23-20 0,-25-2-20 16,25 1 24-16,-25 0 21 0,0 25-18 15,0-2 47-15,0 2-32 0,25-25 30 16,-25-1-20-16,0 26-9 0,0 0-30 0,0 0 27 16,0-26-26-16,0 1 26 15,0 1 34-15,0 23-35 0,0 0 38 0,0-23-50 16,0-3-6-16,0 3 9 0,0-2 39 16,0 26-46-16,0-50-7 0,0 24-25 15,0 2 29-15,25-26 1 0,-25 25 5 16,0-25-22-16,0 0 24 0,0 24-17 15,0-24 13-15,0 0-1 0,0 0 1 16,0 0-9-16,0 0-4 0,0 25 5 16,0-25-9-16,0 0-10 0,0 0 19 15,0 0 8-15,0 0 63 0,0 0-63 0,0 0 7 16,0 0-44-16,0 0 37 0,0 0-19 16,0 0 8-16,0 0 2 0,0 0-2 15,0 0 67-15,0 0-64 0,0 0 1 16,0 0 20-16,0 0-31 0,0 25 43 15,0-25-24-15,0 0-6 0,0 25-20 16,0-25 19-16,0 0 21 16,0 25-23-16,0-25 21 0,0 0-44 15,0 0-5-15,0 0 48 16,0 0-3-16,0 0-5 0,0 0 6 16,0 0-8-16,0 0-52 0,0 0 6 15,0 0-49-15,0 0-41 0,0-25-635 16,0 25 273-16,0 0-116 15,0 0-1468-15,0 0 837 16,-25-25 93-16,25 25 426 0</inkml:trace>
  <inkml:trace contextRef="#ctx0" brushRef="#br0" timeOffset="16564.9048">5184 4713 654 0,'25'0'38'16,"-25"0"200"-16,0 0-37 0,0 0-19 16,0 0-9-16,0 0 32 0,0 0-1 15,0 0 256-15,0 0-200 0,0 0-1 16,0 0 30-16,0 0-20 0,0 0 247 15,0 0-261-15,0 0 13 0,0 25-33 0,0-25-40 16,0 0-27-16,0 25 112 0,0-25-129 16,0 25-17-16,24-25 16 0,-24 24 18 15,0 2 14-15,0 22 136 0,0 3-195 16,25-27-25-16,-25 26-17 0,25 0 8 16,-25 24 53-16,25-25-93 0,-25 1-8 15,0 0-12-15,25 24 23 0,1 25 103 16,-26-49-70-16,24 0-6 0,-24-1 20 15,0 1 3-15,25-2 0 0,-25 27-14 16,24-25-69-16,-24 0-20 0,0-26 27 16,25 2 12-16,-25 49 9 0,0-51-25 0,0 1-4 15,0 0 12-15,25-25-22 16,-25 24 3-16,0 2 16 0,0-2-26 0,0-24 10 16,0 0-26-16,0 0 44 15,0 24-37-15,0-24 26 0,0 0-23 0,0 0-1 16,0 0 20-16,0 0-20 0,0 0 33 15,0 0-18-15,0 0 2 0,0 0-11 16,0 0 0-16,0 0 0 0,0 0 0 16,0 0 0-16,0 0 0 0,0 0 0 15,0 0 0-15,0 0 0 0,0 0 0 16,0 0 0-16,0 0 0 0,0 0 0 16,0 0 0-16,0 0 0 0,0 0 0 0,0 0 0 15,0 0 0-15,0 0 0 0,0 0 0 16,0 0 0-16,0 0 0 0,0 0 0 15,0 0 0-15,0 0 0 0,0 0 0 16,0 0 0-16,0 0 0 0,0 0 0 16,0 0 0-16,0 0 0 0,0 0 0 15,0 0 0-15,0-24 0 0,0 24 0 16,49 0 0-16,-24 0 0 0,0 0 0 16,24 0 0-16,-24 0 0 0,0 0 0 15,25 0 0-15,-25 0 0 0,-1 0 0 16,1 0 0-16,0 24 0 0,0-24 0 15,0 0 0-15,-25 0 0 16,0 0 0-16,0 0 0 0,-25 26 0 16,25-26 0-16,-25 0 0 0,-25 25 0 0,1-25 0 15,24 24 0-15,-25-24 0 0,1 24 0 16,-26 2 0-16,50-2 0 0,-24-24 0 16,24 25 0-16,1 0 0 0,-1-25 0 15,1 24 0-15,24 2 0 0,0-26 0 16,0 0 0-16,0 25 0 0,24-25 0 0,1 0-2 15,-1 0-75-15,50 0-373 16,-49 0 319-16,0 0 25 0,25-25 3 16,-1 25-100-16,-24 0 151 15,-25 0-3-15,25 0 28 0,0 0 18 0,-25-26-26 16,0 26 7-16,0 0 22 0,0 0 30 16,0 0 28-16,0 0-9 15,-25 0 101-15,25 0-67 0,-25 0-7 0,25 26-7 16,0-26-2-16,0 0-4 0,0 0 24 15,-25 25-77-15,25-25 40 0,0 24 44 16,0-24-42-16,0 50 161 0,0-50-186 16,0 25 25-16,0 0-68 0,25 0 30 15,-25 24 5-15,25 0 61 0,-25 1-41 16,0 0-1-16,25-25-32 0,-25 24 18 16,0 50-18-16,0-49 0 0,0 0 0 0,25 0 0 15,-25-25 0-15,0 25 0 0,24 23 0 16,-24-23 0-16,0-1 0 0,25-24 0 15,-25 25 0-15,0 24 0 0,25-49 0 16,-25-1 0-16,0 26 0 0,0-25 0 16,0 0 0-16,25 50 0 0,-25-51 0 15,0 2 0-15,0-2 0 0,0 1 0 16,25 25 0-16,-25-25 0 0,0-25 0 16,0 24 0-16,0-24 0 0,0 25 0 15,0 0 0-15,0-25 0 0,0 0 0 0,0 25 0 16,0-25 0-16,0 24 0 15,0 0 0-15,0-24 0 0,0 0 0 0,0 0 0 16,0 26 0-16,0-26 0 0,0 0 0 16,0 0 0-16,0 0 0 0,0 0 0 15,0 0 0-15,0-26 0 0,0 26 0 16,0 0 0-16,0 0 0 0,0 0 0 16,0 0 0-16,0 0 0 0,-25 50 0 15,25-50 0-15,0 0 0 0,0 25 0 16,0-25 0-16,0 0 0 0,0 0 0 0,0 0 0 15,0 25 0-15,25-25 0 16,-25 0 0-16,0 0 0 0,0 0 0 0,0 25 0 16,0-25 0-16,-25 25 0 0,25-25 0 15,0 25 0-15,0-25 0 0,0 0 0 16,0 25 0-16,0-25 0 0,0 25 0 16,0-25 0-16,0 0 0 15,0 0-19-15,0 0-25 0,0 0-191 16,0 0 96-16,0-25-3 0,0 25 44 15,0 0 10-15,25 0 6 0,-25 0-86 16,0 0 66-16,0 0-49 0,0 0 32 16,0 0-14-16,0 0-99 0,0 0 77 15,0 0-48-15,0 0-23 0,0 0 10 0,0 0-1 16,0 0-310-16,0 0 17 16,0 0-163-16,0 0-255 0,0 0-45 0,0-25-476 15</inkml:trace>
  <inkml:trace contextRef="#ctx0" brushRef="#br0" timeOffset="18057.6008">5755 8211 519 0,'0'0'38'0,"0"0"-5"16,-25 0 25-16,25 0-67 0,0 0-4 16,0 25 18-16,0-25 4 0,0 0 75 15,0 0-88-15,0 0 8 0,0 0 7 16,0 0-58-16,0 0 97 0,0 25 165 16,0-25 132-16,25 0-59 0,-25 0-129 15,0 0 9-15,0 0 23 16,0 0-15-16,0 0-42 0,24 0 68 0,-24 0-112 15,0 0-4-15,0 0 5 0,0 0 10 16,25 0 94-16,-25 0-78 0,0 0 44 16,0 0 14-16,0 0 23 0,0 0-20 15,0 0 109-15,25 0-134 0,-25 0 0 16,0 0-27-16,0 0 18 0,25 0-22 16,-25 0 92-16,25 0-130 0,-25 0-42 0,0 0 11 15,24 0-13-15,1 0 11 0,-25 0-13 16,25 0 7-16,0 0 17 0,0 0-16 15,0 0-28-15,24 0-28 16,1 0 5-16,-25 0 6 0,24 0 20 0,-24 0-9 16,50 0 34-16,-26-25-29 15,-24 25 17-15,25 0 17 0,-26 0 15 0,26 0-4 16,25 0 53-16,-51 0-67 0,1 0-19 16,25 0-51-16,-25 0 26 0,49 0 18 15,-49 0 19-15,0-25-43 0,0 25-21 16,24 0 32-16,-24 0-9 0,49 0 10 15,-49 0 5-15,25 0-8 0,-25-25-16 16,0 25 10-16,48 0-35 0,-47 0 45 16,23-25-3-16,-24 25 8 0,0 0-14 0,0 0-1 15,25 0 31-15,-1 0-56 0,-24 0 57 16,0 0-7-16,-1 0-8 0,25 0 64 16,-24 0-82-16,0 0 1 0,0 0 2 15,-1 0-8-15,1 0 24 0,25 0-34 16,-24 0 21-16,-1 0-8 0,-1 0 24 0,1 0-22 15,49 0-36 1,-50 0 47-16,26 0-6 0,-25 0-16 16,0 0 4-16,-25 0 12 0,25 0 7 15,-1 0-7-15,-24 0 3 0,25 0-7 16,-25 0 1-16,25 0-7 0,-25 0 1 16,25 0-10-16,0 0 20 0,-25-25 0 0,24 25 5 15,-24 0-16-15,25 0-26 0,0 0 13 16,0-25 7-16,-25 25 7 0,25 0-4 15,0 0 20-15,-1 0-21 0,-24 0 11 16,25 0-10-16,0-24 4 0,-25 24 6 16,25 0 3-16,-25 0-1 0,0 0-6 15,0 0-6-15,0 0 7 0,0 0-1 16,25 0 18-16,-25 0-21 0,0 0-13 0,0 0 16 16,0 0-33-16,24 0 78 0,-24 0-43 15,0 0 42-15,25 0-46 0,-25 0 1 16,0 0 11-16,25 0-21 0,-25 0 10 15,0 0-3-15,0 0-6 0,25 0 30 16,-25 0-12-16,0 0-11 0,0 0-6 16,0 0 10-16,0 0 2 15,0 0-9-15,0 0-4 0,25 0-2 0,-25 0 15 16,0 0 3-16,0 0 7 0,25 0 2 16,-25 0-13-16,24 0-30 15,-24 0 20-15,0 0 5 0,0 0 12 16,0 0 25-16,0 0-11 0,0 0-25 15,0 0 39-15,25 0-4 0,-25 0-29 0,0 0 1 16,0 0-14-16,0 0 11 0,0 0 8 16,0 0-32-16,0 0-32 0,0 0-153 15,0 0 49-15,-25 0-43 0,25 0 1 16,0 0-49-16,0 0-109 0,0 0-836 16,0 0 376-16,0 0-136 0,0-26 157 15,0 26 123-15</inkml:trace>
  <inkml:trace contextRef="#ctx0" brushRef="#br0" timeOffset="19873.9874">4217 4613 666 0,'0'0'125'0,"0"0"71"15,0 0 84-15,0 0 11 0,0 0 235 16,0 0-278-16,0 0 21 0,0 0 11 0,0 0 55 16,0 0 716-1,0 0-759-15,0 0-45 0,0 0 123 16,0 0-213-16,0 0-16 0,0 26 93 0,0-26 48 15,0 25 322-15,0-25-394 16,0 24-37-16,0 1-51 0,0 0 12 0,0 0-18 16,0 50 131-16,0-51-130 0,0 25 3 15,25 1 3-15,-25 0-32 0,0 24 44 16,0-24-126-16,0-25-9 0,0 24 0 16,0-24 0-16,0 0 0 0,25 24 0 15,-25-23 0-15,0-26 0 0,0 24 0 16,0-24-25-16,0 0-296 0,0 0 17 0,0 0-141 15,0-24-114-15,0 24-33 16,0-26-275-16,0-23-1090 0,0 49 797 0,0-25 282 16,0 0 316-16</inkml:trace>
  <inkml:trace contextRef="#ctx0" brushRef="#br0" timeOffset="20399.3231">3969 4515 567 0,'0'0'73'0,"0"0"70"15,0 0 86-15,0 0 75 0,0 0-18 16,0 0 490-16,0 0-496 16,0 24 417-16,-25 2-215 0,25-2-32 15,0 0-14-15,0 2 19 16,0 73 378-16,25-49-449 0,-25 0-90 16,0 98 200-16,25-99-402 15,-25 1-9-15,24 0-3 0,-24-25 21 0,0 49 12 0,0-49-100 16,0 0-16-16,0 25-157 15,0-50 27-15,0 0-451 16,0 0 270-16,0 0-66 0,0 0-33 16,0-26-556-16,0 26 392 0,0 0-91 15,0 0-103-15,0-24-57 0,0 24-533 16</inkml:trace>
  <inkml:trace contextRef="#ctx0" brushRef="#br0" timeOffset="21016.0998">3919 4937 1391 0,'0'0'66'16,"0"0"365"-16,0 0-107 0,0 0 78 16,0 0 12-16,0 0 77 0,0 0 468 15,0 0-628-15,0 0-149 0,0 0-73 16,0 0 66-16,0 0-44 0,-25 0 248 16,25 0-209-16,0 0 8 0,0 0-20 15,0 0 32-15,-25 24 118 0,25-24-183 16,-24 0-10-1,-1 0 16-15,25 25 7 0,-50-25 14 0,1 25 102 0,-1-25-146 16,25 24-27-16,-25-24 21 0,-24 0-13 0,-50 26 9 16,49-26-89-16,1 24-9 0,-25-24 0 15,-1 24 0-15,2-24 0 0,-101 26 0 16,75-1 0-16,1-1 0 0,23 1 0 16,0-25 0-16,-98 50 0 0,124-50 0 15,0 25 0-15,-1-1 0 0,25-24 0 16,1 26 0-16,-26-26 0 0,75 0 0 15,-24 0 0-15,24 0 0 0,0 0 0 16,49-26-278-16,-24 26-56 0,0 0-258 16,0 0-97-16,49-49-2506 15,-74 24 1932-15,25 25 345 0</inkml:trace>
  <inkml:trace contextRef="#ctx0" brushRef="#br0" timeOffset="22474.462">6003 8286 1326 0,'0'0'107'0,"0"0"38"0,0 24 377 15,0-24-265-15,0 0 28 0,0 0-1 16,0 0 9-16,0 0-12 0,0 0 186 16,-25 0-271-16,25 0-12 0,0 0-18 15,0 0 4-15,0 0-17 0,-50 0 56 0,25 0-102 16,25 0-25-16,-24 0 23 0,-1 0-6 15,-50 0 133-15,26 0-81 0,-1 0-55 16,0 0-6-16,1 0-100 0,-1 0 10 16,-98 0 38-16,73 0 43 0,0 25-75 15,1-25 9-15,-1 25 5 0,-97-25-11 16,73 0-12-16,23 25-2 0,-22-25-3 16,23 25-4-16,1-25 10 0,-100 23 13 15,100-23-10-15,-26 26 1 0,26-26-4 0,0 0 5 16,-150 26 4-1,150-3-1-15,-50-23 1 0,49 0 24 0,26 0-22 16,-1 0-8-16,0 25 1 0,-74-25-26 16,75 0 39-1,-1 0 0-15,25 25 3 0,-25-25 18 0,1 0-20 16,-26 25-15-16,51-25-13 0,-26 25 10 0,25-25 5 16,0 0-11-16,0 0 7 0,1 0-7 15,-1 24 0-15,0-24 4 0,0 0-8 16,25 0-2-16,-49 0 17 0,25 0 0 15,-1 0 8-15,25 0-11 0,-25 26 4 16,25-26 1-16,0 0 2 0,-25 0 12 16,25 0-10-16,0 0 4 0,0 0-36 15,0 0 4-15,0 0 16 0,-24 0 46 16,24 0-47-16,0 0 6 0,0 0-24 0,0 0 19 16,-25 0 5-16,25 0 2 0,0 0 14 15,0 0 6-15,0 0 136 0,0 0-81 16,0 0 5-16,-25 0-57 0,25 0-3 15,0 0-1-15,0 0-13 0,0 0-8 16,0 0-10-16,0 0 1 0,0 0-7 16,0 0-3-16,0 0 18 0,0 0 15 15,0 0-21-15,0 0 23 0,-25 0-28 16,25 0 19-16,-25 0-16 16,25 0 19-16,0 0-32 15,0 0-43-15,0 0-54 0,0 0-83 0,0 0-79 16,0 0-454-16,0 0 169 0,25 0-147 15,-25 0-167-15,25 0-129 0,-25 0 100 16</inkml:trace>
  <inkml:trace contextRef="#ctx0" brushRef="#br0" timeOffset="24590.7583">8210 5234 1018 0,'0'-25'76'16,"0"25"85"-16,0 0 79 0,0 0 40 0,0 0 13 15,0 0 272-15,0 0-241 0,0 0-1 16,0 0-21-16,0 0 58 15,0 0 279-15,25 0-381 0,-25 0-66 0,0 0-13 16,0 0-23-16,25 0 48 0,-25 0 183 16,0 0-175-16,25 0-57 0,-25 0-42 15,25 0 13-15,0 0-15 0,-1 0-82 16,1 0-24-16,25 0-3 0,-25 0 3 16,24 0 7-16,75-25 75 0,-49 25-5 15,-1 0 26-15,26-24 18 0,-26 24-16 16,125-25 36-16,-100 25-127 0,0 0-23 15,-24-26 0-15,-1 26-9 0,0-24 20 16,51 24-31-16,-1-24-19 16,-75-2 32-16,-24 26 1 15,-25 0 18-15,25 0 7 0,-25 0 52 16,0 0-40-16,0 0-9 0,0 0-13 16,-25 0 7-16,25-24-36 0,-25 24-139 15,25 0-25-15,0 0-137 0,-25 0-177 0,25 0-197 16,-24 0-1371-16,24 0 877 0,0 0 129 15,-25 0 382-15</inkml:trace>
  <inkml:trace contextRef="#ctx0" brushRef="#br0" timeOffset="25406.9463">9848 4713 1848 0,'0'-25'262'0,"0"25"0"16,0 0 77-16,0 0 8 0,0 0 61 16,0 0-28-16,0 0 414 15,0 25-78-15,0 0-224 16,25 0-238-16,-25 0 37 0,0-1-34 0,0 26 240 16,25 25-118-16,-25-26-123 15,0 0-143-15,25-23-13 0,-25 22-23 16,25-22 7-16,-25-1-59 0,0 49-15 15,23-49-10-15,-23 0-20 16,0-25-58-16,0 24-41 0,0-24-310 16,0 0 156-16,0 0-150 0,0 0-93 0,0 0-194 15,0-24-202-15,0-1-1135 0,0 0 1048 16,0 0 214-16,0 25 251 0</inkml:trace>
  <inkml:trace contextRef="#ctx0" brushRef="#br0" timeOffset="25772.0479">10145 4589 1881 0,'0'0'217'0,"0"24"105"0,0-24 191 15,0 26 78-15,0-1 525 16,0 24-326-16,0-24-468 0,0 25 334 16,0-26-373-16,0 26-63 15,26-26-26-15,-26 27-23 0,0 23 135 0,0-24-173 16,0-2-33-16,25 3-52 15,-25-27-4-15,0 26-47 0,25 0-27 0,-25-26-37 16,0 2-34-16,0-26-71 0,0 24-70 16,0 1-525-16,0-25 229 0,0 0-188 15,0 0-239-15,0-25-140 0,-25 25-117 16,25-50-384-16</inkml:trace>
  <inkml:trace contextRef="#ctx0" brushRef="#br0" timeOffset="26922.5674">10270 4961 781 0,'0'0'60'0,"0"0"81"0,0 0 68 15,0 0 310-15,0 0-289 0,-24 0-1 16,24 0 407-16,-25 0-492 16,25 0 2-16,0 0-6 0,0 0 167 15,0 0-168-15,0 0 2 0,0 0 52 16,0 0 16-16,0 0 256 0,0 0-297 16,0 0 2-16,0 0-15 0,25 0-8 0,-25 0 12 15,0 0 129-15,24 0-184 0,1 0-24 16,-1 0-14-16,1 0-41 0,49 0 19 15,-24 0-41-15,-1 0 9 0,26 0-6 16,-1-24 2-16,1 24-17 0,74-26 7 16,-75 26-9-16,25-25 19 15,-24 25-8-15,-1-24 28 0,75 24 12 0,-99-24-47 16,0 24-15-16,-1 0-43 16,1-26 12-16,-25 26 19 0,24 0 37 0,-24-24-10 15,0 24-34-15,-25 0 44 16,0 0 22-16,0 0 13 0,0 0 3 15,0 0 22-15,-25 0-48 0,25 0 1 16,0 0-36-16,0 0 59 0,0 0-2 16,0 0 12-16,0 0-51 0,0 0-17 15,0 0 16-15,0 0 42 0,0 0-7 16,0 0-47-16,0 0 7 0,0 0 8 0,0 0-22 16,0 0 59-16,0 0-66 0,0 0-10 15,0 0-20-15,0 0 7 0,0 0-18 16,0 0-70-16,0 0 41 0,0 0 12 15,0 0-25-15,0 0-23 0,0 0 11 16,0 0-240-16,0 0 70 0,0 0-111 16,0 0-72-16,0 0-29 0,0 0-396 0,0 0 419 15,0 0-14-15,0 0 96 16,0-25-335-16,0 25 598 0,0 0 49 16</inkml:trace>
  <inkml:trace contextRef="#ctx0" brushRef="#br0" timeOffset="27270.1554">11659 4763 630 0,'0'0'34'16,"0"0"250"-16,0 0-31 0,0 0 40 16,0 0-11-16,0 0-4 0,0 0 199 15,0 0-31-15,0 0-206 16,0 0 297-16,0 0-255 0,0 0-5 16,0 0-41-16,0 0-53 0,0 0 188 0,0 0-200 15,0 0 90-15,25 0-101 0,-25 0 28 16,0 0 6-16,25 25 179 0,-25-25-205 15,0 24-30-15,0-24 23 0,0 0-2 16,25 50 163-16,-25 25 58 16,24-1-134-16,-24-24-155 15,0-2-36-15,25 3-34 0,-25 73-21 16,25-74 0-16,-25 25 0 0,0-2 0 16,25-23 0-16,-25 24 0 0,0-24 0 15,0-2 0-15,25 52 0 0,-25-75 0 16,0 0 0-16,0 0 0 0,0-1 0 15,0 2 0-15,0-26 0 0,0 24 0 16,24-24 0-16,-24 0-414 16,0 0-82-16,0 0-265 0,0 0-290 15,0 0-216-15,0 0-198 0,0 0-671 16</inkml:trace>
  <inkml:trace contextRef="#ctx0" brushRef="#br0" timeOffset="29022.9176">11907 5953 1502 0,'0'0'57'15,"0"0"523"-15,0 0-341 0,0 0-15 16,0 0 296-16,0 0-241 0,0 0-18 16,0 0-12-16,0 0 11 0,0 0 12 15,0 0 95-15,0 0-203 0,0 0-39 16,0 0 34-16,0 0 18 0,0 0 119 15,0 0-73-15,0 0-12 0,0 0 10 16,25 0-55-16,-25 0-65 0,25 25 19 16,0-25-87-16,0 0-11 0,-1 0-22 15,26 0 3-15,24 26 6 0,-49-26-15 16,25 0 13-16,0 0-12 0,-1 0-33 16,1 0-38-16,-2 0-39 15,-23 0-52-15,-25 0 86 0,0 24 38 0,0-24 37 16,-25 0 7-16,25 0-1 0,-73 25 5 15,48-25-33-15,0 0 30 0,-24 25-38 16,24-25 5-16,-74 24 67 0,74-24 1 16,-25 26-35-16,1-26-5 0,-76 48 23 15,51-22-27 1,49-1 9-16,25-25-8 0,-25 0 6 16,1 24 0-16,24-24-5 0,0 0-11 0,0 0-27 15,0 0-5-15,0 0-7 16,24 24-136-16,26-24 46 0,-25 0-42 0,24 0 12 15,-24 0-46-15,99 0-42 0,-74-24 135 16,0 24 36-16,24 0-17 0,-24 0 90 16,-1 0 3-16,50 0 25 0,-75 0-40 15,1 0 7-15,0 0 56 16,-25 0 22-16,-50 0-38 16,2 24 87-16,-2-24-74 0,25 26-12 15,-49-26 45-15,49 0-23 0,-25 24 4 16,-74 1 83-16,100-25-109 15,-1 25-65-15,-25-25 32 0,25 24 26 16,0-24-2-16,25 26 11 0,-24-26-10 16,24 25-20-16,0-25 46 0,24 0-110 15,-24 0 15-15,50 0 13 0,-25 0-2 16,0 0 16-16,0 0 29 0,24 0-86 0,-24 0 53 16,0 0-2-16,-25 0 46 0,25 0-16 15,-25 0 22-15,0 0 2 0,0 24 42 16,0-24 15-16,0 0 6 0,0 26 11 15,0-26 53-15,0 24-99 0,0-24-18 16,-25 0 0-16,25 25-25 0,0-25 23 16,0 25-14-16,0 0 20 0,0-25-48 0,0 25 30 15,0-1 45-15,0 51 68 0,0-27-55 16,0 3-52-16,0-2 74 0,25 1-4 16,-25 25 38-16,24 49 293 0,-24-49-185 15,0-2-10-15,25-23-64 0,-25 24 2 16,25 50 13-16,0-75-109 0,-25 1-25 15,0 0 7-15,25 0 0 0,0 25 74 16,-25-26-52-16,0-24-12 0,0 0-22 16,0 0-1-16,24-1-4 0,-24 26 27 15,0-25-18-15,0-1 93 16,0 0-86-16,0-24-2 0,0 0-3 16,0 26 7-16,0-26-11 0,0 0-37 15,0 0 0-15,0 0 0 0,0 0 0 16,0 0 0-16,0 0 0 0,0 0 0 15,0 0 0-15,0 0 0 0,0 0 0 0,0 0 0 16,0 24 0-16,0-24 0 0,0 0 0 16,0 0 0-16,0 0 0 0,0 25 0 15,0-25 0-15,0 0 0 0,0 25 0 16,0-25 0-16,25 0 0 0,-25 0 0 16,0 0 0-16,0 25 0 0,0-25 0 15,0 0 0-15,0 0 0 0,0 0 0 16,0 0 0-16,0-25 0 15,0 25 0-15,0 0 0 0,0 0 0 16,0 0 0-16,0 0 0 0,0 0 0 16,0 0-149-16,0 0-199 0,0 0-295 15,0 0-294-15,0-25-1834 0,0 25 1367 0,0-25 292 16</inkml:trace>
  <inkml:trace contextRef="#ctx0" brushRef="#br0" timeOffset="30600.6118">8434 8136 1367 0,'0'0'103'0,"0"0"71"16,25 0 41-16,-25 0 59 0,0 0-25 16,0 0 225-16,24 0 276 15,26 0 143 1,-50 0-681-16,25 0-66 0,0 0-4 0,0 25-8 16,-1-25-106-16,1 0 93 0,0 0-80 15,0 0-10-15,0 0-12 0,-1 0 27 16,26 0 40-16,-25 0-43 0,0 0-16 15,0 0-9-15,-1 0 5 0,26 0-6 16,0 0 94-16,74 0 153 16,-50 0-171-16,-24 0-65 15,-25 0-12-15,24 0 16 0,51 0-34 16,-51 0 8-16,1 0-8 0,-1 0 58 16,-24 0-67-16,25 0 27 0,49 0-11 15,-49-25 5-15,-25 25-3 0,24 0-4 0,1 0-7 16,23 0-12-16,-48 0 24 15,0 0-5-15,25 0 20 0,-26 0-31 0,1 25 9 16,51-25 1-16,-51 0 23 16,24 0-21-16,0 0 7 0,-24 0-3 0,74 0 0 15,-74 0-53-15,24 0 51 0,1 0 9 16,0 0-13-16,-26 0 82 0,76 0-25 16,-51 0 5-16,-24 0-58 0,25 0 7 15,-25-25-9-15,49 25 1 0,-24 0-11 0,-26 0 4 16,26 0-14-16,-25 0 16 0,25 0 3 15,24 0 2-15,-49-25-1 0,24 25-7 16,-24 0 3-16,0 0 2 0,50 0-7 16,-51 0 22-16,1 0-22 15,25 0 0-15,-25 0 18 0,-1 0-12 16,26-24-40-16,-25 24 22 0,0 0 13 0,0 0 52 16,-1 0-41-16,1 0-8 0,0 0 3 15,0 0-12-15,0 0 3 0,-25 0 10 16,24 0-14-16,26 0-2 0,-50 0-15 15,25 0-14-15,0 0-3 0,-25-26-5 16,49 26-56-16,-49 0 76 0,0 0-1 16,25 0 37-16,-25 0-40 0,25 0 41 0,-25-24 24 15,25 24 5 1,-25 0-73-16,0 0 13 0,0 0 18 16,25 0 17-16,-25 0 0 0,0 0 9 0,24 0-24 15,-24 0 3-15,0 0-3 0,0 0 5 16,25 0 7-16,-25 0-4 0,0 0-1 15,0 0-18-15,25 0 21 0,-25 0-6 16,0 0 10-16,0 0-8 0,0 0-37 16,0 0 29-16,25 0 0 0,-25 0 6 15,25 0 8-15,-25 0-17 16,0 0 6-16,0 0 43 0,25 0-44 0,-25 0 7 16,0 0-2-16,24 0 9 0,-24 0 4 15,0 0 33-15,0 0-42 0,0 0-14 16,0 0-5-16,0 0 20 0,0 0-7 0,0 0 6 15,25 0-36-15,-25 0 28 0,0 0 19 16,0 0-20-16,0 0 6 16,0 0 1-16,0 0-18 0,0 0 18 15,0 0-10-15,0 0 26 0,0 0-2 16,0 0 7-16,0 0-64 0,0 0 32 16,25 0-69-16,-25 0 103 0,0 0-107 15,0 0-38-15,25 0-163 0,-25 0 75 0,0 0-121 16,0 0-261-16,0 0-169 0,0 0-1248 15,0 0 1163-15,-25 0 252 0</inkml:trace>
  <inkml:trace contextRef="#ctx0" brushRef="#br0" timeOffset="31938.6084">8508 8061 922 0,'0'0'127'0,"0"0"95"0,0 0 75 0,25-24 547 16,-25 24-563-16,0 0 44 16,0 0 37-16,0 0 429 0,0-24-449 15,0 24-53-15,0 0-79 0,0 0-23 16,0 0 244-16,0 0-155 0,0 0 16 15,0 0-14-15,0 24 26 0,0-24-29 16,-25 24 235-16,25 2-265 0,0-26-65 0,0 24-70 16,0 1-22-16,25 50-85 15,-25-25-3-15,25 24 0 16,-25 1 0-16,25 0 0 16,-25-2 0-16,0-48 0 15,0 50 0-15,0-26 0 0,25-24 0 16,-25-1 0-16,0 26 0 15,0-50 0-15,0 25 0 0,0-25 0 16,0 0 0-16,0 0 0 0,0 0 0 16,0 0 0-16,0 0 0 0,-25 0 0 15,25 0 0-15,-25 0 0 16,25 0 0-16,-50 0 0 16,1 0 0-16,-1 0 0 0,0 0 0 15,26 0 0-15,-26 0 0 0,25 0 0 0,-25 0 0 16,26 25 0-1,-51 0 0-15,50 0 0 0,25-25 0 0,0 25 0 16,0-25 0-16,50 0 0 16,-25 0 0-16,24 0 0 15,-24 0 0-15,25 0 0 0,24-25 0 0,26 0 0 16,-26 25 0-16,-24 0 0 0,24 0 0 16,-24-25 0-16,74 25 0 0,-74 0 0 15,-1 0 0-15,-24 0 0 0,0 0 0 0,0 0 0 16,-1 0 0-16,-24 0 0 15,0 0 0-15,0 0 0 16,-24 0 0-16,24 0 0 0,0 0 0 16,0-25 0-16,0 25 0 0,0 0 0 15,24 0 0-15,-24-25 0 0,0 25-103 16,25 0-506-16,-25-24 17 0,0 24-102 16,25 0-189-16,-25 0-193 0,0 0-75 15,0-26-987-15,0 26 1529 0</inkml:trace>
  <inkml:trace contextRef="#ctx0" brushRef="#br0" timeOffset="32297.7173">8682 9154 1566 0,'0'0'53'0,"0"0"46"0,0 0 99 15,0 24 95-15,0-24 406 0,0 0-314 16,25 0 43-16,-25 0 4 0,25 0-16 15,-25 0-102-15,24 0 63 0,1 0-305 16,-25 0 23-16,25 0-77 0,-25 0-8 16,25 0-69-16,-25 0-17 0,0 0-70 15,0 0-92-15,0 0-185 16,0 0-155-16,0 0-808 0,0 0 653 0,0 0 140 16,0 0 52-16,0 0 143 0</inkml:trace>
  <inkml:trace contextRef="#ctx0" brushRef="#br0" timeOffset="32442.2647">8632 9303 2617 0,'0'0'46'0,"50"0"288"0,-25 0-38 16,24 0 69-16,-24 0-21 0,0 0-10 16,50-25-68-16,-51 25-393 0,1-26-297 15,0 26-212-15,0 0-350 0,-25 0-10 16</inkml:trace>
  <inkml:trace contextRef="#ctx0" brushRef="#br0" timeOffset="33319.6968">12652 5704 2301 0,'25'0'127'0,"-25"0"145"15,0 0 160-15,0 26 197 0,0-26-13 16,0 0 514-16,0 0-632 0,0 0-33 16,24 0-24-16,-24 0-43 0,0 25 128 15,0-25-360-15,0 0-59 0,0 24-72 16,25 1 13-16,-25 0-48 0,0 25 0 15,25-26 0-15,-25 26 0 0,24-25 0 16,-24 25 0-16,0 0 0 16,25 99 0-16,-25-101 0 0,24 2 0 15,-24-25 0-15,0 0 0 0,0 25 0 0,0-25-136 16,0-25-196-16,0 0-293 16,0 0-252-16,0 0-1370 0,0 0 1050 0,25-25 50 15,-25 25 357-15,0-26 199 0</inkml:trace>
  <inkml:trace contextRef="#ctx0" brushRef="#br0" timeOffset="33808.1022">12602 5829 3110 0,'-25'0'121'0,"25"0"92"0,0 0 574 0,-26 0-403 16,26 0-66-16,0 0-112 0,0-25-75 15,0 25-24-15,0-25-103 0,26 25 1 16,-26-24-3-16,25 24-9 0,25-25 14 16,-1-1-60-1,25 2 55-15,-49 24-7 0,-1 0 70 0,26-24-70 16,-25 24-4-16,0 0-38 0,24 0 34 16,-24 0 135-1,-25 24-76-15,0 26 177 0,0-50-46 16,0 25 31-16,-25-1-32 0,25 1-26 0,-24 0-42 15,-26 49 57-15,25 1-39 16,0-25-63-16,0-25-48 16,25 0-7-16,-24-1-6 0,24 2-27 0,0-2 3 15,-25-24-22-15,25 24 13 0,0-24-42 16,0 0-53-16,25 0-134 0,-25 0 100 16,24 0 67-16,-24 0 43 0,25 0 7 15,0-24 58-15,0 24 32 0,0 0 8 16,24 0 243-16,-24 0-183 15,-25 0 3-15,25 24-1 0,-25-24 5 16,25 51 93-16,0-27-127 0,-25 0-13 16,24 2-31-16,-24-2-20 0,25-24-35 15,-25 25-105-15,25 0-23 0,-25-1-77 0,0-24-145 16,25 26-98-16,-25-26-846 16,25 0 499-16,-25 0-150 0,0 0-32 0,25-50 99 15,-25 50 266-15</inkml:trace>
  <inkml:trace contextRef="#ctx0" brushRef="#br0" timeOffset="34156.5725">13321 6078 2475 0,'0'0'138'0,"0"0"127"16,0 0 744-16,0 0-483 0,0 0 7 0,0 0-35 15,-25 0-25-15,25 0 411 0,0 24-552 16,0-24 6-16,0 26 304 15,0-2-590-15,0-24-26 0,0 24-26 16,0 2 0-16,-25 23 0 16,25-25 0-16,0 2 0 0,0-26 0 15,-25 24 0-15,25-24 0 0,0 25 0 16,0 0 0-16,0-25 0 0,0 24 0 16,0-24 0-16,0 0 0 0,0 0 0 15,25 0 0-15,-25 0 0 0,25 0 0 0,0-24 0 16,0 24 0-16,-1 0 0 0,1 0 0 15,0 0 0-15,25 0 0 0,-50 0 0 16,49 0 0-16,-24 0-86 0,-25 0-107 16,25 0-123-16,-25 0-185 15,0 0-154-15,0 24-1182 0,0-24 602 0,0 26-16 16,0-26 232-16,0 0 288 0</inkml:trace>
  <inkml:trace contextRef="#ctx0" brushRef="#br0" timeOffset="35840.5902">6176 6053 2206 0,'0'0'111'0,"0"0"101"0,0 0 140 16,0 0 160-16,0 0 521 0,0 0-575 15,0 25-39-15,0-25 0 0,0 24 21 16,25 26 390-16,-25-26-455 0,25 2-35 16,-25 23-97-16,0-25-65 0,25 26-115 15,-25 50-63-15,25-75 0 0,-25 25 0 16,25-26 0-16,-25 26 0 0,0 0 0 16,24-50-11-16,-24 24-106 0,0-24-131 15,0 0-168-15,0 0-214 0,0 0-779 16,0 0 513-16,0 0 39 0,0-49-182 0,0 49-14 15,0-75-232-15</inkml:trace>
  <inkml:trace contextRef="#ctx0" brushRef="#br0" timeOffset="36321.1143">6028 5953 2533 0,'0'0'57'0,"-25"0"79"16,25-24 80-16,0 24 29 0,0 0 194 16,0 0-300-16,0 0-11 0,0 0-39 0,25-26 53 15,-1 26-129-15,51-24-52 16,-75-1 59-16,25 25-8 16,24 0 7-16,-24 0-32 0,-25 0 72 15,25 0 61-15,0 25 36 0,-25-25 19 16,25 50 149-16,-25-26-205 0,24 1-39 15,-24 1 13-15,0-2 65 0,0 26 158 16,0-26-178-16,0 2-52 0,-24 22-17 16,24-22-7-16,0-1-24 0,-25 23 6 0,25-22-60 15,-25-2 16-15,25 1 1 0,0-25-20 16,-25 25-60-16,25-25-24 0,0 0-11 16,0 24 40-16,0-24 0 15,0 0 23-15,25 0 4 0,-25 0 34 0,0-24-1 16,25 24 17-16,-25 0 37 15,25-25 93-15,-25 25-59 0,24 0 26 0,-24 0 27 16,25 0 13-16,0 25 5 0,0-1 116 16,-25-24-146-16,25 26-11 0,-1-1-32 15,-24-1-16-15,25 2-20 0,-25-2-83 16,25 1-618-16,0 0 279 16,-25-25-64-16,0 0-237 0,0 0-104 15,25 0-1192-15,-25 0 1121 0,0-25 250 16</inkml:trace>
  <inkml:trace contextRef="#ctx0" brushRef="#br0" timeOffset="36506.1429">6598 6251 4311 0,'0'0'145'15,"0"24"687"-15,0 2-475 16,0-26-24-16,0 24-5 0,0-24-44 0,25 25-90 15,-25 0-177-15,25-1-111 16,-25-24-134-16,25 26-144 0,-25-26-175 16,25 25-1183-16,-25-1 552 0,24-24 31 15,-24 0 366-15</inkml:trace>
  <inkml:trace contextRef="#ctx0" brushRef="#br0" timeOffset="37483.8633">5531 3125 2377 0,'0'0'135'0,"0"0"154"15,0 0 209-15,0 0 165 0,0 0-57 16,25 0 418-16,-25 0-612 0,0 0 8 16,0 50-39-16,0-50 6 0,25 25-28 15,-25 50 145-15,25-51-387 0,-25 26-98 16,0-26-19-16,24 26 0 0,1 25 0 16,-25-1 0-1,25-25-103-15,-25-24-69 0,0-25-139 0,25 0-181 16,-25 25-1574-16,0-25 1191 15,0-25-966-15,0 25 920 0,0-25 253 16,0 25 273-16</inkml:trace>
  <inkml:trace contextRef="#ctx0" brushRef="#br0" timeOffset="37970.4981">5457 3125 2748 0,'0'0'291'0,"0"0"-24"16,0 0 91-16,0 0-22 0,0 0-22 15,0-25 140-15,0 1-323 0,0 24-32 16,0-26-27-16,0 2-46 0,0 24-1 16,25-24-12-16,-1-1-13 0,1 25-1 15,0-26 1-15,-25 26 10 0,25 0-5 16,0 0-14-16,-25 0-9 0,24 0 28 15,-24 0 14-15,25 0-18 0,0 75-27 16,0-51 7-16,-25 26 84 16,25-50-26-16,-25 25 70 0,0 1-12 15,0-2-66-15,0 26-35 0,0-26-30 0,-25 26 22 16,25-26 9-16,-25 2-18 16,25-26 10-16,-25 49-14 0,25-24-10 0,0-25-15 15,0 25-36-15,-25-25-16 0,25 0-138 16,0 0 96-16,0 0-45 0,0 0-27 15,25 0-15-15,-25 0 53 0,25-25 65 16,0 0 227-16,0 25 36 0,0 0 18 16,-25 0 30-16,24 0 93 0,1 0-135 15,0 25-25-15,-25-25 11 0,25 25 46 16,0 0-4-16,-1 0 143 0,-24-1-227 16,25-24-62-16,-25 24-6 0,0 2-52 15,25-1-243-15,0-25 0 0,-25 24-77 16,25-24-221-16,-25 0-219 0,0 0-292 0,49-24-914 15,-49 24 1370-15</inkml:trace>
  <inkml:trace contextRef="#ctx0" brushRef="#br0" timeOffset="38454.8884">6077 3299 2719 0,'-25'0'82'0,"25"24"102"0,0-24 451 16,0 0-297-16,0 0-61 0,0 0-99 15,0 0-59-15,0 0-87 0,0-24-35 16,0 24 7-16,0-24 16 0,0 24-3 16,0 0-17-16,0-26-20 0,25 26-9 15,0-24 14-15,-25-1 58 16,25 25 76-16,-25 0-52 15,0 0 205-15,0 25-197 16,25-25-14-16,-25 24 22 0,0-24 27 16,0 26-12-16,0-2-58 0,0 0-8 15,0-24 39-15,0 26-5 0,-25 23-19 16,25-24-53-16,0 0 26 0,-25 0-26 16,25 0 15-16,0-25-20 0,-25 24 16 15,25-24-23-15,-25 24-99 0,25 2 37 16,0-26-100-16,0 0 122 15,0 0 10-15,0 0-28 16,0 0-205-16,0-26 261 0,0 26 35 16,25-24 94-16,-25 24-39 0,25 0 23 0,0 0 96 15,-25 0-98-15,25 0 42 16,-1 0 83-16,1 0-133 0,-25 0-27 16,25 24-58-16,-25-24-75 0,25 26-309 0,0-26 4 15,-25 0-279-15,25 0-269 0,-25 0-224 16,24 0 79-16</inkml:trace>
  <inkml:trace contextRef="#ctx0" brushRef="#br0" timeOffset="65220.4884">11188 1066 1564 0,'0'0'60'0,"0"0"33"16,0 0 41-16,0 0-2 0,0 0 120 15,0 0-135-15,0 0 12 0,0 0 0 16,0 0 37-16,0 0-4 0,0-24 178 16,24 24-157-16,-24 0 72 0,0 0 19 15,0 0 29-15,0 0 57 0,0 0 84 16,0 0-333-16,0 0-46 0,0 0 25 16,0 0 9-16,0 0 141 0,-24 0-133 15,24 0-17-15,-25 0 8 0,25 0 28 16,0 0-11-16,-25 24 83 0,0-24-111 0,0 0 5 15,25 25-4-15,-25-25-5 16,-24 26 44-16,24-2-72 0,0 0 9 16,0 2 29-16,-24-2-10 0,24 1 27 0,-50 74 93 15,26-49-85-15,24 0 8 0,-25 24-16 16,26-24 23-16,-1 74 14 0,25-75-111 16,0 1-36-16,0-1 0 0,49 0 0 15,-24 2 0-15,50-1 0 0,49-50 0 16,0 0 0-16,-75 0 0 15,26 0 0-15,-1 0 0 0,-24-26 0 0,49 2 0 16,-49 24 0-16,0-25 0 16,-26 25-33-16,1-26-73 0,0 26-230 15,0 0 125-15,-25-24 32 0,25 24 9 16,-25 0-9-16,0-25 6 0,0 0-156 0,0 25 133 16,0 0-18-16,0-24 10 0,0 24 33 15,0-26-72-15,0 26 96 0,0 0-12 16,0-24 6-16,0 24-51 0,0 0 35 15,0-24-160-15,0 24 179 16,0 0 25-16,0-25 49 0,0 25 36 0,0 0 31 16,0-26 31-16,0 26-8 0,0 0 34 0,0 0 14 15,0 0 24-15,0-24 123 0,0 24-94 16,0 0 55-16,0 0-38 0,0 0 13 16,-25 0-15-16,25 0 108 0,0 0-191 15,0 0 132-15,0 0 6 0,-25 0 2 16,0 0 331-16,25 0-336 0,0 0 19 15,0 0-63-15,0 0-11 0,-25 24-11 16,25-24 76-16,0 0-134 0,0 0-38 16,-24 26-19-16,24-1 21 0,0-1 0 15,0-24-19-15,0 24-9 0,0-24 20 16,0 26-6-16,0-26-14 0,24 24-11 0,1 1-19 16,0-25-1-16,-25 0-31 15,25 0-30-15,24 0-171 0,-24 0 112 16,0 0-12-16,0 0 10 0,0-25-15 0,-25 1-44 15,25-2-133-15,-25 26 204 0,0-24 84 16,0 0 16-16,0 24 1 16,-25-51-32-16,0 27 114 0,0 0 14 15,0 24-50-15,0 0-16 0,1-26 34 16,-1 26 32-16,0 0 100 0,0 0-48 0,0 0-15 16,25 26-6-16,0-26-31 15,0 24-45-15,0 0-94 0,0-24-67 16,25 26-83-16,-25-26-221 0,25 25-270 0,25-1-1222 15,-26-24 950-15,1 0 317 0</inkml:trace>
  <inkml:trace contextRef="#ctx0" brushRef="#br0" timeOffset="65529.9115">11858 967 3105 0,'0'0'303'0,"0"0"176"16,0 0 78-16,0 0 60 0,0 50 381 16,0-25-559-16,0-1-89 0,24 1-114 15,-24 1-6-15,0-2-47 0,25 50 111 16,-25-49-167-16,50 24-14 0,-50 1-23 15,25 0-38-15,24 50-34 0,-49-51-18 16,25-24-4-16,0 25-50 0,0-26-116 16,-25 0-98-16,25 27-682 0,-1-27 344 15,-24 0-232-15,25-24-201 0,-25 0-147 16,25 0-1016-16,-25 0 1618 0</inkml:trace>
  <inkml:trace contextRef="#ctx0" brushRef="#br0" timeOffset="65910.1742">12205 1538 2962 0,'0'25'102'16,"0"-25"132"-16,0 0 121 0,0 0 99 0,0 24-50 16,0-24 123-16,0 0-412 15,25 0-57-15,-25 0-34 0,0 0-19 0,25 0-71 16,0 0 36-16,-1 0 4 0,-24-24-39 15,25 24 16-15,0-25-283 16,0 25 279-16,-25 0-68 0,0-25-67 16,0 1 77-16,0 24 67 0,0-26 11 15,0 26 3-15,0 0 5 0,0-24 22 16,-25 24 3-16,0 0 2 0,0 0 62 16,25 0 56-16,-49 0 309 0,24 24-189 15,0-24-22-15,25 26-33 0,-25-26 2 16,0 24 174-16,25 1-249 0,0 0-25 15,0-25-6-15,0 24-80 0,25 2 37 16,0-2-1-16,0 0-49 0,0-24-162 16,24 0-46-16,-24 0-58 0,49 26-427 15,-50-26 123-15,1-26-131 0,25 26-155 0,-25-24-76 16,-1 24 207-16,52-50-123 0</inkml:trace>
  <inkml:trace contextRef="#ctx0" brushRef="#br0" timeOffset="66135.1064">12726 1339 2595 0,'0'0'133'16,"-25"0"489"-16,25 0-179 16,0 0-22-16,0 0-46 0,-24 0-17 0,24 0-14 15,-25 0 230-15,0 25-375 0,25-25-2 0,-25 0-41 16,25 25-75-16,-25 0 62 16,25 0-138-16,0-25 24 0,-26 24-47 0,26 2 40 15,0-2 8-15,0 1 7 16,26-25-48-16,-26 25 1 0,50-25-23 15,-25 24-41-15,24-24-270 0,-24 0 44 0,0 0-41 16,-1 0-86-16,1 0-208 0,-1-24-125 16,26-26-1116-16,-25 50 1101 0,0-24 173 15,-25-2 254-15</inkml:trace>
  <inkml:trace contextRef="#ctx0" brushRef="#br0" timeOffset="66380.8557">12751 769 4254 0,'0'0'172'0,"0"0"6"0,0 0 60 16,-25 0 229-16,25 0-220 0,0 24 1 15,0-24-23-15,0 26-8 0,25 23 137 16,24 1-227-16,-49-26-7 0,24 26-36 16,1 0-10-16,0-1 5 0,25 25 29 15,-50-24-89-15,25-1-24 0,-1 1 9 16,1-25-8-16,0 50 13 0,0-50-63 15,0-1-80-15,-25 2-135 0,24-2-188 16,1 1-86-16,-25 0-1032 0,25-25 706 16,-25 0-250-16,0 0 198 0,0 0 218 0</inkml:trace>
  <inkml:trace contextRef="#ctx0" brushRef="#br0" timeOffset="66547.1386">12726 1165 5209 0,'25'26'-11'16,"-25"-26"76"-16,24 24 77 16,1-24 105-16,24 25 227 0,1-1-368 15,-25-24-156-15,24 0-97 0,1 0-131 0,0 0-253 16,49 0-1429-16,-74 0 741 0,24-24 199 16,-24 24 392-16</inkml:trace>
  <inkml:trace contextRef="#ctx0" brushRef="#br0" timeOffset="66893.2016">13395 1091 3928 0,'-25'0'141'0,"25"26"53"0,-24-26 82 0,24 0 5 16,-25 24 237-16,25 0-259 0,-25 2 73 15,25-26-80 1,0 24-42-16,0 1-77 0,25 24-33 0,-25-24-91 0,25 0-12 15,-1-25-29-15,1 25-42 0,25 0-102 16,-25-25 47-16,0 25-8 0,-1-25-61 16,1 0-37-16,-25 0 15 0,50-25-249 15,-50 25 216-15,25-25-39 0,-25 25 16 16,0-25 11-16,0-25-239 0,0 50 301 16,-25-25 6-16,-25-24-86 15,25 25 260-15,1-2 93 0,-1 26 74 16,-25 0 88-16,0 0 562 0,26 0-378 15,-1 0-71-15,0 0-155 0,25 0-77 16,-25 26-85-16,25-26-60 0,0 49-54 0,0-49-133 16,50 24-243-16,-25-24-202 0,-1 25-1280 15,1-25 1161-15,25 25 235 0</inkml:trace>
  <inkml:trace contextRef="#ctx0" brushRef="#br0" timeOffset="67164.5318">13768 1141 5351 0,'0'0'106'16,"-25"24"57"-16,25-24 180 15,-25 26 41-15,25-26 359 0,0 49-379 16,0 0-281-16,0-49-78 16,0 25-8-16,25-25-11 0,-25 0-36 15,25 25 18-15,-25-25-25 0,0 0-1 16,0 0-17-16,24 0-76 0,-24-25 62 15,0 25 49-15,0-25-1 0,25-24-115 16,-25 24 114-16,0 1 33 16,25-2 44-16,0 2-6 0,-25 0-73 15,25-2-92-15,-25 26-72 0,24 0-175 0,1-25-767 16,-25 25 266-16,0 0-314 0</inkml:trace>
  <inkml:trace contextRef="#ctx0" brushRef="#br0" timeOffset="67863.9727">12106 2481 2629 0,'0'0'93'0,"-25"0"288"16,25 0-37-16,0-26 14 0,0 26 62 15,-25 0-40-15,25 0-5 0,-25 0 208 16,1 0-242-16,24 0-69 0,0 0-1 16,-25 0 9-16,0 26 182 15,-25 23-55-15,25 1-68 16,1-1-212-16,-1-24-45 0,25 25-47 0,-25-1-23 16,25 1-12-16,0 74 0 15,25-25 0-15,0-75 0 0,24 2-99 0,-24-2-142 16,25-24-186-16,-1 0-279 0,51-24-1012 15,-51-2 719-15,1 2-100 0,0 0 60 16,-1-1 149-16,-24-1 268 0</inkml:trace>
  <inkml:trace contextRef="#ctx0" brushRef="#br0" timeOffset="68202.5199">12452 2704 4383 0,'0'0'134'0,"-49"0"330"0,25 24-69 0,24-24-16 16,-25 0 13-16,0 25-35 0,0 1 51 15,1-26-319-15,24 0-46 0,0 24-23 16,0-24-9-16,0 24-5 0,0 2-3 16,24-2-5-16,-24 1-16 0,25-25-40 15,0 25-37-15,24-1-268 0,-25-24 169 16,26 0-20-16,-25 0 110 0,0 0-58 16,-1 0 32-16,52-24-147 0,-51 24 172 15,0-25-6-15,-25 25 28 0,24-25 15 16,-24 1 5-16,0-2 58 0,0 2 5 15,0 0-4-15,-24 24-14 0,-1-26 14 0,-25 1 39 16,25 1 22-16,-1 24-6 16,2 0 13-16,-1 0 67 0,-25 0 323 15,25 24-271-15,1-24 22 0,0 25-69 0,24 1-97 16,-25-26 67-16,25 48-108 0,0-22-3 16,0-26-148-16,25 24-94 0,-25 1-110 15,73-25-864-15,-48 0 371 0,-25 0-205 16,50 0 17-16,-26 0 224 0</inkml:trace>
  <inkml:trace contextRef="#ctx0" brushRef="#br0" timeOffset="68745.5013">12849 2654 4283 0,'-25'0'150'0,"25"0"79"0,-24 26 466 0,24-26-332 16,0 0-13-16,0 24-38 0,0 0 16 15,24 1-49-15,-24-25-233 0,25 26-55 16,0-2 3-16,0-24 9 0,-25 24 8 16,25 2-27-16,0-26 7 0,-25 0 1 15,0 24-17-15,24-24-3 0,-24 0-120 0,0 0 39 16,0-24-36-16,0 24-35 0,0-26 7 16,25 2-25-16,-25-26-138 0,0 25 170 15,0 25 63-15,0-24 17 0,0 0 7 16,0-27-43-16,0 51 104 0,25-24 22 15,-25 24 93-15,25 0-97 0,-25 0 5 16,25 0-1-16,-25 0 37 0,24 24 13 16,-24-24 20-16,0 25 14 0,25 1 164 15,-25-2-140-15,0-24-20 0,25 24-48 16,-25-24 9-16,0 25-26 0,0-25 29 16,25 0-39-16,-25 0-14 0,0 0-40 15,0 0 9-15,0-25-165 0,0 25 77 16,25-24 29-16,-25 0-14 0,0-2 5 0,0 26 52 15,0-49-90-15,0 24 193 16,25 25-79-16,-25-25-3 0,0 25-6 16,24-25-25-16,-24 0 60 0,0 25 28 0,25 0 19 15,-25 0 17-15,0 0-1 0,25 0 173 16,-25 0-115-16,0 25 26 0,0-25-23 16,25 25-2-16,-25 0 78 0,25 0-155 15,-25-1 12-15,0-24-24 0,24 25-27 16,-24-25-37-16,25 26-369 0,-25-26 64 0,25 0-49 15,-25 0-124-15,0 0-262 0,25-26-1051 16,-25-23 888-16,25 49 252 0,-25-25 248 16</inkml:trace>
  <inkml:trace contextRef="#ctx0" brushRef="#br0" timeOffset="69033.7619">13619 2431 4216 0,'-25'0'352'0,"25"0"-65"0,-25 24 121 0,25 2 1 15,0-2 22-15,0 1 366 16,0 25-273-16,0-25-195 0,25-1-220 16,0 1-92-16,-25 1-2 15,24-26-27-15,1 0-59 0,-25 0-18 16,50 0-217-16,-25 0 117 0,0 0-50 0,-1 0-40 16,1-51-50-16,0 27-166 0,0-1 322 15,-25 0 46-15,0 0-8 0,0 0 21 16,25 1 47-16,-25-26 31 0,0 50 50 15,0-25-23-15,0 25 19 0,0 0 4 16,0 0-24-16,-25 0 20 0,25 0-30 16,0 0 20-16,0 25-94 0,-25-25-149 15,25 24-679-15,0-24 308 0,0 26-214 16,0-26 27-16,0 0 28 0,0 0 189 16</inkml:trace>
  <inkml:trace contextRef="#ctx0" brushRef="#br0" timeOffset="69223.5273">13768 2133 4903 0,'-25'0'65'0,"25"0"85"16,0 0 47-16,-25 0 21 15,25 0-5-15,0 0-197 0,0-24-102 16,25 24-35-16,-25 0-206 0,25-25-354 15,-1 0-2596-15</inkml:trace>
  <inkml:trace contextRef="#ctx0" brushRef="#br0" timeOffset="69568.0807">14115 2381 5892 0,'0'0'111'0,"0"25"32"16,0-25 38-16,25 0 14 0,-25 0-82 16,0 0 67-16,25 0-104 0,-25 0-25 15,0 25 24-15,24-25-78 0,-24 0 10 16,25 0 5-16,-25 24-27 0,0-24-1 0,25 0-10 16,-25 0-38-16,25 26-17 0,-25-26 33 15,0 0-2-15,0 0 9 0,25-26 8 16,-25 2-45-16,0 24 66 0,25-25-14 15,-25 0 16-15,24 0 11 0,1 0 0 16,25 1 74-16,-25-1-26 0,-1 0 51 16,1 25 7-16,0 0 16 0,25 0 167 15,-25 0-155-15,-25 0-13 0,24 0-47 0,-24 25-11 16,25 0-45-16,-25-1-72 16,0 1-127-16,0 0-241 0,0 0-278 15,0 0-374-15,0-1-1851 0,0 2 1681 16,0-26 462-16</inkml:trace>
  <inkml:trace contextRef="#ctx0" brushRef="#br0" timeOffset="123627.4393">13445 3323 1843 0,'0'0'120'0,"0"-24"76"16,0 24 86-16,0 0 109 0,0 0 539 15,0 0-481-15,0 0-57 0,0 0-116 16,-25 0 5-16,25 0-1 0,0 0 276 16,0 0-306-16,-25 24-15 0,25-24 3 0,-25 0-9 15,-24 50 290-15,24-25-261 0,0 25-21 16,0 0-83-16,1-2-79 0,-26 3-75 16,0 123 0-16,1-1 0 15,49-99 0-15,0 100 0 16,49-50 0-16,1-49 0 0,0-50 0 15,49 48 0-15,-25-47 0 0,1-26-206 16,-26 24-265-16,26-24-295 0,-26 0-414 16,26 0-1570-16,-25-50 1468 0,-26 50 415 15</inkml:trace>
  <inkml:trace contextRef="#ctx0" brushRef="#br0" timeOffset="124190.7743">14065 3846 1377 0,'0'0'98'0,"0"0"37"0,0 0 80 15,0 0 54-15,25-26 240 0,-25 26-219 16,0 0 63-16,0 0 22 0,0 0 34 16,0 0-62-16,0 0 215 0,0 0-376 15,-25 0 5-15,25 0-50 0,-24 0 43 16,-1 26 83-16,0-2-185 0,0-24-32 15,25 25-6-15,-25-25-19 0,0 25-4 0,25-1-11 16,0-24-6-16,0 26-10 16,0-26 6-16,0 0-4 0,25 23-42 15,0-23 25-15,0 0-11 0,0 25 29 0,-25-25-72 16,25 0 68-16,24 0-3 0,-24 25 107 16,0-25-97-16,-25 0-1 0,25 0 13 15,-25 25 13-15,0 0 38 0,0-25 8 16,0 24 32-16,0 1 21 0,0-25 4 15,-25 50 94-15,0-50-135 0,0 25-17 0,25-25-25 16,-25 25-46-16,-24 0 15 16,24-25-12-16,0 0 10 0,0 0-17 15,25 0-29-15,-25 0-25 0,1 0-229 16,24 0 13-16,-25 0-134 0,25 0-21 0,0 0-161 16,0-25-841-16,49 0 510 15,-49 25-4-15,25-25 207 0,0 25 131 0</inkml:trace>
  <inkml:trace contextRef="#ctx0" brushRef="#br0" timeOffset="124545.6663">14338 4043 3814 0,'0'0'52'0,"-24"0"72"15,24 0 60-15,0 0 264 0,0 0-307 16,0 0-27-16,0 0-50 0,24 0 11 15,1 0 14-15,0 0-58 0,0-25-55 16,0 25 41-16,-1 0-28 0,1 0-37 16,25-25-88-16,-50 25 51 0,25 0 24 15,-25 0-5-15,25-23 17 0,-25 23-7 16,0 0 43-16,0-26-7 0,-25 26 16 16,25 0-5-16,-25-24 25 0,-25-1-11 15,25 25 9-15,1 0 22 0,-1 0 31 16,0-25 66-16,0 25 19 0,-24 25 140 15,49-25-184-15,-25 25-36 0,0-1 56 16,25 2-6-16,0 22 149 0,0-23-185 0,0 0-52 16,25 0-27-16,0-1-64 15,-1 1-98-15,26 25-421 0,0-50-9 0,-26 0-175 16,26 25-172-16,-25-25-124 0,49 0-481 16</inkml:trace>
  <inkml:trace contextRef="#ctx0" brushRef="#br0" timeOffset="125126.3643">14858 3846 2885 0,'0'0'131'15,"0"0"128"-15,0-26 98 0,0 26 107 16,0 0-43-16,-23-25 193 0,23 25-389 0,0 0 0 16,-25 0-10-16,25 0 36 0,-25 0-42 15,0 0 76-15,0 0-172 0,1 25-20 16,24 1-10-16,-25-2 10 0,0 26-17 15,0-26-58-15,25 2-30 0,-25-3-5 16,25 2-16-16,0 0-33 0,0 0-224 16,25 0 51-16,-25-1-93 0,50-24 9 15,-25 0-88-15,24 25-399 0,-24-25 279 16,0-25 41-16,0 25-62 0,-2-24 10 0,2-1 32 16,0 0-306-16,-25 0 559 0,0 0 139 15,0 2 87-15,0-3 48 0,0 2 296 16,0-1-59-16,0 25 88 15,0-25 0-15,-25 25-5 0,25 0 8 16,0 0 357-16,0 0-303 0,0 0 5 0,0 25-44 16,0-25-34-16,0 25-120 0,0-1 139 15,0 2-165-15,0-3 75 0,0 2 5 16,25 0-24-16,-25 25 69 0,0-1-251 16,25-24-30-16,0 0-12 0,-25 0-10 15,26 25 15-15,-2-1 56 0,-24-23-21 16,0-2 9-16,0 1-13 0,0 0-5 15,0 25 24-15,0-50-52 0,0 23-27 0,-50 3 15 16,50-26 0-16,-25 24-3 0,-25-24 48 16,2 26-46-16,23-26 3 0,0 0-26 15,-25 0 20-15,1-26-1 0,-1 26 4 16,25-24-32-16,1-2-3 0,24 3-15 16,-25 23-38-16,25-50-99 0,0 50 82 15,49-25-1-15,-24 0 0 0,0 25-44 0,49-24-185 16,-49-2 136-16,25 1-16 15,-2 25-40-15,-23 0-138 0,25-24-150 16,1-1-718-16,-2 25 598 0,-49 0 36 16,25-25 63-16,0 25-10 0</inkml:trace>
  <inkml:trace contextRef="#ctx0" brushRef="#br0" timeOffset="125460.6349">15182 3870 2450 0,'0'0'147'0,"0"0"136"15,0 0 191-15,0 0 17 0,-25 0-45 0,1 0 218 16,24 25-480-16,0-25 16 0,0 25-105 16,0-1-64-16,0 25 5 0,0-49 15 15,0 25-44-15,0 0-7 0,24 0-8 16,-24-25-68-16,25 25-16 0,-1-1 28 15,1-24-28-15,0 0-25 16,-25 0-38-16,24-24-32 0,1-1-164 0,0 0 190 16,-25 0-5-16,0 0 8 0,0 25-27 15,0-49-185-15,0 25 215 0,0-1 48 16,0 0 69-16,-25 25 5 0,25-24 28 16,0 24-22-16,0 0 7 0,-25 0-25 15,25 0-70-15,0 0-64 0,0 24-124 0,0-24-657 16,0 25 503-16,0-25 25 0,0 25 187 15</inkml:trace>
  <inkml:trace contextRef="#ctx0" brushRef="#br0" timeOffset="125640.7075">15553 3820 3417 0,'0'26'170'0,"0"-26"152"16,0 24 92-16,0-24 17 0,0 25-102 0,0 0-28 15,0-25-252-15,0 24-27 0,0-24-46 16,0 26-34-16,25-26-166 0,-25 0-72 16,0 23-248-16,25-23-122 15,-25 0-225-15,0 0-55 0</inkml:trace>
  <inkml:trace contextRef="#ctx0" brushRef="#br0" timeOffset="125790.451">15628 3671 2847 0,'0'25'129'0,"-25"0"-42"0,25 0 4 0,0-25-65 15,0 25-103-15,0-25-111 0,0 49-799 16,25-49 328-16,-25 0 49 0,25 26 202 16</inkml:trace>
  <inkml:trace contextRef="#ctx0" brushRef="#br0" timeOffset="126072.7513">16050 3721 2727 0,'0'0'109'15,"0"0"161"-15,-25 0 167 0,25 0 81 16,-25 0 319-16,0 0-600 0,0 0-19 16,1 0 5-16,24 0 7 0,-25 25-20 0,0-25 37 15,0 49-188-15,0-24-73 16,25 1 6-16,0-2-7 0,0 1 2 15,0 0-68-15,25 25-139 0,-25-50 95 16,25 23-38-16,0-23-36 0,0 0-44 16,-25 0 8-16,49 0-276 0,-24-23 257 15,-25 23-89-15,25-26 35 0,-25 26 13 16,25-49-185-16,-25 24 281 0,0 1-15 16,0-27-1-16,0 27-29 0,0-1-21 0,-50-75-331 15,25 51 267-15,25-26 15 0,-25 1 97 16</inkml:trace>
  <inkml:trace contextRef="#ctx0" brushRef="#br0" timeOffset="126240.8536">15851 3100 2262 0,'0'-24'123'0,"0"-2"138"16,0 2 150-16,0 24 593 0,0 0-572 16,0 0-88-16,0 24-69 0,0 2 71 15,0-2 15-15,25 76 374 16,-25-75-462-16,0 25-44 0,25-2-79 0,0 2 7 16,-1 50 29-16,-24-51-83 15,25 1-36-15,-25-1-23 0,25 1-13 0,-25 0-17 16,25 49-152-16,-25-73-41 0,0-2-134 15,25 1-186-15,-25 0-148 0,25-1-1247 16,-1-24 785-16,-24 0-25 0,0 0 283 0,25 0 190 16</inkml:trace>
  <inkml:trace contextRef="#ctx0" brushRef="#br0" timeOffset="126589.8547">16372 3621 2723 0,'0'0'130'16,"0"0"153"-16,0 0 157 0,0 0 112 0,0 25 290 16,-24-25-585-16,24 25-56 0,0 0-12 15,0-25 28-15,0 50 124 16,0-25-240-16,0-1-36 0,0-24-47 16,24 25-27-16,-24 1-6 0,50-2-106 15,-50-24 30-15,25 0-51 0,-25 0-45 0,25 0 21 16,-1 0-177-16,1-24 70 15,-25-2 65-15,0 1 126 0,0 25 51 16,-25-74-342-16,25 74 286 16,-24-25 39-16,-1 25 14 0,25-25 22 15,-50 0 70-15,25 25 80 0,25 0 41 16,-24 0-14-16,24 0-11 0,-25 25 21 0,25-25-135 16,0 50-41-16,0-50 1 0,0 25-19 15,0 0-19-15,0-1-248 0,25 1-114 16,-25-25-186-16,24 26-136 0,-24-26-187 15,25 24 57-15</inkml:trace>
  <inkml:trace contextRef="#ctx0" brushRef="#br0" timeOffset="126864.6301">16720 3671 3706 0,'0'0'405'0,"0"0"-48"0,0 0 133 16,0 0 4-16,0 25 1 0,0 0 573 15,0-25-896-15,0 25 33 16,0-25-150-16,0 25-31 0,0-25-21 0,0 0 0 16,0 24 7-16,0 1 2 15,0-25-29-15,0 0 5 0,25 0-18 0,-25 0-20 16,0 0-57-16,0 0 36 0,0-25-9 16,24 25-8-16,-24-24 22 0,25-26-35 15,-25 50 54-15,25-25-60 0,0 0-37 0,-25 0-37 16,25 0-72-16,24 1-315 15,-24-1 229-15,0-1-161 0,0 26-183 16,0 0-265-16,-1 0-190 0,1 0-449 0</inkml:trace>
  <inkml:trace contextRef="#ctx0" brushRef="#br0" timeOffset="127694.5147">14711 4862 1587 0,'0'0'137'0,"0"-24"298"16,0 24-65-16,0 0 6 0,0 0 107 16,0 0 54-16,0-26 344 0,0 26-543 15,0 0-40-15,0 0 59 0,0 0-38 16,0 0-20-16,0-24 140 0,0 24-266 16,0 0-7-16,0 0-27 0,0 0 46 15,0 50 187-15,0-26-217 0,0 0-58 16,0 1-54-16,0 1-38 0,0-2-5 15,0 50 0-15,0-24 0 0,0-26 0 16,0 2 0-16,0-1 0 0,0 49 0 0,0-74 0 16,0 25 0-16,0 0 0 15,0-25 0-15,0 0 0 0,0 24 0 0,0-24 0 16,-25 0 0-16,25 0-18 0,-25-24-44 16,0-1-90-16,25 25 71 0,-25-25 47 15,1 25-5-15,24 0 22 0,-25 0 10 16,25-25 2-16,-25 25 44 0,25 0 25 15,0 0 40-15,0 25-12 0,0 0 24 16,0 0-116-16,0-1 0 0,25 2 0 16,-25-2 0-16,25 1 0 0,-1 25 0 15,-24-26 0-15,25-24 0 0,0 25 0 16,25-25-187-16,-1 0-676 0,-24 0 139 16,0-25-29-16,23 25-125 0,-23-24-67 15,-25 0-46-15,50-27-775 0,-50 27 1158 0,0-2 275 16</inkml:trace>
  <inkml:trace contextRef="#ctx0" brushRef="#br0" timeOffset="128038.3794">14908 5184 3333 0,'0'0'263'0,"0"0"150"0,0 0 35 16,0 0 26-16,0 25-74 0,0-25 256 0,0 0-391 15,0 0-69-15,25 0-72 0,0 0-47 16,25 0-101-16,-25 0 5 0,0 0-45 15,0 0-30-15,0-25-111 0,0 1-320 16,-1 24 302-16,1 0 53 0,-1 0 26 16,-24-25-5-16,25-1-6 0,-25 26-164 15,0-24 164-15,0 24-3 0,-25 0 22 16,25-24 1-16,-24 24 23 0,-25 0-2 16,24 0 107-16,0-26 53 0,0 26 46 15,25 0 81-15,-50 0 317 0,50 26-191 16,-24-26-99-16,24 24-11 0,0 0-49 0,0 2-2 15,0-1 222-15,24-1-185 16,-24 1-47-16,25 0-29 0,0 0-28 16,25 0-31-16,-25-1-118 0,-1 2-120 0,1-26-84 15,-1 0-172-15,1 0-275 16,24 0-1211-16,-24 0 812 16,0 0 340-16</inkml:trace>
  <inkml:trace contextRef="#ctx0" brushRef="#br0" timeOffset="128402.4879">15876 5035 2634 0,'-25'0'94'0,"25"0"109"0,-25 0 152 0,25 0 601 16,0 0-527-16,0 0-72 0,0 0-107 15,0 0-15-15,0 0-39 0,25 0 56 16,0 0-207-16,-25 0-25 0,0 0-27 15,50 0 12-15,-50-24-1 0,24 24-17 16,1 0-19-16,-25 0-63 0,25 0 10 16,-25 0-11-16,0-25-45 0,0 25 65 15,0 0-1-15,0 0 21 0,0-25-27 16,0 25-50-16,-50-24 94 0,50 24 18 16,-24 0 43-16,-1 0-3 0,0 0-4 15,-25 0 62-15,26 0 13 0,24 0 45 0,-25 24 39 16,25-24 13-16,-25 25 169 0,25 0-222 15,0-1-22-15,0 2-32 0,25-2-19 16,-25 0-22-16,49 2-111 0,-24-1-122 16,25-1-159-16,-25-24-161 0,-1 25-259 15,1-25-149-15,25 0-1276 0,-25 0 1396 16,0 0 268-16</inkml:trace>
  <inkml:trace contextRef="#ctx0" brushRef="#br0" timeOffset="128923.8556">16199 4937 3487 0,'0'0'287'0,"0"0"585"0,0 0-427 15,0 24-82-15,24-24-47 0,-24 0 24 16,25 0-43-16,-25 50 139 0,25-26-295 16,-25-24-13-16,25 26-21 15,-25-2-11-15,25 0 36 0,-25 2-98 0,0-26-3 16,25 0-13-16,-25 25-31 0,0-25 6 15,0 0-70-15,24 0 41 0,-24-25-38 16,0 25-27-16,0-26-42 0,0 2-313 0,25 0 157 16,-25-2-13-16,0 2 33 15,0 24 49-15,25-25 96 0,-25-24 45 0,0 49 88 16,25 0 5-16,-25-26-6 0,25 26-6 16,-1 0 48-16,-24 0 14 0,0 0 17 15,25 0 19-15,-25 0 50 0,0 0 0 16,25 26 168-16,-25-2-198 0,0-24-34 15,0 0 11-15,0 25-19 0,25 0 71 16,-25-1-127-16,0-24 4 0,0 0-19 16,0 26 15-16,0-26-6 0,0 0-18 15,0 0-3-15,0 0 8 0,0-26-8 16,25 26-13-16,-25-24-80 0,0-1 45 0,0 25-33 16,0-25 4-16,25 25 27 0,-25-24-30 15,24-2 64-15,-24 26 27 16,25 0 68-16,-25-25 16 0,0 25 29 15,25 0 167-15,-25 0-160 0,25 0 33 0,-25 25-11 16,0-25-4-16,25 26-5 0,-25-2-49 16,24-24-77-16,-24 0 17 0,0 25-35 15,25 0-21-15,0-1-281 0,-25-24-40 16,0 26-128-16,25-26-151 0,-25 0-250 16,25 0-50-16,0 0-1313 0,-25 0 1508 15</inkml:trace>
  <inkml:trace contextRef="#ctx0" brushRef="#br0" timeOffset="129123.4694">17042 4911 3595 0,'0'0'149'0,"0"26"127"16,0-26 124-16,0 24 360 0,0 1-468 16,0-25-4-16,25 0 30 0,-25 25-28 15,25-25-73-15,-25 50-80 0,0-50-139 0,25 0-41 16,0 24-51-16,-25-24-102 15,25 0-467-15,-25 0 238 0,24 0-149 16,-24 0-103-16,0 0-140 0,25-24-161 0,-25-2-529 16,0 2 1033-16</inkml:trace>
  <inkml:trace contextRef="#ctx0" brushRef="#br0" timeOffset="129256.4236">17167 4688 3056 0,'0'0'76'0,"-25"50"344"0,25-50-138 15,0 25-59-15,0-25-96 0,0 25-76 16,0-1-116-16,25-24-479 0,-25 26 88 16,24-26-141-16,1 0-122 0,0 0-33 15</inkml:trace>
  <inkml:trace contextRef="#ctx0" brushRef="#br0" timeOffset="129572.4297">17489 4713 2394 0,'0'0'195'0,"0"0"134"15,-25 0 178-15,1 25 681 0,24-25-704 16,-25 0-90-16,0 25-108 16,-1-25 55-16,26 25-59 0,0-1 144 0,0 2-375 15,-25-26-21-15,25 24-42 0,0 0-29 16,0 1-75-16,25-25 11 0,-25 26-30 16,26-26-25-16,-1 0-22 0,0 0 52 15,-1 0 32-15,1 0 85 0,-25 24 6 16,25-24 5-16,0 0 10 0,-25 0 110 0,25 0-26 15,-25 0-10-15,0 0 14 0,0 25 7 16,0-25-35-16,-25 25 27 0,25-25-72 16,-25 24-7-16,25-24-9 0,-50 26-10 15,26-26 0-15,-1 0-50 0,25 24-61 16,-25-24-115-16,-1 0-67 0,26 0-34 16,-25 0-421-16,25 0 226 0,0 0-106 0,0 0-65 15,0 0-195-15,0-24-530 0</inkml:trace>
  <inkml:trace contextRef="#ctx0" brushRef="#br0" timeOffset="129931.0583">17811 4812 2758 0,'0'0'411'0,"-25"0"38"0,25 0 108 16,-25 26-75-16,25-26-64 0,-25 24-124 15,0 0 143-15,25-24-256 0,0 25-29 16,0 1-35-16,0-26-43 0,0 49-23 16,0-24-53-16,0-25-6 0,25 24-30 0,-25-24-37 15,0 0-41-15,50 26-105 16,-50-26 91-16,25 0-54 0,0 0 42 0,-25 0-5 16,24-26 3-16,1 2 46 0,-25 24-20 15,25-25-42-15,-25 0 15 0,0 1-33 16,0-2-163-16,0 1 224 0,0 1 47 15,-25 24 48-15,25-24 16 0,-25 24 45 0,-24-26 164 16,24 26-16-16,25 0 17 16,-25 0-23-16,0 26-21 0,0-2-49 15,25 0-95-15,-24-24-32 0,24 25-21 16,0 1-82-16,0-26-191 0,0 24-812 0,0-24 256 16,0 0-22-16,24 0 151 15,-24 0 138-15</inkml:trace>
  <inkml:trace contextRef="#ctx0" brushRef="#br0" timeOffset="130238.5027">18009 4838 3358 0,'0'0'201'0,"0"0"150"16,0 0 83-16,0 0 75 0,25 0 162 15,-25 24-426-15,0-24-50 0,0 0-52 16,0 0-48-16,0 49 11 0,0-49-96 15,0 26 14-15,25-26-25 0,-25 24-12 16,0-24 13-16,0 0-28 0,0 0 13 16,0 0-41-16,0 0-7 0,0 0 16 15,25-24-122-15,-25 24 85 0,0-26-18 16,0 1 33-16,0 1-18 0,25 0 28 16,-25-26-71-16,0 25 97 0,24 0-6 15,-24 25 35-15,25-25-3 0,-25 0-33 16,25 25-53-16,-25 0-60 0,0 0-158 15,25 0-207-15,-25 0-132 0,0 0-1034 16,0 25 904-16,0-25 178 0,25 0 271 0</inkml:trace>
  <inkml:trace contextRef="#ctx0" brushRef="#br0" timeOffset="130530.4383">18233 4217 3865 0,'0'25'292'15,"24"0"84"-15,-24-1 139 0,50 1-38 16,0 50 246-16,-1-50-442 0,1 25-59 15,-25-1-9-15,24 1-73 0,-24 24-55 16,25 75-9-16,-25-75-80 0,-25 1 18 16,0-1-81-16,-25 24-52 0,-25 52-441 15,25-75 116-15,-24 0-229 0,24-2-282 16,-25 2-306-16,26-26-37 0</inkml:trace>
  <inkml:trace contextRef="#ctx0" brushRef="#br0" timeOffset="134117.4209">22252 1489 2854 0,'0'0'183'16,"-25"0"196"-16,25 0 146 0,0 0 94 15,0 0-48-15,-25 0 399 0,25 0-539 16,0 0-71-16,0 0-80 0,0 0 2 16,0 0 0-16,0 0 87 0,25 24-283 15,-25 1-86-15,25 0 0 0,0 25 0 16,-25-2 0-16,49 51 0 0,-24 25 0 16,-25-49 0-16,0 75 0 15,0-27 0-15,0-73 0 0,0-1 0 16,-25 26 0-16,25-26 0 15,0-23-723-15,0-2-67 0,0-24-500 16,0 0-85-16,0-24-197 0,0-2 315 16</inkml:trace>
  <inkml:trace contextRef="#ctx0" brushRef="#br0" timeOffset="134696.364">22128 1463 2518 0,'0'0'105'16,"0"-24"139"-16,0 24 148 0,0 0 84 15,0 0 291-15,0 0-517 0,0-25-53 16,0 25-49-16,0 0-24 0,0 0-62 0,0-25-10 15,25 25-25-15,-25-25-87 16,25 25 65-16,-25-25-6 0,49 0 85 0,-24 0-99 16,0 25 0-16,24-25 4 0,-24 1-14 15,50-1 27-15,-50 25 8 0,24 0 0 16,-24 0 16-16,-1 0 65 16,1 0 43-16,-1 49 292 0,-24-49-200 15,0 50-13-15,0-25-36 0,0 0 6 0,0 74 71 16,0-73-168-16,-24 23-26 15,24 0-13-15,-25 1-1 0,1 0-1 0,-1 23-25 16,0-23-58-16,1 0 58 16,-1-26-17-16,0 2-10 0,25-1 38 0,-25-1-112 15,25-24 51-15,-25 26-7 0,25-26-29 16,0 0-16-16,0 0-139 0,0 0 134 0,0-26 16 16,25 26 29-16,-25 0 13 0,25-24 28 15,-25-1 21-15,25 25 17 0,0 0 21 16,-25 0 38-16,0 0 19 0,24 25 184 15,1 25-128-15,-25-50 16 0,25 24 27 16,-25 1-50-16,24 50 24 0,-24-51-188 16,25 27 0-16,-25-27 0 0,24 0 0 15,-24 1 0-15,25 25 0 0,0-26 0 16,0 1 0-16,-25-25-176 0,25 0-155 16,0 25-920-16,0-25 508 0,0 0-154 15,-25-25-71-15,25 25-226 0,0-49 86 16,0-1-244-16</inkml:trace>
  <inkml:trace contextRef="#ctx0" brushRef="#br0" timeOffset="134978.4073">23120 2034 2976 0,'0'-25'247'15,"0"25"103"-15,0 0 13 0,0 0-20 0,0 0-26 16,24-24 154-16,-24 24-268 0,0 0-27 15,0 0 29-15,0 0 13 0,0 0 208 16,0 0-227-16,0 0-22 0,0 0 9 16,-24 0 28-16,24 0-3 0,-25 24 250 15,0-24-260-15,0 25-64 0,25 0-72 16,-25 0-20-16,1 49-45 16,24-48 0-16,-25 22 0 0,25-23 0 15,0 0 0-15,49-25-121 0,-49 25-123 16,50-25-691-16,0 0 317 0,-26 0-70 15,1 0-185-15,0-25-110 16,0 25-176-16,25-50-730 0</inkml:trace>
  <inkml:trace contextRef="#ctx0" brushRef="#br0" timeOffset="135234.3583">23393 1935 3545 0,'0'0'193'0,"0"0"163"0,0 0-19 15,-25-25 128-15,25 25 106 0,0 0-188 0,0 0-73 16,0 25 7-16,0-25 17 16,25 50 171-16,-25-26-283 0,0 1-20 15,24 0-27-15,-24 0-34 0,0 0-63 0,0 50-21 16,0-51-57-16,0 0 0 16,0 1 0-16,25 0 0 0,-25 24-259 0,0-49-32 15,25 25-228-15,-25-25-71 0,0 0-48 16,25 0-172-16,-25 0-881 15,0 0 679-15,0-25 94 0,0 1 231 0,25 24 162 16</inkml:trace>
  <inkml:trace contextRef="#ctx0" brushRef="#br0" timeOffset="135525.7018">23467 1959 3123 0,'-25'0'154'0,"25"0"539"0,0 0-211 15,0 0-116-15,0 0-109 0,0 0-25 16,0 0-90-16,0-24 117 0,0 24-160 16,25 0-17-16,-25 0-23 0,25 0-29 15,0 0 8-15,0 0-18 0,-1 0 17 16,1 24-10-16,0-24 40 0,-25 26 20 16,50 23 138-16,-50-24-63 0,24 0-3 15,-24 0 25-15,0-1-27 0,25 27 131 16,-25-27-103-16,0 0-55 0,-25 1-5 15,25 0-13-15,-49 0-65 0,-1 24 64 16,25-24-72-16,1 0-26 0,-1-25-22 0,0 25-52 16,-50-1-336-16,51-24-16 15,-1 0-221-15,25 26-250 0,-25-26-389 16,25 0-261-16,0-26-831 0</inkml:trace>
  <inkml:trace contextRef="#ctx0" brushRef="#br0" timeOffset="136235.4232">22326 4886 3503 0,'0'0'247'16,"0"0"151"-16,0 0 148 0,0 0 173 0,0 0 408 16,0 25-628-16,0-25-55 0,0 26-125 15,0-2-65-15,0 26-128 16,0 24-117-16,25-24-9 0,-25-1 0 0,0 26 0 16,0-26 0-16,25 26 0 0,-25-25 0 15,0 49 0-15,25-25 0 16,-25-49-87-16,25 0-614 0,-25-1 10 15,0-24-139-15,25 0-189 0,-25 0-175 16,0-24-1151-16,0 24 1599 0</inkml:trace>
  <inkml:trace contextRef="#ctx0" brushRef="#br0" timeOffset="136721.7413">22053 4911 3019 0,'-24'-25'92'0,"24"25"293"0,0 0-118 16,0-24-39-16,0 24-39 0,0-24-14 15,24-2-56-15,1 2-37 0,0-1-87 16,0 25 10-16,25-25-2 0,-26 0 10 16,51 0 2-16,-26 1-5 0,1-1-21 15,-25 25 7-15,25 0 2 0,-26 0 11 0,26 25 121 16,-26-25-20-16,1 24 11 0,-25 1-10 15,24 25 15-15,-24 25 161 16,0-51-151-16,0 0 30 0,0 27-32 0,0-27 19 16,-24 26-17-16,-1 24 57 0,1-50-114 15,-1 27 1-15,0-27 22 0,1 1-57 16,-26 50 39-16,50-51-86 0,-25 2 11 16,0-26-12-16,25 24-20 0,-25 1-3 15,25-25-72-15,0 0 12 0,0 0-4 16,0 0-4-16,25 0-45 0,0 0 5 0,0 0 110 15,0 0 40-15,0 0 14 0,-1-25-7 16,-24 25 34-16,50 0 174 0,-26 25-69 16,-24-25 22-16,25 26-5 0,-1-26 43 15,1 48 167-15,-25-23-269 0,25 0-27 16,-25 0-72-16,25 0-16 0,-25-25-15 16,25 49-131-16,0-24 8 0,0-25-70 15,0 25-91-15,-25-25-159 0,50 0-686 16,-50 0 372-16,25 0-80 0,-25 0-89 15,24-25-146-15,-24 25 245 0</inkml:trace>
  <inkml:trace contextRef="#ctx0" brushRef="#br0" timeOffset="137008.308">23169 5184 1972 0,'0'0'91'15,"25"0"362"-15,-25-24-45 0,0 24 42 16,0 0-4-16,0 0 9 0,0 0-57 16,0 0 196-16,0 0-301 0,0 0 11 15,-25 0 6-15,25 0 16 0,-25 24 211 16,1 1-284-16,-1-25 22 0,0 25-36 16,0 0-33-16,25 0-70 0,-49 25-91 15,49-26-45-15,-25 1 0 0,25 1 0 0,-25-2 0 16,25 50 0-16,0-49 0 15,0 0 0-15,25-1-112 0,-25 1-143 0,49-25-134 16,1 25-805-16,-25-25 549 0,0 0-200 16,-1 0-58-16,1 0-212 0,25 0-847 15</inkml:trace>
  <inkml:trace contextRef="#ctx0" brushRef="#br0" timeOffset="137438.7346">23690 5234 2602 0,'0'-25'143'0,"25"25"183"0,-25 0 161 0,0-25 881 16,-25 25-1128-16,25 0 53 15,-24-24 187-15,-1 24-214 0,25 0-20 16,-25 0-22-16,25 0-2 0,-25 0 156 16,0 24-202-16,1-24-2 0,24 25-9 15,-25 0-7-15,25-25-51 0,-25 50 17 16,0-26-116-16,25 2-8 0,0-2 0 15,-25 1-28-15,25 25-96 0,0-26-35 16,0 1-40-16,50 0-58 0,-50-25-12 16,25 25-54-16,0-25-448 0,-1 0 378 0,1 0 73 15,0-25 87-15,0 0 74 0,0-24-106 16,-25 49 196-16,0-24-2 0,0-2 60 16,0 26 9-16,0-25 28 0,0 1 157 15,0-2-41-15,0 26 11 0,0 0-18 16,0 0 7-16,0 0 223 0,0 0-147 15,0 0 24-15,0 26-45 0,0-26 48 16,0 24-28-16,0 1 234 0,0 1-256 16,0-26-4-16,24 24-65 0,-24 0-61 15,25 1-47-15,-25 0-74 16,25-25-50-16,-25 25-137 0,0-25-157 0,25 0-152 0,0 0-814 16,-25 0 508-16,25 0-29 0,-25 0-156 15,24 0 45-15,1-25 294 0</inkml:trace>
  <inkml:trace contextRef="#ctx0" brushRef="#br0" timeOffset="137671.0764">24063 5135 2257 0,'0'0'93'0,"-25"0"169"16,25 0 177-16,0 0 117 0,0 0 423 15,0 0-631-15,0 0-78 0,25 0 4 16,-25-26-95-16,49 26-52 0,-24 0-38 16,0 0-96-16,0 0-73 15,0 0-40-15,49 0-741 16,-74-24 349-16,25 24-96 0,-25 0-945 0,0 0 817 16,0 0 91-16,0 24 233 0</inkml:trace>
  <inkml:trace contextRef="#ctx0" brushRef="#br0" timeOffset="137855.9378">24137 5383 3899 0,'25'0'209'15,"0"0"89"-15,0 0 83 0,-1 0 39 16,1-25-213-16,50 25-88 0,-75-24-220 0,24 24-138 15,1 0-281-15,0 0-287 16,-25 0-337-16,25-26-878 0</inkml:trace>
  <inkml:trace contextRef="#ctx0" brushRef="#br0" timeOffset="138741.4199">24038 2034 2408 0,'0'0'226'16,"-25"0"102"-16,25-25 180 0,0 25 26 15,0 0 28-15,0 0-56 0,0 0 365 0,0 0-467 16,0 0-30-16,0 0-60 0,0 0-19 16,0 0 127-16,25 0-281 15,0 0-59-15,0 0-83 0,-1 0-16 0,1 0-57 16,25 0-216-16,-25 0-28 0,-1 0-142 15,1 0-96-15,-25 0-178 0,25 0-1117 16,0 0 776-16,-25 0-11 0,0 0 351 16</inkml:trace>
  <inkml:trace contextRef="#ctx0" brushRef="#br0" timeOffset="139122.4239">24137 2282 2374 0,'0'0'53'16,"0"0"90"-16,0 0 104 16,0 0 105-16,0 0 483 0,0 0-418 0,25 0-59 15,-25 0-149-15,25 0-17 0,0 0-58 16,24 0-43-16,-24 0-85 0,0 0-50 15,0 0 34-15,-25 0-33 0,49 0-221 16,-49 0-100-16,25 0-212 0,-25 0-196 16,0 0-274-16,0 0 79 0</inkml:trace>
  <inkml:trace contextRef="#ctx0" brushRef="#br0" timeOffset="180601.7981">24882 1538 2717 0,'0'0'101'16,"0"-25"107"-16,0 25 127 0,0 0 44 15,0 0 467-15,0 0-508 0,0 0 70 16,0 0-89-16,0 0 59 0,0 0 31 15,0 0 373-15,0 25-397 0,0-25-97 0,24 25-90 16,-24-25-98-16,0 50-100 16,0-2 0-16,0 3 0 15,0-27 0-15,0 75 0 0,0-50 0 0,0 26 0 16,0-25 0-16,0 0 0 16,0 0 0-16,0-1 0 0,0 1 0 15,0 24 0-15,25-25 0 0,-25-24-73 16,25 0-744-16,-1-25 26 15,-24 0-269-15,25 0-95 0,-25 0-261 16,25-25-756-16</inkml:trace>
  <inkml:trace contextRef="#ctx0" brushRef="#br0" timeOffset="181165.6667">24733 1439 2022 0,'0'0'75'16,"0"-25"64"-16,-25 25 78 0,25-25 414 16,0 0-287-16,0 25 1 0,0 0-43 0,0-25-6 15,0 0 77 1,25 0-216-16,0 25-119 0,-1-25-13 15,1 1-30-15,0 24 10 0,0 0 5 16,0-25-19-16,24 25 19 0,-24 0-5 16,-1 0 29-16,1 0-7 0,0 0-7 0,-25 25 64 15,24-1 64-15,1 1-34 0,-25 0-20 16,0 0 2-16,0 0 18 0,0 25 3 16,0-1-5-16,-25-23 21 0,25-2 61 15,-24 26-7-15,-1-26-18 0,0 50 77 16,1-48-171-16,-1 23-30 0,0-25-31 15,25 2-23-15,-24 23 13 0,-1-49-18 0,25 25-14 16,0-25-29-16,0 0-52 16,0 0-17-16,25 0-283 0,-25 0 206 15,49-25 3-15,-24 25 121 0,-1-25 3 0,1 1 53 16,0 24-70-16,-1 0 139 0,1 0 37 16,-25 0 86-16,25 49 92 0,0-24 166 15,-25-1-238-15,26 2-4 0,-26-1-4 16,0 25-6-16,24-1 125 0,-24-24-184 15,0 25-13-15,25-26-42 0,-25 1 30 16,0 25-38-16,25-1-7 16,-25-24-92-16,25 0-24 0,-25-1-83 0,25 1-129 15,-25 0-723-15,25 0 312 0,-25-25-141 16,23 0-122-16,-23 0-166 0,25 0 41 0,0-25-392 16</inkml:trace>
  <inkml:trace contextRef="#ctx0" brushRef="#br0" timeOffset="181502.3535">25650 1910 4813 0,'-25'0'111'0,"25"25"249"15,-25-25 364 1,1 0 118-16,24 24-472 0,0-24 12 0,0 26-111 15,0-26-54-15,-25 24-116 16,25 26-101-16,0-25 0 0,0 0 0 0,0 24 0 16,0-23 0-16,0 22 0 0,0-23 0 15,0 25 0-15,0-50 0 16,0 24 0-16,0 1 0 0,49 0 0 0,-24-25 0 16,0 0 0-16,-25 0-18 0,25 0-58 15,24 0-323-15,-24 0 112 0,0 0-28 0,0-25-18 16,-25 25-90-16,25 0-34 0,0-25-387 15,-1 25 397-15,-24-24-93 0,0 24-98 16,0 0-53-16,0 0-765 0,0 0 858 16,0-25 181-16,-24 25 277 0</inkml:trace>
  <inkml:trace contextRef="#ctx0" brushRef="#br0" timeOffset="181748.6276">25576 2109 3171 0,'0'0'144'16,"0"0"104"-16,0 0 130 0,0 0 493 0,0 0-511 16,24 0-102-16,-24 0-67 0,25 0-59 15,-25 0-3-15,50-25 13 0,-25 25-75 16,-1 0-146-16,1 0-78 0,-25 0-67 15,25 0-75-15,0 0-510 0,-25 0 249 16,25-25-95-16,-25 25-69 0,0 0-21 16,0-25-495-16,0 25 891 0</inkml:trace>
  <inkml:trace contextRef="#ctx0" brushRef="#br0" timeOffset="181947.5005">25650 1810 4880 0,'0'0'161'16,"0"0"124"-16,25 0 115 0,-25 0 21 16,49 0 81-16,1 0-475 0,-25 0-268 15,0 0-214-15,24 0-472 0,-24 0-477 0,25 0-1262 16</inkml:trace>
  <inkml:trace contextRef="#ctx0" brushRef="#br0" timeOffset="207004.0206">25054 4838 1616 0,'25'-26'104'0,"-25"26"25"0,0 0 56 15,0 0 225-15,0 0-205 0,0 0-8 16,0 0 25-16,0 0 23 0,0 0 44 0,0 0 228 15,0 0-274-15,0 0-7 16,0 0-18-16,0 0-11 0,0 0 52 0,25 0-117 16,-25 0 21-16,0 0 57 0,0 26 64 15,0-26-43-15,25 48 151 0,-25-23-288 16,0 1 13-16,0 23-34 0,26 0 6 16,-26 51 43-16,0-51-81 0,24 26-23 15,-24-26-2-15,0 26-9 0,0-25-8 16,25 24-34-16,-25-24-58 0,0-26-62 15,0 1-112-15,0 0-138 0,0 0-557 16,0-1 335-16,0-24-115 16,0 0-120-16,0 0-214 0,0 0 101 0</inkml:trace>
  <inkml:trace contextRef="#ctx0" brushRef="#br0" timeOffset="207606.3718">24956 4862 2352 0,'0'0'75'0,"-25"-24"0"16,25 24 1-16,0-26 67 15,0 26-36-15,0 0 44 0,-25-24 49 0,25 24-23 16,0 0-16-16,0-25 15 0,0 25-149 16,50-25-26-1,-50 25-11-15,24-25 11 0,1 0-13 16,49-24 61-16,-24 23 37 16,-50 26-50-16,26-24 0 0,-2 24-1 0,-24 0 58 15,25 24 183-15,0-24-95 0,-25 51-29 0,0-27 11 16,25 1 7-16,-25 25 132 15,0-25-198-15,0-1-28 0,0 2-9 16,0 22-20-16,0-23-6 0,-25 25-28 0,25-25-23 16,-25 0-6-16,25-1 32 0,-25 2 2 15,1 22 42-15,24-22-50 0,-26-26-7 16,1 25 23-16,25-25-40 0,-25 24 14 16,25 1-19-16,0-25 3 0,-25 0-7 15,25 0-2-15,0 0-14 0,0 0-24 16,0 0 17-16,0 0 10 0,25 0 18 15,-25 0-12-15,25-25 25 0,0 1 1 16,1 24 9-16,-26 0-7 0,24 0 50 0,1 0-8 16,0 24 254-16,-25 26-123 15,25-25 28-15,-25 0 0 0,25-1-56 16,-25 26 35-16,25 25-7 0,-25-51-128 0,23 26-30 16,2-25-9-16,-25 24-5 0,25 1-129 15,-25-50-27-15,25 25-127 0,-25-1-73 16,0-24-77-16,0 0-119 0,0 24-803 15,0-24 514-15,25 0-26 0,-25 0 98 16,0-24 136-16</inkml:trace>
  <inkml:trace contextRef="#ctx0" brushRef="#br0" timeOffset="207940.9337">25576 5160 2320 0,'0'0'121'0,"0"0"110"0,0 0 87 16,0 0 122-16,0 0 38 0,0 0 392 15,0 0-542-15,0 24-98 0,0-24-17 16,0 25 11-16,0 0 207 0,0 0-291 16,0 0-33-16,0-1-15 15,0 26-21-15,0-25-10 0,0 49 25 16,0-49-45-16,0 0 25 0,0 25-4 0,0-50-17 15,0 49-30-15,0-49-12 0,24 0 6 0,-24 25 17 16,25-25-31-16,0 0-49 0,25 0-244 16,-26 0 75-16,1-25-97 0,-25 25-14 15,25-25-1-15,25 25-370 0,-50 0 264 16,25-24-98-16,-25 24-3 0,0-25-13 16,24 25-49-16,-24-25-445 0,0 25 585 15,0-25 200-15,0 25 121 0</inkml:trace>
  <inkml:trace contextRef="#ctx0" brushRef="#br0" timeOffset="208193.8813">25576 5308 1323 0,'0'0'270'0,"0"26"-50"0,0-26 70 0,0 0-39 15,0 0 34-15,0 0 363 0,0 0-297 16,24 0-6-16,-24 0-46 0,25 0-31 16,-25 0-79-16,50 0-41 0,-25 0-116 0,-25 0-26 15,24 0 4-15,1 0 5 16,-25 0-56-16,25 0-180 0,0 0-16 16,-25 0-97-16,0 0-101 0,0 0-73 0,0 0-685 15,0 0 595-15,0 0 13 0,-25 0 166 16</inkml:trace>
  <inkml:trace contextRef="#ctx0" brushRef="#br0" timeOffset="208357.2158">25576 5184 2587 0,'24'0'272'0,"1"-24"9"0,0 24 94 15,0 0-36-15,0 0-47 16,-1-25-113-16,51 25-158 0,-50-26-286 0,24 26-208 15,-24 0-272-15,0-24-220 16,0 24 120-16</inkml:trace>
  <inkml:trace contextRef="#ctx0" brushRef="#br0" timeOffset="209260.3159">27387 4664 3577 0,'0'-25'150'16,"0"25"84"-16,0 0 129 15,0 0 121-15,0 25 490 0,0-25-511 0,0 49-27 16,0-24-79-16,25 0 73 16,-25 24-103-16,24 50 32 0,1-73-322 0,-25 48-37 15,0-24 0-15,24-2 0 0,1 52 0 16,-25-50 0-16,0-1 0 0,0 1 0 15,0-25-57-15,25 25-125 0,-25-1-625 16,0-24 148-16,0-25-107 0,0 25-183 0,0-25-94 16,26 0-1193-16,-26 0 1472 15,0-25 231-15</inkml:trace>
  <inkml:trace contextRef="#ctx0" brushRef="#br0" timeOffset="209743.6191">27213 4738 4063 0,'-24'0'182'0,"-1"-25"64"0,25 0-28 16,-25 25-30-16,25-24-37 0,0-27-13 16,0 27-69-16,25 0-60 0,-25-2-25 15,49 2 10-15,1-2-97 0,-25 3 64 0,25-3-14 16,-26 26 18-16,26-24-12 0,-1 24 32 15,0 0-5-15,-24 0 33 0,1 0-22 16,-1 0 4-16,0 24 9 0,-25 2 54 16,0 23-34-16,0-25 23 0,0 26 10 15,0-26 29-15,0 27 7 0,-50 48 88 16,50-50-90-16,-26 1-3 0,1-1-27 16,0 1 11-16,1 24 42 0,-1-48-63 0,1 22-28 15,24-22-9-15,-25-1-24 16,25-1-16-16,0 1-65 0,0-25-2 15,0 25-38-15,0-25-98 0,0 0 111 0,25 0-12 16,-1-25 181-16,-24 25-80 0,25-25 29 16,-1 25-46-16,1 0 52 15,26 0 140-15,-51 0-11 0,25 0 58 0,0 0 43 16,-1 25 39-16,1 25 231 0,0-25-309 16,0-1-44-16,-25 2-24 0,0-2-18 15,25 27-47-15,-1-3 10 0,-24-23-96 16,0 25 0-16,24-25-85 0,-24-25-110 15,25 49-631-15,0-49 293 0,0 25-208 16,-25-25-67-16,25 0-129 0,-25 0-111 0,24-25-416 16</inkml:trace>
  <inkml:trace contextRef="#ctx0" brushRef="#br0" timeOffset="210078.0992">28180 5085 3861 0,'-24'0'144'0,"24"0"118"0,0 0 105 15,-25 0 554-15,25 0-507 0,-24 0-17 16,24 0-75-16,0 24-25 0,0-24-90 0,0 51 114 16,0-51-222-16,-26 24-19 15,26 1-33-15,0 0 5 0,-25 25 105 16,25-26-87-16,0 2-9 0,0-2-11 0,0 1-49 15,0 1 15-15,0-2-10 0,25-24-10 16,-25 0 12-16,0 0-34 0,0 0 14 16,50 0-57-16,-25 0 55 0,-1 0-9 15,1 0 12-15,0-24-23 0,0 24-27 16,24 0-91-16,-24 0 2 0,0 0-42 16,0 0-73-16,0 24-214 0,0-24-732 15,-25 0 318-15,0 24-51 0,0-24-201 16,24 25 35-16,-24-25 361 0</inkml:trace>
  <inkml:trace contextRef="#ctx0" brushRef="#br0" timeOffset="222142.7711">26419 4440 2034 0,'0'0'67'0,"0"0"101"0,25-24 102 16,-25 24 549-16,0 0-363 0,0 0 3 15,0 0-42-15,0 0-43 0,0 24 239 16,0 25-350-16,-25-49 17 0,25 50-21 16,0-24-37-16,-24 22 30 0,24 77 151 0,0-51-255 15,0 0-77-15,0 1-43 0,0-1-27 16,0 100-20-16,0-99-17 0,-25-1-39 15,25 1-32-15,0-26-50 0,-25 26-74 16,25 24-488-16,0-75 249 0,-25 0-115 16,25 2-155-16,0-1-129 0,0-25-1041 15,0-25 1142-15,0-1 248 0</inkml:trace>
  <inkml:trace contextRef="#ctx0" brushRef="#br0" timeOffset="222449.1652">26742 4167 2705 0,'0'25'232'0,"0"0"163"0,0 25 116 16,0-26 34-16,0 51-72 0,0 74 305 16,0-75-457-16,0 25-29 0,0 25-96 0,0-25-68 15,0 25-68-15,-25 100-72 16,25-125-25-16,0 0-36 0,-25-24-77 0,25-1-120 16,-25 50-526-16,25-75 141 0,0-24-162 15,0 25-285-15,0-25-27 0,0-25 274 16</inkml:trace>
  <inkml:trace contextRef="#ctx0" brushRef="#br0" timeOffset="347986.1522">15231 6896 2355 0,'0'0'94'0,"0"-25"832"15,0 25-480-15,0 0 313 16,0 0-437-16,0 0-10 0,0 0-29 0,0 25 135 16,0-25 34-16,0 50 388 0,0-26-465 15,0 26-97-15,0 0-80 0,25 0-66 16,-25 49-131-16,24-50-1 16,-24 25 0-16,0-24 0 0,25 0 0 0,-25 0 0 15,0 23 0-15,25-23 0 0,-25-25-48 16,0 0-142-16,0 0-158 0,0 0-934 15,0 0 438-15,0-25-202 0,0 0-120 16,0 0-151-16,0 0 304 0</inkml:trace>
  <inkml:trace contextRef="#ctx0" brushRef="#br0" timeOffset="348304.1116">15702 7417 1797 0,'0'-25'66'16,"0"25"351"-16,0 0-246 16,0-25 2-16,0 25 78 0,-25 0 388 15,25 0-266-15,0 0-8 0,0 0-32 0,-24 0-39 16,-1 25 178-16,25-25-243 15,-25 25 28-15,0-25-5 0,25 25-43 0,-25-1-48 16,2 26 15-16,-3-25-133 0,26-1-35 16,-25 2-19-16,25-2 16 0,0 26-84 15,0-25-52-15,51 0-132 0,-51-25-81 16,23 25-115-16,2-25-211 0,50 0-1060 16,-51 0 692-16,1 0 174 0,0 0 276 15</inkml:trace>
  <inkml:trace contextRef="#ctx0" brushRef="#br0" timeOffset="348674.4005">16025 7392 2978 0,'0'0'68'0,"-25"0"70"0,25 0 383 15,-25 0-237-15,25 0-35 0,-25 25-70 16,25-25-28-16,-24 25-56 0,24-1 20 15,0 2-90-15,0-26-24 0,0 24 2 16,0 1-8-16,0-25-2 0,0 50 16 16,24-26-5-16,-24 1-39 0,25-25 13 15,0 25-20-15,0-25-96 0,0 0 43 0,0 0-3 16,-1 0-48-16,-24 0 2 16,25 0-39-16,25-50-155 0,-50 50 253 0,25-24 45 15,-25-2 19-15,0 2 39 0,0-1-26 16,0-49-6-16,0 49 16 0,0 0 3 15,-50 0 20-15,25 0 43 0,-24 1 148 16,24 24-63-16,0 0 3 0,0 0 4 16,0 0 4-16,0 0-32 0,1 49-3 15,-1-24-118-15,25 0-55 0,0 0-116 0,0-1-151 16,0 26-737-16,25-50 246 16,-25 25-27-16,24-1 151 0,-24 2 131 15</inkml:trace>
  <inkml:trace contextRef="#ctx0" brushRef="#br0" timeOffset="348942.6885">16199 7492 3091 0,'0'24'128'0,"0"-24"132"16,0 25 133-16,0-25 98 0,0 24-114 16,24 2 152-16,-24-26-430 15,0 24-11-15,0 1-69 0,25 0-77 0,-25-25 61 16,25 50-65-16,-25-25 43 0,0-25-171 16,0 24-125-16,0-24-209 0,25 26-960 15,-25-26 584-15,0 0 102 0,0 0 207 16</inkml:trace>
  <inkml:trace contextRef="#ctx0" brushRef="#br0" timeOffset="349194.1264">16521 7367 3503 0,'0'0'96'16,"0"0"97"-16,25 0 117 0,-25 0 377 15,0 0-443-15,25 0-110 0,0 0-65 0,0 0-54 16,-1-25-41-16,26 25-193 16,-25-24-44-16,0 24-161 15,-1 0-101-15,-24 0-130 0,25 0-815 0,-25 0 769 16,25 0 177-16</inkml:trace>
  <inkml:trace contextRef="#ctx0" brushRef="#br0" timeOffset="349367.1641">16521 7516 3723 0,'25'0'114'16,"0"0"99"-16,49-24 388 0,-24 24-398 15,0-26-105-15,24 2-212 0,-24 24-291 16,24 0-1350-16,-49 0 652 0,0 0 261 16</inkml:trace>
  <inkml:trace contextRef="#ctx0" brushRef="#br0" timeOffset="350100.596">18530 6747 3379 0,'0'0'357'0,"0"0"-3"15,0 0 130-15,0 0-37 0,0 50-8 16,0-50 7-16,25 49 324 0,-25-24-444 16,25 25-104-16,-25-1-60 0,25-23-37 15,0 73-4-15,0-74-105 0,-25 24-6 0,24-23 14 16,-24-2-2-16,25 0 11 0,0 1 54 15,0-25-19-15,-25 0-33 16,25 0-3-16,-25-25-20 0,24-23-17 16,1 22-10-16,-25-23 19 0,0 24-9 0,0-25 13 15,25 1-3-15,-25-76-23 0,0 76 1 16,0-2-5-16,-25 3 18 0,25 22-8 16,-25-23 8-16,25 49-8 0,0 0-6 15,0 0-35-15,0 0-53 0,0 25-95 16,0-1-594-16,0 26 190 0,25-26-285 0,-25 2-226 15,0-1-269-15,25 49-743 0</inkml:trace>
  <inkml:trace contextRef="#ctx0" brushRef="#br0" timeOffset="350373.9878">19349 6970 2694 0,'0'0'42'0,"0"0"45"15,0 0 53-15,-24 0 398 16,-1 0-194-16,25 0 17 0,-25 0-59 16,25 0-34-16,-25 26-93 0,0-2 76 15,25 1-173-15,-24 0-11 0,24 0-14 0,0 0-20 16,-25 0 0-16,25 25-19 15,0-2-145-15,0-48-31 0,25 25-187 16,-25-25-174-16,24 25-177 0,1-25-200 16,0 0-861-16,0 0 1177 0</inkml:trace>
  <inkml:trace contextRef="#ctx0" brushRef="#br0" timeOffset="350619.7526">19672 6921 4702 0,'-50'0'216'0,"50"0"21"16,-24 0 99-16,-1 0-28 0,0 0-8 15,0 25 128-15,25-1-244 0,-25-24-98 16,25 26-36-16,0-2-24 0,0-24-27 16,-24 50 11-16,24-25 14 0,0 25-37 15,0-26-19-15,0 2-44 0,49 22-216 16,-24-23 105-16,0-25-16 0,0 25 16 0,24-25-36 15,26 0-376-15,-52 0 19 0,2 0-145 16,26-25-214-16,-26 25-94 0,0-25 202 16</inkml:trace>
  <inkml:trace contextRef="#ctx0" brushRef="#br0" timeOffset="351188.0799">18034 7839 3458 0,'-25'0'157'0,"25"0"204"16,0 0 609-16,0 0-552 0,0 0-136 0,25 0-58 15,25 0-22-15,49-25 176 0,-25 1-217 16,51 24-12-16,-1-26-45 0,25 26 36 16,24-24-62-16,224-26 2 0,-173 25-100 15,-1 25 5-15,0-25-89 0,-25 0-103 16,149 25-663-16,-223-24 326 0,-24 24-126 16,-1 0-48-16,-49-26-43 0,-1 26-143 15,-49-24-593-15,-25 24 975 0</inkml:trace>
  <inkml:trace contextRef="#ctx0" brushRef="#br0" timeOffset="351906.1016">18382 8410 2453 0,'-25'0'117'0,"25"0"107"15,0 0 155-15,-25 0 143 0,25 0 444 16,0 0-548-16,0 0-21 0,0 0 31 16,0 0 12-16,0 23 307 0,0 29-446 15,0-29-26-15,25 2-45 0,-25 25-54 16,0-25-86-1,25 74-62-15,-25-50-28 0,0 1 0 0,24 0 0 16,-24 0-42-16,0 25-225 0,0-51-1 0,0 0-83 0,0 1-165 16,0-25-92-16,0 26-96 0,0-26-953 15,0 0 768-15,0 0-14 0,0 0 132 16,0-26 129-16,0 1 259 0</inkml:trace>
  <inkml:trace contextRef="#ctx0" brushRef="#br0" timeOffset="352336.083">18208 8533 2796 0,'0'-25'235'0,"0"25"47"15,0 0 137-15,0-23 19 0,0 23-35 16,0-26 93-16,0 26-343 0,0-26-68 16,0 26-19-16,25-23-15 0,-25 23-64 15,24-25 18-15,1 0 0 0,0 25 11 0,0 0-6 16,0-25 3-16,49 25-18 0,-49 0 6 15,0 0 4-15,0 0 7 16,-1 25 25-16,1-25 25 0,0 73 43 0,-25-47-31 16,25-26-19-16,-25 26 30 0,0-3-10 15,0 27-38-15,-25-25 5 0,25 0 19 16,-25-1 53-16,0 2-85 0,1-2-14 16,-1 26-11-16,0-26-3 0,0 2-2 15,25-2 3-15,-25-24-21 0,25 25 29 0,-24-25-16 16,24 0 10-16,0 0-30 0,0 0-106 15,24 0 101-15,-24 0 31 16,50 0-24-16,-25 0 13 0,0 0-1 16,-25 0 13-16,24 0 35 0,1 0-11 15,25 0 18-15,-25 50-50 0,-25-50 35 16,25 25-19-16,-25 0 3 0,24-1-17 16,1 26-234-16,0-26 12 0,-25-24-137 15,25 25-208-15,-25-25-190 0,25 26-1078 16,-1-26 982-16,-24 0 214 0,25 0 265 0</inkml:trace>
  <inkml:trace contextRef="#ctx0" brushRef="#br0" timeOffset="352565.1446">19076 8707 3251 0,'0'0'189'0,"-24"0"144"15,24 0 117-15,-25 0-38 0,0 25 81 16,0-1-372-16,25-24-7 0,-25 26 2 16,25-26 12-16,-24 24-35 0,24 26 35 15,0-25-109-15,0-25-19 0,0 25-24 0,24 0-19 16,26-1-237-16,-50 2 31 0,25-2-144 16,0-24-160-16,-1 0-172 15,26 0-1079-15,-25 0 441 0</inkml:trace>
  <inkml:trace contextRef="#ctx0" brushRef="#br0" timeOffset="352784.0981">19275 8658 3254 0,'0'0'125'0,"0"0"160"0,0 0 129 15,0 24 499-15,0 1-569 0,0-25-49 16,0 25-21-16,0-1 34 15,0 2-79-15,25-2-1 0,-25 1-206 0,0 0-27 16,25 0-29-16,-25 0-45 0,24 0-333 16,-24-1 114-16,0 2-130 0,0-26-100 15,25 0-198-15,-25 0-148 0,0 0-977 16,0 0 1150-16,25-26 231 0</inkml:trace>
  <inkml:trace contextRef="#ctx0" brushRef="#br0" timeOffset="353071.8305">19250 8707 2786 0,'0'0'317'0,"0"0"-12"15,0 0 33-15,0 0-31 0,0 0 134 16,0-25-276-16,25 25-104 0,-25 0 23 16,25 0-56-16,0 0-30 0,24-24-25 15,-24 24 20-15,0 0 6 0,0 0-3 16,0 0 32-16,-1 0 14 0,1 24 143 15,-25-24-86-15,25 25 69 0,-25-25-14 16,0 25 23-16,0 25 170 0,0-26-210 16,0-24-32-16,0 25-43 0,-25 0-8 0,25 0-15 15,-25 25 14-15,1-26-45 0,-1 2-9 16,25-2-14-16,-25-24-38 0,-25 24-242 16,50 1 12-16,-25-25-80 0,25 0-198 15,-24 0-218-15,24 0-197 0,0-49-1157 16,0 25 1489-16</inkml:trace>
  <inkml:trace contextRef="#ctx0" brushRef="#br0" timeOffset="353339.7228">19920 8286 4542 0,'0'0'122'0,"0"0"340"16,0 0-78-16,0 24 4 0,0 1 2 15,25 0-11-15,-25 0-96 16,25 23-4-16,0-22-235 0,-1 23-26 0,-24-24-6 16,25 25-41-16,0 25-136 0,-25-51-22 15,0 26-112-15,24-26-105 0,-24 2-122 16,0-2-187-16,25 26-996 0,-25-50 670 0,0 0 109 15,0 25 278-15</inkml:trace>
  <inkml:trace contextRef="#ctx0" brushRef="#br0" timeOffset="353505.8126">19821 8558 4639 0,'0'25'251'0,"25"-25"-56"0,0 25 96 15,-1-25-114-15,1 0-2 0,50 24-91 16,23-24-613 0,-73 0-224-16,49-24-1445 0,-24 24 1066 0,-25 0 408 15</inkml:trace>
  <inkml:trace contextRef="#ctx0" brushRef="#br0" timeOffset="353739.0272">20392 8186 3918 0,'0'0'176'15,"0"25"476"-15,0-25-164 0,0 25-48 16,0 0-33-16,25 0 40 0,-25-1-98 16,23 26 33-16,2 0-303 15,0-27-41-15,-25 29 1 0,25-29-44 0,-25 52-139 16,25-26-36-16,-25-23-104 15,24-2-136-15,-24 1-114 0,0 0-216 0,25-1-1098 16,-25-24 727-16,0 0 181 0,0 0 303 16</inkml:trace>
  <inkml:trace contextRef="#ctx0" brushRef="#br0" timeOffset="354165.0446">20342 8236 3654 0,'0'-25'119'0,"0"0"417"16,-26 25-192-16,26-25-88 0,0 25-100 15,0-25-61-15,0 0-27 0,51 1-61 16,-51-2-5-16,25 26-27 0,0-24-23 0,23 0-1 16,27-1-88-16,-51 25 98 15,1 0-6-15,0 0 21 0,0 0 8 16,0 0 22-16,0 0-34 0,-25 49 30 0,24-25 15 15,-24 2-9-15,0-2 80 16,0 1-21-16,0 25 87 0,-24-25-104 0,24 0-9 16,-25 25-11-16,25-26-16 0,-50 26 21 15,25-25-23-15,25 0-2 0,-25-25-7 16,1 23-5-16,-1 3-1 0,0 0-7 16,25-26 3-16,-25 0-16 0,25 23-16 15,0-23-21-15,0 0-142 0,0 0 106 16,25 0-4-16,-25 0 27 0,50 0 26 0,-50-23 20 15,49 23 108-15,-24 0-54 0,-25 0-11 16,25 23 38-16,0-23-5 0,0 50 148 16,-1-25-169-16,-24 0-17 0,0-1-63 15,25 2-148-15,-25-2-196 0,0 1-979 16,25 0 414-16,-25-25 72 0,0 0 246 16</inkml:trace>
  <inkml:trace contextRef="#ctx0" brushRef="#br0" timeOffset="354598.5351">21160 8385 1463 0,'-25'0'126'15,"25"-25"100"-15,0 25 56 0,-25 0 459 16,25 0-396-16,-24 0 56 0,24 0 20 16,-25 0 17-16,25 25-49 0,-25 0 196 15,0-2-332-15,25 3-17 0,-25 0 44 16,25-26-7-16,0 48-56 0,-24 2 65 16,24-25-243-16,0-1-35 0,0 2-52 15,0-2-46-15,24 1-401 0,26 0 85 16,-25-25-96-16,0 24-217 0,-1-24-134 0,1 0-215 15,25-24-837-15,-25 24 1316 0</inkml:trace>
  <inkml:trace contextRef="#ctx0" brushRef="#br0" timeOffset="354988.9058">21433 8433 2417 0,'-25'0'85'0,"25"-23"79"16,-25 23 439-16,25 0-245 15,0 0-13-15,-24 0-53 0,24 0-43 0,0 0-74 16,-25 0 98-16,25 0-134 16,0 0-13-16,-25 23-16 0,25-23-7 0,0 0 4 15,-25 52 44-15,0-52-97 16,25 23-25-16,0 2 5 0,-24-25-33 0,24 50-98 16,0-50-7-16,0 25-13 0,0-1-17 15,24-24-32-15,-24 26-13 0,50-26-435 16,-25 24 250-16,-25-24-45 0,25 0 43 15,-1 0 44-15,1 0-245 0,-25-50 378 0,25 50 51 16,-25-24 66-16,0 24 60 16,0-25 49-16,25 25 134 0,-25-25-49 0,0 25 32 15,0 0 65-15,0 0 87 0,0 0 90 16,-25 0 502-16,25 0-518 0,0 0-103 16,0 25-80-16,0-25-48 15,0 49 160-15,0-23-331 0,0-2 102 16,25-24-138-16,-25 25-34 0,0-25-133 15,0 25-268-15,0-25-214 0,25 24-1224 16,0-24 978-16,-25 0 293 16</inkml:trace>
  <inkml:trace contextRef="#ctx0" brushRef="#br0" timeOffset="373121.0564">5383 10965 1606 0,'0'0'61'0,"0"0"37"0,0 0 34 15,0-25 321-15,0 25-329 16,0 0 171-16,0 0-136 0,0 0 19 16,0 0 4-16,0-26-10 0,0 26 7 0,0 0 166 15,-24 0-159-15,24 0 3 0,0 0 10 16,0 0 15-16,0 26 95 0,0-1-191 16,-26-25-39-16,26 24-2 0,0 1-27 15,0-25-15-15,-25 50 11 0,25-50 14 16,0 25-59-16,0-25 6 0,0 25-7 15,0-25-52-15,0 0 30 0,0 25-18 16,25-25-29-16,-25 0-12 0,26 0-32 16,-2 0-149-16,1-25 104 0,-1 25 0 15,-24-25 9-15,0 0-12 0,0 25 75 16,25-50 26-16,-25 50 65 0,0-25-9 16,0 25 13-16,0-24 17 0,-25 24 106 15,25-25-43-15,-24 25-25 0,24 0 11 0,-25 0 17 16,25 0-54-16,-24 0 75 15,-2 25-61-15,26-25 43 0,-25 24-13 0,25-24-61 16,0 50-54-16,-25-25 6 16,25-25 27-16,0 25-17 0,0-25 9 0,0 0-21 15,25 25-91-15,0-25 41 0,-25 0-48 16,26 0-27-16,-2 0-71 0,-24 0-70 16,25-25-349-16,-1 25 344 0,-24 0 44 15,0 0 52-15,25-25 4 0,-25 0-80 16,0 25 175-16,0-25 36 0,0 25 16 15,0 0-28-15,0 0-18 0,-25-25-198 16,1 25 115-16,24 0 37 0,0 0-6 0,0 0-27 16,-25 0-36-16</inkml:trace>
  <inkml:trace contextRef="#ctx0" brushRef="#br0" timeOffset="373748.4086">5408 11064 1245 0,'0'0'80'16,"0"0"70"-16,0 0 309 0,0 0-251 16,0 0 0-16,0 0-25 0,0-25 21 15,0 25 33-15,0 0 275 0,0 25-229 16,0-25 15-16,0 25-2 0,0-25 30 15,0 25-122-15,0 24 228 0,0-24-217 16,0-1 89-16,0 26-99 0,0 0-43 16,0 74-28-16,24-75-119 0,-24 51 2 15,0-26 2-15,0 1-10 0,25 24 30 0,0 75 58 16,-25-101-44-16,24 2-6 0,-24 0-15 16,25-26-4-16,0 51 21 0,-25-50-29 15,0-1-18-15,25 1-31 0,-25-26 23 16,0 0 7-16,25 51 29 15,-25-75-28-15,0 25-27 0,0 0 15 0,0-25-22 16,0 25-14-16,0-25-3 0,0 0 34 16,0 0 1-16,0 0 19 0,-25 0-5 15,25 0-6-15,0 0-9 0,0 0 0 16,0 0 19-16,0 0-2 0,0 0 6 16,0 0-9-16,0 0-5 0,0 0 5 15,0 0 1-15,0 0 13 0,0 0-13 16,0 0-5-16,0 0 11 0,0 0-24 15,0 0 8-15,0 0 8 0,0 0 25 0,0 0-16 16,0 0 12-16,0 0-19 0,0 0 0 16,0 0-22-16,-25 0 23 0,25 25 0 15,0-25-2-15,0 24 10 0,-25-24-4 16,0 26 2-16,25-26 6 0,-24 24 18 16,24 1 33-16,-25 0-11 0,-24 25 47 0,24-26-71 15,1 1 7-15,-27-1-16 16,26 2-24-16,-25 23-9 15,26-24-4-15,24 0-25 0,-25-1-94 0,25-24-162 16,-25 25-800-16,25-25 128 0,0 0-290 16,0 0-3-16,0 0 229 0</inkml:trace>
  <inkml:trace contextRef="#ctx0" brushRef="#br0" timeOffset="374383.0566">5209 12875 1974 0,'0'0'226'0,"0"0"-33"0,0 25 113 15,0-25 28-15,0 25 55 0,0-1 49 16,0 1 331-16,0-1-492 0,0 26-52 16,0-25-42-16,0 25 22 0,0 49 195 15,0-50-249-15,0 1-46 0,24 25-34 16,-24-1-66-16,0-24 14 0,25 73-19 15,0-73-5-15,-25 0-125 0,0-26-83 16,0 2-105-16,25 23-906 0,-25-49 402 0,0 24-163 16,0-24 3-16,0 0 204 0,0 0 240 15</inkml:trace>
  <inkml:trace contextRef="#ctx0" brushRef="#br0" timeOffset="375153.7854">5233 13569 1755 0,'0'0'97'0,"0"0"78"16,0 0 81-16,0 0 79 0,0 0 371 15,0 0-319-15,0 0-28 0,0 0 15 16,0 0-41-16,0 0-70 0,0 26 101 0,0-2-281 16,0-24-19-16,0 0-33 0,50 0-2 15,0 24-19-15,-24-24-3 0,-2 0-3 16,1 25 35-16,24-25 15 0,-24 0-28 15,74 0-16-15,-74 0-29 16,24 25 6-16,-24-25-11 0,0 0-4 0,49 0-49 16,-74 0 51-16,25 0-10 0,0 0 17 15,-25 0-11-15,0 0 17 0,25 0 11 16,-25 0 12-16,0 0-8 0,0 0 7 16,-25 0-12-16,0 0 25 15,25-25-3-15,-25 25 63 0,25 0-46 0,-24 0-9 16,-1 0-14-16,0-25-42 0,25 25 26 15,-25 0-12-15,25-24 20 0,-25 24-15 16,0-24 30-16,25 24-28 0,0 0 9 0,-24-26-14 16,24 26 7-16,0-25-4 0,-25 25-17 15,25-24 3-15,0 24 15 0,0 0-37 16,0-24 49-16,-25 24 15 0,25 0 13 16,0 0-40-16,0 0 24 0,0 0-38 15,0 0 29-15,0 0-37 0,0 0 67 16,0 0-31-16,0 24 8 0,0-24 46 15,25 24-41-15,0 1-26 0,-1 1 17 16,1-26 1-16,-25 24-10 0,50-24 9 16,0 24-8-16,-50-24-15 15,49 25-16-15,-49-25 19 0,0 0 7 16,0 0 6-16,25 25 7 0,-25-25 45 16,0 0-47-16,0 0-4 0,0 0-68 0,-50 0 61 15,50 25 37 1,-49-25 24-16,49 0-27 0,-50 25-6 0,25-25 71 15,25 24 15-15,-49-24 126 0,49 26-164 0,-25-26-36 16,25 0-16-16,0 25-17 0,0-25-26 16,0 0-136-16,0 0 7 0,25 0-69 15,-25 0-106-15,24-25-294 0,1-1-1282 16,0 26 707-16,0-24 327 0</inkml:trace>
  <inkml:trace contextRef="#ctx0" brushRef="#br0" timeOffset="376350.0676">5804 13743 1216 0,'0'0'126'0,"0"0"68"0,0 0 75 16,0 0 82-16,0 0-29 0,0 0 441 16,0 0-290-16,0 0 42 0,0 0-38 15,0 0-51-15,0 24 173 0,25-24-331 16,-25 26 10-16,0-1-21 0,0-1-15 15,0-24-33-15,25 74 129 0,0-49-227 16,-25 25 1-16,0 0 27 0,0 0 1 16,24 73 112-16,-24-73-211 0,0 0-32 15,25-2-16-15,-25 27-14 0,0-25 18 0,0 25-29 16,0-26 54-16,0-24-4 16,0 25 30-16,0-25-60 0,25-2-29 0,-25 3 21 15,0-26 17-15,0 0 3 16,0 0-4-16,0 0-6 0,0 0 4 0,0 0 12 15,0 0 11-15,0 0-5 0,0 0 13 16,0-26-16-16,0 26-21 16,0-23 7-16,0 23-11 0,0 0-46 0,0 0 77 15,0 0-38-15,0 0 68 0,0 0-95 16,0 0-30-16,0 0 27 0,0 0-21 16,0 0 90-16,0 0 7 0,0 0-26 15,25 0 12-15,0 0 18 0,0 0-54 16,-1 0-41-16,1 0 2 0,0 0-31 0,0 0 24 15,24 0-44-15,-24 0 95 16,-25 0 2-16,25 0 11 0,-25 23-23 16,25-23-31-16,-25 0 49 0,0 0 19 0,0 26 1 15,0-26-21-15,0 0-1 0,-25 26-41 16,-25-26 57-16,26 23 11 0,-1-23-37 16,0 25 84-16,-124 50 81 15,124-51-122-15,25 2 5 16,-25-26-15-16,1 49 47 0,24-24-59 15,0-25 3-15,-25 25-9 0,25-25 0 16,25 0-43-16,-25 25-8 0,49-25-27 16,-49 0-11-16,25 0-31 0,0 0 16 15,25-25-68-15,-50 25 127 0,24 0-10 0,-24 0 21 16,0 0-3-16,25 0 36 0,-25 0 42 16,0 0 24-16,0 25 29 0,0-25-26 15,0 25-4-15,-25-1 40 0,25 2-54 16,-24-26 17-16,24 24-5 0,0 1-7 15,0 24-8-15,0-23-37 0,0-3 4 16,0 2 8-16,0 0 14 0,0 0 41 16,24 50 34-16,1-26-61 0,-25-24-33 15,25 25 1-15,-25-1 10 0,25 26 17 16,0-51 29-16,-25 26-66 0,0-25 4 16,24 25-28-16,-24-25-20 0,0 24 14 0,0-24 35 15,0 0-64-15,0-25-53 16,0 24-65-16,0 1-541 0,0-25 240 0,0 0-222 15,0 0-182-15,0-25-227 0,0 25-134 16</inkml:trace>
  <inkml:trace contextRef="#ctx0" brushRef="#br0" timeOffset="377050.0523">6350 14587 1990 0,'0'0'243'0,"0"0"-49"0,0-25 136 16,0 25 1066-16,0 0-919 15,0 0-112-15,0 0-79 0,0 25 179 16,0-1-265-16,0 1 6 0,0 0-27 15,0 0-20-15,0 23 59 0,25-22-190 16,-25 23 1-16,25-24-38 0,-25 25 9 16,25-25-23-16,-1 49-214 0,-24-49 19 15,0 0-57-15,0-25-83 0,25 25-199 16,-25-25-1033-16,0 0 661 0,0 0 94 16,0 0 128-16,25 0 152 0</inkml:trace>
  <inkml:trace contextRef="#ctx0" brushRef="#br0" timeOffset="377465.3786">6276 14587 1949 0,'0'0'67'0,"0"0"95"0,0 0 76 16,0 0 87-16,0-25 255 0,0 25-347 15,0 0-60-15,0 0-66 0,0-25-20 16,25 0-9-16,-25 25-64 0,24-25 27 15,1 25-31-15,-25-24 7 0,25 24 29 16,0 0 2-16,0 0 13 0,-1 0 19 16,-24 0 36-16,25 0 19 0,-25 24 132 15,25 26-61-15,-25 0-25 0,0-26-133 16,0 1 30-16,0 0-55 0,-25 0 9 16,0 23 14-16,25-22-32 0,-24 0-1 15,24-3 1-15,0 2-6 0,0 0-3 16,-25 0-77-16,25 0 68 0,0-25-13 15,0 0-92-15,0 0 104 0,0 0-199 16,0 0 192-16,0 0-119 0,25 0 11 16,-25-25 26-16,24 25 4 0,1-25 117 15,0 25 29-15,-25 0 1 0,25 0 32 0,-25 0-4 16,25 0-26-16,0 25 20 0,-25 0-64 16,24-1-15-16,-24 2-34 0,25-26-65 15,0 49-408-15,-25-49 5 16,0 25-139-16,25-25-193 0,-25 0-31 0,0 0 128 15</inkml:trace>
  <inkml:trace contextRef="#ctx0" brushRef="#br0" timeOffset="377721.3783">6747 14686 2411 0,'0'0'101'0,"0"0"107"16,0 25 104-16,-25-25 121 0,1 23 423 15,24 3-469-15,0 0-74 0,0-3-74 0,0 2-50 16,0 0 16-16,0 0-163 0,0 0-13 16,0-1-28-16,0 2-15 0,0-2 16 15,24 26-3-15,1-50 18 0,-25 25-29 16,25-25-34-16,-25 0 19 0,50 25-155 16,-50-25 36-16,25 0-81 0,-1-25-128 15,-24 25-158-15,25-25-69 0,0-25-538 16,-25 50 567-16,25-24 39 0,-25 24-45 15,0 0 119-15</inkml:trace>
  <inkml:trace contextRef="#ctx0" brushRef="#br0" timeOffset="377918.8714">6722 14859 2351 0,'0'0'75'16,"0"0"77"-16,0 0 80 0,25 0 394 16,-25 0-387-16,25 0-48 0,-25 0-140 0,0 0-90 15,25 0-286-15,-25 0 69 0,25 0-54 16,-25 0-78-16,0 0-137 0,25 0-34 16,-25 0-524-16</inkml:trace>
  <inkml:trace contextRef="#ctx0" brushRef="#br0" timeOffset="378077.2769">6648 14711 2598 0,'25'0'158'0,"-25"0"80"0,25 0 123 16,-1 0-65-16,26 0 58 0,-25 0-452 15,0 0-209-15,0 0-317 16,-1 0-324-16,26-25-639 0</inkml:trace>
  <inkml:trace contextRef="#ctx0" brushRef="#br0" timeOffset="383549.0306">5184 13446 1350 0,'0'0'217'0,"25"0"-36"0,-25 0 87 0,0 0-26 16,0 0 43-16,0 0 277 0,0 0-262 15,0 0 16-15,0 0 49 0,0 0-29 16,0 0-56-16,0 0 62 0,0 0-216 16,-25 0 2-16,25 0-12 0,-25 0 62 15,0 0 238-15,0 0-183 0,0 0-40 16,2 0-27-16,-2 0-13 0,-25 24-29 16,-49-24 15-16,49 0-121 0,-25 0-15 0,-23 0 0 15,23 0-1-15,-123 0 21 16,98 0-30-16,1 0 69 0,0 0 71 15,0 0 14-15,24 0 74 0,-74 0-98 0,100 0-132 16,-26 0-44-16,25 0 51 0,1 0-30 16,-26 0-43-16,51 0-34 0,-1 0-54 15,0 0-93-15,25 0-123 0,0 0-123 16,0-24-964-16,0-1 505 0,0 25-221 16,0-25 104-16,50 25 246 0</inkml:trace>
  <inkml:trace contextRef="#ctx0" brushRef="#br0" timeOffset="384867.8452">3522 11361 2247 0,'0'0'44'0,"0"0"298"0,0 0-40 16,0 0 87-16,0 0 36 0,0 0 47 16,0 0 264-16,0 0-449 0,0 0-14 15,25 0 10-15,-25 25 80 0,0-25-75 16,0 50 204-16,0-25-256 0,25-1 10 16,-25 26 13-16,0 0-33 0,0 0-66 0,0 49-39 15,0-50-121-15,0 26 0 0,0-26 0 16,0 1 0-16,0 24 0 0,0-25 0 15,0-24 0-15,0 0 0 0,0 0 0 16,0 0 0-16,0 0 0 0,0-25 0 16,0 0 0-16,0 0 0 15,0 0 0-15,0 0 0 16,0 0 0-16,0 0 0 0,0 0 0 0,0 0 0 16,0-25 0-16,24 25 0 0,-24 0 0 15,25 0 0-15,-25 0 0 0,0 0 0 0,25 0 0 16,0 25 0-16,25 0 0 15,24-1 0-15,-49-24 0 16,24 25 0-16,-49-25 0 16,25 0 0-16,0 0 0 0,-25 0 0 0,0 0 0 15,25 0-14-15,-25 0 14 0,0 0-5 16,0 0-17-16,-25 0 27 0,-25 26-9 16,26-26 25-16,-1 0-12 0,-25 0-9 15,25 24 10-15,-24-24-10 0,-26 50 0 16,50-25 0-16,1-25 0 0,-1 25 0 15,25-1 0-15,-25 1 0 0,25 0 0 16,0-25 0-16,0 25 0 0,0-25 0 16,0 24 0-16,0-24-18 0,25 0-22 15,-25 0-27-15,25 0-15 0,-25 0 12 0,0 0 10 16,0 0 57-16,24 0-3 0,-24 0 39 16,0 0-34-16,0 0 10 0,25 24 32 15,-25 2-12-15,0-26 21 0,0 25 20 16,0-1-28-16,0 26 29 0,0-25-69 15,0 24-2-15,0 1 0 0,0-25 0 16,0 74 0-16,0-50 0 0,0 1 0 16,0 0 0-16,0-1 0 0,0 1 0 15,0 24 0-15,0-24 0 0,0 1 0 0,0-2 0 16,0-24 0-16,0 25 0 0,0-26 0 16,0 0 0-1,0-24 0-15,0 0-41 0,0 0-108 0,0-24-101 16,0 24-99-16,0-24-540 0,0-2 433 15,25 2-24-15,-25-1-103 0,0 25-128 16,25-25-850-16,-25 1 701 0,0 24 116 16,0-26 203-16</inkml:trace>
  <inkml:trace contextRef="#ctx0" brushRef="#br0" timeOffset="386050.6666">3522 13520 1589 0,'25'0'66'0,"-25"0"265"16,0 0-45-16,0 0 22 0,0 0 73 15,0 24 104-15,0-24 63 0,0 51 429 16,0-27-615-1,0 25-41-15,25-24 37 0,-25 25 20 0,0 0-7 16,24 73 151-16,-24-48-347 0,0-1-18 16,25 1-74-16,0 24-42 0,-25 75-20 0,50 24 127 15,-50-98-29 1,25-51-73-16,-25-23 7 0,0 22-13 16,24 2-28-16,-24-25-8 0,0-1-4 0,0-24 0 15,0 26 2-15,0-26 1 16,25 0-44-16,-25 0 28 0,0 0 7 0,0-26-15 15,0 26-5-15,0-24-50 0,25-1 88 16,-25 25-67-16,25-25-4 0,-25 25 8 16,0 0-19-16,25 0 28 0,-1-25-2 15,-24 25 39-15,25 0 4 0,0 0-26 16,0 0-15-16,0 0-7 0,0 25 12 16,-1-25 21-16,1 25-25 0,0-25 26 0,0 0-77 15,0 25 41-15,-1-25-15 16,-24 0 14-16,25 0-11 0,-25 0 4 15,-25 0 46 1,-24 0 9-16,24 0-2 0,0 0 5 0,0 0 13 16,-49 0 59-16,49 0 11 15,-25 0 18-15,26 24-6 0,-1-24 40 16,0 0-24-16,-25 50 4 0,50-50-87 0,-24 25-39 16,24-25 18-16,0 25 6 0,0 0 6 15,0-25-42-15,24 0-34 0,-24 0-18 16,25 0 18-16,-25 0-23 0,25 25-24 0,0-25 69 15,-25 0 24-15,25 0-10 16,-1 0 7-16,-24 25-24 0,0-25 29 0,0 24 56 16,0 2-36-16,0-26 18 15,0 24-44-15,0 1 18 0,0 0 4 0,0-1 47 16,0 2-27-16,0-3 18 0,0 52 86 16,0-26-100-16,0-23 0 0,25 23 2 15,-25 1-28-15,0 24 54 0,25 51 43 16,-25-51-46-16,0 0 14 0,0 1 16 15,25-1-33-15,-25 26 7 0,0-25-59 16,25-27 0-16,-25-23 0 16,0 25 0-16,0-25 0 0,0 50-130 0,0-75-17 15,0 24-88-15,0 0-60 0,25-24-78 16,-25 0-619-16,0 0 390 0,0-24-247 0,0 24-136 16,0-24-218-16,0-2 91 15</inkml:trace>
  <inkml:trace contextRef="#ctx0" brushRef="#br0" timeOffset="387351.0061">3522 11411 1752 0,'0'-25'66'15,"0"25"64"-15,0 0 275 0,0 0-166 16,0 0 20-16,0 0 11 0,0 0 30 16,0 0-44-16,0 0 276 0,0 0-316 15,0 0 16-15,25 0-74 0,0 0-47 16,-1 0 3-16,51 0 2 0,-25 0-63 15,-1 0-29-15,1 0-4 0,24 0-14 16,75 25-14-16,-74-25-11 0,24 0 10 16,0 0 3-16,0 0-47 0,100 0-46 15,0-25 32-15,-75 0 31 16,-50 25 41-16,-24 0-5 0,-2-24-16 0,-23 24 47 16,0 0-81-16,25 0 66 0,-50 0-11 15,0 0 83-15,0 0-63 0,0 0 47 16,0 0-3-16,-25 0 24 0,25 0-51 15,-50 0-8-15,50 0-1 0,-25 24-6 16,0-24 0-16,25 0-18 0,0 0-5 16,0 0-7-16,0 0 7 0,0 0-22 15,0 0 27-15,0 0-24 0,0 0 2 16,25 0 8-16,-25 0-65 0,25 0 106 16,-25 0-56-16,0 0 81 0,0 0-111 15,0 0-1-15,0 0 12 0,0 25-165 16,0-25-33-16,0 0-202 15,0 0-238-15,0 0-245 0,0-25-1513 16</inkml:trace>
  <inkml:trace contextRef="#ctx0" brushRef="#br0" timeOffset="389347.8986">3944 16547 1400 0,'0'0'89'0,"0"0"235"16,0 0-96-16,0 0-38 0,0-25-2 16,0 25-2-16,0 0-20 0,0 0 133 15,0 0-144-15,0 0 6 0,0 0 24 16,0 0 37-16,25 0 218 0,0 0-211 0,-25 25-35 16,24-25-35-16,1 0-19 0,25 0-79 15,24 0-12-15,-24 0-25 0,0 0 19 16,-1-25 12-16,1 25 72 0,99-26 45 15,-100 2-100-15,26 24-40 0,-1-24-7 16,0-2-20-16,26 26-60 0,49 0 0 16,-76-25 51-16,2 25 83 0,-26 0-80 15,26 0 14-15,25 0 14 0,-76 0-3 16,26-24 8-16,-26 24 19 0,26 0-17 16,-25 0-1-16,0 0 65 0,-1 0-58 15,1 0 38-15,-25-25-46 0,25 25 13 16,-25 0-4-16,25 0-47 0,-25 0 6 15,25 0-3-15,-25-25 5 0,0 25 2 0,25 0-71 16,-25 0 62-16,0 0 11 16,0 0-33-16,0 0 99 0,0 0-66 15,0 0 60-15,0 0-72 0,0 0 4 0,0 0 6 16,0 0-21-16,0 0 31 0,0 0-19 16,0 0-14-16,0 0 15 0,0 0-11 15,24 0-35-15,-24 0 14 0,25 0-26 0,-25 0 21 16,25-25 5-16,-25 25 6 15,50 0 40-15,-50 0-5 0,24 0-9 0,-24 0 17 16,0 0-89-16,25 0 53 0,-25 0 22 16,25 0 98-16,-25 0-57 15,0 0-35-15,25 0 5 0,0 0-59 16,-25 0 41-16,25 0-31 0,-25-25 0 0,24 25 10 16,1 0 15-16,0-24 7 0,-25 24 6 15,0 0-11-15,0 0 20 0,25 0-5 16,-25 0 11-16,0 0-28 0,0 0 29 15,0 0-37-15,0 0 41 0,0 0 40 16,0 0-4-16,0 0-45 0,0 0 21 16,0 0-38-16,0 0-9 0,0 0-30 15,0 0 20-15,0 0 24 0,0 0-11 16,0 0 22-16,25 0 34 0,-25 0-41 16,0 0 1-16,0 0-38 0,0 0 12 0,24 0 34 15,-24 0-6-15,0 0 11 0,0 0-11 16,0 0 4-16,0 0-20 0,0 0 33 15,0 0-36-15,0 0 14 0,0 0-25 16,0-24-34-16,25 24 42 0,0 0 16 16,-25 0 2-16,0 0-35 0,0 0-5 15,0-26 40-15,25 26 31 0,-25 0-20 16,0 0 11-16,0 0 11 0,0 0 21 16,0 0-16-16,0 0 36 0,-25 0-38 15,25 0-6-15,0 0 7 0,0 0 9 16,-25 0 35-16,25 0-32 0,0 0-6 15,0 0-4-15,0-25 44 0,0 25-52 0,0 0 104 16,0 0-99-16,0 0 43 16,0 0-19-16,0 0 28 0,0 0 18 0,0 0-63 15,0 0-35-15,0-24 30 0,0 24-8 16,0 0-18-16,0 0-14 0,0 0 3 16,0 0 14-16,0 0-6 0,0 0-2 15,0 0-2-15,0 0 2 0,0 0 6 16,0 0-10-16,0 0-11 0,0-26 16 0,0 26-25 15,0 0 27-15,0-24-46 0,0 24 31 16,0-25 10-16,0 0-59 0,0 0 50 16,0 0 73-1,0 1-91-15,-25 24-9 0,25 0 23 16,0-25-30-16,0 0 16 0,0 25-68 16,0 0 17-16,0 0-11 0,0 0 7 15,0-25-125-15,0 25 56 0,0 0-83 16,0 0-53-16,0 0-87 0,0 25-1037 15,0 0 373-15,25 0-165 0,-25-25 322 16</inkml:trace>
  <inkml:trace contextRef="#ctx0" brushRef="#br0" timeOffset="396165.4696">6152 16298 1547 0,'0'0'90'0,"0"0"75"16,0 0 65-16,0 0 95 15,0 0 15-15,0 0 408 0,0 0-358 0,0 0-43 16,0 0-113-16,0 0 34 0,0 0 112 16,0 0-127-16,0 0-43 0,0 0-5 15,0 0 100-15,0 0-1 0,0 25 232 16,0-25-379-16,0 25-16 0,0 0 2 15,0-1 2-15,24 51 213 0,-24-51-235 16,0 27-34-16,0-3-42 0,0 2 12 16,25-25-20-16,-25 50-26 0,25-26-13 15,-25-23 0-15,0-2 0 0,0 1 0 16,0 24 0-16,0-49 0 0,0 26 0 16,0-26 0-16,0 0 0 0,0 24 0 15,-25-24-3-15,25 0 3 0,-25 0 0 0,25 0 3 16,-24 0-41-16,-26 0-35 0,0 0 19 15,26 0 41-15,-1 0-27 0,-25 0 38 16,25 0-3-16,-49 0 28 0,49 0 30 16,0 0 6-16,0 0-13 0,1 24-2 15,-1-24-44-15,25 0 0 16,49 26 0-16,-49-26 0 0,50 0 0 16,-25 0-9-16,24 0-116 0,51 0-256 15,-51-26 139-15,1 26 104 0,24-48 11 16,-24 48 32-16,25-26 29 0,24 2 16 15,-50 24 46-15,1 0 21 0,-25 0-18 16,0-25 11-16,0 25 51 0,-1 0-46 0,-24 0-8 16,0 0-15-16,0 0-64 15,-49 0-58-15,24 25-488 0,0-25 159 0,25 0-176 16,-25 0-203-16,0 24-189 0,1-24-1132 16,-1 0 1496-16</inkml:trace>
  <inkml:trace contextRef="#ctx0" brushRef="#br0" timeOffset="396432.0302">6226 17141 2665 0,'0'25'128'0,"0"-25"157"0,0 0 186 16,0 0 587-16,0 25-692 0,25-25-139 16,-25 0-114-16,25 0-45 0,0 25-77 15,-25-25-78-15,24 0-39 0,-24 0-225 16,25 0-190-16,-25 0-182 0,25 0-1045 0,-25 0 986 16,0 0 232-16</inkml:trace>
  <inkml:trace contextRef="#ctx0" brushRef="#br0" timeOffset="396551.0357">6251 17340 2602 0,'25'0'48'16,"0"0"85"-16,-25 0-60 0,24 0-99 16,-24 0-143-16,25 0-312 0,0 0-915 15</inkml:trace>
  <inkml:trace contextRef="#ctx0" brushRef="#br0" timeOffset="404940.6964">4986 10319 2611 0,'0'0'59'16,"0"0"71"-16,0 0 347 0,0 0-162 0,0 0 15 15,0 0 13-15,0 0-40 0,0 0 189 16,0 0-333-16,0 25 56 0,0-25-36 16,0 25 12-16,0 0 2 0,50 25 84 15,-25-26-152-15,-2 1-34 0,2 0-14 16,0-25 8-16,0 25 73 0,0 0-107 16,0-25-4-16,-25 0-33 0,24 0 8 15,-24 0-5-15,25-50-28 0,0 25 7 16,-25 0-6-16,0 1 16 0,0-26-7 15,0-25 5-15,0 26-30 0,0 0 5 16,0 23-15-16,-25-22 1 0,25-3 16 16,0 2-3-16,0 24 16 0,-25 0-5 15,25 25 9-15,0 0-2 0,0 0-71 16,0 0-64-16,0 0-81 0,0 50-80 0,0-25-117 16,25-25-145-16,0 75-1059 15,-25-51 580-15,25 0 49 0,-25 2 305 0</inkml:trace>
  <inkml:trace contextRef="#ctx0" brushRef="#br0" timeOffset="405231.9416">5606 10245 1601 0,'0'0'87'0,"0"0"63"0,0 0 27 0,0-24 76 15,0 24-21-15,0 0 244 0,0 0-240 16,0 0-30-16,0 0-2 0,0 0 33 16,0 0-25-16,0 0 261 0,-25 0-241 15,25 24-13-15,0-24-42 0,0 25 4 16,-25-1 128-16,25-24-169 0,-25 25-8 16,25 0-37-16,-25 0-18 0,25 0-13 15,0 25-66-15,0-26-67 0,0 1-79 16,0-25-79-16,0 25-118 0,25-25-900 15,25 0 372-15,-25 0-148 0,-1-25 98 16,1 25 209-16</inkml:trace>
  <inkml:trace contextRef="#ctx0" brushRef="#br0" timeOffset="405455.0181">5953 10096 2758 0,'-25'-24'325'0,"25"24"5"0,0 0 113 0,-25 0-30 15,25 0-22-15,0 0-78 16,-49 24 114-16,49-24-228 0,-25 25-40 0,25 1 26 16,-25-26-26-16,25 48 139 15,0-22-194-15,0-2 23 0,0 25-65 0,0-49-33 16,25 50-11-16,0-25-92 0,0 0-32 16,-1-1-66-16,1-24-125 0,0 0-54 15,50 0-796-15,-51 0 325 0,1 0-263 16,0 0 17-16,0-24 204 0</inkml:trace>
  <inkml:trace contextRef="#ctx0" brushRef="#br0" timeOffset="420443.985">4391 14611 2784 0,'0'0'228'0,"0"0"169"16,0 0 131-16,0 0-3 0,0 0-43 0,0 25 157 15,0 0-371-15,0 0-5 16,0-25-9-16,0 25 0 0,0-2-54 0,24 52 31 16,-24-25-169-16,0-25-28 15,25 24-12-15,-25-23-53 0,25 48-168 0,-25-49-20 16,0 0-172-16,25 0-5 16,-25-25-76-16,0 24-771 0,0-24-300 15,0 0 268-15,0-24 713 0,0-1 146 16</inkml:trace>
  <inkml:trace contextRef="#ctx0" brushRef="#br0" timeOffset="420875.9349">4291 14587 1969 0,'0'-25'88'0,"0"25"70"16,0 0 64-16,-24 0 318 0,24 0-275 15,0-25 27-15,0 25 34 0,0 0-15 16,0-25 179-16,0 25-368 0,0 0-59 16,0 0-27-16,0-25-26 0,24 25-10 15,1-24-36-15,-25 24 39 0,25-26-14 16,0 26 35-16,-25 0-18 0,25 0 1 0,-1 0 74 16,-24 26-43-16,25-26 32 15,-25 24 3-15,0-24-28 0,25 50 108 16,-25-25-83-16,0 0-6 0,0-1-11 15,0 1 2-15,0 0-10 0,-25 25 70 0,25-27-104 16,-25 3 32-16,25-26-18 0,-24 26 6 16,24 22 12-16,0-48-40 0,0 25-8 15,0-25-5-15,0 0 17 0,0 25 4 16,0-25-14-16,0 0-45 0,0 0 15 16,0 0 23-16,24 0-7 0,1 0 65 15,0 0-54-15,-25 0 24 0,25 0-56 0,0 0 33 16,-25 0-45-16,49 25-151 15,-24-1 52-15,-25-24-86 0,25 26-145 16,0-26-184-16,0 24-809 0,-25 1 667 0,24-25 27 16,-24 25 63-16,0-25 142 0</inkml:trace>
  <inkml:trace contextRef="#ctx0" brushRef="#br0" timeOffset="421077.9972">4688 14734 3203 0,'0'0'145'0,"0"26"156"0,0-26 150 16,0 26 54-16,25-3 271 0,-25 2-508 15,0-25 22-15,0 25-45 0,49 0-43 16,-49 24-26-16,25-23-155 0,1-2-22 16,-26 1-100-16,24 0-130 0,-24 0-121 15,25 0-840-15,-25-25 345 0,0 25-343 16,0-25 88-16,0 0 206 0</inkml:trace>
  <inkml:trace contextRef="#ctx0" brushRef="#br0" timeOffset="421777.6246">4242 12130 2023 0,'0'0'168'0,"0"0"94"15,0 0 139-15,0 0 60 0,0 0 561 16,0 0-606-16,0 0-29 0,0 0-75 16,0 0 80-16,0 0 4 0,0 25 246 0,0 0-401 15,0 0-33-15,0 0-8 16,25 24-16-16,-1 26 65 0,1-50-215 0,0 25-24 15,-25-1-37-15,25-24 19 0,-25 24-90 16,25 26-290-16,-25-51 57 0,24 1-109 16,-24-25-70-16,0 25-130 0,0-25-1107 15,0 0 769-15,0 0-28 0,0 0 234 16,0-25 165-16</inkml:trace>
  <inkml:trace contextRef="#ctx0" brushRef="#br0" timeOffset="422266.1957">4142 12130 2389 0,'0'-25'82'16,"0"25"293"-16,0 0-81 0,0-25 5 16,0 25-5-16,0 0 15 0,0-24 151 15,25 24-324-15,-25-25-53 0,25 25-40 16,-25 0-9-16,25-24-12 0,0-2-18 15,0 26 0-15,-25 0 0 0,24 0-57 16,1 0 53-16,-25 0-3 0,25 26 102 16,0-26-59-16,0 24 4 0,-25-24 5 15,24 25 14-15,-24-1 68 0,0 1-108 0,0 0 33 16,0 0 5-16,25-25 5 0,-25 25 42 16,0 25-3-16,0-26-74 0,0 1-17 15,-25 1-5-15,25-26-8 0,-24 49-2 16,24-49-14-16,-25 25 11 0,25-25 3 15,-25 0-10-15,25 0 8 0,0 0-48 16,0 0 29-16,0 0-4 0,0 0 23 16,0 0-3-16,0 0 20 0,25 0 18 0,-25-25 21 15,25 25 55-15,-25 0 12 16,24 0-2-16,26 0 114 0,-50 0-105 0,25 25 17 16,0-25 8-16,-25 25-43 0,49 0 4 15,-49-1-74-15,25-24-31 0,0 25-7 16,-25 0-3-16,25-25-62 0,0 25-186 15,-25-1-14-15,0-24-66 0,24 0-33 16,-24 0-163-16,0 0-864 0,0 0 533 16,0-24-13-16,25 24 111 0,-25-25 119 15,0 0 239-15</inkml:trace>
  <inkml:trace contextRef="#ctx0" brushRef="#br0" timeOffset="422692.7701">4713 12329 2373 0,'0'0'88'0,"0"0"78"0,0 0 387 15,0 0-235-15,0 0-9 0,0 25-19 16,0-25-17-16,0 0 96 0,0 0-257 0,0 0-44 16,0 0-32-16,0 0-25 15,0-25-16-15,0 1-21 0,0 24 20 16,0-26-14-16,0 26 4 0,0 0-27 0,0-25 31 15,0 25-24-15,0-24 106 16,24 24-75-16,-24 0 73 0,25 0-46 0,-25 0-16 16,0 0 14-16,0 24-19 0,0-24 62 15,25 25 21-15,-25-25-30 0,0 50 127 16,0-50-127-16,0 25-2 0,0 0-6 16,0 0-31-16,0 0 9 0,-25-1-11 15,25 1-16-15,-25 0-6 0,25 0 12 16,0-1-8-16,0 0-11 0,-24-24-17 15,24 0 6-15,0 0-24 0,0 0 17 16,0 0-72-16,0-24 70 0,0 24 12 0,0 0-4 16,24 0 86-16,-24-24-46 0,25-1 22 15,0 25-40-15,1 0 46 0,-2 0-15 16,-24 0 40-16,50 0-95 0,-25 25-42 16,0-25-79-16,-25 24-166 0,24 0-288 15,1 2-269-15,0-1-1294 0,-25-1 1439 16</inkml:trace>
  <inkml:trace contextRef="#ctx0" brushRef="#br0" timeOffset="435987.6762">9526 11238 1966 0,'0'0'98'0,"0"-26"72"0,0 26 65 16,0 0 378-16,0 0-314 0,0 0 18 16,0 0-30-16,0 0-37 0,0-24 260 15,0 24-320-15,0 0 25 0,0 0-65 16,0 0 17-16,0 0-2 0,0 0 243 16,0 0-176-16,0 0 31 0,0 0-51 15,0 0-17-15,0 24 50 0,0 2-139 16,0-2 1-16,0 0 13 0,0 2 19 0,0-1 29 15,0 49 107-15,0-49-202 16,25 24-57-16,-25 1-16 0,0 0 0 16,24 49 0-16,-24-73 0 0,25 22 0 0,-25 3 0 15,0-27 0-15,25 26 0 0,-25 24 0 16,25-50 0-16,-25 2 0 0,0-2 0 16,0-24 0-16,0 25 0 0,0-1 0 15,0-24 0-15,0 0 0 0,0 0 0 16,0 0 0-16,0 0 0 0,0 0 0 15,0 0 0-15,0 0 0 0,0 0 0 16,0 0 0-16,0 0 0 0,0 0 0 16,0 0 0-16,0 0 0 0,0 0 0 15,0 0 0-15,0 0 0 0,0 25 0 16,0-25 0-16,0 0 0 0,0 0 0 16,25 0 0-16,-25 0 0 0,25 0 0 0,-1 0 0 15,1 0 0-15,25 0 0 0,-25 0 0 16,-1 0 0-16,1 0 0 0,-25 0 0 15,50 0 0-15,-50 25 0 16,0-25 0-16,0 0 0 16,0 0 0-16,0 0 0 0,-25 25 0 0,25 0 0 15,-25-25 0-15,0 0 0 0,1 25 0 0,-51 0 0 16,26-1 0-16,24-24 0 0,-25 25 0 16,25 1 0-16,-24-2 0 0,-1 1 0 15,25 0 0-15,0 0 0 0,25-25 0 16,0 25 0-16,0-1 0 0,25-24 0 0,-25 0 0 15,25 0 0-15,0 0-21 16,0 0-15-16,24 0-91 0,-24 0 54 0,0 0 23 16,-25-24 32-16,25 24-3 0,-25 0 34 15,25 0-21-15,-25 0 25 0,0 24 165 16,0 1-112-16,-25-25-28 16,25 25-12-16,-25-25-30 0,25 0 0 15,0 25 0-15,-25-25 0 0,25 24 0 16,0-24 0-16,0 50 0 0,0-25 0 0,0-1 0 15,0 1 0-15,0 25 0 16,25 25 0-16,-25-26 0 0,0 1 0 16,25-1 0-16,-25 26 0 15,0-26 0-15,0 1 0 0,0-1 0 0,25 50 0 16,-25 2 0-16,0-77 0 0,24 50 0 16,-24-24 0-16,0-26 0 15,0 27 0-15,0-51 0 16,0 0 0-16,0 0-139 0,0 0-213 15,0 0-340-15,0-26-342 0,0 26-296 16,0 0-217-16,0-25-822 0</inkml:trace>
  <inkml:trace contextRef="#ctx0" brushRef="#br0" timeOffset="437535.1493">9749 13520 1298 0,'0'0'27'0,"0"0"94"0,0 0 68 16,25 0 325-16,-25 0-259 0,0 0-14 15,0 0 22-15,0 0 18 0,0 0 360 16,0 0-303-16,0 0-27 0,0 0-93 16,0 0 40-16,0 0-48 0,0 0 225 15,0 0-250-15,0 0 15 0,0 0 25 16,0 24 0-16,0 1 179 0,0-25-228 16,0 0-12-16,0 26-20 0,0-2 9 0,0 0 12 15,25 26 190-15,-25-25-235 0,0 0-54 16,0 25-57-16,25-25-9 0,-1 73 0 15,-24-73 0-15,0 25 0 0,0 0 0 16,25 0 0-16,-25-1 0 0,0 1 0 16,25 49 0-16,-25 0 0 15,0-74 0-15,0 49 0 16,0-24 0-16,0-25 0 16,0-25 0-16,0 49 0 0,0-49 0 0,0 25 0 15,0-25 0-15,0 0 0 0,0 25 0 16,0-25 0-16,0 0 0 0,25 25 0 15,-25 0 0-15,0-25 0 16,0 0 0-16,0 0 0 16,0 0 0-16,0 0 0 0,0 0 0 15,0 0 0-15,0 0 0 0,0 0 0 16,0 0 0-16,0 0 0 16,0 0 0-16,0 0 0 15,0 0 0-15,0 0 0 16,25 0 0-16,-2 0 0 0,-23 0 0 0,50-25 0 15,-50 25 0-15,25 0 0 16,25 0 0-16,-50 0 0 0,75 0 0 16,-50 0 0-16,0 0 0 0,0 0 0 15,-25 0 0-15,0 0 0 16,24 0 0-16,-24 25 0 0,0-25 0 16,-24 23 0-16,-26-23 0 15,-1 26 0-15,26-26 0 0,-49 26 0 16,49-26 0-16,-25 23 0 15,27 2 0-15,-2-25 0 0,-25 25 0 0,25-25 0 16,25 25 0-16,-24 0 0 0,24-25 0 16,0 0 0-16,24 24 0 15,26-24 0-15,-25 0 0 16,23 0 0-16,-23 0 0 0,0 0 0 0,0 0 0 16,0 0 0-16,-25 0 0 0,25 0 0 15,-25 0 0-15,0 0 0 0,0 26 0 16,0-26 0-16,0 24 0 0,-25 1 0 15,25-25 0-15,0 25 0 0,-25-25 0 16,25 25 0-16,0 0 0 0,0 0 0 16,0 25 0-16,0-1 0 15,0 0 0-15,25 25 0 16,-25-24 0-16,25 50 0 0,-1-1 0 16,-24-50 0-16,25-23 0 15,-25 73 0-15,26-25 0 16,-1 0 0-16,-25-49 0 0,0 0 0 15,0-25 0-15,0 25 0 16,25-25 0-16,-25 24 0 0,0-24 0 0,0 0 0 16,0 0 0-16,0 0-135 0,0 0-760 15,0-24 71-15,0 24-329 0,0 0-223 16,0-25-122-16,0 25 274 0</inkml:trace>
  <inkml:trace contextRef="#ctx0" brushRef="#br0" timeOffset="438389.9795">9996 16075 558 0,'0'0'44'0,"0"0"74"0,0 0 111 15,0 0 98-15,0 0 355 0,0 0-312 16,0 0 16-16,0 0 129 0,0 0 34 15,0 0 470-15,0 0-601 0,-25 0-69 16,25 0-17-16,0 0 48 0,0 0-35 0,0 0 261 16,0 0-384-16,0 0-13 0,0 0-6 15,25 0-40-15,25 0 4 0,-25 0-167 16,24 0 0-16,2 0 0 0,-1-25 0 16,-1 25 0-16,74-25 0 0,-73 25 0 15,0 0 0-15,-1 0 0 0,1 0 0 16,0 25-6-16,-50-25-55 0,24 0 8 15,-24 0-61-15,0 25-62 0,0-25-32 0,-49 0-542 16,49 0 206-16,-25 0-131 16,0 0-213-16,0 0-135 0,0 0-1097 15,1-25 1346-15,-1 25 281 0</inkml:trace>
  <inkml:trace contextRef="#ctx0" brushRef="#br0" timeOffset="438661.9467">10196 16323 2649 0,'0'0'141'0,"0"0"131"16,0 0 134-16,25-25 580 0,-25 25-610 15,25 0-97-15,-25 0-100 0,24 0-54 16,1 0-62-16,-1 0-50 16,1 25-61-16,-25-25-48 0,25 0-53 0,-1 0-85 15,1 0-655-15,-25 0 281 0,0 0-101 16,25 0-36-16,-25 0 30 0,0 0 96 16</inkml:trace>
  <inkml:trace contextRef="#ctx0" brushRef="#br0" timeOffset="438817.5673">10246 16448 3048 0,'0'24'130'0,"49"-24"626"0,-25 0-260 16,26 0-111-16,-26 0-207 0,1 0-208 16,0 0-287-16,49 0-1121 15,-49 0 379-15,0 0 119 0,0 0 287 0</inkml:trace>
  <inkml:trace contextRef="#ctx0" brushRef="#br0" timeOffset="440158.5733">9501 11114 1225 0,'0'0'105'0,"0"0"88"0,0 0 79 16,0 0 50-16,0 0 312 0,0 0-344 15,0-25-9-15,0 25-19 0,0-25 4 16,0 25 238-16,0 0-275 0,0-25-18 16,0 25-59-16,0 0 34 0,0 0-55 15,-25 0 114-15,25 0-167 0,0 0-18 0,0 0 7 16,-25 0 11-16,25 0 128 15,0 0-118-15,0 25-22 0,0 0-22 16,-24 0-16-16,24-25-16 0,0 49-5 16,0-49 10-16,0 25-8 0,0-1-10 15,0-24-9-15,24 26-11 0,-24-2 10 0,25-24-22 16,-25 0-42-16,25 0-22 0,-25 0-86 16,50-24-66-16,-50 24 175 0,24-26 81 15,-24 2-62-15,0 24 3 0,0-49-29 16,0 49 70-16,0-25 10 0,-24 25-2 15,24 0 10-15,-25 0 1 0,0 0 24 16,0 0 3-16,0 0-9 0,25 0-9 16,-24 25-10-16,-1-1-39 0,25-24 3 15,0 25-92-15,0-25-178 0,0 24-273 16,0-24-271-16,25 0-1320 0,-1 0 1390 16</inkml:trace>
  <inkml:trace contextRef="#ctx0" brushRef="#br0" timeOffset="440637.9593">9154 10543 2510 0,'0'0'116'0,"0"0"137"0,0 0 192 15,0 0 659-15,0 0-585 0,24 0-97 16,-24 0-1-16,0 0-67 0,0 0 235 16,25 0-369-16,-25 0 1 0,25 25-20 15,-25-25 0-15,25 49-17 0,0-23 117 16,-25-2-216-16,24 26-40 0,-24-25-45 15,25 0 0-15,0 24 0 0,-25-49 0 16,0 24 0-16,25 1 0 0,-25-25 0 16,25 0 0-16,-25 0 0 0,25-25 0 0,-25 1 0 15,0-2 0-15,0 3 0 0,0-27 0 16,0 0 0-16,0 26 0 0,0-27 0 16,-25 2-41-16,0-26-24 0,25 51 36 15,-25-26 47-15,25 25-16 0,0 25-19 16,0-25 10-16,0 25-17 0,0 0-26 15,0 25-88-15,0-25-86 0,0 25-127 0,0 25-675 16,25-26 397-16,-25 1-191 16,0 0-91-16,0 0-102 0,25 0-92 0,24-1-283 15</inkml:trace>
  <inkml:trace contextRef="#ctx0" brushRef="#br0" timeOffset="440898.7923">9824 10493 2710 0,'0'0'74'0,"0"-25"84"0,0 25 95 15,0-24 479-15,0 24-370 16,0 0-30-16,-25 0-65 0,25-26-44 16,-25 26 70-16,25 0-176 0,0 0-5 0,0 0-3 15,-25 0 46-15,0 26 0 0,25-2 95 16,-24 1-136-16,-1-25-33 0,25 25-16 15,-25 0 50-15,25 24-45 0,0-24-48 16,0 1-22-16,0-2-40 0,0-24-89 16,0 25-113-16,25 0-612 0,0 0 168 15,-1-25-189-15,1 0-246 0,0 0-64 16</inkml:trace>
  <inkml:trace contextRef="#ctx0" brushRef="#br0" timeOffset="441124.5407">10120 10418 3631 0,'-24'0'183'0,"-1"0"114"15,0 0 73-15,0 0 322 0,0 0-529 16,0 0-46-16,2 26-19 0,23-26 8 16,-25 24 90-16,25 1-121 0,0-25 2 15,0 25 2-15,0 0-1 0,0 24-23 16,25 2-20-16,23-27-28 0,-23 1-48 0,0 0-82 15,25 0-51-15,-26 0-107 0,77-2-693 16,-52-23 185-16,0 0-302 16,-24 0-9-16,24 0 206 0</inkml:trace>
  <inkml:trace contextRef="#ctx0" brushRef="#br0" timeOffset="441843.4996">10716 14562 1973 0,'0'0'118'0,"0"-25"75"0,0 25 99 15,0 0 54-15,0 0 531 0,0 0-430 0,0 0-35 16,0 0-92-16,0-25-19 15,0 25-41-15,0 0 299 0,0 0-272 16,0 0 11-16,0 50-50 16,0-50 44-16,0 49 248 0,0-24-328 0,0 0-63 15,0 25-88-15,0-27-55 0,25 29-6 0,-25 21 0 16,0-23 0-16,0 0 0 0,0-26 0 16,25 1 0-16,-25 25-337 0,0-50-18 15,0 25-193-15,24-25-133 0,-24 0-244 16,0 0-115-16,0-50-1121 0,0 25 1383 15,0-24 124-15,0 23 289 0</inkml:trace>
  <inkml:trace contextRef="#ctx0" brushRef="#br0" timeOffset="442212.9061">10567 14463 3101 0,'0'0'192'0,"0"-26"145"0,-25 26 118 15,25 0-3-15,0-24 293 16,0-1-672-16,0-1 49 15,25 26-79-15,-25-24 6 0,25 24-23 0,0-24-64 16,0-1 49-16,49 0-9 0,-49 0 37 16,0 25-39-16,-1-25-12 0,1 25 31 15,0 0 91-15,0 50-20 0,-25-50-64 16,25 25 56-16,-25 0 30 0,0 23 10 16,0 3 183-16,0-1-214 0,0-26-21 15,-25 1-61-15,25 25 44 0,-25-1 9 0,0-24-19 16,25 0-32-16,-25 0-7 0,1-25-3 15,24 25 7-15,0-2-14 0,-25-23-8 16,25 0-8-16,0 0 19 0,0 0-4 16,0 0 0-16,25 0 14 0,-25 0-7 15,49 0 9-15,-24 0 13 0,0 0-20 16,25 26-25-16,-26-26 24 0,1 26-46 16,0-3-62-16,0-23-41 0,0 25-439 15,-1 0 225-15,1-25-177 0,-25 0-153 16,25 25-135-16,-25-25-127 0,25 0-680 15,-25 0 1103-15</inkml:trace>
  <inkml:trace contextRef="#ctx0" brushRef="#br0" timeOffset="442400.9676">11188 14587 3862 0,'0'0'280'0,"0"0"112"0,0 0 786 16,0 24-673-16,24-24-33 0,-24 25-55 15,25 0-71-15,-25 0-106 0,25 23 24 0,0-22-210 16,-25 0-120-16,25-3-131 16,-1 2-132-16,1 25-871 0,-25-50 368 0,0 25-226 15,25-25-136-15,-25 0-114 0,0 0 334 16</inkml:trace>
  <inkml:trace contextRef="#ctx0" brushRef="#br0" timeOffset="443091.2435">10145 11710 2332 0,'0'0'92'15,"0"0"132"-15,0 0 141 0,0 0 177 16,0 0 533-16,0 0-622 0,0 0-41 15,0 0 7-15,0 0 14 0,0 24-28 16,0 25 169-16,26-23-317 0,-26-2-15 16,25 26-50-16,-25 0-65 0,0 24-80 15,25-25-47-15,-25 0 0 0,25 1 0 16,-25-25 0-16,0 25-21 0,24-1-247 0,-24-23-1 16,0-26-106-16,25 24-88 0,-25-24-92 15,0 0-763-15,0 0 580 0,0 0-13 16,0-24-6-16,0-2 24 15,0 1 92-15,0-24-323 0</inkml:trace>
  <inkml:trace contextRef="#ctx0" brushRef="#br0" timeOffset="443505.8549">10096 11758 2469 0,'0'0'96'16,"0"-24"122"-16,0 24 128 0,0 0 518 0,0 0-492 15,0 0-100-15,0-24 192 16,0 24-387-16,0-26-24 0,0 26 19 15,24-25 40-15,-24 1-48 16,25 24-61-16,-25-26 8 0,26 26-11 0,-26 0-13 16,50-24 32-16,-25 24-10 0,-25 0-16 15,24 0-7-15,1 0 6 0,-1 24 12 16,-24-24 50-16,25 26 7 0,-25-2 48 16,0 1 26-16,0 25 207 0,0-1-35 15,0 1-106-15,-25-25-114 16,25 24-20-16,0-23-13 0,0-2 2 15,-24 0-26-15,-1 2 20 0,1-2-50 0,24-24-4 16,0 25 11-16,-25-25-16 0,25 0-50 16,0 0-4-16,0 0 13 0,0-25-1 15,0 25 14-15,0 0 12 0,25-24 16 16,-1 24 25-16,-24 0 30 0,49 0 31 16,-24 0 25-16,0 24 159 0,-1-24-142 15,-24 25 5-15,25-1-44 0,-25 1-47 16,25 0 6-16,-25 0-109 0,0 0-5 15,25 0-123-15,-25-25-81 0,0 25-165 16,25-1-656-16,-25-24 312 0,0 0-44 16,24 0-206-16,-24 0-7 0,25-24 216 15</inkml:trace>
  <inkml:trace contextRef="#ctx0" brushRef="#br0" timeOffset="443923.9153">10617 11933 2573 0,'0'0'148'16,"0"0"136"-16,0 0 222 0,0 0 84 0,0 0-56 16,-25 0 181-16,25 0-507 15,0 0-29-15,0 0-25 0,0 0-29 16,0 0 87-16,0 0-113 0,0 0-88 16,0 0-9-16,0 0-4 0,0 0-41 15,0-26-26-15,0 2 16 0,0 24 3 0,25 0 3 16,-25-25 9-16,25 0 8 15,-1 1 40-15,-24 24-4 0,25 0 21 0,-25 0 21 16,0 0 29-16,25 0 177 0,-25 24-102 16,0-24 0-16,25 25-21 15,-25 0 19-15,0 49 84 0,0-50-159 0,0 2-56 16,-25-2 2-16,25 1 2 0,0-1-18 16,-25 26 14-16,0-25-13 0,25 0 0 15,0 0 6-15,0-25-26 0,-24 25-81 16,-1-25-168-16,25 0 45 15,0-25 107-15,0 25 12 16,0-25 12-16,0 25-16 0,25 0 85 0,-25 0 23 16,24-25 7-16,1 25-7 15,0 0-177-15,124 25-2035 16,-124 0 1437-16,0-25-171 16,-1 25-8-16,1-25 201 0</inkml:trace>
  <inkml:trace contextRef="#ctx0" brushRef="#br0" timeOffset="444919.2807">9824 13619 645 0,'0'0'57'15,"-25"-24"-51"-15,25-2 83 0,0 26-90 16,0 0 65-16,0 0-7 0,-25-25-10 16,25 25 32-16,0 0 72 0,0 0 0 15,0 0 16-15,0-24 53 0,0 24-19 16,0 0 128-16,0 0-207 0,0 0-15 15,0-24-5-15,0 24 17 0,0 0 13 0,0 0 166 16,0 0-118-16,0 0 36 0,0 0 19 16,-25 0 50-16,25 0 21 0,0 0 324 15,0 0-413-15,0 0-15 16,0 0-49-16,0 0-36 0,-25 0 206 16,25 0-136-16,0 0-6 0,0 0-11 15,0 0-11-15,0 0 12 0,0 0 94 16,0 0-139-16,0 0-31 0,0 0 30 0,0 0 56 15,0 0 182-15,25 24-243 0,-25-24-78 16,0 0-42-16,25 24 0 0,0-24 0 16,24 0 0-16,-24 0 0 0,25 0 0 15,-2 0 0-15,2-24 0 0,100 0 0 16,-51-2 0-16,0 26 0 0,0-24 0 0,25-1 0 16,0 0 0-16,149 1 0 0,-124-2 0 15,-25 1 0-15,25 25 0 0,-25 0 0 16,99-24 0-16,-123-2 0 0,-26 26-26 15,1 0-57-15,-1 0-38 0,0-24-145 16,-49 24 191-16,-25 0 43 0,0 0 14 16,0 0 18-16,0 0-2 0,-49 0-107 15,-1 0-55-15,25 0-145 0,0 0-215 16,1 0-242-16,-26 0-1542 16,25 0 980-16,25 0 274 0</inkml:trace>
  <inkml:trace contextRef="#ctx0" brushRef="#br0" timeOffset="445656.9342">12056 12825 1207 0,'0'0'108'0,"25"-24"341"16,-25-2-142-16,0 26-15 0,0 0 20 0,0-24 60 16,0 24 471-16,0 0-438 0,0 0-19 15,0 0-27-15,0 0-59 0,0 0-53 16,-25 0 153-16,25 0-77 0,0 24 61 16,0-24 37-16,0 26 29 0,25 23 63 15,-25 1-400-15,25-1-113 0,-25 0 0 0,0 1 0 16,0 25 0-16,25-1 0 0,-25 75 0 15,24 1 0-15,-24-77 0 16,0-23 0-16,25 24 0 0,0-49 0 16,-25-25-87-16,0 25-179 0,25-1-258 15,-25-24-251-15,0 0-1515 0,0-24 1108 16,0-1-90-16,0 0 437 0</inkml:trace>
  <inkml:trace contextRef="#ctx0" brushRef="#br0" timeOffset="446059.9441">12131 13172 609 0,'0'0'44'15,"0"0"57"-15,0 0 68 0,0-25 88 16,-25 25 342-16,25 0-290 0,0 0-6 16,0 0 30-16,0 0 36 0,0 0 52 0,0-24 503 15,0 24-518-15,0 0-6 0,0 0-108 16,25-25 26-16,-1 25 187 0,1-25-349 15,-25 0-79-15,25 1-41 0,0-2-16 16,25 2-4-16,-1-25 28 0,-24-1-38 16,0 25 9-16,-1 25-17 0,0-25 1 15,1 1-61-15,-25 24-56 0,25 0-96 16,-25 0-95-16,0 0-95 0,0 24-153 16,-25-24-991-16,-24 0 638 0,49 25-31 0,-24 0 217 15,24 0 174-15</inkml:trace>
  <inkml:trace contextRef="#ctx0" brushRef="#br0" timeOffset="447069.8208">12280 13520 1290 0,'-25'-24'177'15,"25"24"36"-15,0 0 93 16,0-26 7-16,0 26 31 0,0 0 310 0,-25 0-316 16,25 0 7-16,0 0 12 0,0 0-37 15,0 0-28-15,0 0 122 0,0 0-237 16,0 0-3-16,0 0 20 0,0 0-35 15,-25 0 108-15,25 26-176 0,0-26-10 0,0 0-31 16,0 0 16 0,0 0-61-16,0 0-13 0,0 0 3 15,0 0-17-15,0 0-46 0,0 0-9 16,0 0 8-16,0 0 8 0,0 0 53 16,-25 0 12-16,25 0-7 0,0 0 23 0,0 0-35 15,0 0 1-15,0 0 22 0,-25 0-1 16,25 0 2-16,0 0-10 0,0 0-17 15,0 0 45-15,0 0 29 16,-24 0 45-16,24 0-62 0,0 0 26 16,0 0 22-16,0 0 23 0,24 0 176 15,-24 0-159-15,0 0-11 0,25 0 14 16,-25 0-43-16,25 0 18 0,0 0-21 16,0 0-63-16,0 0-17 0,-1 0 1 0,1 0-5 15,49 0-43-15,-25 0 36 0,1 24 7 16,-25-24 14-16,25 24-27 0,0-24-32 15,0 25-64-15,-26-25 49 0,1 0 3 16,0 0-1-16,-1 0 4 0,1 26-27 16,-1-26 42-16,-24 0 1 0,0 0-14 15,25 0 7-15,-25 0-5 0,0-26-39 16,0 26 61-16,0 0-5 0,-25-25-10 16,25 25 35-16,-24 0-22 0,24-24 73 15,-25 24-74-15,25 0 0 0,0 0 17 16,-24-24-26-16,-1 24 45 0,25-26 2 0,-25 26-5 15,25 0-7-15,-24-24 12 0,-1-1 24 16,25 25-13-16,-25-25 6 16,0 25-1-16,25 0 21 0,-25-24-3 0,25 24 9 15,0-26-58-15,-26 26 10 0,26 0 19 16,0-25-5-16,0 25 38 0,0 0-31 16,0 0-5-16,0 0 5 0,0 0-10 15,0 0 20-15,0 0 105 0,0 0-57 16,0 25 5-16,0-25-26 0,0 0 30 0,26 26 55 15,-26-2-89-15,25-24 5 0,-25 25 3 16,25 0-12-16,-25-25-5 16,50 50-6-16,-26-50-40 0,-24 24-2 0,25-24-3 15,0 24-17-15,-1 1-14 16,1-25 6-16,-25 26 22 0,24-26-28 0,-24 24-6 16,25-24-19-16,-25 0-44 0,0 0 130 15,0 0-23-15,0 24-27 0,0-24-8 16,-25 0-140-16,25 0 122 0,-24 0 14 15,-1 0 8-15,1 0 3 0,-1 0 18 16,-24 0-3-16,24 0 10 0,0 0-11 16,25 0 15-16,-25 0 7 0,0 0 20 15,25 0-27-15,0 0-35 0,0 0-9 16,0-24-40-16,25 24-77 0,25-24-554 0,-25-2 223 16,-1 1-337-16,1 25-116 15,24-24-257-15,0 0-956 0</inkml:trace>
  <inkml:trace contextRef="#ctx0" brushRef="#br0" timeOffset="448131.9274">12701 13668 1692 0,'0'0'97'0,"0"0"94"16,0-25 102-16,0 25 72 0,0 0 418 16,0 0 29-1,0 0 13-15,0 0-660 0,0 0 216 16,0 0-126-16,0 0 47 0,0 25-7 0,0-25-3 16,0 50 166-16,0-25-280 0,25-1 10 15,-25 2-9-15,25 23-26 0,-25 1-18 16,49 49-13-16,-49-25-92 0,24 1-30 15,-24-25 0-15,25 24 0 0,-25 50 0 16,25-75 0-16,-25 26 0 0,25-25 0 16,-25-25 0-16,0-1 0 0,25 26 0 15,-25-25 0-15,0 0 0 0,0-25 0 16,0 0 0-16,25 0 0 0,-25 0 0 16,0-25 0-16,0 25 0 0,0-25 0 15,0 25 0-15,0-25 0 0,0 25 0 0,0 0 0 16,0 0 0-16,0 0 0 15,0 0 0-15,0 0 0 0,24 0 0 0,-24 0 0 16,0 0 0-16,25 0 0 0,0 0 0 16,0 0 0-16,0 0 0 0,-1 0 0 15,1 0 0-15,25 0 0 0,-25 0 0 16,0 0 0-16,-1 0 0 0,1 0 0 16,0 0 0-16,-25 0 0 0,25 0 0 15,-25 0 0-15,0 0 0 0,0 0 0 0,-25 0 0 16,-25 0 0-16,1 0 0 15,24 0 0-15,0 0 0 16,0 0 0-16,0 25 0 0,-24 0 0 16,-1-25 0-16,25 25 0 0,25-25 0 15,-24 23 0-15,24-23 0 0,0 26 0 16,0-26 0-16,24 26 0 0,-24-26 0 16,25 23 0-16,-25-23 0 0,25 25 0 15,0-25 0-15,0 25 0 0,-25 0 0 16,24-25 0-16,-24 25 0 0,25-1 0 15,-25 26 0-15,0 0 0 0,25-25 0 16,-25 25 0-16,0-26 0 0,0 51 0 16,0 0 0-16,0-27 0 15,0 27 0-15,25-25 0 0,-25-25 0 16,0 24 0-16,25 1 0 16,-25-50 0-16,0 49 0 0,0-49 0 15,25 26 0-15,-25-26 0 16,0 0 0-16,0-26 0 15,0 26 0-15,0-24 0 0,0 24-148 0,0 0-181 16,0 0-283-16,0 0-276 16,0-25-1590-16,0 0 1042 0,0 25 276 15</inkml:trace>
  <inkml:trace contextRef="#ctx0" brushRef="#br0" timeOffset="449037.9476">12949 15579 2405 0,'-25'0'125'0,"25"0"114"0,0 0 169 15,-25 0 667-15,25 0-617 0,-25 0-129 16,25 25-144-16,0-25 44 0,0 0 253 16,0 0-205-16,25 0-91 0,0 0-65 0,0 0-27 15,-1 0-56-15,51 0-15 0,-26 0-28 16,1-25 6-16,0 25-1 0,-1 0-10 15,51 0 27-15,-51-25-17 0,1 25-10 16,-25 0-3-16,0 0-21 0,-1 0-19 16,-24 0-238-16,0 0 12 0,0 0-105 15,-24 0-183-15,-1 0-224 0,-25 0-1136 16,25-25 955-16,0 25 283 0,-24 0 279 16</inkml:trace>
  <inkml:trace contextRef="#ctx0" brushRef="#br0" timeOffset="449243.7146">13048 15852 2719 0,'0'0'111'0,"0"0"188"0,0 0 199 16,49 0 703-16,-49 0-716 0,25 0-108 15,-25 0-53-15,25 0-29 0,25 0 42 16,-25 0-324-16,-1 0-90 15,1 0-114-15,0 0-151 0,-25 0-79 0,25 0-913 16,0 0 503-16,-25 25-121 0,0-25 44 16,0 0 149-16</inkml:trace>
  <inkml:trace contextRef="#ctx0" brushRef="#br0" timeOffset="449371.8315">13097 16025 2981 0,'0'25'95'0,"0"-25"33"0,25 0 214 15,25-25-266-15,-25 25-58 0,0-25-249 16,24 25-322-16,-24-24-316 0,49-1-702 16</inkml:trace>
  <inkml:trace contextRef="#ctx0" brushRef="#br0" timeOffset="449917.4803">13569 14437 2230 0,'0'0'136'0,"0"0"146"15,0-24 191-15,-25 24 761 0,25 0-708 16,0 0-83-16,0 0-35 16,0 0 24-16,0 0 405 0,0 24-500 0,0-24-37 15,0 26-66-15,0-2-50 0,0 1-73 16,25 25-87-16,-25-25-24 0,0 24 0 15,0-24 0-15,0 25 0 0,0 25 0 16,25-52-30-16,-25 2-98 0,0 0-113 16,0-25-136-16,25 25-161 0,-25 0-623 15,0-25 382-15,0 0-47 0,0 0-9 0,0-25-142 16,0-25-310-16,0 25 833 16,0 2 155-16</inkml:trace>
  <inkml:trace contextRef="#ctx0" brushRef="#br0" timeOffset="450331.1086">13420 14314 2596 0,'-25'0'140'0,"25"-25"164"0,0 25 517 15,0 0-411-15,0 0-94 0,0 0-27 0,0 0-48 16,0 0-113-16,25-25 150 0,0 0-177 16,0 25 66-16,0-25-136 0,-1 25-10 15,26-24-44-15,-25-1 26 0,0 25 9 16,-1 0 1-16,1 0-21 0,0 0 10 15,25 25 73-15,-50-1 2 0,0 1 10 16,25 0-25-16,-25 0-6 0,0 24-4 16,0-25-21-16,0 2-5 0,-25-1 11 15,25-1 11-15,-25 2-23 0,-25 23 8 16,50-24-16-16,-25-25-16 0,25 25-27 16,-24-25 66-16,-1 25-38 0,25-25 26 15,0 0-56-15,-25 0 1 0,25 0 1 16,0 0-30-16,0 0 12 0,0 0 39 0,0 0 45 15,50 0 9-15,-50 0 26 16,49 0 180-16,-24 24-95 0,-25-24 12 16,25 50-22-16,0-50 39 0,0 25 5 0,-1 23 96 15,1-22-238-15,-25 0-46 0,25-3-44 16,-25 2-43-16,25 25-340 16,-25-50 82-16,25 25-129 0,-25-25-13 0,24 0-319 15,-24 0-970-15,25-25 33 16,0 0 581-16,-25 0 819 0</inkml:trace>
  <inkml:trace contextRef="#ctx0" brushRef="#br0" timeOffset="450595.9016">14041 14512 2269 0,'0'-25'344'0,"24"25"-4"16,-24 0 177-16,0 0 62 0,0 0-50 15,0 0-35-15,0 0 131 0,0 0-335 16,-24 25-32-16,24-25-64 0,0 25 1 15,0 25 96-15,0-26-143 0,-25 1-43 16,25 0 19-16,0 0-62 0,0 23-41 16,0 4-39-16,0-29 6 0,0 2 17 15,0 0-13-15,0-25-17 0,25 25-36 16,-1 0-1-16,1-25-27 0,0 0-56 16,0 0-71-16,0 0-406 0,24-25 8 15,-24 25 322-15,0-25-575 0,-25 25 274 16,0 0-61-16,0-25 25 0,0 25-69 15,0 0-479-15,0 0 831 0</inkml:trace>
  <inkml:trace contextRef="#ctx0" brushRef="#br0" timeOffset="450810.5111">14016 14686 3872 0,'0'0'266'15,"0"0"74"-15,0 0 125 0,0 0-70 16,25 0-107-16,-1 0 49 0,1 0-296 16,-25 0-33-16,0 0-86 0,25 0-62 15,0 25-438-15,-25-25 85 0,25 0-187 16,-25 0-156-16,0 0-85 0,0 0-15 16</inkml:trace>
  <inkml:trace contextRef="#ctx0" brushRef="#br0" timeOffset="450941.9215">14016 14463 2559 0,'25'0'88'0,"-25"0"95"16,49-26 74-16,1 26 308 0,-25-24-413 16,-1 24-195-16,76-25-1325 15,-75 25 652-15,-1 0 31 0,1 0 132 16</inkml:trace>
  <inkml:trace contextRef="#ctx0" brushRef="#br0" timeOffset="452720.1506">12527 12751 1171 0,'0'0'110'0,"0"0"77"15,0 0 62-15,0 0 17 0,0 0 197 16,0 0-234-16,0 0 15 0,0-25 29 16,0 25 70-16,0 0 5 0,0 0 316 0,0 0-356 15,0 0-46-15,0 0-52 0,0 0 3 16,0 0 241-16,0 0-224 0,0 0 19 16,0 0-82-16,-25-25-28 0,25 25-12 15,0-25 12-15,0 25-88 0,0 0-10 16,0-25-3-16,0 25-4 0,0-24 46 15,0-1-47-15,0 25 4 0,0-26-10 16,0 2-5-16,0 24 29 0,-25-49 32 16,25 24-23-16,0 0-19 0,0 1 14 15,-25-1-1-15,25-25-26 0,0 25-7 16,0 1-4-16,0-2 7 0,-25 1 33 16,25 1-37-16,0-26 3 0,0 25-13 0,0 0 17 15,0 0 15-15,0 0 17 0,0-48 19 16,0 47-55-16,-24 2-23 0,24-26 10 15,0-24-10-15,0 24 0 16,0 25 0-16,-24-49 0 0,24 49 0 16,0 1 0-16,-25-2 0 0,25-23 0 15,0 24 0-15,-25-25 0 0,25 26 0 16,0-1 0-16,-25 0 0 0,25 0 0 16,0-24 0-16,0 24 0 0,0-25 0 15,0 26 0-15,0-2 0 0,0 2 0 16,0-25 0-16,0 24 0 0,0 0 0 15,0 0 0-15,0-25 0 0,0 1 0 16,0 24 0-16,-24-1 0 0,24 2 0 16,0-1 0-16,0 0 0 0,0-25 0 0,0 27 0 15,0-2 0-15,0 0 0 0,0 25 0 16,0-50 0-16,-25 50 0 0,25 0 0 16,0-24 0-16,0 24 0 0,0 0 0 15,0 0 0-15,0-26 0 0,0 26 0 16,0 0 0-16,0 0 0 0,0 0 0 15,0-25 0-15,0 25 0 0,0 0 0 0,0 0 0 16,0 0 0-16,0-24 0 16,0 24 0-16,0 0 0 0,0 0 0 0,0 0 0 15,0 0 0-15,0 0 0 16,0 0 0-16,0 0 0 0,0 0 0 16,0 0-59-16,0 0-296 0,0 0 61 15,0 0-81-15,0 0-78 0,0 0-142 0,0 0-948 16,0 0 657-16,0 0-142 0,0 0 98 15,0 0 131-15,0 0 249 0</inkml:trace>
  <inkml:trace contextRef="#ctx0" brushRef="#br0" timeOffset="453039.2523">12280 10518 2670 0,'0'0'104'15,"-25"0"314"-15,0 0-115 0,25 0-18 16,0 0-5-16,0 0-27 0,-25 25-30 15,25-25 71-15,0 0-176 0,0 0 15 16,0 25-68-16,0-25 11 0,0 24 24 16,-25-24-41-16,25 25 0 0,0-25-2 15,0 26-22-15,0-26 3 0,25 49-11 16,-25-49-27-16,25 25 5 16,-25-25-10-16,25 0 3 0,0 0 26 15,-25 0-51-15,24 0-4 0,-24 0-112 0,0 0 65 0,25 0 17 16,-25-25 37-16,0 0-14 15,0 1 52-15,0-2-15 0,0 26-33 16,-25-25-12-16,1 25-12 0,24 0 21 16,0 0 5-16,0 0-61 0,-25 0-48 0,0 0-488 15,0 0 160-15,25 25-86 0,0-25-128 16,0 26-94-16,-25-2-491 0</inkml:trace>
  <inkml:trace contextRef="#ctx0" brushRef="#br0" timeOffset="453496.4432">11932 9922 3531 0,'0'-24'459'0,"0"24"-64"0,0 0 72 16,0-25-78-16,0 25-8 15,0 0-27-15,0 0 291 0,0 0-416 0,0 0-25 16,0 25-35-16,25-25-15 16,0 50 140-16,0-26-170 0,-1 26 31 15,-24-25-51-15,25 0-20 0,0-1-31 0,0 51-53 16,0-51 0-16,-1 2 0 0,1-2 0 15,-25 1 0-15,25-1 0 0,0-24 0 16,-25 0 0-16,0 0 0 0,0-49 0 0,25 25 0 16,-25-26-44-16,0 0-20 15,0 1-45-15,0 24-25 0,0-25 3 16,-25-74-73-16,25 74 159 0,-25 26 17 0,25-26 40 16,-25 25-2-16,25-24 21 15,0 24 4-15,0 25 2 0,-25 0-27 0,25 0 6 16,0 25-86-16,0-1-268 15,25 1 4-15,-25 0-137 0,25 0-114 16,-25 0-282-16,25-1-150 0,0 26-1192 0,0-50 1374 16,-1 25 301-16</inkml:trace>
  <inkml:trace contextRef="#ctx0" brushRef="#br0" timeOffset="453781.193">12602 9823 2540 0,'0'0'71'0,"0"0"66"0,0 0 355 15,0 0-189-15,0-24 16 0,0 24-29 16,-25 0 44-16,25 0 79 0,-26 0-252 16,26 24 343-16,0-24-313 15,-24 0 32-15,24 24 20 0,-25-24 0 16,0 51 198-16,25-51-274 0,-25 24-45 15,25 2-31-15,0-2-21 0,-25 1-21 0,25 25-28 16,0-25-37 0,0-1-53-16,25 1-69 0,-25-25-93 0,75 26-621 15,-75-26 264-15,50 0-252 0,-25 0-110 0,0 0-201 16,0 0 21-16</inkml:trace>
  <inkml:trace contextRef="#ctx0" brushRef="#br0" timeOffset="454023.5779">12874 9847 2740 0,'0'0'91'0,"-25"0"107"15,25 0 122-15,-25 0 120 0,25-24-28 0,0 24 187 16,0 0-441-16,-24 0-16 0,24 0-29 16,0 0 6-16,0 0 101 0,-25 0-71 15,25 24 24-15,0-24 47 0,-24 26 30 16,24-1-23-16,-25 25 196 15,25-26-273-15,-25 1-24 0,25 0-50 0,0 0-12 16,0 0-7-16,25-1-112 0,0 1-105 16,-1-25-173-16,1 26-241 0,-1-26-254 15,51 0-1433-15,-50 0 966 0,24 0 308 16</inkml:trace>
  <inkml:trace contextRef="#ctx0" brushRef="#br0" timeOffset="459770.8256">11436 12329 2779 0,'0'0'87'16,"0"0"89"-16,0 0 106 0,0 0 97 16,0 0 311-16,-25 0-410 0,25 0-64 15,0 0-28-15,0 25-1 0,0-25 7 0,0 50 246 16,0-25-205-16,0 24-15 0,50-24-23 16,-50 24-16-16,24 50 56 15,-24-49-144-15,25 0-36 0,0 0-12 0,-25-1-8 16,0 1-26-16,25 48-7 15,-25-72-6-15,0-2-15 0,25 1-10 0,-25 0-85 16,0 0-340-16,0-1 83 0,0-24-78 16,0 0-161-16,0 0-225 0,0 0-116 15,-25-24-1022-15,25 24 1271 0,0-25 257 16</inkml:trace>
  <inkml:trace contextRef="#ctx0" brushRef="#br0" timeOffset="460257.724">11535 13098 2169 0,'0'0'59'0,"0"0"46"16,0 0 301-16,0 0-149 0,0 0 73 16,0 0 62-16,0 0 56 0,0 0-66 15,0 0 139-15,0 25-413 0,0-25 9 16,0 24-14-16,25-24 19 0,-25 25 84 15,0-25-142-15,0 0-25 0,0 25-12 16,0-25-28-16,0 0 13 0,0 0 58 16,0 0 18-16,0 0-9 0,0 0-5 0,0 0-15 15,0 0-38-15,0 0-51 0,0-25 34 16,-25 25-2-16,25-25 0 0,-25 25 10 16,0-24-63-16,25-1 44 0,-24 25 7 15,-1 0 43-15,25-25-37 0,-25 25 4 16,25 0-17-16,-25 0 7 0,25 0 7 15,0 0 11-15,0 0-3 0,0 0 56 0,25 0-21 16,-25 0 18-16,25 0 17 16,0 0-7-16,-1 0 60 0,1 0-107 15,0 0-25-15,25 0 7 0,-26 0-1 16,1 0-1-16,0 0 56 0,0 0-6 0,-25 0 11 16,25 0 23-16,-25 0-32 15,0 25 21-15,0-25-63 0,-25 25-7 0,25-25-4 16,-25 24 2-16,25-24 1 0,-50 25 34 15,50-25-44-15,-24 25-4 0,24-25-17 16,0 25-48-16,-25 0-311 0,25-1-63 16,0-24-142-16,0 26-383 0,0-26-416 15,0 24-19-15</inkml:trace>
  <inkml:trace contextRef="#ctx0" brushRef="#br0" timeOffset="469573.9255">18704 12254 2091 0,'0'0'67'16,"0"0"75"-16,0 0 450 0,0 0-194 15,0 0 68-15,0 0-16 0,0 0-9 0,0 0-64 16,0 25 145-16,0-25-306 0,0 0-7 15,0 0 21-15,0 26 27 0,0-2 243 16,0 1-281-16,0 0-20 0,0 0-10 16,0 0 50-16,0-1-56 0,0 51 21 15,0-51-204-15,0 26 0 0,0-25 0 16,0 24 0-16,50 1 0 0,-50-1 0 16,0 26 0-16,0-50 0 15,25 25 0-15,-25-1 0 16,0-25 0-16,0 2 0 15,0-2 0-15,0 1 0 0,0-25 0 0,0 0 0 16,24 25 0-16,-24-25 0 0,0 0 0 16,0 0 0-16,0 0 0 0,0 0 0 15,0 0 0-15,0 0 0 0,0 0 0 16,0 0 0-16,0 0 0 16,0 0 0-16,0 0 0 15,0 0 0-15,0 0 0 0,0 0 0 16,0 0 0-16,0 0 0 0,0 0 0 15,0 0 0-15,0 0 0 0,0 0 0 16,0 0 0-16,0 0 0 16,0 0 0-16,0 0 0 0,0 0 0 15,0 0 0-15,0 0 0 16,0 0 0-16,0 0 0 0,0 0 0 16,0 0 0-16,0 0 0 0,0 0 0 15,0 0 0-15,0 0 0 0,0 0 0 16,0 0 0-16,0 0 0 0,0 0 0 15,0 0 0-15,0 0 0 16,0 0 0-16,0 0 0 16,0 0 0-16,0 0 0 15,0 0 0-15,0 0 0 0,0 0 0 16,0 0 0-16,0 0 0 0,0 0 0 16,-24 0 0-16,24 0-132 0,0-25-625 15,0 25 11-15,0 0-217 0,0 0-200 0,0 0-308 16,0-25 168-16</inkml:trace>
  <inkml:trace contextRef="#ctx0" brushRef="#br0" timeOffset="471494.9183">18779 13098 1197 0,'0'0'66'0,"0"0"77"0,0 0 43 16,0 0 89-16,0 0 293 0,0 0-275 15,0 0-4-15,0 0 34 0,0 0 41 16,0 0 13-16,0 0 263 0,0 0-401 16,0 0-43-16,0 0-27 0,0 0 53 15,0 0 250-15,0 0-243 0,24 0-49 0,-24 0-23 16,0 0-13-16,25 0 2 15,0 0 80-15,-25 25-135 0,25-25-53 16,0 0-10-16,0 0-26 0,24 0-11 16,-24 0 11-16,0 0 5 0,0 0-9 15,-1 0 2-15,1 24-9 0,0-24-1 0,-25 0 7 16,0 0 14-16,0 25 4 16,0-25 2-16,0 0 47 0,-25 0-27 0,25 0-40 15,-49 25 81-15,24 0-12 16,0-25-17-16,-25 0 8 0,1 25 90 15,24-25-64-15,-25 24 8 0,25-24-23 16,-24 0 8-16,-1 26-34 0,-24-2 10 16,49 1-47-16,0-25-5 0,0 26 0 0,0-26 0 15,1 24 0-15,24-24 0 0,0 0 0 16,0 25 0-16,0-25-13 16,49 25-72-16,-24-25 25 0,0 0-36 15,25 0-95-15,-26 0 123 0,1 24 8 16,0-24 21-16,0 0-7 0,24 0-13 15,-24 26 9-15,0-26 33 0,-25 0 6 16,25 0 8-16,-25 24-1 0,0-24 39 16,0 0 4-16,0 0 95 0,0 0-53 15,0 0-7-15,0 0-24 0,0 0-16 16,0 0 30-16,0 0-28 0,0 0 0 16,0 0 25-16,0 0-30 0,0 0 4 15,0 0-26-15,-25 0 27 0,25 0-10 16,0 0-5-16,0 0-21 0,0 24 0 0,-25-24 0 15,25 25 0-15,0-25 0 16,0 50 0-16,0-26 0 0,0 1 0 0,0 0 0 16,0 25 0-16,0-26 0 0,0 27 0 15,0 23 0-15,0 25 0 16,25-49 0-16,-25 24 0 16,0 1 0-16,25-51 0 0,-25 1 0 0,0 25 0 15,25-25 0-15,-25-1 0 0,0-24 0 16,0 24 0-16,0-24 0 0,0 0 0 15,0 0-699-15,0-24-109 0,0 0-530 16,0-1-261-16,0 0-3 16,0 0 363-16</inkml:trace>
  <inkml:trace contextRef="#ctx0" brushRef="#br0" timeOffset="472213.4672">18282 14463 2025 0,'0'0'97'16,"0"0"127"-16,0 0 139 0,0 0 164 15,0 0 670-15,-25 0-682 0,25 0-105 16,0 0-121-16,0-26-12 0,0 26-1 16,25 0 224-16,-25 0-300 0,50-24-67 15,-25 24-46-15,0 0-3 0,74 0 44 16,-25-25-50-16,-24 25-17 0,49 0-23 15,-24 0-6-15,24 0-21 0,75 0-3 16,-100 0 21-16,1 0-13 0,-1 25 14 16,-24-25-3-16,24 24 27 0,-49-24-38 15,0 0-1-15,-25 0-18 0,0 0 56 0,0 0 6 16,0 0 17-16,0 0-81 0,-25 0-45 16,25 0-24-16,-25-24-59 0,0 24-380 15,25-25 47-15,-25 25-107 0,25 0-200 16,-24 0-186-16,24 0-105 0,-50 0-1053 15,50 0 1429-15</inkml:trace>
  <inkml:trace contextRef="#ctx0" brushRef="#br0" timeOffset="472585.8886">18779 14686 1487 0,'0'0'117'0,"-25"0"98"0,25 0 89 16,0 0 458-16,0 0-389 0,0 0 36 15,0 0 58-15,0 0-37 0,0 0-11 16,25 0 147-16,-25 0-329 0,24 0-112 16,1 0-11-16,0 0-40 0,0 0-37 15,25 0 19-15,-26 0-56 0,-24 0-19 16,25 0-30-16,0 0-17 0,0 0-163 16,-25 0 88-16,0 0-52 0,0 0-76 15,0 0-155-15,0 0-109 0,0 0-747 16,0 0 584-16,-25 0-7 0,25 0 46 15,0 0 134-15</inkml:trace>
  <inkml:trace contextRef="#ctx0" brushRef="#br0" timeOffset="473001.4665">18406 15058 1150 0,'0'0'155'15,"-24"0"116"-15,24 0 90 0,0 0 78 16,0 25 408-16,-25-25-410 0,25 0 44 15,0 0-98-15,0 0-10 0,25 25 171 16,-25-25-336-16,49 0 13 0,-24 0 11 16,0 0-32-16,24 0-6 0,51 0 16 15,-51-25-171-15,26 25-19 0,-1 0-17 0,1 0-9 16,74 0-19 0,-75-25 29-16,-24 25-25 0,24 0-25 0,-24 0-20 15,-25 0-32-15,24 0-66 0,-24 0 70 16,-25 0 18-16,0 0-64 0,0 0-309 15,0 0 309-15,0 0-181 0,0-25-879 16,-25 25 427-16,25 0-43 0,0 0 46 16,0-25 50-16,0 25 201 0</inkml:trace>
  <inkml:trace contextRef="#ctx0" brushRef="#br0" timeOffset="473313.9144">18704 15405 2497 0,'0'0'112'0,"0"0"148"0,0 0 681 0,0 0-458 15,25 24-104-15,-25-24-116 0,50 0-74 16,24 0 1-16,-49 0-183 16,25 0-1-16,-1-24-33 0,1 24-6 15,-1-25-20-15,26 0-265 0,-50 25 47 0,24-25-103 16,-49 25-46-16,25 0-21 0,-25 0-320 16,0 0 309-16,0 0-95 0,-25 0-26 15,25 25 16-15,-24-25 225 0</inkml:trace>
  <inkml:trace contextRef="#ctx0" brushRef="#br0" timeOffset="473651.9048">18952 15480 2459 0,'0'0'459'16,"0"0"41"-16,0 0 183 0,0 24-130 15,0-24 26-15,-24 0-77 0,24 25 344 16,0-25-481-16,0 25-26 0,0-25 6 16,0 25-67-16,0 24 5 0,0-23-283 15,0 23 0-15,0 1 0 0,0-1 0 0,0 26 0 16,0-1 0-16,0 0 0 0,0 51 0 15,24-76 0-15,-24 25 0 0,0-24 0 16,25-25 0-16,-25 24 0 0,0-24 0 16,0 25-155-16,25-26-190 0,-25-24-314 15,0 26-314-15,0-26-311 0,0 0-1712 16,0-26 1928-16</inkml:trace>
  <inkml:trace contextRef="#ctx0" brushRef="#br0" timeOffset="476884.8945">16844 13073 1404 0,'0'0'62'0,"0"0"67"16,0-25 86-16,0 25 37 15,0 0 390-15,0-24-281 0,0 24 72 0,0 0-10 16,0 0 27-16,0-26 326 0,0 26-422 16,0 0 30-16,25 0 8 0,-25 0 13 15,0 0-10-15,0 0 339 0,0 26-498 16,0-26-92-16,0 24-144 0,0 26 0 16,0-25 0-16,25 149 0 15,-25-125 0-15,0 1 0 0,0 24 0 16,0 25 0-16,0-49 0 0,0-1 0 15,0-24 0-15,0 0 0 0,0 0-155 16,0-1-195-16,0-24-1064 0,24 0 337 16,-24 0-52-16,0-24-76 0,25-1 20 0,-25-25-200 15</inkml:trace>
  <inkml:trace contextRef="#ctx0" brushRef="#br0" timeOffset="477413.9174">16745 13048 2909 0,'0'-24'413'0,"0"24"19"0,-25 0 93 16,25-26-85-16,0 26-43 16,0 0 138-16,0-24-341 0,0 24-38 0,0 0-59 15,0-25-77-15,0 25 22 16,25-24-20-16,-25 24-20 0,24-25-8 0,-24 25-4 15,25-25 7-15,0 0 48 0,0 25-41 16,0-25-39-16,0 25 30 0,-1-24-9 16,1 24-5-16,25 0 51 0,-50 0-26 15,25 0 25-15,-25 24 2 0,24 1 23 16,-24 0 126-16,0 0-96 0,25 0-7 16,-25-1-13-16,0 1-5 0,0-1-8 0,-25 26 26 15,25 0-51-15,-24-25-12 16,-1-1-4-16,25 1-7 0,-25 25 4 15,25-25-6-15,-25-25-2 0,0 24 1 16,25 2-2-16,0-2-12 0,-24-24-49 16,24 25 29-16,-25-25-19 0,25 0-20 15,0 0 20-15,0 0-126 0,0 0 128 0,0 0 15 16,25 0 27-16,-25-25 29 0,24 25 35 16,26 0 170-16,-25 0-79 0,-25 25 18 15,25-25 25-15,-1 26 36 0,1 23 236 16,0-24-317-16,-25-1-60 0,25 2-64 15,0 22-22-15,-25-23 0 0,25 25 0 16,-25-26 0-16,24 1 0 0,-24 0-27 16,0 0-97-16,25 0-416 0,-25-25 71 0,25 0-110 15,-25 0-147-15,0 0-279 0,0 0-45 16,25-25-971-16,-25 0 1279 0,0 0 239 16</inkml:trace>
  <inkml:trace contextRef="#ctx0" brushRef="#br0" timeOffset="477653.9175">17339 13297 3850 0,'0'0'181'0,"0"0"532"0,0 0-202 16,0 0 1-16,0 0-17 0,0 24 5 16,0 1 627-16,0 1-930 15,0-2-92-15,0 26-105 16,25-26 0-16,-25 2 0 0,26-2 0 0,-26 51 0 15,0-27 0-15,25-23 0 0,-25 0 0 16,0 0 0-16,0 0-72 0,0-1-433 16,25 2 4-16,-25-26-115 0,0 0-129 15,0 0-249-15,0 0-1108 0,0 0 1163 16,0 0 184-16,0-50 228 0</inkml:trace>
  <inkml:trace contextRef="#ctx0" brushRef="#br0" timeOffset="478119.8877">17339 13372 3071 0,'0'0'145'0,"0"-26"156"16,-25 26 123-16,25 0 102 0,-23 0 231 15,23 0-235 1,0-25-356-16,0 25-118 0,0 0-18 16,23 0-19-16,2 0-6 0,0-24-8 15,1 24-3-15,-26 0-9 0,25-26 20 16,0 26-37-16,24-24-17 0,-49 24 41 15,25 0 7-15,-25 0 55 0,25 0-15 16,-25 0 124-16,25 0-54 0,-25 24-12 0,0-24-39 16,0 26 25-16,0-2-77 0,-25 1 13 15,25 1-53-15,-25-2 31 0,25 1-20 16,-25-25-9-16,0 49-108 0,1-49 18 16,24 0-29-16,0 26 3 0,0-26-41 15,0 0 56-15,0 0-51 0,0 0 203 16,24 0-36-16,-24 0 33 0,25 0-5 0,0 0 56 15,0 0 15-15,-25 0 16 16,25 0 36-16,-1 0 46 0,1 0 19 16,0 0 207-16,-25 24-249 0,24-24-5 15,-24 24-50-15,0 1 15 16,0 1 65-16,0-2-104 0,0 0 12 0,0 1 4 16,0-25 19-16,-49 25-9 0,24 25 59 15,1-50-133-15,-1 24-7 0,0 2-19 0,0-26-48 16,-24 0-116-16,49 25-12 0,-25-25-57 15,0 0-143-15,-1-25-134 0,1 25-247 16,0-75-1370-16,2 50 886 0,23 0 170 16,-25 0 377-16</inkml:trace>
  <inkml:trace contextRef="#ctx0" brushRef="#br0" timeOffset="478995.5219">23244 7145 1791 0,'0'0'145'15,"0"0"124"-15,0 0 122 16,0-25 623-16,0 25-507 0,0-25-28 0,0 25-66 15,0 0 48-15,0 0-37 0,0 0 542 16,0 0-525-16,0 0-40 0,0 0-155 16,0 25-69-16,0-25-111 0,0 49-66 15,0-23 0-15,0-2 0 0,0 25 0 16,0-24 0-16,0 24 0 0,0 1 0 16,25 0 0-16,-25 73 0 0,0 2 0 15,0-75 0-15,0 49 0 16,0-24 0-16,0-51 0 15,24 26-432-15,-24-50-166 0,0 25-284 16,0-25-255-16,0 0-251 0,25-25-1133 16,-25 0 1753-16</inkml:trace>
  <inkml:trace contextRef="#ctx0" brushRef="#br0" timeOffset="479463.4212">23095 7195 3919 0,'-25'-26'149'0,"25"26"88"0,-25 0 501 16,25-24-420-16,0 24-39 0,0 0-110 16,0 0-44-16,0-25-65 0,25 25-11 15,-25-25-41-15,25 0-7 0,0 25-13 16,-1-25-41-16,26-24 17 0,-25 49 26 16,25-26 32-16,-26 26-54 0,1-24 53 15,0 24-20-15,49 0 58 0,-49 0-27 16,-25 24 64-16,25 2 37 0,0-2 47 15,-25 26 141-15,0-25-183 0,0 25-47 16,0-26 8-16,0 26-29 0,-25 24-4 16,-25 25-52-16,1-25 7 15,24-48 3-15,0-2-2 0,0 25 14 16,1-23 0-16,24-2-17 0,-25 1-2 16,0 0-35-16,25 0 23 0,0-25-53 0,0 0-19 15,0 0-100-15,0 0 95 16,25 0 14-16,-25 0 35 0,25-25-4 0,-1 25 45 15,1-25 144-15,0 25-18 16,0 0 71-16,0 0 7 0,-1 0-11 0,1 50 24 16,-25-25-203-16,25 0-32 0,-25 25 0 15,25-26 0-15,-25 1 0 0,0 0 0 16,25 25 0-16,0-1 0 0,-25-24 0 16,24 0 0-16,-24-1-18 0,25 0-210 0,0-24-189 15,0 26-1074-15,-25-26 585 16,0 0-31-16,25-26 2 0,-25 26-127 0,0-48 147 15</inkml:trace>
  <inkml:trace contextRef="#ctx0" brushRef="#br0" timeOffset="479680.9022">23715 7492 4878 0,'0'24'138'0,"0"1"591"16,0-1-170-16,0 2 15 0,-25-26-50 0,25 24-120 15,0 51-19-15,0-50-385 16,0 0 0-16,0-1 0 0,25 26 0 0,-25-25 0 16,25 0 0-16,-25 25 0 0,0-26-35 15,25 1-158-15,-25-25-170 0,25 25-261 16,-25-25-211-16,0 0-1280 0,25 0 954 16,-25 0 27-16,0-25 329 0,0 0 186 15</inkml:trace>
  <inkml:trace contextRef="#ctx0" brushRef="#br0" timeOffset="480140.9636">23715 7492 3880 0,'0'0'439'16,"0"0"-111"-16,-25 0 49 0,25 0-145 16,0 0-48-16,0 0 62 0,0 0-180 15,0 0-25-15,25 0-25 0,-25 0-52 16,25 0-26-16,25 0-117 0,-25 0 108 15,-1 0 9-15,-24 0 30 0,25 0 12 16,25 0 34-16,-50 0-59 0,25 0 58 16,-25 49 221-16,0-49-166 15,0 24 2-15,0-24-15 0,-25 26 61 16,25-2-68-16,0-24-17 0,0 25-46 0,-25-25-20 16,0 25 37-16,0 0-27 0,1-25 15 15,24 25-75-15,0-25-37 0,-25 25-5 16,25-25-96-16,0 0 164 0,0 0-11 15,0 0 32-15,0 0 55 0,25 0-12 16,24-25 96-16,-49 25-97 0,25 0 104 16,-25 0-45-16,25 0 56 0,0 0 153 15,-25 25-91-15,24-25 6 0,-24 24-2 16,0 2 7-16,0-26-22 0,0 49 85 16,0-49-146-16,0 25 24 0,-24 0 7 15,-26 49 242-15,50-74-331 16,-25 25-6-16,-24 0-46 0,24-1-42 15,25-24-75-15,-25 24-50 0,0-24-94 16,0 0-545-16,25 0 256 0,0-24-164 0,0 24-184 16,0-24-91-16,0-1-99 15,25-25-543-15</inkml:trace>
  <inkml:trace contextRef="#ctx0" brushRef="#br0" timeOffset="480349.9203">24088 7492 4401 0,'0'0'270'0,"0"0"92"16,0 0 110-16,0 0-75 0,0 0 72 16,49 0-394-16,-24 0-41 0,0 0-54 15,0 0-92-15,-1 0-122 0,51 0-636 16,-50-26 249-16,-1 26-134 0,1 0-27 15,0 0-182-15,0-24-506 0,-25 24 1005 16</inkml:trace>
  <inkml:trace contextRef="#ctx0" brushRef="#br0" timeOffset="480511.8972">24088 7640 3449 0,'24'25'136'0,"-24"-25"119"0,50 25 441 16,-25-25-432-16,24 0-157 0,-24 0-217 16,0 0-351-16,0 0-395 0,49 0-1377 15,-49 0 1454-15</inkml:trace>
  <inkml:trace contextRef="#ctx0" brushRef="#br0" timeOffset="481013.0995">24733 7095 3589 0,'0'0'231'0,"0"0"124"0,0 0 732 0,0 0-562 15,0 25 14-15,0-25-58 0,0 0 57 16,0 75 113-16,0-51-482 0,25 0-143 16,-25 26-26-16,24-1 0 15,-24 26 0-15,25-26 0 0,-25 76 0 0,25-1 0 16,-25-75 0-1,0 51 0-15,25-75 0 0,-25 24-85 16,0-24-184-16,0 0-1557 0,0-25 943 16,0 0-113-16,0 0-12 0,0-25-1028 15,0 0 1448-15</inkml:trace>
  <inkml:trace contextRef="#ctx0" brushRef="#br0" timeOffset="481487.8432">24609 7243 3264 0,'0'0'268'0,"0"-24"152"16,-25 24 95-16,25 0-55 0,0-24 173 15,-25 24-459-15,25 0-51 0,0-26-23 16,25 2-107-16,-25 24-5 0,49 0-2 16,1-25-12-16,-25 0 17 0,25 25 5 15,-26-25 7-15,26 25 13 0,0 0-5 16,-1 0-4-16,-24 25 9 15,-1-25 24-15,1 25 60 16,-25 0 26-16,25 25 176 0,-25-26-183 0,0 0-28 16,0 1-21-16,-25 0 11 0,25 24-14 15,-49 1 20-15,24-25-79 0,0 0-11 0,1-1 9 16,-1 2-12-16,0-2 0 0,0 1 9 16,0-1-4-16,25-24 19 0,0 26-23 15,0-26-4-15,0 0-5 0,0 0-14 16,0 0-24-16,0 0-5 0,25 0 20 15,0-26 31-15,-25 26 34 0,25 0-24 16,0-24 14-16,-25 24 18 0,24 0 25 0,1 0 174 16,0 0-68-16,-1 0 21 0,1 0 0 15,-25 24 3-15,25 26 18 0,-1-50-175 16,1 25-34-16,-25 0 0 0,25 0 0 16,-25 0 0-16,25 24 0 0,-25-23 0 15,26-2 0-15,-26 1 0 0,0 0-88 16,24 0-440-16,-24 0-18 0,25-25-135 15,-25 0-197-15,0 0-146 0,25 0-61 16,-25-25-998-16,25 0 1388 0,-25 0 278 0</inkml:trace>
  <inkml:trace contextRef="#ctx0" brushRef="#br0" timeOffset="481702.0039">25327 7541 2831 0,'0'0'286'16,"0"0"169"-16,0 0 101 0,0 24 56 16,0 2 234-16,0-2-459 0,0 1-62 15,0 0-28-15,0 0-56 0,0 0-121 16,0 24-62-16,0-23-93 0,25-2-26 0,-25 1-138 16,0 0-126-16,0 0-648 0,0-25 260 15,0 25-165-15,0-25-223 0,0 0-68 16,25 0 322-16</inkml:trace>
  <inkml:trace contextRef="#ctx0" brushRef="#br0" timeOffset="481993.7468">25650 6921 3398 0,'0'0'234'0,"-25"0"122"0,25 0 97 0,0 0 6 16,0 0-26-16,0 49 398 0,0-23-472 15,0 23-38-15,0-24-77 0,0 50-10 16,25-25-29-16,-25 73 131 0,0-49-216 16,0 0-44-16,0 1-53 0,-25 24-17 15,0 25-191-15,25-49-3 0,0-25-83 0,0 24-26 16,-24-49-237-16,24 24-90 15,0-25-1377-15,0 2 804 0,0-26-1 16,24 0 384-16,-24-50 229 16</inkml:trace>
  <inkml:trace contextRef="#ctx0" brushRef="#br0" timeOffset="482215.6444">25824 6747 4777 0,'0'24'214'0,"0"27"146"0,0-2 168 16,25 1 24-16,-25-1 1 15,0 101 277-15,0-75-607 0,0-2-110 0,0 26-72 16,0-24-41-16,0 98 0 0,-25-98 0 16,25-1 0-16,0-24 0 0,0 25-69 15,0 24-426-15,0-74 4 0,0 23-166 16,0-22-146-16,0-26-294 0,0 24-112 15,0-24-1157-15</inkml:trace>
  <inkml:trace contextRef="#ctx0" brushRef="#br0" timeOffset="482493.915">26196 7070 3852 0,'0'0'223'0,"-25"25"515"0,25 0-221 0,0 0-122 15,0-1-18-15,0 26 29 0,0-26-56 16,0 75 179-16,25-49-350 0,-25 0-41 16,25 24-44-16,-25-25 7 0,0 51 3 15,25-50-55-15,-25-1-34 0,0 1-43 0,0 0-60 16,0-25-56-16,24 49-374 15,-24-49 165-15,0 0-203 0,0-1-154 0,0-24-285 16,25 0-1270-16,-25 0 1190 16,0-24 361-16</inkml:trace>
  <inkml:trace contextRef="#ctx0" brushRef="#br0" timeOffset="482945.4174">26171 7243 4142 0,'-25'0'395'16,"25"-24"-140"-16,0 24 34 0,0-24-155 0,0 24-56 15,0-26 23-15,0 26-11 0,25-24-95 16,-25 24-14-16,25-25 4 16,0 25-62-16,24-25 46 0,1 25 12 0,-25-25 3 15,0 25 0-15,24 0 6 0,1 0 18 16,-25 0 8-16,0 25-13 0,-25-25 27 15,24 25-18-15,-24 0 28 0,0 25 149 16,0-26-69-16,0 0 0 0,-24 26-51 16,24-25-3-16,-50 49-15 0,25-49-50 15,0 0-5-15,-49 98 26 16,49-97-7-16,0-2-29 0,0 1 13 16,25 25 7-16,-24-25-8 0,24 0 10 15,0-1-11-15,0-24-24 16,0 26 2-16,0-26-66 0,24 0 54 0,-24 0 9 15,25 0 10-15,0 0 18 0,-25 0 25 0,50-26 88 16,-25 2-6-16,-1 24 30 0,1 0-3 16,-25 0 15-16,25 24 62 0,0-24-107 15,-25 26-75-15,0-2-37 0,25 1-53 16,-25 0-70-16,24 0-328 0,-24 0 169 16,0-25-122-16,25 24-169 0,0-24-1864 15,-25 0 1619-15,0 0 152 16</inkml:trace>
  <inkml:trace contextRef="#ctx0" brushRef="#br0" timeOffset="483384.803">26717 7640 2929 0,'0'0'200'0,"0"0"210"15,0 0 121-15,-25 0 578 0,25 0-742 16,0 0-47-16,0 0-77 0,0 0 23 15,0-25-22-15,0 25-180 0,0 0-53 16,0 0-6-16,0 0-8 0,0 0-17 0,25-24-46 16,25-2-200-1,-25 2 77-15,-25-1 132 0,24 25 26 16,-24 0 36-16,25-24 41 0,0 24 9 16,-25 0 26-16,0 0 44 0,0 0-19 15,0 0 32-15,0 24 10 0,0 1-103 16,0-1-36-16,0 2 4 0,0-2-9 15,-25 1 15-15,25 0 9 0,0 0-11 16,-25 0 26-16,1 0-41 0,-1 49-11 16,0-74-28-16,0 50 41 0,25-25-2 15,-25-25-4-15,25 25-8 0,-25-1-30 16,25-24 25-16,0 0-98 0,0 0 89 16,0-24 9-16,25 24 9 0,-25-25 18 15,25 25 27-15,0 0 50 16,-25 0-63-16,25-25 20 0,0 25-85 0,-25 0 32 15,49 0-16-15,-24 0 20 0,0 0-156 16,0 0-135-16,-25 25-148 0,49 0-1028 16,-24-25 434-16,0 0-160 0,0 0 187 15,-25 24 253-15</inkml:trace>
  <inkml:trace contextRef="#ctx0" brushRef="#br0" timeOffset="484632.4322">16521 15008 2682 0,'0'0'103'0,"0"-25"488"0,-25 25-122 15,25 0 25-15,0 0-67 0,0 0-34 0,0 0 404 16,0 25-427-16,25-25 2 16,-25 50-67-16,25-25-1 0,0 24 28 15,25 51 108-15,-26-50-337 0,-24-2-94 0,25 2-9 16,0-1 0-16,25 26 0 0,-26-25 0 15,1-25 0-15,0-25 0 16,0 0 0-16,0-25 0 16,0-25 0-16,-1-25 0 15,-24 26 0-15,25-49 0 0,-25 48 0 16,0 0 0-16,0 0 0 0,-25 26 0 16,1-76 0-16,24 75 0 0,-25 1 0 0,25 24 0 15,-25-26 0-15,25 26 0 16,0 50 0-16,25 25-38 15,0-25-314-15,-1 0-21 0,-24-26-206 16,0 26-97-16,25 0-1214 16,-25-27 924-16,25 2-118 0,-25 0 165 0,0 0 224 15</inkml:trace>
  <inkml:trace contextRef="#ctx0" brushRef="#br0" timeOffset="484862.0089">17042 15207 2942 0,'0'-25'145'0,"0"25"576"16,0 0-199-16,0 0-64 0,0 0-50 16,0 0 3-16,25 25 363 0,0 0-415 15,-25-1-49-15,25 2-20 0,-25-26-37 16,0 23-32-16,25 52 74 0,-25-50-233 16,0-1-43-16,25 2-18 0,-25-1-1 15,0 24-91-15,0-24-66 0,24-25-98 16,-24 25-90-16,0-25-131 0,0 0-93 15,0 0-860-15,0 0 537 0,0 0-131 16,0-25 18-16,0 25 102 0</inkml:trace>
  <inkml:trace contextRef="#ctx0" brushRef="#br0" timeOffset="485335.404">17042 15158 2984 0,'-24'0'348'0,"24"0"-2"15,0 0 53-15,0 0-40 0,0 0-70 16,0 0 57-16,24 0-217 16,1 0-142-16,-25-26 25 0,25 26-17 15,-25 0 19-15,50-24-13 0,-50 24 25 16,25 0 3-16,-1 0 57 0,-24 0 46 16,25 24 39-16,0 2 160 15,-25-2-151-15,0 1-17 0,0 0-30 0,0-25 61 16,0 50-40-16,0-27-118 0,-25-23-10 15,25 25-20-15,-25 0-3 0,25-25 7 16,-24 25-22-16,24 0 3 0,0-25 7 16,-25 0 8-16,25 0-21 0,0 0-14 15,0 0-1-15,0 0 11 0,0 0-12 16,0 0 18-16,25-25 1 0,-25 25 33 0,0 0 8 16,24 0 29-16,-24 0 28 0,25 0 43 15,0 0 157-15,0 49-134 0,-25-49-41 16,25 26-1-16,-25-26 16 15,23 25-15-15,-23-1 94 0,0 1-174 16,25 0-18-16,-25 0-13 0,0-25 0 16,0 25 0-16,0-1 0 0,0-24 0 0,-25 26 0 15,25-26 0-15,-23 0 0 16,-2 24 0-16,0-24 0 0,0 0-37 0,0 0-117 16,-24 0-878-16,24 0 524 15,0-24-32-15,0-2-872 0,25 26 620 16,0-24-39-16,0 24-39 0,0-25 46 15,25 25 230-15</inkml:trace>
  <inkml:trace contextRef="#ctx0" brushRef="#br0" timeOffset="485593.2069">17514 15207 4011 0,'0'0'290'15,"0"0"77"-15,0 0 103 0,0 0-37 16,0 0-98-16,0 0 243 0,0 0-303 16,0 25-6-16,0-25 34 0,0 50 30 15,0-27-85-15,25 27 18 0,-25 0-253 16,25-26-13-16,-25 27 0 0,0-27 0 16,0 26 0-16,24-25-78 0,-24 24-104 0,0-49-113 15,25 26-173-15,-25-26-129 0,0 24-873 16,0-24 527-16,0 0-17 0,0 0-120 15,0-50 124-15</inkml:trace>
  <inkml:trace contextRef="#ctx0" brushRef="#br0" timeOffset="486047.7089">17440 15232 3479 0,'0'0'373'0,"0"-25"139"0,0 25-57 0,-25 0 179 16,25 0-483-16,0 0-14 0,0 0-64 15,0 0-47-15,0 0 21 0,25 0 10 16,-1 0 48-16,1-25-81 0,-25 25 13 16,25-24 11-16,25 24 0 0,-26 0-28 15,50 0 96 1,-49 0-34-16,-25 0-21 0,24 0 12 0,-24 24 25 16,0 1 6-16,0 0-76 0,0-25-56 15,0 24 35-15,-24 2-5 0,24-3-2 16,-25 27-20-16,1-50-11 0,-1 25-8 15,25 0-49-15,-25-25-9 0,1 24-133 16,24-24 145-16,0 0-5 0,-25 26-2 16,25-26 23-16,0 0 1 0,0 0-5 0,0 0 57 15,25 0 20-15,-25-26 38 0,24 26 65 16,26 0 175-16,-26 0-142 0,1 0-18 16,-1 0-2-16,1 0-3 0,0 26 4 15,25-26 123-15,-25 0-128 0,-25 25-10 16,24-1-10-16,1-24 29 0,-25 50 107 15,0-50-129-15,0 25-7 0,0 0-20 0,0-25-30 16,0 24-14-16,0 2 14 16,-49-2-28-16,49-24-1 0,-25 0-95 15,0 25-83-15,0-25-478 0,0 0 99 16,0 0-130-16,1 0-318 0,-1-25-313 16,1 25-33-16,-1-50-668 0</inkml:trace>
  <inkml:trace contextRef="#ctx0" brushRef="#br0" timeOffset="487252.8354">27808 7070 2490 0,'0'0'180'0,"-25"0"139"0,25 0 172 16,0 0 108-16,0 0-123 0,0-25 240 15,0 25-396-15,0 0 44 0,0 0 8 16,0 25 21-16,25 25 244 0,-25-25-358 16,25-1-45-16,-25 2-66 0,0 22-60 15,0 2-63-15,25 49-45 0,0-49 0 16,-25 0 0-16,24-1 0 0,-24-25 0 15,25 26 0-15,-25-25 0 0,0 0 0 16,25-25 0-16,0 0 0 16,-25 0 0-16,25-50 0 0,-1-24 0 15,1 49 0-15,-25-25 0 0,25-74 0 16,-25 75 0-16,0-25 0 0,0 24 0 16,0 1 0-16,0-1 0 0,0 0 0 15,-25-24 0-15,25 74 0 0,0-25 0 16,0 25 0-16,0 0 0 0,0 25-14 15,0 25-349-15,0-26 37 0,0 26-197 16,25-25-82-16,-25 0-204 0,26 50-1223 16,-26-51 865-16,0 0 142 0,24 26 322 15</inkml:trace>
  <inkml:trace contextRef="#ctx0" brushRef="#br0" timeOffset="487509.7687">28255 7243 3088 0,'0'0'190'15,"0"-24"641"-15,0 24 413 16,25 24-701-16,-25-24-272 0,0 25-57 16,0 0-37-16,24 24 90 15,-24-24-184-15,0 0-43 0,25 0-18 0,-25 24-15 16,0-23 1-16,0 23-52 0,0-25-54 15,0 2-117-15,0-26-130 0,0 24-97 16,0 1-799-16,0-25 411 16,25 0-188-16,-25 0 60 0,0 0 93 0,0-49 308 15</inkml:trace>
  <inkml:trace contextRef="#ctx0" brushRef="#br0" timeOffset="487970.191">28280 7195 3107 0,'0'0'156'0,"0"0"464"0,-25 24-199 16,25-24-119-16,0 0-103 0,0 0-56 15,0 0-30-15,25 0-72 0,-25 0-15 16,24 0-15-16,1 0-1 0,0 0-15 16,0 0-1-16,0 0 15 0,0 0-49 15,-1 0 49-15,1 0-15 0,0 0 59 16,-25 24-39-16,25 1 11 0,-25-25-1 15,0 25 8-15,0 0-40 0,0-1 84 16,-25 1-48-16,25-25 46 0,-25 25-65 0,25 0-10 16,-49 0-9-16,24-25 8 15,0 24-22-15,25-24 0 0,-25 0-13 16,0 0-30-16,25 26-23 0,-25-26 36 16,25 0 43-16,0 0-56 0,0 0 3 15,0 0-44-15,50 0 97 0,-50 0 22 0,25-26 18 16,-25 26 26-16,25 0 17 0,0 0 110 15,-1 0-73-15,1 0 19 0,-25 26 3 16,25-26 41-16,-25 24-4 0,0 1 214 16,0-25-256-16,0 24 11 0,0 2-20 15,0-2 20-15,0 1 135 0,-25 0-195 16,0 0-46-16,1 0-12 0,24-25-11 16,-25 25-23-16,0-1-102 0,0-24-18 0,0 26-87 15,25-26-111-15,-25 0-100 0,25 0-827 16,0-26 437-16,-24 26-139 0,24-24-61 15,0-1 144-15,0 0 272 0</inkml:trace>
  <inkml:trace contextRef="#ctx0" brushRef="#br0" timeOffset="488244.9492">28577 7243 3015 0,'25'-24'161'0,"-25"24"169"16,25 0 647-16,0 0-534 0,-25 0-79 0,25 24 609 15,-25-24-667-15,0 50-56 16,0-25-3-16,25 24 193 16,-25-24-283-16,0 0-48 0,0 24-69 0,0 50-34 15,0-73-14-15,0-2-53 0,0 1-65 16,0 0-369-16,24 0 59 15,-24 0-93-15,0-25-142 0,0 0-250 0,0 0-1116 16,25 0 964-16,-25 0 341 16,0-25 266-16</inkml:trace>
  <inkml:trace contextRef="#ctx0" brushRef="#br0" timeOffset="488733.2355">28702 7219 3545 0,'0'0'258'16,"-25"0"134"-16,25 0 51 0,-25 0-119 0,25 0-49 16,0 0-129-16,0 0-112 0,0 0-54 15,0 0 32-15,0 0-1 0,25 0-54 16,0 0 21-16,-1 0-11 16,-24 0 13-16,25 0-7 0,0 0 9 0,25 0-23 15,-50 0 35-15,24 24-3 0,1-24 24 16,-25 25 5-16,25 0 74 0,-25 0-25 15,25-1 200-15,-25 1-175 16,0-25-20-16,-25 25-56 0,25-25 16 16,-25 50 19-16,-49-26 26 15,49 2-144-15,25-2 24 16,-25-24-16-16,25 0-15 0,0 0-118 16,0 0 105-16,0 0 30 0,0 0 14 15,0 0-18-15,0 0 44 0,25 0-9 16,0 0 28-16,-25 0 16 0,25 0 24 0,-1 0 31 15,1 0 142-15,0 0-180 0,-25 25 70 16,25-25-15-16,-25 24 16 0,0-24 59 16,25 26 82-16,-25-2-132 0,0 1 2 15,0-25-20-15,0 25-20 0,-25 0 30 16,25 0-99-16,-25 0 19 0,0-25-11 16,0 24-11-16,1-24-13 0,-26 26-56 15,25-2-34-15,0-24-87 0,1 0-123 16,24 0-102-16,-50 0-798 0,50 0 413 0,-25-24-121 15,25 24-111-15,0-26 121 0,0 2 264 16</inkml:trace>
  <inkml:trace contextRef="#ctx0" brushRef="#br0" timeOffset="488977.6034">29148 7268 4432 0,'0'0'432'0,"0"0"-79"15,0 0 86-15,0 0-106 0,0 0 23 16,0 0 175-16,25 0-371 0,0 0-79 16,0 0-47-16,-1-25-67 0,1 25-60 15,25 0-351-15,0 0 82 0,-26 0-74 16,1 0-192-16,0 0-172 15,25 0-1006-15,-50 0 896 0,24 0 200 0,-24 0 181 16</inkml:trace>
  <inkml:trace contextRef="#ctx0" brushRef="#br0" timeOffset="489127.4606">29148 7492 3205 0,'25'0'85'15,"49"0"254"-15,-49 0-158 0,25 0-133 16,0 0-169-16,-26 0-204 0,76 0-975 16,-51 0 459-16,-24 0 185 0</inkml:trace>
  <inkml:trace contextRef="#ctx0" brushRef="#br0" timeOffset="489568.8299">29793 7020 3458 0,'0'25'292'0,"0"-25"234"15,0 25 68-15,0 0 744 16,0 0-886-16,25 0 35 0,-25-1-89 16,0 2-71-16,25 22-123 0,0 27-89 15,-25-51-115-15,24 26 0 0,1 0 0 0,-25-26 0 16,50 26 0-16,-50-25 0 0,25-1 0 16,-25 2 0-16,25-26 0 0,0 0 0 15,-1 0 0-15,-24-26 0 0,0 2 0 16,25-1 0-16,-25 1 0 0,0-126 0 15,0 101 0 1,0-49 0-16,0 23 0 0,-25 25 0 16,25 0 0-16,0 0 0 0,0-24 0 0,-24 49 0 15,24 0 0-15,0 1 0 0,0 24 0 16,0 0 0-16,0 24-265 0,0 1-31 16,24 0-253-16,-24 25-92 0,25-26-177 0,0 51-1314 15,-25-50 958-15,25 0 119 0,-25 0 383 16</inkml:trace>
  <inkml:trace contextRef="#ctx0" brushRef="#br0" timeOffset="489816.899">30488 7145 2684 0,'0'0'142'0,"0"0"157"15,0 0 147-15,0 0 104 0,0 0-81 16,0-25 118-16,0 25-430 0,0 0-25 15,0 0 23-15,0 0 47 0,-25 25 249 16,0-25-251-16,25 24-28 0,-25 2-9 16,25-2-24-16,-25 0-18 15,0 26-8-15,25-25-91 0,0-1-31 16,-25 1-36-16,25 0-62 0,0 25-365 16,25-26 72-16,-25-24-100 0,50 26-206 0,-25-26-184 15,0 0-152-15,50 0-946 0,-50-26 1358 0</inkml:trace>
  <inkml:trace contextRef="#ctx0" brushRef="#br0" timeOffset="490032.8059">30760 7243 3688 0,'0'0'221'0,"-24"0"130"16,24 0 70-16,-25 0 445 0,0 0-517 15,25 0 7-15,-25 0-32 0,25 0-57 0,-25 25-87 16,25 25 47-16,-25-50-178 15,25 24-12-15,0 1-26 16,0 0-14-16,0 25 11 0,0-26-4 0,50 26-172 16,-25-25-13-16,0-25-116 0,0 24-130 15,-1-24-148-15,1 26-262 16,25-26-1322-16,-1 0 985 0,-24 0 353 0</inkml:trace>
  <inkml:trace contextRef="#ctx0" brushRef="#br0" timeOffset="490329.194">31157 6771 3214 0,'0'26'965'0,"0"-26"-436"0,25 25-9 15,-25-25-7-15,0 49 528 0,25-24-597 16,-25 0-57-16,0 24-114 0,0-23-65 16,25 23-111-16,-25 51-97 0,0-50 0 15,0-2 0-15,25 2 0 16,-25-1 0-16,0 1 0 0,0 24-26 0,0-24-183 16,24-25-168-16,-24-1-248 0,0 2-191 15,25-2-1276-15,-25-24 895 0,25 0-7 16,-25 0 395-16,0 0 201 0</inkml:trace>
  <inkml:trace contextRef="#ctx0" brushRef="#br0" timeOffset="490782.3178">31108 6846 3751 0,'0'0'353'0,"0"0"-65"0,-25 0 72 15,25-24-81-15,0 24-34 0,25 0 23 16,-25 0-220-16,25-25-13 0,-1 25-1 16,1 0-22-16,0 0-14 0,49-26-50 15,-49 26 10-15,25 0-4 0,-25 0-5 16,24 0 16-16,1 0-30 16,-25 0 43-16,0 0 7 0,-1 26-1 0,1-26 7 15,-25 25-28-15,25-1 50 16,-25 1 5-16,0 0 18 0,0 0 7 15,0 0 6-15,0-1 27 0,-25 51 102 0,-24-50-92 16,49 0-58-16,-25 25 39 0,0-26-18 16,-25 26 43-16,26-1-85 0,-1-24-10 15,0 0-3-15,25-1 8 0,-25 26-21 0,0-25-7 16,25-25-24-16,0 25-28 0,0-25-55 16,0 0-7-16,25 0-105 0,-25 0 177 15,25 0 15-15,0-25 31 0,0 25 14 16,24 0 177-16,-24 0-76 15,0 0 66-15,0 25-58 0,-25-25 21 16,24 24-17-16,-24 2 35 0,0-2-70 16,25 25-267-16,-25-23-231 15,0-2 35-15,25-24-294 0,-25 25-281 16,0-25-290-16,25 0 183 0</inkml:trace>
  <inkml:trace contextRef="#ctx0" brushRef="#br0" timeOffset="496626.654">31778 7392 2813 0,'0'0'148'0,"0"0"122"0,0 0 148 15,0 0 164-15,0 0 468 0,0 0-545 16,0 0-48-16,0 0 6 0,0 0 1 16,0 25-42-16,0 0 78 0,0-1-401 15,-25 2-99-15,25-2 0 0,0 1 0 16,0 25 0-16,0-26 0 0,0 1 0 15,0 0 0-15,0 0-62 0,0 0-224 16,25 0-1118-16,-25-1 59 0,25-24-284 16,-25 0 185-16,0 0 197 0</inkml:trace>
  <inkml:trace contextRef="#ctx0" brushRef="#br0" timeOffset="497413.4803">29694 7938 2507 0,'-25'0'134'15,"25"0"151"-15,0 0 212 0,-24 0 128 0,24 0 504 16,0 0-665-16,0 0-26 0,0 0 3 15,0 25 6-15,0-25 324 0,0 25-528 16,24-25-81-16,1 0-114 0,124 0-48 16,-75 0 0-1,26 0 0-15,-1 0 0 0,173 0 0 0,-147-25 0 16,48 25 0-16,1-25 0 0,-1 25 0 16,150-24 0-16,-174 24 0 0,0 0 0 15,-25 0 0-15,-25 0 0 0,50-25 0 16,-99 25 0-16,-26 0 0 0,1 0 0 0,0 0 0 15,-25 0 0-15,0 0 0 0,0-25 0 16,0 25 0-16,-25 0 0 0,25 0 0 16,-25 0 0-16,1 0-18 0,24 0-181 15,0 0-209-15,0 0-311 0,-25 0-387 16,25 0-1768-16,0 0 1545 0</inkml:trace>
  <inkml:trace contextRef="#ctx0" brushRef="#br0" timeOffset="498045.0152">29868 8508 3009 0,'0'0'465'16,"24"0"2"-16,-24 0 121 0,0-23-31 16,0 23 12-16,0 0 449 0,0 0-560 15,0 0-60-15,0 0-98 0,0 0-81 16,0 0-101-16,-24 0-93 16,24 23-25-16,0 27 0 0,0 0 0 15,0 74 0 1,0-74 0-16,0-1 0 0,24 1 0 0,-24 0 0 15,0 48 0-15,0-47 0 0,0-3 0 16,0-22 0-16,0-2 0 0,0 1 0 16,0 0-130-16,0-1-604 0,0-24 68 15,0 0-54-15,0 0-106 0,0-24-105 16,0 24 7-16,25-50-831 0,-25 26 1066 16,0-26 233-16</inkml:trace>
  <inkml:trace contextRef="#ctx0" brushRef="#br0" timeOffset="498551.0354">29769 8508 3517 0,'0'0'144'15,"-25"0"153"-15,25-23 536 0,0 23-433 16,0 0-56-16,0 0 1 0,0 0 9 16,0 0-79-16,0-26 25 0,0 26-242 15,0 0-16-15,0 0-13 0,25-26-15 16,-1 26-27-16,-24 0 19 0,25 0 1 15,0 0 29-15,0 0-37 0,-1 0-18 16,25-23-12-16,-23 23 10 0,-1 0 36 16,-25 0-33-16,25 0-3 0,0 0 5 15,-1 23 38-15,-24-23-9 0,0 26 23 16,0 0 36-16,0-3 4 0,0 27 96 16,0-25-93-16,0 0-2 0,-24-1-4 0,24 2-3 31,-50 48 55-31,50-50-49 0,-25 26-32 0,25-25-2 0,-26 0-2 0,2 0-15 15,-1 0 40-15,1 0-49 0,24-1-7 16,-25-24-34-16,25 0 26 0,0 26 10 16,-25-26-2-16,25 0-34 0,0 0-10 15,0 0 24-15,0 0-7 0,25 0 34 16,-25 0-19-16,25 0 4 0,-1-26-30 16,-24 26 46-16,49 0 53 0,-49 0 7 0,26 26-17 15,-1-26-15-15,-25 24-23 0,25 0-22 16,24 27 0-16,-24-27 0 15,-25 0 0-15,25 26 0 16,0 0 0-16,-25-50 0 0,0 50 0 16,0-25 0-16,25-25-84 15,-25 0-627-15,0 0 20 0,0 0-90 16,25 0-85-16,-25 0-113 0,0-25-925 16,24-1 1104-16,-24 26 156 0,0-24 261 15</inkml:trace>
  <inkml:trace contextRef="#ctx0" brushRef="#br0" timeOffset="498747.8494">30338 9054 3847 0,'25'0'460'0,"-25"0"-67"0,0 26 125 16,0-26-42-16,0 24-31 0,0-24-27 15,0 50 120-15,0-50-392 0,0 24-83 16,0 1-36-16,25-25-48 0,-25 49-151 0,0-49 1 15,0 26-154-15,0-26-132 16,25 0-203-16,-25 25-266 0,25-25-1222 0,-25 0 1075 16,25 0 338-16</inkml:trace>
  <inkml:trace contextRef="#ctx0" brushRef="#br0" timeOffset="499015.2829">30736 8658 4789 0,'0'0'127'0,"0"0"130"0,0 0 163 16,24 0 134-16,-24 0-15 0,25 24 411 16,-25 1-653-16,0 0-114 0,0-1-108 15,25 2-75-15,-25 48 0 0,25-49 0 0,-25 0 0 16,0 24 0-16,0-23 0 0,0-2 0 15,0 51 0-15,0-51-102 0,0 0-140 16,0 2-170-16,0-26-246 16,25 24-954-16,-25 1 604 0,0-25 10 0,0 0-90 15,0 0 132-15,0 0 328 0</inkml:trace>
  <inkml:trace contextRef="#ctx0" brushRef="#br0" timeOffset="499175.192">30636 8906 4877 0,'25'0'143'0,"-25"25"105"16,25-25 104-16,0 0 19 0,0 24-52 15,24-24-18-15,-24 0-374 0,0 0-181 16,24 0-142-16,-24 0-247 0,50 0-1261 16,-50 0 768-16,-1-24 133 0,1 24 352 15</inkml:trace>
  <inkml:trace contextRef="#ctx0" brushRef="#br0" timeOffset="499414.707">31306 8508 4101 0,'0'0'222'16,"-25"25"124"-16,25-25 204 0,-24 50 752 15,24-25-650-15,0-1-179 0,0 26-177 16,0-25-72-16,24 99-199 15,-24-74-25-15,25 0 0 0,-25 0 0 16,25 23 0-16,-25-47 0 0,0-2 0 16,25 26-107-16,-25-50-174 0,0 24-216 15,25 1-1065-15,-25-25 547 0,0 0-13 16,25 0-116-16,-25 0 55 0,0-25 337 0</inkml:trace>
  <inkml:trace contextRef="#ctx0" brushRef="#br0" timeOffset="499864.1476">31232 8533 4110 0,'0'0'143'0,"0"0"97"16,0-25 53-16,0 25 8 0,0 0-1 16,25-23-223-16,-25 23-6 15,24 0-40-15,1 0-15 0,0-26-15 0,50 26 7 16,-51 0-27-16,1 0-9 15,0 0-18-15,25 0 7 0,-26 26-28 0,1-26 42 16,0 0-37-16,-25 48 68 16,25-48 42-16,-25 25-13 0,0-25-4 15,0 50 100-15,-25-50-43 0,25 24 49 16,-25-24 10-16,25 26 24 0,-25-2-11 16,-24 1 5-16,24 0-131 0,0-1-14 15,0 2-8-15,1-2 0 0,-1 1-24 0,0 0 12 16,25-25-13-16,0 0 8 15,0 25-22-15,0-25-15 0,0 0-17 0,0 0 46 16,25 0-32-16,-25 0 43 0,25 0 52 16,-1 0 199-16,1 0-80 0,0 0-17 15,0 0 34-15,0 0 49 0,-25 25 25 16,24 24 192-16,1-49-333 0,-25 26-84 16,25-2-35-16,-25 0 0 0,25 27 0 15,-25-27 0-15,25 0 0 0,-25-24 0 16,0 26-44-16,25-2-161 0,-1 1-720 15,-24-25 197-15,0 0-114 0,25 0-163 16,-25 0-84-16,25-25-1098 0,0 25 1522 16</inkml:trace>
  <inkml:trace contextRef="#ctx0" brushRef="#br0" timeOffset="500300.8626">31852 8856 4580 0,'0'25'207'0,"0"-25"113"0,-25 0 117 16,25 0 6-16,-24 0-50 0,24 0 112 0,0 0-410 15,0 0-43-15,0 0-32 0,0 0-2 16,0 0-29-16,24-25-10 16,-24 25-28-16,25-25-21 0,-25 25-39 0,25-25 12 15,0 25-67-15,0-24 142 0,-25 24-10 16,25-26 24-16,-25 26 15 0,49 0 28 15,-49 0-9-15,0 0 27 0,25 0 8 16,-25 26 13-16,0-26-4 0,0 74 35 16,0-49-72-16,0 0 4 0,-25 0-10 15,25-1 20-15,-25 26 22 0,25-26-27 16,0 1-17-16,-49 1 4 0,49-2-1 16,-25 0-18-16,0 26 14 0,0-25-31 15,0 0 9-15,1-1-10 0,-1 2-7 16,25-26-69-16,-25 25 45 0,25-25-17 0,0 0 1 15,0 0 36-15,0 0-32 0,25 0 17 16,-25-25 12-16,25 25 21 0,-1 0-12 16,1 0 25-16,25 0-1 0,-50-26-6 15,25 26-14-15,0 0-33 0,-25 0-69 16,24 0-129-16,1 0-626 0,-25 0 133 16,25 0-207-16,-25 0-258 0,0 0-18 15</inkml:trace>
  <inkml:trace contextRef="#ctx0" brushRef="#br0" timeOffset="505946.8383">18580 12205 2113 0,'0'0'77'0,"0"-25"384"0,0 25-44 16,0 0 854-16,0 0-943 15,0 0-74-15,0 0-34 0,0 0-14 16,0 0 149-16,0 0-178 0,0 0 18 15,0 0 15-15,0 0 17 0,0 0 16 16,25 0 142-16,0 0-210 0,-25 25 12 16,25-25-3-16,-1 0-24 0,26 0 87 15,-25 0-192-15,0 0-11 0,24 0-44 0,1 0 0 16,0 0 0-16,74-25 0 16,-50 25 0-16,25 0 0 0,-24 0 0 0,49-50 0 15,99 25 0-15,-125 25 0 0,28-25 0 16,-2 25 0-16,-1-24 0 0,1 24 0 15,74-25 0-15,-98 25 0 0,-1 0 0 16,-25 0 0-16,-24 0 0 0,49-24 0 16,-74 24 0-16,0 0 0 0,-25 0 0 15,25 0 0-15,-25 0 0 0,-50 0 0 16,50 0-49-16,-25 0-81 0,0 0-121 16,1 0-149-16,-1-26-871 0,25 26 326 15,0-24-235-15,0 0-2285 16</inkml:trace>
  <inkml:trace contextRef="#ctx0" brushRef="#br0" timeOffset="506696.0875">20887 11485 1036 0,'0'0'235'0,"0"0"-14"16,0-24 76-16,0 24-7 0,0 0 60 15,0-25 454-15,0 25-313 0,0 0 23 16,0 0-35-16,0-25-17 0,0 25-35 16,0 0 373-16,0 0-473 0,0 0-52 15,0 0-51-15,0 25 586 16,25-25-661-16,-25 49-149 0,0 26 0 15,25 24 0-15,-25-24 0 0,0 0 0 16,0 73 0-16,0-49 0 16,0-25 0-16,0 1 0 0,0-1 0 0,0 1 0 15,0 0 0-15,0-26 0 0,0 49 0 16,0-47 0-16,0-27 0 16,0 1-291-16,0-25-225 0,0 0-281 15,25 0-361-15,-25-25-137 0,24 1-1355 16,-24-1 1819-16</inkml:trace>
  <inkml:trace contextRef="#ctx0" brushRef="#br0" timeOffset="507545.237">21061 12254 1661 0,'0'0'227'15,"-25"0"6"-15,25 0 104 0,0 0 13 0,-25 0 139 16,25 0 44-16,0 0 391 0,-25 0-551 15,25 0-46-15,0 0 12 0,0 0 9 16,0 0 191-16,0 0-336 0,0 0-18 16,0 0-37-16,0 0 11 0,0 0-18 15,-24-24 126-15,24 24-154 0,0 0 6 16,0 0-44-16,24 0-8 0,26 0-33 16,-25 0-34-16,0 24 0 0,24-24 0 15,-24 25 0-15,25-25 0 0,49 26 0 16,-49-2 0-16,-1-24 0 0,1 25 0 15,74 0 0-15,-99 0 0 0,0-25 0 16,24 0 0-16,-49 25 0 16,0-25 0-16,0 0 0 0,25 0 0 0,-25 0 0 15,0 0 0-15,0-25 0 0,0 25 0 16,0 0 0-16,0-25 0 0,-25 0 0 16,25 25 0-16,-25-25 0 0,25 25 0 15,0 0 0-15,-24-24 0 0,24 24 0 16,0-26 0-16,-25 26 0 0,25 0 0 15,0-25 0-15,-25 1 0 0,25 24 0 0,0-25 0 16,-25 25 0-16,25-25 0 0,0 25-14 16,0-25-22-16,0 25 36 0,0-25 0 15,0 25 1-15,0 0 15 0,0-25-37 16,0 25 14-16,-25 0 22 0,25 0-15 16,0 0 1-16,0 0 16 0,0 0-17 15,0 0 20-15,0 0-12 0,0 25-8 16,0-25 0-16,25 25 0 0,0 0 0 15,-25-25 0-15,25 25 0 0,0-25 0 16,-1 49 0-16,1-49 0 0,-25 25 0 16,25 1 0-16,-25-26 0 0,0 24 0 15,0 1 0-15,0-25 0 0,0 0 0 16,0 25 0-16,0-25 0 0,-25 25 0 16,0-25 0-16,25 0 0 0,-24 0 0 0,-1 25 0 15,0-25 0-15,0 0 0 0,25 24 0 16,-25-24 0-16,25 0 0 0,-24 0 0 15,24 0-44-15,0 0-40 0,0 0-24 16,0-24-51-16,24 24-25 0,-24-25 7 16,50-25-170-16,-25 25 145 0,-25 25-108 15,25-24-63-15,-25-2-67 0,24 26-621 0,-24 0 341 16,0 0-239-16,0 0-42 16,0 0 70-16,0 0 271 0</inkml:trace>
  <inkml:trace contextRef="#ctx0" brushRef="#br0" timeOffset="508323.8268">20962 11783 2009 0,'-25'0'211'0,"25"0"-36"16,0 26 54-16,-25-26-5 0,25 0 35 15,-25 24 31-15,25-24 337 0,0 0-340 16,-25 0-50-16,25 0 7 0,0 0-29 0,0 25-10 16,0-25 299-16,0 0-194 0,25 0 6 15,-25-25-27-15,25 1-85 16,25-2 14-16,-26 1-196 0,26-23-18 0,-25 22-4 15,24-23-9-15,1 23-8 0,74-73-26 16,-74 50 37-16,24-1 0 0,-24 0 8 16,0 1-15-16,24-25-35 0,-74 48 79 15,25 2-33-15,-25 24 10 0,0-25-28 16,0 25-17-16,0 0-111 0,0 0-2 16,0 0-133-16,0 25-114 0,-25-1-235 15,0 2-1307-15,25-2 718 0,-25 0 205 16,25-24 349-16</inkml:trace>
  <inkml:trace contextRef="#ctx0" brushRef="#br0" timeOffset="510022.462">21706 12329 2085 0,'0'0'224'16,"0"0"37"-16,0 0 87 0,0 0 14 16,0 0 24-16,0 0-27 0,25 0 221 15,-25 0-365-15,0-24-60 0,0 24-23 0,0 0 5 16,0 0 251-16,0 0-96 0,0 0 66 16,25 0 5-16,-25 24-35 0,0-24-28 15,25 50 247-15,-25-25-355 0,0 0-65 16,0-1-77-16,24 26-48 0,-24-25-2 15,0 74 0-15,0-25 0 16,25 0 0-16,-25 1 0 0,0 0 0 16,0-2 0-16,0 2 0 0,0 24 0 0,25 75 0 15,-25 0 0-15,0-99 0 16,25 48 0-16,0-23 0 16,-25-52 0-16,24 27 0 0,-24-25 0 15,25 0 0-15,-25-50 0 16,25 50 0-16,-25-26 0 0,0-24 0 15,0 0 0-15,0 25 0 0,0-25 0 16,0 0 0-16,0 0 0 0,0 0 0 0,0 0 0 16,0 0 0-16,0 0 0 15,0-25 0-15,0 25 0 16,0 0 0-16,0-24 0 16,0 24 0-16,0 0 0 0,0 0 0 15,0 0 0-15,0 0 0 0,0 0 0 16,25-26 0-16,-25 26 0 0,25 0 0 15,-25 0 0-15,24 0 0 0,26-24 0 16,-25 24 0-16,49 0 0 16,-24 0 0-16,-25 0 0 15,0 0 0-15,49 0 0 16,-74 0 0-16,25 0 0 0,0 0 0 0,-25 0 0 0,0 24 0 16,0-24 0-16,0 0 0 0,0 26 0 15,-25-2 0-15,-25-24 0 16,1 25 0-16,-26 25 0 15,26-50 0-15,-26 49 0 16,1 1 0-16,49-25 0 0,0-25 0 16,-25 48 0-16,50-48 0 0,0 0 0 15,0 0 0-15,0 26 0 0,0-26 0 16,25 0 0-16,-25 0 0 0,50 0 0 16,-1-26 0-16,1 2 0 0,0 24 0 15,-1 0 0-15,-24 0 0 16,0 0 0-16,0 0 0 15,-25 0 0-15,0 0 0 16,0 0 0-16,0 24 0 0,0-24 0 16,0 26 0-16,0-26 0 15,0 0 0-15,0 25 0 0,-25-25 0 0,25 24 0 16,0-24 0-16,0 26 0 0,0 23 0 16,0 1 0-16,0-25 0 0,0 49 0 15,25-1 0 1,-25-21 0-16,25 46 0 0,-1 26 0 15,1-74 0-15,-25 24 0 0,25 50 0 16,0-50 0-16,0-24 0 0,-25 25 0 16,25-1 0-16,-25-24 0 0,24 25 0 15,-24-26 0-15,25 100 0 0,0-50 0 16,-25-50 0-16,49 51 0 16,-25-50 0-16,-24-1 0 15,0-23 0-15,25-2 0 0,-25 0 0 16,0 1 0-16,0-25 0 0,0 25 0 0,0-25 0 15,0 0 0-15,0 0 0 0,0 0 0 16,0 0 0-16,0-25-137 16,0 0-1036-16,0 25-47 0,0-24-382 15,0 24 4-15,0-24 273 16</inkml:trace>
  <inkml:trace contextRef="#ctx0" brushRef="#br0" timeOffset="510608.8797">22823 13470 2062 0,'0'0'121'0,"0"0"82"0,0 0 130 16,0 0 124-16,0-24 872 15,0 24-897-15,0 0 7 0,0 24 479 0,0-24-522 16,0 26-27-16,0-2 29 0,0 0-66 15,0 27 57-15,0-3-376 0,0 2-13 16,0 0 0-16,0 0 0 0,0 23 0 16,0 2 0-16,0 49 0 15,0 1 0-15,0-76 0 0,0 1 0 16,0 23 0-16,0-47 0 0,0-1 0 16,25-1-145-16,-25 2-154 15,0-26-205-15,24 0-815 0,-24 0 600 0,0-26-13 16,0 2 12-16,0-27 36 15,0-22-421-15,0 48 657 0,0-25 37 0,0 1 126 16,0-1-12-16,0-24 90 0</inkml:trace>
  <inkml:trace contextRef="#ctx0" brushRef="#br0" timeOffset="511040.0545">22773 13767 1325 0,'-25'-24'75'0,"25"-51"364"0,0 50-112 16,-25 25 8-16,25-24-25 0,0 0 55 16,0-2 538-16,0 1-482 0,0 25-90 15,0-24-134-15,0 24-20 0,25-24-44 16,0-2 60-16,-25 2-163 0,0-1 12 15,25 25-15-15,0-25 41 0,0 1 54 16,-1-2-39-16,-24 26-31 0,24-25 0 0,1 25 32 16,0 0 33-16,25 25 177 0,-26 1-153 15,1-2-6-15,0 1-4 0,-25 24 17 16,25 1 105-16,-25-1-104 0,0 1 20 16,0-26 25-16,0 26-77 0,0-25-21 15,0 50 6-15,-50-26-71 16,50-25-9-16,-25 26-42 0,1-25 20 0,-26 25 1 15,25 0 19-15,0-26-20 16,1-24 0-16,24 26-15 0,-24-26-10 0,24 24-129 16,0-24 60-16,0 0-50 0,0 0 1 15,0 0 6-15,24-24-72 0,0 24 156 16,1 0 17-16,-25 0 24 0,25 0 0 16,0-26 33-16,24 26 52 0,-24 0 19 0,-25 26 25 15,25-26 37-15,0 24 25 0,0 26 108 16,-25-25-215-16,24 24-33 0,1 26-39 15,-25-51 0-15,0 0 0 16,25 2 0-16,0-1-160 0,-25-25-55 16,0 24-128-16,25-24-163 0,-25 0-108 15,25 0-161-15,-1 0-1041 0,1 0 994 0,-25 0 13 16,25-49 183-16,0 23 1 16</inkml:trace>
  <inkml:trace contextRef="#ctx0" brushRef="#br0" timeOffset="511311.8691">23467 13991 2630 0,'0'-24'166'0,"0"24"166"0,0 0 166 16,0 0 35-16,0-26 359 0,0 26-592 15,0 0-20-15,0 0 33 0,0 26 41 16,-25-26-26-16,25 49 219 0,0-24-338 16,-25-1 26-16,25 2-38 0,0 23-20 15,0 1 7-15,0-1-168 0,-24-24-16 16,24 25 0-16,0-26 0 0,0 0 0 15,0 51 0-15,49-25 0 16,1-25-102-16,-25-25-56 0,0 0-72 16,-1 0-64-16,26-25-379 0,-50 25 326 15,25 0-2-15,0-24 9 0,-25 24-46 16,24-26-93-16,-24 2-680 0,0 24 546 16,0 0-27-16,0-25 12 0,0 25 72 15,0-26-353-15</inkml:trace>
  <inkml:trace contextRef="#ctx0" brushRef="#br0" timeOffset="511529.2878">23467 14165 3146 0,'0'0'109'15,"0"0"180"-15,0 0 148 0,0 0 116 16,0 0-45-16,25 0 127 0,-25 0-484 15,25 0-56-15,0 0-55 0,-1 0-20 16,26 0-113-16,-50 0-31 0,25 0-69 16,0 0-135-16,-25 0-149 0,0-25-161 15,24 25-866-15,-24-25 733 0,0 25 82 0,0 0 138 16,0 0 167-16</inkml:trace>
  <inkml:trace contextRef="#ctx0" brushRef="#br0" timeOffset="511694.0816">23442 13991 4008 0,'0'0'202'0,"0"0"118"15,0 0 638-15,25 25-519 0,-25-25-58 16,25 0-74-16,0 0-78 0,24 0-136 16,51 0-300-16,-51 0-172 0,1 0-308 15,0 0-346-15,-26-25-291 0,51 25-1093 16</inkml:trace>
  <inkml:trace contextRef="#ctx0" brushRef="#br0" timeOffset="513591.1391">18977 16522 2166 0,'0'0'149'0,"0"0"88"0,0 0 103 0,-25 0 16 16,25 0 37-16,0 0 395 0,0 0-407 15,0 0-34-15,0 0-37 0,0 0 44 16,25 0 339-16,-25 0-405 0,25 0-21 16,-25 25-36-16,25-25-7 0,0 24 14 15,-1-24 53-15,1 24-210 0,0-24-40 16,0 0-34-16,0 0 2 0,24 0-9 16,1 0 0-16,-25 0 0 0,24 0 0 15,-24-24 0-15,25 24 0 0,24 0 0 16,-24 0 0-16,0 0 0 0,-1 0 0 15,-24 0 0-15,73-24 0 0,-47 24 0 0,-1 0 0 16,-1 0 0-16,-24-25 0 0,25 25 0 16,73-26 0-16,-74 26 0 0,1 0 0 15,24-24 0-15,-23 24 0 0,72-24 0 16,-73 24 0-16,-1 0 0 16,1 0-1-16,0 0-19 0,-1 0-4 0,51-26-35 15,-51 26 51-15,1 0-4 0,-25 0 15 16,24 0-7-16,26 0 3 0,-26 0-8 15,-24-25 10-15,25 25-7 0,-25 0-21 0,24 0 18 16,26-24-12-16,-26 24 50 16,-24 0-33-16,25 0-9 0,0 0 26 0,-1-25-10 15,50 25 1 1,-24 0-9-16,-50 0 9 16,0 0-7-16,24 0-1 0,1 0 30 0,-25 0-22 15,24 0-11-15,-24 0 27 0,0 0-11 16,0 0-7-16,24-25-23 0,-24 25 11 15,-25 0 2-15,25 0 12 0,0 0-15 16,0 0 16-16,-1 0-9 0,-24 0-1 16,25 0 9-16,0 0 0 0,-25 0 5 15,25 0-12-15,0 0-30 0,-1 0-7 0,-24 0-31 16,25 0-23-16,25 0-28 16,-50 0 80-16,25 0 59 0,0 0-54 0,-1 0 7 15,1 0-21-15,0 0-5 0,-1 0 44 16,1 0 30-16,-25-25-14 0,24 25-17 15,-24 0 31-15,0 0-20 0,0 0 13 16,0 0-2-16,0 0-32 0,0 0 13 16,25 0 2-16,-25 0 5 0,0 0 32 15,0 0-50-15,0 0 0 0,0 0-55 16,0 0 64-16,0 0-2 0,0 0 7 16,0 0 8-16,0 0 11 0,0 0-50 15,0 0 32-15,0 0 3 0,0 0 27 16,0 0 73-16,0 0 58 0,0 0-77 15,0 0-10-15,0 0 7 0,0 0 10 0,0 0-9 16,0 0-19-16,0 0-71 0,0 0 4 16,0 0 15-16,25-25-11 15,-25 25 14-15,25 0-40 0,-25 0 24 0,0 0-7 16,0 0 14-16,0 0 35 0,0 0-51 16,0 0 17-16,0 0-9 0,0 0 30 15,0 0-37-15,-25 0-388 0,25 0-155 16,0 0-250-16,0 0-387 0,0 0-402 15,-25 0 143-15</inkml:trace>
  <inkml:trace contextRef="#ctx0" brushRef="#br0" timeOffset="515877.8416">21582 11139 2713 0,'0'0'106'0,"0"0"413"0,0 0-85 16,0 0-29-16,-25 0-33 0,25 0-36 15,0 0-87-15,0 0 171 0,0 0-213 16,0 0 23-16,0 0 13 0,0 0 25 15,0 0 282-15,0 0-284 0,0 0 42 0,-25 0-59 16,25 0-65-16,0 0-65 0,0 0-106 16,0 0-13-16,0 0 0 0,0 0 0 15,0-25 0-15,0-25 0 16,0 25 0-16,25 0 0 0,-25 0 0 0,0-24 0 16,0 23 0-16,25-72 0 0,-25 72 0 15,0-22 0-15,0-2 0 0,0 1 0 16,-25-51 0-16,25 25 0 0,-25 25 0 15,25 1 0-15,-24-1 0 0,24 1 0 16,0-50 0-16,-25 49 0 0,25 25 0 16,0-24 0-16,0 24 0 0,0-25 0 15,0 50 0-15,0-24 0 0,0-2 0 0,0 26 0 16,0 0 0-16,0-24 0 0,0 24 0 16,0 0 0-16,0 0 0 0,0 0 0 15,0 0 0-15,0 0 0 16,0 0 0-16,0 0 0 0,0 0 0 0,0 0 0 15,0 0 0-15,0 0 0 16,0 24 0-16,25-24 0 0,-25 0 0 16,0 0 0-16,0 0 0 0,24 0 0 15,-24 0 0-15,25 0 0 0,0 0 0 16,-25 0 0-16,74 0 0 0,-49 0 0 16,0 0 0-16,25 0 0 0,-1 0 0 15,1 0 0-15,74-24 0 0,-74 24 0 16,24 0 0-16,1 0 0 0,24 0 0 0,-25 0 0 15,124 0 0-15,-74 0 0 0,-24 0 0 16,23 0 0-16,26 0 0 0,124-25 0 16,-124 25 0-16,0-26 0 0,0 26 0 15,0 0 0-15,-25 0 0 0,124-24 0 16,-149 0 0-16,1 24-21 0,-26-25 21 16,0 25 0-16,26 0 21 0,-51 0-21 15,-24-25 0-15,-25 25 0 0,25 0 0 16,-25 0-6-16,0 0 4 0,-25 0-22 15,25 0-69-15,-25 0-88 0,25 0-132 16,-24 0-964-16,24 0 247 0,0-25-215 0,0 25-189 16,0 0 171-16,0 0 433 15</inkml:trace>
  <inkml:trace contextRef="#ctx0" brushRef="#br0" timeOffset="516993.5855">24807 9774 559 0,'0'0'9'16,"0"0"63"-16,0 0 15 0,0 0 13 15,0 0 3-15,0 0 4 0,0 0 127 16,0 0-111-16,0 0 26 0,0 0-7 16,0-25 10-16,0 25-20 0,0 0 103 15,0 0-130-15,0 0 33 0,25 0 16 16,-25-25 3-16,0 25 40 0,0 0 203 16,0 0-188-16,0 0 18 0,0 0 11 15,0 0 436-15,0 0-511 0,0 0-42 16,0 0 117-16,0 0-155 15,0 0 2-15,0 0 10 0,0 0 20 0,0 0 262 16,0 25-157-16,0-25-27 0,0 25-34 16,0-25-14-16,0 25 7 0,0 23 225 15,0 27 195 1,25 25-315-16,-25-50-184 0,0-1-76 16,0 25 0-16,0 75 0 0,25 25 0 15,-25-75 0-15,0 100 0 16,24-26 0-16,-24-73 0 0,0-1 0 15,0 50 0-15,0-75 0 16,0 0 0-16,0 1 0 0,0-26 0 0,0 1 0 16,0 1 0-16,0-3 0 0,0 27 0 15,0-25 0-15,0-26 0 16,0 2 0-16,0-26 0 16,0 0 0-16,0 0 0 15,0 0 0-15,0 0 0 0,0-26 0 16,0 26 0-16,0 0 0 15,0-24 0-15,0-1-154 0,0 25-268 16,0-25-342-16,0 25-401 0,0 0-307 0,50-24-1437 16</inkml:trace>
  <inkml:trace contextRef="#ctx0" brushRef="#br0" timeOffset="517753.8424">24311 12080 1318 0,'0'0'99'0,"0"0"100"0,0 0 55 15,0 0 387-15,-25-24-342 0,25 24 27 16,0 0 29-16,0 0 45 0,0 0-17 16,0 0 232-16,0-25-432 0,0 25-58 15,0 0-3-15,0 0 22 0,25-24 168 16,74 24-42-1,-24-26-244-15,-26 26-30 0,26-24 6 16,-1 24-4-16,75-24 2 0,-75 24 2 0,0-26 2 16,25 26 22-16,-23 0-94 15,-27 0 51-15,74-24 185 0,-73 24 67 16,-25 0 7-16,0 0-66 0,-1 0-13 0,-24 0 106 16,0 0-134-16,0 0-6 0,0 24-25 15,-24-24-32-15,24 0-32 0,0 0-20 16,0 0-21-16,0 0-27 0,-25 0-50 15,25 0-67-15,0 0-403 0,0 0 131 16,0 0-115-16,0 0-179 0,0 0-271 16,0 0-137-16,0 0-1085 0,0 0 1570 15</inkml:trace>
  <inkml:trace contextRef="#ctx0" brushRef="#br0" timeOffset="518145.8422">24782 12230 1289 0,'0'0'231'16,"0"0"-36"-16,0 0 81 16,0 0-12-16,0 0-5 0,25 0-8 0,25 0 83 15,-50 0-240-15,25 0-43 0,-1 0-23 0,1-25-6 16,0 25 0-16,24 0 52 15,-24 0-40-15,-1 0 0 0,1 0-17 16,-25 0-27-16,25 0-20 0,-25 0-32 0,0 0-38 16,0 0-98-16,0 0-102 15,0 0-128-15,0 0-728 0,-25 0 607 0,25 0 167 16</inkml:trace>
  <inkml:trace contextRef="#ctx0" brushRef="#br0" timeOffset="518513.2205">24410 12528 1453 0,'0'24'245'0,"-25"-24"106"15,25 0 2-15,0 0 49 0,0 0 414 16,0 0-390-16,0 0-45 0,0 0-73 16,0 0-2-16,0 0-3 0,25 0 317 15,-25 0-339-15,25 0-57 0,-25 0-45 16,25 0-24-16,49 0-26 0,-49 0-123 16,25-24-2-16,24 24-21 0,-24-25 3 15,49 25-18-15,74-25-101 0,-99 0 21 0,26 25-22 16,0 0-39-16,-27-24-9 0,76 24-126 15,-99-25 189-15,-1 25-3 0,-24 0-34 16,0 0 8-16,-25 0-18 0,0 0-533 16,-25 0 135-16,0 0-101 0,1 0-116 15,-26 0-38-15,25 0 120 0</inkml:trace>
  <inkml:trace contextRef="#ctx0" brushRef="#br0" timeOffset="518863.7271">24882 12875 2848 0,'-25'0'391'0,"25"0"-22"0,0 0 127 16,0 0-70-16,0 0-45 0,0 0-81 16,49 0 58-16,-24 0-266 0,0-25-36 15,24 25-60-15,0-25-6 0,26 25-105 16,-25 0-4-16,0 0-100 0,-25 0-183 15,25 0-213-15,-50-24-161 0,23 24-1122 16,-23 0 1149-16,0 0 230 0</inkml:trace>
  <inkml:trace contextRef="#ctx0" brushRef="#br0" timeOffset="519679.6886">25898 12130 2394 0,'0'0'119'15,"0"0"135"-15,0 0 679 0,25 0-409 16,-25 0 789-16,0 0-974 15,0 0 4-15,0 0 2 0,0 0 11 16,25 25 242-16,-25-25-381 0,0 25-21 16,25 0-85-16,-25 0-11 0,24-1-51 0,1 27-49 15,-25-2 0-15,25-24 0 0,-25 0 0 16,25-25 0-16,0 49 0 0,-25-49 0 16,0 0 0-16,25 0 0 0,-25 0 0 15,24 0 0-15,1-49 0 0,-25 24 0 16,25 0 0-16,-25 0 0 0,0 1 0 15,25-51 0-15,-25 25 0 0,0 0 0 16,0 25 0-16,0-24 0 16,0 24-4-16,-25-25 4 0,25 26-11 0,-25 24-40 15,25-24-43-15,0 24-43 0,0 24-303 16,0-24 106-16,0 24-159 0,0 2-106 16,0-2-303-16,25 1-157 0,0 24-1449 15,0 1 1644-15</inkml:trace>
  <inkml:trace contextRef="#ctx0" brushRef="#br0" timeOffset="519941.5726">26692 12205 2389 0,'0'0'88'0,"0"0"66"0,0-25 91 16,0 25 83-16,-25 0-18 0,25 0 268 0,0-25-370 15,-24 25-20-15,24 0-38 16,-25 0-14-16,25 25-1 0,-25 0 66 0,0 0-125 16,25-25-15-16,-25 24-20 0,25 1-9 15,-24 25 0-15,24-25-47 16,0 0-55-16,0-25-7 16,0 25-138-16,24 0-170 0,1-25-822 0,0 0 433 0,0 24-11 15,0-24 67-15,-1 0 111 0</inkml:trace>
  <inkml:trace contextRef="#ctx0" brushRef="#br0" timeOffset="520173.4763">26940 12155 2536 0,'-24'0'170'0,"24"0"116"16,-25 0 87-16,25 0 26 0,-25 0-3 15,0 0 159-15,0 0-370 0,1 25-107 16,24-25 46-16,-25 25 15 0,25-25 0 15,-25 49 183-15,0-24-178 0,25 1-23 16,0-2-7-16,0 1-16 0,0 25-18 16,25-25-68-16,-25-1-31 0,25 1-69 15,0 0-61-15,-1-25-114 0,51 25-569 16,-50-25 162-16,24 0-152 0,-24 0-217 0,0-25 19 16</inkml:trace>
  <inkml:trace contextRef="#ctx0" brushRef="#br0" timeOffset="522463.9944">25155 12974 893 0,'0'0'27'0,"0"-25"69"0,0 25 54 0,-26-24 267 16,26 24-243-16,0 0 0 16,0-25-6-16,0 25 17 0,0 0 29 0,26-25 186 15,-26 25-193-15,0 0-5 0,0 0 27 16,0 0 44-16,0 0 310 15,0 0-327-15,0 0-2 0,0 25 0 0,0-25 0 16,0 25-7-16,0-1 91 16,0-24-210-16,0 25-5 0,0-1-22 0,0 26 8 15,0 0 61-15,0-1-147 0,0 1-16 16,0 0-30-16,0 0 23 0,24 25 11 16,-24 49 3-16,0-51-2 0,25 1-8 15,0 1 12-15,-25-26 10 0,25 100 18 16,-25-98-9-16,25 23 12 0,0 0 18 15,-25 1 12-15,23-26-1 0,2 100 39 16,-25-100-96-16,25 26-1 0,-25 0-21 0,0-1 16 16,25 25 28-16,-25-25-6 0,0-24 19 15,0 25 8-15,0-26 5 0,0 26-18 16,0 74 129-16,0-51-36 16,0-48-79-16,0-25-18 0,0-1-20 15,0 2 1-15,0-1-22 0,0 24 7 16,0-49 5-16,0 25 18 0,0-25-21 15,0 0-13-15,0 0-33 0,0 0 27 16,0 0 18-16,0 0-21 0,0 0 31 16,0 0-55-16,0-25 37 0,0 25-14 0,0 0 29 15,0 0-17-15,0 0-5 16,0 0 22-16,0 0-16 0,0 0-13 0,0 0 11 16,0 0-26-16,0 0 15 0,0 0 22 15,0 0-9-15,0 0 10 0,0 25-13 16,0-25 6-16,0 0 16 0,0 0-28 15,0 0 4-15,0 0-11 0,0 0-14 16,0 0 18-16,0 0-6 0,0 0 28 16,0 0 1-16,0 0-6 0,0 0 31 0,0 0-38 15,0 0 6-15,0 0-18 16,0 0 33-16,0 0 3 0,0 0 1 0,0 0 1 16,0 0-21-16,0 25-6 0,0-25 0 15,0 0 0-15,0 25 0 16,0-1 0-16,0-24 0 0,0 0 0 0,0 0 0 15,0 26 0-15,0-2 0 0,0 1 0 16,0-1 0-16,0-24 0 0,0 26 0 16,25-2 0-16,-25 1 0 0,0 0 0 15,0 0 0-15,0-25 0 0,0 25 0 16,0 24 0-16,0-24 0 0,0 0 0 16,0-1 0-16,0 1 0 0,0-25 0 15,24 25 0-15,-24 0 0 0,0-25 0 16,0 25 0-16,0-25 0 0,0 24 0 15,0-24 0-15,0 0 0 0,0 26 0 0,0-26 0 16,0 0 0-16,0 0 0 0,0 0 0 16,0 24 0-16,0-24 0 15,25 0 0-15,-25 0 0 0,0 0 0 0,0 0 0 16,0 0 0-16,0 0 0 0,0 0 0 16,0 0 0-16,0 0 0 15,0 0 0-15,0 0 0 0,0 0 0 16,0 0 0-16,0 0 0 0,-25 0 0 15,25 0 0-15,0 0 0 0,-24 0 0 16,-1 0 0-16,0 0 0 0,0 0 0 0,0 25 0 16,2-25 0-16,-2 26 0 0,-25-26 0 15,-24 0 0-15,48 0 0 0,-24 24 0 16,25-24 0-16,-24 0 0 0,-25 0 0 16,25 49 0-16,-1-49 0 0,25 0 0 15,-24 0 0-15,-1 0 0 0,-25 25 0 16,26-25 0-16,24 0 0 0,-25 0 0 15,1 25 0-15,-26-25 0 0,26 0 0 16,24 0 0-16,-25 25 0 0,1-25 0 0,24 0 0 16,-74 24 0-1,74-24 0-15,-25 0 0 0,-74 25 0 16,99-25 0-16,0 0 0 0,1 0 0 0,-51 26 0 16,50-26 0-16,0 0 0 0,1 0 0 15,-1 0 0-15,-25 0 0 0,25 0 0 16,1 0 0-16,-1 0 0 0,0 0 0 15,0 0 0-15,-25 0 0 0,26 24 0 16,-1-24 0-16,0 0 0 0,0 0 0 16,0 0-3-16,1 0 3 0,24 0 0 15,-25 0 0-15,25 0 3 0,-25 0-3 16,0 0 0-16,25 0 0 0,0 0 0 0,-25 0 0 16,25 0-21-16,-25 0 21 15,1 0 0-15,24 0 21 0,-25 0-21 0,25 0-6 16,-25 0 6-16,0-24-72 0,0 24 41 15,25 0-2-15,-24 0 43 0,24 0-2 16,-50 0-21-16,50 0 2 0,0 0 9 16,-25 0 4-16,0 0 7 0,25 0-15 15,-24 0-6-15,0 0 23 0,24 0-20 16,-25 0 31-16,25 0-8 0,-25 0 18 16,0 0-37-16,25 0 16 0,-25 0-28 15,25 0 39-15,-25 0-15 0,25 0-20 16,-25 0 2-16,25 0 4 0,0 0-10 15,0 0 38-15,0 0-15 0,-25 0-6 16,25 0 3-16,0 0-9 0,0 0 16 0,-25 0-2 16,25 0 2-16,-25 0-1 0,25 0-9 15,-25 0 10-15,25 0-3 0,-24 0 11 16,24 0-14-16,0 0-4 0,-25 0 3 16,25 0-3-16,0 0-2 0,0 0 12 15,0 0-10-15,0 0 6 0,0 0-6 16,-24 0 0-16,24 0 0 0,0 0 0 15,0 0 0-15,0 0 0 0,0 0 0 0,0 0 0 16,0 0 0-16,0 0 0 0,0 0 0 16,-25 0 0-16,25 0 0 0,0 0 0 15,0 0 0-15,0 0 0 0,0 0 0 16,0 0 0-16,0 0 0 0,25 0 0 16,-1 0 0-16,-24 0 0 0,25 0 0 15,-25-26 0-15,0 26 0 16,24 0 0-16,-24-25 0 0,0 25 0 15,0 0 0-15,0 0 0 0,0 0 0 16,25 0 0-16,-25-24 0 0,0 24 0 16,0-25 0-16,25 25 0 0,-25-25 0 15,0 0-118-15,0-24-37 0,-25 25 51 16,25 24 18-16,-25-26 39 16,25 26-31-16,0 0-1 0,0 0-205 15,-24 0 12-15,24 0-241 0,0 0-34 16,0 0-201-16,-25 0-192 0,25 26-1161 0,0-26 1122 15,0 24 321-15</inkml:trace>
  <inkml:trace contextRef="#ctx0" brushRef="#br0" timeOffset="523343.3945">22648 16397 1187 0,'0'-24'72'15,"0"24"66"-15,-25-25 270 0,25 25-173 16,0 0-9-16,0 0-4 0,-25 0 5 16,25-25 238-16,0 25 12 0,0 0-56 15,-24 0-210-15,24 0 29 0,0 0-14 16,0 0-1-16,0 0-52 0,0 0 252 16,0 0-167-16,0 0 105 0,0 0-37 15,0 25 35-15,0 0 262 0,0-1-342 16,0 1-84-16,0 1-69 0,0-2-52 15,0 26-76-15,24 23 0 0,-24-23 0 16,0 0 0-16,25 0 0 0,0-1 0 16,-25 1 0-16,25 0 0 0,0 0 0 15,0-26 0-15,-25 0 0 16,25 2 0-16,-25-26 0 0,0 0 0 16,0 0 0-16,0 0 0 0,0 0 0 15,0 0 0-15,0 0 0 0,0 0 0 16,-25-26 0-16,25 26 0 15,-25 0 0-15,0 0 0 0,25 0 0 16,-25 0 0-16,25 0 0 0,-50 0 0 0,50 0 0 16,-24 0 0-16,-1 0 0 0,1 0 0 15,-1 26 0-15,-24-26 0 0,49 0 0 16,-25 0 0-16,0 25 0 0,25-25 0 16,-25 0 0-16,25 24 0 0,0-24 0 15,0 0 0-15,0 0 0 0,0 0 0 16,25-24 0-16,25 24 0 0,-26-25 0 0,1 25 0 15,24 0 0-15,0-26 0 0,76 26 0 16,-75-24 0-16,25 24 0 0,-27-24 0 16,27 24 0-16,-1 0 0 0,-24 0 0 15,-25 0 0-15,-25 0 0 0,24 0 0 16,-24 0 0-16,0 0 0 0,0 0 0 16,0 0 0-16,0 0-72 0,0 0-97 15,-24 0-191-15,24 0-199 0,-25 0-787 16,0 0 558-16,25-26-58 0,-25 26 4 15,25 0-220-15,0 0 163 0</inkml:trace>
  <inkml:trace contextRef="#ctx0" brushRef="#br0" timeOffset="523640.2722">22723 17266 3345 0,'0'0'243'0,"0"0"162"0,0 0 81 0,-25 0-73 16,25 0 247-16,0 0-387 0,0 0 8 15,25 0-58-15,-25 0-37 0,25 0-66 16,25 0-30-16,-25 0-89 0,-25 0-34 15,25 0-11-15,-1 0-87 0,0 0-311 16,-24 0 155-16,25 24-11 16,-25-24-39-16,0 26-191 0,0-26-131 0,0 24-950 15,0-24 867-15</inkml:trace>
  <inkml:trace contextRef="#ctx0" brushRef="#br0" timeOffset="523788.3983">22748 17440 4939 0,'25'0'167'0,"0"0"65"0,-25 0 100 16,25 0-15-16,0 0-94 0,-1-25-273 15,0 25-209-15,1 0-143 0,-25 0-307 16,25 0-326-16,-25 0-147 0,25 25-796 0</inkml:trace>
  <inkml:trace contextRef="#ctx0" brushRef="#br0" timeOffset="536537.2322">19821 13967 2074 0,'0'0'177'0,"-25"0"-11"0,25 0 45 0,0 0-39 15,0 0-3-15,0-26 127 0,0 1-147 16,0 1 24-16,0 24-7 0,0-26 19 16,0 2-9-16,0 0 77 0,25-1-191 15,-25-1-22-15,0 2-20 0,0-1 51 16,74-25-34-16,-49 25-65 0,0 1-14 15,25-26 53-15,-26 25-12 0,26-23 86 16,73-27-102-16,-73 50 21 0,-1 1-48 16,27-27 29-16,-26 51 14 0,23-24 0 15,26 24 8-15,-24 24 0 0,-26 1-6 0,1 1 4 16,0-2-4-16,49 76 0 16,-49-52 3-16,-1 3 5 0,1-3-25 0,-1 2 23 15,1 0-27-15,25 73-1 0,-26-73-6 16,-24 25 16-16,25-25 22 0,-26 24 24 15,26 25-18-15,-25-24 20 0,0-26-14 16,0 1 73-16,-25-1 39 0,24 1-68 16,1 50-39-16,-25-51-22 0,0 1 4 15,0-2-23-15,0 4 47 0,-25 21-86 16,1 27-68-16,-1-26 22 0,0-24 57 0,0 25 22 16,0-26 19-16,-49 49 108 15,49-48-30-15,-25-25 25 0,26 24-21 0,-26-23-11 16,25 23-5-16,-74 1-4 15,49 0-17-15,1-26-65 0,24-24 24 0,-25 26 25 16,-49 23 83-16,49-49-98 0,1 0-28 16,-1 0 37-16,0 0 4 15,25 0 73-15,-74 0 139 0,74 0-160 0,2 0-21 16,-2 0-5-16,0 0 28 16,-26-25 62-16,51 25-95 0,0 0-18 0,0 0-4 15,0-24-38-15,0 24 22 0,0 0-36 16,0 0 22-16,0 0-6 0,0 0 16 15,0 24-3-15,0 1-19 0,0-25 21 16,26 24 0-16,-26-24 5 0,0 26 12 16,0-26-25-16,0 24-50 0,0 1 6 0,0-25-5 15,0 0-17-15,0 0 26 0,0 0-64 16,0 0 79-16,0 0 54 0,0 0-57 16,0 0 16-16,0 0 3 0,0-25-70 15,0 25 81-15,0 0-1 0,0-24-7 16,0 24 10-16,0 0-34 0,0 0 41 15,0 0 6-15,0 0-5 0,0 0 33 16,0 0-11-16,-26 0 38 0,26 0-9 16,0 0-50-16,0-26 76 0,-25 26-6 15,25-24 144-15,0 24-149 0,0 0 2 16,0-25-26-16,0 25 7 0,0 0-14 0,25-24-10 16,-25 24-44-16,0 0 14 15,26-26 9-15,-26 26-44 0,50-24-72 16,-50-1 28-16,25 25-5 0,-2-25-4 0,2 25 40 15,0 0 2-15,25-25 24 0,-50 25-3 16,24 0-1-16,-24 0 12 0,25 0 4 16,-25 0-27-16,0 0 37 0,0 0 7 15,0 0 43-15,0 0-34 0,-25 0 39 16,1 0-3-16,-1 25-80 0,0-25 39 16,0 0 27-16,0 0 2 0,-23 25 88 0,23-25-113 15,-26 25-5-15,26-25 15 0,1 0-16 16,-1 24-3-16,-25-24-36 0,50 26 40 15,-25-26-11-15,25 0-15 0,-24 0 12 16,24 0-24-16,0 0 17 0,0 0 2 16,24 0 12-16,-24 0-1 0,25 0-9 15,25 0-39-15,-25 0-24 0,-1 0 6 16,1 0-27-16,1 24 15 0,24 1-51 16,-50-25 111-16,25 24-56 0,-2 2-3 15,2-26 46-15,0 0-58 0,25 24 36 16,-50-24 20-16,24 0 26 0,1 0-4 15,-25-24 23-15,25-2-23 0,-25 2 3 16,0-1 0-16,0 1 7 0,0-2 13 0,0 2-2 16,-25-26-14-16,25 25-76 0,-25 0-60 15,25 25-123-15,-24-24-207 0,24 24-1145 16,0 0 496-16,0 0 121 0,0 0 314 16</inkml:trace>
  <inkml:trace contextRef="#ctx0" brushRef="#br0" timeOffset="540176.4263">26841 10568 2710 0,'0'0'103'0,"0"0"49"0,0 0 381 0,-25 0-229 16,25 0 61-16,0 0-18 15,0 0-9-15,0 0-35 0,0 0 198 0,0 0-244 16,0 24-16-16,0-24-12 0,25 25-15 16,-25 1-17-16,50 23 146 0,-25-24-183 15,-25 25 5-15,24-1-23 0,1-25-5 16,0 50 94-16,-25-23-139 0,25-27-20 16,0 1-33-16,-25 0-23 0,25-25-16 15,-1 0 0-15,1-50 0 16,0 26 0-16,25-101 0 15,-50 101 0-15,0-25 0 0,0-26 0 0,0 26 0 16,0-76 0-16,0 75 0 16,-25 0 0-16,0 26 0 15,25 24 0-15,0 0-35 0,0 0-130 16,0 24-133-16,0 26-917 0,0 0 369 0,0-25-269 16,25 0-203-16,-25 24-13 15</inkml:trace>
  <inkml:trace contextRef="#ctx0" brushRef="#br0" timeOffset="540432.0288">27338 10790 4097 0,'0'0'156'0,"0"0"83"15,0 0 53-15,0 0-23 0,0 0-5 16,24 0 155-16,-24 0-258 0,0 0-42 15,25 26 16-15,-25-2-15 0,25 1 99 16,-25 0-211-16,0-1 34 0,0 2-37 16,0-1-3-16,0-1 44 0,0 1-85 15,0 0-129-15,0 0-54 0,0-25-101 16,0 25-106-16,0-25-810 0,0 0 411 16,0 0-238-16,0 0 123 0,0 0 209 0</inkml:trace>
  <inkml:trace contextRef="#ctx0" brushRef="#br0" timeOffset="540902.9704">27387 10790 3697 0,'0'-23'75'16,"0"23"88"-16,-25 0 81 0,25 0 372 15,0 0-379-15,0 0-84 0,0 0-104 16,0 0-10-16,0 0-33 0,0 0 13 0,25 0-35 15,0 0-11-15,-25 0-19 16,24 0-36-16,-24 0 26 16,49-25 10-16,-49 25 62 0,25 0-27 0,-25 0 22 15,0 0-11-15,25 0-11 16,-25 0 73-16,0 25-10 0,0 24 106 16,-25-49-144-16,25 24-66 0,-25-24 60 15,25 25-68-15,-24 0 152 0,-1-1-91 16,25 2 12-16,-24-1-29 15,24-25-37-15,0 24 8 0,0-24-109 0,0 25 80 16,0-25 6-16,24 0 12 0,-24 0 56 16,74 0-11-16,-74-25 33 15,51 25 7-15,-51 0 12 0,25 0 9 16,-25 0 24-16,25 0 5 0,-25 25 79 16,24 0 31-16,-24-25-78 0,0 25 174 15,0 0-139-15,0 0-63 0,-24-25 22 16,24 25-26-16,-25-1 87 0,0 1-138 15,-1-25 39-15,1 24-62 0,25-24-16 16,-25 26-76-16,-24-26-340 0,49 0 118 16,-24 0-46-16,24 0-189 0,-25-26-193 15,25 2-1198-15,0 24 1024 0,0-25 244 16</inkml:trace>
  <inkml:trace contextRef="#ctx0" brushRef="#br0" timeOffset="541137.8357">27710 10816 4274 0,'0'0'146'16,"0"0"106"-16,0 0 54 0,0 0-13 0,0 0 211 16,0 0-324-16,0 24-29 0,0-24-82 15,0 0 4-15,0 25-38 16,0 24-10-16,25-23-20 0,-25-1-7 0,0-1-59 15,0 1-36-15,0 25-295 0,24-50 134 16,-24 25-118-16,0-25-132 0,0 25-206 16,0-25-160-16,0 0-909 0,0 0 1133 15,0 0 256-15</inkml:trace>
  <inkml:trace contextRef="#ctx0" brushRef="#br0" timeOffset="541582.2182">27685 10742 3086 0,'0'0'304'16,"0"0"-39"-16,-25 0 55 0,25 0-55 15,0 0-37-15,0 0 17 0,0 0-213 16,0 0-33-16,0 0-3 0,25 0-2 16,25-25-80-16,-26 25 40 15,-24 0 6-15,49 0-20 0,-24 0 46 16,0 0 19-16,-25 0-18 0,25 25 38 15,-25-25 18-15,24 25 135 0,-24-25-72 16,0 23 16-16,0-23-23 0,0 26-24 16,-24-2-41-16,-26-24-18 0,50 25-20 15,-25-25 31-15,25 25 28 0,-25-25-60 16,1 24-7-16,24-24-69 0,0 0 49 0,0 0-17 16,0 0 6-16,0 0-13 15,0 0 51-15,24 0 5 0,-24 0-6 0,25 0 12 16,0 0-6-16,25 0 34 15,-26 0 4-15,-24 0 27 0,25 0 11 0,0 26-2 16,-25-26 168-16,0 0-96 0,25 25 52 16,-25-1-18-16,0 1 18 0,0 0-28 15,-25 0 72-15,25 0-195 0,-50 0-30 16,50-25-14-16,-24 25 6 0,-26 24-4 16,0-25-239-16,2 2-322 15,48-26 183-15,-25 0-206 0,25 0-187 0,0 0-197 16,-25 0-176-16,25-26-507 0</inkml:trace>
  <inkml:trace contextRef="#ctx0" brushRef="#br0" timeOffset="541884.7869">28230 10816 2919 0,'0'0'136'0,"0"-26"145"0,25 26 94 16,0 0 442-16,-25 0-560 0,24 0-69 15,1 0-108-15,0 0-11 0,25 0-521 16,-25 0 43-16,-25 0-155 0,24 0-1074 16,-24 26 803-16,0-26 198 0,0 0 250 15</inkml:trace>
  <inkml:trace contextRef="#ctx0" brushRef="#br0" timeOffset="542034.6989">28230 10965 3086 0,'0'0'312'0,"25"0"-16"0,-25 24 24 16,25-24-78-16,-1 0-51 0,1 0-196 0,50 0-627 15,-50 0-48-15,-1 0-226 0,1-24 43 16,0 24 130-16</inkml:trace>
  <inkml:trace contextRef="#ctx0" brushRef="#br0" timeOffset="542273.7864">28726 10319 3820 0,'25'0'497'0,"-25"50"-65"0,0-50 199 0,0 25-45 15,0 25-13-15,25-26-19 16,-25 51 207-16,0-26-544 0,0 2-110 0,0-2-94 15,0 1-13-15,0 73 0 16,0-98 0-16,0 25-20 0,0-1-150 0,0 51-1168 16,0-100 665-16,0 25-250 15,25 0-201-15,-25-25-1449 0,25 0 1748 16</inkml:trace>
  <inkml:trace contextRef="#ctx0" brushRef="#br0" timeOffset="542516.8025">28999 10767 4095 0,'-25'0'289'16,"25"0"104"-16,0 23 391 0,0-23-428 15,0 50-22-15,0-50-86 0,25 25-17 16,0 75 88-16,-25-76-306 15,0 26-39-15,0-25-75 0,0 0-23 16,0-25-82-16,0 25-135 0,0 0-75 16,0-1-847-16,0-24 433 0,0 0-199 15,0 0 107-15</inkml:trace>
  <inkml:trace contextRef="#ctx0" brushRef="#br0" timeOffset="542941.3093">28999 10790 3312 0,'0'0'419'0,"-25"0"362"16,25-23-233-16,0 23-406 0,0 0-63 15,0 0-52-15,0 0-18 0,25 0-24 16,0 0 1-16,0 0-19 0,-25 0-10 0,25 0-28 16,0 0-17-16,24 0-40 0,-49 0 82 15,25 0 40-15,0 0 16 16,-25 0-24-16,0 0 22 0,0 23-10 15,0-23 32-15,0 26-8 0,0-26-2 0,0 0 28 16,-25 24-32-16,0 1 22 0,25-25-74 16,-25 0 36-16,25 25-12 0,0-25-91 15,-24 0-68-15,24 0 44 0,0 0 66 16,0 0-75-16,0 0 12 0,0 0 41 16,24 0-17-16,-24 0 107 0,25 0 18 15,-25 0 31-15,25 0 40 0,0 0 211 16,0 0 21-1,-1 24-81-15,-24 2-117 0,0-26 25 0,0 25 48 16,0-25 15-16,0 24 25 0,0 26 169 0,-24-50-267 16,24 25-56-16,-25 0-34 15,0-25-18-15,0 50-17 0,0-50-41 16,1 24-46-16,-1-24-78 0,0 25-131 0,0-25-128 16,0 0-760-16,25 0 339 0,-25 0-159 15,25-25-82-15,0 1 147 0</inkml:trace>
  <inkml:trace contextRef="#ctx0" brushRef="#br0" timeOffset="543224.3145">29421 10468 3648 0,'0'0'265'0,"0"0"149"16,0 0 111-16,0 0-16 0,25 25 523 16,-25 0-576-16,0 0-90 15,0 0-58-15,25-1-19 0,-25 1-92 0,0 75-15 16,25-50-182-16,-25-27 0 0,0 52 0 16,0-26 0-16,0 51 0 0,0-75 0 0,0 25-74 15,0 0-124-15,0-26-146 0,0 1-208 16,0 25-870-16,0-50 390 0,0 0-94 15,0 0-94-15,0 0 98 0</inkml:trace>
  <inkml:trace contextRef="#ctx0" brushRef="#br0" timeOffset="543688.4979">29372 10493 4293 0,'0'0'244'0,"-25"0"68"15,25 0 67-15,0 0-82 0,0-25-50 16,0 25 34-16,0 0-252 0,0 0-14 16,0 0-19-16,25 0 40 15,-1-24-151-15,1 24 32 0,0 0-79 0,0 0 40 16,0-26 11-16,-1 26 51 0,26 0 14 16,-25 0 35-16,0 0-16 0,0 0 17 15,-1 0 11-15,1 26 26 0,-25-2 5 16,0 1 18-16,25-25 43 0,-25 25-5 15,0 0 13-15,-25 49 35 0,25-48-81 16,-25-2-48-16,25 1-22 0,-24 0 28 16,-1 25 18-16,0-27 21 0,25 3-14 15,-25-2-42-15,25 1 3 0,-25 0-9 0,0-1 22 16,25-24-37-16,0 0-26 0,0 0-12 16,0 0-34-16,0 0-19 0,25 0 59 15,-25 0 62-15,25-24-13 0,0 24 21 16,-25 0-18-16,25 0 97 0,0 24 5 15,-1-24 65-15,-24 26 34 0,25-1 33 0,0 24 202 16,0-49-285-16,-25 25-7 0,0 0-17 16,0 0-41-16,0 0 3 15,25 24-144-15,-25-24-55 0,0-25-126 16,24 24-147-16,-24-24-105 0,25 26-939 0,-25-26 529 16,25 0-205-16,-25 0 93 0,25 0 172 15,-25-26 280-15</inkml:trace>
  <inkml:trace contextRef="#ctx0" brushRef="#br0" timeOffset="543897.6305">29941 10890 3571 0,'0'0'188'0,"0"0"171"0,0 0 123 16,0 24 169-16,0-24-24 15,-24 26 469-15,24-1-620 0,0-1-136 0,0 1-113 16,0 0-81-16,0 50-118 15,24-50-28-15,-24 24 0 0,26-25-61 16,-26-24-93-16,0 26-142 0,0-2-159 16,25-24-834-16,-25 24 465 0,0-24-140 15,25 0-13-15,-25 0-152 0,0 0 201 16</inkml:trace>
  <inkml:trace contextRef="#ctx0" brushRef="#br0" timeOffset="544356.9453">29967 10940 4055 0,'-26'-26'299'0,"26"26"-33"16,-24 0 78-16,24 0-47 0,0 0-83 15,-25 0-22-15,25 0-24 0,0 0-67 16,0 0-94-16,25 0-21 0,-25 0-37 16,50-24-170-16,-25 24 111 0,0 0 28 15,0 0 29-15,-1 0 9 0,-24 0 37 16,50 0 5-16,-50 0 40 0,25 0-9 15,-25 24-24-15,0-24-2 0,25 0 20 0,-25 26 28 16,0-26 10-16,0 0-12 0,0 0 7 16,-25 25 16-16,0-1-28 15,0 1-4-15,25-25-35 16,0 0 4-16,0 25-18 0,-25-25-37 0,25 0-3 16,0 25-75-16,0-25 65 0,0 0 7 15,0 0 7-15,0 0-11 16,50 0-46-16,-50 0 75 0,50 0-2 15,-50 0 57-15,25 0 58 0,-25 0 9 16,0 0 80-16,24 0 2 0,-24 25 232 16,0-25-182-16,0 25-3 0,0-25-35 15,0 25-5-15,-24-1 70 0,-1 1-180 16,25-25-36-16,-25 24-13 0,25 2-20 0,-25-26-1 16,-25 24-83-16,26 0-23 0,24-24-86 15,-25 26-80-15,0-26-119 0,25 25-1009 16,0-50-428-1,0 25 1063-15,25-50 61 0,0 26-534 16,-25-2 914-16</inkml:trace>
  <inkml:trace contextRef="#ctx0" brushRef="#br0" timeOffset="544622.8031">30438 10692 2565 0,'0'-25'129'0,"0"25"146"0,0 0 143 16,0 0 147-16,0 0-33 0,0 0 373 15,0 0-523-15,0 25 3 0,25-25 1 16,-25 25 20-16,25 25 306 0,-25-27-455 16,25 27-91-16,-25-25-92 0,0 24-40 15,0-23-34-15,25 48 0 0,-25-49-30 16,0 25-94-16,0-25-64 0,0 0-143 0,25-1-685 15,-25 1-291-15,0-1-363 16,0-24 652-16,0 0-22 0,0 0 336 16</inkml:trace>
  <inkml:trace contextRef="#ctx0" brushRef="#br0" timeOffset="544787.2619">30314 10940 4083 0,'0'0'224'15,"0"0"68"-15,0 0 124 0,0 0 146 16,49 0-103-16,1 0 211 0,0 25-556 0,0-25-182 16,-25 0-246-16,24 24-269 0,50-24-1754 15,-74 0 951-15,0 0 252 0,-1 0 465 16</inkml:trace>
  <inkml:trace contextRef="#ctx0" brushRef="#br0" timeOffset="545386.4756">30760 10543 2925 0,'0'0'139'0,"0"0"119"0,0-25 684 15,25 25-511-15,-25 0 54 0,0 0-62 16,0 0 34-16,0 0 47 0,25 0 401 16,-25 25-557-16,25-25-104 0,-25 25-128 15,25-1-102-15,-25 1-14 0,24 50 0 16,26 23 0-16,-25-72 0 15,0 72 0-15,0-23 0 16,-1-50 0-16,1 25 0 0,0-25 0 16,-25 0 0-16,25-25 0 15,0 0 0-15,-25-50 0 0,24 25 0 0,-24 0 0 16,25 0 0-16,-25-24 0 0,0-1 0 16,25 0 0-16,-25-73 0 0,-25-101 0 15,25 199 0 1,-25 1 0-16,25-2 0 0,0 2 0 15,-24 24 0-15,24 24 0 16,0 26-208-16,0-25-147 0,0 25-300 16,0-25-247-16,0-1-331 0,0 27-236 15,0 23-1026-15</inkml:trace>
  <inkml:trace contextRef="#ctx0" brushRef="#br0" timeOffset="545622.7938">31406 10742 4708 0,'0'0'164'15,"0"0"100"-15,0 0 113 0,-25 0 8 0,25 25 356 16,0-2-247 0,0 3-229-16,25-2-200 0,-25 1-30 0,0 0-17 15,24-1-22-15,-24 2-26 0,25 23-186 16,-25-24 11-16,0 0-44 0,0 0-106 15,0 0-106-15,0 0-572 0,25-25 334 16,-25 0-79-16,0 0-229 0,0 0 80 16,0 0 190-16</inkml:trace>
  <inkml:trace contextRef="#ctx0" brushRef="#br0" timeOffset="546074.9737">31406 10790 3279 0,'0'0'170'15,"-25"0"112"-15,25 0 166 0,0 0 90 0,-25-23 374 16,25 23-592-16,0 0-56 0,0 0-99 16,0 0-85-16,0 0-46 0,25 0-55 15,-25 0 18-15,25 0-9 0,-25 0-14 16,24 0 6-16,1 0-176 0,0 0 70 16,0 0-14-16,0 0 36 0,-25 0 35 15,49 0 34-15,-49 0 57 0,0 0-12 16,25 23 7-16,-25-23 8 0,0 26 13 15,0-26 77-15,0 24-54 0,0-24-7 0,-25 25-14 16,25-25-3-16,-25 25 0 0,1-25-38 16,-1 24-17-16,0 2-26 15,25-26 27-15,-25 0-41 0,25 0-44 16,0 0-123-16,0 0 128 0,0 0 27 16,25 0 29-16,-25-26 8 0,25 26 14 15,24 0 22-15,-49 0-3 0,25 0 36 16,0 0 18-16,-25 0 35 0,25 26 166 15,-25-1-85-15,0-25-29 0,0 24 24 16,0 1-11-16,0-25 5 0,0 50 137 16,-25-25-140-16,25-25-71 0,-25 25-13 15,0 0-55-15,1-1-41 16,-1 25-255-16,0-23-278 16,25-26 148-16,0 0-72 0,0 0-153 15,0 0-161-15,25-26-1039 0,-25-23 976 0,25 49 177 16,-1-24 229-16</inkml:trace>
  <inkml:trace contextRef="#ctx0" brushRef="#br0" timeOffset="546361.8326">31852 10767 2307 0,'0'0'131'0,"0"-25"81"0,0 25 132 15,0 0 550-15,0 0-424 0,0 0 0 16,0 0-23-16,0 0-40 0,0 25-2 15,0-2 202-15,0 3-336 0,0-2-71 16,0-24-2-16,0 25-18 16,0 24 54-16,0-23-198 0,-25-1-7 0,25-1-17 15,0 26 6-15,0-25 5 0,0 0-43 16,25 0-15-16,-25-25-58 0,25 25-35 16,-25-25-44-16,50 0-261 0,-25 0 205 15,-1 0-75-15,1 0 25 0,0-25-79 16,-25 25 29-16,25-25-352 0,0 25 280 15,-25 0-131-15,0-25-20 0,0 25-185 16,0-25-590-16,-25 0 730 0</inkml:trace>
  <inkml:trace contextRef="#ctx0" brushRef="#br0" timeOffset="546560.0919">31827 10914 4018 0,'-24'0'424'0,"24"0"-109"16,0 0 138-16,0 0-58 0,0 0-6 0,24 0-16 16,26 26 15-16,-25-26-331 0,0 0-80 15,0 0-102-15,-1 0-121 16,1 0-498-16,-25 0 253 0,25 0-159 0,-25 0-107 16,0 0-250-16,0 0 49 0,0-26-440 15</inkml:trace>
  <inkml:trace contextRef="#ctx0" brushRef="#br0" timeOffset="546707.4417">31778 10742 4305 0,'0'0'361'0,"0"0"-112"16,0 0 126-16,0 0-104 0,25 0-27 0,24 0 22 16,-24 0-292-16,25 0-157 0,-25 0-106 15,24 0-309-15,-24 0-322 0,49 0-1515 16,-49 0 1518-16</inkml:trace>
  <inkml:trace contextRef="#ctx0" brushRef="#br0" timeOffset="546973.3308">32423 10617 2934 0,'0'0'171'15,"0"0"560"-15,0 0-175 0,0 0-70 16,0 0 21-16,0 26 46 0,25-2 544 16,-25-24-604-16,25 25-147 0,-25 0-144 15,0 0-87-15,25 23-115 0,-1 2 0 16,-24 24 0-16,25-48 0 16,-25 48 0-16,25-24 0 15,-25-25-37-15,0 25-445 0,0-50-18 16,0 24-174-16,0-24-101 0,0 0-285 15,0 25-1157-15,-25-25 1142 0,25 0 372 16</inkml:trace>
  <inkml:trace contextRef="#ctx0" brushRef="#br0" timeOffset="547129.2407">32373 10965 4664 0,'0'0'127'0,"25"0"407"0,0 0-71 16,0 0-40-16,0 0-43 0,24 0-82 15,26 0-95-15,-26 0-307 0,0 0-266 16,1 0-335-16,-25 0-562 0,74 0-2818 16</inkml:trace>
  <inkml:trace contextRef="#ctx0" brushRef="#br0" timeOffset="547723.1348">30066 12007 2215 0,'0'0'134'16,"0"0"133"-16,-24 0 712 0,24 0-409 15,0 0-36-15,0 0 19 0,0 0 0 0,0 0-11 16,0 24 537-16,0-24-688 16,0 25-143-16,0-1-136 0,0 26-98 15,0-25-14-15,0 74 0 16,0 1 0-16,0-50 0 0,0 74 0 16,0-50 0-16,0-25 0 0,0-24 0 15,0 50-182-15,0-75-210 0,0 24-305 16,0-24-279-16,0 26-283 0,24-26-1363 15,1 0 1568-15,-25-26 430 0</inkml:trace>
  <inkml:trace contextRef="#ctx0" brushRef="#br0" timeOffset="547991.1788">30388 12305 4023 0,'0'0'115'0,"0"0"151"16,0 0 485-16,0 0-334 0,0 0-38 15,0 0 10-15,0 24-13 0,0 1 144 16,0-25-309-16,0 25-5 0,-25 0 0 16,25 24-36-16,0-24-68 0,0 49-42 15,0-50-60-15,0 2 0 0,0-1 0 16,0-1 0-16,0 26 0 0,0-25 0 16,0-25 0-16,50 25 0 0,-50-25-17 0,25 0-56 15,25 0-307-15,-50 0 98 16,25 0-14-16,0-25-19 0,0 25-90 15,-1 0-481-15,0-25 344 0,-24 25-124 16,25 0-68-16,-25 0-159 0,0 0-34 0,0-25-406 16</inkml:trace>
  <inkml:trace contextRef="#ctx0" brushRef="#br0" timeOffset="548216.9224">30363 12552 3151 0,'0'0'130'16,"0"0"122"-16,0 0 148 0,25 0 48 15,0 0 228-15,0 0-495 0,-25 0-44 16,25 0-65-16,0 0-30 0,50 0-74 16,-51 0-46-16,-24 0-61 15,24 0-102-15,1 0-132 0,0 0-128 16,-25-24-683-16,0 24 536 0,0 0 28 0,0 0 26 15,0 0 53-15</inkml:trace>
  <inkml:trace contextRef="#ctx0" brushRef="#br0" timeOffset="548386.865">30413 12354 3864 0,'0'0'197'0,"25"0"95"0,-25 0 87 16,25 0 100-16,-25 0-82 0,50 0 294 15,-25 0-468-15,0 0-123 0,23 0-115 16,-23 0-155-16,0-25-149 0,50 25-785 16,-51-24 258-16,1 24-241 0,-25 0-71 15,25-26 176-15</inkml:trace>
  <inkml:trace contextRef="#ctx0" brushRef="#br0" timeOffset="548697.7988">31083 11957 3571 0,'0'0'194'0,"0"0"666"0,25 0-213 0,-25 24 7 16,0-24-15-16,0 26 21 0,0-2-152 15,0 25-61-15,0-24-436 0,0 0-11 16,0 25 0-16,0 0 0 0,0-1 0 16,0-23 0-16,25 73 0 15,-1-25 0-15,-24-49 0 0,0 24 0 16,25 1-5-16,-25-25-225 0,0-25-198 16,25 24-287-16,-25-24-254 0,25 0-1217 15,-25 0 1136-15,0 0 31 0,0-24 301 16,0-1 184-16</inkml:trace>
  <inkml:trace contextRef="#ctx0" brushRef="#br0" timeOffset="549153.82">31009 11933 3656 0,'0'0'306'0,"-25"0"108"15,25-26 25-15,0 26-80 0,0 0-133 16,0-24 83-16,0 24-247 0,25-25 17 15,-1 25-44-15,1-25-25 0,25 1 35 16,-25 24-54-16,-1-26 14 0,26 26 0 0,-25 0-27 16,24 0 20-16,26 0-11 15,-50 0 12-15,0 26-7 0,-1-2 12 0,-24-24 2 16,25 50 20-16,-25-26 5 16,0 2 46-16,0 22-18 0,0-22 20 15,0-2 7-15,-25 25 61 0,1 1-85 0,24-25 1 16,-25 0-1-16,0 0-5 15,-25 24 52-15,25-24-79 0,1 1-13 0,24-26 6 16,-25 24-13-16,0-24-9 16,0 25-40-16,25-25 7 0,0 0-36 0,0 0-11 15,0 0-40-15,25 0-154 0,-25 0 168 16,25 0 46-16,0 0 35 0,-1 0 52 16,1 0 44-16,0 0 145 0,0 0-82 0,0 25-4 15,-25-25 17-15,25 25 27 0,-1 0 182 16,-24-1-189-16,0 1-62 0,25 0-58 15,-25 0-20-15,0 23-179 0,0-48-45 16,25 26-123-16,-25-1-131 0,0-25-145 16,25 24-189-16,0-24-1007 0,-1 0 816 15,-24 0 165-15,25-24 136 0,0-1 145 16</inkml:trace>
  <inkml:trace contextRef="#ctx0" brushRef="#br0" timeOffset="549393.8089">31753 12254 2761 0,'0'0'274'0,"0"0"169"0,0 0 164 16,0 0 12-16,0 0-93 0,-25 0 323 16,25 0-509-16,0 25-8 0,0-25-68 15,-25 26 20-15,25-2 245 0,0 1-325 16,0 0-81-16,0 0-87 0,0 0-36 16,-24 49 0-16,24-25 0 15,0-25 0-15,24 2 0 0,1-26-9 16,0 25-73-16,0-25-54 0,0 0-78 15,24 0-331-15,-24 0 238 0,0-25-60 16,-25 25-28-16,25 0-17 0,0-26-389 0,-1 26 273 16,-24 0-116-16,0-24-136 15,0 24-59-15,0 0 63 0,0-24-277 0</inkml:trace>
  <inkml:trace contextRef="#ctx0" brushRef="#br0" timeOffset="549592.8241">31753 12453 2769 0,'0'0'246'0,"0"-24"155"0,0 24 100 16,25 0 4-16,0 0 144 16,-1 0-431-16,26 0-199 0,-50 0-28 15,25 0-112-15,0 0-1018 16,0 0 534-16,-25 0-99 0,0 0-47 15,24 0 3-15,-24-25-260 0</inkml:trace>
  <inkml:trace contextRef="#ctx0" brushRef="#br0" timeOffset="549775.7554">31753 12305 3883 0,'0'0'220'0,"0"0"116"0,0 0 670 15,0 0-570-15,25 0-55 0,-25 0-101 16,25 0-83-16,49 0-105 0,-49 0-213 16,25 0-229-16,-26-26-190 0,26 26-466 15,-25 0-354-15,24 0-1179 0</inkml:trace>
  <inkml:trace contextRef="#ctx0" brushRef="#br0" timeOffset="606331.8237">26072 14437 2101 0,'0'0'99'0,"0"0"87"0,0 0 112 15,0 0 143-15,-25-24 434 16,25 24 136-16,0 0-659 16,0 0-152-16,0 0 44 0,0 24 76 15,25 26 384-15,0-25-397 0,-25 0-2 16,25 25-8-16,-1-1-77 0,-24 1-49 16,50 24-111-16,-50-25-60 0,25-24 0 15,-25 25 0-15,25-50 0 0,-25 25 0 16,24-1 0-16,1-24 0 15,-25-24 0-15,25-51 0 0,0 1 0 16,0 25 0-16,-25-75 0 0,0 49 0 16,0 26 0-16,0-26 0 0,-25 25 0 15,0-49 0-15,25 74 0 16,-25 1 0-16,25-1 0 0,0 25 0 0,0 0-41 16,0 25-261-16,0-25-3 0,0 49-128 15,25-24-144-15,-25 25-251 0,0 24-1385 16,50-25 923-16,-50-23 256 0,25 23 353 15</inkml:trace>
  <inkml:trace contextRef="#ctx0" brushRef="#br0" timeOffset="606664.0465">26767 14760 1847 0,'0'0'45'0,"0"0"5"16,0 0 18-16,0 0 27 0,25-26 89 16,-25 26-68-16,0 0 17 0,0 0 2 15,0 0 16-15,24-23 21 0,-24-2 191 0,0 25-99 16,0 0 71-16,0-25 76 16,0 25 2-16,0 0 230 0,-24 0-406 0,24 0 50 15,-25 0 33-15,25 0 24 16,-25 0-17-16,-25 0 181 0,50 0-329 15,-25 25 9-15,1 0-52 16,-1-2-8-16,0 3-16 0,25 0-112 0,-25-3 0 16,25 2 0-16,0 0-64 0,0 0-81 0,50 24-472 15,-25-49 116-15,-1 26-150 0,26-26-320 16,-25 24-188-16,0-24-141 0,49 0-766 16</inkml:trace>
  <inkml:trace contextRef="#ctx0" brushRef="#br0" timeOffset="606897.2438">27139 14661 2854 0,'-25'0'77'0,"25"0"119"0,-49-25 529 16,49 25-283-16,-25 0-48 0,0 0-96 16,25 0-24-16,-25 0-84 0,0 25 119 15,0 0-174-15,25 0-2 0,0-2 46 16,-24-23-27-16,24 52 122 0,0-29-217 15,0 2-23-15,0 0-18 0,24 0-27 0,1 0-15 16,25-1-216-16,0 2-4 16,-26-26-90-16,26 0-127 0,-25 0-204 15,49 0-993-15,-49 0 798 0,0 0-10 16,0 0 245-16</inkml:trace>
  <inkml:trace contextRef="#ctx0" brushRef="#br0" timeOffset="607106.3564">27362 14537 2981 0,'0'0'122'16,"0"0"552"-16,0 0-202 0,0 0-58 16,25 0-129-16,-25 0-84 0,49 0-60 15,-24 0-134-15,-1 0-35 16,1 0-60-16,0 0-133 0,1 0-214 15,-1 0-894-15,0 0 502 0,-25 0-28 0,0 0 175 16,0 0 148-16</inkml:trace>
  <inkml:trace contextRef="#ctx0" brushRef="#br0" timeOffset="607269.866">27338 14786 4746 0,'0'0'121'15,"0"0"96"-15,24 0 76 0,50 0 251 16,-49-26-440-16,-1 26-196 0,26 0-206 16,1-26-435-16,-26 26-436 0,24 0-1441 15</inkml:trace>
  <inkml:trace contextRef="#ctx0" brushRef="#br0" timeOffset="608974.6658">28031 14463 1900 0,'0'-26'74'0,"0"26"98"0,0 0 88 15,0-24 161-15,0 24 40 0,-24 0 689 16,24 0-658-16,0-25-75 0,0 25-111 15,0 0-6-15,0 0 275 0,0 0-353 16,0 0-19-16,0 0-12 0,0 0 35 16,0 25 4-16,0-1 193 0,0 26-315 0,0-25-48 15,0 25-60-15,24-25 0 0,-24 24 0 16,25 49 0 0,26 2 0-16,-51-75 0 0,49 25 0 15,-25-26 0-15,1 2 0 0,-25-26 0 16,25-50 0-16,0 50 0 0,0-50 0 15,-25 25 0-15,24-23 0 0,-24-4 0 16,25 4 0-16,-25-27 0 0,0-49 0 16,0-1 0-16,0 77 0 15,0-27 0-15,0 26 0 16,0 24 0-16,0 25 0 16,0 49 0-16,0-49 0 0,0 75-53 15,0-50-181-15,0 23-200 0,0 3-270 16,0-27-298-16,25 76-1204 0,0-75 1072 0,-25 24 198 15,25-24 245-15,-25 0 160 16</inkml:trace>
  <inkml:trace contextRef="#ctx0" brushRef="#br0" timeOffset="609281.1769">28677 14734 1209 0,'0'0'74'16,"0"0"20"-16,25 0 46 0,-25 0 215 0,24 0-221 15,-24 0 28-15,25 0-18 0,-25 0-11 16,0 0 60-16,0 0 140 16,25 0-137-16,-25 0 23 0,0-23 41 0,0 23 43 15,0 0 412-15,0-25-392 16,-25 25-11-16,25 0-43 0,-25 0 48 0,1 0 15 16,-1 0 310-16,0 0-358 0,0 0-37 15,0 25-18-15,25-25-20 0,-25 23 71 16,1 29-197-16,24-4-83 15,0-48 0-15,24 25-31 16,-24 0-62-16,50 0-358 0,-25-1 75 16,0-24-83-16,0 26-49 0,24-26-172 15,-24 0-181-15,25 0-1089 16,-26 0 946-16,-24-26 224 0,25 26 206 0</inkml:trace>
  <inkml:trace contextRef="#ctx0" brushRef="#br0" timeOffset="609548.7923">28950 14587 2568 0,'-25'0'325'15,"25"0"47"-15,0 0 171 0,0 0-17 16,-25 24 0-16,25 26 148 0,-25 23-129 16,25-21-248-16,0-29-189 15,0 2-46-15,0 25 1 16,25-1 20-16,-25-23-67 0,25-26-24 0,0 24 7 15,-25-24-10-15,24 25-34 0,26-25-134 16,0 0-76-16,-1-25-27 16,-24 25 167-16,-25-24-3 15,25 24-5-15,-25 0-3 0,0-26-501 0,25 26 69 16,-25 0-153-16,0 0-151 0,0 0 48 16,-25 0 28-16</inkml:trace>
  <inkml:trace contextRef="#ctx0" brushRef="#br0" timeOffset="609770.6854">28850 14786 2670 0,'0'0'153'0,"0"0"161"0,0 0 188 15,0 0 65-15,25 0 390 0,-25 0-680 16,25 0-33-16,0 0-129 0,0 0-32 0,-1 0-63 15,1 0-113-15,0 0-35 16,0 0-20-16,-25-26-96 0,25 26-147 0,-25 0-788 16,0 0 474-16,0 0-8 0,0 0 31 15,0 0-2-15,0 0 180 16</inkml:trace>
  <inkml:trace contextRef="#ctx0" brushRef="#br0" timeOffset="609927.5939">28875 14587 2980 0,'0'0'216'16,"0"0"156"-16,0 0 83 0,0 0 147 0,0 0-126 16,50 0 173-16,-25 0-513 15,-1 0-178-15,26 0-179 0,-25 0-409 16,49 0-1726-16,-24 0 1093 0,-25 0 411 0</inkml:trace>
  <inkml:trace contextRef="#ctx0" brushRef="#br0" timeOffset="610499.1939">29744 14611 2594 0,'0'0'112'15,"0"0"151"-15,0 0 767 0,0 0-431 0,0 0-46 16,0 0-76-16,0 0-26 16,0 25-62-16,0 0 217 0,0 0-388 0,0 0-44 15,0-2-55-15,0 3-29 0,0 48-59 16,0-24-25-16,0-25-56 0,25 25-32 15,-25-26-89-15,0 1-117 0,0 25-754 16,0-25 373-16,0 0-216 0,0-25 10 16,0 0-269-16,0 0-701 0</inkml:trace>
  <inkml:trace contextRef="#ctx0" brushRef="#br0" timeOffset="610677.6633">29620 14834 4558 0,'0'0'222'0,"25"0"131"16,-25 0 134-16,24 0 45 0,51 25 123 16,-50-25-539-16,24 25-164 0,1-25-166 15,-26 0-191-15,25 0-357 0,27 0-1468 16,-51 0 895-16,-1 0 371 0</inkml:trace>
  <inkml:trace contextRef="#ctx0" brushRef="#br0" timeOffset="610926.5261">30239 14239 3651 0,'0'0'203'0,"0"0"228"0,25 0 157 15,-25 50 171-15,0-50-82 0,0 49 309 16,0-25-613-16,0 27-119 0,0-27-97 15,0 26-49-15,0 50-104 16,-25 24-4-16,25-75 0 16,0 75 0-16,0 0 0 0,-24-49 0 15,24-26 0-15,0 26 0 0,0-26-85 16,0-23-244-16,0-3-346 0,0-23-390 0,24 25-1903 16,1-25 1596-16,-25 0 388 0</inkml:trace>
  <inkml:trace contextRef="#ctx0" brushRef="#br0" timeOffset="611257.4526">30636 14809 1831 0,'25'0'103'0,"-25"0"88"0,0 0 617 15,0 0 287-15,0 0-68 16,0 25-573-16,0-25-2 0,0 0-41 16,0 0 20-16,-25 50-43 0,25-25 278 15,0-1-454-15,0 2-90 0,-25 23-122 16,25-24 0-16,-24 25 0 0,24-25 0 16,0-1 0-16,0 2 0 0,0-2 0 15,0 1 0-15,24 0 0 0,1-1 0 16,-25-24-64-16,25 0-90 0,0 0-95 0,25 0-522 15,-26 0 277-15,1-24-41 0,-25 24-72 16,25 0-168-16,-25 0-23 0,25-25-941 16,-25 0 983-16,0 25 155 0,0-24 198 15</inkml:trace>
  <inkml:trace contextRef="#ctx0" brushRef="#br0" timeOffset="611467.74">30538 15008 3833 0,'25'25'322'0,"-25"-25"143"0,0 0 104 16,24 0-42-16,0 0-131 0,1 0 42 16,0 0-396-16,0 0-60 0,0 0-123 15,0 0-18-15,-1 0-388 0,1 0 168 16,-25-25-270-16,0 25-139 0,25 0-171 15,-25 0-25-15,0-25-461 0</inkml:trace>
  <inkml:trace contextRef="#ctx0" brushRef="#br0" timeOffset="611635.992">30538 14809 2743 0,'0'0'188'0,"49"0"156"0,-49 0 147 15,24 0 2-15,1 0-89 0,25 0-77 16,-25 0-394-16,0 0-216 0,-1 0-226 0,1 0-221 16,25 0-1128-16,-25 0 1109 15,-25 0 235-15</inkml:trace>
  <inkml:trace contextRef="#ctx0" brushRef="#br0" timeOffset="611926.8259">31133 14362 3892 0,'0'26'569'0,"0"-26"-52"15,0 25 189-15,0-1-121 0,0 2 9 16,0-2-72-16,0 26 109 0,24 0-492 15,-24-1-103-15,0-24-36 0,0 25 0 16,0-1 0-16,25 75 0 0,-25 0 0 16,0-74 0-16,25 50 0 15,-25-76 0-15,0 26-169 0,0-26-174 16,25-24-264-16,-25 26-229 0,0-3-1410 0,0-23 943 16,0 0 92-16,0-23 455 15</inkml:trace>
  <inkml:trace contextRef="#ctx0" brushRef="#br0" timeOffset="612389.5656">31033 14437 3624 0,'-24'0'340'0,"24"-24"-13"15,0 24 39-15,0 0-91 0,0 0-53 16,24-25-119-16,1 25 11 0,0-26-117 15,0 26-14-15,0 0-23 0,-1-24-21 16,51 24-34-16,-26-24 85 0,-24 24-21 0,25 0 36 16,-25 0-52-16,0 0 78 15,24 24-19-15,-24 0 31 0,-25 2-83 16,0-1 56-16,0-1 16 0,0 26 91 0,0-25-68 16,-25 25 4-16,25-25-29 0,-25-1 38 15,25 1 4-15,-49 50 56 0,24-52-88 16,0 29 16-16,0-29 0 15,0 2 10-15,-24 25 56 0,49-25-89 0,-25-1-16 16,0 2-10-16,25-2 9 0,-25-24-18 16,25 25 0-16,0-25-6 0,0 25 19 15,0-25-66-15,25 0 38 0,0 0-20 0,0 0 112 16,0 0-40-16,-1 0 37 0,1 0 55 16,0 0-2-16,0 25 202 0,0-25-214 15,0 0-24-15,-25 50-22 0,24-26-15 16,-24 26 8-16,25-25-56 15,0 50-200-15,-25-75-17 16,0 23-158-16,0-23-70 0,25 25-132 0,-25-25-972 16,25 0 588-16,-25 0-79 0,24-25 248 15,-24 25 160-15</inkml:trace>
  <inkml:trace contextRef="#ctx0" brushRef="#br0" timeOffset="612663.5456">31778 14834 3396 0,'-25'0'532'0,"25"0"-28"0,0 25 129 15,0-25-57-15,-25 25-5 0,25-25-116 16,-25 49 188-16,1-23-383 0,24-2-19 16,0 1-73-16,0 25-5 0,-25 0-114 15,25-26-49-15,0 2 0 0,0-2 0 16,0 1 0-16,0 0 0 0,25-1 0 15,-1 2 0-15,1-26 0 0,0 23 0 16,0-23 0-16,0 0-18 0,-25 0-76 16,24 0-62-16,-24 0-86 0,25 0-85 0,-25-23-98 15,0-3-729-15,25 26 314 16,-25-24-58-16,0-1-228 0,0 25-33 0,0-49-336 16</inkml:trace>
  <inkml:trace contextRef="#ctx0" brushRef="#br0" timeOffset="612895.6869">31554 15083 3327 0,'0'25'267'0,"0"-25"117"15,0 0 71-15,25 0-22 0,0 0 75 16,0 0-376-16,0 0-53 0,0-25-47 15,-1 25-19-15,1 0 2 0,0-25-160 16,0 25 19-16,-25 0-83 0,0 0-100 16,0 0-161-16,0 0-802 0,0 0 578 15,-25 0 2-15,25 0 9 0,0 0 152 16</inkml:trace>
  <inkml:trace contextRef="#ctx0" brushRef="#br0" timeOffset="613062.5911">31579 14859 3634 0,'25'0'220'0,"0"0"141"0,0 0 19 15,24 0-93-15,-24 0-169 0,50-25-760 16,-51 25-74-16,1 0-319 0,0 0 9 0,0 0 187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3T15:56:46.8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29043 796 1264 0,'0'0'240'0,"0"0"-3"0,0 0-11 16,0-13 325-16,0 13-275 0,0 0-19 16,0 0 55-16,0 0 380 0,0 0-305 15,0 0-71-15,0 0 1 0,-20 0 273 16,20 0-129-1,-22 0 96-15,22 0-336 0,-25 0 52 16,-26 36 228-16,26-19-265 0,1-17-81 16,-16 24-136-16,1-7 84 0,3 0-103 15,-21 27 0-15,33-18 0 0,2 1 0 16,11 21 0-16,7-27 0 0,4 9 0 16,61 23 0-16,-25-32-47 0,8-8-181 0,8-1-136 15,3 1-181-15,58-5-830 16,-57-8 536-16,0 3-47 0,-9-3 32 0,-4 0-268 15,-5 0 278-15</inkml:trace>
  <inkml:trace contextRef="#ctx0" brushRef="#br0" timeOffset="300.0498">29555 854 1733 0,'0'0'207'0,"0"0"463"0,0 0-288 15,0-23 106-15,0 23 9 0,0 0 38 16,0 0 445-16,0 0-148 16,0 25-443-16,0-25-79 0,0 16-26 15,0 32-277-15,0-23-26 0,0-1 7 16,0-6 31-16,0 8 73 0,0 24-35 0,0-23-151 15,0-11-44-15,0-3-57 16,0 4-129-16,22 9-589 0,-22-18 363 0,0 2-146 16,0-6-153-16,0 0-211 0,0-4 30 15,20 0-283-15</inkml:trace>
  <inkml:trace contextRef="#ctx0" brushRef="#br0" timeOffset="634.0728">29546 797 2458 0,'0'-14'18'0,"-1"14"83"0,1-15 191 0,0 15-177 16,0-9 84-16,29 9 20 0,0-6 288 15,-9-3-310-15,4 9-7 0,6-4-58 16,29-4 88-16,-30 7-180 0,2-2-12 15,0 2-47-15,19 1 153 0,-28 0-7 16,-7 0 112-16,2 33-129 0,6-3 169 16,-17-10-112-16,-3 1 84 0,-3 1 11 15,0 5 28-15,0-4-90 0,-22 26 149 16,-5-22-225-16,12-4-17 0,-4 6-13 0,-53 45 140 16,47-56-226-1,-5 3 11-15,-30 12-11 0,26-22 12 0,11 0-34 16,0-4-79-16,2 4-156 15,1-10-147-15,-4-1-874 0,19 0 238 0,5-41-218 16,0 41-43-16,0-32 119 0</inkml:trace>
  <inkml:trace contextRef="#ctx0" brushRef="#br0" timeOffset="1182.2795">31472 773 616 0,'2'-5'152'16,"3"5"92"-16,4-15 376 0,-7 13-335 16,0 2 1-16,-2-11 372 15,0 3-14-15,0 8-328 0,-23-5 465 16,4 2-178-16,-1 3-486 0,20 0 74 16,-43 22 306-16,31-22-264 0,-3 0 67 15,-7 17-33-15,-22-17 248 0,26 27-349 16,0-4-25-16,-2 1 95 0,-5 7-94 15,5 2-39-15,3 30-68 0,17-29-70 16,0-5-64-16,31-3-166 0,-8-3-62 16,63 18-560-16,-35-24 418 0,5-8-7 15,2 2-313-15,4-5-134 0,0-3-167 16,62-3-886-16,-69 0 1436 0</inkml:trace>
  <inkml:trace contextRef="#ctx0" brushRef="#br0" timeOffset="1609.0979">32209 945 2716 0,'0'-5'131'0,"0"-6"129"0,0 3 127 15,0 1 94-15,-19-21 304 0,19 19-588 16,-22 9-21-16,22-5-84 0,-16-4 60 16,-7 5 186-16,12 4-170 0,0 21-51 15,-2-21 86-15,-21 0 252 16,-3 0-102-16,19 0-232 0,3 0 84 15,-3 0-149-15,-19 22 257 0,17-22-237 16,3 0 78-16,-1 24-127 0,3-24 1 16,1 29-12-16,2 12-124 0,12-24 44 0,0 9-183 15,0-2 45-15,0-14-39 0,30 2-372 16,4-4 250-16,-15 4-34 0,0-3 36 16,9-6-34-16,-6-3-107 0,29 0-579 15,-32 0 659-15,1 0 190 0,-4-22 130 16,-2 22 39-16,3-35 77 0,-17 2 36 15,3 16 83-15,-3-35 67 0,0 52 72 16,0-16 93-16,-19-13 411 0,19 17-462 16,-17 3-91-16,17 9-57 0,0 0 42 0,0 0 175 15,0 31-96-15,0-10-39 0,0-21-9 16,0 36-63-16,21 6-90 0,-21-14-54 16,22-7-29-16,-22 3-89 0,22-10-83 15,-22-2-230-15,17 10-831 0,-7-14 182 16,-10-1-180-16,10-1 135 0,-10-6 150 15</inkml:trace>
  <inkml:trace contextRef="#ctx0" brushRef="#br0" timeOffset="2293.4035">30532 347 1509 0,'0'0'84'15,"0"0"71"-15,0 22 372 0,0-22-262 16,0 29-24-16,-19 26 157 0,19-23-268 16,0 6 41-16,-14 13 40 0,14 7 1 0,0 74 337 15,0-40-341-15,-10 8-21 16,10 24-32-16,0 17-99 0,0 154 175 0,0-123-87 16,0-12 80-16,0 6-96 0,0 1 36 15,0-4-64-15,0 146 48 0,21-149-141 16,-21-11-34-16,0-6-51 0,16-7 63 15,-16 110-57-15,11-131 91 0,-11-4-158 16,0 152-613-16,0-196 194 16,0-7-153-16,0-4-452 0,0-4-860 15</inkml:trace>
  <inkml:trace contextRef="#ctx0" brushRef="#br0" timeOffset="3095.0152">27242 1588 1634 0,'0'0'6'0,"0"0"175"16,0 0 58-16,0 0 64 0,0-21 397 15,0 21-424-15,0 0-34 0,0 0 45 16,0 0-119-16,21 18 16 0,-21-18-334 16,35 0 172-16,-10 0-42 0,7 0 35 15,6 0-17-15,57 0 24 0,-37 0-39 16,8 28 30-16,7-28-12 0,9 29-11 16,7-29 4-16,96 34 21 0,-82-13-8 0,3-21 10 15,3 17-78-15,9-17 58 16,123 29 47-16,-110-29-14 0,10 20 80 0,8-20 37 15,12 19 44-15,9-9 107 0,188 3 18 16,-163-5-229-16,3 5-31 0,4-9-13 16,4 9-129-16,-3-4 3 0,177 6 67 15,-198-9 169-15,-10 2 18 0,-14-5-166 16,-11-1-31-16,91-2-67 0,-143 0 23 16,-8 0-55-16,-17 0-258 0,-17-31-183 0,-14 31-182 15,2-17-1139-15,-33-8 1131 16,-8 11 212-16</inkml:trace>
  <inkml:trace contextRef="#ctx0" brushRef="#br0" timeOffset="3794.0599">27915 2249 1377 0,'0'0'124'0,"0"0"103"0,0 0 984 15,0 0-494-15,0 0-339 0,0 0-140 16,-20 0 63-16,20 0-1 0,0 0-127 16,0-32 117-16,-17 32-175 0,17 0 84 15,-17-26-84-15,3 26 28 0,-2 0-41 16,-31 0 142-16,17 26-124 0,-3-26 25 16,0 42 13-16,-1-13-26 0,-29 43 203 15,36-26-112-15,6-4-30 0,10-1-76 16,5 0 8-16,6 41-110 0,32-48-1 0,-5-3-118 15,12-6-83-15,7-6-150 16,7-5-207-16,66 1-867 0,-60-15 424 16,-1 0-186-16,-5-20-20 0,-5 20 202 0,-11-25 350 15</inkml:trace>
  <inkml:trace contextRef="#ctx0" brushRef="#br0" timeOffset="4293.4752">28407 1713 2363 0,'0'-3'127'0,"0"1"182"15,0-3 797-15,0 5-507 0,0 0-49 16,0 0-48-16,0 27-34 0,0-27-18 16,-21 66 291-16,21-32-456 0,0 10-4 15,-21 9-127-15,21 7 20 0,-11 93-92 16,1-63-82-16,2 14 0 0,0 3 0 16,-1 4 0-16,4 5 0 0,-6 110 0 15,5-22 0-15,6-119 0 0,0-1 0 16,0 49 0-16,19-81 0 0,-19-2 0 15,0-9 0-15,14-13 0 16,-14 3 0-16,0-15 0 0,0 8-110 0,0-22-161 16,0-2-308-16,0 0-278 0,0-26-408 15,0 1-328-15,0-31-1067 0</inkml:trace>
  <inkml:trace contextRef="#ctx0" brushRef="#br0" timeOffset="5013.4567">28654 2784 1156 0,'0'-10'173'0,"0"-2"429"0,0 3-131 15,0 9-71-15,0-1 88 0,0-8 17 16,0 8 11-16,-19 1 326 0,19 0-470 15,0 0 8-15,0 17-6 0,0-17-14 0,21 17 131 16,-21-17-401-16,33 15-14 0,-8-15-51 16,4 0-2-16,6 0 35 0,42 0-42 15,-39 0-21-15,0 0-3 0,-6 0-1 16,-3 0-48-16,8 0-36 0,-25 0 78 16,-5 0 28-16,-3 0-43 0,-4 0 29 15,0 0-95-15,-22 0-211 0,-9 0-28 16,14 0-23-16,17 0-57 0,-29 0-107 15,9-19-881-15,20 19 665 0,0 0-92 16,0 0 139-16,0 0 40 0,0 0 135 16</inkml:trace>
  <inkml:trace contextRef="#ctx0" brushRef="#br0" timeOffset="5382.3466">29108 2702 1800 0,'0'0'334'0,"-20"0"5"16,20 0 118-16,-16 16 11 0,16-16 11 15,-19 0-41-15,2 0 130 0,17 0-455 16,-14 0-10-16,14 0-14 0,-8 0-10 16,8 0 24-16,-7 0-48 0,3 19 11 15,2-19-47-15,2 13-61 0,0-13 67 16,0 34-38-16,0-34 52 0,0 15-79 16,28-4 40-16,-28 2-50 0,18 2 53 15,2-11-91-15,-20-4 73 0,21 8-22 0,-8-5 60 16,-4-3 7-16,-1 0-52 15,7 0-133-15,-5 0 87 0,-5 0-104 0,0 0 66 16,-3-28 56-16,2 11-118 0,-4 17 108 16,0-22 48-16,0 5 192 0,0-2-194 15,-24 4 113-15,7-1-143 0,17 3 118 16,-19 5 2-16,19 8-17 0,-17-6-6 16,3 6 23-16,14 0-37 0,-11 17-1 0,11-17-54 15,0 24 72-15,0 3-228 16,0-27-48-16,20 24-245 0,-20-12-188 15,51 4-1831-15,-35-8 1879 16,1-8 200-16</inkml:trace>
  <inkml:trace contextRef="#ctx0" brushRef="#br0" timeOffset="5794.0005">29392 2738 631 0,'5'0'108'0,"0"0"111"16,1 0 50-16,-1 0 50 0,1 0-34 0,2 0 176 15,-1 0-228-15,-5 0 17 0,-2 0 61 16,0 0 63-16,0 0 401 0,0 22-474 16,0-22-45-16,0 0-92 0,0 18-31 15,-20-18-51-15,20 17 29 0,0-3-179 16,0-14 73-16,0 10-44 0,0-2 1 15,0 4 103-15,0-12-85 0,0 0 58 16,0 0-141-16,22 0-21 0,-22 0-113 16,19-35-399-16,1 35 375 0,-20-25 56 15,20 25 69-15,-20-22 20 0,10 22 19 16,-10-37 40-16,0 37 57 0,0 0 14 0,0-16 2 16,-23 16 23-16,1-10 179 0,22 10-64 15,-30 0 28-15,30 0 5 0,-22 0-20 16,22 0-25-16,-28 25-59 0,28-7-78 15,-9-18 1-15,9 16-17 0,0-16-60 16,0 14-38-16,0-3-583 0,0 2 252 16,19-13-93-16,-19 12-200 0,16-5 137 15,2-1-464-15,-18-6 946 0</inkml:trace>
  <inkml:trace contextRef="#ctx0" brushRef="#br0" timeOffset="5994.3492">29457 2723 2186 0,'0'0'118'0,"-18"-5"446"0,18 5-101 16,0 0-45-16,0 0-7 0,-10 0-17 16,10 0-81-16,27 0-6 0,-27 0-257 15,40 0-51-15,-10 0 113 0,13 0 19 16,11 0 14-16,70 20 154 0,-57-20-163 16,-1 15-48-16,1-15-38 0,-11 0-209 15,28 14-464-15,-60 3 241 0,-5-17-74 16,-9 0-103-16,-10 0-173 0,0 0-289 0,-28-17-603 15</inkml:trace>
  <inkml:trace contextRef="#ctx0" brushRef="#br0" timeOffset="8099.9976">30944 2827 1805 0,'-2'0'80'0,"0"0"67"0,-1 0 468 16,-1 0-219-16,0 0 74 0,-2 0-1 16,1 0-35-16,1 0-56 0,-4 0 109 15,7 0-292-15,0 0-58 0,1 0 116 16,0 0-114-16,29 28 7 0,-29-28-124 15,37 0-28-15,-10 0 37 0,8 0 20 0,5 0-87 16,42 0 7-16,-46 21-25 16,0-21 2-16,-3 0 3 0,-7 0-46 15,10 0 44-15,-24 0 48 0,-7 0 9 0,2 0-27 16,-6 0 19-16,-1 0-4 0,-20 0-20 16,20-23 4-16,-27 23 25 0,27-20 7 15,-23 20 71-15,3-23-28 0,20 23-52 16,-18 0-66-16,18 0 1 0,0 0 35 15,0 0-31-15,0 0-199 0,0 0 204 16,0 0-17-16,0 0 2 0,23 0 78 16,-7 0-112-16,-16 0 77 0,0 0 11 15,17 0 13-15,-17 0 21 0,0 0-9 0,0-21-64 16,0 21 61-16,0 0 33 16,0 0 54-16,0 0-59 0,0 0 50 0,0 0 53 15,0 0-71-15,0 0-15 0,0 0-95 16,0 0 44-16,0 0 98 0,0 0 96 15,-22 0-143-15,22 0 12 0,0 0-36 16,-17 0-8-16,17 27 41 0,0-27-9 16,0 0-38-16,0 23-12 0,0-3 6 15,0-1 27-15,28-6-106 16,-28-13 18-16,18 0-97 0,-18 0 92 16,17 9 13-16,-2-9-59 0,0 0-33 0,-15 0 72 15,7-21 40-15,-7 21-24 16,0-23 32-16,0 0-55 0,0 4 85 0,0 19-51 15,0-18-32-15,0 18 106 0,0 0-41 16,-17 0 35-16,17-27-21 0,0 27-6 16,0 0 1-16,-16 0 31 0,5 0 10 15,4 22-30-15,-3-22 1 0,1 22 23 16,9-22-46-16,-9 22 69 0,7-3-64 16,0-19 25-16,1 17 1 0,1-8-40 0,0-9 74 15,26 12-286-15,-26-4 155 16,17-1-237-16,-17-7 39 0,24 0-124 15,-24 0-105-15,28 0-243 0,-28 0 491 16,18-23 81-16,-18 23 0 0,10-27-12 16,-10 27 50-16,6-26-23 0,-6 11 155 0,0 15 23 15,0-22 35-15,0 22 33 0,-23-13 208 16,23 3-106-16,-20 10 43 0,20-7 34 16,0 5 96-16,-14 2 27 0,14 0 299 15,-12 0-444-15,12 0-61 0,0 0-29 16,-7 0-72-16,7 0 42 0,0 0 103 15,0 0-27-15,0 22-123 0,0-22 54 16,21 0-131-16,18 0 1 0,-16 21-72 16,11-21 11-16,3 0-45 0,6 18 18 0,5-18-28 15,53 0 80-15,-52 11-32 0,0-11 31 16,-9 0-58-16,-5 0 5 0,13 0-14 16,-36 0 80-16,-3 0 12 0,-4-21 14 15,-2 21 43-15,-3 0-15 0,0 0 124 16,-26 0-116-16,26-22 21 0,-23 22-1 15,23 0 19-15,-24 0-11 0,11 0-47 16,13 0-69-16,0 0 49 0,0 0-19 16,0 0 17-16,0 0-50 0,0 0 28 15,0 0-11-15,0 0-18 0,17 0 2 16,-17 0-77-16,16-18 106 16,-16 18-32-16,10 0-38 15,-10 0 78-15,0 0 19 0,0 0 75 16,0 0-96-16,0 0 37 0,0 0-26 0,0 0-14 15,0 0 73-15,0 0 91 0,0 0 8 16,0 0-64-16,0 0 37 0,0 0 51 16,-17 0 21-16,17 0-183 0,0 0-4 15,-18 0 0-15,18 0 31 0,0 0 44 16,-13 0-7-16,13 0-43 0,0 0-33 0,0 0-84 16,0 23 41-16,0 0-37 0,0-23 102 15,0 0-88-15,0 18-74 16,0-18 12-16,22 11-7 0,-4-11-124 0,-18 0 148 15,18 0 18-15,-18 0 61 0,14 0-27 16,-5 0-27-16,-9 0 40 0,0 0-10 16,0-23-118-16,0 23 159 0,0-23 4 15,0 7 145-15,-18 4-154 0,18 12 29 16,0-12 128-16,-20 0-223 0,20 7 90 16,-12 5-36-16,12-7 23 0,0 7-13 15,0 0 37-15,-11 0-7 0,11 21 55 16,0-6-66-16,0-15 49 0,0 20-29 15,0-20-19-15,0 19-67 0,22-2 27 16,-22-17 10-16,0 14 21 0,16-14-52 0,-16 13 13 16,14-13-189-16,-2 0 59 0,-12 0-5 15,10 0 17-15,-10 0-57 0,10-32-153 16,-5 32 192-16,-5-12 52 0,4 12 104 16,-4-12-32-16,0 0 43 0,0-10-63 15,0 22 88-15,0-11 29 0,0 5 31 16,-19-5 63-16,19 7 214 15,-17 4 68-15,5 0-232 0,1 0 170 16,-3 0-194-16,7 0-25 0,-14 37 154 16,13-37-224-16,5 13 84 15,-4-13 34-15,4 14 222 0,3-14-268 16,0 14-16-16,0-14-13 0,0 12-1 0,25-9 34 16,-25 5-68-16,17-8-65 0,-1 0-14 15,0 0-5-15,3 0 9 0,43 0-27 16,-22-19 15-16,13 19 19 0,7 0-22 15,7 0 27-15,80 0-50 0,-74 0 30 16,-5 0 52-16,-5 0-16 0,-16 0-5 16,-5 0 47-16,4 0 32 0,-33 0 39 15,-10 0 67-15,-3 0-10 0,0 0-38 16,-30 0-59-16,30 0-121 0,-28 0 19 0,5 0 51 16,5 0-266-16,-5 0-98 15,-14 0-1033-15,21 0 271 0,0 0-452 0,7 18 192 16,9-18 75-16</inkml:trace>
  <inkml:trace contextRef="#ctx0" brushRef="#br0" timeOffset="10493.0128">28400 1723 495 0,'0'21'5'16,"0"-21"49"-16,0 0 53 0,0 0 24 15,0 0 55-15,0-18 137 0,0 18-152 16,0 0-25-16,0 0-15 0,0 0 50 16,0 0-30-16,0 0 132 0,0 0-103 15,0 0-13-15,0 0 70 0,0 0 48 0,0 0 312 16,0 0-284-16,0 0 50 16,0 0-127-16,0 0 94 0,0 0-101 0,0 0 17 15,0 0-160-15,0 0-55 0,0-23-33 16,0 23-50-16,0-47 265 0,0 21-72 15,0 2 132-15,0-23-243 0,15-1-23 16,-15-12-6-16,15-78-145 0,-1 67 165 16,-2 1-65-16,2-12 10 0,12-64-138 15,11 40-225-15,-22 53 334 16,-2 7 92-16,1-21 105 0,-3 40-133 16,-8 12-78-16,-3-12-9 15,-19 5-643-15,19 17 169 0,-26-11-1189 16,11 0 55-16,15 11 1153 15</inkml:trace>
  <inkml:trace contextRef="#ctx0" brushRef="#br0" timeOffset="17240.9612">27432 3713 1297 0,'0'8'114'0,"-10"-8"94"0,5 0 497 15,-1 0-337-15,0 0 54 0,-1 18-30 0,2-18 17 16,-6 0 4-16,-12 20 136 0,10-20-390 16,4 0-59-16,0 0 25 0,-2 12 0 15,-3-12 169-15,10 8-189 0,4-8 93 16,0 0-37-16,0 0 45 0,0 0-55 16,49 0 75-16,-24 18-104 0,6-18 3 15,12 20-85-15,7-20 162 0,79 12 136 16,-47-12-184-16,19 10-22 0,15-10-77 0,19 0 92 15,11 0-51-15,183 0-63 16,-145 23-33-16,14-23-19 0,8 0 35 16,15 20-16-16,222 7-1 0,-214-27 1 0,10 26 0 15,-8-11 24-15,2 3-24 0,-12-5-22 16,185 31 22-16,-220-23 0 0,-17-1 22 16,-20-4-22-16,-6 1 0 0,80 1 0 15,-131-8 0-15,124-5-21 16,-167-5 21-16,-15 0 21 0,-4 0-21 15,-4 0 0-15,-4 0 0 0,-22 0 0 16,0 0 0-16,0-20 0 0,0 20 0 16,-27 0 0-16,27-16 0 0,-22-6 0 15,0 22 0-15,22 0 0 0,0-21 0 16,-15 21 0-16,15 0 0 0,0 0 0 0,23 18 0 16,-23-18 0-16,22 0 0 15,-22 25-120-15,26-25-81 0,-26 24-96 0,17-24-846 16,-17 0 449-16,0 0-373 0,0 0-211 15,0 0 23-15</inkml:trace>
  <inkml:trace contextRef="#ctx0" brushRef="#br0" timeOffset="27544.1459">27393 6854 1491 0,'-3'0'98'0,"-3"0"90"0,2 0 89 16,-3 0 81-16,-5 0 15 0,1 0 407 15,3 0-370-15,-2 0-55 0,1 0-48 16,3 0-29-16,1 0 63 0,1 0-160 15,-1 0 11-15,5 0 48 0,0 0 27 16,0 0-2-16,0 0 249 0,0 0-315 0,23 0 28 16,-23 0-40-16,18 0-3 15,11 0 126-15,-9 0-201 0,7 0-49 16,4 0-60-16,15 0 0 0,2 0 0 16,82 0 0-16,-55 0 0 0,9 0 0 0,2 0 0 15,-1 0 0-15,63 0 0 0,-88 0 0 16,-8 0 0-16,-7 0 0 0,-17 15 0 15,10-15 0 1,-38 10 0-16,0-10-136 0,0 0-177 16,-27 0-228-16,5-26-1484 0,22 26 568 15,-19 0-50-15,19-25 370 0</inkml:trace>
  <inkml:trace contextRef="#ctx0" brushRef="#br0" timeOffset="28288.9987">28340 6249 1685 0,'0'-10'98'0,"0"3"115"16,0-2 509-16,0 3-263 0,0 5 84 16,0-5-25-16,0 1-12 0,0 3-43 15,0-5 234-15,0 4-289 0,0-2-72 16,0 1-64-16,0 4 106 0,0 0 174 15,0 0-328-15,0 0-144 0,0 0-43 16,0 28-37-16,0-6 0 0,0 4 0 16,0 67 0-16,0 42 0 15,0-58 0-15,0 85 0 0,0 11 0 16,0-89 0-16,0 72 0 16,0-31 0-16,0-63 0 15,0-12 0-15,0 23 0 0,0-50 0 16,15-1 0-16,-15-7 0 0,0 2 0 0,0-12 0 15,0-4 0-15,0-1 0 0,0 0-328 16,0-21-198-16,0 21-231 0,0-25-253 16,0 25-149-16,0-33-1329 0,-16 10 1534 15,16 7 310-15</inkml:trace>
  <inkml:trace contextRef="#ctx0" brushRef="#br0" timeOffset="29362.0674">28369 7115 1186 0,'0'0'196'0,"0"0"28"0,0-15 143 16,0 15 5-16,0 0-14 0,0 0 659 15,0 0-510-15,0 0-81 0,0 22-56 16,0-22 8-16,0 0 407 0,0 0-451 0,0 0-41 16,19 18-64-16,-19-18-46 15,16 0 6-15,18 35 74 0,-16-23-104 0,10 4-58 16,8 1-2-16,0 1 8 0,41 18-59 15,-38-23-48-15,1 6 0 0,-3-2 0 16,-5 0 0-16,-7-4 0 0,18 16 0 16,-26-13 0-16,-4-7 0 0,-4-1 0 15,-4 0 0-15,7 6 0 0,-4-10 0 16,-8 0 0-16,0-4 0 0,0 0 0 16,0 0 0-16,0 0 0 0,0 0 0 0,0 0 0 15,0 0 0-15,0 0 0 0,0 0 0 16,-25-23 0-16,25 23 0 0,0 0 0 15,0-16 0-15,0 16 0 0,-17 0 0 16,17 0 0-16,0-16 0 0,-15 16 0 16,15 0 0-16,0-13 0 15,0 13 0-15,0-11 0 0,0 11 0 0,0-17 0 16,0 17 0-16,0 0 0 16,-21 0 0-16,21 0 0 0,0-22 0 15,-14 22 0-15,14-25 0 0,0 25 0 16,0-23 0-16,-15 7 0 0,15 2 0 15,0 14 0-15,-8-30 0 0,8 30 0 16,0-27 0-16,-7 16 0 0,7 7 0 0,0-10 0 16,0 10 0-16,0 4 0 0,0 0 0 15,0 0 0-15,0 0 0 0,-22 0 0 16,22 0 0-16,0 0 0 0,0 19 0 16,0-19 0-16,18 46 0 0,2-28 0 15,-5-4 0-15,2 4 0 0,1 2 0 16,1-6 0-16,30 5 0 0,-25-4 0 15,-2-3-35-15,-1 3-5 0,-4-10 15 16,0 6-75-16,-10-6 75 0,-4 7 1 16,-2-8 18-16,-1-4-15 0,0 0 29 0,0 0 62 15,-22 0-85-15,22 0 52 16,-21 0-46-16,21 0 9 0,-38 0-48 16,20 0 75-16,-3 0 18 0,2 0-20 0,0 0-27 15,-20 0-34-15,16 23 32 0,-2-23 1 16,4 17-28-16,3-17-5 0,4 15 49 15,-14-15-68-15,23 17 23 0,5-17-31 16,0 0 27-16,0 0 1 0,0 0-255 16,0 0 113-16,17-18-1 0,-17 18 35 15,0-31-9-15,23 16-25 0,0-19-134 16,-23 15 195-16,18 3 37 0,-18 3 1 16,13-1 35-16,-13 1-71 0,0 7 27 0,0 0-27 15,0 6-63-15,0-6-1512 16,0 6 610-16,0 0 8 0,-19 0 242 15</inkml:trace>
  <inkml:trace contextRef="#ctx0" brushRef="#br0" timeOffset="30554.5159">29138 7460 425 0,'0'-6'-3'16,"0"1"-1"-16,0-3 5 0,0 4 13 16,-18 3 3-16,18 0-6 0,0 1 14 0,0 0 8 15,-14 0 51-15,14 0-18 16,0 0 9-16,0 0 23 0,0 0 33 15,0 0 159-15,0 0-153 0,0 0-26 0,0 0-56 16,0 0 40-16,0-13-31 16,0 13 97-16,0 0-125 0,0-11-18 0,0 11 17 15,0 0 12-15,0 0 6 0,0-5 79 16,0 5-114-16,0 0 29 0,0 0 151 16,0 0-120-16,0 0 37 15,0 0-47-15,0 0 63 0,0 0-107 16,0 0 14-16,0 0-2 0,0 0-18 0,-23 0-23 15,23 0-15-15,-15 0 25 16,15 0-10-16,0 0 20 0,-14 0-8 16,14 0-11-16,-11 0 15 0,11 0 51 0,0 0 44 15,0 0 30-15,0 0 51 0,0 0 252 16,0 0-210-16,0 0 43 0,0 0-10 16,0 0-12-16,0 0 30 0,0 0 8 15,0 0-148-15,0 0-33 0,0 0 48 16,0 0 46-16,0-24 47 0,0 24-133 15,0 0-1-15,0 0-13 0,0 0-17 16,0 0-2-16,0 0 164 0,0 0-77 16,0 21-19-16,0 12 411 15,0-4-420-15,0 8-85 0,0-1-28 16,0 66-28-16,0 42 0 16,0-86 0-16,0 91 0 15,-22-12 0-15,22-78 0 0,0-6 0 0,-18 58 0 16,18-43 0-16,0-39 0 15,0 13 0-15,0-9 0 16,0-31 0-16,0-2 0 0,18-19 0 16,-3-2-603-16,-15-16-165 15,0 37-328-15,0-22-127 0,0 22-340 16,0-19 283-16</inkml:trace>
  <inkml:trace contextRef="#ctx0" brushRef="#br0" timeOffset="31845.3637">28417 6524 451 0,'0'0'10'15,"0"0"41"-15,0 0 64 0,-22 0 194 16,22-17-114-16,0 17-6 0,0 0 32 0,0 0 38 16,0 0-15-16,0 0 274 0,-11 0-227 15,11 0 72-15,0 0-4 0,-8 0 73 16,3 0 267-16,5 0-414 0,0 0-48 16,-2 0-31-16,2 0 59 0,0 0-4 15,0-21 238-15,0 21-306 0,0 0-47 16,0 0-39-16,0 0-57 0,20 0 64 15,-20-18-102-15,30 18 75 0,-5-23-107 16,7 6 14-16,4-1-11 0,53-13-7 0,-38 11 9 16,5-3 36-16,1 1-10 15,-3 8-6-15,42-13 12 0,-62 17-40 0,2 1 30 16,-11-2-6-16,-11 8-11 16,-2-1 27-16,-2 0 96 0,-8 0-20 0,-2 2 17 15,0 2-36-15,0 0 2 0,0 0-85 16,-24 0 65-16,24 0 11 0,0 0 10 15,0 0 48-15,-12 0-44 0,12 0 16 16,0 0-62-16,0 0-35 0,0 0 0 16,0 0 40-16,0 18-16 0,0-18-24 15,0 0 0-15,0 0 0 0,0 0 0 16,0 0 0-16,0 0 0 0,0 0 0 16,0 0 0-16,0 0 0 0,-20 0 0 15,20 0 0-15,0 0 0 0,0 0 0 16,0 0 0-16,0 0 0 0,0 0 0 15,0 0 0-15,0 0 0 0,0 0 0 16,0 0 0-16,0 0 0 16,0 0 0-16,0 0 0 0,0 0 0 15,0 0 0-15,0 0 0 0,0 0 0 16,0-35 0-16,0 35 0 0,0-26 0 16,0-4 0-16,0-38 0 15,0 36 0-15,0 4 0 0,0-48 0 16,0-9 0-16,0 45 0 15,0-48 0-15,0 6 0 0,0 36 0 16,0-34 0-16,0 24 0 16,0 29 0-16,0 1 0 0,0-8 0 15,0 27 0-15,0 0 0 0,0 2 0 16,0-3 0-16,0 4 0 0,0 4 0 16,0 0 0-16,0 0-187 0,0 0-229 15,0 0-305-15,0 27-573 0,0-27-361 16,0 26-1303-16</inkml:trace>
  <inkml:trace contextRef="#ctx0" brushRef="#br1" timeOffset="40628.2826">27189 7002 1468 0,'0'0'154'0,"0"0"79"16,0 0 81-16,-19 0 99 0,19 0 283 15,0 0-340-15,0 0 19 0,0 0-58 16,-12 0-37-16,12 0-57 0,0 0 38 15,0 0-124-15,0 0-40 0,0 0 133 16,0 0 27-16,19 0 327 0,-19 0-364 16,0 0 9-16,16 0 1 0,-16 0-13 15,0 19-1-15,15 2 95 0,-15-21-234 0,17 26-16 16,-6-11 8-16,-2 5-2 0,15 29 32 16,-12-26-99-16,1 1 0 15,3 4 0-15,-5 1 0 0,5 2 0 0,22 22 0 16,-18-27 0-16,2 1 0 0,-3-5 0 15,1 8 0-15,20 8 0 0,-26-20 0 16,-5 0 0-16,0 1 0 0,4 0 0 16,-7-2 0-16,4 4 0 0,-10-10 0 15,3 3 0-15,-2-9 0 0,-1-2 0 16,0-3 0-16,1 0 0 0,-1 0 0 16,0 0 0-16,0-22 0 15,0 22 0-15,0 0 0 16,0 0 0-16,0 0 0 15,0 0 0-15,0 0 0 0,0 0 0 16,0 0 0-16,0 0 0 0,0 0 0 16,0 0 0-16,0 0 0 0,0 0 0 15,0 0 0-15,18 0 0 0,-18-24 0 16,0 24 0-16,17 0 0 0,0 0 0 16,-2 0 0-16,-1 0 0 15,13 0 0-15,-20-17 0 16,18 17 0-16,-2-17 0 15,-11 17 0-15,1 0 0 0,8-12 0 0,-11 12 0 16,-5 0 0-16,-5-9 0 16,0 9 0-16,0 0 0 15,0 0 0-15,0 0 0 16,0 27 0-16,0-27 0 0,-32 42 0 16,15-25 0-16,-4-2 0 0,7 7 0 15,-7-5 0-15,3-1 0 0,0 1 0 16,2 3 0-16,-20 26 0 0,9 5 0 15,14-26 0-15,-5 18 0 16,7-12 0-16,11-19 0 16,0-3 0-16,0-9 0 0,0 25 0 15,23-25 0-15,5 0 0 0,-14-19 0 16,5 19 0-16,-1-27 0 0,10 8 0 16,-1-3 0-16,0 10 0 0,36-24 0 15,-34 23 0-15,-4 2 0 0,2 0 0 16,-9 11 0-16,8 0 0 0,-17 0 0 15,-7 0 0-15,1 0 0 0,0 0 0 16,-3 0 0-16,0 0 0 0,0 0 0 16,0 0 0-16,0 0 0 0,-27 0 0 0,1 20 0 15,26-20 0-15,-31 20 0 16,15-2 0-16,-2-18 0 0,1 15 0 16,3 5 0-16,-17 6 0 0,15-4 0 15,4-22 0-15,-1 0 0 0,4 7 0 16,1 10 0-16,5-7 0 0,-2 5 0 0,3 18 0 15,2-21 0-15,0 5 0 16,0-5 0-16,0-3 0 0,0-1 0 0,25 2 0 16,-25-5 0-16,31 0 0 0,-17-5 0 15,1 0 0-15,0-27 0 0,-1 27 0 16,3-28 0-16,19-14 0 0,-19 28-20 16,3 14 20-16,-2 0-14 0,-2-21 0 15,9 21 26-15,-12 0 2 0,-6 0 0 16,0 0-14-16,-5 0 1 0,1 0-1 0,0 0 0 15,0 0 7-15,-1 0-7 0,8 0 0 16,-8 0 0-16,-2 0 0 0,0 0 0 16,0 0 0-16,0 0 0 0,0 0 0 15,0 18 0-15,-23-18 0 0,23 0 0 16,0 0 0-16,-20 0 0 0,20 29 0 16,0-29 0-16,0 0 0 0,0 0 0 15,0 0 0-15,0 0 0 16,0 0 0-16,0 0 0 15,0 0 0-15,0 0 0 16,18 0 0-16,-18 19 0 0,19-2 0 16,12-17 0-16,-31 17 0 0,24-17 0 15,3 17 0-15,10-6 0 16,-18 4 0-16,21-5 0 16,-5 15 0-16,-18-19 0 0,11 7 0 15,-4 11 0-15,-18-10 0 16,4-3 0-16,10 15 0 0,-9-14 0 15,-3 0 0-15,3-1 0 0,1-2 0 16,1 0 0-16,-3-1 0 0,4 6 0 16,18 1 0-16,5 4 0 15,-16-9 0-15,21 7 0 16,-9-3 0-16,-16-7 0 0,13 10 0 16,-2-4 0-16,-25-13 0 15,12 9 0-15,8 4 0 0,-11-4 0 0,-3-1 0 16,6-2 0-16,-12-3 0 0,8 8 0 15,0-5 0-15,1-1 0 0,16 0 0 16,-14-5 0-16,-5 0 0 16,13 0 0-16,-9 20 0 15,-13-20 0-15,0 0 0 0,30 13 0 16,-30-13 0-16,0 0 0 0,0 0 0 16,22 0 0-16,-22 0 0 0,0 0 0 15,-23 0 0-15,23 0 0 0,0 0 0 16,0 0 0-16,21 0 0 15,-6 0 0-15,-15 0 0 16,0 19 0-16,0-19 0 0,0 0 0 16,0 0 0-16,0 0 0 0,0 0 0 15,0 0 0-15,0 0 0 0,0 0 0 16,0 0 0-16,0 0 0 0,0 0 0 16,0 19 0-16,28-19 0 15,-28 0 0-15,0 0 0 16,23 0 0-16,-23 20 0 0,0-20 0 15,14 0 0-15,-14 0 0 16,0 0 0-16,0 0 0 0,0 0 0 16,0 0 0-16,0 0 0 0,0 0 0 15,-18 0 0-15,18 0 0 16,0 0 0-16,-23 0 0 16,23 0 0-16,21 0 0 15,-21 0 0-15,0 0 0 0,0 0 0 16,0 0-82-16,0 0-1048 15,0 0-180-15,0 0-516 0,0 0 184 16,0 0 319-16</inkml:trace>
  <inkml:trace contextRef="#ctx0" brushRef="#br1" timeOffset="43182.2838">26951 8074 475 0,'0'0'-27'16,"0"-18"-15"-16,0 18-1 0,0 0-9 15,0-16 39-15,0 16 9 0,0 0-34 16,0 0-32-16,-21 0 60 0,21 0-108 16</inkml:trace>
  <inkml:trace contextRef="#ctx0" brushRef="#br1" timeOffset="43773.0582">26917 8040 394 0,'0'0'40'0,"0"0"-12"0,0 0 301 16,0 0-151-16,0 0 82 0,0 0-58 0,0 0-2 15,0 0 293-15,0 0-233 0,0 0-57 16,0 0 49-16,0 0 36 0,0 0 149 16,0 0 305-16,0 0-361 0,0 0-139 15,0 0 61-15,0 0 15 0,0 0 276 16,0 0-325-16,0 0 31 0,0 0-31 16,0-19 56-16,0 19-20 0,0 0 155 15,0 0-373-15,0 0-55 0,0 0-32 16,0 0 0-16,0 19 0 0,0-1 0 15,0-5 0-15,0 1 0 0,0 5 0 16,0 28 0-16,0-23 0 0,0 8 0 16,-21 6 0-16,21 7 0 0,0-6 0 15,0 0 0-15,0 0 0 0,0 39 0 16,0 6 0-16,0-50 0 16,0 20 0-16,0-5 0 15,0-39 0-15,0 0 0 16,0-10 0-16,0 0 0 0,0 0 0 15,17-28 0-15,-17-3 0 0,0 9 0 16,0 5 0-16,29-5 0 0,-12-1 0 16,-3 9 0-16,-1-12 0 0,23-14 0 15,0 7 0-15,-24 16 0 0,13-4 0 16,-1 6 0-16,-15 10 0 16,13 3 0-16,-6 2 0 15,-11 0 0-15,3 23 0 0,-5-5 0 16,-3 5 0-16,0-7 0 15,0 5 0-15,0 11 0 16,0-17 0-16,0 18 0 16,0 3 0-16,0-11 0 0,0-16 0 15,0 23 0-15,0-22 0 0,-25 3 0 16,25 4 0-16,0-3 0 0,0-1 0 0,-22 5 0 16,22 3 0-16,-17 11 0 15,17-15 0-15,0-11 0 16,0-6 0-16,0 0-16 0,0 0-204 0,0 0-315 15,0 0-261-15,0-21-1576 16,21 21 1076-16,-21 0 66 0,0 0 395 0,30-22 182 16</inkml:trace>
  <inkml:trace contextRef="#ctx0" brushRef="#br1" timeOffset="44052.319">27341 8701 3716 0,'0'0'231'0,"7"0"119"0,-7 0 80 15,11 0 15-15,-11 0-17 0,8 0 360 16,-8 0-492-16,2 0-50 0,2 0 14 16,-4 0 2-16,0 19 275 0,0-19-422 15,0 27-28-15,0-7-87 0,0-5 0 16,0 9 0-16,0 20 0 0,0-26 0 15,0-3 0-15,0 0 0 0,0-6 0 16,0-1 0-16,-20 0-86 0,20-7-83 0,0 2-188 16,-14-3-207-16,14-23-1730 15,0 23 1432-15,20-23-125 0,-20-18-857 16,21 15 1222-16</inkml:trace>
  <inkml:trace contextRef="#ctx0" brushRef="#br1" timeOffset="44201.7308">27393 8390 4665 0,'0'18'168'16,"-20"-18"62"-16,20 16 81 0,0-16-29 0,0 0-52 15,0 24 105-15,0-4-318 0,0-20-126 16,20 17-188-16,-20-17-182 0,22 14-1154 16,-5-14 568-16,-17 4-39 15,15-4 343-15</inkml:trace>
  <inkml:trace contextRef="#ctx0" brushRef="#br1" timeOffset="44671.237">27478 8674 2677 0,'0'0'162'0,"0"0"109"0,0 19 561 16,0-19-448-16,0 14-50 0,19-14-197 16,-19 0 60-16,0 11-120 0,19-11 129 15,0 0-134-15,-19 0 38 0,14 0-53 16,-2 0-42-16,4 28 15 0,-6-28-22 16,-2 0 41-16,1 0-29 0,3 0-39 15,-4 0 0-15,5 0-41 0,-7-27 72 16,-2 27 9-16,-2-16-17 0,0 16 7 15,-2-37-45-15,0 37 25 0,0-19 0 16,0 5-37-16,0 1 57 0,0 13-8 0,0-14 8 16,-20 7-34-16,20 7 55 0,-18 0 43 15,3 0 94-15,-11 0 232 0,12 19-227 16,-3-19-4-16,2 18-3 0,-1-18-33 16,5 36 138-16,-8-10 58 0,13 5-170 15,4-4-141-15,2 2 51 0,0 0-26 16,0 13 1-16,0-19-40 0,29 6-7 15,-29-8-49-15,31-3 12 0,-10-1-29 0,34 4-288 16,-28-13-106-16,-2-4-177 16,4 0-311-16,-2-2-268 0,14-2-1354 0,-30 0 1741 15</inkml:trace>
  <inkml:trace contextRef="#ctx0" brushRef="#br1" timeOffset="76514.0061">29155 5312 460 0,'0'0'14'16,"0"0"155"-16,0 0-20 0,0 0 59 16,19 0 35-16,-19 0-7 0,0 0 31 15,0 0 220-15,0 0-270 0,0 0-11 16,0 0 44-16,0 0 39 0,0 0 83 15,0 0 443-15,0 0-452 0,0 0-124 16,0 0 1-16,19 0 28 0,-19 17 397 16,0-17-350-16,15 0-32 0,-15 0-51 0,0 0 45 15,14 0 9-15,-6 20 150 0,-8-20-344 16,8 17-60-16,-3-17 12 16,1 15-44-16,9-3 37 0,-6 4-37 0,2 2 0 15,1-3 0-15,3 8 0 0,-1 3 0 16,20 37 0-16,-15-21 0 0,0-6 0 15,6-2 0-15,-3 11 0 0,6-6 0 16,16 36 0-16,-18-29 0 0,-3-7 0 16,-8 3 0-16,-3 2 0 0,4 1 0 15,-8-4 0-15,3 44 0 16,-5-1 0-16,5-42 0 0,-3-4 0 16,4 35 0-16,-1-32 0 0,-9-8 0 0,-2 1 0 15,0 10 0-15,21 63 0 16,-21-71 0-16,0-2 0 0,0 2 0 15,0 2 0-15,0-6 0 0,0 28 0 16,-27-1 0-16,27-28 0 16,-21 30 0-16,21 4 0 15,0-31 0-15,0-2 0 0,0 25 0 16,-25 4 0-16,25-32 0 16,-20 24 0-16,5 12 0 15,15-37 0-15,0 18 0 16,-25 2 0-16,25-24 0 0,0 1 0 0,-25 19 0 15,4-27 0-15,21 5 0 0,-21 10 0 16,7-17 0-16,-5 6 0 0,6 1 0 16,13-6 0-16,-39 28 0 0,13-16 0 15,12-2 0-15,-4 13 0 16,5-1 0-16,4-21 0 16,-5 20 0-16,0-12 0 15,5-7 0-15,0-1 0 0,-12 3 0 16,14-3 0-16,0-4 0 0,-1 0 0 0,1 1 0 15,2-3 0-15,-4 0 0 16,1 6 0-16,-4 8 0 0,-10-4 0 16,13-8 0-16,-7 11 0 15,5-3 0-15,5-16 0 16,2 4 0-16,4 11 0 0,0-13 0 0,0 0 0 16,0 1 0-16,0-3 0 0,0 4 0 15,-17-6 0-15,17-1 0 0,0 3 0 16,-17 14 0-16,4-13 0 15,4 7 0-15,0-3 0 16,3-5 0-16,2-2 0 16,-9-3 0-16,5 0 0 0,5 0 0 15,-10 19 0-15,13-19 0 0,-5 0 0 16,5 0 0-16,0 0 0 0,0 0 0 0,0 0 0 16,0 0 0-16,0 0 0 0,0 20 0 15,0-20 0-15,0 0 0 16,0 0-6-16,0 0-278 0,0-20-299 15,0 20-293-15,0-27-504 0,0-8-1592 16,30 12 1801-16</inkml:trace>
  <inkml:trace contextRef="#ctx0" brushRef="#br1" timeOffset="77814.321">29749 6604 1122 0,'0'-14'-11'0,"0"14"96"15,0 0 79-15,0 0 250 0,0-12-270 16,0 12-3-16,0-8-3 0,0 8 13 16,-19 0 32-16,19-17 96 0,0 17-116 15,-13 0 34-15,13-8 23 0,0 8 52 16,0 0 248-16,-17 0-255 0,17 0-20 15,0 0-33-15,0 0-70 0,0 0 224 16,-18 0 146-16,18 0-249 16,0 0 159-16,-23 0-213 0,23 0-37 15,-20 0-2-15,20 0-29 0,-26 0 158 16,1 0-83-16,9 0-73 0,1 0-8 16,-3 0-75-16,-15 0-23 0,-5 29-37 15,6-29 0-15,18 29 0 0,2-14 0 16,-3 10 0-16,2-25 0 0,2 22 0 15,-15 0 0-15,13-3 0 0,-2-7 0 16,3 0 0-16,0 3 0 0,-1-1 0 16,-10 20 0-16,6-17 0 0,6-3 0 15,3 5 0-15,-3-1 0 0,0 2 0 16,8-5 0-16,0 32 0 0,3-31 0 16,0 7 0-16,0 2 0 0,20 1 0 15,-20-2 0-15,23 5 0 0,-6 12 0 16,6 17 0-16,-11-48 0 0,5 12 0 15,20 15 0-15,9 13 0 16,-16-35 0-16,22 14 0 0,-4-11 0 16,24-13 0-1,-62-5 0-15,8 0 0 0,1 0 0 16,26 0 0-16,-14 0 0 16,-18 0 0-16,10 0 0 0,18 0 0 15,-27 0 0 1,32 0 0-16,-35-26 0 0,8 26 0 15,6-14 0-15,-22 14 0 0,8-12 0 0,-8 12 0 16,4 0 0-16,0 0 0 0,11-20 0 16,-7-5 0-16,-2 25 0 0,2-18 0 15,0 1 0-15,-3 2 0 0,10-11 0 16,-13 13 0-16,-1 13 0 0,5-15 0 16,-5 4 0-16,-3-4 0 0,8-11 0 15,-8 15 0-15,6-3 0 0,-5-1 0 16,0-2 0-16,7 6 0 0,-9 3 0 15,0-6 0-15,0-15 0 16,0 22 0-16,0-15 0 0,0 17 0 16,0-1 0-16,0-23 0 0,0 8 0 15,0 13 0-15,0-12 0 0,-25 6 0 16,25-4 0-16,-19-16 0 0,7 21 0 16,12 2 0-16,-14-9 0 0,14 10 0 0,-7-16 0 15,0 4 0-15,-1-12 0 16,8 20 0-16,-12-8 0 15,4 12 0-15,2 2 0 0,-3-1 0 16,-1 0 0-16,-24-8 0 16,3-6 0-16,26 23 0 15,-9-6 0-15,-6-6 0 0,7 8 0 16,5 4 0-16,-3-3 0 0,6 3 0 16,-6 0 0-16,8 0 0 0,-5 0 0 0,6-24 0 15,-2 24 0-15,0 0 0 16,-24-22 0-16,-1 22 0 0,15 0 0 15,-11 24 0-15,15-24 0 0,6 0 0 16,-1 0 0-16,5 0 0 0,0 21 0 16,0-21 0-16,0 15 0 0,0-15-17 15,-19 0-245-15,19 0-244 0,0 10-306 16,0-10-1578-16,0 0 1033 0,0 0 121 16,0 0 398-16</inkml:trace>
  <inkml:trace contextRef="#ctx0" brushRef="#br1" timeOffset="79069.2359">29519 7195 506 0,'0'0'16'0,"0"-20"44"0,0 20 78 0,0 0 53 15,0-16 296-15,0 16-246 16,14 0-8-16,-14 0-35 0,0 0-5 0,0 0-9 16,8 0 276-16,-8 0-201 0,0 0 72 15,0 0-27-15,0 0-2 0,0 0 28 16,0 0 99-16,0 0-181 0,0 0-29 16,0 0-65-16,0 0 116 0,0 0 122 15,0 0-193-15,0 0-10 0,0 0 179 16,0 19-352-16,0-19 6 15,0 19-2-15,24-5 122 0,-24 8-126 16,0-5-18-16,19-17-30 0,-19 0 1 16,0 25 79-16,0-25-28 0,0 15-82 15,0-15 66-15,0 0-39 16,0 0 60-16,0 0 17 0,0 0-28 0,0 0 46 16,0 0-79-16,0 0 15 0,0 0-3 15,0 0-9-15,0 0-88 0,0 0 129 16,0-18-34-16,0 18 0 0,0-22 95 15,0 22-124-15,0-38 22 0,0 21-24 16,0 4 76-16,0-4-4 0,0 6-39 16,0-18-10-16,0 29 0 0,-19-14 18 15,19 11-8-15,0-2-28 0,-17 0 47 0,7-9 6 16,10 11 8-16,0-4-23 16,0 4 32-16,0 1-44 0,0-6 16 15,0 8 9-15,0-1 29 0,0 0-35 0,0-1-24 16,17 2-46-16,-17 0 28 0,14 0 33 15,-14 0 46-15,16 0-21 0,-16 21-15 16,33-21 60-16,-4 0-117 16,-1 0-21-16,-19 0 71 0,0 18 6 15,22 1 11-15,-28-19-36 16,1 17 48-16,-4-17-21 0,0 12 82 16,0-12-31-16,0 0-12 0,0 8-6 15,-23 0-48-15,23 0-27 0,-24 5 71 16,24-2 15-16,-25-4 71 0,25 0-37 0,-18 11 3 15,-1 3 76-15,19-6-133 0,-8-5-20 16,-4-2-39-16,12 4 48 0,-8 9-72 16,8-12-239-16,0-4-45 0,0-1-229 15,0 7-167-15,31-11-396 0,-4 0-1756 16,-27 0 1711-16,0-29 475 0</inkml:trace>
  <inkml:trace contextRef="#ctx0" brushRef="#br1" timeOffset="81546.664">21839 838 1266 0,'0'0'232'0,"0"0"-6"15,0 0 705-15,0-19-565 16,0 19 155-16,0 0-197 0,0-27 99 15,0 27 212-15,0 0-264 0,0 0-171 0,0 0 53 16,0-16 353-16,0 45 10 16,0-29-343-16,0 0-37 0,0 0 158 15,0 0-244-15,0 0-59 0,0 0-14 16,0 0-77-16,0 20 0 0,0-20 0 16,0 51 0-16,0-17 0 0,0-14 0 15,0 118 0-15,0-92 0 16,0-12 0-16,0-1 0 0,0 92 0 15,0-94 0 1,0-12 0-16,25-16 0 0,-25 4 0 16,0-7-162-16,0 0-368 0,0 0-1395 15,0-24 563-15,0 24-128 0,0-16 252 16,0 16 305-16</inkml:trace>
  <inkml:trace contextRef="#ctx0" brushRef="#br1" timeOffset="82036.0324">22240 1160 957 0,'0'-8'236'16,"0"8"14"-16,0 0 167 0,19 0-125 16,-19 0 290-16,0 0-243 0,0 0-23 0,0 0 82 15,0 0-82-15,0 0-93 16,0 0 328-16,0-18-457 0,0-1 41 15,0 19-89-15,0-14 83 0,0 14 538 0,0 0-409 16,0 0 34-16,0 0-158 0,-25 0 123 16,25 0 19-16,-43 20 352 15,43-20-471-15,-47 31 84 0,35-31-241 16,-1 29 0-16,-3-12 0 0,-4 6 0 16,2-1 0-16,1 26 0 0,17-25 0 15,0-7 0-15,0 1 0 0,0 9 0 16,48-8 0-16,-25 10 0 0,22-13-118 15,-20-8-156-15,6-2-194 0,5 0-210 16,11-5-966-16,-20-23 725 0,-4 23-86 0,1-21-45 16,-3 21 111-16,-7-28 279 0</inkml:trace>
  <inkml:trace contextRef="#ctx0" brushRef="#br1" timeOffset="82335.521">22552 1210 2457 0,'0'0'187'0,"0"0"205"0,0 0 172 15,0-21 1045-15,0 21-413 16,0 0-804-16,0 0-45 15,0 0 7-15,17 0 147 0,-17 0-335 16,22 0-166-16,-2 0 0 0,52-21 26 16,-36-8-37-16,1 29 11 15,-7 0 0-15,23-30-241 0,-29 30-81 16,2 0-148-16,-11 0-127 0,-9 0-92 16,-3 0-132-16,1 30-1087 0,-4-1 806 15,0-29 197-15,-27 0 298 0</inkml:trace>
  <inkml:trace contextRef="#ctx0" brushRef="#br1" timeOffset="82515.384">22599 1363 4287 0,'0'0'126'0,"0"0"172"15,23-21 20-15,13 21 664 0,-15 0-512 16,5-24-108-16,1 24-175 0,2 0-92 0,-9 0-183 15,29 0-224-15,-23 0-129 0,-3 0-301 16,0 0-401-16,-1 0-268 0,26-20-920 16</inkml:trace>
  <inkml:trace contextRef="#ctx0" brushRef="#br1" timeOffset="82846.2249">23261 768 3785 0,'0'0'544'0,"0"0"-103"15,0 0 216-15,0 0-84 0,0 34 614 16,0-15-743-16,0 6-134 0,0 6-166 16,0-3-38-16,0 10-106 0,0 38 0 15,19-39 0-15,-19 2 0 0,15-3 0 0,-15 1 0 16,13-4 0-16,-13-7-81 16,0 24-497-16,8-31-77 0,-8-7-96 15,0 0-247-15,0-5-157 0,0 5-1323 0,0-9 1649 16</inkml:trace>
  <inkml:trace contextRef="#ctx0" brushRef="#br1" timeOffset="83146.1741">23521 1038 3670 0,'0'26'407'0,"-17"-26"-104"0,17 0 93 15,0 0-126-15,0 0-25 0,-15 19 258 0,3-19-248 16,12 20-50-16,0-20 24 0,0 28-62 16,0 7 93-16,0 10-163 15,0-22-89-15,0 24 144 0,0-25-160 16,0 27-73-16,0-38 47 16,19-1 42-16,-19 2 102 0,27-3-201 15,12-5-209-15,-16-4-96 0,-13 0 40 16,15 0-37-16,-1-20-71 0,17 20-388 15,-30-24 338-15,-3 24-49 0,-4 0-40 0,13 0-118 16,-15-19 102-16,0 4-337 0,-2 15 783 16</inkml:trace>
  <inkml:trace contextRef="#ctx0" brushRef="#br1" timeOffset="83402.7907">23476 1181 2237 0,'-4'0'181'0,"1"0"-16"16,3 0 141-16,0 0 52 0,0 0 58 15,0 0-3-15,23 0 154 0,6 0-443 16,-14 0-26-16,6 0-67 0,5 0-10 15,-3 0 5-15,22-21-159 0,-28 21-104 16,-2 0-122-16,0 0-180 0,-5 0-48 16,-5 0-1123-16,-5-17 1157 15</inkml:trace>
  <inkml:trace contextRef="#ctx0" brushRef="#br1" timeOffset="83602.0921">23521 977 3180 0,'0'0'301'0,"21"0"110"0,-21 0 102 16,37 0 105-16,-23 0-539 0,5 0-131 15,-2 0-240-15,3 0-398 0,-1 0-106 16,16 0-1337-16,-21 0 1530 0</inkml:trace>
  <inkml:trace contextRef="#ctx0" brushRef="#br1" timeOffset="84212.6391">23955 1027 1336 0,'0'0'215'16,"0"0"12"-16,0 0 112 0,0 0 622 0,13 0-352 15,-13 0 2-15,0 0-253 0,0-25-5 16,7 25 421-16,6 0 96 16,-4 0-687-16,5 0-101 0,3-22-53 15,22 44 3-15,-21-22-56 0,2 0-85 16,0 0-60-16,-2 0-187 0,8 0-509 16,-18 0 143-16,-4 20-83 0,0-20-268 15,-4 16-1563-15</inkml:trace>
  <inkml:trace contextRef="#ctx0" brushRef="#br1" timeOffset="84402.1903">23867 1206 3739 0,'28'11'190'0,"8"-11"381"16,-12 0 13-16,5 0-142 0,10 0-35 15,-8 0-155-15,0 0-322 0,28 0-83 16,-35 0-227-16,-4-18-247 0,-6 18-476 0,-5-14-404 16,2 14-501-16</inkml:trace>
  <inkml:trace contextRef="#ctx0" brushRef="#br1" timeOffset="85470.0229">24624 955 2171 0,'0'0'500'16,"0"0"-38"-16,0 0 112 15,0 0-40-15,0 0 17 0,0 0 273 0,0 0-428 16,0 0-55-16,0 0-27 0,0 0-23 16,0 26 112-16,0 6-98 15,0-3-96-15,19 9 7 0,-19 1-116 0,20 43-100 16,-20 11 0-16,0-53 0 16,0 45 0-16,0-40 0 0,0-17 0 15,0 4 0-15,0-6 0 0,0 3 0 16,0 1 0-16,0-5 0 15,0-25 0-15,0 0 0 0,24-31 0 16,-4-34 0-16,-20 33 0 16,0-36 0-16,21-18 0 15,-21 35 0-15,-32-44 0 0,32-12 0 16,-26 6 0-16,26 24 0 0,0 33 0 16,0 5 0-16,-14-6 0 0,5-8 0 15,9 33 0-15,0 4 0 0,0 0 0 16,31-29 0-16,-31 40 0 0,36-10 0 15,-13 5 0-15,17 0 0 0,-25 1 0 16,2 5 0-16,-3 4 0 0,28 0 0 16,-26 0 0-16,-1 0-16 0,2 0 16 15,5 22 0-15,-15 9 16 0,-3-3-16 16,-4-3 0-16,0-2 0 0,-24 34 0 16,24-28 0-16,-24 1 0 0,24-5 0 0,-29 1 0 15,-7 23 0-15,21-29 0 0,1-5 0 16,4-1 0-16,10-4 0 0,-17 1-7 15,9-6 7-15,3-5 0 0,5 3-43 16,0-3-33-16,0-25-34 0,25 25-114 16,-25 0 168-16,28-21-56 0,-10 21 51 15,3 0 73-15,17-32-96 0,-16 32 72 16,0 0-4-16,-1 21 90 0,2-21 33 16,-12 0-112-16,13 53 186 0,-17-35-71 15,-1-6 58-15,-4 2-93 0,-2 4-12 16,0 16-47-16,0-25-16 0,-27 8 0 15,27-5 0-15,-23 0 0 0,2 7 0 0,-19 1 0 16,14-8 0-16,5 10 0 0,-2-5 0 16,-5-10 0-16,7-7 0 0,-31 0-74 15,32 0-157-15,2 0-119 0,-2 0-52 16,5-32-392-16,8 32-141 0,-2-21-1499 16,9 21 1222-16,0-24 332 0,26 9 301 15</inkml:trace>
  <inkml:trace contextRef="#ctx0" brushRef="#br1" timeOffset="85802.4411">25285 594 2543 0,'6'-5'765'0,"-6"-11"-114"16,0 13-106-16,0 3 376 0,0 0-472 0,0 0 73 15,0 22 327-15,0-22-549 16,0 29-58-16,0-29-26 0,0 48-28 16,0-21-188-16,0 3 0 0,0 0 0 0,0 11 0 15,0-10 0-15,0 18 0 16,0 53 0-16,21-10 0 0,0-52 0 15,-21 29 0-15,0-50-180 0,0-12-183 16,0 4-272-16,0-5-250 0,0-3-178 16,0-3-1336-16,21 0 1258 0,-21-29 336 15,24 29 328-15</inkml:trace>
  <inkml:trace contextRef="#ctx0" brushRef="#br1" timeOffset="86071.3137">25591 814 5030 0,'0'0'11'15,"0"0"249"-15,0 0 186 0,0 28 28 16,0-28 181-16,0 26 160 0,0-8-538 16,0-18-114-16,0 0-103 0,0 0-60 15,0 19 0-15,0 21 0 16,0 22 0-16,0-5 0 0,16-2 0 15,-16-7 0-15,0-30 0 0,0 14 0 16,0-21 0-16,0-1-33 0,0 0-256 16,22-3-142-16,-22-5-288 0,16 1-975 15,-16-3 694-15,0 0 5 0,11-20-54 16,-11 20 116-16</inkml:trace>
  <inkml:trace contextRef="#ctx0" brushRef="#br1" timeOffset="86546.2031">25604 926 3006 0,'-17'0'508'0,"8"0"-89"0,-1 0 139 0,6 0-95 15,-3-20 27-15,-9 20 404 16,10 0-585-16,3-14-110 0,3 14-25 0,0 0-54 16,0 0 40-16,0 0-148 0,0 0-49 15,30 0-11-15,-30 0 84 0,33 0-51 16,5-27-46-16,-11 27 2 0,-2-19-24 15,2 19 58-15,13 0 126 0,-26-15-114 16,-3 15-47-16,3 0 37 0,-9 0-32 16,1 0 97-16,-6 17-156 0,0 4 141 15,0-21-73-15,0 22 145 0,-21-22-56 16,21 38 10-16,-19-38-82 0,19 0 35 16,-23 18-6-16,23-6 20 0,-21-4 5 15,4 13-57-15,8-21-10 0,9 14 9 0,-7-6 27 16,7-2-56-16,0-3-102 15,0-3 15-15,0 0 16 0,0 0-18 0,23 0-124 16,-23 0 162-16,27 0 158 0,0 0 208 16,-10 0-223-16,2 0 27 0,3 0 32 15,10 0 71-15,-14 0-120 0,-3 0 111 16,-2-25 2-16,-4 25-92 0,-3 28 135 16,-2-6-80-16,0-6 76 0,-4 2-109 15,0 1 62-15,-20 20-96 0,-2-8 83 16,22-9-142-16,-37 2 26 0,20-2 4 0,0 0 107 15,-25 9-28-15,22-21-106 0,-10-5-44 16,5-5-116-16,-2 0-114 0,2 0-190 16,-30-18-710-16,20 18 146 0,7-30-205 15,8 30-84-15,-1-32 2 0</inkml:trace>
  <inkml:trace contextRef="#ctx0" brushRef="#br1" timeOffset="97100.3909">30101 5107 563 0,'0'0'7'16,"0"0"71"-16,0 0 48 0,0 0 31 0,24 0 304 15,-24 0-239-15,0 0 15 0,19 0-23 16,-19 0 5-16,0 0 4 0,0 0 207 16,0 0-235-16,0 0 63 0,0 0 27 15,0 0 89-15,0 0 41 0,0 0 80 16,0 0-267-16,20 0-13 0,-20 0 13 15,0 0 202-15,0 14 83 0,12-14-280 16,-12 15-69-16,0-15 2 0,0 24 12 16,12-13-19-16,-3 23 118 0,-9-14-227 0,5 3-35 15,-2 0-38-15,-1 0 18 0,4 19 50 16,-6-27-157-16,0 0-41 0,0-2-120 16,0-2-155-16,0 1-55 0,0-5-770 15,0-7 440-15,0 0-57 0,0 0-157 16,0-27 12-16,0-10-202 0</inkml:trace>
  <inkml:trace contextRef="#ctx0" brushRef="#br1" timeOffset="97354.2151">30229 4829 2567 0,'0'-8'105'16,"0"8"123"-16,0-4 173 0,0 3 598 15,0-3-588-15,0 4-138 0,0 0-96 16,0 0-9-16,0 0 41 0,0 0-188 16,0 0-30-16,0 0-90 0,0 19-21 0,0-19-168 15,0 0-793-15,19 0 357 16,-19 13-27-16,0-13 1 0,0 0 19 0</inkml:trace>
  <inkml:trace contextRef="#ctx0" brushRef="#br1" timeOffset="97800.5723">30670 5134 609 0,'0'0'4'0,"0"0"72"0,0 0 45 16,0 0 85-16,0 0 41 0,0 0 166 16,0-25-227-16,0 25 13 0,0 0 11 15,0 0 1-15,0 0 191 0,0 0-173 0,0 0 49 16,0 0 58-16,0 0 23 0,0 0-43 16,0 0 158-16,-23 0-290 0,23 0 3 15,-30 17-7-15,9-17 24 0,1 19-23 16,-24 3 310-16,24-5-252 0,5 0-9 15,0 5-89-15,6 0-17 0,9 27-20 16,0-23-75-16,24-1-46 0,-3-4-51 16,8 1-139-16,10-8-253 0,53 3-802 15,-46-11 284-15,1-2-145 0,-4-2-111 16,-3-2 246-16</inkml:trace>
  <inkml:trace contextRef="#ctx0" brushRef="#br1" timeOffset="102333.6424">30476 6845 641 0,'0'0'171'16,"0"0"8"-16,0 0 80 0,0 0 25 0,0 0-6 16,0 0 40-16,20 0 344 15,-20 0-274-15,0 0 34 0,0 0 94 0,12 0-53 16,-12 21 229-16,0-21-476 0,9 0 65 15,-9 19 75-15,8-19 33 0,-8 19-50 16,6 2 216-16,-6-5-328 0,0 5 3 16,4 1-73-16,-4 8-48 0,0 33-50 15,0-22-59-15,0 7 0 0,0-7 0 0,0 1 0 16,0-1 0-16,0-7 0 16,0 33 0-16,25-44 0 0,-25-5 0 15,23 2 0-15,-23-2 0 0,19-7 0 0,-3 3 0 16,-7-9 0-16,-9-5 0 0,0 0 0 15,0 0 0-15,0 0 0 0,0-36 0 16,21-8 0-16,-21 16 0 0,0-82 0 16,0 66 0-16,0-4 0 15,-26-8 0-15,26 1 0 0,-20-65-5 16,-1 56 5-16,21 6 0 0,-12-1-2 16,12 5-47-16,-12 7-49 0,12-40-120 15,0 51 175-15,0 2-26 0,20 4 6 16,-20 4 45-16,53-18-17 0,-53 27 21 0,34 2-18 15,-17 2 18-15,13 11 15 0,-8-1 23 16,20-4 56-16,-27 7-100 0,4 0-37 16,-1 23 19-16,-1-2 8 0,3 21 107 15,-11-12-83-15,-4 6 61 0,-4 2-61 16,0-1-22-16,-1 2 42 0,0 31-54 16,-30-41 66-16,30 5 3 0,-25-4 7 15,25-2-52-15,-27 19 32 0,7-28-10 16,20-3 2-16,-22-3-12 0,22-4-25 15,-12-2-55-15,4-2-108 0,8-5 102 16,-6 0-30-16,6 0-30 0,0-19-23 16,0 0-147-16,21 19 202 0,-21-21 57 15,25 21 33-15,-10-19 23 0,3 19 30 0,16-13-82 16,-15 13 68-16,3 0 20 0,-3 0-29 16,0 0 219-16,14 24-36 0,-20 3-46 15,-2-27-113-15,1 31 73 0,-9-6 4 16,-2-7 59-16,-1 33 102 0,0-23-162 15,-23-6-21-15,23 13 56 0,-35-16-54 16,-3 17-61-16,15-20-90 0,-8-3 81 16,8 3 38-16,-1-1-22 0,-4-11-71 15,-12 12-208-15,20-7-16 0,0-2-53 0,10-7-199 16,0 0-173-16,2-26-1175 0,8 2 759 16,0 6-13-16,31-3 303 0,-11-7 194 15</inkml:trace>
  <inkml:trace contextRef="#ctx0" brushRef="#br1" timeOffset="102700.3736">31360 6692 3112 0,'0'0'174'16,"0"0"167"-16,0 0 722 0,-20 19-560 16,20-19-37-16,0 0-38 0,0 14 53 15,-17 6 336-15,17-6-514 0,0 1-56 16,0 4-97-16,0 0-62 0,0 1-70 15,-22 26-18-15,22-21 0 0,0 2 0 16,0 5 0-16,0-7 0 0,0 30-57 16,26-33-147-16,-26 3-104 0,0 1-137 0,13-7-249 15,-13-11 16-15,20 2-1145 0,0-8 934 16,-5-1-140-16,3-1 189 0,-2-21 194 16</inkml:trace>
  <inkml:trace contextRef="#ctx0" brushRef="#br1" timeOffset="103135.2705">31573 6624 4662 0,'2'0'119'0,"-2"0"100"15,0 0 159-15,0 22 615 0,0-3-531 16,0-19-108-16,0 29-114 0,0-12 48 15,0 17 56-15,0-10-236 0,0 9-92 16,0 2-8-16,0 1-8 0,0 0 0 16,0 37 0-16,0-41 0 0,0-1 0 15,0-6 0-15,0-6 0 0,0 14 0 16,0-23 0-16,0-6 0 0,0 5 0 0,0-8 0 16,0-1 0-16,21 0 0 0,-21 0-72 15,18-26-82-15,-18 26-56 16,15-31-31-16,5-1-88 0,-20 15 179 0,23 2 6 15,-10-3-53-15,-3 7 95 0,0 11 83 16,16-14 136-16,-16 8-77 0,1 6 0 16,-4 0-22-16,2 0 54 0,5 34 66 15,-9-34-72-15,2 23 19 0,2-23 9 16,-4 24-15-16,-1-24-7 0,-2 27 98 0,-2-13-70 16,0-3-34-16,0 0-41 15,-23 1 2-15,-9 8 3 0,12-15 18 16,-3 4-108-16,-1-1-68 0,-3-5-34 15,-2-2-126-15,-26-1-693 0,28 0 222 0,6-21-319 16,1 21-216-16,3-28-27 0</inkml:trace>
  <inkml:trace contextRef="#ctx0" brushRef="#br1" timeOffset="103465.0061">31324 6423 5147 0,'0'0'-10'0,"0"0"-38"16,0 15-250-16,0-15-185 0,0 0-260 15,-21 0-1390-15,21 12 1329 0</inkml:trace>
  <inkml:trace contextRef="#ctx0" brushRef="#br1" timeOffset="141509.4443">5116 10532 1787 0,'0'0'126'0,"-24"0"39"15,24 0 62-15,0 0 50 0,0 0-76 16,-16 0 221-16,16 0-262 0,-13 0-3 15,13 0-21-15,0 0 0 0,-15 0 147 16,8 0-158-16,1 0 15 0,6 0 58 0,-21 0-31 16,16 0-13-16,-14 17 68 0,13-17-165 15,-1 20 66-15,5-6-18 0,-9-3 23 16,11 15 87-16,0-16-150 0,0 3-70 16,0 1 11-16,0-5-10 0,0-3 10 15,24 4-16-15,-24-9 30 0,30 2-75 16,-6 0 43-16,-2-3-80 0,13 0-200 15,-17-20 150-15,0 20 66 0,-5-16-32 16,-13 16 102-16,13-27-76 0,-13 15-37 0,0-13 38 16,0 8 66-16,-21 5-7 15,21 0 20-15,-18-10 77 0,-3 6 37 16,-16 5-47-16,37 9-7 16,-14 2 0-16,-4 0 38 0,6 0-61 15,12 0-1-15,-6 18-36 0,6-18-3 0,0 0-10 16,0 19-32-16,0-19-135 0,28 13-856 15,-28-13 105-15,0 9-185 0,0-9 251 16,0 11 194-16</inkml:trace>
  <inkml:trace contextRef="#ctx0" brushRef="#br1" timeOffset="143205.8639">5039 10592 1377 0,'17'0'263'0,"-17"0"-4"15,0 0 103-15,0 0 20 0,0 0 13 16,0 0 484-16,0 0-465 0,0 0-50 16,0 0-67-16,0 0-59 0,0 0-41 15,0 22 87-15,0-22-143 0,0 22 19 16,0-7 50-16,-20 2-18 0,20 21 165 15,0-9-153-15,0-3-18 0,0 11-28 0,0 1 121 16,20 3-64-16,-20 51 103 0,24-43-258 16,-7 1-60-16,-17 4 0 0,17-7 0 15,-17 3 0-15,26 44 0 0,-26-48 0 16,0-4 0-16,0-4 0 0,0-1 0 16,0-3 0-16,0-6 0 0,0 26 0 15,28-8 0-15,-28-32 0 16,21 6 0-16,-21-13 0 15,0-7 0-15,0 0 0 0,0 0 0 0,0 0 0 16,0 0 0-16,0 0 0 0,0 0 0 16,-23 0 0-16,23 0 0 15,0 0 0-15,0 0 0 0,0 0 0 16,0 0 0-16,0 0 0 16,0 0 0-16,0 0 0 0,0 0 0 0,0 0 0 15,26 0 0-15,-26 0 0 0,0 0 0 16,21 0 0-16,-21 0 0 0,29 0 0 15,-7 0 0-15,36 0 0 0,-26 0 0 16,0 0 0-16,3 19 0 0,-2-19 0 16,-6 0 0-16,15 14 0 0,-21 0 0 15,-14-14 0-15,-4 25 0 16,-3-25 0-16,-28 22 0 0,2-22 0 16,-15 29 0-16,17-29 0 15,-37 33 0-15,-3-8 0 16,26-2 0-16,-1-3 0 0,-50 17 0 15,47-17 0-15,8 2 0 0,-6 4 0 16,5-2 0-16,6-3 0 0,1-6 0 16,12 2 0-16,-3 5 0 0,8-14 0 15,11-2 0-15,52-4 0 16,-12-2 0-16,9 0 0 16,-21-22 0-16,-11 22 0 0,-17 0 0 15,25-18 0-15,-9 18 0 0,10 0 0 16,-13 0 0-16,-7 0 0 0,-1 0 0 0,2 0 0 15,-7 0 0-15,0 17 0 0,0-17 0 16,0 15 0-16,0-15 0 0,-17 0 0 16,17 0 0-16,-17 0 0 0,17 0 0 15,0 0 0-15,0 16 0 0,0-16 0 16,22 0 0-16,-22 16 0 16,22 35 0-16,-22-33 0 0,0-1 0 15,0 6 0-15,0 1 0 16,0 6 0-16,0 31 0 0,0 1 0 15,0-30 0-15,23 30 0 16,-23 15 0-16,0-49 0 0,0 42 0 16,0 5 0-16,0-44 0 15,0-7 0-15,23 32 0 0,-23-22 0 16,0-14 0-16,0 6 0 16,21-4 0-16,-21-3 0 15,0-2 0-15,0-11 0 16,0-4 0-16,0-2 0 0,0 0 0 15,0 0 0-15,0 0 0 0,0 0 0 16,0 0 0-16,0 0 0 0,0 0 0 0,0 0 0 16,0 0 0-16,0 0 0 15,0 0 0-15,0 0 0 16,0 0 0-16,0 0 0 0,-19 0 0 16,19 0 0-16,0 0 0 15,0 0 0-15,0 0 0 0,0 0 0 16,0 0 0-16,0 0 0 0,-27 28 0 15,27-28 0-15,-23 27 0 0,0-10 0 16,-29 29 0-16,3 15 0 16,21-32 0-16,-22 20 0 0,-3 3 0 15,30-35 0-15,4-6 0 16,-6 10-872-16,17-3-250 0,4-7-723 0,0-2 97 16,-1-6 272-16</inkml:trace>
  <inkml:trace contextRef="#ctx0" brushRef="#br1" timeOffset="144005.0193">4825 13129 1565 0,'0'-6'112'0,"0"-1"298"0,0 4-124 15,0-1-38-15,-23 3-12 0,23 1 97 0,0 0 47 16,0 0 503-16,-16 0-495 0,16 27-30 15,0-12-38-15,0 6 43 0,22 38 416 16,-22-18-371-16,24 4-23 0,-24 11-80 16,20 10-45-16,4 4-125 0,-8 82-98 15,0-77-37-15,-7-1 0 0,-9 0 0 16,20-2 0-16,-20 35 0 0,11-56 0 16,2 0 0-16,-13-15 0 0,13-3 0 15,-6-8 0-15,4 1-173 0,-5-6-68 16,-2-20-294-16,-4 0-211 0,0 0-278 15,0-20-308-15,0-16-1316 0,0 14 1786 0</inkml:trace>
  <inkml:trace contextRef="#ctx0" brushRef="#br1" timeOffset="145119.6117">4941 13843 1509 0,'0'0'167'16,"25"0"394"-16,-25-18-141 0,0 18-30 0,17 0 59 15,-17 0 89-15,17 0 403 16,-17 0-561-16,0 0-88 0,10 0 8 16,-10 0 49-16,8 0-38 0,7 0 148 15,-15 0-231-15,15 0-1 0,-11 16-23 16,6-16 33-16,25 17-50 0,-16 0-145 15,5-2-42-15,7 0 0 0,8 3 0 0,3-1 0 16,36 15 0-16,-3 8 0 16,-39-31 0-16,18 20 0 0,-33-20 0 15,4 2 0-15,-8 2 0 0,-2-12 0 16,-6 3 0-16,2 8 0 0,-1-12 0 16,-8 0 0-16,-2 0 0 0,0 0 0 15,-23 0 0-15,23-25 0 0,-25 25 0 16,4 0 0-16,7-31 0 0,14 31 0 15,-21-22 0-15,-11 22 0 0,19-14 0 0,1 3 0 16,-3-3 0-16,9 2 0 0,-12-10 0 16,6 6 0-16,4-2 0 0,-6 7 0 15,5 1 0-15,-4-4 0 0,7 5 0 16,6 0 0-16,-5 2 0 0,5 0 0 16,0 2 0-16,0-1 0 0,0 1 0 15,0-1 0-15,-18 5 0 0,18 1 0 16,0 0 0-16,0 0 0 0,0 0 0 15,0 0 0-15,0 0 0 0,0 0 0 16,0 26 0-16,0-5 0 0,0-21 0 0,0 26 0 16,26-26 0-16,-26 23 0 0,22-14 0 15,5 13 0-15,-1-15 0 16,14 12 0-16,-26-10 0 0,1 1 0 16,-3-3 0-16,1-1 0 0,-6 2 0 15,2 4 0-15,-9-6 0 0,0-3 0 16,0 2 0-16,0-2 0 0,0 0 0 15,0 4 0-15,0-7 0 0,0 0 0 16,-23 0 0-16,23 0 0 0,-32 0 0 16,-1 0 0-16,16 0 0 0,17 22 0 0,-24-22 0 15,-7 19 0-15,31 3 0 16,0-22 0-16,0 19 0 0,0-19 0 16,-22 12 0-16,22-12 0 0,0 0 0 15,0 0 0-15,0 0 0 0,0 0 0 0,0 0 0 16,0 0 0-16,0 0 0 0,0 0 0 15,0 0 0-15,0 0 0 0,0 0 0 16,0 0 0-16,0-17 0 0,15 17-19 16,-15-17 19-16,0 5-70 0,0 0 43 15,0 3-32-15,0 9 51 0,0-13-28 16,0-1 47-16,0 1-84 0,0 1 78 0,0 2-97 16,0 6 43-16,0-7-4 0,0-3-177 15,0 14 26-15,-19 0-115 16,19 0-147-16,0 0-289 0,0 0-269 0,-19 21-1684 15,19-21 1647-15,0 19 377 0</inkml:trace>
  <inkml:trace contextRef="#ctx0" brushRef="#br1" timeOffset="146543.6833">5618 14056 995 0,'0'-6'127'16,"0"0"26"-16,0 2 72 0,0-3 290 15,0 7-253-15,0 0-20 0,0-1 15 0,0-2-62 16,-14 3 337-16,14 0-161 15,0 0-7-15,0 0 11 0,0 18 3 0,-10-18-60 16,10 17 314-16,0 2-303 0,0-4 3 16,0 6-42-16,0 0 35 0,0 27 293 15,27-19-394-15,-27 4-92 0,0 6-132 16,0 5 0-16,0-2 0 0,0 59 0 16,0-48 0-16,0-1 0 0,0 3 0 15,0-7 0-15,0 48 0 0,0-53 0 16,0-1 0-16,18-3 0 0,-18-7 0 15,0-6 0-15,18 30 0 0,-5-37 0 0,-13 1 0 16,17-1 0-16,-17-8 0 0,9 9 0 16,-9-20 0-16,0 0 0 0,0 0 0 15,0 0 0-15,0 0 0 0,0 0 0 16,0 0 0-16,0-20 0 16,0 20 0-16,0 0 0 0,0 0 0 0,0 0 0 15,0-24 0-15,0 24 0 0,0 0 0 16,0 0 0-16,0 0 0 0,0 0 0 15,0 0 0-15,0 0 0 16,0 23 0-16,0-23 0 0,23 0 0 16,28 0 0-16,-32 0 0 0,11 0 0 15,-2 0 0-15,10 0 0 0,1 0 0 0,-5 0 0 16,20 26 0-16,-25-26 0 0,-3 0 0 16,-2 0 0-16,-7 0 0 0,-4 20 0 15,8-20 0-15,-21 0 0 0,0 0 0 16,0 0 0-16,0 16 0 0,-34-16 0 15,-4 27 0-15,12-27 0 0,0 20 0 16,2-20 0-16,-4 21 0 0,-5-21 0 16,-3 17 0-16,-20 6 0 15,-7 11 0-15,27-23 0 0,14-7 0 16,-4 16 0-16,-5-16 0 16,26-4 0-16,4 0 0 0,1 0 0 15,27 0 0-15,-3 0 0 16,-8 0 0-16,4 0 0 0,3 0 0 15,8 0 0-15,3 0 0 0,-19 0 0 0,-6 0 0 16,-2 0 0-16,1 0 0 0,-8 0 0 16,0 0 0-16,-20 0 0 0,20 0 0 15,0 0 0-15,0 16 0 0,0-16 0 16,-24 0 0-16,24 0 0 16,0 27 0-16,0-27 0 0,22 40 0 15,-22 3 0-15,0-16 0 16,0 7 0-16,0 38 0 0,0 10 0 15,0-49 0-15,20 51 0 16,-1 3 0-16,-2-43 0 0,-17 45 0 16,0 11 0-16,22-57 0 15,-22 0 0-15,0 45 0 0,0-47 0 16,0 0 0-16,0-2 0 0,0 10 0 16,0-5 0-16,0-10 0 0,30 13 0 15,-5 16 0-15,2-5 0 16,-27-36 0-16,0 12 0 15,0-34 0-15,0 0 0 0,0 0 0 16,-22 0-364-16,22-30-126 16,-23-2-1100-16,23 4 314 0,0 6-187 0,-25-14 86 15,8 2 373-15</inkml:trace>
  <inkml:trace contextRef="#ctx0" brushRef="#br1" timeOffset="147853.1785">4871 13709 1945 0,'0'-14'141'0,"-18"14"317"15,18 0-203-15,0 0 55 0,-16 0 23 0,16 0 41 16,-17 0-32-16,4-11 303 0,13 11-457 16,-9 0 7-16,4-7-1 0,5 7 95 15,-15 0 265-15,11 0-330 0,-6 0-88 16,-7 0 53-16,3 0-7 0,-5 0-17 16,-26 20 86-16,17-20-157 0,-8 0-30 15,-9 0 40-15,5 0-23 0,-62 0 216 16,43 0-193-16,-1 0-27 0,-14 0-77 15,-4 0 0-15,1 0 0 0,-83 0 0 0,71 0 0 16,5 24 0-16,-11-24 0 0,-5 0 0 16,-81 17 0-16,90-4 0 0,-3-13 0 15,7 0 0-15,1 0-2 0,-11 0 2 16,-48 0 0-16,64 0 2 0,-1 0-2 16,12 25-14-16,5-25 5 0,-67 0-20 15,67 0 42-15,14 0-39 0,13 0 9 16,16 0 47-16,-42 0-76 0,43 0 14 15,3 0 32-15,4 0 35 0,-4 17-36 16,-41-17-25-16,48 12 69 16,1-12-54-16,-17 0 89 0,21 0-78 15,-7 0-33-15,9 0 33 0,4 0-4 0,0-24 37 16,0 24-123-16,28 0-61 0,-28 0-83 16,0 0-75-16,33 0-90 0,-16 0-669 15,-17 0 184-15,0 0-102 0,0 0-240 16,0-22-32-16</inkml:trace>
  <inkml:trace contextRef="#ctx0" brushRef="#br1" timeOffset="150076.1563">5088 11055 571 0,'0'-17'25'0,"0"17"77"0,0 0 52 15,0 0 520-15,0-11-301 0,26 11 24 16,-26 0-81-16,0 0 63 0,0 0-7 16,0 0 496-16,0 0-512 0,0 0-14 15,0 17-55-15,0-17 19 0,-19 0 335 16,19 0-347-16,-22 0-29 0,22 0 3 15,-29 0-21-15,12 0-55 0,-32 25 190 16,18-25-282-16,-6 0 37 0,4 0-106 0,-10 0 27 16,-63 23-9-16,49-23-49 0,2 0 0 15,-14 18 4-15,-3-18-4 0,-7 22 0 16,-84 7 1-16,88-17-1 0,-10 0 0 16,-7-4 0-16,9 0 0 0,5 9 0 15,-86 1 0-15,81-1 0 0,-6-10 0 16,3 5 0-16,5 5-28 0,-62 2 3 15,81-13 25-15,-3 5 27 0,5-11-52 16,15 0 13-16,-44 0-96 0,43 0 26 0,1 0 13 16,6 0-52-16,7 0 134 0,-19 0 2 15,-8 22-10-15,37-22-24 16,7 0 4-16,-4 0 3 0,-5 0 28 16,7 0-37-16,17 0 34 0,0 0-47 15,-31 0 57-15,31 0-42 0,-19 0 20 0,19 0-17 16,0 0 8-16,0 0 7 0,0 0 33 15,0 0 1-15,0 0-52 0,0 0 16 16,0 0-43-16,0 0 72 0,0 0-67 16,0 0 6-16,0 17-13 0,0-17 41 15,0 0 56-15,0 12-55 0,-30-12 32 16,30 13-23-16,0-13 24 0,-27 7-7 16,27-7 14-16,0 7-18 0,0-5-25 0,0 8 43 15,0-10-17-15,0 8-1 0,0 1-40 16,0 1 47-16,0 16 11 0,0-14 65 15,0 5-36-15,0 9-33 0,0-1 65 16,0 4-64-16,0 44 1 0,-21-39-32 16,21 12 0-16,0-2 0 0,0 8 0 15,0 40 0-15,-24-50 0 0,24 8 0 16,0-2 0-16,0-6 0 0,0 1 0 16,0-11 0-16,29 28 0 0,-29-17 0 15,19-28 0-15,-19 9 0 16,0-12 0-16,0-11 0 15,42 6 0-15,-42-7 0 16,0 0 0-16,0 0 0 0,32-19 0 16,-32 19 0-16,0-18 0 15,0 18 0-15,0 0 0 0,0 0 0 16,-22 0 0-16,22 0 0 0,0 0 0 16,28 0 0-16,-6 16 0 15,14-16 0-15,-6 14 0 16,37-14 0-16,-23 0 0 15,46 0 0-15,-23 0 0 16,-37 0 0-16,17 0 0 0,-19 20 0 16,-18-20 0-16,-3 0 0 0,-7 0 0 15,0 0 0-15,0 0 0 0,-29 0 0 16,29 0 0-16,-34 21 0 16,5-21 0-16,-5 0 0 0,-44 26 0 0,19 3 0 15,14-29 0-15,-62 31 0 16,16-9 0-16,53-16 0 15,-41 23 0-15,42 2 0 16,23-17 0-16,14 3 0 0,0-12 0 16,0-5 0-16,0 0 0 15,50 0 0-15,-19 0 0 0,3 0 0 16,-5 0 0-16,-13 0 0 0,58 0 0 0,-40 0 0 16,-11 0 0-16,-23 0 0 0,23 0 0 15,3 0 0-15,-26 0 0 0,0 0 0 16,0 0 0-16,0 0 0 0,0 24 0 15,0-7 0-15,0-17 0 0,0 0 0 16,0 0 0-16,0 20 0 0,-20-3 0 16,20-17 0-16,0 0 0 0,-41 0 0 15,21 25 0-15,20-12 0 0,23 12 0 16,-23-6 0-16,0 6 0 0,30-2 0 16,-30 9 0-16,0-10 0 0,24 9 0 15,-24 44 0-15,0-39 0 0,0 1 0 16,0-1 0-16,0-1 0 0,0 5 0 15,0-3 0-15,0 25 0 0,0-28 0 0,0-3 0 16,0 10 0-16,34-4 0 0,-34-7 0 16,0-5 0-16,0 24 0 15,-26-5 0-15,26-31 0 0,0 10 0 16,32 2 0-16,-32-11 0 16,26 2 0-16,-26 1 0 15,0-15 0-15,0 13 0 16,0-15 0-16,-24 0 0 0,24 0 0 15,0 24 0-15,0-24 0 0,0 0 0 16,27 15 0-16,-27-15 0 16,0 0 0-16,0 0 0 0,0 0 0 15,-28 0 0-15,28 0 0 0,0 0 0 16,0 24 0-16,-24-24 0 0,24 0 0 16,0 22 0-16,0-8 0 0,0-14 0 15,21 20 0-15,-21-20 0 0,0 13 0 16,36-13 0-16,-19 13 0 0,-17-6 0 15,-25 0 0-15,25-2 0 0,0-1 0 16,0-1 0-16,0 3 0 0,-27-6 0 16,27 0 0-16,0 0 0 0,0 0-8 0,0 0-43 15,0 18-454-15,0-18-13 0,0 0-216 16,-24 0-375-16,24 0-413 0,0 14 0 16</inkml:trace>
  <inkml:trace contextRef="#ctx0" brushRef="#br1" timeOffset="152452.1734">2634 13789 895 0,'0'-4'24'0,"0"-2"153"0,0 6 16 15,-29-3 54-15,29 3 12 0,0-5 37 16,0 1-11-16,0-1 228 15,0 2-205-15,0 1 29 0,20-1 43 16,-20 0 38-16,0 3 208 0,0 0-400 0,0 0-23 16,0 0-11-16,0 17 49 0,23-17-34 15,-23 44 156-15,22-19-257 0,-22 3 78 16,0 5-27-16,20 7 18 0,-20 48 115 16,0-39-148-16,0 8-69 0,22 1 68 0,-22 2 9 15,20-1-78-15,-20 57 96 0,26-61-150 16,-26-3 54-16,0-4-61 0,0-2 31 15,15 36-42-15,-15-47-1 0,0 2-22 16,0-5 23-16,0-5 0 0,24-1 1 16,-24 13-3-16,0-13-16 0,0-11 18 15,0-6 0-15,0 2 25 0,24 17-32 16,-24-21 7-16,0-5 0 0,0-2 25 16,0 0-25-16,0 0 0 0,0 0-12 15,0 0 12-15,0 0 0 0,0 0 0 16,0 0-9-16,0 0 9 0,0 0 0 15,0 0 21-15,0 0-21 0,-20 0 0 16,20 0-15-16,0 0 15 0,0 0-4 16,0-20-3-16,0 20 21 0,0 0-14 0,24 0-10 15,-4 0 10-15,0 0 0 0,-5 0 6 16,6 0-6-16,29 0-50 0,-24 0 33 16,3 26 17-16,1-26-20 0,4 0 20 15,-4 0 21-15,36 19-35 0,-37-19-18 16,22 19-8-16,-42-19 72 15,-5 0-97-15,-4 0 152 0,0 0-114 16,-28 0 21-16,9 17-44 0,2-17 65 16,1 0-28-16,-3 19 68 0,-13-19 1 15,-32 18 28-15,33-1-84 0,-5-2 0 0,-6 3 0 16,-5-6 0-16,-15 9 0 0,45-13 0 16,-1 10 0-16,-7-11 0 0,11 2 0 15,5-1 0-15,-3 6 0 0,12-9 0 16,-10 10-5-16,5-15 5 0,5 8-42 15,0-7-133-15,0-1 55 0,33 0 35 16,-33 0-4-16,28 0 19 0,-28-21 4 16,53 21-66-16,-40 0 107 0,2 0 11 15,-4 0 26-15,-11 0-36 0,16 0 20 16,-16 0-2-16,0 0 74 0,9 0-31 0,-9 0 54 16,0 0-22-16,0 0 112 15,0 0-85-15,0 0-93 0,0 0-11 0,0 0 81 16,0 19 76-16,0-19-63 0,0 0-86 15,0 20 0-15,0-3 0 0,0-3 0 16,0 12 0-16,0-7 0 0,0-3 0 16,37 13 0-16,-37-8 0 0,0 33 0 15,21-24 0-15,-21 0 0 0,32 7 0 16,-11-6 0-16,-21-2 0 0,24 44 0 16,-5-35 0-16,-2 8 0 0,-7-10 0 15,-10-4 0-15,0 59 0 0,0-51 0 16,25-2 0-16,-25-11 0 0,0 1 0 15,0 7 0-15,18 39 0 0,7-41 0 0,-25-2 0 16,0-7 0-16,0 15 0 0,0 29 0 16,0-47 0-16,0 15 0 0,0-6 0 15,0 6 0-15,0 3 0 0,24 21 0 16,-24-26 0-16,0-8 0 0,0 7 0 16,0-3 0-16,0 30 0 0,0-35 0 15,0 1 0-15,0-6 0 0,0 2 0 16,0-3 0-16,0 15 0 0,-28-19 0 15,28-8 0-15,0-2 0 0,0 9 0 0,0-7 0 16,0-7 0-16,0 0 0 16,0 0 0-16,26 0 0 0,-26 0 0 15,0-25 0-15,0 25 0 0,0 0 0 16,0 0 0-16,20 0 0 0,-20 0 0 0,0 0 0 16,0 0 0-16,29 0 0 0,-29 0 0 15,0 0 0-15,33 0 0 0,-33 0 0 16,22 0 0-16,-22 0 0 0,23 0 0 15,13 21 0-15,-36-21 0 0,17 0 0 16,-4 0 0-16,-1 21 0 0,6-4 0 16,5-17 0-16,-12 0 0 0,11 0 0 15,3 0 0-15,4 0 0 0,31 0 0 0,-21 0 0 16,-13 0 0-16,11 0 0 0,7 0 0 16,28 0 0-16,-8 0 0 15,4 0 0-15,-33 0 0 0,-10-21 0 16,1 21 0-16,-1 0 0 0,4 0 0 15,38 0 0-15,-32 0 0 0,7 0 0 16,1 0 0-16,-10-25 0 0,44 4 0 16,-38 21 0-16,0 0 0 0,-3-25 0 15,-5 8 0-15,-5 17 0 0,39-12 0 16,-33 12 0-16,0 0 0 0,-2 0 0 16,-1 0 0-16,33 0 0 0,-33 0 0 0,13 0 0 15,2 0-21-15,-5-31 21 16,-3 31-14-16,56 0 24 0,-49 0-28 0,2-19 31 15,-7 19-90-15,-7 0 72 16,42-13 17-16,-49 13 77 0,4 0-84 16,-7 0 1-16,6 0-6 0,-10 0 0 0,27 22 0 15,-20-22-7-15,-3 0 7 0,4 0 0 16,10 0 0-16,28 0 7 0,-28-26-9 16,2 26 2-16,0 0 0 0,4-22 0 0,-9 22 2 15,36-15-3-15,-34 15-50 16,-2 0 51-16,3-11 1 0,-11 11-1 15,20 0 51-15,-18 0-51 0,-9 0 0 0,5 29 0 16,-1-29 0-16,-3 0 0 16,44 0 0-16,-37 0 0 0,-1 0 0 0,7 0 0 15,-2-22 0-15,32 2 0 0,-34 20 0 16,10-19 0-16,-7 19 0 0,4 0 0 16,-3-28 0-16,19 28 0 0,-25 0 0 15,-5 0 0-15,-11 0 0 0,11 0 0 16,18 0 0-16,-13 0 0 0,0 0 0 15,33 0-51-15,-37-18-61 16,-7 18-43-16,20 0-51 0,4-24-13 16,-4 24 224-16,-5 0 129 0,5-15-114 15,2 15 33-15,-2 0-50 0,17-26-50 0,-23 26 89 16,-4 0-54-16,1 0-23 16,-1 0 50-16,10 0 13 0,-16 0-17 0,0 0-44 15,1 0 24-15,-1 0-41 0,6 0-58 16,12-17 105-16,-16 17 55 0,-2 0-63 15,8-20 11-15,-13 20-8 0,9-14 244 16,-13 14-230-16,4 0 17 0,-2 0-84 16,-1 0-32-16,-10 0 159 0,0 0-48 0,0 0-16 15,27 0-112-15,-27 0 29 16,0 0-185-16,0 0-687 0,21 0 349 16,-21-22-275-16,0 22-128 0,0 0-238 0,0-25 59 15</inkml:trace>
  <inkml:trace contextRef="#ctx0" brushRef="#br1" timeOffset="154118.1809">5286 12989 414 0,'0'0'10'16,"0"0"40"-16,0 0 30 0,24-16 177 16,-24 16-100-16,0-13 58 0,0 13 55 15,0 0 19-15,0-13 285 0,0 13-352 16,0 0-12-16,0-8-27 0,0 8-1 15,0 0-12-15,0 0 272 0,0 0-191 0,25 0-6 16,-25 0 5-16,0 0-4 0,0 0 10 16,0 0 222-16,0 0-250 0,0 0-1 15,0 0 17-15,0 0-9 0,0 0 127 16,0 0-253-16,0 0-6 0,0 0-27 16,0 0 60-16,0 0-70 0,46 0 9 15,-12-27-109-15,7 27 32 0,12 0 44 16,13-19 63-16,86 5 286 0,-72 14-261 15,8-15-4-15,-5 15-87 0,6 0 1 16,64-9 2-16,-90 1-42 0,-9 8 0 16,-5 0 0-16,-19-7 0 0,0 4-32 15,2-2 32-15,-23 5 0 0,-7 0 32 0,-2 0-32 16,0 0 0-16,-24 0 0 0,-2 19 0 16,6-19 0-16,1 0 0 0,19 0-95 15,-20 0-162-15,20 0-799 0,0 0 276 16,0 0-258-16,0 0-273 0,0 0-120 15,28-22 258-15</inkml:trace>
  <inkml:trace contextRef="#ctx0" brushRef="#br1" timeOffset="154608.107">6553 12518 1635 0,'0'-8'252'16,"0"6"13"-16,0-5 127 0,0 7 100 16,0 0-28-16,0 0 580 0,0 0-665 15,0 0 671-15,-20 0-790 16,20 0-111-16,-13 21 58 0,13-21 13 0,-16 28 151 15,16 5-107-15,0-11-27 16,0 7 1-16,0 6-66 0,0 0-106 0,21 45-32 16,-21-32-34-16,18-4 0 0,-18 2 0 15,16 0 0-15,-16 29 0 0,12-43 0 16,-12-3 0-16,10-4 0 0,-2 13-517 16,-8-33 7-16,7-1-212 15,1-4-438-15,-8-19-2004 0,4 19 1928 16</inkml:trace>
  <inkml:trace contextRef="#ctx0" brushRef="#br1" timeOffset="155403.4853">6773 12501 410 0,'0'0'59'16,"0"0"-36"-16,0 0 27 0,0 0 20 16,0 0 110-16,0 0-13 0,0 0 78 15,0 0 47-15,0-21 47 0,0 21 292 16,0 0-324-16,0 0 37 0,0 0 17 15,0 0 23-15,0 0-6 0,0 0 215 16,0 0-381-16,0 0-36 0,0 21-31 16,0-21 53-16,22 21 272 0,-22-2-231 15,0-1 20-15,0 2-65 0,22 5 43 0,-22 1 6 16,24 44 231-16,-24-27-246 0,17-7-79 16,-17 8-40-16,17-1-92 0,-2 39-9 15,-15-50-8-15,0-3 0 0,11-12 0 16,-11 8 0-16,0-4-17 0,6 4-258 15,-6-17-94-15,0 0-257 0,0-3-260 16,0-1-312-16,0-4-1755 0,0-27 1867 16</inkml:trace>
  <inkml:trace contextRef="#ctx0" brushRef="#br1" timeOffset="156307.4331">6875 12726 1113 0,'0'0'148'15,"0"13"88"-15,-17-13 99 0,17 0 389 16,0 0-385-16,0 0-7 0,0 0 22 16,0 0 42-16,0 0-101 0,22 0 24 15,-5 0-178-15,4 0-96 0,7 0 0 16,5 0-3-16,9 0-87 0,58 0 5 16,-43-24 63-16,7 24-9 0,6 0-14 0,3 0 61 15,58 0-72-15,-74 0 47 16,2-18-29-16,-11 18 12 0,-3 0-32 0,-10 0 20 15,7 0 118-15,-18 0-83 16,-15 0 55-16,-8 0 46 0,1 0 10 0,-2 0 460 16,-30 0-445-16,12 0 102 15,18 0-188-15,0 0-46 0,-19 0-16 16,19 0 25-16,-19 0 175 0,19 0-128 16,0 25-2-16,0-25-29 0,0 0-14 0,0 29 3 15,0-3 174-15,20-2-101 16,-20 1 31-16,20-3-17 0,-20 13-15 0,23 28 33 15,-2-22-155-15,-4 6 0 0,-8-4 0 16,1 5 0-16,6 11 0 0,9 54 0 16,-15-64 0-16,9 11 0 0,-7-4 0 15,6 5 0-15,-8 3 0 0,-4-12 0 16,4 0 0-16,11 65 0 0,-4-31 0 16,-10-46 0-16,14 31 0 15,-8-14 0-15,-10-29 0 16,2 15 0-16,-4-10 0 15,-1-15 0-15,0-13 0 0,0 15 0 16,0-20 0-16,0 0 0 0,0 0 0 16,0 0 0-16,0 0 0 0,0 0-128 15,0-21-637-15,0 21 14 0,0-17-352 0,0 17-226 16,0-17-229-16</inkml:trace>
  <inkml:trace contextRef="#ctx0" brushRef="#br1" timeOffset="158317.9943">8091 14190 558 0,'0'0'27'16,"0"0"6"-16,0 0 43 0,16 0 131 15,-16 0-1-15,0 0 28 0,0 0 58 16,0 0-60-16,0 0 2 0,0 17 142 15,0-17-229-15,0 0-35 0,0 0-30 16,0 0 58-16,0 0 217 0,0 0-226 0,0 0 7 16,0 0-27-16,0 0 68 0,0 0 28 15,0-20 246-15,0 20-219 0,0 0 77 16,0 0 1-16,0 0-97 0,0 0 2 16,0 0 190-16,0 0-163 0,0 0-1 15,0 0-44-15,-20 0-47 0,20 0 176 16,0 0-219-16,0 0 43 0,0 0 25 15,0 0-130-15,0 0 32 0,22 0 10 16,-3 0-52-16,-19 0 21 0,41-18-58 16,-12 18 18-16,40 0 13 0,-27 0-31 15,-5 0 0-15,-4 0 0 0,-1 0 0 0,-1 0-26 16,30 0-41-16,-47 0 7 16,-6 0 45-16,4 31 63 15,-12-31-70-15,-28 0-27 0,28 22-9 0,-57-6 155 16,28-16-86-16,7 12-28 0,-9 2 0 15,-10-14-55-15,-28 22 73 0,38 1-29 16,-4-11 60-16,0 0 6 0,-3 0-64 16,10 2 0-16,-25 16 65 0,30-20 2 15,7-5 13-15,2 4-19 16,10 3-182-16,25-9 35 0,-21 0-100 16,68 8-202-16,-31-4 150 0,4-5 62 15,5 1-46-15,8-3 110 0,68 0-54 16,-65 0 194-16,3 0-35 0,-10 0 34 0,-1 0 3 15,-8 0-12-15,10 26 74 0,-36-6-1 16,-3-20 41-16,-12 18 39 0,0-18 40 16,-68 23 212-1,36-23-418-15,-21 10 107 0,21-10-84 0,-1 0 132 16,3 0-178-16,-8 0 30 0,-2 0-14 16,-30 0-13-16,39 0 58 0,9 0 19 15,4 0-47-15,7 0 33 0,-5 0-31 16,16 0 23-16,0 19-47 0,0-19 35 15,0 19-28-15,0-19 24 0,20 29 35 0,-2-17-1 16,-18-2-47-16,16 4 81 0,-16 4-46 16,0 11 100-16,0-10-70 15,0 1 1-15,0-5 9 0,0 7 29 0,0 3 37 16,0 27 126-16,0-23-184 0,0-1-43 16,0 69 0-16,0-59-25 15,0-1 0-15,0 9 0 0,0 29 0 16,0-37 0-16,0 10 0 0,0 7 0 15,0-17 0-15,0 8 0 0,0-5 0 16,21 44 0-16,-3-36 0 0,-18-13 0 16,0 0 0-16,23 8 0 0,-10 12 0 15,7 18 0-15,3-4 0 16,-23-43 0-16,0 0 0 0,0 2 0 0,0 6 0 16,23-14 0-16,-23 30 0 0,0-40 0 15,22 18 0-15,-22-6 0 0,0-2 0 16,0-4 0-16,0 21 0 0,0-23 0 15,0 7 0-15,0-8 0 0,0-4 0 16,25 25 0-16,-25-22 0 0,0-4 0 16,0 4 0-16,0-8 0 0,0 3 0 15,0 6 0-15,0 0 0 0,0-7 0 16,0 3 0-16,0 0 0 0,0 2 0 16,0 12 0-16,0-11 0 0,0-13 0 15,23 0 0-15,-23 0 0 0,0 21 0 16,0-21 0-16,0 19 0 0,0-2 0 0,0-17 0 15,0 0 0-15,0 0 0 0,0 0 0 16,0 0 0-16,0 0 0 0,0 0 0 16,0-29 0-16,0 29 0 0,0 0 0 15,-29 0 0-15,29 0 0 0,-28 0 0 16,28 0 0-16,0 0 0 0,0 0 0 16,0 0 0-16,0-24 0 0,-20 24 0 15,0 0 0-15,20 0 0 0,-27 0 0 16,27 0 0-16,-36 0 0 0,24 0 0 15,-8 0 0-15,1 0 0 0,-2 0 0 0,-1 0 0 16,3 24 0-16,-3-24 0 0,4 0 0 16,-1 0 0-16,0-19 0 0,5 19 0 15,6 0 0-15,-19-23 0 0,11 23 0 16,1 0 0-16,-4 20 0 0,8-20 0 16,-17 0 0-16,11 0 0 0,0 0 0 15,-3 0 0-15,8 22 0 0,1-22 0 16,-23 21 0-16,18-21 0 0,3 18-28 15,-20-18-11-15,20-20 66 16,-2 20-44-16,1 0 17 0,-14-24 40 16,16 24-50-16,-3 0 10 0,1 0-62 0,7 0 62 15,-7 20 27-15,5-20 35 16,2 0-62-16,0 0 0 0,2 0-13 0,-2 0-18 16,-4 0-43-16,3-22 66 0,6 22 39 15,-1 0 18-15,0 0-24 0,-4 22-4 16,7-3-21-16,0-19 0 0,0 20-13 15,-25-20-8-15,25 0-3 0,-44 26-64 16,23-26-29-16,2 0 141 0,19 0-24 16,-27 0 12-16,1 0 110 0,15 0-122 0,11 0 90 15,-13 0-113-15,7 0-5 16,-2-19 28-16,0 19 22 0,4 0-34 0,4 0-38 16,0 0 36-16,0 0 14 15,0 0 60-15,-19 0-45 0,19 19-49 16,0-19 79-16,0 0-45 0,0 0 0 0,0 0 12 15,0 0-81-15,0 0 69 0,-18 0-56 16,18 0 50-16,0-15-106 0,0-9 28 16,0 24-101-16,0 0-38 0,0 0-75 15,0 0-248-15,0 0-944 0,0 0 424 16,0 0-180-16,0 0 64 0,23 0 280 16</inkml:trace>
  <inkml:trace contextRef="#ctx0" brushRef="#br1" timeOffset="159403.6868">1823 13544 709 0,'0'0'5'0,"23"0"-4"0,-23-13 86 0,0 13 33 16,0-9 109-16,0 9 47 0,0-9 32 16,0 3 326-16,0 6-362 0,0-8 2 15,0 8-5-15,0 0 58 0,0 0 39 16,0 0 294-16,-19 0-396 0,19 0-36 15,0 0-108-15,0 0 67 0,0 0 276 16,-13 0-120-16,13 0-33 0,0 0-12 16,0 0-56-16,0 0-34 0,0 0 208 15,-29 0-243-15,29 26 17 0,0-2-66 16,0-7-83-16,0 39 6 0,0-23-47 16,0 3 0-16,23 6 0 0,-23 4 0 0,0-4 0 15,0 54 0-15,0-13 0 16,0-48 0-16,0 6 0 0,21-21-14 15,-21-8-148-15,0-10-197 0,0 1-167 16,0-3-191-16,29 0-1117 0,-29 0 797 16,0 0-74-16,0-34 142 0,0 34 198 15</inkml:trace>
  <inkml:trace contextRef="#ctx0" brushRef="#br1" timeOffset="159837.1512">1574 13582 926 0,'0'-2'134'0,"0"0"17"16,0-3 41-16,0 3 71 0,0 2-46 0,0-12 287 15,-19 7-267-15,19-5 11 0,0 7 12 16,0 3 21-16,0-4 387 0,0 3-333 16,-20 1 408-16,20 0-591 15,0 21 15-15,0-21 26 0,0 0 42 16,0 48 238-16,24-27-248 0,-24 13-3 15,0 1-25-15,0-4 5 0,0 10-44 16,0 43-27-16,25-39-120 0,-25-3-60 16,32 2 13-16,-32-8 5 0,0 44-126 15,0-65-10-15,0 6-126 0,0-4-143 16,0-5-197-16,0-12-299 0,27 1-1126 0,-27-1 1054 16,0 0 245-16,0-31 216 0</inkml:trace>
  <inkml:trace contextRef="#ctx0" brushRef="#br1" timeOffset="160174.2081">1589 13851 2270 0,'0'0'79'0,"0"0"70"16,0 0 140-16,0 0 143 0,0 0 522 15,0 0-544-15,-21 0-93 0,21 0-64 0,0-17-48 16,-15 17 144-16,-10 0-157 0,13-16-15 16,-9 16 45-16,1 0 3 0,-7 0-25 15,-43 0 189-15,32 0-214 0,2 0-22 16,-6 23 8-16,-8-23 36 0,-33 22 100 16,49-22-210-16,-23 16-78 0,-26-1-9 0,52-15 0 15,-75 27 0-15,66-17 0 16,-9-10 0-16,28 12 0 0,-23-3 0 0,25-6 0 15,11-3 0-15,7 0-44 0,-5 0-175 16,6 0 6-16,0 0-82 0,0 0-172 16,25 0-894-16,15 0 342 0,-21 0-294 15,-19 0 6-15</inkml:trace>
  <inkml:trace contextRef="#ctx0" brushRef="#br1" timeOffset="160966.8987">3044 17069 321 0,'9'0'11'0,"-3"0"13"0,-1 0 0 16,-1 0-6-16,1 0 88 0,2-19-173 15,-7 19 22-15,4 0-151 0,-1-24 131 16</inkml:trace>
  <inkml:trace contextRef="#ctx0" brushRef="#br1" timeOffset="161706.3252">3266 16995 463 0,'0'0'35'0,"0"0"13"15,9 0-40-15,-9 0 61 0,0 0 415 16,0 0-97-16,0 0-86 0,0 0 1 16,0 0-11-16,0 0 10 0,0 0 159 15,0 0-270-15,0 0 13 0,0 0 85 16,0 0 41-16,0 0-9 0,0-25 217 16,0 25-344-16,0 0-11 0,0-19-5 15,0 19 45-15,0 0 205 0,-24 0-250 16,24 0-22-16,0 0-22 0,-20 0 22 0,20 0-105 15,-34 0 58-15,8 0-126 0,6 0 79 16,-72 0-5-16,50 22-45 16,4-22-30-16,-8 0 70 0,-46 15 193 15,46 1-150-15,2-16 22 0,-7 10-41 16,0-10-63-16,-31 17 132 0,30-11-141 16,9-6 46-16,-4 6-107 0,-3-6 44 15,0 13 8-15,-58 2-53 0,58-12 53 16,8-3 21-16,1 5 47 0,-3-2-58 15,-33 6 22-15,54-9-64 0,-96 0 43 16,77 0-13-16,7 0 3 0,3 0 43 16,-1 0-100-16,-34 0 166 15,35 0-111-15,-3 0 36 0,3 0-128 0,3 0 111 16,-1 0-60-16,-23 0 88 16,21 0-38-16,5 0 25 0,-3 0-19 0,-5 0-33 15,-11 0-38-15,27 0 60 0,-6 0 14 16,16 0 3-16,-3 0 8 0,4 0-57 15,7 0 96-15,-11 0-62 0,7-17 10 16,5 17-2-16,0 0-52 0,0 0 92 16,-22 0-52-16,22 0 40 0,-23 0-22 15,23 0-40-15,-23 0-2 0,8 0-16 16,15 0 106-16,-14 0 6 0,14 0-3 16,0 0-20-16,0 0-38 0,0 0-45 0,0 0 96 15,-24 0-74-15,24 0 65 0,0 0 26 16,0 0-42-16,0 0-15 15,0 0-17-15,0 0 0 0,0 0 0 16,0 0 0-16,0 0 0 0,0 0 0 16,22 0 0-16,-22 0 0 0,0 0 0 15,0 0-31-15,0 0-212 0,0 0-105 16,0-18-215-16,18 18-214 0,-18 0-398 16,36 0-1834-16,0 0 1814 0</inkml:trace>
  <inkml:trace contextRef="#ctx0" brushRef="#br1" timeOffset="163106.2763">6065 16713 590 0,'0'0'11'0,"0"0"20"0,-20 0 77 16,4 0-48-16,16 0 28 0,0 0-6 16,-18 20 10-16,18-20 118 0,0 0-112 15,0 0-21-15,0 0 76 0,0 0 38 16,0 0 10-16,0 0 235 0,0 0-280 15,0 0 15-15,0 0-26 0,0 0 84 16,0 0 96-16,0 0 342 0,0 0-346 16,0 0-77-16,-18 0-136 0,18 0 167 0,0 0-100 15,0 22-1-15,0-22-129 0,0 0 66 16,0 0 0-16,0 0 45 0,0 0 114 16,0 0-130-16,0 0-42 0,0 0 113 15,21 0 3-15,-21 24 130 0,17-2-183 16,-17 0-37-16,0 9 47 0,24 2-13 15,-7-3-63-15,2 36 88 0,-19-33-114 16,20 9-13-16,-20-16-20 0,8-4-16 16,1 13-20-16,-4-22 0 0,-3-1 0 15,2-6-30-15,-2-6 30 0,2 0 0 16,1 0 30-16,-5 0-30 0,0 18 0 0,-23-18 0 16,23 0 0-16,0 0 0 0,-25 0 0 15,25-26 0-15,0 26 0 0,-26 0 0 16,26-13 0-16,-32 13 0 0,32 0 0 15,-32 0 0-15,32 0-2 0,-35 0 2 16,-9 0-9-16,6 21-11 0,8-21 7 16,-3 0 22-16,1 0-9 0,6 0 22 15,-15 0-9-15,18 0-13 0,12 0-7 16,-3 0 7-16,10 0 0 0,4 0 7 16,0 0-7-16,0 0 0 0,32 0 0 15,-32 0 0-15,44 0 0 0,22 0 0 16,-22 0 0-16,4-20 0 0,6 20 0 15,-2 0 0-15,66 0 0 0,-68 0 0 0,5 0 0 16,-14 0 0-16,-6 0 0 0,20 0 0 16,-38 19 0-16,-9-19 0 0,0 0 0 15,-5 0 0-15,-3 0 0 0,0 0-6 16,0 0-15-16,-22 0-115 0,22 0-92 16,-16 0-55-16,0 0-555 0,16 0 338 15,-15-22-162-15,15 22-210 0,-16-15-98 16,16 15-202-16,-14 0-667 0</inkml:trace>
  <inkml:trace contextRef="#ctx0" brushRef="#br1" timeOffset="163474.1721">6076 17488 1615 0,'0'0'118'0,"19"0"80"15,-19 0 491-15,0 0-311 0,0 0 38 16,0 0 57-16,0 0-166 0,0-15 513 15,0 15-519-15,18-9 69 0,-18 9-191 16,20 0 64-16,-20 0-84 0,34 0 86 16,-21 0-179-16,3 0-221 0,-2 0 158 15,2 0-33-15,9-22 161 0,-13 22-247 16,-2 0-65-16,-2 0-112 0,-3 0-86 16,1 25-98-16,-6-25-908 0,0 0 617 0,0 24-21 15,-27-24 105-15,27 0 46 16</inkml:trace>
  <inkml:trace contextRef="#ctx0" brushRef="#br1" timeOffset="163620.9353">6111 17608 1924 0,'0'6'193'0,"17"-4"532"16,-17-2-226-16,17 0 2 0,-17 0-58 0,27 0-52 15,1 0 140-15,-13 0-552 16,-4 0-173-16,5 0-361 0,-7 0-72 0,-2 0-268 15,2 0-973-15,-9 0 1236 0</inkml:trace>
  <inkml:trace contextRef="#ctx0" brushRef="#br1" timeOffset="165289.0632">3367 14993 1515 0,'0'0'125'0,"0"0"54"16,0 0 39-16,0 0 39 0,0 0-65 16,0 0 376-16,0 0-267 0,0 0 102 15,0 0-52-15,0 0-47 0,0 0 308 16,0 0-412-16,0 0 84 0,0 0-123 16,0 0 14-16,0 27 71 0,0 7 227 0,0-9-266 15,23 1-65-15,-23 3-45 0,18 7-20 16,-3 13-38-16,-15-25-30 15,0 2-26-15,0 3 32 0,0-9-20 0,0-1-85 16,0 10-390-16,0-18 69 16,0-1-81-16,28-7-208 0,-28-3-218 0,0 0-1163 15,0-21 1201-15,0 21 283 0</inkml:trace>
  <inkml:trace contextRef="#ctx0" brushRef="#br1" timeOffset="165742.1128">3218 14901 2565 0,'0'-10'155'0,"0"9"-16"0,0 1 61 16,0 0-11-16,0 0-16 0,0 0 103 15,0 0-225-15,0-15 5 0,21 15-64 16,5 0-56-16,-26-14 43 0,47 2-51 15,-26 12 100-15,-3 0-33 0,1-11-18 0,-3 11 3 16,-16 0 13-16,30 0 72 16,-23 23-11-16,4-23-12 0,-1 17 49 15,-3-17 54-15,4 33 290 0,-9-4-258 16,-2-12-90-16,0 2-87 0,-20 10 119 0,20-2-57 16,-25 9 23-16,25-11-80 0,-22-6 5 15,22 7 1-15,-13-2 23 0,13 6-13 16,-12-13-20-16,12-1-56 0,-13-8 21 15,13-1-20-15,0-7-37 0,0 2-214 16,0-2 208-16,0 0 27 0,0 0 101 16,0 0-46-16,20-23 53 0,-20 23 124 0,0-15-59 15,22 15 94-15,-22 0-156 16,29 0 0-16,3 19 103 0,-13-19-43 16,-2 20-101-16,4-20-3 0,3 28-54 0,9 5-79 15,-21-33-141-15,9 14-190 0,-11-14-196 16,8 0-279-16,-7 0 30 0,7 0-455 15</inkml:trace>
  <inkml:trace contextRef="#ctx0" brushRef="#br1" timeOffset="165941.0889">3685 15034 4334 0,'0'-2'188'0,"0"2"-43"0,0 0 214 0,0 0 138 15,21 26 421-15,-21 3-634 0,22-29-172 16,-4 37-158-16,1-17 66 0,7 20-319 16,-26-20-22-16,25-5-150 0,-13-2-258 15,-2 3-251-15,-10-7-248 0,9 6-893 16</inkml:trace>
  <inkml:trace contextRef="#ctx0" brushRef="#br1" timeOffset="166688.147">3105 12289 1633 0,'0'-5'144'0,"0"0"378"0,-18 2-133 16,18 0-35-16,0 2 12 0,0 1 50 16,0 0 317-16,0 0-504 0,20 0 26 15,-20 21 1-15,0-21-1 0,0 22 124 16,22 2 161-16,-22-4-289 0,0 1-38 15,20 4-22-15,-20 1-76 0,28 44 50 16,-13-34-126-16,3 3-41 0,-10-5 43 0,-8 7-34 16,17-4-79-16,-4 9-226 0,-9-20-37 15,-4-7-127-15,0-2-177 0,0-2-310 16,0-10-1298-16,0-3 1119 0,0-2 392 16</inkml:trace>
  <inkml:trace contextRef="#ctx0" brushRef="#br1" timeOffset="167173.7762">3062 12264 3217 0,'0'0'217'0,"0"0"80"15,-21-18 112-15,21 18 7 0,0 0-119 16,0-16-9-16,0 16-257 0,0 0 11 15,0 0-31-15,0-25-13 0,0 25 40 16,23-21-57-16,7 21 21 0,-3-24-115 16,-12 24 101-16,2-17-2 0,41 17 70 15,-38 0-62-15,-6 0 10 0,0 0-25 16,-14 0 25-16,16 23 1 0,-2 3-63 16,-14-26 107-16,2 31-6 0,4-15 5 0,-4 6 1 15,7 20 67-15,-9-23-21 16,0 2 40-16,-22 7-54 0,22-8-2 15,0 1-63-15,-20 13 68 0,-3-17-58 0,23-3 16 16,-19-1-51-16,19-4 0 0,0 3 1 16,0-7-1-16,0-5-30 0,0 0-178 15,0 0 142-15,0 0 29 16,0 0-30-16,0 0-14 0,22 0 84 16,1 0 79-16,-23 0 83 0,33 0-71 15,-16 0 30-15,23 0 179 0,-40 0-105 16,19 22 13-16,-19-22-39 0,21 21-32 15,-12-4-51-15,10 24-50 0,-19-27 4 0,24 8-10 16,-8-4-43-16,-5-5-11 0,14 17-444 16,-12-15 84-16,-9-15-128 0,5 4-232 15,-9-4-161-15,0 0-193 0,5 0-872 16</inkml:trace>
  <inkml:trace contextRef="#ctx0" brushRef="#br1" timeOffset="167640.4155">3513 12504 3178 0,'22'0'127'16,"-22"0"113"-16,0 0 177 0,-20 0 94 0,20 0 234 16,0 0-556-16,0 0-55 0,0 0-11 15,0 0-20-15,0 0-24 0,39 0-40 16,-39 0 10-16,0-22-59 0,0 22 2 15,0-17-2-15,0 0-153 0,0 0 120 16,0 17-19-16,20-17 102 0,-20 17-25 16,0-14-15-16,39 1-36 0,-25 13-4 15,-14 0 29-15,0 0 28 0,0 0 18 16,40 0 24-16,-40 23-13 0,0-23 0 16,0 23 17-16,0-6-1 0,20-2-3 0,-20 12 75 15,0-12-56-15,0 1-41 16,0 1-9-16,0-1-59 0,-26 15 27 0,26-18 2 15,0 0 63-15,-27-1-81 0,27-3 40 16,0-1-54-16,-21-8-59 0,21 0 31 16,-13 0-31-16,13 0-13 0,0 0-11 15,-26 0-31-15,26 0 102 0,0 0 11 16,0-25 8-16,0 25-18 0,0 0 48 16,44-20 28-16,-44 20 8 0,36 0-4 0,-36 0 4 15,26 0 36-15,4 25 47 16,-11-25-106-16,-2 0-23 0,0 20-29 0,-2-20-158 15,8 21-84-15,10-8-1091 0,-16-13 301 16,-2 9-42-16,4-9 244 0</inkml:trace>
  <inkml:trace contextRef="#ctx0" brushRef="#br1" timeOffset="168372.0412">5872 11569 1209 0,'0'-9'198'16,"0"9"59"-16,0-7 145 0,20 7 104 15,-20-5-77-15,17 5 584 0,-17 0-507 0,0 0-96 16,0 0-83-16,0 0 13 15,0 0 154-15,0 0-177 0,0 0-64 16,0 29 95-16,0-1-81 0,20-5-40 0,10 41 181 16,-30-33-260-16,21 14-66 15,-9-4-32-15,-12 2-50 0,42 33 0 0,-28-42 0 16,-4-3 0-16,-1 7-28 0,2-11-87 16,-4-7-109-16,16 9-581 0,-23-20 195 15,3-2-76-15,-1-4-179 0,6-3-137 16,-8-29-940-16,0 11 1189 0,0-6 196 15,0-4 205-15</inkml:trace>
  <inkml:trace contextRef="#ctx0" brushRef="#br1" timeOffset="168840.9356">5746 11517 2399 0,'-6'-5'259'0,"3"5"19"16,0-1 105-16,3-3-25 0,0 1 14 15,0 0-104-15,0-7 50 0,0 4-286 16,0-5 17-16,25 0-57 0,-25 2 15 16,48-18-16-16,-30 16-41 0,-2 0 49 15,-1-1 24-15,12 1-41 0,-4 7 84 16,13-7-116-16,-28 9 56 0,15 2-6 16,-9 0 17-16,7 20-15 0,-13-20-44 15,13 20 82-15,-4 11 53 0,-1-13 45 0,-10-4-107 16,6 3 22-16,0 21-11 0,-12-21 8 15,0 3 30-15,0 2-61 0,-21 0 8 16,21 1 9-16,-37 25-63 0,37-25 32 16,-21 2 48-16,6 0-63 0,15-5 33 15,-29 18-56-15,16-26 52 0,13 0-42 16,-14-7-89-16,14-1 65 0,0-4-48 16,0 0 1-16,0 0-26 0,0-25 14 15,0 25 55-15,0 0 7 0,21 0 175 0,-21 0-89 16,28-25-25-16,-13 25 37 0,5 0-42 15,4 0 77-15,19 0 75 0,-23 0-88 16,4 25-12-16,-9-6 47 0,5-19 46 16,26 61 107-16,-37-42-258 15,12 6-31-15,-17-11-6 0,3-4-76 16,-1 0-51-16,-2 1-136 0,2-11-214 16,9 6-985-16,-4-6 489 0,6 0 123 15,-6-27 230-15,-1 27 175 0</inkml:trace>
  <inkml:trace contextRef="#ctx0" brushRef="#br1" timeOffset="169083.1947">6540 11630 2685 0,'0'-4'56'0,"0"4"97"0,-22 0 128 15,-7 0 497-15,29 0-376 0,-28 0-76 16,14 0-74-16,14 21-12 0,-21-21-67 15,-4 36 144-15,25-18-125 0,-9 3-44 16,9 5 19-16,-9 2-34 0,4 22 113 16,5-16-150-16,28-5-58 0,-28 1-4 15,23-1-32-15,-23-5-48 0,57 23-56 0,-31-29-102 16,-1-8-179-16,-2 1-117 16,8-10-321-16,28-1-1350 0,-32-23 1010 0,-4 23 397 15</inkml:trace>
  <inkml:trace contextRef="#ctx0" brushRef="#br1" timeOffset="169849.0347">6271 14777 812 0,'0'0'124'0,"0"0"114"0,0 18 37 15,0-18 39-15,0 0 24 16,0 0 228-16,0 0-285 0,0 0 13 0,0-25 783 16,0 25-696-1,0 0-58-15,0 0-1 0,0 0 198 0,17 0-262 16,-17 0-33-16,0 0 64 0,17 0 15 15,-17 0-30-15,13 51 245 16,6-29-323-16,-8 10-66 0,0-3-25 0,-1 5-90 16,8 33-4-16,-8-27-11 0,0-5 0 15,-1 1 0-15,-1-5-25 0,0-9-34 16,2 28-290-16,-2-28 74 0,0-7-144 0,-3-1-114 16,4-5-1709-1,-9-9 1398-15,0 0-187 0,0-24-614 16,0-12 1116-16</inkml:trace>
  <inkml:trace contextRef="#ctx0" brushRef="#br1" timeOffset="170298.9426">6223 14751 2405 0,'-5'-3'51'15,"-1"-8"241"-15,-1 7-82 0,7-3-1 16,-3 0 54-16,-1-1-28 0,4-2 45 0,0-9 122 15,0-1-323-15,30 12-27 16,-30-6-3-16,26 0-2 0,15-5 94 0,-17 12-107 16,-6 5-26-16,-1 2-2 15,4 0-6-15,0 0-2 0,9 0 40 16,-19 25-35-16,-1-25 43 0,3 25-6 0,-1-6-21 16,-6 0 14-16,-5 25 36 0,-1-11 5 15,0-6-30-15,0-2-5 0,0-1 10 16,-21 19-17-16,0-28-123 0,21 9 38 15,-21-15 51-15,21 6 8 0,-23-5 23 16,7 10 18-16,16-12-84 0,-11-3 85 0,11-5-76 16,0 0-15-16,0 0-50 0,0 0 10 15,0 0 15-15,0 0 20 0,21-17 27 16,-21 17 9-16,32 0 87 0,-18-19-37 16,2 19 34-16,-2 0 27 15,1 0-32-15,25 20 105 0,-27 3-55 0,4-3-90 16,-3-3 29-16,-5 14 50 0,5-12-120 15,7 11 8-15,-12-10-35 0,0-6-53 16,-1-2 63-16,2 0-231 0,16-12-996 16,-18 0 343-16,2 0-120 0,-1 0 262 15,2 0 122-15,-4-23 238 0</inkml:trace>
  <inkml:trace contextRef="#ctx0" brushRef="#br1" timeOffset="170550.0415">6700 14862 2570 0,'0'0'67'16,"0"0"109"-16,0 18 107 0,0-18 113 15,0 27 358-15,0-27-417 0,0 26-97 16,-17-12-39-16,17-2-41 0,0 30 24 16,0-23-9-16,21 1-129 0,-21 1 10 15,18-2-6-15,-18-9-96 16,39 37 79-16,-11-30-44 0,-3-8 1 15,-6 3 11-15,-2 3 2 0,5-14-15 0,-2 5-57 16,21 1-177-16,-14-7 62 16,-12 0-110-16,-3 0-196 0,7 0-115 0,-11-28-824 15,-6 10 727-15,-2 18 39 0,0-22 167 16</inkml:trace>
  <inkml:trace contextRef="#ctx0" brushRef="#br1" timeOffset="170788.1809">6735 15031 1985 0,'0'0'192'0,"26"0"79"16,-26 0 112-16,0 0-1 0,16 0-2 15,17 0 279-15,-19-22-447 0,4 22-117 16,-2 0-57-16,-5-21 2 0,24 21-162 15,-23-15-37-15,-12 15-106 0,7 0-41 16,-4 0-105-16,-3 0-9 0,0 0-569 16,0 0 523-16,0 0 76 0,-19 0-32 15,19 0 134-15</inkml:trace>
  <inkml:trace contextRef="#ctx0" brushRef="#br1" timeOffset="170948.8713">6628 14899 2461 0,'0'0'89'0,"0"0"111"16,0 0 101-16,29 0 66 0,9 0 224 16,-15 0-442-16,7 0-98 0,6-22-130 15,9 22-206-15,1-24-178 0,47-7-1216 16,-51 15 901-16,-2-2 174 0</inkml:trace>
  <inkml:trace contextRef="#ctx0" brushRef="#br1" timeOffset="171615.4483">8967 14033 1493 0,'0'0'144'0,"-8"-3"98"16,8 3 136-16,0 0 124 0,0 0 728 0,0 0-660 15,0 0-35-15,18 0-29 0,-18 24-77 16,0 9 499-16,18-1-586 0,-18-5 11 16,19 3-99-16,-9 6-70 0,5 5-102 15,6 43-63-15,-2-39-19 0,-4-7 0 16,0 8 0-16,-3-4 0 0,5 3 0 16,6 28 0-16,-10-44 0 0,-7-8-115 15,3-4-176-15,-5-5-248 0,-3-4-206 16,-1-7-1373-16,0-1 1021 0,0 0-55 0,0-32 248 15</inkml:trace>
  <inkml:trace contextRef="#ctx0" brushRef="#br1" timeOffset="172082.0702">8903 14053 2332 0,'-2'-1'144'0,"-3"-5"89"15,3-1 139-15,2 4 124 0,0-9-10 16,0-7 329-16,0 7-542 0,0-1-140 0,0 3-42 16,27-1-36-16,-5-14-14 0,-7 12-38 15,8 4 19-15,2 1-3 16,6-2-8-16,-6 3 6 0,37 3 2 0,-36 4-1 16,2 0-6-16,-4 25 20 0,2-9-7 15,-4 26 24-15,-17-19-21 0,0 1-10 16,3 3 29-16,-8-3 6 0,0-2 13 15,-20 42 58-15,2-40-85 0,18-3-2 16,-26-2-65-16,9 2 43 0,-16 19-41 16,18-40 28-16,1 12-22 0,-2 0 34 15,5-10-81-15,0 12 48 0,2-6-40 16,9-6 28-16,-7 3-5 0,7-5 4 0,0 0 17 16,24 0-147-16,-24 0 155 15,17 0-6-15,2 0 24 0,-2 0 149 0,0 0-92 16,20 0 13-16,-21 24 13 0,4-24 2 15,2 20 64-15,-14-20 29 0,33 26 141 16,-27 1-235-16,10-4 9 0,-10-5-63 16,-4 6-10-16,2-7 11 0,17 8-169 15,-24-9-23-15,6 7-101 0,-11-14-94 16,0-2-79-16,20-5-1028 0,-20 8 583 16,0-10-150-16,0 0 161 0,0-22 100 15,21 22 228-15</inkml:trace>
  <inkml:trace contextRef="#ctx0" brushRef="#br1" timeOffset="172439.0986">9592 14292 2954 0,'3'-5'404'15,"-1"0"38"-15,-2 2 88 0,0-1-62 16,0 4-64-16,0 0 78 0,0 0-249 0,0 0-4 15,0 22 54-15,0-22-49 0,0 21-24 16,0 6 92-16,0-13-165 0,0 0 13 16,0 7-33-16,17 0 26 15,-17 34 23-15,0-37-71 0,0 6-120 0,0-3 7 16,0-1 102-16,0-1-69 0,0-7 53 16,0-12-68-16,0 0 29 0,0 0-11 15,0 20 14-15,0-20-27 0,0 0-12 16,0 0 7-16,25 0-26 0,-25 0-14 15,24-24 47-15,2 24-8 0,1-28 40 16,-12 28-39-16,4 0 2 0,1 0-16 0,18 0-102 16,-20 0 13-16,-1 0-101 15,-3 0-128-15,-3 0-200 0,-4 0-254 0,1 0-1513 16,-8 0 1010-16,0 0 130 0,0 0 419 16</inkml:trace>
  <inkml:trace contextRef="#ctx0" brushRef="#br1" timeOffset="173649.1021">4759 9932 2323 0,'0'-17'244'0,"0"7"50"16,0 2 167-16,0 1-20 0,0-2 70 16,-21 6-91-16,21-2 278 0,-21 1-433 15,21 4 48-15,0 0-52 0,0 0 21 16,0 0 257-16,25 29-271 0,-25-29 20 16,28 33-25-16,-28-8-98 0,33 1-30 15,10 44-115-15,-28-28-20 0,5-10 0 16,7 2 0-16,-18-5 0 0,8-8 0 15,-7 5 0-15,12-3 0 16,12-23 0-16,-32 0 0 0,5 0 0 0,12-51 0 16,-16 26 0-16,9-2 0 0,-12-7 0 15,0-14 0-15,0 2 0 16,-31-41 0-16,31 39 0 0,-26 11 0 0,26-18 0 16,-15 18 0-16,15 5 0 0,-19-6 0 15,19 31 0-15,0 5 0 0,0-1 0 16,0 3 0-16,0 52-148 0,0-29-115 15,29 0-133-15,-29 3-147 0,0-1-216 16,28 5-201-16,6 34-1444 0,-34-36 1196 16,16 0 383-16</inkml:trace>
  <inkml:trace contextRef="#ctx0" brushRef="#br1" timeOffset="173965.7476">5344 10002 2196 0,'2'-1'105'0,"-2"-3"36"0,0 4 102 16,0-3 94-16,0 1 283 0,0-2-333 16,0 1-35-16,0 0-58 0,0 2 26 15,0-1-47-15,0-5 101 0,-20 5-180 0,20 0 20 16,0 2 67-16,-21 0 22 0,-3 0 269 15,24 0-199-15,-19 26-28 0,7-26-60 16,0 22 48-16,-1-7-114 0,-8 14 27 16,11-15-119-16,0 5 11 0,1 0-10 15,5 1 44-15,-6 17-164 0,10-20-48 16,0 0-108-16,0-1-125 0,21-2-129 16,-21-1-245-16,65 1-1448 0,-42-11 1031 15,6-3 182-15,-2 0 357 0</inkml:trace>
  <inkml:trace contextRef="#ctx0" brushRef="#br1" timeOffset="174216.0378">5610 9945 3485 0,'-25'-5'95'0,"25"4"146"15,-21-2 105-15,1 3 497 0,20 0-551 16,-29 0-30-16,13 0-25 0,5 0 22 15,-1 22 14-15,5-3 101 0,-8-19-283 16,7 31-18-16,3-11 18 0,1 4 8 0,3 27 59 16,1-16-155-16,0-8 0 0,0 1-20 15,28-2 2-15,-9-3-4 0,25 7-201 16,-17-20-55-16,-1-10-81 0,3 3-45 16,-1-3-117-16,21-20-987 15,-29 20 544-15,-1 0-125 0,-4-31 271 0,-4 31 184 16</inkml:trace>
  <inkml:trace contextRef="#ctx0" brushRef="#br1" timeOffset="202276.0176">589 15504 1113 0,'0'0'65'0,"0"0"174"16,0-14 224-16,0 14-164 0,0 0 147 16,21 0 103-16,-21 0-223 15,0 0 430-15,0 0-165 16,0 0-394-16,0 0-13 15,0 0 64-15,0 0-132 0,0 0 32 16,25 0 86-16,-25 0-124 0,0 0-15 16,0 0 0-16,20 0 50 0,-20 0-66 0,32 0-75 15,-32 0 52-15,29 0 9 16,-29 0 52-16,19 26-45 0,-19-9 7 0,21 15 58 16,-1-17-60-16,-20 3-8 15,0 7 1-15,0 35 76 0,0-45-112 16,0 16 14-16,-24 2-7 0,24 42 32 15,25-14-133-15,17-37 45 0,-27-4 26 16,37 12 18-16,-52-23-50 0,25-9 15 16,-5 0 73-16,8 0-102 0,-18 0-3 15,18-21-209-15,-9-7 145 0,17 28-26 16,-22-31 20-16,10 14-20 0,6-26 11 16,-15 29 104-16,-3-6-8 0,-12-2-22 15,6 1 35-15,-6 5-27 0,0-22 20 16,-31 24-2-16,31-1 60 0,-31-2-46 15,31 1 65-15,-57-23-65 0,42 22 10 16,-3-4-10-16,18 1 19 0,-25-7 8 0,25 5 28 16,-42-25-97-16,25 20-16 0,2-1-44 15,5 2 69-15,-11-27-86 0,18 29 110 16,31 7-12-16,-28-8 35 0,0 5-20 16,23-1-86-16,-23-18 99 0,27 25-12 15,-27-3 99-15,-58-11-95 0,83 13-16 16,-25 7-45-16,0 6-35 0,0-1-44 0,0-1-45 15,0 4-27-15,87 0-306 16,-87 0 74-16,0 26-179 0,0-26-49 0,0 28-199 16,0 4-697-16,0-14 1034 0</inkml:trace>
  <inkml:trace contextRef="#ctx0" brushRef="#br1" timeOffset="202639.3861">1317 15628 795 0,'0'0'232'0,"0"0"64"16,0 0 504-16,0 0-547 0,0 0 36 16,0 0 45-16,0 20 109 0,0-2 441 15,0-18-506-15,0 0-86 0,0 22-9 16,0-22 66-16,0 21-30 0,0-5 216 16,22-3-354-16,-22-3-25 0,0 4-97 15,0 6 52-15,28 11-84 0,-28-23-12 0,0 5-42 16,0-4-94-16,0 4-71 0,25-3-112 15,-25-10-570-15,0 0 110 0,0 0-114 16,0-24-181-16,0 24-178 0,0-38 431 16</inkml:trace>
  <inkml:trace contextRef="#ctx0" brushRef="#br1" timeOffset="202761.0379">1181 15266 3828 0,'0'21'135'0,"0"-21"-66"15,0 24-12-15,0-24-210 16,0 29-277-16,0 1-1452 0,0-17 1018 0</inkml:trace>
  <inkml:trace contextRef="#ctx0" brushRef="#br1" timeOffset="215042.0042">12281 1246 2294 0,'0'0'78'0,"0"0"41"0,0 0 113 15,0 0 73-15,0 0 24 0,0 0 357 16,0 0-447-16,0 0-34 0,0 0-38 0,0 0-36 16,0 0 79-16,0 0-227 0,0 0 167 15,-22 0 117-15,22 0 0 0,0 0 206 16,-23 40 71-16,1-40-281 0,22 41-82 16,-27-14-2-16,14 8-47 0,-17 18 128 15,19-14-165-15,0-2-33 0,2 4-118 16,0-5 72-16,9-10-86 0,31 29-47 15,-11-38-108-15,5-5-45 0,6-7-212 16,8-1-43-16,53-4-952 0,-52-22 641 16,10 22 37-16,-1-22-82 0,-2-1 83 0,-4-2 193 15</inkml:trace>
  <inkml:trace contextRef="#ctx0" brushRef="#br1" timeOffset="215442.0283">12870 1347 2605 0,'4'-8'130'15,"-2"-1"94"-15,-2 1 226 0,0-13 545 16,0 12-590-16,0 3-196 0,-25 5-50 16,25-6-35-16,-15 1 9 0,1 5 111 0,14-1-144 15,-21 2-13-15,6 0-23 16,15 0 60-16,-31 27 37 0,16-27-79 16,3 24-32-16,-3-24 33 0,-3 28-17 0,9-11-22 15,-16 20-13-15,18-15-140 0,1 0-5 16,3-6 101-16,3 9 7 0,0 20 187 15,27-31-195-15,-27 0-41 0,22-5 3 16,-3-5-169-16,0 3-25 0,16-7-284 16,-17-22 350-16,6 22-7 0,-1-23 3 15,-6 7-32-15,6 1-62 0,-12-12 209 16,3 9 85-16,-3 1-84 0,-9-3 139 16,-2 3 77-16,14-11 248 0,-14 10-184 0,0 4 12 15,0 4-6-15,0 10 245 16,0 0 58-16,-25 0-332 0,25 0-85 0,0 21 34 15,0-21 56-15,0 29-208 16,21 14 122-16,-21-15-162 0,21 1 126 0,-21 4-251 16,19-9-201-16,4 30-697 0,-13-41 454 15,7-3-61-15,-4-2-34 0,7-1-278 16,4-7 19-16,13 0-332 0</inkml:trace>
  <inkml:trace contextRef="#ctx0" brushRef="#br1" timeOffset="215875.0801">13207 1463 3611 0,'-19'0'292'0,"19"26"86"0,0-3 85 15,-15 0-112-15,15-6 18 0,0 40 513 16,0-34-509-16,0 8-159 0,25 9-140 16,-25-8-77-16,25 37 116 0,-8-36-28 15,-17-6 90-15,19 7-151 0,0-5 23 16,-7-14-33-16,4 20-78 0,-7-31 59 15,-9 3-21-15,11-2 97 0,-11-3-114 16,0-2 57-16,0 0-52 0,0-36 12 16,0 16-5-16,0-1 14 0,-20-12-33 15,6-31 66-15,14 6-23 0,-22 0-47 16,7-13-12-16,0 8-79 0,-11-57-224 0,17 46 280 16,9 20 78-16,0 12-20 0,0-1 198 15,0 18-157-15,40-22-74 0,-17 8 48 16,1 29-38-16,-3-2 52 0,-4 12-8 15,44 0 22-15,-40 0-8 0,-6 29 25 16,-1 3-52-16,-3-10 53 0,-3 2-12 16,9 25 53-16,-17-19-46 0,-23 1 56 15,23-1 1-15,-27 0 1 0,-20 36 50 16,20-39-101-16,-6 9 33 0,1-9-18 0,5-10 1 16,0 9-199-16,-18-26-158 15,25 0-16-15,4 0 115 0,3-29-315 16,8 12-368-16,-2-37-1244 0,7 54 1045 0,0-40 318 15,39 12 291-15</inkml:trace>
  <inkml:trace contextRef="#ctx0" brushRef="#br1" timeOffset="216259.9276">13811 1243 4058 0,'0'0'230'0,"0"0"35"0,-29 0 548 16,29 0-379-16,-29 0-54 0,14 0 43 0,15 0-276 15,-30 0-93-15,1 0 19 16,13 0 78-16,5 0-73 0,-3 0-30 0,5 0-35 16,-15 51-50-16,19-33 5 0,3 5 6 15,0-2-35-15,2-1-12 0,0-1-3 16,20 22-79-16,-20-26 77 0,26-3-5 16,-26-3-33-16,32-3-56 0,-7-6-282 15,-5 0 250-15,-6 0 48 0,-5 0 13 16,2-23 63-16,0 23 36 0,1-19 74 15,-6-3-39-15,-3 4-153 0,-3 7 53 16,0-9 77-16,0-15 185 0,-21 11-160 16,21 14 34-16,0 3 17 0,0 2 25 15,-13-3 110-15,13 8 188 0,0 18-194 0,0-18 12 16,0 26-54-16,0-26-5 0,0 32 21 16,23-3-167-16,-23-11 25 0,26 2-58 15,-10-3-139-15,-2 0 2 0,28-2-476 16,-27 13 204-16,4-28-212 0,-1 0-122 15,1 0-330-15,23-26-433 0,-23 26 1066 16,-2-22 404-16</inkml:trace>
  <inkml:trace contextRef="#ctx0" brushRef="#br1" timeOffset="216460.0775">14169 1226 2523 0,'0'-7'192'16,"0"2"209"-16,0-3 165 0,0 1 144 0,-20 2 413 15,20 5-654-15,-30 0-83 0,15 0-59 16,15 0-44-16,-23 27-98 0,3-5 143 15,11-22-221-15,9 29-80 0,-14-13 19 16,14 5-90-16,0 24-4 16,0-14-83-16,0-11 24 0,27-3-39 0,-27-5-305 15,33 5 20-15,9-10-472 0,-18-7 729 16,8-22-314-16,-3 22-102 0,1-19-148 16,1 19-119-16,20-29-550 0,-28 0 857 0,-3 4 159 15</inkml:trace>
  <inkml:trace contextRef="#ctx0" brushRef="#br1" timeOffset="216626.9386">14446 1194 2406 0,'0'0'163'0,"0"0"198"0,0 0 196 16,0 19 113-16,0-19-31 0,0 22 347 15,0-22-575-15,0 26-58 0,0-11-30 16,0 3-68-16,0 15-36 0,0-18-156 16,0 4-10-16,-26 0-127 0,26-10 11 0,0 1-84 15,0 12-354-15,0-13 139 16,0-1-91-16,0-8 217 0,0 0-573 15,0 0-965-15,0-24 604 0,30 2 353 16,-30 22 243-16</inkml:trace>
  <inkml:trace contextRef="#ctx0" brushRef="#br1" timeOffset="216783.0271">14497 991 2770 0,'-18'0'196'0,"18"0"219"16,0 22 130-16,-18-8 456 0,18-14-770 15,0 29-293-15,0-14 97 0,0-15-44 16,0 38-145-16,0-24-324 0,27-14-214 16,-27 14-88-16,27-14-368 0,-13 0 314 0</inkml:trace>
  <inkml:trace contextRef="#ctx0" brushRef="#br1" timeOffset="217027.8529">14671 601 2774 0,'0'0'381'0,"0"22"186"16,0 8 829-16,22 22-330 15,-2-23-553-15,-20 10-18 0,27 1-137 16,-3 47 236-16,-12-39-547 0,-1 0-47 16,-11 1 0-16,20 7 0 0,-11-2 0 0,-9-15 0 15,14-5 0-15,3 44 0 16,-8-45 0-16,0-16 0 0,-4-4-53 0,-2-6-222 15,3 2-146-15,-4-1-1078 0,-2-8 589 16,0-20-116-16,0 20-14 0,0-21-173 16,0-1 350-16</inkml:trace>
  <inkml:trace contextRef="#ctx0" brushRef="#br1" timeOffset="217181.2244">14663 1044 2859 0,'0'24'200'0,"0"-24"170"0,0 27 219 0,27-5 528 15,2-22-698-15,-11 18-120 0,2 3-81 16,6-21-67-16,28 14-275 16,-31-14-148-16,4 10-184 0,3-2-300 0,-3-8-150 15,2 0-217-15,21 0-766 0</inkml:trace>
  <inkml:trace contextRef="#ctx0" brushRef="#br1" timeOffset="217493.9275">15191 1106 3516 0,'-36'0'547'0,"21"15"-87"0,-1-15 290 16,-1 16-100-16,4-16-81 0,13 11 11 0,-20 10 24 15,9-3-325-15,5 1-151 0,1-2-20 16,5-12-108-16,0 19 0 0,31-14 0 16,-31 6 0-16,41-10-48 0,-7-5-10 15,-6-1-104-15,18 0-242 0,-15 0 219 16,-2 0 29-16,-3 0 0 0,-15-18-201 15,15-1-177-15,-9 19 307 0,-17-21 70 16,0 4-34-16,0 1 86 0,0-1-15 16,-51-29 73-16,27 20 9 0,-3 6-157 15,-2-23 241-15,-5 26-89 0,-22-5 226 16,31 22-173-16,0 0 28 0,3 20 53 0,4-20-74 16,3 67 45-16,15-43-58 0,-8-1 31 15,8 2 56-15,0 1-221 0,29-2-9 16,-4 31-815-16,-5-36 283 0,5-4-215 15,-1-3-66-15,3-5 143 0</inkml:trace>
  <inkml:trace contextRef="#ctx0" brushRef="#br1" timeOffset="217794.6104">15469 1151 4048 0,'0'0'395'0,"0"0"-46"16,0 19 259-16,0-19-13 15,0 0 23-15,0 0 427 0,0 24-757 0,0-24-112 16,0 19-107-16,0-19-69 0,0 36 0 16,18-22 0-1,-18 11 0-15,0-15 0 0,0-10 0 0,0 0 0 16,0 0 0-16,0 0 0 0,23 0 0 16,-23 0 0-16,0 0 0 0,39-29 0 15,-39-12-61-15,20 22-57 0,-7-1-23 16,-13 6-16-16,20-37-35 0,-6 36 62 0,-3 1 28 15,-4 14-7-15,-1-12-88 16,-2 12-53-16,10 0-633 0,-9 0 373 0,-5 0-114 16,0 0-63-16,4 0-211 0,10 0-1069 15,-14 19 1297-15</inkml:trace>
  <inkml:trace contextRef="#ctx0" brushRef="#br1" timeOffset="218141.5435">15874 1135 4839 0,'0'0'96'0,"0"0"119"15,0-18 84-15,0 18 436 0,0 0-473 0,25 0-115 16,-9 0-11-16,2 0-109 0,17 0-45 16,-18 0-37-16,-2 0-26 0,8-22-21 15,-12 22-307-15,4-27 105 0,11 27-170 16,-21-15 490-16,7 15-58 0,-7-23-108 15,-5 23 92-15,0-11 108 0,0 11 46 16,0-12-146-16,0-15 46 0,-26 27 47 16,26 0-40-16,-46 0 223 0,26 0-55 15,-4 0 48-15,0 0 19 0,5 44-27 0,-11-15 153 16,19-29-229-16,3 29 53 0,0-9-82 16,8 0 6-16,0 35 1 0,0-35-104 15,29-3-51-15,-29 1-46 0,30-3-60 16,-9 2-83-16,30 0-657 15,-25-17 401-15,5 5-138 0,-6-3-70 0,4-1-41 16,2-1-175-16,55-54-1129 16</inkml:trace>
  <inkml:trace contextRef="#ctx0" brushRef="#br1" timeOffset="218441.2931">16572 890 3087 0,'5'0'143'0,"-4"0"270"0,-1 0 104 16,0 0 139-16,-24 0 566 15,-3 19 2-15,-17-19-781 16,30 0-297-16,14 26-88 0,-18-26-43 16,7 21-174-16,11 9 165 0,0-30-79 15,0 31 74-15,0-12-37 0,27-3-41 16,3 8 95-16,-10-17-54 0,0 12-6 16,6-2 40-16,-2-10-12 0,24 18 199 15,-27-18-159-15,-3 9-64 0,-5 6 30 16,5-12-3-16,-9-2 164 0,0 20 123 15,-9-21-179-15,-22 13-96 0,22-3-1 16,-22-7 0-16,-28 7 0 0,22-5 0 16,-11-7 0-16,11 2 0 0,0-7-151 0,-11 0-124 15,-30 19-773-15,35-19 292 0,10 0-314 16,-3 0-342-16,2 0 7 0</inkml:trace>
  <inkml:trace contextRef="#ctx0" brushRef="#br1" timeOffset="219007.9961">14034 2312 1603 0,'7'-12'111'0,"-1"12"100"16,-3 0 169-16,-1-12 777 15,-2 3-558-15,0 9-86 0,0 0-120 16,0 0 16-16,-18 0-22 0,4 0 368 16,14 21-463-16,-24-21 2 0,24 0-104 0,-21 29 85 15,-6-3 33-15,18-9-265 0,-4 8 34 16,4-2-71-16,2 4 88 0,-4 2 0 16,3 37-94-16,8-37 0 0,0 9 0 15,33-9-105-15,-33-4 48 0,70 15-556 16,-35-25 248-16,-1-12-329 0,9 6-43 15,-5-9-206-15,8-24-197 0,41 3-1128 16,-46 21 1546-16</inkml:trace>
  <inkml:trace contextRef="#ctx0" brushRef="#br1" timeOffset="219394.4984">14580 2351 3539 0,'-20'-3'459'0,"20"3"-50"0,-31 0 94 16,31 0-28-16,-17 0-39 0,17 0-107 15,-18 0 226-15,9 0-364 0,-1 0-63 16,1 0-81-16,-3 0 23 0,-10 0 22 16,8 22-58-16,-8-22 19 0,10 22-13 0,2-3-50 15,5 5 20-15,-4 35 1 16,7 35-88-16,2-62 13 16,22-4-73-16,-2-9-2 0,0-4-5 0,5-8-111 15,24-4-369-15,-22-3 309 0,3 0 62 16,6 0 21-16,-18-32-10 0,21 13-243 15,-22-17 347-15,-4 14 76 0,-1-7 91 16,-6 0-47-16,-6-7 127 0,0-14-43 16,0 22-21-16,-25 12 57 0,25-7 111 15,-24 2 6-15,24 16 54 0,-18-14 165 16,0 19-169-16,18 0 154 0,0 0-117 16,0 28 28-16,0-3-12 0,0 13-144 0,21-3 24 15,-4-6-7-15,-17-3-8 16,27-4-92-16,6 38-95 0,-16-28 0 0,5-10 0 15,-11-8-166-15,-11 0-275 16,40 8-1199-16,-24-22 392 0,-1 0-212 0,0 0 136 16,0-25 193-16</inkml:trace>
  <inkml:trace contextRef="#ctx0" brushRef="#br1" timeOffset="220362.6654">15682 2330 1902 0,'0'0'154'16,"0"0"116"-16,0 0 843 0,0 0-412 15,0 0-81-15,0 0-51 0,0 0-112 16,0 0-60-16,0 0 288 0,24 0-417 0,-24 0-81 16,37 0-44-16,-9 0-16 0,54 0 12 15,-27-22-108-15,1 22 41 0,2-19-58 16,-4 19-37-16,-6 0 23 0,46 0-73 15,-58 0 50-15,-14 0-14 0,-7 0-44 16,-4 0 102-16,8-24-170 0,-19 24 99 16,0-19 36-16,-30 19-5 0,30 0-18 15,-21 0-81-15,-9 0-74 0,11 0 58 16,19 0-63-16,-20 0-63 0,20 0-97 0,-12 0-245 16,12 0 338-16,0 0-45 0,0 0-82 15,24 0-92-15,-24 0-38 0,30 0-280 16,-6 0 577-16,-24 0 116 0,25-16 61 15,-25 16 4-15,13-20 84 16,-13 5 185-16,8 15-16 0,-8-11 82 0,0 11 84 16,0 0 100-16,-21 0 409 0,21 0-544 15,-18 0 7-15,18 0-1 0,-20 0 23 16,20 0-34-16,-13 0 209 0,-12 0-361 16,15 0 75-16,0 0-141 0,-4 19-39 15,4-19-24-15,4 17-83 0,6-17-11 16,-5 22-31-16,5-22 57 0,0 23 37 0,23-12 57 15,-23 11-108-15,0-15-18 0,24 1-83 16,-3-2 9-16,19-6-211 0,-26 0 150 16,1 0-58-16,2 0 1 0,-5 0-39 15,0-21 27-15,-6 21 44 0,2-20 88 16,-4 20 40-16,-4-18-91 0,0-3 17 16,0 0 121-16,0 6 209 0,-19 3-185 15,19 2 12-15,-20 4-49 0,20-7-67 16,-24 13 121-16,-1 0-6 0,25 0 18 15,-19 0-60-15,19 0 85 0,-27 29 64 16,27-7 1-16,0-22-64 0,0 22 6 16,0-9-31-16,0 0 8 0,0 9-25 15,24-10-41-15,-24-1 10 0,18 4-29 0,-18-2-33 16,19 1-66-16,5-11 25 0,-11-1-141 16,-4 5-57-16,2-7 108 0,-11 0-80 15,25-22-114-15,-19 22 222 0,-6-65-210 16,0 51 306-16,0 14 43 15,0-29-6-15,0 13 19 0,-19-4 37 16,19 20 11-16,-17-8-26 0,17 8-7 16,0-5 48-16,-11 5 32 0,-1 0 129 15,12 0-49-15,-10 0-12 0,10 20-45 0,-7-20-14 16,2 17-38-16,5 2-113 0,-2-19-39 16,1 11-102-16,1 0-23 15,0-11-39-15,0 10-583 0,0-10 319 0,0 0 181 16,25 0 95-16,-25 0 75 0,0 0 195 15,19-22-167-15</inkml:trace>
  <inkml:trace contextRef="#ctx0" brushRef="#br1" timeOffset="220960.7607">16343 2231 690 0,'0'-13'176'0,"0"4"523"0,0 9-233 0,-17-8-8 15,17 0-39-15,0 8 85 0,0-4 479 16,0 4-555-16,0 0-107 0,28 0-38 16,-8 0-30-16,0 0 20 0,46 0 238 0,-25 0-291 15,2 0-111-15,7 0-19 0,4 0-52 16,51 0-210-16,-55 0 62 0,-4 0-58 15,-7-17-59-15,-6 17 2 0,-8 0-96 16,2-15-125-16,-27 15 352 0,0 0 60 16,0 0 52-16,-23 0 16 0,-6 0-135 15,13 0-14-15,-1 20 87 0,-2-20-75 16,3 0-60-16,3 0-38 0,-6 0-491 16,19 0 344-16,0 0-16 0,-8 0 22 15,8 0-13-15,0 0 68 0,18 0-215 16,-18 0 281-16,23 0-37 0,-7-16 42 15,-16 16 74-15,28 0 3 0,-13-15 125 16,9 15-63-16,-24 0 257 0,12-11 59 16,-12 11 116-16,0-6 473 0,0 6-471 15,0-3 28-15,0 3 77 0,0 0 85 0,-21 0-28 16,21 0 207-16,-20 0-438 0,20 25-48 16,-16-25-44-16,16 0 103 0,-20 0 149 15,3 29-215-15,7-29-161 0,10 21-37 16,-10-21 28-16,10 0-54 0,0 17 23 15,0-8-63-15,29-9-56 0,-29 0-65 16,28 0-98-16,5 0-315 0,-33 22 365 16,23-22 3-16,-2 0 49 0,-8 0-43 0,-2 0 48 15,5-22-129-15,-16 5 82 0,10 17 48 16,-10-24 3-16,0 24 49 0,0-11 71 16,-21-12-102-16,21 23 44 0,-21-17 54 15,21 17 18-15,-21-11 28 0,1-16 47 16,20 27 19-16,-20 0 63 0,20 0 112 15,-16 0-134-15,6 0-20 0,-2 41 108 16,5-41-135-16,4 23-13 0,3-23-18 16,-1 14-119-16,1-3 85 0,0 13-35 15,23-24-17-15,-23 0-10 0,20 0-122 16,-20 24-138-16,22-24-769 0,-3 0 501 16,-6 0-80-16,1 0-81 0,-2-20 115 0,-2 20 73 15</inkml:trace>
  <inkml:trace contextRef="#ctx0" brushRef="#br1" timeOffset="221210.2338">16998 2119 2199 0,'0'-6'67'15,"0"6"85"-15,-13 0 159 0,13 0 735 16,0 0-523-16,0 0 50 0,0 0-216 16,0 0-26-16,0 0 46 0,30 0 184 0,-12 0-336 15,10 0-63-15,9 0-57 0,4 0 102 16,75 0 157-16,-54 0-140 0,10 0-69 15,8 0-1-15,-4 0-61 16,80-19-88-16,-99 19-5 0,-4 0 0 16,-6 0 0-16,-11 0 0 0,-21 0 0 0,2 0 0 15,-17 0 0-15,0 0-146 0,-39 0-113 16,18 0-183-16,-28 0-1240 0,19 0 434 16,9 0-298-16,-7 0 279 0,1 0 266 15</inkml:trace>
  <inkml:trace contextRef="#ctx0" brushRef="#br1" timeOffset="222862.707">13526 3662 734 0,'0'0'120'0,"0"0"87"16,0-13 117-16,0 13 428 0,0 0-396 15,0 0 39-15,0 0 74 0,0-28 47 16,0 28 20-16,0 0 229 0,0-17-426 15,0 17-5-15,0 0 42 0,20 0 87 16,-20 0-6-16,23 20 305 0,-10 9-559 16,3-6-120-16,-3 5-83 0,8 3 0 15,17 64 0-15,16 10 0 16,-27-49 0-16,-7-5 0 0,31 39 0 16,-30-56 0-16,12-3 0 0,-12-12 0 0,2-3 0 15,3-7 0-15,-1-5 0 16,-3-4 0-16,14-34 0 0,-6-34 0 15,-17 25 0-15,-10-67 0 16,-3 13 0-16,0 38 0 0,-28 3 0 16,-3-46 0-16,13 60 0 0,2 5 0 15,3-2 0-15,0 10 0 0,1 12 0 16,12 7 0-16,0 34 0 16,0 14-279-16,25-13-64 0,-25 3-254 0,35 5-164 15,-12-2-310-15,2-2-252 16,33 32-1303-16,-28-32 1846 0</inkml:trace>
  <inkml:trace contextRef="#ctx0" brushRef="#br1" timeOffset="223159.8179">14546 3877 2321 0,'9'0'95'0,"5"0"317"15,-8 0-78-15,-2-17 43 0,-1 17 21 16,-1 0 0-16,5-11-45 0,-7 0 172 16,0 11-323-16,0 0 7 0,0 0-4 15,0 0 53-15,-28 0 9 0,2 0 279 16,6 0-285-16,0 21-12 0,-3-21-5 16,3 38 21-16,-13 10 7 0,17-29-272 15,0 10 0-15,7 3 0 0,9 0 0 16,0-11 0-16,0 28 0 0,31-27 0 15,-13-8-31-15,7 1-172 0,8-10-217 16,-3 4-252-16,31-5-1215 0,-34-4 838 16,4-29-97-16,-2 29 29 0,-2-27 265 15,-8 7 273-15</inkml:trace>
  <inkml:trace contextRef="#ctx0" brushRef="#br1" timeOffset="223392.8151">14824 3868 4437 0,'-23'0'171'0,"23"0"46"0,0 0 583 16,-18 0-366-16,18 0 9 0,0 0-60 16,0 0-14-16,0 34 229 0,22-34-394 15,-22 19-82-15,0-19-109 0,21 17-13 16,-21 6 0-16,0 28 0 0,15 5 0 16,-3-39 0-16,0 48 0 15,4-35 0-15,-8-18-77 16,9-4-639-16,-7 1 19 0,-2-9-217 0,-1 0-118 15,0 0-107-15,10-26-1093 16,-9-2 1471-16,-6 7 314 0</inkml:trace>
  <inkml:trace contextRef="#ctx0" brushRef="#br1" timeOffset="223674.7774">14852 3774 3824 0,'0'0'242'0,"-7"0"101"16,7 0 108-16,-2 0-57 0,0 0-64 0,2 0 126 15,0 17-281-15,29-17-81 0,-29 0-52 16,38 0-3-16,19 0-107 0,-31 0 89 16,1 0-103-16,2 0 93 0,-1 0 144 15,1 0-58-15,22 26 177 0,-31-26-192 16,1 32 42-16,-3-13 40 0,-7 1 23 16,-4 26 214-16,-7-25-206 0,0 12-63 15,-30-4-40-15,30-4-76 0,-38-2-16 16,-11 24 0-16,20-25 0 0,-7 2 0 15,2-12 0-15,7 5 0 0,-7-2 0 16,-29 6-5-16,34-12-178 0,5-6-177 16,6-3-251-16,8 0-333 0,0-29-1276 15,10 11 923-15,0-4 198 0,26-3 314 0</inkml:trace>
  <inkml:trace contextRef="#ctx0" brushRef="#br1" timeOffset="224140.6984">15591 3853 270 0,'-2'0'55'0,"-1"0"14"15,-1 0 128-15,4 0-201 0,0 0 4 16,0 0 135-16,0 0-277 0,0 0 137 16,0 0-58-16,0 0 77 0,0-19 26 15,0 19 5-15,0 0-26 0,0-21 80 0,0 21 290 16,0 0-95-16,0 0-5 0,0 0-18 15,0 0 37-15,0 0 405 16,0 0 163-16,0 0-59 0,0 0-481 16,0 0-28-16,0 0-1 0,0 0 32 15,0 0-20-15,20 0 196 0,9 0-384 16,-14 0 89-16,6 0-85 0,2 0-23 16,33 0 74-16,-23 0-165 15,55 0-116-15,-68 0 9 0,-3 0 48 16,-4-21-165-16,-3 21-157 0,-6 0-29 15,0 0-613-15,-4 0 382 0,0 0-115 16,0 0-64-16,-32 0-259 0,10 0-552 16</inkml:trace>
  <inkml:trace contextRef="#ctx0" brushRef="#br1" timeOffset="224343.3556">15579 4059 4648 0,'0'5'161'0,"0"6"141"16,0-9 161-16,25-1 163 0,-6 6-87 15,44-1 322-15,-23-6-658 0,11 0-19 0,-3 0-115 16,10 0-31-16,57-29-173 0,-69 29-163 16,0 0-233-16,-6-25-205 0,-8 25-274 15,3-19-167-15,14 1-1455 0,-34 18 1727 16</inkml:trace>
  <inkml:trace contextRef="#ctx0" brushRef="#br1" timeOffset="224726.0963">16614 3555 2806 0,'2'-6'150'0,"-2"-2"644"0,0 4-210 15,0 4-30-15,-19 0-16 0,19 0-19 16,-17 0 16-16,-10 23 443 0,27-3-589 16,-25 1-161-16,25 2-126 0,-22 0-88 15,8 8-14-15,1 38 0 0,13-39 0 16,0-5 0-16,0 4 0 0,0-5 0 16,22 8 0-16,-2-12 0 0,34 23 0 15,20-26 0-15,-35-13 0 16,37-4-129-16,-36-38 41 0,-7 19-129 15,-4-6-68-15,1 6 130 0,-5-8-124 16,11-42-60-16,-20 36 169 0,-11 4 55 16,-1-16 22-16,-4 11 129 0,-40-43-157 0,11 50 84 15,-3 5-49-15,-9 7 105 0,-6-1 8 16,-1 13 47-16,-43 23 67 0,48 4-105 16,12 2-165-16,6 2-251 0,9 10-99 15,7 42-1298-15,9-41 611 0,0-5 44 16,36 0 400-16</inkml:trace>
  <inkml:trace contextRef="#ctx0" brushRef="#br1" timeOffset="225241.0288">17301 3451 1774 0,'0'-5'129'0,"0"5"115"0,0 0 171 16,0 0 236-16,0 17 693 0,0-17-740 15,0 21 1033-15,0-3-1051 16,0-2-221-16,0 5-76 0,20 3-136 0,-20-5-153 16,23 48 0-1,4 16 0-15,-7-51 0 0,8 44 0 16,2-4 0-16,-14-43 0 15,-5-20 0-15,8 8 0 0,-2-36 0 16,-8 19 0-16,11-31 0 16,-4-29 0-16,-3 28 0 0,4-33 0 15,-12-18 0-15,-5 40 0 16,0 6 0-16,0-33 0 0,0 45 0 16,0 11 0-16,0 2 0 0,0-1 0 15,0 12-48-15,17 1-266 0,0 21-1240 16,14-21 324-16,-14 17-61 0,0-17 20 0,7 34 66 15,-5-34 434-15</inkml:trace>
  <inkml:trace contextRef="#ctx0" brushRef="#br1" timeOffset="242487.2596">13822 10039 2096 0,'0'-3'78'0,"0"-5"364"16,0 2 895 0,0 2-505-16,0 0-500 0,0 4-41 0,-19 0 23 15,19 0 37-15,0 0 339 16,0 0-361-16,19 17-18 0,-19-17-30 16,0 17-1-16,0 9-53 0,0-9-227 0,0 10 0 15,-22 2 0-15,22 0 0 0,0 14 0 16,0-2 0-16,0 48 0 15,0 12 0-15,0-55 0 0,0 43 0 16,0-6 0-16,0-43 0 16,0 16 0-16,20-12 0 15,-20-28 0-15,0-1 0 0,19 3 0 16,-19-11 0-16,0-3 0 0,0-4 0 16,0 5 0-16,0-5 0 0,0 2 0 0,0-2 0 15,0 0 0-15,0 0 0 16,0 0 0-16,0 0 0 15,0 0 0-15,0 0 0 0,0 0 0 16,0 0 0-16,0 0 0 0,0 0 0 16,0 0 0-16,0 0 0 0,0 0 0 15,0-24 0-15,-21 24 0 0,21 0 0 16,0 0 0-16,0 0 0 16,27 0 0-16,-6 0 0 15,-21-20 0-15,44 20 0 16,6 0 0-16,-19 0 0 0,5 18 0 15,27-18 0-15,-29 22 0 0,1-22 0 16,-17 0 0-16,-1 14 0 0,-2-14 0 16,-13 14 0-16,-2-14 0 0,0 27 0 0,-29-1 0 15,-9-21 0-15,-20 34 0 16,-14-12 0-16,31-8 0 16,-39 24 0-16,1-25 0 15,45 1 0-15,-6-2 0 0,-21 19 0 16,36-25 0-16,5-5 0 15,16 16 0-15,24-22 0 16,2 0 0-16,25-20 0 16,18 20 0-16,-36 0 0 0,28-25 0 15,-34 25 0-15,-10 0 0 0,1 0 0 16,-3 0 0-16,9 0 0 0,-20 0 0 16,0 0 0-16,0 0 0 0,0 0 0 15,0 21 0-15,-20-21 0 16,1 15 0-16,19-2 0 0,-17-13 0 15,7 0 0-15,10 0 0 0,0 22 0 16,0 0 0-16,0-8 0 16,0 8 0-16,21 2 0 15,-21-3 0-15,0-5 0 0,14 25 0 16,-14 13 0-16,11-21 0 16,-11 1 0-16,13 43 0 0,-6-33 0 0,-2 6 0 15,-3-2 0-15,2-6 0 0,1 2 0 16,-5 7 0-16,6 4 0 0,6 31 0 15,1-8 0-15,-9-39 0 16,4 20 0-16,0-10 0 16,-5-27 0-16,-3 12 0 15,0-1 0-15,0-14 0 0,0-7 0 16,0 8 0-16,0-6 0 16,0-14 0-16,0 3 0 15,0-3 0-15,0-29-571 0,0 8-308 16,0 21-539-16,0-21-440 0,0 8 217 15,0 13 473-15</inkml:trace>
  <inkml:trace contextRef="#ctx0" brushRef="#br1" timeOffset="243310.7156">14041 12434 1158 0,'11'0'133'0,"-11"0"99"16,0 0 85-16,9 0 104 0,-3 0 349 16,4 0-398-16,-10 0 69 0,0 0-49 15,4 0 23-15,-4 0 268 0,0 0-427 16,0 0-57-16,0 0-1 0,0 0 36 16,0 0 16-16,-18 20 140 0,18-20-196 15,0 0-41-15,-25 0 64 0,25 25 5 16,-49 12 166-16,24-11-250 0,-2 8-120 15,-9-1-18-15,1 6 0 0,-1 1 0 16,-34 35 0-16,36-34 0 0,-6-8 0 16,6-8 0-16,12 4-73 0,-12 9-555 15,23-24-50-15,-3-4-273 0,3-8-233 0,11 1-399 16,0-3 213-16</inkml:trace>
  <inkml:trace contextRef="#ctx0" brushRef="#br1" timeOffset="243720.6103">13542 12430 1733 0,'-2'-1'288'0,"2"-2"-28"0,0 0 108 15,0-1 83-15,0 4 161 0,0 0 34 16,0 27 554-16,0-1-746 0,0-1 18 0,0 8 1 15,0 9-54-15,24 62 203 0,1-42-497 16,-25 6-57-16,0 6-68 0,18 6 0 16,-18-2 0-16,0 80 0 15,0-17 0-15,-22-84 0 16,22 40 0-16,0-17 0 0,0-46 0 16,0 9 0-16,0-19-181 0,0-9-287 15,0-5-333-15,0-10-473 0,0 0-364 16,20-22-1188-16</inkml:trace>
  <inkml:trace contextRef="#ctx0" brushRef="#br1" timeOffset="244905.3523">13667 13232 426 0,'0'0'10'16,"0"0"2"-16,0 0 18 0,0 31-6 16,0-18-64-16,0-13 42 15,0 12-20-15,-17-12 26 16,17 9 19-16,-18-9-8 0,2 10 130 0,2-10-26 16,14 2 122-16,-10-2-15 0,10 2 94 15,0-2 42-15,0 0 316 0,0 0-290 16,0 0 27-16,0 0 26 0,0 0 29 15,0 0-48-15,0 0 303 0,0 0-437 16,0 0 18-16,0 0-59 0,0 0 43 0,0 0 124 16,17 0-247-16,-17 0-8 0,18 0 95 15,-18 0-46-15,29 0 80 0,-16 0-292 16,4 0 25-16,-2 28-24 0,8-12-1 16,0 4 0-16,44 20 0 0,-34-20 0 15,-1 4 0-15,4-7 0 0,4 3 0 16,41 11 0-16,-45-24 0 0,-2 7 0 15,-7-3 0-15,5-2 0 0,-10 2 0 16,7-3 0-16,-22-2 0 0,-1-2 0 0,-3-4 0 16,-3 0 0-16,0 0 0 0,-21-22 0 15,21 22 0-15,0 0 0 16,-25-19 0-16,25 19 0 0,-22-29 0 0,0 10 0 16,22 7 0-16,-23-5 0 0,23 8 0 15,-29-14 0-15,18 23 0 0,4 0 0 16,-2 0 0-16,-2-29 0 0,-3 10 0 15,-6-17 0-15,10 36 0 0,7-30 0 16,-4 13 0-16,0 3 0 0,1-3 0 16,6 17 0-16,0 0 0 0,0-7 0 15,0 7 0-15,0 0 0 0,0-6 0 16,0 6 0-16,0 0 0 0,0 0 0 0,0 0 0 16,0 0 0-16,0 0 0 15,21 25 0-15,-21-25 0 0,0 15 0 0,28-15 0 16,-1 36 0-16,-9-26 0 0,-7 11 0 15,5-1 0-15,4 2 0 0,-4 2 0 16,18 11 0-16,-23-18 0 0,4 2 0 16,-2-5 0-16,1-4 0 0,-11-6 0 15,10 15 0-15,-13-14 0 0,4 3 0 16,-4-2 0-16,0-4 0 0,-22-2 0 16,22 0 0-16,-27 0 0 0,-4 21 0 15,8-21 0-15,-8 15 0 16,-5-1 0-16,11-14 0 15,-4 15 0-15,16-4 0 0,1 1 0 16,-1-2 0-16,3-1 0 0,-3-9 0 0,3 0 0 16,4 18 0-16,6-18 0 15,0 0 0-15,0 0 0 0,0 0 0 16,0-22 0-16,21 22 0 0,-21-56 0 16,22 39-30-16,-22-9-40 0,15-3 56 15,-15 7-103-15,12-24 58 0,-3 29-30 16,-9 2 94-16,0-1-145 0,0 16-704 15,0 0 373-15,-17 25-213 0,17-25-313 16,-14 46-1695-16,14-29 1624 0,0 6 390 16</inkml:trace>
  <inkml:trace contextRef="#ctx0" brushRef="#br1" timeOffset="246322.0528">14272 13641 757 0,'-19'0'-11'16,"19"0"78"-16,0 0 86 0,0 0 55 15,0 0 377-15,-14 0-353 0,14-19-1 16,0 19-7-16,0 0 69 0,0 0 538 15,0 0-366-15,0 0 49 0,0 0-53 16,22 0-69-16,-22 0 53 0,20 0 279 16,-20 19-413-16,22-19-26 0,-22 17-64 0,14-17 41 15,-14 34 152-15,0-18-321 0,0 2-59 16,0 8-34-16,0 1 0 0,20 2 0 16,0 50 0-16,5 4 0 15,-25-35 0-15,27 7 0 0,-27 49 0 16,12-67 0-16,-12 16 0 0,0 10 0 15,0-2 0-15,0 6 0 0,0-23 0 16,0 1 0-16,0 58 0 0,22-48 0 16,-22-35 0-16,29 12 0 15,-29-10 0-15,0-14 0 16,0 5 0-16,0-7 0 16,0-6 0-16,0 0 0 0,0 0 0 15,0 0 0-15,0 0 0 0,0 0 0 16,0-22 0-16,0 22 0 0,0 0 0 0,0 0 0 15,0 0 0-15,0 0 0 16,0 0 0-16,0 0 0 16,0 0 0-16,0 0 0 0,0 0 0 15,-20 0 0-15,20 0 0 16,0 0 0-16,35 0 0 0,31 0 0 16,-42 0 0-16,37 0 0 0,5 0 0 15,-30 0 0 1,21 0 0-16,-2 0 0 0,-39 0 0 15,9 16 0-15,-14-16 0 16,-11 0 0-16,0 17 0 16,-25-5 0-16,-9-12 0 0,10 9 0 15,-33 16 0-15,-2-4 0 16,17-14 0-16,-30 20 0 16,-6 0 0-16,44-18 0 0,-16 11 0 15,23 9 0-15,22-19 0 16,5 9 0-16,0 6 0 0,26-24 0 15,-26 16 0-15,33-16 0 0,1 6 0 16,3 1 0-16,-4-8 0 0,5 0 0 0,45 0 0 16,-45 0 0-16,-8 0 0 0,-13 0 0 15,0 0 0-15,-4 0 0 0,-4 0 0 16,-9 0 0-16,0 0 0 0,0 0 0 16,0 0 0-16,-22 0 0 0,22 0 0 15,-21 0 0-15,3 0 0 0,5 0 0 16,13 0 0-16,-7 0 0 15,7 18 0-15,0-18 0 16,0 15 0-16,0 31 0 0,0-18 0 16,0-1 0-16,18 39 0 0,-18 13 0 15,0-41 0 1,0 55 0-16,22 5 0 0,-22-41 0 16,21 42 0-1,-9-1 0-15,-2-51 0 0,-10-6 0 0,7 42 0 16,-7-44 0-16,0-6 0 0,0 4 0 15,7-16 0-15,-7 1 0 0,3-2 0 16,-2-12 0-16,1 1 0 0,3-7 0 16,-5-2 0-16,0-21 0 15,0 1 0-15,0 1-70 16,0 4-820-16,0 4 59 0,0-2-463 16,0 13-348-16,0-11 222 0</inkml:trace>
  <inkml:trace contextRef="#ctx0" brushRef="#br1" timeOffset="247620.0449">13560 13096 441 0,'0'0'11'0,"0"0"20"16,0 0 6-16,0 0 5 0,0 0 33 16,0 0-50-16,0 0 21 0,0 0-26 15,0 0 13-15,0 0 19 0,0 0 146 16,18 0-110-16,-18 0 42 0,0 0 47 15,20 0 18-15,-20 0-37 0,29 0 121 0,-20 0-260 16,1 0 58-16,-10 0-102 16,11 0 31-16,2 0 21 0,-6 0 3 0,0 0 14 15,-3 13 11-15,4-13 74 0,4 0 18 16,2 0 214-16,-6 0-155 0,0 0 89 16,-8 0 73-16,8 0 104 0,-5 0-111 15,-1 0 176-15,-2 0-395 0,0 0 125 16,0 0-12-16,0 0 47 0,-19 0 151 15,19 0-268-15,-19 0-56 0,19 0 1 16,0 16 68-16,-23-16-33 0,10 0 175 16,-1 0-202-16,-1 0 3 0,1 0-17 15,1 19-88-15,-10-19 3 0,3 0-39 0,-6 20 0 16,-5-20 0-16,7 0 0 0,-7 0 0 16,-46 0 0-16,32 0 0 0,2 0 0 15,-6 0 0-15,-7 0 0 0,-3 0 0 16,-6 0 0-16,-66 22 0 0,60-22 0 15,-1 17 0-15,-9-17 0 0,4 0 0 16,-5 0 0-16,-71 0 0 0,70 0 0 16,6 0 0-16,6 0 0 0,3 0 0 15,9 0 0-15,-33 0 0 0,55 0 0 16,-1 0 0-16,14 0 0 0,2 0 0 16,11 0 0-16,-9 0 0 0,-14 0 0 0,9 0 0 15,-8 0 0 1,16 0 0-16,8 0 0 0,3 0 0 0,-7 0 0 15,-3 0 0-15,-7 0 0 0,-8 0 0 16,17 0 0-16,-6 0 0 0,-7 0 0 16,9 0 0-16,2 0 0 0,-15 22 0 15,19-22 0-15,0 0 0 0,9 0 0 16,3 0 0-16,0 0 0 0,0 0 0 16,33-20 0-16,2 20 0 0,-17-21 0 15,1 21-13-15,-1-17-132 0,-18 17-201 16,25-15-957-16,-25-4 304 0,0 19-153 0,0-6-251 15,0 6 96-15</inkml:trace>
  <inkml:trace contextRef="#ctx0" brushRef="#br1" timeOffset="249275.7386">11589 10589 1502 0,'0'0'225'0,"0"0"116"15,0-14 165-15,0 14 106 0,0 0 560 16,0-13-681-16,0 13-75 0,0 0-11 16,0 0-9-16,0 0 0 0,0 0 231 15,0 0-326-15,0 0-39 0,0 0-34 16,0 27-45-16,0-10-95 0,0 26-48 15,-14-17-40-15,14 7 0 0,0 1 0 16,0 7 0-16,0 8 0 0,0 9 0 0,19 61 0 16,-19-1 0-16,0-56 0 15,21 41 0-15,-21-28 0 16,17-43 0-16,-17 23 0 16,18-12 0-16,-18-26 0 15,0-10 0-15,0 6 0 0,0-12 0 0,0-1 0 16,0 0 0-16,0 0 0 0,0-18 0 15,0 18 0-15,0 0 0 0,0-20 0 16,0 20 0-16,21-12 0 16,-21 12 0-16,0 0 0 15,0 0 0-15,0 20 0 0,0-20 0 16,28 16 0-16,-28-16 0 0,21 15 0 16,-2-15 0-16,-3 11 0 0,11-11 0 0,-4 0 0 15,35 18 0-15,-8-18 0 16,-30 0 0-16,14 17 0 15,-10-17 0-15,-19 0 0 0,-1 12 0 16,-4-12 0-16,-31 0 0 16,31 13 0-16,-61-7 0 0,33-4 0 15,-3 8 0-15,-6-2 0 0,7 6 0 16,-4 3 0-16,1-5 0 0,4 2 0 16,-25 18 0-16,24-3 0 15,17-26 0-15,8 11 0 16,5 4 0-16,24-6 0 0,-2-10 0 15,2 8 0-15,-24-6 0 0,25-4 0 16,-11 0 0-16,17 0 0 16,-18 0 0-16,7 0 0 15,-20 20 0-15,0-20 0 0,0 23 0 16,0-4 0-16,0-19 0 16,-23 20 0-16,23 7 0 0,0-4 0 15,0 0 0-15,0 10 0 0,0-1 0 16,26 12 0-16,-26-5 0 0,27 68 0 15,-27-8 0-15,16-51 0 0,-16-3 0 16,15 38 0-16,-15-52 0 0,0 5 0 16,0 3 0-16,0-10 0 0,20 12 0 15,-20-11 0-15,0 6 0 0,18 9 0 16,-18-5 0-16,0-16 0 16,0-3 0-16,0 1 0 15,0-6 0-15,0-13 0 0,-24 10 0 16,24-8 0-16,0-1 0 0,0-1 0 15,0-3 0-15,0 0 0 0,0 0 0 16,0 0 0-16,0 0 0 0,0 0 0 16,18 28 0-16,-18-28 0 15,0 28 0-15,0-28 0 0,0 18 0 16,0 17 0-16,0-35 0 16,0 16 0-16,0-3 0 0,0-4 0 15,0-2 0-15,0-3 0 0,0 2 0 16,0 1 0-16,0-1 0 0,-21 2 0 15,21 3 0-15,0-2 0 16,0-4 0-16,0-2 0 16,30 3 0-16,-30-1 0 0,0 6 0 15,0 1 0-15,0 0 0 16,0-8 0-16,0 8 0 0,0-1 0 16,0-9 0-16,0-2 0 15,0 0 0-15,0 0 0 16,0 0 0-16,0-20 0 15,0 20 0-15,0 0-20 0,0 0-219 0,0 0-361 16,0 0-290-16,0 0-3327 16,0 25 3059-16,0-25 479 0</inkml:trace>
  <inkml:trace contextRef="#ctx0" brushRef="#br1" timeOffset="250842.7615">11951 13331 773 0,'0'0'-77'0,"-20"0"22"0,9 0-6 15,11 0 27-15,-12 0 59 16,12 0-15-16,-14 0 18 0,14 0 195 0,-8 0-99 15,-1 0-77-15,7 0-48 0,-5 0 82 16,6 0 10-16,1-23 88 0,0 3-103 16,0 20 31-16,21-20 12 0,-21 6 26 15,0 14 41-15,18-15 190 0,-18 2-172 16,0 13 21-16,0-8-3 0,0 8 96 16,0 0 41-16,0-6 353 0,0 6-454 15,0 0-100-15,0 0 95 0,0 0-30 16,0 0 285-16,-20 0-355 0,20 0-5 15,0 0 81-15,0 0 5 0,0 0 31 16,0 0 232-16,0 0-281 0,0 0-10 0,0 28 2 16,0-28-81-16,0 28-21 0,0 10-106 15,0-13 0-15,0 11 0 0,0 5 0 16,20 4 0-16,-20 3 0 0,38 72 0 16,-13 18 0-16,-25-60 0 15,22 61 0-15,-22-6 0 16,11-64 0-16,-2-2 0 0,-9 55 0 15,0-69 0-15,0-2 0 0,0-6 0 16,0-2 0-16,0-6 0 0,20-13 0 0,-20-6 0 16,0 11 0-16,0-17 0 15,15-9 0-15,-15-3 0 16,0 0 0-16,0 0 0 0,0-23 0 16,0 3 0-1,0 20 0-15,0-16 0 0,0 3 0 0,0 13 0 16,0 0 0-16,0-6 0 0,0 6 0 15,0-5 0-15,0 5 0 0,0 0 0 16,22 0 0-16,6 0 0 16,-14 0 0-16,18 17 0 15,15 5 0-15,-15-22 0 0,-1 0 0 16,36 12 0-16,-33-12 0 0,2 9 0 0,0-9 0 16,36 0 0-16,-59 0 0 15,-2 0 0-15,-1 0 0 0,-8 17 0 16,-2-17 0-16,0 17 0 0,-61 2 0 15,3-5 0-15,20-14 0 16,-52 25 0-16,5 19 0 16,41-35 0-16,4 3 0 0,-25 26 0 15,36-28 0-15,6 3 0 0,1-10 0 16,1-3 0-16,13 0 0 0,-6 0 0 16,12 0 0-16,26 21 0 0,17-21 0 15,-14 0 0-15,40 0 0 16,-15 0 0-16,-32-21 0 15,18 21 0-15,-11 0 0 0,-20 0 0 16,-7 0 0-16,11 0 0 0,-11 0 0 16,0 0 0-16,0 0 0 15,0 24 0-15,-22-2 0 16,22 9 0-16,-14-31 0 16,14 34 0-16,0-34 0 0,0 29 0 15,0 8 0-15,0-24 0 0,0 32 0 16,0-13 0-16,0 0 0 0,0 12 0 15,0 2 0-15,0 62 0 0,18-4 0 16,-18-52 0-16,16 49 0 16,0 0 0-16,-1-56 0 0,-5 51 0 15,11-18 0-15,-13-40 0 16,-1 28 0 0,1 7 0-16,-4-29 0 0,-4-16 0 0,0 35 0 15,0-39 0-15,0 1 0 0,0-11 0 16,0-9 0-16,0-5 0 0,0 0 0 15,0 0 0-15,22 0 0 0,-22 0 0 16,0 24 0-16,0-24 0 16,22 21 0-16,-22-21 0 15,0 0 0-15,0 0 0 0,0 0-84 16,0-28-917-16,0 11-151 0,0-1-407 16,0 2-51-16,0-18 126 0</inkml:trace>
  <inkml:trace contextRef="#ctx0" brushRef="#br1" timeOffset="252009.9857">12517 16411 290 0,'-2'-19'23'0,"2"19"-4"16,0-19 4-16,0 5 43 0,0 14-48 15,0-16-12-15,-18 16-33 0,18-14 13 16,0 14 14-16,-23-9 35 0,5 1-38 15,18 8 62-15,-22 0-16 0,11 0 47 16,-1 0 49-16,-12 0 158 0,13 0-99 16,1 0 69-16,2 0 7 0,1 0 18 15,-5 17 383-15,12-17-370 0,-2 0 76 16,0 0-47-16,1 0 101 0,0 0-1 0,1 0 133 16,0 0-309-16,0 0 3 0,0 0 107 15,0 0-42-15,0-17 157 16,18 17-267-16,-18 0-14 0,0 0 8 0,21 0 9 15,-6 0-57-15,21 0 34 16,-14 0-160-16,1 19-35 0,6-19 26 0,2 0-27 16,33 13 0-16,-29 5 0 0,7-18 0 15,4 8 0-15,3-8 0 0,5 0 0 16,52 6 0-16,-50-6 0 0,7 0 0 16,-6 0 0-16,5-21 0 0,48 21 0 0,-47 0 0 15,-5 0 0-15,1-23 0 0,-1 23 0 16,-1-16 0-16,53 16 0 0,-61-9 0 15,-1 0 0-15,0 2 0 0,-2 7 0 16,32 0 0-16,-39 0 0 16,1 0 0-16,-6 0 0 0,1-16 0 0,1 16 0 15,34 0 0-15,18 0 0 16,-25 0 0-16,-36 0 0 16,0 0 0-16,1 0 0 0,24 0 0 15,-24 0 0-15,-5 0 0 0,-1 0 0 16,-1 0 0-16,0 0 0 0,20 0 0 15,-19 0 0-15,-4 0 0 0,0 0 0 16,9 0 0-16,22 0 0 0,-24 0 0 0,0 0 0 16,0 0 0-16,1 20 0 0,10-20 0 15,-17 0 0-15,-10 0 0 0,-1 0 0 16,2 0 0-16,-1 0 0 0,3 0 0 16,-7 0 0-16,-5 0 0 0,5-21 0 15,1 21 0-15,-1 0 0 0,3-14 0 16,-2 14 0-16,1 0 0 0,-1 0 0 15,-3 0 0-15,14 0 0 0,-14 0 0 16,-3 0 0-16,0 0 0 0,0 0 0 0,21 0 0 16,-2 0 0-16,-19 0 0 15,20 0 0-15,-4 0 0 0,-16 0 0 16,16 0 0-16,-3 0 0 0,-13 0 0 0,12 0 0 16,-12 0 0-16,0 0 0 0,0 0 0 15,-27 0 0-15,9 0 0 16,18 0 0-16,-37 0 0 15,37 0-55-15,-18 0-263 0,18 0-433 0,0 0-505 16,-11 0-450-16,2-20-1320 0</inkml:trace>
  <inkml:trace contextRef="#ctx0" brushRef="#br1" timeOffset="253204.0412">14050 12416 1039 0,'0'0'100'0,"-2"0"92"15,-1-24 390-15,3 24-254 0,0 0 13 16,0 0 95-16,0 0 117 0,0 0 526 15,0 0-641-15,0 0-62 0,0 0-28 0,0 0 49 16,0 0-32-16,0 16 235 16,0-16-321-16,0 0-68 0,22 0-23 0,1 0-33 15,29 0-8-15,-14 0-110 0,10 0-37 16,10 18 0-16,12-18 0 0,10 0 0 16,91 0 0-16,-75 0 0 0,-3 0 0 15,-3 0 0-15,-5 0 0 0,45 0 0 16,-43 0 0-16,-61 0 0 15,2 0 0-15,-22 0 0 16,-6 0 0-16,0 0 0 16,0 0 0-16,0 0 0 0,-22 0 0 15,22 0 0-15,0 0-60 0,-19 0-150 16,19 0-266-16,0 0-289 0,0 0-1494 16,0 0 977-16,0 0 58 0,18 0 309 0,-18 0 262 15</inkml:trace>
  <inkml:trace contextRef="#ctx0" brushRef="#br1" timeOffset="254436.0459">15569 12416 575 0,'0'0'-3'16,"0"0"136"-16,0 0 150 0,0 0 402 15,0 0-355-15,0-14 2 0,0 14 76 16,0 0 145-16,-20 0 606 0,20 0-660 16,0 0-39-16,-18 0 6 0,18 0-66 15,0 14 126-15,0-14 266 0,0 0-502 0,0 0-132 16,30 0-58-16,-4 0-55 16,57 0-45-16,-23 0 0 0,17 0 0 0,19 0 0 15,10 0 0-15,16 0 0 0,137-15 0 16,-3 15 0-16,-143 0 0 15,57-14 0-15,-58 14 0 16,-81 0 0-16,-6 0 0 0,-18 0 0 16,-39 0 0-16,-16-19-217 15,12 6-226-15,3 13-368 0,0 0-506 16,3 0-383-16,18 0 96 0</inkml:trace>
  <inkml:trace contextRef="#ctx0" brushRef="#br1" timeOffset="256285.2705">17010 12424 1380 0,'-14'0'113'0,"14"0"365"15,0 0-108-15,0 0-18 0,0 0-20 0,0 0 84 16,0-16-4-16,0 16 365 0,0 0-501 16,0 0-18-16,0-11-66 0,0 11 7 15,0 0 250-15,0 0-204 0,0 0 18 16,0 0 28-16,0 0-26 0,0 0 34 16,0 0 216-16,0 26-339 0,0-26-75 15,0 31-101-15,0-9 32 0,0 37-32 16,17 24 0-16,-17-42 0 0,0 9 0 15,15 70 0-15,-15 5 0 16,0-62 0-16,21 67 0 16,-1-2 0-16,-8-63 0 0,11 34 0 15,1-2 0-15,-12-60 0 16,3-3 0-16,5 14 0 0,-16-23 0 16,3-4 0-16,-7-6 0 0,5-8 0 15,-5 2 0-15,0-7 0 0,0-2 0 16,0 0 0-16,0 0 0 15,0-18 0-15,0 3 0 16,0 15 0-16,-20 0 0 0,20-14 0 16,0 14 0-16,0 0 0 0,0 0 0 15,0 0 0-15,0 0 0 16,0 0 0-16,0 0 0 0,0 0 0 16,18 0 0-16,-18 0 0 0,35 0 0 0,10 0 0 15,2 0 0 1,-20 0 0-16,30 0 0 0,-12 0 0 15,-23 0 0-15,-4 0 0 16,15 0 0-16,-27 0 0 0,3 28 0 0,-4-28 0 16,-5 0 0-16,0 22 0 0,-31-22 0 15,8 15 0-15,-32 4 0 0,-16 1 0 16,33-12 0-16,-49 15 0 16,7 9 0-16,46-20 0 0,-32 15 0 15,32 1 0-15,26-23 0 16,6 7 0-16,0 3 0 0,24 0 0 15,-22-15 0-15,34 3 0 0,-3 1 0 16,2 5 0-16,4-9 0 0,44 0 0 16,-45-19 0-16,2 19 0 0,-6 0 0 15,-10-16 0-15,15-1 0 0,-27 17 0 16,-2 0 0-16,-8 0 0 0,0 18 0 16,0-18 0-16,0 20 0 15,-28-6 0-15,5-14 0 0,-1 0 0 16,7 23 0-16,17-23 0 15,0 0 0-15,-13 0 0 0,13 20 0 16,0-20 0-16,0 20 0 0,0 2 0 0,0-12 0 16,0 12 0-16,0 11 0 0,0 38 0 15,0 1 0-15,0-40 0 16,0 69 0-16,0-4 0 16,21-46 0-16,-21 58 0 0,22 0 0 15,-22-52 0-15,15 40 0 16,-2 2 0-16,4-40 0 15,-17-18 0-15,16 56 0 0,-2-48 0 16,-3 10 0-16,-3-13 0 0,3-2 0 16,0-5 0-16,-2 9 0 0,-3-9 0 15,9 36 0-15,-1-14 0 16,-9-35 0-16,0 24 0 0,7-20 0 16,-10-18 0-16,0-4 0 15,-2 6 0-15,0-14 0 0,0 0 0 16,0 0 0-16,0 0 0 15,0 0 0-15,0 21 0 0,0-21 0 16,0 0 0-16,0 0 0 0,0 0 0 16,0 0 0-16,0 0 0 0,0 0 0 15,0 28 0-15,0-1 0 16,0-27 0-16,0 44 0 0,0-30 0 16,0 9 0-16,0-13 0 15,0 1 0-15,0-11 0 0,0 0 0 16,0-18 0-16,0 18 0 0,0 0 0 15,0 0 0-15,0 0 0 0,0 0 0 16,0 0 0-16,0 0 0 0,0 0 0 16,0 0 0-16,0 0 0 15,0 30 0-15,0-30 0 16,0 0 0-16,0 0 0 0,0-24 0 16,0 24 0-16,0 0 0 0,-15 0 0 15,15 0 0-15,0 0 0 0,0 0 0 16,0 0 0-16,0-26 0 0,0 26 0 15,0 0 0-15,0 0 0 16,0 0-57-16,0 0-223 0,0-18-1026 16,0 18 247-16,0 0-169 0,0-23-125 15,0 6 45-15</inkml:trace>
  <inkml:trace contextRef="#ctx0" brushRef="#br1" timeOffset="257571.0043">14946 16162 427 0,'-2'0'23'0,"-2"0"-1"16,1 0-12-16,1 0 3 0,-3 0-15 15,3 0 12-15,-2 0-5 0,-1 0-10 16,-1 0-10-16,1 0 16 0,-8 0 43 16,11 0 28-16,-8 0 32 0,4 21 5 0,-1-21 46 15,2 0 73-15,-8 0 233 16,8 16-209-16,1-16-55 0,4 0 8 15,-3 0 21-15,3 0 139 0,0 0-196 0,0 0 59 16,0 0 51-16,0 0-17 0,0 0 61 16,0 0 182-16,0 0-209 0,0 0-122 15,0 21 19-15,0-21 33 0,0 0 3 16,0 0 272-16,23 0-241 0,-23 0-65 16,15 0-23-16,-15 0 64 0,33 0 80 15,-17 0-226-15,1 0 40 0,9 0-71 16,0 0-38-16,7 0 115 0,57-19 35 15,-38 19-75-15,4 0-81 0,0 0-13 16,7 0-4-16,63-20 0 0,-68 20 2 16,3 0 1-16,-7 0 2 0,5 0-3 0,-1 0 0 15,50-14-45-15,-53 14 23 16,-5 0 22-16,0-15 0 0,4 15 45 0,47-23-52 16,-55 23 7-16,4-10 0 0,-1 10 5 15,-5-7 19-15,6 5-24 0,36-8 0 16,-50 10-21-16,3 0 21 0,-3 0 0 15,5 0 0-15,29 0 4 0,-42 0-4 16,4 0 0-16,4 0 0 0,-6-19 17 16,18 19-17-16,-27 0-12 0,1 0 12 0,-1-15 0 15,0 15-67-15,-6 0 79 16,19-10-15-16,-21 10 70 0,2 0-67 16,2 0 0-16,-1 0 3 0,14-12-3 15,-13 12 0-15,0 0-22 0,4 0 22 16,-3 0 0-16,-1 0 0 0,14 19 22 0,-17-19-22 15,-2 0 0-15,1 0 0 0,-1 0 0 16,10-19 0-16,-15 19-15 0,3 0 15 16,-4 0 0-16,1-14 0 0,-5 14 15 15,2 0-15-15,0 0-17 0,6 0 17 16,-5 0 0-16,-2 0 0 0,2 0 17 16,12 0-17-16,-7 0 0 0,-3 0-19 0,-4 0 19 15,3 0 0-15,11 0 19 16,-11 24-19-16,-3-24-2 0,3 0 2 0,1 0 0 15,12 0 2-15,-7 0-2 0,-4 0 0 16,6-25 0-16,1 25 0 0,-3 0 0 16,5 0 0-16,-11 0 0 0,-3 0 0 15,4 0 0-15,-4 15 0 0,3-15 0 16,-4 0 0-16,4 0-17 0,-6 0 17 16,4 0 0-16,-1 0 0 0,4 0 1 15,0 0-18-15,-3 0-16 0,2 0 48 16,1 0-15-16,7 0 51 0,-12 0-51 15,7-20-4-15,-9 20 4 0,0 0-22 16,0-15 22-16,0 15 3 0,0 0 20 0,0 0-23 16,0 0-31-16,-25 0-26 0,25 0-301 15,-22 0 51-15,22 0-216 0,0-20-228 16,-12 20-285-16,12 0-304 0,0-21-1253 16,0 2 1804-16</inkml:trace>
  <inkml:trace contextRef="#ctx0" brushRef="#br1" timeOffset="259442.6125">11609 10643 1241 0,'-14'0'144'0,"14"0"309"15,0 0-200-15,0 0-29 0,0-18-7 16,0 18-10-16,0 0 164 0,30-15-165 16,-30 15 3-16,0 0 18 0,13 0 24 15,-13 0-16-15,0 0 219 0,0 0-275 16,0 0-15-16,0 0-59 0,-20 0 30 16,20 0 167-16,0-16 94 15,0 16-143-15,0 0-103 0,0 0-23 16,0 0 83-16,0-14-75 0,0 14-28 15,0-24 74-15,0 16-147 0,0-8 10 0,0 0 20 16,0-4-50-16,0-24 29 0,0 27-36 16,0-10-11-16,-18 5 11 0,18 2-5 15,0-6-47-15,0-28 83 0,-15 28-40 16,15-3-2-16,0 8-110 0,0-6 55 16,0-21-1-16,0 28 95 0,0 3-36 15,0-2 18-15,0 7-11 0,0-8 10 16,0 1 9-16,0 17-65 0,0-2 53 15,0 1 4-15,0 2 13 0,0-3 88 16,0 4-92-16,0 0-7 0,0 0 33 16,21 0 8-16,-21 0 47 0,19 0 63 0,-4 0-121 15,-15 0-39-15,29 0 9 0,-29 21-35 16,37-21 48-16,-19 0-11 0,9 0-9 16,-9 0 20-16,3 0 28 0,1 0-76 15,41 0 33-15,-34 0-56 0,0 0 40 16,-2 0 22-16,2 0-53 0,36 0 39 15,-36 0-37-15,-3 0 15 0,5 0 36 16,0 0-50-16,0 0 6 0,30 0-20 16,-32 0 94-16,-2 0-55 0,3 0 55 15,1 0 10-15,23 17-16 0,-30-17-106 16,5 0 58-16,-1 0-2 0,1 0-16 16,2 0 2-16,23 0-60 0,-20 0 100 0,-5 0-25 15,-1 0-8-15,5 0 39 16,21 0-66-16,-25 0 26 0,3 0-7 15,35 0 148-15,-47 0-165 0,0 0-7 16,1 0 30-16,19 0 129 0,-22 0-150 16,3 0 50-16,0 0 5 0,2 0-85 15,-5 0 54-15,16 0-46 0,-23 0 88 16,5 0-14-16,0 0-6 0,2 22 25 16,20-22 25-16,-22 0-105 0,1 0 47 0,10 0-65 15,-4 0 23-15,-10 0 36 16,21 0 14-16,-18-14-11 0,-3 14 28 0,3 0-86 15,-9 0 96-15,16 0-91 0,-15 0 72 16,6 0-26-16,-7 0 25 0,4 0-8 16,-5 0 8-16,19 0-43 0,-21 0 22 15,2 0 14-15,5 0-27 0,2 0 47 16,25 0-149-16,-22 0 84 0,4 0-4 16,3 0 86-16,-1 0-26 0,-6 0 75 15,16 0-152-15,-24 0 29 0,-2 0-19 16,2 0 103-16,-3 0-65 0,3 0 51 15,-1 0-96-15,-3 0 51 0,4 0-25 16,4 0-24-16,-5 0 29 0,18 0 107 16,-14 0-69-16,1 0 23 0,-2-18 40 15,2 18-128-15,8 0 40 0,-8 0-24 0,-5 0 14 16,-1 0-26-16,-2 0 65 0,-1 0-15 16,1 0 59-16,-4 0-57 0,7 0-33 15,-2 0-47-15,-3 0 6 0,5 0 98 16,-3 0-16-16,0 0 60 0,6 0-53 15,-10 0-61-15,4 0 63 0,5 0-119 16,-7 0 121-16,0 0 40 0,1 0-24 16,-3 0 32-16,0 0-14 0,0 0-113 15,0 0-16-15,0-21-89 0,0 21-119 16,-22 0-178-16,3 0-1301 0,19 0 298 0,-16 0-91 16,5 0 309-16</inkml:trace>
  <inkml:trace contextRef="#ctx0" brushRef="#br1" timeOffset="261022.0043">11656 13201 653 0,'0'0'59'0,"0"0"30"15,0 0 30-15,0 0 9 0,0 0 114 16,0 0-55-16,0 0-18 0,0 0 80 16,0-18-78-16,0 18-17 0,0 0 243 15,-20 0-185-15,20 0 37 0,0 0 63 16,0 0-7-16,0 0 39 0,-15 13 193 16,15-13-322-16,-9 0-59 0,9 0-26 0,-8 0-2 15,0 12 104-15,-1-12-160 16,4 0-31-16,-9 0 48 0,4 0-29 0,-2 0 72 15,-28-20 391-15,0 20-208 16,19 0-104-16,-6 0-82 0,-5 0 5 16,-1 0-57-16,-2 0-13 0,-41 20-7 15,38-20-52-15,2 0-14 0,1 0 1 16,6 14 22-16,-20-14 22 0,34 0-23 16,0 0-46-16,4 0 62 0,4 0-60 15,-2 0 15-15,-3 0-16 0,11 0 1 16,-4 0 9-16,5 0-24 0,0 0-72 15,0 15-255-15,0-15-7 0,0 0-80 16,0 18-186-16,0-18-270 0,17 0-185 16,-17 9-1107-16,0-9 1548 0</inkml:trace>
  <inkml:trace contextRef="#ctx0" brushRef="#br1" timeOffset="262390.0071">10623 13340 1030 0,'0'-1'171'0,"0"0"91"15,0-3 51-15,0 3 29 0,-22-1-52 16,22-3 223-16,0 5-219 0,0 0 12 16,0 0-8-16,0 0 101 0,0 0 203 15,0 0-369-15,0 0-112 0,0 0 49 16,-16 0-17-16,16 0 75 0,-24 0 236 15,24 0-239-15,-28 0-29 0,2 0-30 16,-4 0 7-16,-35 0 108 0,26 20-162 16,-5-20-72-16,-6 0-8 0,-8 0-34 15,14 9 1-15,-66 3 68 0,55-12-79 0,8 0-8 16,0 0 5-16,7 0-13 0,-21 0 7 16,41 0-15-16,2 0 16 0,11 0 25 15,0 0 6-15,2 0-41 0,1 0-115 16,4 0 12-16,0 0-16 0,0-21-101 15,20 21-159-15,-3-17-807 0,-17 17 319 16,18 0-351-16,-18 0 18 0,23 0 219 16</inkml:trace>
  <inkml:trace contextRef="#ctx0" brushRef="#br1" timeOffset="263617.9796">10342 16429 1332 0,'0'0'156'0,"-20"0"90"16,20 0 85-16,0 0-33 0,-21 0 41 0,21 0 368 16,0 0-301-16,0 0-55 0,0 0-16 15,0 0-31-15,0 0 206 0,0 0-313 16,0 0 78-16,0 0 4 0,0 0-18 15,0 0 16-15,22 0 105 0,-22 18-261 16,19-18-31-16,-5 0-49 0,7 0 73 16,23 0 122-16,-20 0-191 0,6 0-15 15,7 0-52-15,5 0 12 0,8 0 26 16,54 0 197-16,-47-19-125 0,6 19 18 16,8 0-61-16,-10 0-45 0,67 0 59 15,-73 0-33-15,-3 0-26 0,4 0 7 16,-8 0-7-16,-10 0 0 0,34 0 0 0,-43 0 0 15,1 0 0-15,1 0 0 16,-8 0 0-16,26 0 0 0,-18-21 0 16,-8 21 0-16,6 0 0 0,3 0 0 15,-7 0 0-15,40 0 0 0,-34 0 0 16,-8-17 0-16,8 17 0 0,-4 0 0 0,18 0 0 16,-36 0 0-16,11 0 0 0,0 0 0 15,0 0 0-15,-2 0 0 0,20 0 0 16,-24 0 0-16,8 0 0 0,-12 0 0 15,5 0 0-15,-1 0 0 0,-1 0 0 16,-9 0 0-16,10 0 0 0,-12-22 0 16,6 22 0-16,0 0 0 0,-4 0 0 15,1 0 0-15,4 0 0 0,-6 0 0 0,7 0 0 16,4 0 0-16,-7 0 0 0,1 0 0 16,2 0 0-16,1 0 0 0,0 0 0 15,5 0 0-15,-9 0 0 0,-1-23 0 16,-1 23 0-16,6 0 0 0,-6 0 0 15,2 0 0-15,-3 0 0 0,-4 0 0 16,7 0 0-16,-3 0 0 0,-4 0 0 16,11 0 0-16,-11 0 0 0,0 0 0 15,0 0 0-15,0 16 0 0,0-16 0 16,0 0 0-16,0 0 0 0,0 0 0 0,0 0 0 16,0 0 0-16,0 0 0 15,0 0 0-15,21 0 0 0,-21 0 0 0,15-27-396 16,-15 27-91-16,21 0-283 0,-21-19-369 15,11 19-368-15,-1 0-54 0</inkml:trace>
  <inkml:trace contextRef="#ctx0" brushRef="#br1" timeOffset="264849.754">14843 16266 420 0,'0'0'86'0,"0"0"61"15,0 0 66-15,-18 0-58 0,18 0 46 16,0 0 123-16,0 0-102 0,0 0-42 15,0-17 5-15,0 17 40 0,0 0 282 0,0 0-137 16,0 0 84-16,0 0-6 0,0 0 20 16,15 0-48-16,-15-23 285 0,0 23-386 15,0 0 3-15,0 0-67 0,0 0-2 16,0 0 297-16,0 0-268 0,0 26-27 16,0-26-104-16,0 19-82 0,0-4-64 15,0 26-5-15,0-13 0 0,0-1 0 16,0 7 0-16,23 7 0 0,-23-7 0 15,0 10 0-15,18-9 0 0,-18 28 0 16,22-28 0-16,-22-11 0 0,0 7 0 16,19-11 0-16,-19-1 0 0,0-2 0 15,11-7 0-15,-4 15 0 0,-7-19 0 16,0-6 0-16,0 0 0 16,0-23 0-16,0 23 0 0,-22-27 0 15,1 7 0-15,-11 1 0 16,10 19 0-16,-26 0 0 0,24 0 0 15,-5 0 0-15,-2 0 0 0,-1 20 0 16,-2-20 0-16,0 0 0 0,1 0 0 16,-32 26 0-16,15-26 0 15,39 0 0-15,-3 0 0 16,38 20 0-16,-24-20 0 0,78 0 0 16,7-23 0-16,-42 23 0 0,64-55 0 15,13 33 0-15,-63 7 0 16,56 15 0-16,-54 0 0 0,-6 0 0 15,-10 0 0-15,-10 0 0 0,-5 0 0 16,-10-24 0-16,-3 24 0 0,-15 0 0 16,-28 0 0-16,-8 0 0 15,20 24 0-15,16-24 0 16,-22 0 0-16,10 0-181 0,12 0-147 16,0 0-198-16,0 0-182 0,0 0-27 0,0 0-985 15,0-21 849-15,20 21-134 16,-20 0 161-16,0 0 169 0</inkml:trace>
  <inkml:trace contextRef="#ctx0" brushRef="#br1" timeOffset="265166.3476">14906 16992 1785 0,'0'0'172'0,"0"0"101"16,0 0 203-16,0 0 801 0,0 0-666 16,0 0-70-16,0 19-40 0,0-19-47 15,0 0-33-15,0 0 113 0,23 0-339 16,-23 0-25-16,25 0 108 0,-11 0-153 15,21 0 20-15,-18 0-227 0,1 0-50 16,0 0-99-16,5 0-59 0,-9 0-165 16,12 0-644-16,-17 0 338 0,-1 0-66 15,-5 0-123-15,-3 0-138 0,0 0 177 16</inkml:trace>
  <inkml:trace contextRef="#ctx0" brushRef="#br1" timeOffset="265308.0243">14892 17178 3653 0,'0'0'235'16,"32"0"189"-16,-12 0-22 0,9 0-90 15,30 0-145-15,-33 0-349 0,4 0-296 16,-1 0-380-16,-2-31-304 0,-2 31 50 0</inkml:trace>
  <inkml:trace contextRef="#ctx0" brushRef="#br1" timeOffset="279466.9514">10715 13259 649 0,'-2'0'35'0,"1"0"9"16,-1 0 46-16,2 0 45 0,-4-18 239 15,0 18-204-15,0 0-18 0,-1 0-28 16,2-11 1-16,1 11 36 0,-2-8 123 16,1 8-144-16,3 0-2 0,-2 0 34 15,1 0 16-15,-3 0 191 0,2 0-221 16,-3 0 23-16,2 17 15 0,-2-17 0 0,-2 0-29 15,0 17 91-15,5-17-154 0,-2 0 24 16,1 0-38-16,1 0 62 0,0 0-46 16,0 0 135-16,2 0-151 0,-3 0 33 15,3 0-30-15,0 0-7 0,0 18-4 16,23-18-22-16,-23 0 5 0,17 0 13 16,-17 0-25-16,29 0-23 0,9 0-54 15,-16-18-44-15,10 18 12 0,-1 0-6 16,11 0-3-16,21 0-101 0,-27 0 120 0,-7 0 22 15,-2 0-5-15,-13 0 45 16,4-17 41-16,-11 17-66 0,0 0 36 0,-7 0-50 16,0 0 100-16,0 0 5 0,-30 24-5 15,0-7-61-15,10-17-3 0,-4 13 38 16,2-13-47-16,-23 9 6 0,18-9-20 16,-2 0 52-16,1 0-32 0,0 0 0 15,1 0-72-15,-27 0 48 0,28 0 30 16,1 0 12-16,1 0-38 0,4 0 17 15,-6-15 5-15,21 15-22 0,-4 0-13 16,4 0 33-16,5 0 26 0,0 0-9 0,0 0-87 16,0 0 18-16,0 0 35 15,0 0 30-15,29 0 13 0,10 0-123 16,-8 0 3-16,-1 0 20 0,3 0 97 0,1 0-126 16,5 0 48-16,34-19-9 0,-34 19 50 15,-3 0 14-15,-2 0 32 0,-2 0-42 16,14 0-22-16,-30 0-30 0,-8 0 23 15,-4 0 62-15,-4 0-7 0,0 0 14 16,-21 0-90-16,-10 15 2 0,4-15-1 16,3 0 108-16,-9 0-66 0,-32 0 96 15,32 0 40-15,-1 0-120 0,-3 0-2 16,6 23-135-16,-1-23 59 0,-17 0 76 16,26 0 146-16,8 0-144 0,5 0 3 0,0 0-13 15,3 0-58-15,7 0 37 0,0 0 55 16,0 0-42-16,0 0-17 0,24 0 21 15,4 0-80-15,-5 0 91 0,1 0-107 16,5 0 50-16,1 0 15 0,40 0 17 16,-32 0 18-16,4-14-5 0,-5 14-35 15,-5 0 65-15,-3 0-9 0,16 0 97 16,-31 0-58-16,-9 0-40 0,-5 22 5 16,0-22 28-16,-24 0 48 0,-11 0-109 15,12 0-9-15,-6 0 15 0,-3 0-29 16,-2 0 36-16,-32 0 23 0,28 0-40 0,3 0 21 15,0 0-12-15,4 0 7 0,-20 0 16 16,35 0-19-16,-1 0 25 0,9 0-28 16,4 0 21-16,3 0-10 0,1 0-21 15,28 0-14-15,-28 0-1 0,37 0-13 16,-9 0-24-16,41 0-28 0,-36 0 122 16,8 0 32-16,1 0-61 0,-4 0 25 15,4 0-40-15,19-20-33 0,-37 20 50 16,-7 0-8-16,3 0 33 0,-12 0 67 15,-8 0-6-15,0 0-11 0,-27 0-88 0,27 0 21 16,-30 0-18-16,11 0-28 0,-27 0 63 16,24-18-5-16,2 18-89 0,-6 0 89 15,1-17-24-15,-15 17 88 0,26-15-78 16,3 15-37-16,11 0-2 0,-5 0-72 16,5 0-85-16,50-7-852 0,-23 7 100 15,5 0-197-15,5 0 158 0,4 0 265 16</inkml:trace>
  <inkml:trace contextRef="#ctx0" brushRef="#br1" timeOffset="280999.1616">15294 12470 981 0,'0'0'134'0,"-16"0"286"16,1 0-122-16,15 0-50 0,-15 0 15 15,6 0 23-15,9 0 36 0,-15 0 250 16,9 0-294-16,2 0-58 0,2 0 29 16,-3 0-19-16,0 0 156 0,3 0-245 15,2 0-21-15,0-20 34 0,0 20-44 16,0 0-17-16,0 0 27 0,0 0-49 0,24 0-66 15,-24 0 8-15,35-17 42 16,-6 17-12-16,42 0 80 0,-37 0-72 16,5 0-56-16,-2 0-1 0,-2 0 18 0,23 0-60 15,-35 0 55-15,-1 0 6 0,-5 0-36 16,-7 0 69-16,-1 22-122 0,-8-22 83 16,-1 0-50-16,0 0 42 0,-23 0-6 15,23 0-10-15,-36 0 19 0,-1-17 2 16,11 17 5-16,-9 0 6 0,8 0-4 15,-34 0-31-15,38 0 31 0,-15-14 35 16,8 14-96-16,-1 0 67 0,10 0-20 0,-23-15-32 16,23 15 42-16,5-4 54 0,7 4-84 15,1 0-6-15,8 0-255 16,0 0 262-16,0 0 13 0,24 0 128 0,-24 0-126 16,34 0-23-16,20 0-6 0,-23 0 70 15,8 0-27-15,-1 19 5 0,1-19-29 16,43 15-5-16,-47-3 19 0,0-12 8 15,-2 12 36-15,-3-12-48 0,-4 9-10 16,2-2-44-16,-15-7 12 0,-6 0 40 16,-5 0 0-16,-2 0-6 0,-20 0 32 15,20 0-101-15,-34-21 84 0,13 21 11 16,-9-15-100-16,2 15 205 0,-35-15-57 16,30 15 52-16,-3-16-66 0,1 16 16 15,0 0 34-15,-19-16-3 0,27 16-18 0,9-5-38 16,3 1 0-16,0 4 35 0,6 0-56 15,9 0 61-15,0 0-59 0,35 19-21 16,-13-19 5-16,2 0-25 0,46 25-51 16,-40-25 17-16,5 0-18 0,-2 12-13 15,0-12 42-15,-3 0-64 0,25 0-45 16,-36 0 104-16,0 0 91 0,-5 0 62 16,-10 0-109-16,-1 0-64 0,-3 0 0 15,-27 0 17-15,27 0-7 0,-44 0-82 16,18 0-110-16,-38-17-664 0,24 17 307 0,2 0-94 15,7 0-75-15,2 0-24 0,7 0 173 16</inkml:trace>
  <inkml:trace contextRef="#ctx0" brushRef="#br1" timeOffset="290038.9602">13805 10036 1645 0,'0'0'149'0,"0"0"75"16,0 19 48-16,0-19-2 16,0 0 16-16,0 12 305 0,0-12-317 0,0 0 34 15,0 12-118-15,0-12-57 0,0 0-7 16,0 5-99-16,0-5 120 0,0 0-131 15,0 0-19-15,0 0 49 0,0-22-37 16,19 22 235-16,-19 0-205 0,0-12 25 16,0 12-2-16,0 0 3 0,15 0 161 15,-15 0-112-15,0 0 91 0,0 0-48 16,0 0 31-16,0-24-33 0,0 24 99 16,0 0-149-16,0 0-29 0,0 0 28 0,0 0 24 15,0 0 98-15,0 0-189 0,0-17 17 16,0 17 0-16,0-18-76 0,0 18 75 15,0-38 20-15,-21 25 87 0,21 0-89 16,0-3-10-16,0 5-9 0,0-28-85 16,0 21-2-16,21-3 43 0,-21-6-13 15,0-7 50-15,13 1-32 0,-13-44-50 16,0 38 8-16,0 1 13 0,0-3 32 16,-18 7-21-16,18-26 0 0,0 35-7 15,0 1-33-15,0 3 65 0,0 0-48 16,0 5 9-16,0-14 23 0,0 22 2 0,0 1 7 15,0 3-43-15,0 2 62 0,0-1-38 16,0 3-9-16,0 0-1 0,0 0-24 16,0 0 50-16,0 0 35 0,0 0-16 15,0 0-29-15,0 0-39 0,0 0-10 16,0 0 148-16,0 0-89 0,25 0 31 16,-25 0-112-16,22 0 105 0,0 0-32 15,1 0 4-15,33 0-40 0,-22 0 17 16,0-21-14-16,8 21 15 0,-4 0 12 0,52 0-54 15,-49-22-10-15,68 5-60 16,-81 0 114-16,3 2 31 0,-14 15-58 16,5-17 28-16,7 17 17 0,-20 0-5 15,-3 0 20-15,-1 0-30 16,-1 0 16-16,-4 0 22 0,0 0-38 0,0 0 3 16,0 0 6-16,0 0 47 0,0 0-31 15,0 0 35-15,0 0-34 0,0 0 35 16,0 0 40-16,0 0-76 0,0 0 27 15,0 0 3-15,0 0 52 0,0 0-31 16,0 0-9-16,0 0 29 0,0 20 76 16,19-20-97-16,-19 17-8 0,0-5-56 15,0 2 18-15,0 5-18 0,0 19 0 16,-21-24 0-16,21 10 0 0,0 5 0 0,0 0 0 16,20 23 0-16,-4 21 0 15,-16-36 0-15,16 26 0 16,-16-13 0-16,18-21 0 0,-18-15 0 15,13 9 0-15,-6-14 0 0,5-4 0 16,-4-2-15-16,-8-1-262 0,5-2-267 16,6 0-1361-16,-8-17 744 0,3 17-242 15,-5-19 176-15,1 19 278 0</inkml:trace>
  <inkml:trace contextRef="#ctx0" brushRef="#br1" timeOffset="290502.6633">14270 9828 1821 0,'0'0'78'0,"0"0"58"0,0 0 322 0,0-27-134 16,20 27 47-16,-20 0-56 0,27-15 132 16,-9 15-181-16,32-22 150 0,-24 22-249 15,2-7-28-15,5-1-10 0,3-1 25 16,47-11 72-16,-42 14-6 0,3 6 7 15,-1 0 14-15,-2 0-46 0,-2 0-51 16,14 0 19-16,-31 0-119 0,-4 0-37 0,-6 0 14 16,6-20-114-16,2 20 75 0,-10 0 1 15,-2 0 31-15,2-17-34 0,-1 17-20 16,1 0-15-16,-1 0-153 0,-4-21-10 16,-1 21-158-16,1 0 119 0,-5 0-84 15,0-15-566-15,0 15 226 0,-21 0-46 16,21 31-78-16,-20-31-14 0,4 17 215 15</inkml:trace>
  <inkml:trace contextRef="#ctx0" brushRef="#br1" timeOffset="290935.9625">14591 9941 690 0,'-16'0'70'0,"5"16"281"16,11-16-58-16,-15 0 15 0,15 0-11 15,-5 0-8-15,5 0 122 0,0 0-198 16,0 0 44-16,0 0 42 0,27 0 116 16,-27 0-95-16,22 0 289 0,-22 0-400 15,0 0 88-15,14 0-55 0,-14 0 7 16,20-21 312-16,-3 21-317 0,-5 0-65 16,0 0-14-16,3 0-42 0,-1 0-24 15,17 0 10-15,-10 0-87 0,-4-14-29 16,2 14 35-16,-1 0-16 0,9 0-143 15,-18-8 45-15,0 8-63 0,-7 0 32 0,-2 0-81 16,-20 0-827 0,20 0 658-16,0 0-70 0,-30 0-799 15,8 14 497-15,22-14-32 0,-20 0 110 0,20 0 13 16</inkml:trace>
  <inkml:trace contextRef="#ctx0" brushRef="#br1" timeOffset="291203.0768">14607 10127 1823 0,'0'8'93'0,"0"1"88"0,0 2 514 0,0-5-185 15,0-3 71-15,20-2 22 0,-20 2-23 16,23-1-91-16,-10-2 393 0,10 0-524 15,-3 0-95-15,-2 0-54 0,0 0 2 16,6 20 93-16,-14-20-237 0,3 0-23 16,-3 0-63-16,-6 0-11 0,0 0-32 15,9 18-118-15,-6-18 19 0,2 0-122 16,-4 0-220-16,6 0-159 0,5 0-977 16,-10 0 795-16,1 0-169 0,4 0 41 0,-10 0 193 15</inkml:trace>
  <inkml:trace contextRef="#ctx0" brushRef="#br1" timeOffset="317199.39">12993 2148 433 0,'5'-27'-46'0,"-3"15"81"0,-2-1 4 16,2 2 34-16,0 3 132 0,-2-1-35 16,0-8 268-16,0 11-233 0,0 0-26 15,0-1-17-15,0 1 5 0,-21-1-15 16,21-2 130-16,-15 4-205 0,15 2 107 0,0 1 17 16,0 0 75-16,-13 1 489 0,13 1-529 15,-14 0-20-15,4 20-197 0,-6-20 175 16,-2 26-25-16,-30 52 166 15,21-27-241-15,-13 19 66 0,0 15 50 0,-7 18-88 16,-92 342 49-16,102-274-126 16,-14 219-78-16,51-192-106 0,25-5-92 15,19-12-244-15,17-11-260 0,20-9-156 16,119 92-1163-16,-86-157 1327 0,4-18 275 16</inkml:trace>
  <inkml:trace contextRef="#ctx0" brushRef="#br1" timeOffset="328307.5556">22654 9431 2205 0,'0'0'146'0,"0"-14"106"0,0 14 170 16,0 0 141-16,0 0-13 0,0 0 365 16,0 0-516-16,0 0-73 0,0 0 88 15,0 0-72-15,0 0 304 0,0 0-347 16,0 0-20-16,0 0-53 0,0 0-90 16,-19 26-86-16,19-4-29 0,0-7-21 0,-16 2 0 15,16 9 0-15,0-5 0 16,0-4 0-16,0 12 0 0,0 28 0 15,0 19 0-15,0-42 0 0,0 56 0 16,0-3 0 0,0-42 0-16,0 2 0 0,0 39 0 0,0-47 0 15,24 5 0-15,-24 0 0 0,0-2 0 16,0-4 0-16,0-12 0 0,0 6 0 16,20 21 0-16,-20-31 0 15,0-17 0-15,0 2 0 16,0-4 0-16,0-2 0 0,0-1 0 15,0 0 0-15,0 0 0 16,0 0 0-16,0 0 0 0,0 0 0 16,0 0 0-16,0 0 0 15,0 0 0-15,0 0 0 0,16 18 0 16,-16-18 0-16,24 19 0 16,-24-19 0-16,42 0 0 0,-21 0 0 15,-1 0 0-15,-4 21 0 0,9-21 0 16,2 0 0-16,-4 0 0 0,-3 0 0 15,8 0 0-15,-3 0 0 16,-25 0 0-16,0 21 0 16,0-21 0-16,-25 18 0 0,-3 7 0 15,-6-8 0-15,6-3 0 16,-6 0 0-16,-37 15 0 0,-4-3 0 16,35-12 0-16,-27 17 0 0,18-5 0 15,33-14 0-15,-6 9 0 16,19 0 0-16,3-19 0 15,0 6 0-15,30-1 0 0,4 0 0 16,-13-7 0-16,-3 0 0 0,3 0 0 16,-2 0 0-16,-2 0 0 0,0 0 0 15,2 0 0-15,-19 0 0 16,8 0 0-16,-8 0 0 0,0 16 0 16,-29-16 0-16,29 16 0 15,-26 3 0-15,10-2 0 16,16-6 0-16,0 6 0 0,0-5 0 0,0-4 0 15,0 12 0-15,0 6 0 0,0-8 0 16,0 3 0-16,18 7 0 0,-18 55 0 16,0 6 0-16,0-44 0 15,0 63 0-15,0-11 0 16,0-49 0-16,19 47 0 16,-19-11 0-16,0-36 0 0,0 1 0 15,17 35 0-15,-17-6 0 16,0-46 0-16,0 16 0 0,0-25 0 15,0-12 0-15,0-4 0 16,0-2 0-16,0-5 0 0,0 0 0 16,0 0 0-16,0-29 0 0,0 29 0 15,0-18-208-15,-20 18-455 0,20-23-533 16,0 1-2512-16,0 10 2323 0</inkml:trace>
  <inkml:trace contextRef="#ctx0" brushRef="#br1" timeOffset="329234.9355">22684 12126 1139 0,'0'0'236'0,"0"0"23"0,0 0 99 15,0 0 19-15,0 0-65 0,0 0 279 16,0 0-240-16,0 0 15 0,0 0 41 15,0 0 12-15,0 0-135 0,-19 17 175 16,4-17 74-16,-10 0 100 16,13 25-401-16,0-7 23 0,-5 0-58 15,-6 0 22-15,-28 39 155 0,28-26-287 16,-8 6-31-16,0-5-73 0,-1-5 32 16,0 0-24-16,-19 19-218 0,36-32 1 0,-1 2-87 15,2-7-158-15,5 0-210 16,3 2-1506-16,6-11 815 0,0 0 146 0,0 0 417 15</inkml:trace>
  <inkml:trace contextRef="#ctx0" brushRef="#br1" timeOffset="329607.5998">22286 12078 1890 0,'0'-5'168'16,"0"5"120"-16,0 0 149 0,0 0 779 15,0 0-670-15,0 20-64 0,0-20-127 16,0 25 40-16,-17 6 331 0,17-13-424 15,-17 9 6-15,17 3-40 0,0 7-10 16,0 7-5-16,0 75-2 0,0-47-203 16,0 5-48-16,0 4 0 0,0 3 0 0,0 71 0 15,0-90 0-15,0-2 0 0,0-12 0 16,19-2-12-16,-19-14-23 0,14 22-277 16,-14-23 80-16,0-13-225 0,0-6-109 15,0-1-159-15,0-11-1435 0,-25-3 886 16,25 0 163-16,-16-46 390 0</inkml:trace>
  <inkml:trace contextRef="#ctx0" brushRef="#br1" timeOffset="330458.7039">22326 12816 1302 0,'0'0'127'15,"-14"0"106"-15,8 0 73 0,6 0 88 16,-16 0 268-16,5 0-18 0,-3 0-9 15,6 16-338-15,5-16-38 16,-4 0-59-16,7 0 17 0,-1 0-24 0,-2 0 262 16,3 0-238-16,0 0 15 0,0 0-19 15,25 0-31-15,-2 0 23 0,-2 0-119 16,-1 18 9-16,4-18-63 0,-1 17 205 16,5-17-143-16,40 38 103 0,-29-21-222 15,-5 0 54-15,4 3 43 0,-7-8-29 16,33 23 3-16,-37-20-118 0,-2-2 47 0,-10-4-65 15,5-1 99-15,-9-2-55 16,1 7 0-16,-11-13-27 0,0 0 102 0,-1 0-85 16,0 0 56-16,-22 0 66 0,22 0-22 15,0-21-34-15,0 21-19 0,0-17-53 16,0 17 20-16,0-27 14 0,-18 9 62 16,18 18-16-16,0-19-48 0,0 19 28 15,-20-14 65-15,4 5-39 0,16 0-3 16,-22-24-150-16,22 23 115 15,0-2 12-15,-9-4-53 0,9-6-16 16,0 12 45-16,0-2 63 0,0 0-4 16,0-5-25-16,-23 11 32 0,23-17-39 15,-18 12 38-15,18 6-47 0,-12-1 7 16,12 4 26-16,-12 2 146 0,12 0-160 0,0 0 61 16,0 0-151-16,0 0 74 0,0 19 58 15,19 3-53-15,-19-22 86 0,15 20-107 16,-15 1-3-16,30 4 39 0,-12-6-44 15,15 16 35-15,-19-17 17 0,5 9-57 16,-19-7 78-16,20-2-4 0,-2 14-7 16,-16-24-94-16,-2 2 63 0,0 0-16 15,0-7-48-15,0 8 137 0,0-11-53 16,0 0 16-16,0 0-57 0,0 0-15 16,-20 0 69-16,-8 0-84 0,11 0 88 0,-4 0-53 15,2 0 75-15,0 0-82 0,-19 0-16 16,18 0 11-16,2 0 31 0,0 0 3 15,3 18-6-15,3-18-12 0,1 0 33 16,8 14-37-16,3-14-4 0,0 0-66 16,22 0-17-16,8 0-258 0,-9-29 149 15,1 29-143-15,1-22-11 0,1 22-160 16,-4-26 43-16,11 4-851 0,-15 22 604 16,-16-11-341-16,0 11 198 0,0 0 176 15</inkml:trace>
  <inkml:trace contextRef="#ctx0" brushRef="#br1" timeOffset="331979.9287">22826 13130 803 0,'0'0'78'0,"0"0"363"15,0 0-127-15,0 0-24 0,0 0-30 0,0 0 1 16,0 0 3-16,0-17 296 0,0 17-268 16,0 0 34-16,0 0 15 0,0 0 16 15,0 0 250-15,0 0-405 0,0 0 24 16,0 0-7-16,0 0 21 0,0 0 27 16,0 0 210-16,0 25-269 0,0-25-35 15,0 23 33-15,0-6 20 0,25 32 156 16,-25-19-278-16,0 2-67 0,0 4-7 15,0 14-30-15,23-2 0 0,-23 39 0 16,0 17 0-16,0-54 0 16,23 34 0-16,-23-2 0 0,0-40 0 15,0-6 0-15,0 31 0 0,23-41 0 16,-23 8 0-16,0-10 0 0,0-2 0 16,0-5 0-16,0-3 0 0,0-6 0 15,0 6 0-15,0-14 0 16,0 0 0-16,0-19 0 15,0 1 0-15,0 18 0 0,0 0 0 16,0 0 0-16,0 0 0 16,0 0 0-16,0 0 0 0,0 0 0 15,0 0 0-15,23 0 0 0,-23-18 0 16,0 18 0-16,0 0 0 0,0 0 0 16,0 0 0-16,0 0 0 0,25 0 0 15,7 0 0-15,10 0 0 16,-21 0 0-16,34 0 0 15,7 21 0-15,-30-21 0 0,0 0 0 16,26 25 0-16,-24-25 0 16,-25 0 0-16,4 29 0 0,-13-8 0 15,0-21 0-15,-24 22 0 16,-22-7 0-16,24-15 0 16,-2 0 0-16,-36 21 0 0,28-21 0 15,-5 20 0-15,-2-20 0 0,5 24 0 16,-4-24 0-16,1 0 0 0,13 17 0 15,-15 9 0-15,29-8 0 0,10-18 0 16,0 24 0-16,21-17 0 16,-21-7 0-16,30 0 0 0,-10-19 0 0,1 19 0 15,30-24-62-15,-28 24 18 0,29-13-125 16,-42 13 159-16,-10 0 61 16,10 17-92-16,-10-17 93 0,0 25 51 15,0-25-15-15,0 19-56 0,-21-19-32 16,21 15 0-16,0-15 0 0,-19 0 0 15,3 0 0-15,16 19 0 0,0-19 0 0,0 0 0 16,-11 31 0-16,11-16 0 16,0 24 0-16,0 11 0 0,0-13 0 15,0-1 0-15,0 46 0 0,0-37 0 16,0 9 0-16,0 2 0 0,24-2 0 16,-24-9 0-16,0 3 0 0,21 3 0 15,-6 59 0-15,-1-9 0 16,-14-55 0-16,18 58 0 15,-18-22 0-15,0-48 0 0,0 51 0 16,0-29 0-16,0-18 0 16,0-12 0-16,19 38 0 0,-19-40 0 15,0-19 0-15,15 10 0 0,-15-5 0 16,0-6 0-16,0-4 0 0,0-24 0 16,-20-12-133-16,20 36-211 0,-19-33-358 15,19 18-398-15,-16-12-299 0,16-5-1651 16</inkml:trace>
  <inkml:trace contextRef="#ctx0" brushRef="#br1" timeOffset="333645.4901">22268 12625 690 0,'0'0'76'0,"0"0"221"0,0 0-63 0,0 0-62 15,0 0 19-15,0 0-102 16,0 0 154-16,0-21-133 0,0 21 64 0,0 0-66 15,0-15 25-15,0 15-5 0,0 0 151 16,0 0-100-16,0 0-18 0,0 0 32 16,0 0 28-16,0 0-11 0,0 0 259 15,0 0-279-15,0 0 3 0,0 0-39 16,0 0 25-16,0 23 11 0,-15-23-114 16,15 0-64-16,0 0-1 0,-13 0 99 0,13 0 10 15,-22 0 194-15,22 0-195 16,-12 0-28-16,2 0-23 0,-2 20 1 15,-2-20 43-15,6 0-58 0,1 0 7 16,-10 0-27-16,6 0-10 0,-5 0-21 16,-14 19 48-16,11-19 21 0,-3 0 17 0,-4 0 81 15,-2 0-72-15,-32 0 69 0,21 23-45 16,-1-23-19-16,-4 0-2 0,-4 0 12 16,-1 0-61-16,-60 18 151 0,50-18-91 15,-9 0-81-15,2 0 27 0,-12 13-9 16,-70-3-116-16,72-10 20 0,-7 0 47 15,1 15 63-15,4-15 0 0,-7 0-16 0,-69 13-47 16,75-10 0-16,2 0 0 16,5 3 0-16,4-2 0 0,-44 6 0 0,28-7 0 15,52 0 0-15,-4-1 0 16,22-2 0-16,14-22 0 16,0 22 0-16,27 0 0 15,-27 0 0-15,18 0 0 0,-18 0 0 16,0 0-159-16,0 0-282 0,16 0-266 15,-16 0-407-15,0 0-1736 0,10 0 1510 16,-10-22 406-16</inkml:trace>
  <inkml:trace contextRef="#ctx0" brushRef="#br1" timeOffset="337040.012">20038 9699 599 0,'0'0'59'0,"0"0"-1"16,17 0 18-16,-17 0-94 0,0 0 71 0,0 0-25 15,0 0-14-15,0 0 20 16,0-13 9-16,0 13-42 0,0 0 112 0,0-9-97 16,0 9 28-16,0 0-3 0,0 0 45 15,0 0 17-15,0 0 187 0,-21 0-152 16,21 0 4-16,0 0-31 0,-19 0-37 16,3 0 49-16,16 0-97 0,-18 0 23 15,11 17-11-15,-2-17 15 0,1 0-3 16,-2 0 80-16,8 0-78 0,-1 0 27 15,3 0 23-15,-2 0-1 0,2 0 41 16,0-17 160-16,-2 17-139 0,2 0-22 0,-2 0-61 16,-1 0 15-16,0 0 153 15,1 0-108-15,1 0 31 0,1 0-38 16,0 0 16-16,0 0 75 0,0 0 118 16,0 0-206-16,0 0 3 0,0 0 53 15,0 0 55-15,0 15 277 0,0 7-313 0,18-22-40 16,-18 26-17-16,0-9 97 0,0 4-37 15,12 40 314-15,-12-31-418 0,13 7-34 16,-13 6-76-16,13 2 0 0,0 56 0 16,-6-47 0-16,1-3 0 0,4 2 0 15,-6-6 0-15,1 3 0 0,3 35 0 16,-1-47 0-16,-3-4 0 0,-5-6 0 0,3-2 0 16,-1 2 0-16,5-6 0 0,-2 7 0 15,-3-12 0-15,-3-8 0 16,0-6 0-16,0-3 0 0,0 0 0 15,0 0 0-15,0 0 0 0,0 0 0 16,0-18 0-16,0 18 0 16,0-19 0-16,0 19 0 0,0 0 0 15,0 0 0-15,0 0 0 0,0 0 0 16,0 19 0-16,0-19 0 0,0 0 0 16,15 0 0-16,6 0 0 0,-10 0 0 15,9 0 0-15,3 0 0 0,2 0 0 0,-3 0 0 16,7 0 0-16,-4 0 0 15,31 21 0-15,-34-21 0 0,-9 0 0 16,-11 0 0-16,11 17 0 0,-4-17 0 0,-5 12 0 16,-4-12 0-16,-29 11 0 0,2 0 0 15,0-4 0-15,-42 7 0 16,-1 10 0-16,30-12 0 16,-35 13 0-16,8 2 0 15,47-13 0-15,0-6 0 0,-7 12 0 16,22-14 0-16,3-1 0 0,2 4 0 15,0-9 0-15,34 3 0 0,-34-3 0 0,36 0 0 16,24 0 0-16,-30 0 0 0,2 0 0 16,-2 0 0-16,6 0 0 15,16 0 0-15,-8 0 0 16,-25 0 0-16,-11 0 0 0,-8 0 0 16,0 20 0-16,0-20 0 0,0 11 0 0,-22-11 0 15,22 12 0-15,-40-4 0 16,40-1 0-16,-19 0 0 15,-7 7 0-15,26-3 0 0,0 9 0 16,0 9 0-16,0-15 0 16,0 1 0-16,0 28 0 0,0-12 0 15,0-7 0-15,0 3 0 0,0 3 0 0,0 10 0 16,0 1 0-16,0 0 0 0,0 35 0 16,0 0 0-16,0-32 0 15,27 27 0-15,-27 1 0 16,0-41 0-16,0 8 0 0,0 31 0 15,0-31 0-15,22 4 0 0,-22-11 0 16,0-1 0-16,0 11 0 0,0-9 0 16,0 35 0-16,0-19 0 15,0-24 0-15,0 8 0 0,0 15 0 16,0-23 0-16,0-3 0 0,0 4 0 16,0-2 0-16,0 0 0 0,0-7 0 15,0 0 0-15,0 10 0 0,0-8 0 16,0 1 0-16,0-18 0 15,20-2 0-15,-20 12 0 0,0-10 0 16,0 8 0-16,0-3 0 16,0 0 0-16,-20-4 0 0,20 14 0 15,0-17 0-15,0 13 0 16,0 1 0-16,0-12 0 16,0 12 0-16,0-14 0 15,0 0 0-15,0 24 0 0,23-2 0 16,-23-22 0-16,0 0 0 0,0 21 0 15,0-21 0-15,0 0 0 0,0 0 0 16,0 0 0-16,0 21 0 0,0-21 0 16,0 0 0-16,0 0 0 15,0 0 0-15,0 0 0 0,0 0 0 16,-21 0 0-16,21 0 0 16,0 0 0-16,0 0 0 0,-21 0 0 15,21 0 0-15,0 0 0 0,0 22 0 16,24-22 0-16,-24 0 0 0,18 0 0 15,-18 21 0-15,0-21 0 16,0-22-116-16,0-14-1177 0,0 17-133 16,0-4-446-16,0-2 316 0,0 12 310 0</inkml:trace>
  <inkml:trace contextRef="#ctx0" brushRef="#br1" timeOffset="338531.3807">20331 12823 1077 0,'0'0'134'0,"0"0"86"0,0 0 84 0,0 0 63 16,0-19 283-16,0 19-308 0,0 0 37 15,0 0-8-15,0 0 48 0,0 0 17 16,0 0 479-16,0 0-543 0,0 0-33 15,0 0-15-15,0 0-43 0,0 0 276 16,0 0-288-16,0 21-66 0,0-21-73 16,0 30-28-16,0-9-102 0,0 39 0 15,0 15 0-15,0-24 0 16,0 46 0-16,31 19 0 0,-31-54 0 16,29 2 0-16,-2 68 0 0,-13-67 0 15,2 3 0-15,-16-2 0 16,18-5 0-16,-11 0 0 0,-7-7 0 0,16-10 0 15,-11 37 0-15,11-23 0 16,-9-32 0-16,3 7 0 16,-9-27 0-16,1-3 0 15,0-3 0-15,-2-20 0 0,0 20 0 0,0 0 0 16,0 0 0-16,0-22 0 0,0 22 0 16,0 0 0-16,0 0 0 15,0 0 0-15,0 0 0 0,0 0 0 16,0 0 0-16,0 0 0 0,0 0 0 0,0 0 0 15,22 0 0-15,-22 0 0 16,24 0 0-16,-24 0 0 0,58 17 0 0,-14 3 0 16,-18-20 0-16,26 0 0 15,-2 24 0-15,-28-24 0 16,12 22 0-16,-13-22 0 16,-16 0 0-16,-1 0 0 0,-4 26 0 15,-20-26 0-15,-9 0 0 16,-21 22 0-16,-10-22 0 15,28 34 0-15,-45-12 0 16,7 14 0-16,31-36 0 0,11 24 0 16,-24 8 0-16,33-32 0 0,8 20 0 15,6-20 0-15,2 30 0 0,3-30 0 16,22 15 0-16,-22-15 0 0,61 0 0 0,-4 0 0 16,16 0 0-1,-49 0 0-15,11 0 0 0,-22 0 0 16,-3 0 0-16,1 0 0 0,-11 0 0 15,0 0 0-15,0 0 0 0,0 0 0 16,0 0 0-16,0 26 0 0,0-26 0 16,0 25 0-16,0-25 0 0,0 32 0 15,0-4 0-15,0-17 0 0,0 4 0 16,0 23 0-16,0-20 0 0,0 10 0 16,0 1 0-16,16 6 0 0,-16-3 0 15,0 6 0-15,19 9 0 0,-1 44 0 16,-2-14 0-16,-8-33 0 15,8 47 0-15,0-30 0 16,-9-18 0-16,5 45 0 16,-1-16 0-16,-5-39 0 0,-1 13 0 15,4 24 0-15,-2-18 0 16,-4-20 0-16,0 8 0 16,0-18 0-16,-3 1 0 0,0-7 0 15,0-16 0-15,0 0 0 16,0 0 0-16,0-27 0 0,0 27 0 15,0 0 0-15,0-19 0 0,0 19 0 0,0-15-149 16,0 15-689-16,0-12 36 0,0 12-389 16,0-13-390-16,0 13 54 0,0-9 281 15</inkml:trace>
  <inkml:trace contextRef="#ctx0" brushRef="#br1" timeOffset="340812.0341">22645 12044 1139 0,'0'0'128'16,"0"0"78"-16,0 7 135 0,0-7 48 16,0 2-51-16,0-2 269 0,0 0-273 15,0 0 26-15,0 0 5 0,0-18 23 16,0 18 194-16,0 0-308 0,20 0-7 15,-20 0 63-15,33 21 8 0,-12-21-56 16,35 19 141-16,-27-19-267 0,13 19 20 16,1-19-5-16,9 0-26 0,64 11 99 15,-58-11-165-15,15 0 1 0,10 0-31 16,-1 0-49-16,1-20 0 0,67 3 0 16,-77 17 0-16,-3-20 0 0,-7 20 0 15,-9-19 0-15,33 7 0 0,-48 12 0 16,-7 0 0-16,-5 0 0 0,-7 0 0 0,-5 0 0 15,-5 0 0-15,-10 0 0 0,0 0 0 16,-23 0-54-16,23 0-41 0,-25-20-343 16,0 20 45-16,25 0-221 0,-21 0-225 15,21 0-339-15,-12 0-165 0,12 0-1016 16</inkml:trace>
  <inkml:trace contextRef="#ctx0" brushRef="#br1" timeOffset="342707.0456">24344 12034 833 0,'0'0'55'15,"0"0"112"-15,0 0 375 0,0 0-206 16,0-18-39-16,0 18-2 0,0 0-36 16,0 0 54-16,0 0 478 0,0 0-400 15,0 0-93-15,0 0-24 0,0 0-47 16,0 0 373-16,0 0-281 0,0 0 13 16,21 0-86-16,-21 0 6 0,43 0-101 0,9 0 87 15,-16 0-166-15,12 0 52 16,10 0-75-16,6 0 0 0,85-23 44 15,-61 23-42-15,9 0-15 0,-3 0-32 0,-2 0-27 16,-6 0-23-16,67-17 68 16,-90 17 27-16,-16 0-30 0,-11-25-5 0,-8 25-101 15,-1-15-1-15,-27 15-47 16,0 0 33-16,0-13-50 0,-31 13-267 0,31 0-91 16,-35-7-1377-16,1 7 712 0,20 0-109 15,-3 0 346-15</inkml:trace>
  <inkml:trace contextRef="#ctx0" brushRef="#br1" timeOffset="346277.9727">20243 12755 648 0,'0'0'96'16,"0"0"73"-16,0 0 109 0,0 0 72 15,0-22-30-15,0 22 216 0,0 0-338 0,0 0-21 16,0 0-1-16,0 0 22 0,0 0 13 16,-21 22 196-16,21-22-232 0,0 0-1 15,-12 0-3-15,12 0-5 0,0 16 137 16,0-16-222-16,0 0 22 0,0 0-18 16,0 0 3-16,0 0-19 0,-18 0 132 15,-11 0-61-15,10 0 82 0,2 0-24 16,-6 0 51-16,-35 16 173 0,29-16-260 15,-1 0-45-15,-6 0 30 0,-2 0-37 0,-2 0-1 16,-42 0 17-16,45 22-133 16,-3-22 19-16,6 24 3 0,0-24 9 0,-25 0-73 15,38 17-9-15,-9-17 13 16,8 0 84-16,4 0-1 0,6 0-14 0,-7 0-103 16,15 0 4-16,0 0 7 0,2 0 16 15,-3 0 10-15,-7 22-104 0,4-22 108 16,-6 0-95-16,0 0 16 0,0 21-79 15,2-21-78-15,-8 0-272 0,9 16 375 16,3-16-249-16,2 0-179 0,6 0-203 16,0 0-1231-16,0 0 1274 0,0-28 242 0</inkml:trace>
  <inkml:trace contextRef="#ctx0" brushRef="#br1" timeOffset="347636.9982">19093 12958 1146 0,'0'0'69'0,"0"0"81"0,0 0 310 16,0 0-205-16,0 0 13 15,0 0 15-15,0 0 89 0,0 0 29 0,-17 0 603 16,17 0-563-16,0 14-148 16,0-14-24-16,-12 0-22 0,12 12 377 15,-21-12-182-15,-9 8-62 0,15-8-240 16,-6 0 25-16,-4 0-10 0,-6 0-62 15,-2 0 113-15,-46 0-25 0,35-26-96 16,-1 26-85-16,-2 0 44 0,-1 0-26 16,-54 0-18-16,52 0 0 0,-1 0 0 15,3 0 0-15,6 0 0 0,3 0 0 16,-13 0 0-16,32 0 0 0,-7 18 0 16,27-18 0-16,0 0 0 0,0 0 0 15,0 0 0-15,32 0 0 0,-7 0 0 16,-25 0 0-16,26 0-98 0,-26 0-192 15,21 0-193-15,-10 0-1148 0,-11 0 456 16,0 0-227-16,10 0 77 0,-10 0 283 16</inkml:trace>
  <inkml:trace contextRef="#ctx0" brushRef="#br1" timeOffset="350553.9245">23213 15758 918 0,'0'0'43'0,"0"0"83"15,0 0 107-15,0 0 451 0,0 0-389 16,16 0-67-16,-16 0-25 0,0 0 19 16,0 0 22-16,0 0 247 0,0 0-221 15,0 0-26-15,0 0-14 0,0 0 65 16,0 0 176-16,0 0-176 0,0-21-80 15,-14 21 74-15,14 0 61 0,0 0-6 0,0 21 312 16,0-21-407-16,0 32-15 0,0-9-40 16,0-2-109-16,16 25-2 15,-16-17-83-15,0 3 0 0,14 8 0 0,-14-9 0 16,0 5 0-16,0-3 0 0,0 39 0 16,0-10 0-16,0-37 0 15,18 28 0-15,-18-21 0 16,0-24 0-16,0 0 0 0,0 1 0 15,0-9 0-15,0 0 0 0,0 0 0 16,0 0 0-16,0 0 0 0,0 0 0 16,0 0 0-16,0 0 0 0,0 0 0 15,0 0 0-15,0 0 0 16,0 0 0-16,0-19 0 16,-24 19 0-16,3 0 0 0,-5 0 0 15,12 0 0-15,-29 0 0 0,26 17 0 16,-6-17 0-16,6 0 0 0,-5 15 0 15,1-15 0-15,6 0 0 0,9 15 0 16,-9-15 0-16,15 0 0 16,0 0 0-16,29 0 0 15,22 0 0-15,-21 0 0 0,3 0 0 16,42 0 0-16,-36 0 0 0,8 0 0 16,2 0 0-16,4 0 0 0,-5 0 0 15,0 0 0-15,33 0 0 16,-29 0 0-16,-41 0 0 0,-3 0 0 0,-5 0 0 15,-24 0 0-15,21 0 0 0,-27 0 0 16,27 0 0-16,-29 0 0 0,9 0-74 16,-11 0-526-16,17 0-31 0,-3 0-119 15,17 0-180-15,-15 0-236 0,7 0-1134 16,8 0 1445-16,-7 0 311 0</inkml:trace>
  <inkml:trace contextRef="#ctx0" brushRef="#br1" timeOffset="350971.241">23313 16667 985 0,'0'0'312'0,"0"0"-66"0,0 0 166 15,0 0 24-15,0 0 78 0,0 0 153 16,0 0 462-16,0 0-620 0,0 0-83 15,0 0-10-15,0 0 19 0,0 0-144 16,21 0 144-16,-21 0-310 0,27 0 5 16,-13 0-91-16,3 0-4 0,15 0-6 0,-20 0-83 15,17 0-316 1,-22 0 134-16,-7 0-141 0,0 0-83 0,0 0-136 16,0 0-977-16,0 18 595 0,-20-18-12 15,20 0 171-15,-28 16 179 0</inkml:trace>
  <inkml:trace contextRef="#ctx0" brushRef="#br1" timeOffset="351105.4956">23253 16849 3409 0,'0'9'261'0,"0"-8"150"16,27 2 130-16,-27 4 40 0,57-7 260 0,-33 0-647 16,2 0-7-16,1 0-425 15,0 0-174-15,25-24-1526 0,-33 24 662 0,2 0 89 16,-8 0 438-16</inkml:trace>
  <inkml:trace contextRef="#ctx0" brushRef="#br1" timeOffset="359244.377">19196 12983 837 0,'-10'0'52'0,"10"0"65"0,-5 0 45 15,1-19 357-15,0 4-292 0,3 15 22 16,-5-13-17-16,2 13 6 0,-3 0 52 16,-3-10 339-16,5 10-267 0,-4 0 16 15,2 0-37-15,2 0-38 0,0 0-30 16,-1 24 180-16,1-24-237 0,0 15-31 16,5-15 8-16,-2 0-42 0,0 11 30 0,2-11-184 15,0 0-3-15,0 0-22 16,24-17 47-16,5 17-47 0,-9-18 26 0,8 18 27 15,-2 0-31-15,4-11-3 0,-1 11 24 16,33 0-45-16,-29 0 38 0,-4 0-18 16,-3 0 40-16,-4 0-47 0,-6 0 33 15,14 0-28-15,-22 0 31 0,-8 0-38 16,0 0 21-16,0 0-25 0,-20 0 3 16,20 0 15-16,-34 0-59 0,13 0 92 15,1 0-26-15,-4 0-24 0,-33 0 112 16,29 0-111-16,-1 0 31 0,-1 0-54 15,0 21 36-15,-24-4 70 0,32-17-49 16,2 0-17-16,1 0-20 0,8 12 0 0,-4-12-46 16,13 0 6-16,1 0-50 0,1 0 41 15,0 0-11-15,0 0 53 0,24 0-49 16,6 0 52-16,-11 0-6 0,3 0 8 16,4 0 38-16,59 0 74 15,-55 0-2-15,36 0-109 0,-40 0-29 16,-1 0 11-16,-7-16 40 0,-6 16-20 15,2 0 96-15,-3 0-93 0,-7 0 55 16,-4 0-27-16,0 0-72 0,-31 0 70 16,-15 0-64-16,17 0 105 0,-5 0-62 15,-3 0 44-15,-2 0-4 0,1 0 13 16,-24-19 21-16,33 19-34 0,5 0 13 16,3 0-31-16,5 0 52 0,-2 23-15 0,18-23 8 15,0 0-76-15,0 0-35 0,0 0 78 16,34 0-43-16,9 0-38 0,-15 0-55 15,2 0-36-15,4-15 89 0,4 15-101 16,41-14 71-16,-44 14 84 0,1 0 19 16,-2-13-2-16,-6 13 13 0,-8 0 35 15,-1 0 175-15,-16 0-62 0,-3 0-12 0,0 0-54 16,-27 0 6-16,-16 0 141 0,21 0-196 16,-8 19-9-16,-3-19-62 15,-1 0 8-15,0 0 54 0,-34 0-12 0,40 0-35 16,-2 0-8-16,8 0 2 0,6 0-4 15,-1 0 18-15,17 0 2 0,-3 0-24 16,3 0-25-16,0 0 11 0,34 0-48 16,11 0-170-16,-17 0 76 0,3 0 45 15,-1 0 35-15,0 0 18 0,28 0 22 16,-31-19 58-16,-7 19 3 0,-3 0 9 16,-2 0 8-16,-2 0-53 0,-1-10 27 15,-12 10-43-15,0 0 62 0,0 0 33 16,-29 0-180-16,-5 0-608 0,17 0-124 15,-5 18-270-15,3-18-79 0,4 0 236 0</inkml:trace>
  <inkml:trace contextRef="#ctx0" brushRef="#br1" timeOffset="360352.433">24175 12037 690 0,'-5'0'62'0,"0"0"246"0,3 0-78 15,1 0 28-15,-3 0 13 0,4 0-79 16,-6 0 223-16,3-19-218 0,1 19 32 15,-4 0 74-15,-1 0 75 0,3 0-54 16,-10 0 335-16,9 0-491 0,0 21 3 16,-1-21-41-16,2 0 19 0,-1 0 157 15,3 0-83-15,2 0 71 0,0 0-197 16,0 0 76-16,25 0-97 0,-25 0 39 16,22 0 4-16,13 0 75 0,-12 0-151 15,0 0-33-15,0 0 30 0,7 0-8 16,39 0 69-16,-36 0-96 0,-1 0-28 15,1 0-6-15,0 0 26 0,-7 0-15 16,10 0 32-16,-27 0-60 0,-1 0 36 16,-4 0-1-16,-4 0-66 0,0 0 58 15,-28 0 16-15,28 0 31 0,-36 0-69 16,12-17 46-16,-4 17 1 0,-34 0 13 16,-36 17-26-1,32-17 71-15,36 14-61 0,6-14 2 16,1 0 44-16,-10 11-59 0,18-3 9 0,9-8-27 15,4 0-5-15,2 0 32 16,0 0-28-16,26 0-50 0,16 0 18 0,-3 0-12 16,-2 0-14-16,6 0-4 0,44 0-46 15,-38 0 142-15,-8 0-22 0,-5 0 6 16,-7 0 62-16,14 0-125 0,-32 0 8 16,-11 0-185-16,0 0-47 0,-25 0-394 15,2 0-253-15,-45 0-1305 0,29 0 1410 16,-4 0 285-16</inkml:trace>
  <inkml:trace contextRef="#ctx0" brushRef="#br1" timeOffset="364708.8406">22633 9503 819 0,'0'0'-43'0,"0"0"118"16,0 0 44-16,0 0-12 0,0 0 109 15,-19 0 28-15,19-17-91 0,0 17-5 16,0 0 5-16,0 0 49 0,0 0 136 16,0 0-149-16,0 0 0 0,0 0 15 15,0 0 41-15,0 0 82 0,0 0 358 16,0 0-386-16,0 0-109 0,0 0-110 0,0 0 30 15,0 0 195-15,0 0-116 16,0 0-4-16,0 0-72 0,0 0 1 16,0 0 42-16,0 0 92 0,0 0-126 0,0 0-67 15,0 0 7-15,0 0 11 0,0 17 83 16,0-17-44-16,0 0-21 0,0 0 9 16,0 0 12-16,0 0 16 0,0 0 93 15,0 0-97-15,0-28-27 0,0 28 35 16,17-19-3-16,-17-19-11 0,0 38-118 15,0-19 0-15,0 19 0 0,0-16 0 16,0 6 0-16,0-20 0 0,0 18 0 16,0-12 0-16,0-2 0 0,0-6 0 0,20-31 0 15,-20 30 0-15,0 1 0 16,0 0 0-16,16-4 0 0,-16 2 0 0,14-36 0 16,-14 39 0-16,0 1 0 15,0-1 0-15,0 5 0 0,0-22 0 0,0 25 0 16,0 4 0-16,0 2 0 0,0 3 0 15,-21-6 0-15,21-5 0 0,0 17 0 16,0 1 0-16,0-1 0 0,0 1 0 16,0-8 0-16,0 10 0 0,0 3 0 15,0-8 0-15,0 8 0 0,0 0 0 16,0 1 0-16,0 1 0 0,0 0 0 0,0 0 0 16,0 0 0-16,0 0 0 15,0 20 0-15,0-20 0 0,0 0 0 16,40 0 0-16,-40 0 0 0,17 0 0 15,-17 0 0-15,36-18 0 0,-18 18 0 16,0 0 0-16,10 0 0 0,-1 0 0 16,38 0 0-16,-33 0 0 0,-2 0 0 15,4 0 0-15,-1 0 0 0,-4 0 0 16,22 0 0-16,-32-19 0 0,-3 19 0 16,-1 0 0-16,-10-14 0 0,0 14 0 15,-5 0 0-15,0 0 0 0,0 0 0 16,0 0 0-16,0 0 0 0,0 0 0 15,0 0 0-15,-17 0 0 0,17 0 0 16,0 0 0-16,0 0 0 0,-13 0 0 0,13 0 0 16,0 0 0-16,-11 0 0 0,11 0 0 15,-5 0 0-15,5 0 0 0,0 26 0 16,0-26 0-16,0 24 0 0,0 4 0 16,0-8 0-16,0-4 0 0,0 7 0 15,0 2 0-15,0 9 0 0,20 0 0 16,-20 33 0-16,19 11 0 15,-5-44 0-15,3 26 0 16,-6-7 0-16,-11-32 0 0,9 17 0 16,0-17 0-16,-9-6 0 0,0-10 0 15,0-5 0-15,0 0 0 16,0-20-65-16,0 20-219 0,0-24-213 0,0-10-1202 16,0 22 600-16,0 12-130 15,0-30-29-15,0 19 184 0</inkml:trace>
  <inkml:trace contextRef="#ctx0" brushRef="#br1" timeOffset="365186.0545">23026 9186 2418 0,'0'0'184'0,"-17"0"108"0,17 0 94 0,-12 0 31 16,12 0 375-16,0 0-403 0,0 0-67 16,0 0 1-16,0 0 22 0,0 0-10 15,18 0 318-15,9 0-429 0,-8 0-62 16,4 0-61-16,4 0-31 0,47 0 108 16,-34-19-4-16,2 2-71 0,6 17 18 15,3-22 0-15,-3 5-89 0,43 3 17 16,-56 14-49-16,-1-12 0 0,-10 12 0 15,-5 0 0-15,-9 0 0 0,-10 0 0 16,0 0 0-16,-19 0 0 0,19 17-44 16,-36-17-142-16,-2 0-518 0,25 19 43 0,-3-19 31 15,2 0-241-15,-1 0-268 0,0 0-1203 16,15 0 1483-16,-16 0 336 0</inkml:trace>
  <inkml:trace contextRef="#ctx0" brushRef="#br1" timeOffset="365585.0406">23187 9376 2247 0,'0'0'150'0,"0"0"553"16,0 0-90-16,0 0-22 0,0 0-51 15,0 0 40-15,21 0 305 0,-21 0-555 0,22 0-65 16,-7 0-91-16,-15 0-16 0,25 0-43 15,9 0-71-15,-19 0-72 0,3 0 26 16,0 0-46-16,2 0-5 16,14 0-150-16,-21 0 115 0,0 0-123 0,-3 0 19 15,-1-19-73-15,-5 19-77 0,-4 0-390 16,0 0 283-16,0 0-171 0,-25 0-78 16,25 0-145-16,-46 0-798 0,29 0 1092 0</inkml:trace>
  <inkml:trace contextRef="#ctx0" brushRef="#br1" timeOffset="365770.3063">23212 9568 3901 0,'0'5'139'0,"0"-2"164"0,0-1 41 15,0-2 108-15,32 0-57 0,2 0 102 16,-15 0-382-16,2 0-121 0,0 0-142 15,3 0-66-15,13-19-784 0,-24 19 199 16,0-19-333-16,-6 19-5 0,-2 0 228 16</inkml:trace>
  <inkml:trace contextRef="#ctx0" brushRef="#br1" timeOffset="398741.4338">19902 9735 607 0,'0'8'1'0,"0"-8"20"15,0 6 19-15,0-6 36 0,0 0-90 0,0 0 71 16,0 3 21-16,0-2 29 0,0-1-71 16,0 2 25-16,0 0-7 0,0 9 145 15,13-8-77-15,-13 0 22 0,0 6-28 16,0-6 49-16,0 0-2 0,0-3 226 16,0 0-232-16,0 0 41 0,0 0-13 15,0 0-12-15,0 0 138 0,0 0-244 16,0 0 0-16,0 0-31 0,0 0-21 15,0 0 0-15,0 0 29 0,0 0-17 16,0 0-8-16,0 0-12 0,0 0-4 16,12 0-6-16,-12 0 11 0,0 0 31 0,0 0 10 15,0 0 23-15,0 0 53 0,11 0 286 16,-11 0-296 0,0 21 82-16,0-21-83 0,0 0-40 0,0 0 8 15,0 0-12-15,0 0 13 0,0 0 17 16,0 0-152-16,0 0 15 0,0 0-4 15,0 0 49-15,0 0 72 0,0 0-86 16,0 0 11-16,0 0-32 0,0 0 25 16,0 0 46-16,0 0 81 15,0 0 48-15,0 0-50 0,0 0-14 16,0 0 46-16,0 0 6 0,22 0-29 16,-22-21 52-16,0-2-115 0,0 4 14 15,0 4 34-15,0-3-59 0,0-24 74 0,0 14-5 16,0 6-71-16,-22-7-31 0,22 10-34 15,0-13-39-15,-16-34 53 0,16 33 20 16,-15 4-32-16,15-3-1 0,0-1-19 16,-11-35 39-16,11 36-18 0,-10-4-6 15,6 4 12-15,4-6-8 0,-7 5 16 16,-4-29-34-16,9 29 25 0,2 6 7 16,0 0 15-16,0 2-44 0,0-21-29 15,0 27 49-15,0 1 33 0,0 9 20 16,0-1-25-16,0 2 21 0,0 1 27 0,0 7-20 15,0 0-50-15,0 0 34 0,0 0-18 16,0 0 85-16,0 0-72 16,0 0 25-16,17 0 4 0,-17 0 11 0,25 0-42 15,9-18-59-15,-18 18-23 0,6-16 69 16,7 16 13-16,7-20-71 0,51-7 10 16,-38 13-2-16,-5-9 48 0,5 4-48 15,3 19 36-15,-7 0-27 0,22-21-6 16,-40 21 29-16,-8-19 2 0,1 19 13 15,-5 0-42-15,0-19-4 0,-14 7 46 0,5 12 9 16,-6 0-44-16,3 0 29 0,-1 0 0 16,3-22 5-16,-1 22 6 0,3 0-56 15,-4-22 46-15,3 22-37 0,-1 0 6 16,-5 0 25-16,2 0 43 0,-2 0 11 16,0 0 2-16,0 0 69 0,0 19-17 15,0-4-80-15,0 7 161 16,0-9-125-16,0 3 29 0,0 5-49 15,0-1-47-15,20 28 0 0,-20-21 0 16,0 2 0-16,25 9 0 0,-25 1 0 16,19-3 0-16,3 46 0 0,-10-42 0 0,-2-2 0 15,4-2 0-15,-3-4 0 16,-3-3 0-16,1-5 0 0,5 20 0 16,-1-19 0-16,-10-11 0 0,-1-3 0 15,2 1-13-15,-4-12-211 0,0 3-192 16,0 0-286-16,0 0-294 0,0-3-1413 15,0 0 1063-15,0 0 307 0</inkml:trace>
  <inkml:trace contextRef="#ctx0" brushRef="#br1" timeOffset="399129.0076">20456 9341 1411 0,'0'0'214'16,"-18"-5"13"-16,18 5 79 0,0 0 60 15,0 0-5-15,0 0 114 0,0 0 462 0,0 20-552 16,21-20-53-16,-21 0-43 0,22 0-26 15,10 0 182-15,-8 0-329 0,2-27-28 16,11 6-33-16,6 6 12 0,1-10 29 16,56-17 86-16,-51 24-92 0,-2 4-49 15,-6-2 26-15,-9 16-55 0,19-11 24 16,-38 2-66-16,-2 9 98 0,-10 0-10 16,-1 0-49-16,0 0-7 0,-24 18-52 15,24-18 27-15,-27 23-43 0,10-23-119 16,17 0-95-16,-15 16-442 0,3-16 241 15,12 0-177-15,0 0-119 0,0 0-191 16,0 0 42-16,0 0-435 0</inkml:trace>
  <inkml:trace contextRef="#ctx0" brushRef="#br1" timeOffset="399539.3493">20749 9523 1337 0,'0'0'150'0,"0"0"53"16,0 0 83-16,0 0 88 0,0 0 287 15,0 0-216-15,0 0 55 0,0 0-24 16,0 0-23-16,19 0 262 0,0 0-350 16,-19 0 25-16,21 0-45 0,-8 0-46 15,1 0-79-15,19 0 3 0,-15-17-166 0,4 17-46 16,-1 0 8-16,1-26-26 15,20 6-19-15,-30 20-67 0,-1-10-23 0,0 10-84 16,-7 0-11-16,-4 0-103 0,0 0-572 16,-20 0 247-16,20 24-129 0,-28-24-118 15,9 25-143-15,0-25 15 0</inkml:trace>
  <inkml:trace contextRef="#ctx0" brushRef="#br1" timeOffset="399729.4679">20840 9677 3971 0,'16'0'339'0,"-3"0"64"0,0 0 187 15,6 0 2-15,-3 0-168 0,14 0 190 16,-13 0-516-16,-1 0-20 0,-6 0-30 16,-2 0-80-16,4 0-183 0,-10 0-81 15,3 0-174-15,-4 0-269 0,-1 0-302 16,6 0-251-16,-4 0-975 0</inkml:trace>
  <inkml:trace contextRef="#ctx0" brushRef="#br1" timeOffset="407747.0534">25654 12044 1539 0,'0'0'140'0,"0"0"77"0,0 0 90 0,0 0 76 15,0 0-43-15,0 0 255 0,0 0-316 0,0-17-30 16,0 17-6-16,0 0 35 0,0 0 122 16,0 0-208-16,0 0-19 0,0 0 128 15,0 0-3-15,0 0-4 0,0 20 306 16,0-20-280-16,0 16 22 0,0-16-74 15,0 24-72-15,0 15-7 0,0-22-141 16,0 58-48-16,0-46 0 16,0 8 0-16,0-1 0 0,0 17 0 15,0-4 0-15,0-6 0 0,0 88 0 16,18 12 0-16,-18-68 0 16,0-6 0-16,13 86 0 0,-13-88 0 15,14-3 0-15,-14 1 0 0,11 3 0 0,-5-12 0 16,1-1 0-16,-1-6 0 0,9 46 0 15,-9-56 0-15,-1-6 0 0,2-7 0 16,-3-2 0-16,-4-12 0 0,0 8 0 16,0-10 0-16,0 9 0 0,0-18 0 15,0-1 0-15,18 0 0 16,-18 0 0-16,0 0 0 16,0 0 0-16,0 0 0 15,0 0 0-15,0 0 0 0,0 0 0 16,0 0 0-16,0 0 0 0,0 0 0 15,0 0 0-15,0 0 0 0,0 0 0 0,27 0 0 16,-2 0 0-16,10 16 0 16,-14-16 0-16,27 19 0 15,0 13 0-15,-18-18 0 0,30 7 0 16,3-6 0-16,-44-8 0 16,0 1 0-16,16 2 0 0,-33 0 0 15,-2-7 0-15,-23 2 0 16,-2-5 0-16,1 0 0 15,-23 0 0-15,-21 0 0 16,38 0 0-16,-10 0 0 0,-31 0 0 0,41 25 0 16,-5-25 0-16,8 15 0 15,4-15 0-15,2 24 0 0,11-24 0 0,3 22 0 16,3-1 0-16,26 3 0 16,-22-18 0-16,52-1 0 0,-28 2 0 15,1-4 0-15,2 2 0 0,-3-1-5 16,3-4 5-16,23 0-4 0,-29 0 8 15,-6 0-4-15,-4 0 5 0,0 0-5 16,-6 17 0-16,-5 1 0 0,0-18 0 16,0 37 0-16,-21-37 0 15,21 17 0-15,0-17 0 0,-15 0 0 0,15 15 0 16,-14-15 0 0,14 0 0-16,0 0 0 0,0 32 0 15,0-6 0-15,0-7 0 16,0 3 0-16,0 46 0 0,0-17 0 15,0-10 0-15,0 49 0 16,0-1 0-16,0-48 0 0,0 55 0 16,0-8 0-16,0-42 0 15,0-8 0-15,21 37 0 0,-21-31 0 16,0-10 0-16,0 0 0 0,0-2 0 16,18-2 0-16,-18 3 0 0,0-1 0 15,0 23 0-15,0-19 0 16,0-26 0-16,0 4 0 15,0-11 0-15,0-3 0 0,0 0 0 16,0 0 0-16,0 0 0 0,0 0 0 16,0 0 0-16,0 0 0 0,0 0 0 15,0 0 0-15,0 0 0 0,0 0 0 16,0 0 0-16,0 0 0 0,0 0 0 16,0 0 0-16,0 0 0 0,0 0-114 15,0 0-197-15,0-17-215 0,24 17-1051 16,-24 0 540-16,0 0-224 0,0 0-45 15,20 0 206-15</inkml:trace>
  <inkml:trace contextRef="#ctx0" brushRef="#br1" timeOffset="408734.3223">25793 15383 1486 0,'-2'0'187'16,"-3"0"90"-16,1 0 100 0,1 0 69 16,1 0 85-16,-6 0 522 0,6 0-609 15,1 0-69-15,1 0 82 0,0 0-74 16,0 0 364-16,0 0-490 0,0-17-6 0,16 17 59 16,-16 0-122-16,23 0 10 15,14 0-23-15,-12 0-126 0,9 0-49 0,0 0 0 16,9 0 0-16,55 0 0 0,-44 0 0 15,-1 0 0-15,2 0 0 0,-6 0 0 16,-1 0 0-16,21 20 0 0,-41-20 0 16,-13 0 0-16,-1 18 0 0,-6-18 0 15,3 15 0-15,-5-15 0 16,-2 0 0-16,-4 0 0 0,0 0 0 16,0 0 0-16,0 0-133 0,0 0-146 15,-21-21-1064-15,21 21 398 0,-16-19-197 0,16 19-125 16,0-16-45-16</inkml:trace>
  <inkml:trace contextRef="#ctx0" brushRef="#br1" timeOffset="409132.9561">26087 15663 2151 0,'0'0'125'0,"0"-19"403"0,18 19-42 16,-18 0 16-16,0 0 24 0,14 0-106 16,6 0 30-16,-6 0-341 0,-1-19 13 15,2 19 70-15,6 0-106 0,-1 0 8 0,18 0-15 16,-19 0-63-16,-2 0-49 0,0 0 17 16,-5 0-1-16,5 0 63 15,-15 0-129-15,0 0 11 0,-2 0-49 0,0 15-119 16,0-1-94-16,-20-14-980 0,20 0 489 15,-20 0-45-15,20 0 87 0,-19 0 128 16</inkml:trace>
  <inkml:trace contextRef="#ctx0" brushRef="#br1" timeOffset="409344.2963">26175 15888 4343 0,'14'0'155'0,"13"-18"469"0,-12 18-82 15,2 0-68-15,9 0-59 0,-4 0-100 16,-1 0-204-16,23 0-55 0,-21 0-143 16,-3 0-109-16,-4 0-249 0,-7 0-233 15,2 0-1335-15,-9 0 792 0,-2 0 134 16,0 0 390-16</inkml:trace>
  <inkml:trace contextRef="#ctx0" brushRef="#br1" timeOffset="413650.6666">20910 15703 667 0,'0'0'52'0,"0"0"84"16,0 0 50-16,0 0-22 0,0-15 80 15,0 15 9-15,0 0-116 0,0 0-118 16,0 0-10-16,0 0 10 0,-16 0-12 15,16 17 0-15,0-17 2 0,0 0 1 0,-10 0 28 16,10 0 3-16,0 0 102 16,0 0 9-16,0 0 1 0,0 0 77 15,0 0-41-15,0 0-15 0,0 0 210 0,0 0-211 16,0 0 30-16,0 0-107 0,0 0-72 16,0 0 31-16,0 0-87 0,0 0 28 15,0 0-2-15,0 0 31 0,0 22 37 16,0-22 100-16,0 0-91 0,0 0 58 15,0 0 18-15,0 0 24 0,0 0 51 0,0 0 94 16,0 0-143-16,0 0-72 16,0 0 48-16,0 0-43 0,0 0-46 15,0 0 138-15,0 0-94 0,0 0 1 0,0 0-17 16,0 0-69-16,0 23 75 0,0-23 0 16,0 23 85-16,0-23-14 0,0 17 34 15,0-17-47-15,0 39 169 16,0-20-162-16,14 10 23 0,-14-10-22 0,15 5-79 15,-4 48-16-15,-11-34-65 0,14 0 0 16,-14-6 0-16,0-12 0 0,22 58 0 16,-16-46 0-16,-1-10 0 0,-2 0 0 15,1 4 0-15,0 3 0 0,0 8 0 16,-3-24 0-16,2-2 0 0,9-1 0 16,-10-5 0-16,2-5 0 0,1 0 0 15,-5 0 0-15,0 0 0 0,0 0 0 0,0 0 0 16,0 0 0-16,0 0 0 0,0 0 0 15,0 0 0-15,0 0 0 0,0 0 0 16,0 0 0-16,0 0 0 0,0 0 0 16,0 0 0-16,0 0 0 0,0 0 0 15,0 0 0-15,0 0 0 0,0 0 0 16,0 0 0-16,0 0 0 0,0 0 0 16,0 0 0-16,0 0 0 0,0 0 0 15,0 0 0-15,0 0 0 0,0 0 0 16,0 0 0-16,0 0 0 0,0 0 0 15,0 0 0-15,0 0 0 0,0 0 0 0,0 0 0 16,-23-15 0-16,23 15 0 0,-36 0 0 16,0 0 0-16,3 0 0 0,5 0 0 15,4 0 0-15,2 30 0 0,-26-30 0 16,28 0 0-16,1 0 0 0,3 0 0 16,2 18 0-16,-3-18 0 0,1 0 0 15,8 0 0-15,8 0 0 0,0 0 0 16,0 0 0-16,31 0 0 0,9 0 0 15,-11 0 0-15,0 0 0 0,3 0 0 16,3 0 0-16,57 0 0 0,-43 0 0 16,11 0 0-16,-6-18 0 0,7 18 0 0,2 0 0 15,51-21 0-15,-68 4 0 0,-5 17 0 16,-13 0 0-16,-2 0 0 0,-10 0 0 16,-12 0 0-16,-4 0 0 0,0 22 0 15,-25-22 0-15,25 26 0 0,-25-26 0 16,-18 0-119-16,18 0-149 0,4 0-145 15,4 0-314-15,-1 0-166 0,0-23-198 16,1 23-1305-16,6 0 1360 0,11 0 348 16</inkml:trace>
  <inkml:trace contextRef="#ctx0" brushRef="#br1" timeOffset="414000.8545">21076 16683 2374 0,'0'0'150'0,"0"0"115"0,0 0 158 15,-11 0 222-15,11 0 481 0,0 0-633 16,0 0-106-16,0 0-36 0,0 0 23 16,27 0-69-16,12 0-76 0,-18 0-155 15,-4 0-88-15,5 0-1 0,10 0-34 16,27-25 1-16,-38 25 39 0,-1 0-78 16,1 0-51-16,-1 0-235 0,-6 0 21 15,-9 0-350-15,-4 0 396 0,-1 19-299 16,0-19-72-16,-30 18-103 0,-9 8-849 0,18-26 989 15,-3 0 167-15</inkml:trace>
  <inkml:trace contextRef="#ctx0" brushRef="#br1" timeOffset="414148.5416">21138 16879 4661 0,'15'0'168'0,"-3"0"101"0,3 0 153 16,19 0 459-16,-13 0-657 0,-3-18-104 15,4 18-86-15,1 0-176 0,-4 0-145 16,11 0-1009-16,-20 0 237 0,-4 0-159 0,-1 0 14 16,-5 0 277-16</inkml:trace>
  <inkml:trace contextRef="#ctx0" brushRef="#br1" timeOffset="417062.0707">18811 15492 1543 0,'0'-5'66'0,"0"-7"287"16,0 10-66-16,0-1-3 0,0-1 52 15,0 1 21-15,0-1-22 0,0-4 417 16,0 6-483-16,0-6 49 0,0 5-124 16,0-3-104-16,0 3 95 0,0-3 69 15,0-2-54-15,0 8-5 0,0 0-15 16,0 0 97-16,-19 23 32 0,-3-23-230 0,8 29 12 15,1-4 19-15,-6-5-50 0,5 4 56 16,-7 19-62-16,12-26 0 0,3-1-94 16,6 4-7-16,0-6 29 0,29 3-69 15,-29-12 30-15,34-2-57 0,-12 2-25 16,4-5 6-16,-9 0-40 0,27-18-243 16,-29 18 134-16,-1 0 39 0,-14-21 90 15,11 21-18-15,-11 0-8 0,0-29 121 16,-21 29 22-16,21-20 43 0,-22 1-78 15,22 19-7-15,-27-36 40 0,3 36 48 16,24 0 0-16,-24-11-13 0,24 11 36 16,-13 0 31-16,2 0-25 0,11 0-19 15,-8 18 21-15,8-18-76 0,0 0 40 0,0 17 18 16,0-17 22-16,0 0-35 0,0 0-84 16,19 13-108-16,-19-13-78 0,18 0-533 15,-18 0 379-15,0 0 23 0,0 0-9 16,15 0 0-16,-15 0-449 0,8 0 516 15,-8 0 104-15,0 0 152 0,8 0 48 16,-4 0 235-16,3-17 137 0,-4 17-47 16,-1 0-96-16,-1 0 107 0,4 0 16 15,-5 0-20-15,0-20 406 0,0 20-312 0,0 0 21 16,0 0-7-16,0 0-82 0,0 0 226 16,0 0-282-16,0 0 78 15,0 0 32-15,0 0 18 0,0 25-11 0,-18-10 274 16,18 17-474-16,0-6-101 0,0 1-89 15,0 10 0-15,0-3 0 0,0 46 0 16,0-31 0-16,0 1 0 0,23-4 0 16,-23 0 0-16,14-6 0 0,-14 8 0 15,16-10 0-15,1 29 0 0,-4-42 0 16,-4 1 0-16,-9-4 0 0,13-10 0 16,-8-3 0-16,-5 4 0 0,10-1 0 15,-8-12 0-15,-2 0 0 0,0 0 0 0,0 0 0 16,0 0 0-16,0 0 0 0,0-19 0 15,0 19 0-15,0 0 0 0,0 0 0 16,0 0 0-16,0 0 0 0,0 0 0 16,0 0-1-16,0 0-15 0,0 0-49 15,0 0-57-15,-18-15-213 0,18 15 210 16,0 0 68-16,0 0 128 0,-22-12-175 16,22 12 37-16,-12 0-53 0,-4 0 78 15,5 0 66-15,-2 0-32 0,-6 0-44 16,-15 0 18-16,8 0 51 0,1 0 4 15,1 0 11-15,-3 20 44 0,3-20 10 0,-16 0 99 16,25 0-44-16,0 0 0 16,7 0-38-16,1 0-7 0,5 20-13 15,2-20-26-15,0 0-42 0,20 0-15 0,-1 0 0 16,-19 0 0-16,62 0-3 0,-25 0 3 16,0 0 0-16,6-18 3 0,4 18-3 15,50 0 0-15,-48 0 0 0,-3 0 0 16,-11-19 0-16,-1 19 0 0,-9 0 0 15,7-17 0-15,-23 17 0 0,-5 0 0 0,-4 0 0 16,0 0 0-16,0 0-42 16,-28 0-141-16,28 0-92 0,-25 0-168 0,25 0-233 15,-26 0-60-15,4 0-1229 0,10 0 776 16,12 0 77-16,-12 0 333 0,12 0 169 16</inkml:trace>
  <inkml:trace contextRef="#ctx0" brushRef="#br1" timeOffset="417333.8141">18855 16562 4291 0,'0'0'200'0,"0"0"62"0,0 0 99 15,20 0 429-15,-20 0-456 0,26 0-83 16,-26-22-103-16,27 22-48 0,-15 0-85 16,15 0-147-16,-14 0 27 0,0 0-130 15,0 0-239-15,2 0 127 0,11 0-976 16,-16 0 700-16,-4 0-281 0,0 0 48 16,-2 0 95-16,-3 0 163 0</inkml:trace>
  <inkml:trace contextRef="#ctx0" brushRef="#br1" timeOffset="417472.8694">18839 16707 4452 0,'21'0'178'0,"-21"0"94"16,39-17 27-16,-13 17 8 0,3 0-182 16,40-20-18-16,-35-9-411 0,0 29-286 15,-5 0-440-15,-2-17-205 0,14-12-752 16</inkml:trace>
  <inkml:trace contextRef="#ctx0" brushRef="#br1" timeOffset="418533.635">18262 12997 618 0,'2'-4'141'0,"0"0"102"16,-2-1-31-16,0-2 426 0,0 1-425 16,0 1 78-16,0 5-91 0,0-4 1 15,-18 1-2-15,18 3 216 0,0 0-194 16,-17 0 51-16,17 0 45 0,0 0-41 0,-14 0 17 16,14 0 122-16,0 0-217 15,-4 0-24-15,4 0-5 0,0 0 35 0,-3 0 143 16,1 0-202-16,-2 21-19 0,4-21-1 15,-2 17-66-15,2-17-19 0,0 39-49 16,0-25 24-16,0 0-8 0,0-3-8 16,0 3 8-16,22 3-90 0,-22-14-20 15,20-3-1-15,-20 0-18 0,26 0-24 16,-13 0 2-16,9-19-109 0,-10-6 223 16,-1 7-1-16,-11-1-5 0,6 0 23 15,-6-19 60-15,0 25 25 0,0-4 48 0,-27 1 25 16,27 16 60-16,-28 0 17 0,0-8 95 15,14 8-253-15,-1 20-29 0,15-20-27 16,-23 29-45-16,13 5-337 0,10-18-71 16,0-3-339-16,0 8-343 0,26-11-259 15,-7 2 99-15</inkml:trace>
  <inkml:trace contextRef="#ctx0" brushRef="#br1" timeOffset="419299.8104">18017 14096 1670 0,'0'0'268'0,"0"0"-9"16,0 17 103-16,0-17-35 0,23 0 48 16,-23 0-56-16,31 0 209 0,-16 0-300 0,3 0-41 15,3 0 11-15,2 0-29 0,21 0 104 16,-19 0-272-16,1 0 19 0,-3 0-59 15,-4 0 23-15,-4 0 69 0,14 0 122 16,-15 0-155-16,-6 27 5 0,-4-10 86 16,0 1-34-16,-4 24 261 0,0-16-269 15,0 3 44-15,0-2-5 0,-23-7 59 16,23 5-65-16,0 20 97 0,0-18-215 16,0-9 52-16,0-2-27 0,0 5 17 15,0 3 46-15,22-14-111 0,-22 0 2 16,21-2 45-16,-1-5-34 0,-4-3 56 15,15-22-144-15,-12 22 70 0,2 0 27 16,-6-28-25-16,-3 9 13 0,9-5-1 16,-14 24 23-16,0-28 34 0,-5 7-58 0,-1 2 29 15,3 2-17-15,-4-34-12 0,0 21 3 16,0 3 23-16,0 1 52 0,0-5-68 16,-25-26 18-16,8 35-50 0,17-7 17 15,-15 1-9-15,15-1 51 0,0 6 22 16,-12-15-4-16,12 18-49 0,0 4 25 15,0 7 58-15,20-1-104 0,-20-9 63 16,27 16-55-16,-27-1-13 0,23 1-153 16,-10 3-108-16,-13 0-165 0,27 21-973 0,-17-21 560 15,-1 18-27-15,2-18 118 0,-4 28 147 16</inkml:trace>
  <inkml:trace contextRef="#ctx0" brushRef="#br1" timeOffset="419512.8344">18844 14282 5035 0,'0'0'169'0,"0"0"88"0,0 19 114 0,0-19-14 16,0 25-94-16,0 3-17 0,0-12-274 15,0 1 66-15,0-5-49 0,20 2 2 16,-20 7-306-16,0-11 56 0,0-4-66 15,0-2-198-15,0 8-198 0,0-7-144 16,0-3-960-16,0-2 1057 0,0 0 205 16</inkml:trace>
  <inkml:trace contextRef="#ctx0" brushRef="#br1" timeOffset="419654.5925">18814 13989 2982 0,'0'0'98'0,"0"0"54"0,0 0 39 16,0 25 66-16,0-7-295 0,0-3-178 16,0 4-181-16,0-19-375 0,27 23-75 15</inkml:trace>
  <inkml:trace contextRef="#ctx0" brushRef="#br1" timeOffset="419966.8406">19032 14336 4098 0,'-19'0'420'0,"19"0"-56"0,0 0 40 15,0 19-138-15,0-19-47 0,0 20-114 16,0 9 13-16,0-13 32 16,17-16-168-16,-17 0 14 15,0 0-24-15,12-29 25 0,1 29-73 16,-13-24 14-16,9 8-34 0,-9-2-63 15,8-4 88-15,-3 2 34 0,6-20 15 16,-4 15 12-16,1 11 0 0,-1-5 69 0,1 6-25 16,9 7 21-16,-7 6 56 15,-2 0-24-15,0 20 34 0,-2-2-8 0,1 8-95 16,0 23 17-16,-3-20-177 0,-4 3-112 16,0-1-406-16,0-1-262 0,0 15-1589 15,0-24 1612-15,0-2 298 0</inkml:trace>
  <inkml:trace contextRef="#ctx0" brushRef="#br1" timeOffset="421694.0566">21175 14089 1546 0,'0'0'119'0,"0"-10"102"0,0 10 90 16,0-9 431-16,0 7-343 0,0 0 63 16,0 2 58-16,0-2-20 0,0 2 260 15,0 0-464-15,0 34 2 0,0-34-130 16,0 34 134-16,0-12-79 0,0 38 221 15,19-35-285-15,-19 6-63 0,0 3 41 16,0-2-31-16,0 28-13 0,0-34-85 16,0-9-13-16,0 9-68 0,0-4-116 15,0-8-131-15,-16 1-605 0,16-8 341 0,0-6-237 16,0 7-146-16,0-8-162 0,0-25-787 16,0 25 1378-16</inkml:trace>
  <inkml:trace contextRef="#ctx0" brushRef="#br1" timeOffset="422126.0026">21069 14041 2586 0,'-2'-8'75'0,"0"-1"82"15,2 1 70-15,-1-13 352 0,1 13-279 0,0 2-41 16,0-4-42-16,0-3-57 0,21-11-69 15,-21 14-75-15,28-5-5 16,-8 2-21-16,0 0 25 0,2 2-31 0,26-3 9 16,-17 14 2-16,-6 0 57 0,0 0-42 15,-8 0-70-15,19 17 77 0,-24 4 60 16,-3-5 33-16,-6-16 38 0,0 27 38 16,-3-11-83-16,0 29 221 0,-24 27-82 15,-1-31-182-15,7-17-39 16,2-5-19-16,-1 2-28 0,-24 16 38 15,23-18-21-15,7-2 57 16,-1-5-68-16,12 1 19 0,0-4-23 0,0-3-27 16,0-6-21-16,0 0 17 0,23 0 23 15,-23 0 19-15,26 0-77 0,1 0 87 16,-12 0-21-16,4 0 45 0,-5 0 97 16,21 23-122-16,-23 5 38 0,-2-28-56 15,0 31 19-15,1-12-12 0,-3-19-102 16,8 48-384-16,-8-33-89 0,1-3-162 15,-2 1-175-15,2-13-26 0,1 6 136 16</inkml:trace>
  <inkml:trace contextRef="#ctx0" brushRef="#br1" timeOffset="422326.8173">21593 14226 3301 0,'0'0'360'0,"0"20"118"15,0-20 89-15,0 38 511 0,0-21-660 16,0-2-4-16,0 9-101 0,0-5-83 0,0 27-86 16,0-20-155-16,0-7-163 15,23 2-125-15,-23 5-164 0,17-1-1086 16,-2-10 418-16,-3-11-153 0,-12-4 189 0,20 0 291 16</inkml:trace>
  <inkml:trace contextRef="#ctx0" brushRef="#br1" timeOffset="423145.1266">20598 10558 1527 0,'0'-10'176'0,"0"10"33"0,-18-9 62 15,18 9 27-15,0-7 3 0,-11 1 424 16,11 6-312-16,-9 0 75 0,9 0-100 16,0 0 76-16,0 0 14 0,0 23 439 15,20-4-475-15,-20-19-18 0,0 19-112 16,20 1-71-16,-1 26-124 0,-19-19-117 16,22 3 0-16,-13 4 0 0,2 3 0 0,-2 1 0 15,6 31 0-15,-4-39 0 16,-5-1 0-16,0-4 0 0,1-4-150 0,-2-1-155 15,3 5-912-15,-7-22 453 0,1 3-154 16,-2-3 0-16,0-3-192 0,0-24-806 16,0 24 1319-16</inkml:trace>
  <inkml:trace contextRef="#ctx0" brushRef="#br1" timeOffset="423609.0393">20552 10542 2339 0,'0'-12'113'0,"0"4"77"16,0-3 104-16,0-7 587 0,0 13-491 0,0-7 4 15,0 1-149-15,0 2-55 0,20-17-15 16,-20 14-204-16,21-1 75 0,-21-3 31 16,29 6-92-16,-12-3 96 0,19-10 75 15,-11 14-165-15,-1 1 13 0,-3 5-59 16,1-9-49-16,12 11 177 0,-19 1 51 15,-4 0-52-15,-4 0 43 0,3 58 153 16,-9-35-197-16,-1 1-24 16,0 3 3-16,-27 31 21 0,27-30-65 0,-23 1-8 15,23 8-13-15,-31-7 34 16,2 28-26-16,29-32-65 0,-23-4 49 0,12 5 32 16,0-6-13-16,3-2 64 0,2 6-80 15,1-16-4-15,2-9-20 0,3 3-36 16,0-3 29-16,18-22-8 0,-18 22 43 15,20 0 18-15,-20-22-37 0,23 22 85 16,-9 0 18-16,12-16 205 0,-13 16-75 16,1 0 5-16,3 0-49 0,0 0-13 15,19 51 51-15,-19-34-129 0,-2 2-48 16,4 0-60-16,-7 2-36 0,1-4-59 0,19-7-519 16,-20 9 232-16,2-9-177 15,-5-10-116-15,2 8-154 0,10-8-1220 16,-17 0 1326-16,-1 0 217 0</inkml:trace>
  <inkml:trace contextRef="#ctx0" brushRef="#br1" timeOffset="424049.8276">21060 10727 3473 0,'0'0'266'0,"0"0"125"16,0 0 84-16,0 0-11 0,0 0-123 0,0 0 157 15,0 0-300-15,0 0-95 0,0 0 6 16,0 0-95-16,0 0 126 0,0-16-137 16,16 16 72-16,-16-16-92 0,24 16-30 15,-4-18 35-15,-9 8 2 0,-11 0 12 16,21 4 4-16,-21-1-17 0,12 7 59 16,6 0-31-16,-18 0 30 0,6 0-15 15,2 0 37-15,-3 0-11 0,3 23 30 16,-8-4-37-16,0-19-17 0,0 32 15 15,0-12 1-15,0-1-8 0,0 17 21 16,0-14-62-16,-39-3-18 0,39-2 2 16,-30 3 23-16,-6 15 16 0,22-20-9 0,14 7-20 15,-22-10 21-15,13-3-59 0,9-4-4 16,-13 0-120-16,4-5 124 0,6 0-27 16,-1-38 89-16,4 38-43 0,0-22 1 15,23 2-18-15,-23 20 53 0,25 0 62 16,-4-12 12-16,-6 12-1 0,34 0 67 15,-23 0-118-15,5 0 2 0,0 22-63 16,-2-22-99-16,36 24-553 0,-39-9 68 16,3-15-346-16,0 29-342 0,-3-29-82 15,-5 0 234-15</inkml:trace>
  <inkml:trace contextRef="#ctx0" brushRef="#br1" timeOffset="424716.1406">23270 10334 2260 0,'2'0'132'0,"0"0"126"16,0 0 226-16,-2 0 802 0,0 0-708 15,0 0-99-15,0 20-64 0,0-20 19 16,0 37 299-16,0-18-446 0,0 3-39 15,16 2 0-15,-16 4-75 0,0 7-65 16,20 45-40-16,-6-41-68 0,-14-3 0 16,19 1 0-16,-9-8 0 0,5 25 0 15,-8-31-80-15,-4-15-86 0,1 7-104 0,2-2-202 16,-4-11-132-16,2 14-946 16,-4-16 598-16,0 0-79 0,0 0 38 0,0-26 38 15</inkml:trace>
  <inkml:trace contextRef="#ctx0" brushRef="#br1" timeOffset="425160.1006">23191 10374 2923 0,'-4'-11'115'0,"-1"1"426"15,4-8-121-15,1 9-41 0,0-28 452 16,0 28-734-16,0-6-57 0,27-11-88 15,-27 20 125-15,43-23 32 0,-24 17-82 16,1 5 0-16,3-3 9 16,5 3 36-16,23 7 73 0,-31 0-91 0,1 25-1 15,0-8-4-15,-3 12 20 0,3 17 90 16,-15-21-73-16,-3 11-15 0,-3-8 10 16,0-3-16-16,0 6-133 0,-32 21 65 15,32-27 18-15,-32 4 101 0,12-7-127 16,3 3 28-16,-27 15-59 0,26-23 23 0,3-2-12 15,0-2 12-15,3-7-29 0,1-2-3 16,6 7-13-16,-2-11 10 16,7 3-2-16,0-3-17 0,0 0 13 0,26 0 18 15,-26 0 54-15,24 0 51 16,38 0 280-16,-38 0-210 0,-1 20-5 16,2-20 49-16,-4 23-28 0,23 9 113 15,-27-18-210-15,0 3 27 0,3-8-59 16,-9 3 5-16,13 17-150 0,-15-24-84 15,4 0-130-15,-3 2-165 0,-3 2-95 16,-2-6-245-16,14-3-1080 0,-9 0 929 16,1-20 180-16,-2 20 262 0</inkml:trace>
  <inkml:trace contextRef="#ctx0" brushRef="#br1" timeOffset="425393.8145">23923 10580 2770 0,'0'-7'120'0,"0"3"629"16,0 3-236-16,0-2-90 0,-22 3-134 16,22 0-30-16,-19 0 207 0,19 0-247 15,-25 0 9-15,12 0-20 0,-5 0 33 16,-1 0-16-16,-18 29 165 0,16 5-181 0,6-7-14 16,7 0 24-16,-3-4-8 0,11 31 19 15,0-32-210-15,0 7-13 16,35-3-7-16,-13-6 0 0,0-5-44 0,38 11-302 15,-25-24-56-15,-1 4-249 16,7-6-224-16,-4 0-279 0,31-20-1606 0,-41 0 1715 16,-1 20 369-16</inkml:trace>
  <inkml:trace contextRef="#ctx0" brushRef="#br1" timeOffset="426160.026">23566 14033 2478 0,'0'0'109'0,"0"0"537"0,-20 0 33 15,20 0-72-15,0 0-52 0,0 0-53 0,0 0-130 16,0 0 332-16,0 0-367 0,0 0-140 16,0 0-9-16,0 0 60 0,0 0 151 15,0 0-276-15,18 25-76 0,-18-25-47 16,18 43 0-16,-18-15 0 0,18 52 0 16,15 0 0-16,-33-31 0 15,14 2 0-15,0 33 0 0,-14-18 0 16,0-33 0-16,0 11 0 15,0-34-119-15,25 1-168 0,-25-5-253 16,0-2-227-16,0-4-283 0,0-22-1170 16,0 22 1139-16,0-30 202 0,0 7 251 15</inkml:trace>
  <inkml:trace contextRef="#ctx0" brushRef="#br1" timeOffset="426609.0431">23505 14035 2865 0,'-7'-5'260'0,"-1"-3"233"0,3 4 113 0,-2 4-5 16,3 0-40-16,-1 0 90 15,3 0-481-15,2-22-75 0,0 22-77 0,0 0 36 16,30-41-47-16,8 27 14 0,-18-1-20 16,64-28 40-16,-54 32-28 15,-4 11 4-15,-5-6 14 0,-5 6 74 16,14 0 60-16,-17 24-41 0,-3-24-31 15,0 36 18-15,-5-36-38 0,7 49 107 16,-5-24-96-16,-5 8-44 0,-2-7 11 16,0-2-27-16,0-16-31 0,-26 38 57 15,6-28-29-15,20 7-16 0,-29-14 0 16,-10 48-35-16,19-51-7 16,8 13 28-16,-16 1 50 0,20-1-14 0,8-10-41 15,0-4-34-15,-13-7 34 0,13 0-80 16,0 0 30-16,0 19 28 0,0-19 51 15,21 0-32-15,-21 0 17 0,49 23 66 16,-27-23-48-16,1 23 25 0,2-23-23 16,-6 20 54-16,15-3 39 0,-15-1-79 15,-1-3-36-15,-4 1 14 0,-5 1-14 16,-4-1-33-16,13 23-195 0,-9-21 63 16,-6-3-149-16,-1-6-82 0,-2-5-161 15,0 0-987-15,0 2 710 0,21-4 15 16,-21 0 28-16,0-20 36 0,22 20 159 15</inkml:trace>
  <inkml:trace contextRef="#ctx0" brushRef="#br1" timeOffset="426875.9881">24049 14304 2852 0,'2'-3'239'15,"-2"1"228"-15,0 2 138 0,0-2 16 16,0 1-41-16,-22 1 229 0,22 24-503 15,0-24-32-15,-16 23-77 0,16-4-34 0,0 27-22 16,0-25-77-16,-9 4-10 16,9 1 35-16,0 1-27 0,0-2-25 0,0 13 52 15,0-21-36-15,17-3-37 0,-17 3-74 16,21-10 44-16,7 2-42 0,-12-1 143 16,3-2-184-16,4-4-15 0,-2-2-25 15,-3 0-245-15,14-25-397 0,17-25-584 16,-30 37 103-1,-13 13 521-15,1-11 85 0,-4 11 32 16,-1-12-473-16</inkml:trace>
  <inkml:trace contextRef="#ctx0" brushRef="#br1" timeOffset="427128.1981">24042 14466 2582 0,'-2'-12'127'16,"-1"12"164"-16,2 0 786 0,1 0-532 15,0 0-65-15,0-20-159 0,25 20-64 16,0 0 63-16,-7 0-244 0,1-12-46 16,-1 12-40-16,-1 0-4 0,0 0-36 15,15 0-141-15,-20-23-11 0,-2 23-16 16,-2 0-109-16,-2-20-62 0,-2 20-763 0,-4 0 515 15,0 0-94-15,0 0 121 0,-20 0-57 16,20 0 179-16</inkml:trace>
  <inkml:trace contextRef="#ctx0" brushRef="#br1" timeOffset="427279.9466">24023 14304 2857 0,'-2'0'217'0,"1"0"168"0,1 0 190 16,0 0 559-16,25 0-756 0,-25 0-129 0,34 0-36 15,-8 0-18-15,42-22-331 0,-29 22-161 16,-3-15-416-16,3 15-290 0,-3-19-196 16,4 19-84-16</inkml:trace>
  <inkml:trace contextRef="#ctx0" brushRef="#br1" timeOffset="427994.0573">26602 13597 2249 0,'0'-2'134'15,"0"-1"136"-15,0-5 855 0,-13 7-527 16,13 1-22-16,0 0-124 0,0 0 74 15,0 0-20-15,0 21 459 0,0-21-615 16,0 18-102-16,0-2-125 0,0 50-54 16,20-33-69-16,-20 1 0 15,0 7 0-15,18-4 0 0,-18 51 0 16,14-7 0-16,-14-44 0 0,0 27 0 16,11-25 0-16,-3-31 0 15,-8 10-177-15,5-2-196 0,-3-4-316 16,-2-12-358-16,0 2-147 0,3-2-110 15,3-26-929-15,-3 26 1556 0</inkml:trace>
  <inkml:trace contextRef="#ctx0" brushRef="#br1" timeOffset="428460.903">26497 13631 3189 0,'-5'-9'108'15,"3"1"224"-15,-5 3 154 0,7 0 50 16,-5-6 251-16,5 11-606 0,0 0 21 16,0 0-23-16,0-25 1 0,0 25-33 15,21-18 35-15,2 2-111 0,-23 4-54 16,33 12-22-16,-13 0 18 0,25-14 38 16,-20 14-16-16,2 0-38 0,-3 0-1 15,3 0 10-15,-8 0-16 0,16 26 11 16,-16-26 3-16,-6 37 2 0,-7-37 40 0,0 29 2 15,4 14 60-15,-8-16-67 0,-2-11 35 16,0-1-66-16,-24 5-18 0,24 6 43 16,-43 15 2-16,25-21 13 0,-3 1-113 15,6 4 35-15,-3-6 32 0,-11 17 18 16,16-22-32-16,4 2-47 0,1-5 23 16,2-8 23-16,-1-1-26 0,7 1-63 15,0-3-9-15,0 0 26 0,0 0 37 16,27-18 17-16,3 18 54 0,-10 0 17 15,0 0 19-15,3 0 16 0,-3 22 27 0,24 0 9 16,-17-2-20-16,-6-2-43 16,-3-4 62-16,2 2-41 0,24 58 64 15,-36-54-123-15,-4 0-84 0,12 23-205 16,-12-34-103-16,4-9-124 0,0 0-139 16,-1 0-326-16,5 0-1161 0,-10 0 1184 15,4 0 228-15,3-18 264 0</inkml:trace>
  <inkml:trace contextRef="#ctx0" brushRef="#br1" timeOffset="428779.8565">27146 13902 2855 0,'2'-5'224'0,"0"-2"233"0,-2 0 97 15,0 7 96-15,0-6-32 0,0 6 391 16,0 0-557-16,0 0-89 0,0 27-125 15,0-27-3-15,0 18 127 0,0 9-228 16,0-8-94-16,0-19-40 0,0 33 0 16,-22-13 0-16,22 27 0 0,0-19 0 0,0-11 0 15,0 2 0-15,-22-5 0 16,22 9 0-16,0-14 0 0,0-3 0 16,0-3 0-16,20-2 0 0,-20 0 0 15,26-1 0-15,72 0 0 16,-74 0 0-16,23 0 0 0,-18 0 0 15,-8 0 0-15,-2 0 0 0,-2 0-168 16,-2 0-172-16,5 20-1151 0,-15-20 309 16,-5 16-238-16,0-16 18 0,0 0 200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1T15:59:39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3559 1558 2623 0,'0'-6'24'16,"0"6"123"-16,0-11 89 0,-22 8 154 0,22 3 541 15,-16 0-583-15,16 0-183 0,0 0-94 16,0 21 180-16,0-21-71 0,0 22 356 15,0 2-316-15,0-6 36 0,0-3-64 16,22 16 36-16,-1 36 91 0,-6-34-199 16,-15 4 30-16,25 5-14 0,-5 3-19 15,1-5-15-15,30 32 103 0,-25-38-122 16,-2-6-14-16,14-1-17 0,-18-9-27 16,27 1-10-16,-30-19-15 0,1 0 0 15,-4-26 0-15,4-1-41 0,-9-13 23 16,11-52 5-16,-18 30-69 0,-2 1 15 15,0-8-16-15,0-4-22 0,-53-69 100 0,53 85-15 16,-34-1 53-16,18 3-23 16,16 16 20-16,-23 12 28 0,9 5-24 0,14 19-28 15,0 3-9-15,0 0-26 0,0 38-92 16,22 10-580-16,4-15 78 0,-7 9-441 16,-4 0-122-16,2 5-351 0,7 2 208 15</inkml:trace>
  <inkml:trace contextRef="#ctx0" brushRef="#br0" timeOffset="333.8988">4238 1930 2111 0,'21'0'67'16,"-21"0"61"-16,0 0 83 0,0-16 59 15,17 16 398-15,-17 0-307 0,0 0 30 16,0 0-73-16,0 0 9 0,0 0-84 16,0 25 131-16,21-25-276 0,-21 34-67 0,0-10-4 15,26-2 77-15,-11 43 107 0,-15-40-212 16,19 13 37-16,-10 6-39 0,0-8-58 15,-9-3-27-15,8 37-195 0,-8-40 79 16,0 5-24-16,0-19-206 0,0-6-196 16,0 8-1236-16,0-18 1022 0,0 0 151 15,0-21 202-15</inkml:trace>
  <inkml:trace contextRef="#ctx0" brushRef="#br0" timeOffset="818.3027">4259 1870 4348 0,'-20'0'268'0,"20"26"-84"15,0-26-8-15,0 0-81 0,0 0 22 16,0 0 24-16,0 0-77 0,0 0-63 16,0 0 23-16,18-19 1 0,1 19-25 15,23 0-20-15,-18-25 16 0,-3 25-30 16,12-18-101-16,-8 18 101 0,21-14-97 0,-29 14 261 15,-1 0-148-15,-1 0-54 0,-3 0 76 16,-10 0-7-16,2 23 63 0,-4 3-201 16,0-26 150-16,-26 24 40 0,26-12 14 15,-55 38 211-15,33-29-306 0,-2 1 13 16,1-6-16-16,-1 16 52 0,12-15-21 16,-4 12 49-16,3-20-132 0,13-4 85 15,0-2-51-15,0 1-5 0,24-4-84 16,-24 0 35-16,43-24 8 0,-19 24 9 15,4-22 78-15,72 1 55 16,-70 21-7-16,-1 0 55 0,21-10 12 16,-26 10-23-16,-5 20-19 0,-7-20 44 15,2 21 32-15,-3 15 213 0,-11-11-41 0,0-6-140 16,-25 8-71-16,25-3-20 0,-39 0-102 16,-11 24 127-16,12-23-55 0,5-2-64 15,2-3-20-15,-6-4-44 0,-38 15-128 16,36-19-1-16,3-9 13 0,10-3-83 15,2 0-95-15,-5-23-7 0,-14-6-831 16,36 5 481-16,-2-4-173 0,4 1 138 16,5-1 141-16</inkml:trace>
  <inkml:trace contextRef="#ctx0" brushRef="#br0" timeOffset="1102.3669">4866 1906 3289 0,'0'0'172'0,"0"0"115"0,22 0 90 16,-22 0 84-16,20 0-134 0,-20 19 39 15,19 0-255-15,-19-3 79 0,0 5 52 16,12 0 0-16,-2 31 191 0,-3-23-346 0,-7 2-39 15,4 1-3-15,2 6-62 0,-4-9 24 16,0 39-28-16,-2-36-16 0,0-7-129 16,0-4-75-16,0-4-79 0,0 6-563 15,0-16 191-15,0-7-150 0,22 0-182 16,-22 0-32-16,0-21 310 0</inkml:trace>
  <inkml:trace contextRef="#ctx0" brushRef="#br0" timeOffset="1599.4308">4881 1871 4972 0,'0'0'30'0,"-26"0"151"0,19 17 63 0,0-17-52 16,1 0 27-16,1 0-37 0,2-36 19 15,3 36-208-15,0 0 21 0,19 0-110 16,-19-17 52-16,28 17-25 0,27-19-170 15,-23 19 149-15,-2 0-38 0,2 0 104 16,1-24-88-16,31 24 58 0,-41 0 48 0,-1 0 46 16,-7 0-66-16,3 0 4 15,-2 29 4-15,-16 14 214 0,0-30-38 16,-30 35-178-16,0-25 2 0,11 0-4 16,3 3 272-16,-6 6-263 0,-22 24 134 15,24-34-117-15,1-3-54 0,5-4 19 16,-2-4-77-16,-4 4-270 0,20-15 161 15,0 0 28-15,0 0-36 0,32 0-37 16,-32-26-93-16,63 0-344 0,-34 11 480 16,1 15 162-16,4-22 106 0,1 22 92 15,-3-18 46-15,32 18 316 0,-37 0-248 16,-2 0 48-16,-8 0 9 0,-2 0-29 16,-11 49 419-16,-4-49-488 0,-30 43-32 15,-5-17-38-15,10-9-54 0,0 3 88 16,-13 2-88-16,7 3-42 0,-25 13-133 15,22-15 51-15,3-8-13 0,4-1-92 16,2-6-40-16,-6 0-422 0,16-8 315 16,-2 0-75-16,13 0-169 0,-2-25-171 15,6 25-130-15,20-60-993 0,-20 36 1216 16,22-3 149-16</inkml:trace>
  <inkml:trace contextRef="#ctx0" brushRef="#br0" timeOffset="1866.0079">5571 1792 4290 0,'0'0'62'0,"14"25"357"0,-2-25-204 16,-12 0 8-16,12 0 18 0,-12 0 39 15,37 0 156-15,-26 0-363 0,2 0-38 0,2 18 23 16,6-18 32-16,-1 0-86 16,30 0-191-16,-39 0-32 0,11-19-11 0,1 19 67 15,-2 0-113-15,11 0-669 0,-22-22 234 16,-8 22-108-16,3 0-24 0,-5 0 9 16,0 0 213-16</inkml:trace>
  <inkml:trace contextRef="#ctx0" brushRef="#br0" timeOffset="2015.094">5650 2034 4711 0,'0'17'80'0,"25"-8"68"0,-9-3-41 16,24 1-102-16,-24-2-237 0,3-2-317 0,-9-1-181 15,3-2-440-15,-4 0 76 0</inkml:trace>
  <inkml:trace contextRef="#ctx0" brushRef="#br0" timeOffset="2664.0039">6536 1257 2721 0,'0'0'129'0,"0"22"304"0,0-22 168 16,0 0-96-16,0 0 47 0,-15 24 14 16,15 8-214-16,0-1 2 0,-13 2-5 15,13 2 0-15,0 11-76 0,0 52 75 16,0-41-339-16,0 5-35 0,21-7-13 0,-21 2-32 16,19 59-76-16,-19-65-84 15,14-6-101-15,-14-10-134 0,16-7-78 16,-7-1-102-16,2 14-975 0,-2-31 552 0,4-5 86 15,-1-5 292-15</inkml:trace>
  <inkml:trace contextRef="#ctx0" brushRef="#br0" timeOffset="2912.759">6824 1787 4822 0,'13'0'113'0,"-3"19"-31"0,-10-19 75 16,13 15 38-16,-13-15 85 0,10 0 38 16,4 21 222-16,-6-21-410 0,2 0-41 15,0 22-87-15,-3-22 35 0,11 66-28 16,-12-40-38-16,-3 23 15 0,4-25-75 16,-2 3-113-16,0 2-44 0,-3 12-472 15,-2-22 374-15,0-5-223 0,0 5-129 16,0-8-111-16,-22 1-1037 0,22-12 1227 15,0 0 180-15</inkml:trace>
  <inkml:trace contextRef="#ctx0" brushRef="#br0" timeOffset="3364.0907">6843 1729 4264 0,'0'0'158'0,"-11"0"110"0,11 19 24 15,0-19-24-15,-12 0-14 0,12 0-12 16,0 0-229-16,26 0 14 0,-26 0-142 16,33-23 154-16,9 0-121 0,-20 23 185 0,1-18-204 15,-3 18-74-15,7 0 124 0,-7 0-61 16,14 0 176-16,-18 0-101 0,-1 0 67 16,-7 30-101-16,-2-13 123 15,-6 15-19-15,0-32 15 0,0 14-80 16,-23 5 27-16,23 1 11 0,-30-10 48 0,-10 16-36 15,24-9 17-15,-2 7-11 0,5-3-10 16,0-10 3-16,2 2-117 0,11-12-46 16,0 2 175-16,0-3-44 0,0 0-19 15,0 0 138-15,26 0-205 0,13 0 57 16,-19 0 43-16,9 0-42 0,2 0 19 16,26-20-28-16,-31 20 72 0,-2 0 209 15,-2 24 21-15,-5-24-143 0,-5 0-12 0,-3 23-25 16,-9 10 31-16,0-16 39 0,-27 1-6 15,27-6-43-15,-60 28 41 16,34-16-136-16,-9-2-17 0,8-2-9 0,-6-6-7 16,1 3-18-16,-24 2-184 0,21-14 27 15,5 0-49-15,10-5-16 0,-1 0-274 16,-8-20-990-16,17 20 571 0,6-31 50 16,6 12 271-16</inkml:trace>
  <inkml:trace contextRef="#ctx0" brushRef="#br0" timeOffset="3690.7552">7443 1301 2374 0,'0'-12'162'0,"0"12"188"0,0 0 223 0,18 0 648 16,-18 0-754-16,0 0-139 16,15 0-85-16,-15 29-47 0,0-29 114 0,19 51 314 15,-7-13-290-15,-12-11-98 0,16 12 35 16,-9 1-27-16,1 40 14 0,0-27-258 16,3 1 0-16,-7-8 0 0,3 11 0 15,-2-4 0-15,3 62 0 0,-3-72 0 16,-5-11-12-16,0 2-114 0,0-7-120 15,0 7-618-15,0-23 225 0,0-8-113 16,0-3-232-16,-17 0-319 0,17-22 76 16,0-22-507-16</inkml:trace>
  <inkml:trace contextRef="#ctx0" brushRef="#br0" timeOffset="4170.52">7382 1272 3142 0,'-11'0'105'16,"-1"0"126"-16,-8 0 149 0,11 0 2 15,-4 0 194-15,8 0-450 0,3-17-65 16,1 17 19-16,1-17-58 0,0 17-21 16,32-21-88-16,13-1 66 0,-16 22 20 0,3-15 35 15,2 15-23-15,38-25-224 16,-37 25 209-16,-1 0 96 0,-5 0 143 0,-2 0-263 15,-5 0 15-15,14 39 191 0,-31-19-154 16,2 1 72-16,-7-1-94 0,0-4 40 16,0 41 157-16,-21-26-81 0,21-2-54 15,-25 4 26-15,1 6 33 0,2 5-89 16,-39 36 92-16,35-46-81 0,4 1 18 16,-4-8-152-16,5 3 69 0,-7 11 0 15,28-22 44-15,-10-7-52 0,10-2-120 16,-6-6 16-16,6-3-21 0,0-1-357 15,28-20 182-15,-28-13 147 0,34 33 46 0,-16-27 4 16,25-3 336-16,-22 30-152 0,7-14 51 16,-5 14-166-16,-6 30 175 0,1-30 18 15,14 22 272-15,-14 10-124 0,-3-9 98 16,-6 3-89-16,-1-2-42 0,6 10-37 16,1 27-105-16,-7-13-58 0,-5-24-47 15,5 5-26-15,0-4-45 0,17 11-453 16,-15-27 171-16,27 13-1274 15,-30-22 750-15,20-24-1955 16</inkml:trace>
  <inkml:trace contextRef="#ctx0" brushRef="#br0" timeOffset="4406.4684">8010 1635 3715 0,'0'24'498'0,"10"-5"276"16,-10 8-385-16,0-13 5 0,10 4 23 16,-10 4 0-16,17-4-90 0,-10 26-6 15,0-26-235-15,-4 5-147 0,3 0 62 16,-1-3 12-16,0 19-17 0,-5-22-88 16,0 0-79-16,0-2-49 0,0-7-126 15,0 0-106-15,0 0-654 0,0-8 355 16,0 0-97-16,0 0-166 0,0-27 47 0,0 8-168 15</inkml:trace>
  <inkml:trace contextRef="#ctx0" brushRef="#br0" timeOffset="4863.5004">8025 1664 2674 0,'0'-5'138'0,"0"-3"103"16,0 1 151-16,0-3 549 0,0-2-633 0,0 3-235 15,0 3 32-15,0-3-53 0,0 3 76 16,19-7 142-16,11 5-178 0,-11 1-133 16,-2 2-31-16,1 1 112 0,21-1-102 15,-23 2-2-15,-5 3 84 0,2 0 9 16,-3 0-24-16,-1 25 23 0,3-5-9 16,-12-6 20-16,0-14-81 0,0 24 22 15,-19-7 36-15,-4 21 46 0,2-10-83 16,5-10 23-16,-2 0 53 0,0-1-204 15,-2-3 170-15,-6 0-131 0,10-2 243 16,6-12-196-16,3 0-34 0,7 0 74 0,0 0-450 16,0 0 247-16,0-26-137 15,32 2 162-15,-15 24 102 0,45-21 84 16,-39 21 123-16,2 0 107 0,25 35 336 16,-18-35-367-16,-12 17-19 0,0-17-2 15,-7 32-1-15,4-6 114 0,-17-12-211 16,0 3 40-16,0-3 19 0,-32 4 96 15,13 1-27-15,-20 17-28 0,14-18-105 16,-1-1-29-16,-2 5 163 0,1-5-187 0,-21 4-203 16,28-15-51-16,0 0-18 15,0-6-78-15,6 0 131 0,-1 0-344 0,-6-31-1027 16,15-10 412-16,5 14 226 0,-1 0 298 16</inkml:trace>
  <inkml:trace contextRef="#ctx0" brushRef="#br0" timeOffset="5211.0051">8747 1419 2557 0,'0'0'351'0,"0"0"204"0,0 0 175 16,0 0 13-16,20 23 482 0,-20-23-746 16,0 30 3-16,0-13-92 0,14 5-130 15,-14-2-36-15,0 34-92 0,16-21-69 16,-16 0-63-16,12 0 0 0,-12 2 0 15,17 28 0-15,-9-36-28 0,0 11-192 16,-3-16-73-16,1 7-156 0,3-4-119 16,1 20-579-16,-4-28 290 0,-6 3-126 0,0-20-174 15,0 14 2-15</inkml:trace>
  <inkml:trace contextRef="#ctx0" brushRef="#br0" timeOffset="5386.4886">8660 1789 4384 0,'59'20'314'0,"-26"-20"-114"0,7 0 105 0,1 0 8 16,3 0-101-16,-1 0 21 0,33-24-535 16,-40 24-44-16,-4 0-294 0,-12 0-97 15,1 0-410-15,11-32-931 0</inkml:trace>
  <inkml:trace contextRef="#ctx0" brushRef="#br0" timeOffset="5768.9832">9225 1390 5108 0,'0'0'137'0,"0"0"153"0,0 0 211 15,0 0 39-15,0 0 567 0,27 0-832 16,-27 0-61-16,20 0-195 0,-6 35-19 16,-1-7 0-16,18 25 0 15,15 25 0-15,-22-32 0 0,0 9 0 16,32 23 0-16,-16-10 0 16,-18-42 0-16,26 10 0 15,-9-36 0-15,-20 0 0 0,29-29 0 16,-21-17 0-16,-12 11 0 0,-5-4 0 15,7-60 0-15,-17 41 0 16,0-6 0-16,0-4 0 0,0 2-1 0,-29 5-2 16,9-44 3-16,20 63 1 15,-15 14 2-15,15 16-3 0,0 2 0 0,0 6 0 16,0 25-26-16,0-21-55 0,0 29-233 16,0-8-147-16,19 2-138 0,-1 36-751 15,-18-19 430-15,22-13-372 0,-10 6 34 16,-3 0 165-16</inkml:trace>
  <inkml:trace contextRef="#ctx0" brushRef="#br0" timeOffset="6013.7575">9986 1581 4959 0,'21'0'-34'0,"-21"0"229"15,0 0-95-15,0 0 188 0,0 0-15 16,0 22-10-16,0-22 255 0,0 27-495 16,0-27 101-16,0 0-83 0,0 36 19 15,19-10 157-15,-19 16-279 0,0-17-59 16,0-25-170-16,17 45 71 0,-17-23-46 16,0 7-361-16,23-15 121 0,-23-4-233 0,0-3-172 15,0 6-219-15,23-13 151 0</inkml:trace>
  <inkml:trace contextRef="#ctx0" brushRef="#br0" timeOffset="6482.511">9979 1446 4148 0,'-16'0'172'0,"16"0"94"0,-14 21 95 0,6-21 144 15,3 0 268-15,5 0-480 16,-3 0-82-16,3 0-69 0,0 0 39 0,21-21-14 15,8 21-155-15,-3 0-43 0,-26 0 31 16,45 0 28-16,-19 0-43 0,32-21-40 16,-29 21-3-16,-4 0 8 0,-6 0-15 15,10 0-94-15,4 0 43 0,-25 0 98 16,-8 26 206-16,0-10-225 0,0-16 73 16,-22 20-115-16,-14 11-19 0,16-16 123 15,-4 4 67-15,-4-2-75 0,3-2 22 16,-26 4 62-16,29-5-95 0,3-8-29 0,0 3 16 15,7-2-171-15,12-4 49 0,0-3-325 16,0 0 212-16,0 0 31 0,25-27-24 16,-2 27 25-16,20-30-116 0,-17 30 264 15,0 0-14-15,5 0 95 0,-7 0 51 16,-2 0 47-16,12 0-30 0,-15 0 36 16,-10 0 115-16,-4 42-8 0,-5-14 348 15,0 19-17-15,0-19-360 0,-21-3-179 16,21 0 49-16,-29-2-17 0,29 0 86 15,-29 8-140-15,1-12 7 0,17-8-144 16,-6 4 94-16,3 0-46 0,-7-5-189 16,10-7 33-16,3-3-92 15,-6-22-811-15,14 2 583 0,0 4-175 16,24-4-143-16,-24-2 4 0,40-16-525 0</inkml:trace>
  <inkml:trace contextRef="#ctx0" brushRef="#br0" timeOffset="6772.4905">10586 1446 4130 0,'12'-21'419'0,"-9"21"-10"0,2 0 165 0,5 0-47 16,-7 0 18-16,-1 0 205 15,-2 0-502-15,0 0-4 0,0 0-63 0,0 0-64 16,0 0-70-16,-21 47-47 0,21-21 0 15,0 2 0-15,-22 10 0 0,22-1 0 16,-17 30 0-16,17-32 0 0,-10 8 0 16,10-29 0-16,0 22 0 0,0-11 0 15,29 35-13-15,1-39-79 0,-9-1-78 16,-1-20-94-16,3 0-121 0,26 0-576 16,-25 0 481-16,5 0-47 0,-7 0-120 15,-6-28 3-15,18 28-984 0,-9-43-618 16</inkml:trace>
  <inkml:trace contextRef="#ctx0" brushRef="#br0" timeOffset="7000.0981">10572 1691 3030 0,'26'-21'118'0,"-26"21"193"0,25 0 562 0,7 0-432 16,-13 0-216-16,1 0-68 15,3 0-55-15,34 0-423 0,-33-26 245 0,-3 26-154 16,3-17 172-16,-9 17-555 16,-2-21-138-16,1 10-895 0,-14 11 970 0,0-19 170 15</inkml:trace>
  <inkml:trace contextRef="#ctx0" brushRef="#br0" timeOffset="7170.8901">10683 1398 4852 0,'29'0'152'0,"-9"0"17"15,0 0 81-15,1 19 3 0,-1-19-42 16,26 0-452-16,-28 0-239 0,5 0-520 15,-10 19-193-15,-1-19-80 0,-2 0 218 16</inkml:trace>
  <inkml:trace contextRef="#ctx0" brushRef="#br0" timeOffset="7849.0896">11414 1429 3208 0,'0'22'237'0,"0"-22"225"0,0 0 118 15,0 0-123-15,0 19-23 0,0 3 15 16,0-22-202-16,0 31-24 0,0-15-83 15,0 12-12-15,0 1-147 0,0 28 28 16,0-25-49-16,0-3-59 0,0-5-153 16,0 7-57-16,0 20-289 0,0-33 13 15,0 1-167-15,0-14-226 0,0-3-130 16,0 3 289-16</inkml:trace>
  <inkml:trace contextRef="#ctx0" brushRef="#br0" timeOffset="8045.9094">11230 1663 3700 0,'0'0'291'0,"23"18"114"16,-23-18 79-16,57 17 642 0,-25-17-768 15,7 12-100-15,7-12-259 0,8 0-49 16,0 0-247-16,51-37-796 0,-57 37 41 0,-5 0-267 15,-5-29 14-15,-13 29 376 0</inkml:trace>
  <inkml:trace contextRef="#ctx0" brushRef="#br0" timeOffset="8676.9941">12256 1184 1648 0,'0'-3'114'0,"0"2"48"16,0-2 150-16,0 3 143 0,0 0 61 15,0 0 538-15,0 0-594 0,0 0-80 16,0 0-36-16,0 0-137 0,0 0 190 16,0 26 337-16,0 12-256 0,0-17-154 15,0 10-59-15,0 10-56 0,12 46-77 16,-12-32-132-16,0 12 0 0,0-22 0 16,0 19 0-16,0-2 0 0,-25 43 0 15,8-52 0-15,17-8 0 0,-21-20-90 16,21 18-178-16,-19-18-187 0,19 9-1028 15,-13-14-1754 1,13-41 1311-16</inkml:trace>
  <inkml:trace contextRef="#ctx0" brushRef="#br0" timeOffset="8958.3807">12470 1635 4176 0,'6'0'143'0,"-3"0"-1"16,-1 0 124-16,0 0 37 0,3 0 145 0,-5 0-249 16,0 24 69-16,0-24-18 15,0 19 26-15,0 22 90 0,0-22-245 0,0 3-46 16,0 6-26-16,0-3-18 0,0 0-66 16,0 28 35-16,20 17 81 15,-20-37-54-15,23-18-189 16,-10-3 109-16,5-7-42 15,18 15-228-15,-13-20 4 0,-2 0-46 16,4 0 82-16,-2-20-244 0,2 20-135 0,21-46-994 16,-29 13 817-16,1 17 143 0,-1 3 135 15,-6-9 159-15</inkml:trace>
  <inkml:trace contextRef="#ctx0" brushRef="#br0" timeOffset="9215.7995">12493 1811 2675 0,'0'0'105'0,"0"0"131"0,20 0 271 15,-20 0 37-15,20-22 354 0,5 2-760 16,-14 20 32-16,5 0-78 0,-3 0 58 15,7-15-60-15,18 15 25 0,-19 0-178 16,1 0-10-16,0 0-28 0,-2 0-171 16,2 0-35-16,14 19-828 0,-23-19 412 0,-4 0-137 15,-5 0 27-15</inkml:trace>
  <inkml:trace contextRef="#ctx0" brushRef="#br0" timeOffset="9393.4548">12521 1584 2989 0,'32'0'92'0,"-7"0"171"16,24 0 537-16,-15 0-508 0,-5 0-201 16,1 0-144-16,-1 0-239 0,2 0-182 15,15 0-1190-15,-20 0 774 0,-8 0 231 16</inkml:trace>
  <inkml:trace contextRef="#ctx0" brushRef="#br0" timeOffset="9680.5667">13228 1298 4255 0,'0'0'110'0,"0"-21"55"16,17 21 565-16,-17 0-346 0,0 0 69 16,16 0-71-16,-16 0 0 0,0 45 305 15,0-23-436-15,0 5-54 0,23 7-80 16,-23 4-65-16,0 13-26 0,0 56-26 16,0-57 0-16,19 12 0 0,-19 2 0 0,0-2 0 15,0 36-26-15,27-58-108 16,-27-8-128-16,23-2-154 0,-23-7-196 0,18-8-55 15,-18 3-1349-15,16-12 847 0,-16-6-78 16,0 0 440-16</inkml:trace>
  <inkml:trace contextRef="#ctx0" brushRef="#br0" timeOffset="10164.2262">13157 1334 3620 0,'-8'0'145'16,"-4"0"455"-16,8 0-187 16,4 0-131-16,-5 0-103 0,1 0 209 0,4-21-209 15,0 21-46-15,0-27-134 0,31 27-73 16,-31-29 122-16,37 29-7 0,9-29-135 16,-16 7 100-16,3 22-39 0,-1-14-8 15,13 14 80-15,-14 0-89 0,34-8 30 16,-38 8 36-16,-9 22-2 0,-2-22 18 15,-3 25-8-15,-8 8 61 0,-5-6-2 16,0-4-134-16,-22-4 179 0,22 4 25 16,-27 6-133-16,-11 28 352 0,19-24-370 0,-5-13 153 15,1-6-159-15,3 12 19 16,-21 26 80-16,22-38-113 0,0 7 14 16,6-13-14-16,3 6-54 0,0 10 45 0,5-8-65 15,5-12 29-15,0 4-111 0,0-8 16 16,25 0-43-16,24 0-202 0,-6-20 271 15,2 20 317-15,-23 0-134 16,1 0 72-16,-1 0 19 0,-8 21 97 16,26 1 57-16,-22-4-211 0,-2 8-23 15,0-9 90-15,-5 4-17 0,-2 8 5 16,-2 14-40-16,-5-15-85 0,2-11-20 0,-4 1-73 16,0 5-50-16,0 8-379 0,0-16 90 15,0-3-31-15,0-10-167 16,27 5-222-16,-4-7-116 0,-3-26-1107 0,-2 7 1393 15,5-2 296-15</inkml:trace>
  <inkml:trace contextRef="#ctx0" brushRef="#br0" timeOffset="10438.3833">13912 1670 2388 0,'0'-3'92'0,"0"-12"139"16,0 7 666-16,0 1-232 0,0 0-183 0,-17 4-148 15,17-1-37-15,0-2-259 0,-18 6 325 16,18 25-189-16,0-25 22 0,0 17-63 16,0 2-14-16,0 30 113 0,0-24-153 15,0 5-5-15,0 1-57 0,0 3-7 16,-18 32 29-16,18-37-4 0,0 2-26 16,20-3-49-16,-20-3 19 0,20-3-50 15,10 15-72-15,-11-27-97 0,2-1-194 16,-3-6 46-16,5-3 71 0,0 0-48 15,21-27-406-15,-22 27 151 0,-2-20 40 16,-2 20-77-16,-4-26 8 0,4 2-413 16,-13 2 743-16</inkml:trace>
  <inkml:trace contextRef="#ctx0" brushRef="#br0" timeOffset="10679.2904">13881 1830 2719 0,'0'-4'207'0,"21"4"107"0,-21 0 251 16,26 0 17-16,-12-24 400 0,11 24-848 16,-12 0-49-16,-2 18-45 0,0-18-147 15,-3 0 48-15,11 22-157 0,-10-22 35 16,1 0-112-16,-4 0-197 0,1 0-226 15,-5 0-137-15,10 0-832 0,-12-26 1104 16,0 26 253-16</inkml:trace>
  <inkml:trace contextRef="#ctx0" brushRef="#br0" timeOffset="10849.3738">13870 1552 5167 0,'0'23'-15'15,"20"-23"187"-15,-20 26 245 0,34-14 179 16,4-12 222-16,4 0-721 16,-21 0-137-16,11 0-382 0,-22 0-61 15,2 0-297-15,-3 0-299 0,0 26-373 16,22-26-874-16</inkml:trace>
  <inkml:trace contextRef="#ctx0" brushRef="#br0" timeOffset="12932.7416">17588 1016 2231 0,'0'0'85'0,"0"0"314"15,0 0-9-15,0 0 48 0,0 0 152 16,0-25-110-16,0 25-56 0,0 0 254 0,21 0-407 16,-21 0-48-16,0 0-23 15,18-32-31-15,-3 32 202 0,-3 0-314 0,-12 0 97 16,18 25 8-16,-9-8 82 0,9 55 207 16,-12-39-324-16,0 15-80 0,-6 4-47 15,0 9-14-15,0-5 14 0,-22 57-23 16,-1-51-40-16,23-1-247 0,-30-16-212 15,17-2-330-15,-8-2-1193 16,21-12 776-16,0-9 98 0,0-14 201 0</inkml:trace>
  <inkml:trace contextRef="#ctx0" brushRef="#br0" timeOffset="13334.9921">18181 1477 738 0,'6'0'96'15,"-1"0"138"-15,4 0 204 0,-6-22-262 16,4-12 275-16,-5 34-269 15,0-16-73-15,0 16 89 0,-2 0 70 16,0 0 19-16,0 0 372 0,0 0-367 16,0 0 48-16,0 0-84 0,0 0-39 0,0 0 162 15,0 0-204-15,0 0-116 0,-21-20 91 16,21 20 28-16,-35 0 308 0,2 0-118 16,-11 22-117-16,20 5-150 15,-1-13 82-15,2 16-58 0,1-6 171 16,2 2-184-16,-12 33-33 0,24-29-176 15,6 0 125-15,2 4-87 0,0-9 82 0,43 29-442 16,-17-31 85-16,5-14-257 16,2 5 12-16,9-11-363 0,3-3-188 0,43 0-1330 15,-45-25 1688-15</inkml:trace>
  <inkml:trace contextRef="#ctx0" brushRef="#br0" timeOffset="13570.4315">18527 1494 4013 0,'-13'-31'468'0,"13"31"-232"16,0 0 108-16,0 0-121 0,0-32 127 16,25 32 373-16,-25 0-462 0,28 0-112 0,-4 0-66 15,2 0 1-15,40 0-50 16,-29-18-24-16,-3 18-59 0,4 0-39 0,-2 0-228 15,-6-15 21-15,17 15-649 0,-34 0 599 16,0 0-362-16,-9 0 35 0,-4 0-444 16,0 0 112-16,-24 0-254 0</inkml:trace>
  <inkml:trace contextRef="#ctx0" brushRef="#br0" timeOffset="13732.437">18583 1653 4073 0,'35'0'253'16,"-18"20"46"-16,5-20 188 16,6 0-111-16,4 0-136 0,31 0-37 0,-30 0-287 15,-2-20-81-15,3 20-107 0,-9-23-342 16,-3 23-235-16,11-17-1487 0,-19 5 1451 16</inkml:trace>
  <inkml:trace contextRef="#ctx0" brushRef="#br0" timeOffset="14004.1796">19334 981 3699 0,'0'0'220'0,"0"0"498"0,0 0-221 15,0 21-31-15,0 7 48 0,0 1-62 16,0 29 217-16,0-21-496 0,26 5 71 16,-26 5-88-16,0-2-44 0,25 60-73 15,-25-45-96-15,0-16 35 0,0 14-156 16,0-6-70-16,0-3-109 0,0 37-695 16,0-52 431-16,0-6-206 0,0 7-230 15,0-18-155-15,21-4 95 0</inkml:trace>
  <inkml:trace contextRef="#ctx0" brushRef="#br0" timeOffset="14281.2341">19732 1417 3458 0,'0'0'157'0,"0"-32"33"0,-18 32 487 16,18 0-474-16,0 0 72 0,-22 0-132 0,22 0 31 15,-19 28 59-15,4 19 233 0,15-22-229 16,0 3-31-16,-9 3-96 0,9 0-32 16,-7 38-92-16,7-33-91 0,0-10 89 15,0 2 24-15,0 1-23 0,0 5 135 16,24-1-180-16,-24-21-81 0,32-11-129 16,-9 3-7-16,-2-4 51 0,22-38-287 15,-26 38-18-15,2-22-209 0,-5 22-70 16,-4 0 7-16,0-27 62 0,4-24-374 15</inkml:trace>
  <inkml:trace contextRef="#ctx0" brushRef="#br0" timeOffset="14516.395">19619 1561 2943 0,'0'0'987'16,"0"0"-498"-16,20 0 237 15,3 0-473-15,-8 0-3 0,4 0-161 0,2 0-7 16,3 0-149-16,25 0-218 0,-25 0 42 16,-2-20-169-16,-3 20-204 15,-1 0-230-15,11-23-1097 0,-19 23 1240 0,-3 0 228 16</inkml:trace>
  <inkml:trace contextRef="#ctx0" brushRef="#br0" timeOffset="14697.611">19678 1359 3354 0,'0'0'183'16,"31"0"241"-16,7 0 410 15,-15 0-558-15,0 0-276 0,0 0 33 0,-6 0-158 16,16 0-794-16,-21 0 22 0,1 0-205 16,-3 0 166-16,1 0 231 0</inkml:trace>
  <inkml:trace contextRef="#ctx0" brushRef="#br0" timeOffset="14960.057">20066 1333 2693 0,'0'0'169'15,"0"0"212"-15,20 0 142 0,-20 0 96 16,36 0 174-16,-22 0-591 0,3 0-49 15,6 0-35-15,-2 14-47 0,7-14-42 0,24 0-237 16,-27 0 80-16,-3 0-222 16,-1 21-223-16,-6-21-200 0,8 0-1212 15,-17 0 1176-15,-4 0 253 0</inkml:trace>
  <inkml:trace contextRef="#ctx0" brushRef="#br0" timeOffset="15126.0463">20093 1603 3134 0,'33'7'185'0,"-1"-2"74"0,41-1 305 16,-28-4-548-16,-6 0-262 0,2 0-193 16,-3 0-262-16,28-23-975 15</inkml:trace>
  <inkml:trace contextRef="#ctx0" brushRef="#br0" timeOffset="15793.0018">20862 1226 4410 0,'0'0'104'0,"0"0"138"0,0 0 110 16,-12 29 635-16,12 0-540 0,0-7-46 0,0 2-54 15,0 2-58-15,0 52 57 0,0-34-264 16,0 4-37-16,0 2 32 0,0-1-51 16,0 2 2-16,16 36-20 0,-16-44-8 15,0 1 0-15,16-15 0 0,3 31 0 16,6-35 0 0,-14-25 0-16,-5 0-5 0,-2-22-38 0,5-7-206 15,-9 7 90-15,2-5 30 0,6-7 5 16,-7-2-11-16,-1-56-226 0,0 39 173 15,0-10-40-15,0 9 20 0,-20-10 17 16,20-2 38-16,-14-42-22 0,14 53 99 16,0 10 18-16,0 6-150 0,0-4 132 15,0-10 184-15,0 38 297 0,25-10-314 16,-25 8-48-16,29-6-80 0,-11 4-65 16,23 9 112-16,-19 10-45 0,4 0-9 15,-2 0-34-15,-2 0 33 0,16 51-129 16,-26-33 117-16,-1-18 70 0,-3 34 3 15,1-7 31-15,-9-2-29 0,0 24 8 0,-22-26-124 16,22-1 216-16,-33 5-145 0,-31 33 282 16,43-41-189-16,0-6-14 15,-13 25-117-15,20-28-13 0,14-7-17 16,-13 1-70-16,7 4-28 0,6-1-124 16,0-36 83-16,30 29-937 15,-5-20 756-15,-9 20 28 0,6-17 53 16,-5 17 105-16,7 0 106 0,19 0 155 15,-16 0 37-15,-8 0 53 0,4 22 45 16,-8-22 23-16,14 25 416 0,-23-25-296 16,-2 21 65-16,-4-6-96 0,0-1-207 15,0-2 185-15,-29 27 99 0,-3-20-49 16,10-2-221-16,-1-5-68 0,-5 2 31 0,-2-14-9 16,-33 0 106-16,30 0-233 0,-1 0 103 15,2 0-80-15,4 0-67 0,-19 41-199 16,30-41-134-16,2 0-190 0,5-28-240 15,0 28-191-15,10-21 178 0</inkml:trace>
  <inkml:trace contextRef="#ctx0" brushRef="#br0" timeOffset="16099.1821">21620 878 3449 0,'1'-13'438'0,"-1"13"-47"16,0 27 199-16,7-27-46 0,-4 18 51 15,3-2-79-15,-1 29 269 0,-3-9-482 16,2-4-25-16,-2 5-106 0,-2 2-63 15,0 52-88-15,0-48-21 0,0 4 0 16,0-4 0-16,0-2 0 0,0 3 0 0,0 28-316 16,0-47 40-16,0-1-136 0,0-14-206 15,0-7-22-15,0 20-2785 16,22-23 2263-16</inkml:trace>
  <inkml:trace contextRef="#ctx0" brushRef="#br0" timeOffset="16350.7987">21900 1210 5015 0,'7'0'354'16,"0"0"40"-16,-1 0 129 0,0 0-36 16,-3 0-17-16,4 0-114 0,5 33 117 15,-6-14-398-15,-5 3-31 0,1 10-44 16,0 8 0-16,3 18 0 15,-5 0 0-15,0-6 0 0,0-30 0 16,0-1 0-16,0-8-90 0,0 2-132 0,0-15-94 16,22 0-869-16,-22 20 565 15,0-20-274-15,0 0 79 0,0-22-256 0,0 22-878 16</inkml:trace>
  <inkml:trace contextRef="#ctx0" brushRef="#br0" timeOffset="16788.9781">21960 1203 3617 0,'0'-14'183'16,"0"6"180"-16,-6 4 837 0,6 4-655 15,0 0-129-15,26-26 255 16,-26 26-573-16,22-24-25 0,-22-1-89 16,30 25 84-16,12-17-19 0,-15 17-2 15,-2 0-27-15,4 0 14 0,-2 0-20 16,29 0 30-16,-36 0-56 0,-4 24 15 15,-7-24-21-15,-4 27-22 0,-2-10 15 0,-3 19-27 16,0-15 31-16,-33-4 49 0,33 5-59 16,-35 6 237-16,-4 4-172 0,16-24-4 15,2-5-170-15,-1 5 101 0,1 3-26 16,3-11 73-16,-3 0-259 0,13 0 86 16,8 0-173-16,0 0 54 0,0 0-64 15,32 0-203-15,-32 0 320 0,31 0 138 16,-11 0 10-16,-1 0 65 0,6 0 115 15,16 0-55-15,-6 20 66 0,0 2 318 16,3 22 382 0,-27-31-581-16,-5 5-58 0,-4-2 15 0,-2 6-3 15,0-2-4-15,-28 37 408 16,-30-30-464-16,37-12-121 0,-7-6 25 16,-3-1-21-16,0-8-61 0,-1 0-93 15,-28 0-298-15,29 0 156 0,0 0-148 16,5-21-46-16,3 21-360 0,-14-25-1449 15,22-3 969-15,7 13 408 0</inkml:trace>
  <inkml:trace contextRef="#ctx0" brushRef="#br0" timeOffset="21042.6848">4003 3941 2821 0,'0'0'128'16,"0"-20"178"-16,0 20 168 0,0-15 643 16,0 1-746-16,0 14-35 0,0 0 27 15,0 0-58-15,0 0 54 0,0 24 132 16,22-5-336-16,-22 5 49 0,18 1 14 16,-1 4 5-16,1 3-44 0,23 37-38 15,-26-31-141-15,-15-2 0 0,24-6 0 16,-7-7 0-16,4 3 0 15,4-23 0-15,-12-3 0 0,5-25 0 16,-8-37 0-16,0 22 0 0,-1-11 0 16,-9-7 0-16,0-6 0 0,0-1 0 15,0-56 0-15,0 64 0 0,0 2 0 16,0 13 0-16,-26 4 0 0,26 13 0 16,-21-28 0-16,21 48 0 0,0 5 0 15,0 0 0-15,0 25-106 0,0 16-515 0,23-11 34 16,-2 8-103-16,-5-3-103 0,5-1-238 15,6 0-219-15,22 29-990 0</inkml:trace>
  <inkml:trace contextRef="#ctx0" brushRef="#br0" timeOffset="21318.8977">4633 3902 3450 0,'0'0'117'16,"0"0"120"-16,0 0 52 0,0 0 153 15,19 16-55-15,-19 1 313 0,0-17-387 16,0 24-5-16,19-7-49 0,-19 5-24 16,18-2-68-16,-18 30 48 0,12-20-160 15,-12 2-79-15,8 1 18 0,-8-1 18 16,6 28-36-16,-6-35-65 0,0 1-90 15,0-4-100-15,0-5-102 0,20 9-557 16,-20-26 243-16,18 0-157 0,-18 0-146 16,0 0-62-16,16-26 259 0</inkml:trace>
  <inkml:trace contextRef="#ctx0" brushRef="#br0" timeOffset="21794.989">4641 3945 4299 0,'-30'-3'339'0,"19"3"-74"0,2 0 166 16,1 0 0-16,2 0 11 0,-1 0 24 16,2 0 153-16,5 0-490 0,0 0-115 15,0 0-42-15,19-18 41 0,9 18 13 16,-9-42-53-16,3 42 9 0,3-22-36 16,1 22 29-16,3-18-45 0,31 7-28 15,-30 1 16-15,1 10 42 0,-6 0 7 16,1 0 4-16,18 24 27 0,-23 18 32 15,-15-3 44-15,-50 31 50 16,-1-11-88-16,18-35-28 16,-1 6-20-16,-2-2-70 0,-20 22 69 15,31-35 33-15,1 4 51 0,2-14-159 16,6 4-12-16,10-9-52 0,0-20-343 0,0 20 230 16,0-23-21-16,37 6 60 0,-9-3 56 15,25 5-14-15,-23-4 188 0,11 19 47 16,-6-18 25-16,-2 18 132 0,0 0 29 15,20 0 452-15,-25 0-426 0,-12 22-55 16,2-22-102-16,-8 30 33 0,-2 10 251 16,-8-21-257-16,0 2-27 0,-22 4-40 15,22 1-78-15,-34-1 64 0,-15 25 34 16,20-28-59-16,0-2-35 0,-3-1-32 16,4-6-35-16,-36 10-214 0,40-15 96 15,-3-8-45-15,8 0-96 0,-5 0-165 16,4 0-59-16,-8-20-876 0,20-5 641 15,3 9-103-15,5 16-32 0</inkml:trace>
  <inkml:trace contextRef="#ctx0" brushRef="#br0" timeOffset="22078.7634">5330 3955 4044 0,'3'-7'224'0,"0"5"122"16,1-6 111-16,5 3-58 15,-6 5 37-15,6 0 220 0,-6 0-387 0,0 0-61 16,4 0 34-16,-3 24-20 16,2 14 219-16,-6-11-306 0,7 0-53 15,-3 5-52-15,1 3-30 0,-3 2 0 0,-1 35 0 16,-1-35 0-16,0-8 0 0,0 5-5 15,0-9-98-15,0 28-777 16,0-44 397-16,20 1-710 0,-20-10 310 0,0 0-40 16,0 0-156-16,18-27-62 15</inkml:trace>
  <inkml:trace contextRef="#ctx0" brushRef="#br0" timeOffset="22548.9819">5351 3878 4999 0,'-17'0'-64'16,"17"21"248"-16,-28-21 678 15,28 0-625-15,0 0-47 0,-10 0-55 16,10 0 87-16,0 0-181 0,0 0-7 16,34-22-108-16,-34 22 78 0,40 0-9 15,14 0-26-15,-14-20 1 0,-9 20-6 0,1 0 28 16,-7 0-14-16,5 0 12 15,16 25 23-15,-31-25 6 0,-6 25 34 0,-1-25 12 16,-8 28 8-16,9 8 109 0,-9-14-82 16,-22 1-21-16,22 0 60 0,-31 0-127 15,11 3-27-15,-24 23-91 0,23-29 99 16,-1-3-9-16,3 1 25 0,7-11-85 16,1 12-127-16,-2-19 27 0,13 0-70 15,0 0-57-15,0 0 17 0,0 0 16 0,38-21-48 16,-8 21 253-16,-11-15 44 15,0 15 108-15,3 0 7 0,23 0 188 16,-32 0-137-16,42 24 369 16,-42-4-338-16,-2-20-41 0,-1 29 11 0,-6-14-11 15,-1 8 60-15,-3-8-93 0,-21 7-82 16,21-6 32-16,-30 5-2 0,8-3 1 16,-23 21 43-16,23-24-105 0,1-1-77 15,-4-9-52-15,8 8-33 0,-17-6-458 16,20-5 185-16,7-2-36 0,-1 0-219 15,3-22-182-15,-4 22-141 0,6-48-1014 16,3 29 1456-16</inkml:trace>
  <inkml:trace contextRef="#ctx0" brushRef="#br0" timeOffset="22779.3387">5971 3895 5052 0,'0'0'39'0,"0"0"191"15,0 0 15-15,21 0 53 0,1 0-29 16,-22 0-23-16,31 0-128 0,9 0-240 16,-14 0-107-16,6 0-113 0,-9 0-77 15,-3 0-175-15,26 0-895 0,-28 0 624 16,-2-24 4-16,-1 24 205 0,-4-18 106 0</inkml:trace>
  <inkml:trace contextRef="#ctx0" brushRef="#br0" timeOffset="22944.0414">5953 4274 5141 0,'20'14'80'0,"9"-2"175"16,4-3 130-16,47 7 548 0,-28-13-663 15,-3-3-147-15,5 0-224 0,0 0-245 16,49-28-1298-16,-62 28 135 16,8-25 45-16,-11 7 289 0</inkml:trace>
  <inkml:trace contextRef="#ctx0" brushRef="#br0" timeOffset="24300.9475">21800 1765 1998 0,'-21'0'74'0,"21"0"41"0,-16 0 77 15,16 0 85-15,0-30 284 0,-11 30-277 0,11 0-51 16,0 0-3-16,0 0-70 0,32 0 184 15,-12 0-240-15,13 0 75 0,3 0-108 16,13 0 6-16,7 0 43 0,72 0 62 16,-60 0-104-16,0 0-66 0,-10 0 6 15,-2-18-40-15,25 18-43 0,-58 0 46 16,-9 0 21-16,-11 0-30 0,-3 0 157 16,-24 0-138-16,-40 0-87 0,17 20 20 15,-9-20 80-15,-9 0-61 0,-4 14 312 0,-76-14-297 16,77 14 88-16,-1-14-191 15,11 0 114-15,8 0 64 0,11 0-69 0,-12 0-2 16,41 24 60-16,10-24 1 16,0 20-56-16,42-20 68 0,-3 0-154 0,71 17-136 15,-44-17 1-15,7 0 85 0,4 0 21 16,2 0 30-16,56 0-24 0,-80-20 11 16,-13 20 15-16,-6-14 41 0,-16 14 13 15,-15 0-24-15,-37-15-123 0,-2 15-21 16,-11-7 19-16,-9 7-128 0,-7 0-29 15,-6 0-86-15,-60 0-385 0,72 0 466 16,2 0 162-16</inkml:trace>
  <inkml:trace contextRef="#ctx0" brushRef="#br0" timeOffset="31262.6988">7173 3436 2329 0,'0'0'127'16,"0"0"167"-16,0 0 169 0,0 0 175 0,0 0 434 15,20 23-653-15,-20-23-98 16,0 26-23-16,0-6 15 0,20 35 114 16,-20-23-273-16,11 1-93 0,-11-5-36 15,0 8 2-15,8 2-33 0,-8 19-39 16,6-24-31-16,-6-8-111 0,0 4-94 0,5-3-273 16,1 6-1122-16,-6-20 594 15,0 4-29-15,0-16 226 0,0 0 223 0</inkml:trace>
  <inkml:trace contextRef="#ctx0" brushRef="#br0" timeOffset="31548.7073">7635 3684 1722 0,'0'-14'36'0,"0"14"98"15,0 0 58-15,0 0 331 0,-17 0-309 16,17 0-38-16,0 0-11 0,-12 0 38 16,12 0 315-16,-15 0-286 0,7 0-12 15,-2 0-24-15,1 0-112 0,0 19 82 16,-10 10 126-16,1 8-113 16,7-1-53-16,11-17-56 0,0-2-59 15,0 2-2-15,0 1-13 0,53 16-107 16,-36-25-25-16,1 1-221 0,0-4-208 15,1-3-160-15,0-5-221 0,16 0-784 16,-23-24 1198-16</inkml:trace>
  <inkml:trace contextRef="#ctx0" brushRef="#br0" timeOffset="31842.8486">7146 4113 2467 0,'0'5'112'0,"0"-5"186"0,0 7 172 16,0-7 118-16,25 4 456 0,-4 7-639 15,-6-9 26-15,8 2-86 0,1-1-12 16,50-3 211-16,-24 0-307 15,12 0-42-15,17 0-88 0,8-24-17 0,-1 24-103 16,92-25-247-16,-89 25 8 0,-9-12-89 16,-9 12-126-16,-17 0-225 0,26 0-1456 15,-57 0 873-15,-5 0 194 0,-17 0 413 0</inkml:trace>
  <inkml:trace contextRef="#ctx0" brushRef="#br0" timeOffset="32547.0182">7610 4667 3106 0,'0'33'144'16,"0"-33"153"-16,0 43 609 0,0-23-498 15,0-1-137-15,0 3-53 0,0 2-7 16,0 3-34-16,0 27 54 0,0-21-148 16,0 3-12-16,0-1 38 0,0 1-73 15,20 39 17-15,-20-40 25 0,0-1 53 16,26-2-96-16,-26-7 69 0,18 2-69 16,-2 22 48-16,-16-33-63 0,0-4 20 15,0 0 37-15,0-12-86 0,0 4-28 16,0-4 24-16,0-21 8 0,0 21-20 15,0-26-10-15,0 6-26 0,-20-24-99 0,-1 12 113 16,21-4-40-16,-30-3-30 16,6-6-77-16,-21-54-311 0,28 48 216 0,-9-6 143 15,3 12 80-15,4-13-41 0,7 10 87 16,4-47-80-16,8 54 80 0,0-2 49 16,0 11-48-16,31-3 23 0,4-14 28 15,-12 36 27-15,-2 6-38 0,-3 4 100 16,-4 3-130-16,1 0-77 15,21 37-13-15,-29-37 113 0,4 30 41 16,-4 8-26-16,-7-15-5 0,0 2 30 16,0 7-95-16,-26 23 51 0,26-28-6 15,-37 4 26-15,37-6-5 0,-29-1-9 0,12 2-35 16,-26 8-10-16,28-17-52 0,4-5 38 16,11-8-82-16,0-4-54 0,0 0-383 15,0 0 212-15,0-18 18 0,33 18 85 16,-14-24 13-16,-19 24 123 0,66-22-38 15,-34-10 146-15,3 15 24 0,0 17 31 16,1-13 25-16,-1 0 86 0,31 13 83 16,-38 0-80-16,-2 0-47 0,-6 27 109 15,-8-27 23-15,0 46 259 0,-12-27-318 16,0 0-12-16,-21 3-32 0,21 5-16 16,-30-6 17-16,-15 25 26 0,22-23-161 15,1-1 5-15,-12 1 20 0,-1-6-61 16,-34 20-108-16,34-26-24 0,1 1-202 15,1-9-266-15,1-3-183 0,7 0-260 0,-21-44-686 16</inkml:trace>
  <inkml:trace contextRef="#ctx0" brushRef="#br0" timeOffset="33000.9928">8578 3628 2244 0,'3'-3'53'16,"-3"3"96"-16,0 0 133 0,0 0 140 16,0 0 676-16,-20 0-597 0,20 0-84 15,0 18-72-15,0-18-13 0,0 0 442 16,0 18-422-16,0-7-31 0,0 6-65 15,0 0 21-15,0 5-96 0,18 34 6 16,-18-20-187-16,21 7 0 0,-21-13 0 16,18 12 0-16,-2 48 0 0,-16-40-6 15,17-12-101-15,-9-5-130 0,1-13-101 16,1 16-194-16,2 0-707 0,-7-29 408 0,2-3-86 16,-2-1-190-16,-3-3-8 15,-1 0-357-15</inkml:trace>
  <inkml:trace contextRef="#ctx0" brushRef="#br0" timeOffset="33445.8799">8396 3621 3137 0,'-9'-7'119'0,"2"-2"146"16,-5 7 587-16,4-9-473 0,3 7-116 15,1-7-144-15,-3 5 25 0,7-23 36 16,0 0-111-16,21 11-85 0,-21 1 32 15,34-5-9-15,-20 4-2 0,49-12 6 16,-28 18-32-16,3 10-49 0,-1-7 112 16,-5 8-61-16,2 1 44 0,28 25 86 15,-40-25-44-15,-6 33-92 0,-7-8 130 16,-3 3 3-16,-3 32 120 0,-3-27-156 16,0 3-21-16,-26 0 29 0,26 2 33 15,-32 31-121-15,-5-38 8 0,11-1 38 16,3-2-25-16,1 0-21 0,4-5 9 15,-21 15-69-15,24-23 43 0,3 3-48 16,12-8 5-16,-11-2-82 0,11 0-72 0,0-8 69 16,23 6 104-16,-23-6-88 0,26 0 65 15,-26 0 55-15,57-22 11 0,-34 22 20 16,-6 0-89-16,6 0 156 0,4 0 16 16,18 0 266-16,-22 0-242 0,-2 28 21 15,-2-10 49-15,-2 5-140 0,0-3-9 0,9 19-83 16,-15-26-51-16,-1 0-67 15,-1 3-102-15,-2-16-55 0,4 9-611 16,-5-9 271-16,1 0-261 0,-2 0-161 0,3 0 149 16,-3-33 261-16</inkml:trace>
  <inkml:trace contextRef="#ctx0" brushRef="#br0" timeOffset="33662.756">9027 3657 3342 0,'0'27'219'0,"11"-27"161"16,-11 0 94-16,0 29 97 0,0-7-34 16,9 6 372-16,-3 0-501 0,-3-6-149 15,5 11-77-15,1 1-7 0,5 27-50 16,-7-27-125-16,-5 3-30 0,1-8-36 0,3 0-51 16,-4-6-32-16,5 19-360 0,-3-28 123 15,-3-3-87-15,8 3-130 0,-4-10-139 16,-1-2-1038-16,-4-2 866 0,0 0 106 15,0-21 320-15</inkml:trace>
  <inkml:trace contextRef="#ctx0" brushRef="#br0" timeOffset="34100.8461">8988 3764 2976 0,'0'-10'220'0,"-2"1"151"0,-1 2 124 16,1 1-31-16,2-1-112 0,0-11 27 15,19 10-267-15,-19-4-3 0,22 1-43 0,1-2 30 16,32-12-108-16,-27 17 96 0,0 2-87 16,6 2 220-16,-8 2-219 0,0 2-74 15,4 20 50-15,-13-20-3 0,-8 28 54 16,-2-5-216-16,-4-23 225 0,-3 56 108 16,-26-39 104-16,26 2-256 0,-32 5-32 15,11-1 42-15,-2-11 4 0,-20 37-12 16,30-33-29-16,-4 2-23 0,17-7-13 0,-17-4-10 15,8 5-197-15,9-12 163 0,0 0-61 16,0 0 34-16,0 0-63 16,0 0 18-16,27-20-108 0,4 20 169 0,-7 0 106 15,2 0 105-15,-1-17 28 16,1 17 224-16,34 0-5 0,-26 0-177 0,-2 0-138 16,-6 22 101-16,0-22 24 0,13 23 165 15,-29 4-132-15,-7-11 16 0,-3 2 110 16,0-1-129-16,-25 3-18 0,-16 19-5 15,15-21-121-15,1 4 21 0,0-5-39 16,-6-6 1-16,-19 14-174 0,25-19-11 16,-7 6-131-16,13-10-65 0,-4-2-81 0,2 0-184 15,-3 0-942-15,13-31 579 0,9 8 56 16,2-2 286-16</inkml:trace>
  <inkml:trace contextRef="#ctx0" brushRef="#br0" timeOffset="34363.7142">9785 3463 4098 0,'0'-1'192'0,"0"-2"73"15,0 3 616-15,0 0-497 0,0 0-13 16,0 21-79-16,0-21-10 0,24 52 90 15,-4-32-273-15,-20 8-60 0,17 1-25 16,-17 8 38-16,20-2-90 0,-1 33-141 16,-10-33-29-16,0 1 34 0,1-3-72 15,-1-6-62-15,3 20-578 0,-5-24 193 16,-3-14-149-16,0 4-144 0,-4-1-148 16,0-6 323-16</inkml:trace>
  <inkml:trace contextRef="#ctx0" brushRef="#br0" timeOffset="34512.0076">9707 3735 3624 0,'33'0'126'0,"-17"20"268"16,13-20-64-16,1 0 78 0,40 30-225 16,-35-30-236-16,-1 10-357 0,-3 0-251 15,-4-10-442-15,17 0-983 0</inkml:trace>
  <inkml:trace contextRef="#ctx0" brushRef="#br0" timeOffset="35129.4675">10434 3512 2484 0,'0'-3'116'16,"0"-1"86"-16,0-1 240 15,0-2 132-15,-21 6-43 0,21 1 552 0,-12 0-656 16,12 0 14-16,0 0-85 0,0 0 15 15,29 17 333-15,-29-17-465 0,29 0-78 16,-12 34-113-16,4-13-36 0,-1 7-12 16,26 39 0-16,-4 33 0 15,-21-63 0-15,17 27 0 16,-6-27 0-16,-15-25 0 0,-1-12 0 16,19-21 0-16,-20 21 0 0,2-37 0 15,0 7 0-15,-3 0 0 0,0-11 0 16,3-52 0-16,-16 40 0 0,-1-1 0 15,0-4 0-15,-27 2 0 0,27 4 0 16,-60-36 0-16,60 54 0 0,-29 6 0 0,29 7 0 16,-19 14 0-16,19 6 0 0,0 1 0 15,0 33-40-15,0-12-118 0,0 7-119 16,23 6-136-16,4 32-629 0,-27-28 342 16,28 0-222-16,-14 1-166 0,4-4-58 15,24 16-637-15</inkml:trace>
  <inkml:trace contextRef="#ctx0" brushRef="#br0" timeOffset="35372.7563">11043 3534 3545 0,'0'0'211'16,"0"0"183"-16,0 0 621 0,0 0-517 15,0 0-70-15,0 0 58 0,0 0-156 16,0 22-34-16,19 5 131 0,1-10-250 15,-20 8-22-15,24 0-33 0,-24 2-65 16,36 31-7-16,-36-29-50 0,18 1 0 16,-18-10 0-16,8 0-109 0,-8 4-103 15,9 7-468-15,-9-16 190 0,0-3-66 16,0-7-62-16,0 3-291 0,0-8-992 0,19-25 854 16,-19 25 276-16,0-34 254 0</inkml:trace>
  <inkml:trace contextRef="#ctx0" brushRef="#br0" timeOffset="35813.9853">11024 3451 4305 0,'-3'0'67'16,"-2"19"475"-16,-2-19-65 0,7 0 77 16,0 14-110-16,0-14-95 0,0 0-38 15,26 0-260-15,-26 0-31 0,29 0-7 0,-6 0-28 16,-2 18-15-16,24-18-35 15,-24 0 23-15,7 19 15 0,-5-19-30 16,2 13-4-16,6 11-23 0,-19-15 89 0,-2-1-10 16,-3 4-41-16,-7 0 78 0,0 1-12 15,-22 13 2-15,-13-21-32 0,12 11-9 16,-1-3 24-16,-3-1 27 0,-21 7-12 16,28-12-5-16,1-3-16 0,3 6-65 15,4-7-30-15,5-3 0 0,7 0-203 16,0 0 101-16,0 0 4 0,31 0 26 15,-13 0 20-15,27 0-5 0,-19 0 73 0,-1 0 21 16,56 0 136-16,-60 0-43 16,-1 0 130-16,-1 0 44 0,-6 0 82 15,12 23 175-15,-18 12-326 0,-4-15 28 16,-3 3 6-16,0 4 6 0,0 22 45 16,-74 21 7-1,26-32-151-15,23-18-62 0,-1 0-39 16,-1 3-14-16,-17 5-257 0,25-20 36 15,0 6-127-15,7-12-106 0,1-2-137 16,11-22-294-16,0-17-1295 0,0 19 1075 16,27-5 402-16</inkml:trace>
  <inkml:trace contextRef="#ctx0" brushRef="#br0" timeOffset="36089.4315">11687 3549 4425 0,'0'0'156'16,"-24"0"72"-16,4 0 514 0,20 0-392 15,-15 18 16-15,15-18-85 0,-22 19 10 16,22-19-75-16,-11 48 109 0,11-29-224 16,0 7-61-16,0 0-17 0,0 6 0 15,0 29 22-15,0-31-90 0,23 0-53 0,-7 1 27 16,2-8-63-16,4 0 64 15,34 4-93-15,-25-25 48 0,2 1-36 0,-7 2-103 16,4 3-34-16,21-8-512 0,-26 0 356 16,-11 0-164-16,3 0-87 0,-8 0-177 15,1-25-79-15,-4 4-444 0</inkml:trace>
  <inkml:trace contextRef="#ctx0" brushRef="#br0" timeOffset="36310.8875">11659 3671 3566 0,'0'0'232'0,"0"0"164"16,28 28 226-16,-28-28 102 0,50 17 416 0,-29-17-808 16,6 0-70-16,0 0-123 0,3 0-46 15,-2 0-58-15,28 0-166 0,-33 0-18 16,-10 0-132-16,1-16-138 0,-3 16-76 15,7 0-776-15,-15 0 492 0,-2-13-132 16,-1 13-127-16,0-10 105 0,0 10 280 16</inkml:trace>
  <inkml:trace contextRef="#ctx0" brushRef="#br0" timeOffset="36472.8268">11602 3563 3954 0,'32'0'162'0,"-12"0"107"0,5 0 54 16,35 0 364-16,-26 0-449 0,-2 0-51 16,19 0-90-16,-10 0-185 0,1-25-151 0,29 4-1381 15,-38 21 348-15,-8-18 15 16,-1 18 468-16</inkml:trace>
  <inkml:trace contextRef="#ctx0" brushRef="#br0" timeOffset="44872.2588">12456 3586 2366 0,'0'0'96'0,"0"0"79"16,0 0 81-16,-18 0 381 0,9 0-309 15,9 0-14-15,0 0 2 0,0 0-50 0,0 0-55 16,0 0 187-16,0 0-297 0,0 23 122 15,0-23-2-15,25 21-18 0,-25 21 271 16,14-18-368-16,-14 4-87 0,0-5-12 16,17 9 11-16,-17-1-86 15,14 29-104-15,-1-28-111 0,-13-4-72 0,7 1-171 16,-7-1-179-16,0 1-1096 0,0-29 779 16,0 0 219-16,0 0 225 0</inkml:trace>
  <inkml:trace contextRef="#ctx0" brushRef="#br0" timeOffset="45089.6746">12299 3771 5138 0,'0'0'94'15,"0"20"141"-15,0-20 142 0,0 14 494 16,25-2-590-16,-25-12-90 0,87-20-118 15,-53 20-143-15,6-23 3 16,2 23-89-16,48-22-583 0,-48 3 300 16,-4 19-177-16,1-17-198 0,-6 17-144 15,16-21-1321-15,-33 21 1598 0</inkml:trace>
  <inkml:trace contextRef="#ctx0" brushRef="#br0" timeOffset="45354.6328">12971 3110 5104 0,'0'-4'28'0,"0"4"28"0,0 0 113 16,0 0 185-16,0 25 521 0,0-25-460 0,0 29-129 15,0-1-45-15,20 10 11 16,-1 40 68-16,-19-30-255 0,48 129-39 15,-36-126-26-15,-12-1 0 16,14-10 0-16,-14 8 0 0,13 51-246 0,-13-73 24 16,0 13-126-16,0-9-145 0,0-7-153 15,0 9-275-15,0-11-1398 0,0-16 1111 16,0-5 304-16,0 0 325 0</inkml:trace>
  <inkml:trace contextRef="#ctx0" brushRef="#br0" timeOffset="45672.9995">13477 3720 2587 0,'0'-21'154'16,"20"21"58"-16,-20-19 369 0,0 0-272 15,0 19 26-15,13-19 99 0,-13 2-161 16,0 8-14-16,0-7 46 0,0 4-110 15,0 8 38-15,0 0 33 0,0-1-34 16,0 5 131-16,0 0-249 0,-25 0-10 16,25 18 16-16,-24-18 22 0,6 27 13 15,-59 35 290-15,37-3-292 16,17-29-205-16,12-1 127 0,11 5-42 0,0-5-3 16,0-5 47-16,21 12-201 0,-1-14-76 15,11-17-3-15,3 8-27 0,2-9-153 16,44-4-724-16,-41 0 145 0,4 0-242 15,-7 0-73-15,-9 0 77 0,-2-29 420 16</inkml:trace>
  <inkml:trace contextRef="#ctx0" brushRef="#br0" timeOffset="46260.7668">14102 3272 1765 0,'9'0'146'0,"-3"-22"73"0,-2 22 159 16,-4 0 206-16,0 0 11 0,0 0 609 15,19 0-708-15,-19 0-76 0,0 0-31 16,0 0 42-16,15 0 287 0,-15 32-375 15,14-10-94-15,-14 9-102 0,0 5-40 16,9 3-107-16,3 56 0 0,0 12 0 16,-5-52 0-16,11 44 0 15,-16-9 0-15,-2-51 0 16,0 21-36-16,20-35-148 0,-20-5-212 0,0-3-299 16,0-6-211-16,23-2-1331 0,-23-9 1047 15,14 0 83-15,-14 0 367 0</inkml:trace>
  <inkml:trace contextRef="#ctx0" brushRef="#br0" timeOffset="46752.4175">13985 3446 3773 0,'-8'-19'99'0,"0"19"92"0,-5-17 510 16,12-1-430-16,-1 18-72 0,-3-21-46 15,5 10-133-15,-2-12 107 0,2 12-167 16,25-3 80-16,-25-1-30 0,35 2 5 16,-8-5 45-16,38-17-54 0,-26 23-50 15,0 3 55-15,-1-1 36 0,2 1-111 16,39 3 65-16,-43 6 18 0,-7 0-21 16,-4 25 2-16,-2-25 7 0,-3 31 128 15,-5 14 159-15,-15 46 46 16,-20-29-118-16,20-30-172 0,-36 0-36 15,16 2 26-15,-32 22-55 16,25-24 48-16,-2-2-9 0,-5 3-53 0,7-7 47 16,9 2-27-16,-22 18 11 15,25-21-31-15,3-7-4 0,12-3-75 0,0-4-41 16,0-5-353-16,0-6 254 0,33 0 64 16,-10 0 142-16,-1-24-118 0,4 24 73 15,26-25-35-15,-28 25 141 0,4 0 29 16,-3 0-25-16,-4 0 26 0,17 0 224 0,-19 0 36 15,-6 0-78-15,1 25 21 16,0-4-49-16,-4 1-60 0,6 31 133 0,-9-27-208 16,1 0-58-16,2 0-2 0,0-5-68 15,6 19-197-15,-5-27-44 0,1-4-118 16,0 0-137-16,3-1-246 0,-4-8-105 16,15 0-1118-16,-12-21 1249 0,-2 21 251 15</inkml:trace>
  <inkml:trace contextRef="#ctx0" brushRef="#br0" timeOffset="47032.4909">14875 3663 4083 0,'0'-4'150'16,"0"4"119"-16,0 0 91 0,-22 0 106 15,1 21 619-15,21-21-877 16,-20 24-37-16,-1 2-95 0,21-9 4 15,-9 4-22-15,9 11 62 0,-12 21-42 16,12-21-55-16,0 11-6 0,0-11-26 16,0 54 39-16,19-59-19 15,-19 0-5-15,27-5-11 0,5-1-147 16,-12-11 50-16,-2-4 23 0,2-6-102 16,3 0-121-16,12 0-511 0,-23-24 392 15,3 24-87-15,-2-21-90 0,-1 21-89 16,2-23-98-16,-8 9-668 0,0-12 877 15,-6 14 199-15</inkml:trace>
  <inkml:trace contextRef="#ctx0" brushRef="#br0" timeOffset="47287.6968">14778 3828 2812 0,'0'0'76'0,"0"17"346"0,0-17-95 0,18 11-15 16,-18-11-91-16,22 0-75 0,14 0-42 16,-13 0-131-16,1 0-46 0,2 0-113 15,-5-22-117-15,2 22-101 0,18-14-582 16,-25 14 458-16,-6-15-77 0,-1 15 100 15,-6-17 47-15</inkml:trace>
  <inkml:trace contextRef="#ctx0" brushRef="#br0" timeOffset="47480.6234">14811 3637 3084 0,'0'0'200'0,"27"0"181"16,-12-21 72-16,5 21 86 0,29-23 119 16,-23 23-429-16,11 0-134 0,-6-18-118 15,-2 18-15-15,-6 0-216 0,13 0-1005 0,-25 0 116 16,-11 0-47-16,0 0 286 16</inkml:trace>
  <inkml:trace contextRef="#ctx0" brushRef="#br0" timeOffset="53990.9161">4170 6353 2359 0,'0'0'98'0,"0"0"124"0,0 0 185 16,0 0 730-16,0 0-594 0,0 0-161 15,0 0-113-15,0 0 54 0,0 17 183 16,0-17-204-16,0 0-32 0,0 0 64 15,0 36-53-15,29-18 16 0,-1 41 78 16,-9-19-291-16,-1 5-82 0,6-3-2 16,2 1 0-16,-3-6 0 0,23 37 0 15,-2-14 0-15,8-20 0 16,-36-36 0-16,-2-4 0 16,-1-24 0-16,-1-7 0 0,15-46 0 15,-17 31 0-15,0-9 0 0,-5-5 0 0,-5 0 0 16,0-61 0-16,0 71 0 0,-34-6 0 15,34 10 0-15,-24 7 0 0,24 10 0 16,-16-12 0-16,3 33 0 0,13 8 0 16,0 0 0-16,0 21-68 0,0 33-350 15,0-25-52-15,28 3-189 0,-28 2-193 16,32-5-251-16,-11 9-181 0,24 28-1003 16,-22-40 1572-16</inkml:trace>
  <inkml:trace contextRef="#ctx0" brushRef="#br0" timeOffset="54230.3433">4836 6592 5102 0,'0'0'198'0,"0"0"5"0,0 0 200 16,0 0 5-16,0 0 32 0,0 0 303 15,0 19-475-15,0-19-66 0,19 18-82 16,-19-2-46-16,19-3-44 0,7 23-30 15,-11-16 0-15,-1-1 0 0,-1-2 0 16,-13 7 0-16,16 22-206 0,-4-32-23 16,-12 4-136-16,0-4-100 0,0-1-96 0,0 3-115 15,0-7-1040-15,0-6 727 0,-24-3-42 16,24 0 217-16,0-21 149 0</inkml:trace>
  <inkml:trace contextRef="#ctx0" brushRef="#br0" timeOffset="54708.9629">4825 6503 5032 0,'-23'0'37'0,"23"21"66"0,-23-21 132 16,23 0 110-16,-13 0 334 0,13 0-471 16,0 0-76-16,0 0-57 0,0 0-38 0,26 0-16 15,7-16-30-15,-12 16 0 0,4-14-5 16,13 14 31-16,0-16-45 0,36-1-40 15,-35 17 23-15,56 0 84 16,-79 0-33-16,2 25-19 0,-6-25-35 16,-1 31 95-16,-7 11 42 0,-4-18 19 15,-34 0-79-15,34 1-10 0,-30-4 3 16,11 2-42-16,-28 24 16 0,26-28-18 16,-3-2-31-16,24-2-14 0,-24-3-16 15,-2 14-174-15,26-23 97 0,-11-1-33 0,11-2-7 16,0 0-14-16,27 0 43 15,3-24 6-15,-30 24 140 0,38-15 37 0,-14 15 29 16,-2-14 36-16,19 0 197 0,-16 14-101 16,-1 0-75-16,-1 0 130 0,-7 0 22 15,0 0-20-15,5 28 312 0,-16 4-344 16,-5-13-23-16,0 1-71 0,0 6 34 16,-22 21-23-16,-6-25-94 0,28 4-34 15,-31-1 16-15,7-2 8 0,-1 1-47 16,-24 20-132-16,22-27 7 0,-11-3-23 15,6-2-38-15,8-4-59 0,-4-8-596 16,12 0 293-16,4-25-241 0,5 25-114 0,7-38-177 16,0 14-14-16,53-24-191 0</inkml:trace>
  <inkml:trace contextRef="#ctx0" brushRef="#br0" timeOffset="54974.779">5560 6640 3892 0,'0'0'173'0,"0"0"52"0,0-8 74 16,0 8 106-16,0 0 276 16,0 0-304-16,0 0-52 0,0 0-95 0,20 25 43 15,-20-25-88-15,0 56 144 0,0-33-206 16,0 8-13-16,0 2-32 0,0-4 12 15,0 49-55-15,0 26-239 16,0-37-67-16,0-41 44 16,0-5-169-16,0-4-106 0,0 7-982 15,0-22 558-15,0-2-177 0,0 0 8 0,0-19 237 16</inkml:trace>
  <inkml:trace contextRef="#ctx0" brushRef="#br0" timeOffset="55464.8571">5497 6584 3676 0,'-9'19'73'0,"-3"-19"128"16,2 0 74-16,0 0 87 0,0 0-60 16,-3 0 58-16,6 0-271 0,3 0 5 15,4 0-85-15,0 0 15 0,24 0-66 16,-24-22 46-16,35 22 9 0,-12-20-6 15,6 20-14-15,56-25-33 0,-54 25-3 16,23-7-3-16,-29 7 13 0,-8 0 120 16,0 0-73-16,-4 20-28 0,-2-20-71 15,-6 17 10-15,-5 15 102 0,0-12 94 16,-24-2-58-16,4 4-5 0,-26 20 3 16,20-9-39-16,0-9 2 0,0-2 9 15,-2-1-29-15,10-1 9 0,-14 10-45 16,18-16 4-16,5-5-43 0,3-5-63 15,6-3 12-15,0-1-154 0,0 0 200 16,34 0-11-16,-7-19 9 0,-4 19 51 16,2-18 97-16,26 18-58 0,-23-20 95 0,1 20-47 15,2 0 84-15,-10 0 135 0,21 23 203 16,-22-2-172-16,-5-21-49 16,-5 35-25-16,-4-15-24 0,-6-4-32 0,-25 30-9 15,25-18-121-15,-41 2-8 0,14-1 14 16,-1-4-2-16,-32 26-11 0,22-28-39 15,4-2-27-15,2-7-25 0,2-3-44 16,8 0-39-16,-31-5-392 0,38-6 97 16,7 0-73-16,-3-29-166 0,3 29-203 15,3-57-1165-15,5 32 1075 0,0 3 305 0</inkml:trace>
  <inkml:trace contextRef="#ctx0" brushRef="#br0" timeOffset="55690.3471">6089 6614 3530 0,'0'0'42'16,"0"0"181"-16,22 0 452 0,15 0-378 15,-19 0-70-15,2 0-62 0,5 0-89 16,17 0-18-16,-20 0-180 0,0 0 14 0,-5 0-140 15,3 0-202-15,-5-19-127 16,11 6-804-16,-14 13 647 0,-1 0 72 0,-6 0 127 16</inkml:trace>
  <inkml:trace contextRef="#ctx0" brushRef="#br0" timeOffset="55848.9989">6123 6895 2888 0,'22'5'200'0,"4"-2"146"16,3-2 97-16,7-1-23 0,40 2-395 15,-43-2-531-15,-3 0-418 0,-3 0-124 16,-5 0 114-16</inkml:trace>
  <inkml:trace contextRef="#ctx0" brushRef="#br0" timeOffset="56328.9862">7115 6175 3215 0,'0'0'208'0,"15"0"1118"16,-15 19-947-16,0-19 23 0,0 38 404 16,0-17-389-16,0 5-55 0,0 8-22 15,0 6 5-15,0 59 17 0,0-43-333 16,20-1-29-16,-20 3 0 0,0 5 0 15,18-5 0-15,-18 46-65 0,14-55-122 16,-14-6-155-16,0-4-226 0,8-7-169 0,27 13-2388 16,-17-40 1966-16,28-5-371 15</inkml:trace>
  <inkml:trace contextRef="#ctx0" brushRef="#br0" timeOffset="56861.993">8607 5891 3217 0,'-24'-20'467'0,"4"11"-9"15,1 8 22-15,1 1 60 0,-3 0-2 0,-3 34-55 16,-25 15 459-16,21-7-529 15,7 13-111-15,0 6-97 0,1 13-59 0,7 16-146 16,0 118 0-16,11 27 0 16,2-113 0-16,58 111 0 15,8-37 0-15,-21-111-34 0,57 53-796 16,-52-89-58-16,8-14-479 0,-4-6-303 16,-5-8 155-16</inkml:trace>
  <inkml:trace contextRef="#ctx0" brushRef="#br0" timeOffset="57428.3881">9132 6207 2007 0,'0'0'131'0,"0"0"114"0,0 0 125 15,0 0 740-15,0 0-562 0,0 0-31 0,0 0-122 16,0 0-12-16,0 0 335 0,0 0-377 16,0 0-49-16,0 18-55 0,0-18 27 15,0 24-18-15,0 14 85 0,24-6-275 16,-24-1-56-16,0 10 0 0,16-2 0 16,-16 54 0-16,13-47 0 0,-13 3 0 15,0-6-21-15,0 0-80 0,0-5-118 16,-18 23-458-16,18-36 160 0,0-9-45 0,0-7-236 15,0-4-221-15,0-5-1237 0,0-29 1302 16,0 10 328-16</inkml:trace>
  <inkml:trace contextRef="#ctx0" brushRef="#br0" timeOffset="57888.5038">8988 6145 2833 0,'-12'0'90'0,"-2"-20"349"16,9 20-138-16,3-17 36 16,-2 17-41-16,4-22 6 0,0 22 1 15,0-27-23-15,0 16-256 0,30-4-35 0,-30 15 22 16,31-21 17-16,19-8 51 0,-22 19-67 16,7 1 38-16,-2 3-44 0,1 2 20 15,2 4 4-15,23 0-55 0,-36 25 14 16,-1-25 22-16,-5 30-33 0,-4-10 90 15,6 23-37-15,-16-16 105 0,-3-1-48 16,0 3 159-16,0 3-190 0,-26-2 17 16,-11 33-19-16,10-29 29 0,2-4-64 0,-4 4-6 15,4-7-3-15,-25 28-30 16,27-28 50-16,5-9-64 0,6 1-12 0,0-5-1 16,0-2-117-16,12-9 94 0,0-2-44 15,0-1 40-15,39 0-22 0,-22 0 13 16,36-22 47-16,-23 22 41 0,0 0-56 15,-1 0 89-15,-1-20 10 0,13 20 253 16,-20 0-156-16,-6 31 47 0,1-14-48 16,-4 5 17-16,1 4-51 0,4 32 21 15,-11-29-125-15,-1-2-1 0,1-3-96 16,1-3-36-16,13 8-723 16,-16-17 433-16,18-12-949 0,-12 0 466 15,7 0-58-15,-5-28 120 0,4 28 182 0</inkml:trace>
  <inkml:trace contextRef="#ctx0" brushRef="#br0" timeOffset="58107.3315">9716 6430 3233 0,'0'0'155'0,"0"0"591"15,-21 0-275-15,21 24 22 0,0-24-32 16,0 24-8-16,0-8 325 0,0 7-580 15,0-3-64-15,0 1-8 0,0-8-67 16,0 8-22-16,0 23-52 0,0-17-29 0,0-4-67 16,0 0-71-16,21-4-66 15,-21 7-574-15,0-17 332 0,24-3-257 0,-24-1-112 16,16-5-232-16,-16 0-77 0</inkml:trace>
  <inkml:trace contextRef="#ctx0" brushRef="#br0" timeOffset="58571.6329">9620 6263 2863 0,'-8'0'115'0,"5"0"139"16,-13 20 600 0,12-20-463-16,4 0-79 0,0 0-146 15,0 0-66-15,22 0 31 0,8-17-83 0,-2 17-48 0,-3 0 18 16,4-22-18-16,4 22-33 0,21-15 56 15,-26 15-50-15,-2 0-10 0,-5 0 7 16,-4 0-28-16,8 25 62 0,-16 4 12 16,-6-15 34-16,-3 3-52 0,0 5 134 15,0-4-32-15,-21 22 112 0,-14-26-146 16,14 6 27-16,1 6-27 0,-1-6-27 16,-24 13 5-16,16-3-95 15,17-6-54-15,0-19 37 0,12-2-20 0,0-3-26 16,0 0 2-16,0 0-173 0,33 0 139 15,-33-24 7-15,28 24 56 0,-7 0 80 16,3-16 18-16,23 16 47 0,-23 0 13 16,-6 0 100-16,1 0-88 0,-2 18-13 15,-5-18-98-15,2 35 87 0,-10-14 59 0,-4 0 151 16,0-2-78-16,0 5-55 0,-84 78 127 31,64-90-306-31,-1 2 47 0,4-4-61 16,-28 5-140-16,20-4 32 0,-2-10-27 15,1-1 11-15,0 0-149 0,-17 0-758 16,27-22 344-16,2 22-100 0,9-17 14 0,1 17 90 16,-1-19 192-16</inkml:trace>
  <inkml:trace contextRef="#ctx0" brushRef="#br0" timeOffset="58874.7528">9165 6956 2585 0,'-12'0'277'16,"4"0"203"-16,6 20 121 0,2-20-25 15,0 13-15-15,81 0 557 16,13-5-678-16,-35-8-207 0,10 0-117 16,10 0-18-16,6-22 7 0,7 22-40 15,77-18-121-15,-89-8-145 0,-9 11-159 16,-9 15-119-16,-20-15-214 0,1 15-1201 16,-31-11 728-16,-12 11 107 0,0 0 352 15</inkml:trace>
  <inkml:trace contextRef="#ctx0" brushRef="#br0" timeOffset="59799.6605">9678 7446 2402 0,'0'-2'106'0,"0"1"122"0,0-1 158 16,0 2 150-16,-19 0 497 0,19 0-607 15,0 0-68-15,-13 20-52 0,13-20 19 0,0 49 345 16,0-28-363-16,0 4 5 16,0 6-26-16,24 89 224 0,-24-73-510 15,0 2 0-15,17 1 0 16,-17 57 0-16,9-17 0 0,-9-51 0 16,0 23 0-16,7-35 0 15,-7-16 0-15,4-9 0 16,-1-23 0-16,-2 21 0 0,2-56 0 15,-1 24 0-15,-2-6 0 0,0-4 0 16,0-13-25-16,-25-104-438 16,25 103 257-16,-24-58-103 0,24 61 165 0,0 7 20 15,0 2 51-15,0 1 3 0,0 3 37 16,35-28-115-16,-35 41 124 0,29 1 2 16,-11 4 34-16,-3 8 88 0,13 0-46 15,-16 13-34-15,-12 0 7 16,19 1 5-16,-19 21 4 0,7-1 17 0,-1 15 5 15,-6 40 77 1,-23-25-83-16,2-25 16 0,21 4-63 16,-34 25-12-16,-10-6-53 15,33-28 60-15,-5 12-51 0,2-24 8 16,14-2-16-16,0-3-43 0,0-3-40 0,23 0-320 16,-23-22 273-16,27 22 31 15,0-21 122-15,-5 21-42 0,1-24 70 16,33 8 60-16,-28 16-26 0,3-12 40 0,0 12 25 15,-1 0 7-15,24 0 108 0,-35 0-49 16,3 18-46-16,-8-18 26 0,-2 31-13 16,-8-31-22-16,-4 55 129 0,-21-32-140 15,21 0-7-15,-27-1-23 0,9 3-3 16,-32 23 10-16,28-27-63 0,-9-2-7 16,4 2 1-16,-4-5 5 0,-8-3-24 15,-29 5-142-15,39-15-50 0,-3-3-63 16,4 0-156-16,1 0-73 0,-20-53-1009 15,30 27 630-15,2-6-250 0,6-2 111 16,7-3 272-16</inkml:trace>
  <inkml:trace contextRef="#ctx0" brushRef="#br0" timeOffset="60199.794">10657 6603 2129 0,'0'0'111'0,"0"0"139"16,12 0 144-16,-12 0 184 0,0 0 3 15,13 0 448-15,-13 0-638 0,0 0 33 0,11 0-34 16,-6 0 34-16,14 21 215 16,-19 9-410-16,6-9-32 0,4 0-22 15,0 6-79-15,0 3-16 0,10 41-54 0,-16-35-57 16,4 3-59-16,1 0-54 0,-1 4-78 15,-2 33-417-15,-3-47 146 0,-3 2-71 16,2-8-163-16,-2-3-210 0,0-2-33 16,0-8-1130-16,0-3 1430 0</inkml:trace>
  <inkml:trace contextRef="#ctx0" brushRef="#br0" timeOffset="60371.2808">10584 6887 3986 0,'30'27'427'16,"-11"-27"-39"-16,7 0 105 0,8 17-159 0,-2-17 12 15,33 0-129-15,27 0-989 16,-47 0-1008-16,-26-25 557 16,-3 25 99-16,0-23 409 0</inkml:trace>
  <inkml:trace contextRef="#ctx0" brushRef="#br0" timeOffset="60696.8133">11355 6203 4303 0,'0'0'278'0,"0"0"136"16,0 0 165-16,0 25 7 0,20 10 408 15,-4-18-574-15,-16 10-117 0,23 2-107 16,-3 5-78-16,-4-1-118 0,17 50 0 16,-6 5 0-16,-18-44 0 0,2 29 0 15,1-7 0-15,-6-38 0 16,0 15-28-16,-6-28-154 0,0-4-134 15,0-1-223-15,0-4-166 0,0-3-978 16,0-3 814-16,0 0-109 0,0-20 23 16,0 20 114-16,0-29 202 0</inkml:trace>
  <inkml:trace contextRef="#ctx0" brushRef="#br0" timeOffset="61160.7144">11254 6261 3530 0,'-8'-4'122'0,"5"-7"221"16,-1 8 78-16,2 2 4 0,-1 1 51 16,1 0 27-16,0 0-234 0,2-22-211 15,0 22 6-15,0-17-48 0,25-14-11 16,6 31-12-16,-10-22-5 0,7 10-15 16,-4 12 51-16,41-27-45 0,-33 18 14 15,-2 9-38-15,8-5 62 0,-9 5 5 16,0 0-13-16,24 22 0 0,-36-22 2 15,0 35 12-15,0-15 29 0,-11 4 71 0,-2 31 137 16,-4-42-79-16,0 17-45 0,-88 133 474 31,56-109-459-31,16-30-89 0,-2-3-32 16,1-6-45-16,-2 2 25 0,-4 14-88 16,17-23-2-16,-1 6-38 15,7-10-36-15,0-3-32 0,0-1-45 16,29 0-259-16,-29-27 227 0,28 27 15 15,-9-19 70-15,-1 19 60 0,22-24 67 0,-19 24 100 16,-1 0 39-16,0 0 107 0,-1 0-42 16,-2 0 65-16,12 46 222 0,-15-27-183 15,-5 3-101-15,2-2-20 0,-4-1 0 16,-4 22-38-16,-3-22-69 16,0 27-153-16,0-36-2 0,0 2-85 15,22-5-145-15,-22-4-120 0,24-3-779 0,1 0 467 16,-4-28-75-16,-8 10-93 0,-13 0 77 15,27-3 164-15</inkml:trace>
  <inkml:trace contextRef="#ctx0" brushRef="#br0" timeOffset="61428.7087">12014 6416 2734 0,'7'-17'47'15,"3"17"390"-15,-9 0-40 0,-1 0 86 16,0 0-36-16,0 0-59 0,0 0-78 15,0 0 148-15,0 34-219 0,0-34 9 0,0 39-55 16,0-15 34-16,-20 46 57 16,20-41-175-16,-16 8-38 0,16-6-12 0,0 2-39 15,0-2-13-15,0 24-24 0,29-30 34 16,-29-3-28-16,31-2-9 0,-8-3 13 16,13 10-94-16,-15-24-40 0,3-3-132 15,-2 0-23-15,1 0-38 0,0 0-12 16,18-54-382-16,-20 54 200 0,-7-25-65 15,1 10-77-15,-6 15-46 0,-4-21-525 16,-5 5 700-16,0 16 212 0</inkml:trace>
  <inkml:trace contextRef="#ctx0" brushRef="#br0" timeOffset="61680.3624">11996 6638 2854 0,'0'0'227'15,"0"0"167"-15,0 0 121 0,0 0 74 0,29 0 226 16,-2 0-508-16,-9 0-36 16,2 0-100-16,7 0-74 0,25 0-29 0,-32-17-58 15,2 17-10-15,-1 0-123 0,-1 0-75 16,-6 0-57-16,6 0-436 0,-14 0 203 15,5 0-177-15,-10 0-76 0,1 0-78 16,-2 0-639-16,0 0 966 0</inkml:trace>
  <inkml:trace contextRef="#ctx0" brushRef="#br0" timeOffset="61858.5355">12056 6424 3792 0,'0'0'268'16,"16"0"149"-16,-16 0 51 0,18 0-117 16,-18 0-112-16,36 0-142 0,-20 0-194 15,-6-25-92-15,7 25-197 0,-6-17-349 16,12 0-1258-16,-13-2 978 0,-2 7 355 16</inkml:trace>
  <inkml:trace contextRef="#ctx0" brushRef="#br0" timeOffset="62131.0225">12356 5854 5122 0,'20'0'287'0,"-20"0"46"15,29 0 118-15,-5 0-34 0,3 0-60 16,30 48 210-16,-26-23-363 0,5 9-27 15,0 5-71-15,-2 11-29 0,-3 8-44 16,21 88 25-16,-28-62-56 0,-5 8-2 16,-8 1 0-16,-5 10 0 0,-3 96 0 15,-3-109 0-15,0 5 0 0,-34-9 0 16,34-5 0-16,-41-5 0 0,1 42-221 0,15-66-143 16,3-9-366-16,-5-7-289 0,-3-5-406 15,-16 6-1577-15</inkml:trace>
  <inkml:trace contextRef="#ctx0" brushRef="#br0" timeOffset="62830.2778">13434 6182 2277 0,'0'0'235'0,"0"0"184"0,0 0 172 15,0 0 66-15,0 0-88 0,0 0 515 16,0 0-682-16,0 0 27 0,0 0-84 16,0 0-102-16,22 50 260 0,-22-26-326 15,0 7-33-15,23 4-66 16,-23-4-40-16,16 12-38 0,-1 47 0 0,-4-42 0 15,-1-1-73-15,-4-4-93 0,-6-2-94 16,11 34-631-16,-6-46 300 0,-2-10-191 16,5-1-197-16,-5-4-136 0,-1-6-76 15,7-7-478-15</inkml:trace>
  <inkml:trace contextRef="#ctx0" brushRef="#br0" timeOffset="63023.7642">13310 6542 3231 0,'0'0'92'0,"27"0"189"0,-6 21 13 16,28-21 494-16,-11 0-552 0,-2 0-4 16,10 0-164-16,-2 0-49 0,8 0-134 15,40 0-602-15,-47 0 55 0,-16-14-225 0,0 14-124 16,-11 0 138-16</inkml:trace>
  <inkml:trace contextRef="#ctx0" brushRef="#br0" timeOffset="63480.3258">13980 6072 2875 0,'-3'-6'182'0,"-3"-7"680"0,4 12-253 16,2-3-37-16,0 2-29 0,0 2-16 15,0 0-53-15,24 0 266 0,-24 26-441 16,17-26-53-16,-17 31-87 0,24-9-56 15,3 36-103-15,4 8 0 16,-12-28 0-16,12 37 0 16,2-14 0-16,-18-37 0 0,11 13 0 15,1-26 0-15,-13-10 0 16,-3-1 0-16,14-34 0 0,-10-12 0 16,-4 17 0-16,1-49 0 0,-8 37 0 15,-4-5 0-15,0-1 0 0,0-1 0 16,-25-44-57-16,3 52 57 0,22 4 0 15,-25 6 0-15,25 11 57 0,-14 2-57 16,14 7-136-16,0 8 3 0,0 2-74 16,0 0-46-16,0 29-54 0,0 0-603 15,23-10 418-15,-23-4-185 0,0 7-129 0,29-2-158 16,-29-1-199-16,46 7-486 0</inkml:trace>
  <inkml:trace contextRef="#ctx0" brushRef="#br0" timeOffset="63720.7065">14587 6170 5576 0,'0'9'299'0,"0"1"104"16,0 17 962-16,0-11-1089 15,0 1-75-15,0 2-138 0,0 17-55 16,20-16-8-16,-20 6 0 0,0-1 0 15,20-1 0-15,-20-6 0 0,18 26 0 0,-7-21-20 16,-11-7-95-16,0 1-117 0,0-5-97 16,0 8-698-16,0-15 398 0,0-3-285 15,0-2-39-15,0 0-332 0,0 0 98 16</inkml:trace>
  <inkml:trace contextRef="#ctx0" brushRef="#br0" timeOffset="64212.8176">14596 6142 4263 0,'-12'0'131'0,"-1"0"101"15,-9 0 561-15,9 0-373 16,3 18-44-16,-1-18-74 0,4 0-75 0,0 0-96 16,7 0-6-16,0 0-119 0,0 0-19 15,28 0-9-15,-28 0-79 0,62-22-105 16,-39 22 34-16,6-13 55 0,2 13 22 15,-2-14 13-15,-1 14 86 0,21 0-56 16,-28 0-27-16,-4 0 53 0,-1 22 23 16,-9-22-3-16,-3 21 72 0,-4-5-45 15,0 0 19-15,-22 1-50 0,2 2 33 0,-1-1-28 16,-24 12 16-16,19-10 27 0,3-4 8 16,2-3-58-16,4-1 2 15,-6 10-102-15,23-10 68 0,-12-2-13 0,12-3-50 16,0-5-11-16,0 0-83 0,0-2-128 15,29 0 210-15,-29 0 100 0,28-21 56 16,-10 21-83-16,20 0 26 0,-16 0 135 16,-1 0-59-16,-1 0 72 0,0 0 15 15,-1 0-96-15,16 0 260 0,-24 0-141 16,-2 0-30-16,1 27-2 0,-6-10 17 16,-4 25 98-16,0-19-149 0,-22-2-31 15,22-3 4-15,-21-2-76 0,6 6 57 16,-19 8-5-16,18-16 11 0,-4-2-60 0,-2 0-33 15,-1-2 16-15,-24 7-55 0,29-13-57 16,2-4-127-16,1 0-152 0,6 0-166 16,5-30-253-16,2-2-1262 0,2 14 1011 15,23-1 275-15,-23 5 271 0</inkml:trace>
  <inkml:trace contextRef="#ctx0" brushRef="#br0" timeOffset="64508.1733">15164 6193 4354 0,'0'-4'104'0,"0"1"394"0,-24-1 398 16,24 4-204-16,0 0-503 16,-16 0-41-16,16 18-6 0,0-18-21 15,-11 24 3-15,2 9-52 0,1-10-36 16,8 8 27-16,-8-8-50 0,8 9-17 15,-9 27-13-15,7-34 26 0,2 4-11 16,0-5-12-16,0-2-18 0,22-5 4 16,1 15-84-16,-23-16 29 0,29-3-20 0,-29-5-37 15,29-2-75-15,0 1-455 0,-18-7 281 16,1 0-154-16,-1 0-161 0,-1 0-95 16,2-27-216-16,4 8-589 0,-5 0 1061 15,-2 5 286-15</inkml:trace>
  <inkml:trace contextRef="#ctx0" brushRef="#br0" timeOffset="64759.0069">15097 6348 2028 0,'0'0'148'0,"0"0"101"15,22 0 188-15,-22 0 786 0,21 0-704 16,-21 0-108-16,21 0-198 0,-2 0 84 16,15 0 107-16,-11 0-321 0,3 0-8 15,-8 0-97-15,2 0 24 0,-4 0-140 16,15 0-298-16,-24-15 80 0,-3 15-98 16,-2 0-196-16,3 0-159 0,-5 0-148 15,0-19-561-15,0 5 1053 0</inkml:trace>
  <inkml:trace contextRef="#ctx0" brushRef="#br0" timeOffset="64924.2556">15095 6067 3551 0,'36'0'196'0,"-14"0"125"15,8 15 68-15,3-15 92 0,3 0-184 16,38 0 121-16,-38-20-464 0,1 20-96 15,-4 0-271-15,-7 0-439 0,-6 0-335 16,-4 0-1065-16</inkml:trace>
  <inkml:trace contextRef="#ctx0" brushRef="#br0" timeOffset="66052.7548">7794 6927 1433 0,'0'-3'185'0,"0"3"-21"0,0-2 63 16,0 2-22-16,0 0-26 0,0 0-16 15,0 0 137-15,0 0-103 0,0 0-12 16,0 0 49-16,0 0 42 0,0 0-8 15,0 0 302-15,0 0-417 0,0 0-35 16,0 0-30-16,14 0-8 0,-14 0 257 16,0 26-200-16,0-26 54 0,0 0-115 15,0 25 26-15,-18-25 83 0,18 45 215 16,-22-21-191-16,22-4-106 0,0 9-25 16,0 0-8-16,-22 26-54 0,22-31-9 15,0 1-18-15,34-13-12 0,-34 2-34 16,39-6-75-16,6-1-293 0,-6-7 153 0,-14 0-17 15,1-29 36-15,1 29-31 0,20-52-313 16,-21 27 264-16,-6-5-37 0,-8 1 71 16,-2 0 63-16,-10 1 100 0,0-24 86 15,-27 23 63-15,5 3-14 0,-6 1 33 16,1 4 30-16,-1 6 64 0,-24-17 130 16,25 31-86-16,0 1-23 0,5 0 70 15,0 32-95-15,-10 8-7 0,19-5-86 16,-6-2-94-16,19-4-128 0,0 2-174 0,0-13-199 15,49 30-853-15,-27-27 673 16,3-21 163-16</inkml:trace>
  <inkml:trace contextRef="#ctx0" brushRef="#br0" timeOffset="66407.7782">7972 7163 2113 0,'0'-3'64'0,"0"3"114"0,0 0 511 15,0 0-240-15,0 0 28 0,0 0-40 16,0 0 12-16,0 18-71 0,0 3 238 16,24-6-486-16,-24 7 1 0,26-4-147 15,-9 4-73-15,17 26-445 0,-16-30 17 0,-4 5-340 16,-2-5-187-16,-3 1-219 0,0-6 288 15</inkml:trace>
  <inkml:trace contextRef="#ctx0" brushRef="#br0" timeOffset="68146.9741">7564 6650 1031 0,'-20'18'301'0,"20"-18"-50"0,-16 0 56 16,16 0-87-16,0 0 0 0,0 0 159 16,0 0-157-16,0 0 24 0,0 0 17 15,0 0 53-15,0 0-51 0,0-18 188 16,0 18-322-16,0 0 13 0,0 0-18 15,0 0-74-15,0 0 49 0,0 0 26 16,0 20 17-16,-29-20-105 0,29 16-50 16,-33-16 76-16,-7 42 45 0,24-28 5 15,-3 8-90-15,3-2 65 0,0 6-17 16,0 5 37-16,-1 28 130 0,17-30-191 16,0 1-116-16,0-7-109 0,25 1-73 15,39-2-672-15,-24-17 109 0,10-5-254 16,5 0-99-16,2-20 235 0</inkml:trace>
  <inkml:trace contextRef="#ctx0" brushRef="#br0" timeOffset="74105.5786">7312 2160 1407 0,'-18'0'41'0,"18"0"42"16,0 0 13-16,0 0 214 0,0 0-155 15,0 0 15-15,0 0-37 0,0 0 52 16,-22 0-57-16,22 18 121 0,0-18-71 0,-19 0-36 16,19 20 22-16,0-20-47 0,0 0-27 15,-9 39 178-15,9-17-183 0,0-22-61 16,0 26-2-16,0-11 26 0,28 47 174 15,-28-39-189-15,25 3-14 0,-8 1-43 16,-17 11 19-16,29-18 15 0,8 4-30 16,-22-24-93-16,4 0-11 0,2 0-46 15,-2 0-58-15,3 0-13 0,9-24-346 16,-19 1 334-16,3 0 61 0,-5-6 69 16,0 3 6-16,-7-38-63 0,-3 38 118 15,0-8 39-15,0 2 107 0,-34 1-83 16,16 7 16-16,-31-30 58 0,24 35 5 15,-1-4 34-15,-2 8-60 0,3 2 13 16,0 11 38-16,-23 0 95 0,23 2-140 0,2 0-18 16,1 38 20-16,4-11 85 0,-19 48-336 15,30-53-31-15,4 29-717 16,3-35 306-16,20-16 28 0</inkml:trace>
  <inkml:trace contextRef="#ctx0" brushRef="#br0" timeOffset="74449.0377">7374 2335 2189 0,'0'0'207'16,"15"0"155"-16,-15 0 150 15,17 0 39-15,8 0 419 0,-11 0-634 0,9 21-130 16,-6-21-62-16,0 30 30 0,4-12-115 15,17 31 117-15,-17-29-177 0,-5 3-172 16,1-9-153-16,4 6-356 0,12 17-1429 16,-24-37 946-16,3 0 367 0</inkml:trace>
  <inkml:trace contextRef="#ctx0" brushRef="#br0" timeOffset="75610.7784">12832 1976 328 0,'9'0'38'0,"2"0"3"16,-11 0-79-16,9-17 61 0,-5 17 38 15,-4 0 24-15,5 0 348 0,-5 0-313 16,0 0 3-16,0 0-104 0,0 0 137 15,0 0-8-15,0 0 106 0,0 0-125 16,0 0-18-16,0 0-62 0,0 0 61 16,0-20-6-16,0 20 160 0,0 0-107 0,0 0 5 15,0 0 15-15,0 0 24 16,0 0 167-16,0 0-136 0,0 0 2 0,0 0-34 16,0 0-19-16,0 0 13 0,0 0 124 15,0 0-225-15,0 0-49 0,0 20 5 16,0-20-49-16,-21 25-20 0,21-2 21 15,0-4 83-15,-17-2-34 0,17 0 72 16,0 0-242-16,0 12 104 0,0-14 115 16,0 10 152-16,18-14-309 0,-18-1 11 0,47-8-200 15,-34-2 117-15,8 0 10 0,-1 0-165 16,4-46-66-16,5 46-25 0,17-56-384 16,-26 37 527-16,0-5 91 0,-4 1 54 15,-7-2 20-15,-7 10 28 0,0-28 17 16,-2 21 23-16,-25-2-78 0,6 4 97 15,-4 1-4-15,-4 5 50 0,-29-9 199 16,24 21-152-16,-3 2 36 16,-2 0-5-16,6 32-37 0,-27 6-8 0,37-9-113 15,2-5-35-15,4 3-70 0,9 0-191 16,6-8-195-16,0 19-890 0,38-22 807 16,-38-6 220-16</inkml:trace>
  <inkml:trace contextRef="#ctx0" brushRef="#br0" timeOffset="75873.9598">12941 1992 2105 0,'0'0'359'0,"0"0"17"0,21 22 236 16,-21-22-27-16,25 27-114 0,-10-27-1 15,19 56-98-15,-16-30-85 0,3-1-334 16,0 8-106-16,0-1-261 0,15 33-1421 16,-18-41 669-16,-1 1 182 0,0-14 360 15</inkml:trace>
  <inkml:trace contextRef="#ctx0" brushRef="#br0" timeOffset="76687.6829">13818 3987 946 0,'0'0'102'16,"-9"0"164"-16,9 0 23 0,0 0 94 15,0 0 116-15,0 0-218 0,0 0 3 0,0 0 4 16,0 0-34-16,-18 0 120 0,18 0-18 16,0-20-220-16,-17 20 23 0,17 0-40 15,-17 0-144-15,2 0 250 0,6 0-71 16,0 0-44-16,4 0 5 0,-5 20 15 16,-11 25 247-16,17-20-172 0,-3 3-39 15,0 7-63-15,7 4-62 0,-1-3-9 16,1 33-44-16,21-40-11 0,-21-2-46 15,31-5-23-15,-10-8-102 0,26 0-123 16,-18-14 74-16,4 0 27 0,-1 0-110 16,-1-28-61-16,1 8 7 0,18-20-347 15,-28 15 510-15,-6-3 82 0,-5 0 117 0,-11-2-9 16,0 2 13-16,-33-31-40 16,10 31 59-16,-6 6 24 0,-7 4 37 15,-3 0 36-15,-39 8 168 0,40 10-127 0,-3 24-38 16,7-4-53-16,-1 1 9 0,8 5-68 15,-13 36-137-15,26-36-81 0,7 2-121 16,7-3-220-16,0-4-157 0,29-5-5 16</inkml:trace>
  <inkml:trace contextRef="#ctx0" brushRef="#br0" timeOffset="76914.5441">13780 4289 2500 0,'-7'0'81'16,"7"0"80"-16,18 17 628 16,9 7-513-16,-27-8-69 0,36 4-4 0,7 22-2 15,-23-16-227-15,0 0-132 16,3 2-118-16,-8 1-172 0,6 24-869 15,-21-24 490-15,6-5 150 0</inkml:trace>
  <inkml:trace contextRef="#ctx0" brushRef="#br0" timeOffset="77854.4786">7790 3716 2005 0,'0'0'63'16,"0"0"60"-16,0 0 61 0,-23 0 235 15,23 0-234-15,0 0-5 0,-23 0-3 16,23 18-14-16,0-18-36 0,0 18 49 15,0 13-128-15,0-14-19 0,0 0-23 16,0 0-21-16,0 0-28 0,27 14-17 0,-1-17 25 16,1-6-95-16,-7-3 8 0,3-1-13 15,14-4-108-15,-15 0 67 0,2-20-4 16,-4 20 2-16,-4-25-42 0,4 5 36 16,10-18-208-16,-21 8 312 0,-3 9 41 15,-5-5 32-15,-1 6 182 0,0-1-149 16,-46-12 98-16,22 29-65 0,-1 4 31 15,-7-12 14-15,-2 7 56 0,-44 1 149 16,45 4-144-16,-1 0-71 0,2 0-29 16,3 28-31-16,7-12-32 0,-10 20-106 15,32-16-27-15,-7-2-105 0,7 1-216 16,0-2-169-16,0-7-11 0</inkml:trace>
  <inkml:trace contextRef="#ctx0" brushRef="#br0" timeOffset="78065.1285">7844 3817 4355 0,'0'0'129'0,"0"23"127"0,24-23 53 0,-24 26 23 16,44-26-125-16,10 26-167 0,-19 0-92 15,2-14-104-15,-5 6-65 16,7-2-257-16,9 13-1269 0,-30-14 576 16,-3 2 257-16</inkml:trace>
  <inkml:trace contextRef="#ctx0" brushRef="#br0" timeOffset="105749.7652">5104 9460 3490 0,'0'0'-14'16,"-14"0"4"-16,14-20 140 0,-10 20 57 16,10 0 121-16,0 0 32 0,0 0-5 0,-6 0 17 15,6 29 369-15,27 5 303 16,-1 31-463-1,-7-23-261-15,-3 4-72 0,-1 2-75 16,4 65-67-16,-3-57-86 0,-3-4 0 16,0 1 0-16,-13-3 0 0,12 30 0 0,-12-44-67 15,0-7-71-15,0-5-99 0,0 3-220 16,0-12-98-16,0-1-1105 0,0-14 613 16,0 0-165-16,0-20 35 0,0 20 293 15</inkml:trace>
  <inkml:trace contextRef="#ctx0" brushRef="#br0" timeOffset="106017.749">5597 9903 2751 0,'5'0'30'0,"5"0"53"0,-10 0 65 15,0 0 44-15,0 0 72 0,0 0 129 16,0 0-21-16,-20 0 254 0,5 0-403 15,15 0-101-15,-18 21-16 0,18-21-11 16,-23 25 75-16,-1 7 356 0,11-14-194 16,0-1-119-16,3 7-70 0,5 1-13 0,-3 19-41 15,8-21-81-15,0 1-23 16,0-2-14-16,27-5-82 0,-27-2-50 16,46 6-563-16,-24-17 269 0,0-4-291 0,3 0-120 15,-2 0-225-15,24-28-836 0,-24-3 1369 16</inkml:trace>
  <inkml:trace contextRef="#ctx0" brushRef="#br0" timeOffset="106356.7871">5942 9922 4185 0,'-18'0'155'15,"0"19"298"-15,-2-19-104 0,20 0-75 16,-15 27 9-16,5-27 18 0,-6 46 160 15,16-29-307-15,0 2-90 0,0 3-53 0,25-2-6 16,-25-1-9-16,25 17-37 0,-25-23-29 16,31 2-39-16,-5-9-14 0,-3-2-30 15,18 1 49-15,-11-5 76 0,1 0-31 16,2-24 17-16,-6 24-37 0,-2-31 19 16,16-12-60-16,-26 23 36 0,-10 0-1 15,-5-4-6-15,0-3 37 0,0-16-14 16,-44 21-9-16,13 5 40 0,3-1 7 0,-3 3-51 15,-6 5 48-15,-23 5 28 0,22 5 38 16,6 0 4-16,10 39-31 0,-5-17-52 16,-1 27-5-16,11-24-106 0,11 2-137 15,6-3-243-15,0 1-268 0,37-6-148 16,9 9-628-16,-25-18 1123 0</inkml:trace>
  <inkml:trace contextRef="#ctx0" brushRef="#br0" timeOffset="106600.7763">6088 10107 3691 0,'0'0'246'0,"0"17"503"0,0-17-335 16,0 5-55-16,0 9 2 0,27-5 9 15,0 15 122-15,-10-19-322 0,-3 12-91 16,2 7 42-16,0-2-101 0,0-5-66 16,14 21-189-16,-20-14-44 0,-10 2-118 15,13-11-141-15,-4-3-370 0,2 5-1335 16,-10-11 1124-16,2-2 393 0</inkml:trace>
  <inkml:trace contextRef="#ctx0" brushRef="#br0" timeOffset="106818.27">6576 9901 4288 0,'0'0'52'0,"22"0"11"15,-22 0 86-15,0 0 22 0,24 0 100 16,1 0-199-16,-11-23-56 0,4 23 2 0,-2 0-68 15,0 0-108-15,17-12-446 0,-11 12 114 16,-8-9-97-16,5 9-216 0,-4 0-13 16,23 0-460-16</inkml:trace>
  <inkml:trace contextRef="#ctx0" brushRef="#br0" timeOffset="106981.209">6686 9997 3526 0,'36'0'-4'16,"-14"4"10"-16,2-1 35 15,7-2 53-15,5-1-73 0,33 0-544 16,-30-20-307-16,-3 20-68 0,-3-17 171 0</inkml:trace>
  <inkml:trace contextRef="#ctx0" brushRef="#br0" timeOffset="107577.1311">7793 9445 3434 0,'0'0'270'16,"-15"0"139"-16,15 0 111 0,0 0 1 16,0 22 15-16,0-4 440 0,22-18-507 15,-2 18-78-15,-4 1-84 0,2 6-87 16,24 40-82-16,-20-26-138 0,10 2 0 15,-6 2 0-15,-1 0 0 0,0-1 0 16,-2 6 0-16,2-15 0 0,12 19 0 16,4-20 0-16,-30-29 0 0,16-30 0 15,-3-12 0-15,-16 7 0 16,-1-55 0-16,0-7 0 16,-5 49 0-16,-2-64 0 0,0 57 0 15,-19-1 0-15,19 17 0 0,0 2 0 16,-25-24 0-16,7 48 0 0,18 8 0 15,0 2-17-15,0 22-153 0,0-1-146 0,0 37-846 16,0-22 433-16,34-1-249 0,-34 2-209 16,31 1-168-16,11 29-547 15</inkml:trace>
  <inkml:trace contextRef="#ctx0" brushRef="#br0" timeOffset="107833.7594">8505 9615 4703 0,'0'0'128'0,"0"0"51"15,0 0 607-15,0 0-363 0,0 21 32 16,0-21-129-16,0 22 6 0,0 2 120 16,27-12-288-16,-27 8-75 0,0 0-26 0,23 3-22 15,-23 0-17-15,0 29-23 0,0-28-42 16,20-4-57-16,-20-3-44 0,0 3-57 15,0 6-327-15,0-26 189 0,0 8-136 16,0-6-90-16,0-2-181 0,0 0-165 16,0-19-964-16,0-1 1039 0,0 20 184 15,0-35 169-15</inkml:trace>
  <inkml:trace contextRef="#ctx0" brushRef="#br0" timeOffset="108278.0233">8496 9519 3623 0,'0'0'208'0,"0"0"138"16,-24 0 85-16,24 0 414 0,0 16-548 16,0-16-42-16,0 0-50 0,0 0 18 15,22 12-41-15,-22-12-188 0,26 0 11 16,-9 0-15-16,1 0-20 0,8 0 14 16,24 0-74-16,-22 0 85 0,0 0-25 15,-1 0 28-15,-5 0-1 0,12 0-4 16,-23 0 13-16,0 0-31 0,-11 20 34 0,0-20 42 15,0 26-35-15,-24 0 40 0,24-6-34 16,-29 1-14-16,9 1 9 16,-4-1-8-16,-16 19 6 0,16-19 23 0,7-1-47 15,0-5 5-15,5 0-60 0,2-9-43 16,0 6-195-16,10-9 156 0,0-3-81 16,0 0 0-16,21 0-38 0,0-34-181 15,-21 16 263-15,34 18 57 0,-18-20 30 16,7 20 57-16,-9-16 74 0,6 16 143 15,-1 0 12-15,-9 0-27 0,0 19-17 16,0-19 31-16,-5 37 101 0,-2-22-88 16,5 2-41-16,-8 0 14 0,0 0-18 15,-22 2-78-15,-1 17 49 0,23-19-123 16,-30 3 2-16,11 0-5 0,3-7 17 0,-10 7-200 16,26-20-51-16,-21 2-30 0,13-2-98 15,1 0-251-15,-1-24-206 0,8-7-1401 16,0 9 1391-16,0 5 287 0</inkml:trace>
  <inkml:trace contextRef="#ctx0" brushRef="#br0" timeOffset="108530.9661">9080 9561 5247 0,'0'0'378'15,"0"0"0"-15,0 0 99 0,0 21 8 16,0-21-84-16,0 0-46 0,0 42 52 16,0-42-347-16,0 29-57 0,0-5-3 15,0 0 0-15,0 32 0 0,0-28 0 16,17-2 0-16,-17 4-25 0,0-3-81 16,15-2-110-16,-15 23-495 0,14-30 133 15,-7-4-46-15,10-5-298 0,-11-3-122 0,1-2-1228 16,3-4 1463-16,-9 0 224 0</inkml:trace>
  <inkml:trace contextRef="#ctx0" brushRef="#br0" timeOffset="108995.0007">9029 9578 5021 0,'-17'24'103'16,"8"-24"118"-16,-1 0 78 0,5 0 34 15,-2 17-44-15,0-17 23 0,7 0-280 16,0 0-21-16,0 0-42 0,29 0-61 0,4-26-405 16,-11 6 206-16,3 20 20 15,2-20 10-15,-3 20 221 0,3-15-43 0,18 2 68 16,-23 6-37-16,-4 7 40 0,-2 0 8 16,-7 20-26-16,0 3 172 0,-9-23-46 15,0 29-13-15,0-2-1 0,0-5-11 16,-34-1-23-16,-1 18 39 0,35-18-27 15,-29 2 4-15,12 3-38 0,5-9 50 16,-4 12-109-16,16-20 35 0,0 4-18 16,0-7-31-16,0-3 44 0,0-2-69 15,21-1-34-15,-21 0 50 0,24 0-4 0,-24-18 69 16,29 18 1-16,2 0 159 0,-15 0-163 16,-2-12 13-16,1 12 24 0,-4 0 19 15,2 0 53-15,-5 0 211 0,-4 0-171 16,-4 18 43-16,0-18-57 0,0 21 28 15,-21 13 97-15,21-22-153 0,-23 1-38 16,23 4-43-16,-26-4-6 0,1 2-28 16,-11 12-69-16,12-15 35 0,-4-2-71 15,6-3-45-15,-9-2-42 0,-5-3-659 16,11-2 147-16,9 0-207 0,4-19-179 16,8 19-110-16,4-19 240 0</inkml:trace>
  <inkml:trace contextRef="#ctx0" brushRef="#br0" timeOffset="109266.4653">9827 9629 2891 0,'0'0'329'15,"19"0"174"-15,-19 17 84 16,31-17-2-16,7 0 214 0,-19 0-547 0,5 0-80 16,2 0-194-16,49-24-1051 15,-52 3 110-15,-8 21-282 0,2 0 11 16</inkml:trace>
  <inkml:trace contextRef="#ctx0" brushRef="#br0" timeOffset="109912.9782">10604 9621 2538 0,'-6'0'98'0,"3"-23"95"0,1 23 167 15,2-20 198-15,0-6 493 0,0 26-588 16,27-10-74-16,-27-1 18 0,0 2 59 16,31 9-31-16,-13-7 324 0,-4 7-500 15,1 0-103-15,4 27-97 0,0-3-59 16,-1 5 0-16,12 45 0 0,9 21 0 16,-23-48 0-16,14 43 0 15,0-18 0-15,-22-40 0 16,14 7 0-16,0-16 0 0,-9-23 0 15,-5 0 0-15,22-48 0 0,-9-12 0 16,-14 15 0-16,13-59 0 16,-20 47 0-16,0 1 0 0,0-9 0 15,0 6 0-15,-25-49 0 16,25 66 0-16,-23 5 0 0,23 13 0 0,-16 6 0 16,16 15 0-16,0 3-164 0,0 27-88 15,0-3-203-15,0 4-188 0,0 4-241 16,24 41-1423-16,2-34 995 0,-12 4 269 15,5-1 366-15</inkml:trace>
  <inkml:trace contextRef="#ctx0" brushRef="#br0" timeOffset="110178.7599">11255 9692 4423 0,'0'0'404'0,"0"0"-56"16,0 0 173-16,0 0-71 0,0 24-13 16,0 0 242-16,0 1-334 0,21 4-89 15,-4-12-168-15,-17 4 1 16,19-6-70-16,-19 2-17 0,20 0-48 16,-9 9-79-16,-5-11-32 0,-6-1-44 15,4-6-66-15,-4 1-90 0,5 6-558 16,-5-2 383-16,0-9-130 0,0-4-97 0,0 0-47 15,0 0-229-15,-25-23-446 0</inkml:trace>
  <inkml:trace contextRef="#ctx0" brushRef="#br0" timeOffset="110616.7501">11194 9568 2945 0,'0'-4'138'0,"0"-8"153"16,0 12 693-16,0 0-514 0,24 0-147 0,-24 0-111 15,19 0-93-15,10 26-17 0,-16-26-127 16,6 0 46-16,-2 0-52 0,2 0-13 16,0 0-10-16,14 0-82 0,-14 0 125 15,-4 0-53-15,1 0 2 0,-6 0 68 16,4 24-26-16,-11-24 15 0,1 19-35 16,-4-19 49-16,0 29 45 0,0-14-33 15,-31 21 38-15,2-17-83 0,11 1-27 16,-1 0 35-16,0 0 25 0,-14 10 117 15,21-22-154-15,1 6-37 0,11-5-34 16,-10-1-169-16,10-6-59 0,0 3-569 0,0-5 436 16,24 0 51-16,-24 0 62 0,33 0 11 15,-15-24 42-15,24 6 9 0,-25 18 286 16,-1 0 106-16,10-17 15 0,-14 17 44 16,7 0 263-16,-19 0-166 0,0 0 34 15,7 26 27-15,-7-26 48 0,0 26-10 16,-26 6 237-16,26-12-445 0,0-2-47 15,-28 3 25-15,28-1-62 0,-31-2 86 16,1 22-55-16,13-19-126 0,-5-4 3 16,5-4 47-16,0-3-26 0,-11 4 1 15,16-11-111-15,0-3-102 0,3 0-187 0,-2 0-178 16,6-22-153-16,3-5-1047 0,2 27 1083 16,0-22 211-16</inkml:trace>
  <inkml:trace contextRef="#ctx0" brushRef="#br0" timeOffset="110926.7521">11730 9697 3474 0,'0'-5'284'0,"0"2"20"0,0-9 154 0,0 7-70 16,0 2-102-16,0 3 268 0,0 0-334 15,0 0 29-15,0 0-86 0,0 30 86 16,0-3 20-16,0-13-179 0,0 6-24 16,0 3-24-16,0 4-25 0,0 3 4 15,-32 27-14-15,32-29 19 0,0 0-22 16,0 0-13-16,0-3 19 0,0 19-42 16,0-29 32-16,30-2-21 0,-14-2-52 15,-16 1 5-15,36-7-107 0,2-4-465 16,-20-1 174-16,36-21-1655 15,-45-5 1266-15,-1 26 13 0,3-21 91 16,-3 21 137-16</inkml:trace>
  <inkml:trace contextRef="#ctx0" brushRef="#br0" timeOffset="111170.3714">11677 9825 2616 0,'17'0'113'0,"-17"0"434"15,16 0-67-15,-16 0 0 0,12 0-32 0,-12 0-61 16,14 0-45-16,8 0-246 16,8 0-179-16,-18 0-31 15,0 0-149-15,1 0-146 16,3 0-163-16,22-17-882 0,-29 2 627 0,-2 15 115 15,1-17 169-15,-5 17 166 0</inkml:trace>
  <inkml:trace contextRef="#ctx0" brushRef="#br0" timeOffset="111333.7597">11706 9613 3602 0,'0'0'101'15,"51"0"451"-15,-22 0-173 0,12 0-68 16,0 0-144-16,3 0-79 0,60-20-541 16,-61 20-212-16,-1-25-484 0,-10 25-15 15,-10-24 189-15</inkml:trace>
  <inkml:trace contextRef="#ctx0" brushRef="#br0" timeOffset="112095.9683">7927 10447 2472 0,'-42'0'223'0,"21"0"-29"0,2 0 134 0,5-17-17 16,-1 17 48-16,1 0 348 0,9 0-440 15,1 0-73-15,4 0-58 16,0 0-7-16,0 0 47 0,31 0 104 0,-7 0-125 15,8 0-74-15,13 0 29 0,12 0-7 16,13 0 2-16,119 17 245 0,-78-17-133 16,15 0-4-16,20 19-52 0,12-19-6 15,187 8-63-15,-162-8-92 0,11 0 1 16,13 0 24-16,7 0-17 0,225-17 19 16,-213-3-11-16,16 20 64 0,-1-22-94 15,8 4 18-15,-4 1 19 0,240-23-14 16,-256 23 74-16,-11-3 25 0,-16 0 23 0,-8 10-29 15,118-7-32-15,-195 11-70 0,-21 2-69 16,-12 4-124-16,-28 0-110 0,-25 0-263 16,-28 0-773-16,-41 0 320 0,3 19 23 15,-11-19-239-15,-11 0 59 0,1 0 451 16</inkml:trace>
  <inkml:trace contextRef="#ctx0" brushRef="#br0" timeOffset="112738.9793">8976 10891 2691 0,'0'0'362'0,"0"0"134"0,0 0 130 15,0 19-26-15,0-19 47 0,0 14-157 16,0 12 397-16,0-8-527 0,0 6-39 15,0-1-67-15,0 9-84 0,0 35 34 16,0-30-182-16,0 5 39 0,16 1-61 16,-16 72-33-16,0-82-25 15,0 1-96-15,0-6-90 0,0 15-566 0,0-28 223 16,0 0-218-16,0-6-246 0,0-4-203 16,0-5-1052-16</inkml:trace>
  <inkml:trace contextRef="#ctx0" brushRef="#br0" timeOffset="113215.9615">8776 11070 2264 0,'-7'0'68'0,"-7"-12"219"0,9 1-33 16,0-1-36-16,1 4 11 0,0-1 42 15,4-24 220-15,0 22-268 0,0-2-74 16,20-1-32-16,-20 3 10 0,27-2-59 16,6-11 85-16,-14 14-75 0,4 1 18 15,3 0-70-15,-3 6 11 0,8 3-14 16,15-3-18-16,-22 3 5 0,-1 20-6 16,-8-20-13-16,-3 26-4 0,14 7 60 15,-20-13-3-15,-1 3 42 0,-1 3-58 0,-3-3 74 16,-1 5 46-16,-22 35 169 15,22-31-218-15,-21 1-11 0,21 1 37 0,-29-3-91 16,0 29 32-16,15-40-77 0,4 0 0 16,-3-1-9-16,4-6 28 0,9-6-46 15,-10 7 4-15,10-13 7 0,0 1 31 16,0-1 4-16,23-1-44 0,5 0 18 16,-6 0-66-16,-7 0 110 0,0 0-1 0,4 0 30 15,-1 19 92-15,16-19 145 16,-19 21-127-16,-3-21 16 0,1 20-59 15,4-9-54-15,0 18 2 0,-5-12-80 0,-2 0-32 16,-1-4-101-16,1 4-164 0,-1-6-147 16,2-2-850-16,-11-9 444 0,0 0-266 15,0 0-61-15,0 0 240 0</inkml:trace>
  <inkml:trace contextRef="#ctx0" brushRef="#br0" timeOffset="113476.9274">9410 11292 3932 0,'0'0'264'0,"0"0"151"16,0 0 40-16,23 0-8 0,-23 0 246 15,17 22-393-15,-17-22-45 0,0 0-59 16,19 26-30-16,-19-26-19 0,15 53 36 15,-15-30-147-15,12 0-21 0,-12-2-23 16,11-1 7-16,-11 23-135 0,0-26-30 16,0-2-106-16,0-5-100 0,0 0-135 15,0-3-170-15,0-2-1205 0,0-5 776 16,0 0 74-16,0 0 359 0</inkml:trace>
  <inkml:trace contextRef="#ctx0" brushRef="#br0" timeOffset="113925.9755">9391 11198 2975 0,'-4'0'198'0,"-2"0"128"0,-1 0 132 16,7 0-9-16,0 0 155 0,0 0-497 16,0 0-57-16,0 0-6 0,34-22 29 0,-15 22-26 15,20-37 35-15,-12 27-141 16,4-1 72-16,1 11-74 0,-1-13 44 0,28 5 55 15,-34-3-19-15,-2 11 1 0,-6 0-1 16,-5 0-20-16,-2 0 9 0,-5 27 57 16,-5-27-37-16,0 35 23 0,-30-35-21 15,30 30-51-15,-55 14 68 0,35-27-24 16,1 4 6-16,4-1-53 0,0-3-33 16,-3 1 18-16,6 2-119 0,-1-8 66 15,13-8-42-15,-8 0-12 0,8 0-84 16,0-4-170-16,30 0 254 0,-30 0 95 0,27 0 6 15,-6-20 62-15,-1 20 55 16,25 0 234-16,-25 0-142 0,-1 0-1 0,-1 0-24 16,-2 0 15-16,-5 20 247 0,-4-20-211 15,-7 24 8-15,0-6-37 16,-25 0-13-16,25 13 15 0,-53 13-24 0,34-20-126 16,-3 1-1-16,-2-4-28 0,-3 0 11 15,-12 15-152-15,14-24 37 0,-1-3-62 16,-3-4-110-16,0 0-41 0,4-5-302 15,-16 0-1067-15,20-34 644 0,9 34 171 16,0-29 245-16</inkml:trace>
  <inkml:trace contextRef="#ctx0" brushRef="#br0" timeOffset="114222.4757">8919 11768 3490 0,'0'0'231'0,"26"24"642"16,-26-11-244-16,36-13-176 0,-9 13-75 0,10-13-11 15,8 0-123-15,71 0-53 16,-42-28-190-16,4 28-48 0,7-22 60 0,1 2-44 16,74-18-391-16,-99 22 0 0,-1 2-207 15,-11 2-220-15,-19 3-151 0,-6 0-217 16,-10 2-520-16</inkml:trace>
  <inkml:trace contextRef="#ctx0" brushRef="#br0" timeOffset="114976.6847">9343 12252 2564 0,'21'-19'151'0,"-21"19"141"16,0 0 811-16,0 0-569 0,0 0-53 0,0 0-109 16,0 0-27-16,0 21 3 15,-20-2 186-15,20-19-370 0,0 34-18 0,0-16-26 16,0 4 41-16,0 28-40 0,18-19-34 16,-18-1-14-16,0 3 111 0,0-3-35 15,0 8-23-15,19 26-2 0,-19-26-112 16,0-8-12-16,19 0 0 0,-19-5 0 15,12 10 0-15,0-24 0 0,-12 0 0 16,0-10 0-16,0 3 0 0,0-4 0 16,0-19 0-16,0 19 0 0,0-34 0 15,-19 16 0-15,19-10-55 0,-17-37-215 0,-4 29 25 16,21-6 46-16,-25-2 21 0,10-3-20 16,-12-49-156-16,16 50 121 0,2-5 18 15,2-1 31-15,7 11-19 16,0-1 67-16,0-30-86 0,21 41 205 15,-21-1-6-15,36 11 4 0,-16 6 55 0,-1-4-51 16,23-5 43-16,-15 16-55 0,-8 5 34 16,-3 3 1-16,-1 0-5 0,9 25 19 15,-15-8-89-15,-5 3 130 0,-4 8-22 16,0-3 14-16,0 3 42 0,0 23-136 16,-25-21 74-16,25-1 24 0,-25 0 101 15,-1-10-151-15,-5 30-27 0,18-28-31 0,-7 2 84 16,3-7-26-16,0-4 2 0,6 5-148 15,11-12 29-15,0-3-28 0,0-2-52 16,0 0-45-16,0 0-53 0,20-27-376 16,-20 27 381-16,26-19 25 0,-7 19 120 15,9-22 63-15,-7 10 100 0,27 0 253 16,-28 12-107-16,1 0 7 0,-2 0-3 16,-2 0 20-16,6 0 191 0,-15 0-201 15,-3 25-70-15,-3-25 25 0,-2 26-10 16,0-9-9-16,-23 24 315 0,23-20-254 15,-26-1-36-15,7-5-115 0,-3 7 34 16,-20 11-50-16,16-23-44 0,2 2-85 16,-2-2-31-16,1 0-64 0,2-4-79 0,-17-6-617 15,18 0 133-15,3-19-205 0,6 19-89 16,7-34 146-16</inkml:trace>
  <inkml:trace contextRef="#ctx0" brushRef="#br0" timeOffset="115445.2037">10223 11597 1116 0,'0'0'84'16,"0"0"75"-16,0 0 68 0,-17 0 308 16,17 0-269-16,0 0 30 0,0 0 25 15,0 13 103-15,0-13 53 0,0 13 369 16,23-13-536-16,-23 16-41 0,0-4 63 16,0 1 55-16,23 23 321 0,-23-19-440 15,18 8-99-15,-18 2 1 0,0 1-101 16,0-2-38-16,10 20-78 0,-10-21-46 0,0-3-77 15,8-5-68-15,-8-3-273 0,10 10-769 16,-10-19 321-16,2 4-37 16,-2-9-1761-16</inkml:trace>
  <inkml:trace contextRef="#ctx0" brushRef="#br0" timeOffset="115634.823">10104 11722 4316 0,'0'0'212'16,"0"25"122"-16,0-25 278 0,0 0-19 0,32 21 516 15,8-21-869-15,-13 0-134 0,3 0-52 16,3 0-105-16,1 0-64 0,38-17-601 16,-37-7 91-16,-5 24-335 0,-1-24-144 15,-5 11-234-15,17-17-705 0</inkml:trace>
  <inkml:trace contextRef="#ctx0" brushRef="#br0" timeOffset="115886.8164">10770 11308 4043 0,'0'0'261'0,"0"-11"572"16,0 11-252-16,0 0-77 0,0 0 2 15,0 31 30-15,0 2 191 0,0-33-589 16,0 49-76-16,20-20-62 0,-20 4 0 16,0 2 0-16,24 45 0 0,-1-37 0 0,-23 10 0 15,0-9 0-15,19-2 0 16,0 29-136-16,-8-40-93 0,-2-8-135 0,-9-2-248 16,17-6-73-16,-7-10-377 0,7-2-1431 15,-5-3 1237-15,-8 0 500 0</inkml:trace>
  <inkml:trace contextRef="#ctx0" brushRef="#br0" timeOffset="116331.9839">10690 11301 3458 0,'-9'-5'216'0,"-3"5"160"15,3 0 119-15,-6 0 535 0,13 0-599 0,1 0-62 16,1-20-71-16,0 20-112 0,0-14-113 15,30 14-60-15,-30-33-9 0,32 11-44 16,-12 4 3-16,7 0-24 0,29-14-89 16,-18 9 119-16,-5 12-13 0,6 11 123 15,-5 0-118-15,25 22 44 0,-34-22 10 16,-7 27 4-16,-7-5-4 0,1 7 28 16,-12 0-7-16,0 35 124 0,-28-30-25 15,28-1-10-15,-30 3 19 0,11-2-14 16,2 27-6-16,17-36-154 0,-29 4 35 15,12 1-6-15,3-6-3 0,-9 19 63 16,14-30-71-16,-1-1-37 0,-5-11-15 16,11 5-41-16,4-6 17 0,0 0-57 15,0 0 94-15,0 0 17 0,30-21 9 0,-30 21 0 16,42 0 3-16,-26 0 8 16,11 0 39-16,-8 0 19 0,4 18 2 0,0-18 45 15,12 46 110-15,-20-29-91 0,0 8-14 16,-9-9-25-16,5 7-11 0,6 21-35 15,-8-28-70-15,-4 5-72 0,6-5-73 16,-4-3-175-16,0 2-175 0,10-8-940 0,-10 4 459 16,5-11-73-16,5 0-136 15,-1-32 380-15</inkml:trace>
  <inkml:trace contextRef="#ctx0" brushRef="#br0" timeOffset="116593.7677">11476 11504 3685 0,'0'0'183'16,"-20"0"622"-16,20 0-211 0,-17 0-11 16,17 17-47-16,0-17-19 0,-18 18 285 15,18 6-558-15,-19-10-92 0,19 6-66 16,-13 1-82-16,5 1-4 0,-7 36 0 16,4-28 0-16,6-1 0 0,2 2 0 15,1-8 0-15,2 26 0 0,25-16 0 16,-25-22 0-16,48 3 0 0,-31-2 0 15,-1-12-24-15,5 0-136 0,-1 0-111 16,16 0-669-16,-20-22 392 0,-5 22-21 16,0-19-130-16,-2 19-121 0,-5-23-29 15,1-3-963-15,-5 26 1133 0,0-26 187 16</inkml:trace>
  <inkml:trace contextRef="#ctx0" brushRef="#br0" timeOffset="116813.4561">11345 11672 2691 0,'0'0'244'16,"0"0"88"-16,0 16 144 0,18-16 38 0,-18 0-117 15,18 10 63-15,8-10-426 0,-12 0-62 16,8 0-11-16,-4 0-84 0,4 0-54 15,19-17-612-15,-28 17 238 0,-2-20-124 16,-5 20-75-16,-3-11 50 0,8-4-358 16</inkml:trace>
  <inkml:trace contextRef="#ctx0" brushRef="#br0" timeOffset="116986.7532">11409 11439 4416 0,'0'0'289'0,"19"0"74"16,-19 0 113-16,33 0-72 0,-13 0-105 15,28 0-12-15,-28 0-405 0,4 0-198 16,-4 0-233-16,-1 0-466 0,1 0-1676 16,-12 0 1614-16</inkml:trace>
  <inkml:trace contextRef="#ctx0" brushRef="#br0" timeOffset="126897.7608">16752 672 1836 0,'0'-1'45'16,"0"1"151"-16,0 0 47 16,0 0-132-16,0 22 116 0,0 0-70 15,0-7-140-15,0-1 18 16,0 1 0-16,0 32-16 0,0-18-13 15,0 3 18-15,0 12-25 0,22 89-100 16,-6-84 110-16,-16 6 103 16,21 3-101-16,-8 83 14 0,-2-60-67 0,-4 10 60 15,-2 10-10-15,2 10-21 0,3 143 182 16,-7-124-148-16,0 23 28 0,-3 10-96 16,4-1 72-16,-3 14-3 0,4 179-30 15,-2-162 24-15,2 10-9 0,-1-2 59 16,2 2-55-16,0 19-21 0,8 224-34 15,-5-207 62-15,-6 3-12 16,4 5 8-16,-3 4-6 0,3 263-31 0,-7-251 28 16,0 13 1-16,0 9 49 0,0 5-64 0,0 4 12 15,-23 302-15-15,-4-287 42 16,12 0-61-16,-4 2-13 0,2-1 4 16,-20 302-75-16,23-311 80 0,-1 14 10 0,-2 1 37 15,6-5-14-15,0 6 66 16,-10 288-65-16,10-288 12 0,0-13-65 0,-1-4 27 15,1-7 23-15,-4 2 16 0,-17 259-5 16,11-271-7-16,-2-21 4 0,-2 1 23 16,-1-2-22-16,-33 217-25 0,29-252 6 15,1 2 3-15,-2-10 15 0,5-10-13 16,1-8-2-16,-12 157-11 0,18-188 17 16,10-12 37-16,1-15-38 0,8-10-11 0,0 88-247 15,0-131-123-15,26-6-230 0,-9-8-58 16</inkml:trace>
  <inkml:trace contextRef="#ctx0" brushRef="#br0" timeOffset="163168.9842">18295 3374 454 0,'-4'-4'6'0,"-1"4"27"0,3 0 60 0,0 0 64 16,1 0 99-16,-1 0 385 0,0 0-323 16,2 0-52-16,-1 0-66 0,1 0 47 15,-1 0 355-15,1 0-206 0,0 0 0 16,0 0-6-16,0 0-56 0,21-18-57 15,-5 18 285-15,-16-15-269 0,0 15 14 16,0 0-84-16,12-11 32 0,-12 11-67 16,8 0 145-16,-8 29-220 0,0-13-2 15,0 9-9-15,0 9-28 0,27 45 40 16,-3-32-50-16,-24 0 67 0,33 0-64 16,-16 9 1-16,4-2-6 0,22 17-28 0,-19-34-17 15,2-6-13-15,-4-7-1 16,4-6-25-16,17-9 22 0,-17-9 0 0,-5 0 22 15,-3-37-32-15,0 4-35 0,4-8-33 16,6-66-209-16,-14 46 127 0,-11-8-60 16,-1-1 80-16,-2-6 26 0,0-59-13 15,0 72 121-15,0 1-20 0,-19 8 19 16,19 6 116-16,0-3-23 0,0 32 11 16,0 13-93-16,0 6 18 0,0 0-6 15,19 39-66-15,-19 17-74 0,24-25-133 16,-24 8-197-16,25 0-149 0,-13 2-321 0,-1 0-166 15,22 39-1304-15,-19-43 1595 0</inkml:trace>
  <inkml:trace contextRef="#ctx0" brushRef="#br0" timeOffset="163526.7513">19265 3693 715 0,'5'-21'16'0,"-2"21"108"16,-1-17 383-16,2 0-181 0,-3 17-77 15,-1-6-38-15,0 6-18 0,0-6 244 16,0 6-218-16,0 0 86 0,0 0 115 15,-24 0 13-15,24 0 128 0,-17 19-5 16,-7 2-356-16,6-21-85 0,1 21 123 0,-1-10 58 16,-19 21 34-16,19-17-204 15,0 7-11-15,-1-12 87 0,4 13-99 16,2 1-54-16,-1 15-76 0,11-10-33 0,3-8-59 16,0 0-167-16,20 0-128 15,20 3-786-15,-18-19 314 0,2 6-174 0,6-10-121 16,2-1 272-16,-1 0 314 0</inkml:trace>
  <inkml:trace contextRef="#ctx0" brushRef="#br0" timeOffset="163803.4457">19734 3684 3072 0,'0'-6'58'16,"-22"-6"286"-16,22 12-50 0,-16 0-22 15,16 0 20-15,-23 0-22 0,10 0-32 16,-11 0 66-16,10 0-234 0,1 21 7 16,0-21 84-16,-4 30-14 0,-8 0 306 15,9-6-263-15,10-2 22 0,-6 5-44 16,4 3-30-16,2 0-34 0,6 32-80 16,0-30 15-16,0-8-44 0,24 2 47 15,-7-4-157-15,24 2-449 0,-17-10 187 16,3-3 18-16,7-10-108 0,-1 3-58 15,-3-4-277-15,33-18-1182 0,-33 18 1114 16,-4-32 317-16</inkml:trace>
  <inkml:trace contextRef="#ctx0" brushRef="#br0" timeOffset="164064.8323">20052 3805 2398 0,'0'0'56'0,"17"0"99"15,-17-24 170-15,0 24 120 0,18 0 105 16,-3-18 418-16,-15 18-664 0,23 0-117 16,-9 0-49-16,3-13-12 0,28 13 74 15,-20 0-170-15,-1 0-66 0,5 0 37 16,3 0-112-16,-1 0-37 0,20 0-258 15,-28 0 98-15,-7 0-115 0,4 0-171 16,-11 0-172-16,3 0-910 0,-4 0 1007 16,-8 0 211-16</inkml:trace>
  <inkml:trace contextRef="#ctx0" brushRef="#br0" timeOffset="164244.1386">20140 3953 3777 0,'0'21'162'0,"0"-10"96"0,25 4 408 15,14-15-476-15,-21 17-44 0,8-17-115 0,3 0-126 16,32 0-906-16,-36 0-3 16,1 0-213-16,-4 0 275 0</inkml:trace>
  <inkml:trace contextRef="#ctx0" brushRef="#br0" timeOffset="165064.9713">21832 3358 2181 0,'0'0'106'0,"0"0"347"0,0 0-16 15,0 0 70-15,0 0 96 16,0 0-103-16,0 0-138 0,0 0 156 15,0 0-222-15,22 0 49 0,-22 0-81 0,0 0-41 16,47 19 214-16,-47 12-189 0,28 0 12 16,-11-2-36-16,-6 8-78 0,5 4-65 15,-3 59-81-15,0-53 0 0,-1 3 0 16,3-1 0-16,-5-2 0 0,2-8 0 16,3-1 0-16,7 14 0 0,5-7 0 15,-17-24 0-15,18-13 0 16,3-8 0-16,-16-26 0 0,19-16 0 15,-17 3 0-15,1 4 0 0,-2-5 0 16,-3-7 0-16,-3-2 0 0,5-72-9 16,-14 55-21-16,1 7 17 0,-2 0 13 15,0 6 8-15,0-44 36 0,0 72-44 16,0 8 0-16,0-8 0 0,0 17 0 16,0 8 0-16,0 0 0 0,0 29 0 0,0-29 0 15,0 25 0-15,0 3 0 16,20 2 0-16,-7-16-19 0,-13 3-125 15,16-3-145-15,-16-14-319 0,15 17-211 16,-4-5-1486-16,-1-12 1020 0,-3 0 75 16,1 0 413-16</inkml:trace>
  <inkml:trace contextRef="#ctx0" brushRef="#br0" timeOffset="165600.5449">22770 3735 786 0,'0'-5'145'0,"0"2"24"0,0-4 133 16,0 3 79-16,0 0-67 0,0 4 283 15,0 0-318-15,0 0 8 0,0 0 71 16,0 0 86-16,-25 0-55 0,5 0 141 16,20 16-348-16,-26-16-145 0,6 24 60 15,0-24 155-15,-18 33 296 0,19-8-160 16,-1-1-191-16,5-3 5 0,3 4-11 15,2-8-89-15,3 41 55 0,7-32-141 16,0-5-42-16,0 5-34 0,24-4-43 0,8 20-346 16,-12-31 64-16,6-1-100 15,1-5-244-15,5-3-226 0,-1-2-206 0,32-24-1011 16,-32 24 1588-16</inkml:trace>
  <inkml:trace contextRef="#ctx0" brushRef="#br0" timeOffset="165874.7664">23093 3757 3370 0,'-21'0'328'15,"0"0"-11"-15,21 0 83 0,-16 0-50 16,16 0-110-16,-17 0-24 0,7 31 107 16,10-14-176-16,0-17-8 0,0 32-28 15,0-14-47-15,0 4-6 0,20 22-128 16,-20-21 78-16,0 1 23 0,16 0-28 15,-16-3 63-15,21 16-123 0,-2-23 35 16,-7 7-11-16,-2-4-79 0,4-7 42 16,9 7-115-16,-12-12 78 0,3-5-79 15,0 8-9-15,-5-8-128 0,3 0-165 16,12-22-832-16,-16 22 567 0,3 0 14 16,-3-24 126-16,-3 2 102 0,1 5 230 15</inkml:trace>
  <inkml:trace contextRef="#ctx0" brushRef="#br0" timeOffset="166106.2341">23026 3895 1700 0,'0'0'135'0,"0"0"282"16,0 14-93-16,25-14 72 15,-25 0-38-15,23 0 14 0,-8 0-45 0,19-22 76 16,-17 22-297-16,4 0-69 0,-1 0-168 16,1 0 25-16,-2 0-126 0,16-19-405 15,-21 19 231-15,-3-22-59 0,-2 22-130 16,-2 0-30-16,1-21-430 0</inkml:trace>
  <inkml:trace contextRef="#ctx0" brushRef="#br0" timeOffset="166276.9283">23127 3698 3772 0,'0'0'279'0,"26"0"-39"16,-10 0 80-16,2 0-15 0,18 0-261 15,-17 0-227-15,-5 0-223 0,2-24-245 16,-5 24-449-16,3 0 20 0</inkml:trace>
  <inkml:trace contextRef="#ctx0" brushRef="#br0" timeOffset="166624.0098">23839 3580 1813 0,'0'0'104'15,"13"21"848"-15,-13-4-436 0,0-17 2 16,10 17 445-16,-10 3-637 15,8-8-49-15,-8 0-7 0,0 10 84 0,0-3-113 16,0 25 54-16,0-17-291 0,0-4-1 16,0 12 36-16,0-6-87 0,0 26-319 15,0-21 97-15,0-10-62 0,0-2 41 16,0 0 98-16,0-14-425 0,0 15-911 16,0-12 518-16,0-11 195 0,0 0 223 15</inkml:trace>
  <inkml:trace contextRef="#ctx0" brushRef="#br0" timeOffset="166791.4426">23729 3837 3812 0,'0'0'98'0,"51"0"429"15,-26 19-207-15,11-19-98 0,5 0-244 16,0 0-289-16,0 0-311 0,42 0-1443 15,-45 0 1066-15,-2-22 348 0</inkml:trace>
  <inkml:trace contextRef="#ctx0" brushRef="#br0" timeOffset="167385.9713">24966 3222 1946 0,'18'-17'82'16,"-18"9"107"-16,0 2 102 0,0-2 112 16,0 2 548-16,0 3-511 0,0 0 15 15,13 3-52-15,-13 0 94 0,0 0 14 16,14 26 383-16,-10 11-543 0,1-8-33 15,4 9-100-15,-9 2-41 0,5 70-112 16,-3-52-65-16,-2 1 0 0,0 8 0 0,0-3 0 16,-21-1 0-16,21 2 0 0,-20 33 0 15,7-7 0-15,13-56 0 16,0 14-196-16,0-28-141 0,0-8-282 16,0 3-285-16,0-13-249 0,21-3-1533 15,-21 0 1551-15,31-36 427 0</inkml:trace>
  <inkml:trace contextRef="#ctx0" brushRef="#br0" timeOffset="167688.1304">25396 3664 3036 0,'0'-5'116'0,"0"-4"234"16,0-3 378-16,0 7-401 0,0 2-174 15,0 3 51-15,0 0-33 0,0 0 4 16,0 25 32-16,0-25-90 0,0 32 5 16,0-10 73-16,0 4 10 0,0 33 180 15,0-23-263-15,0 0-6 0,0-2-22 16,0 4-48-16,-21 3-9 0,21 18-18 16,0-29 4-16,0-2-122 0,0-4 67 15,0-6-35-15,29 3-92 0,-29-20-89 0,32 2-110 16,-11-3 53-16,4 0-151 0,25-26-668 15,-25-8 398-15,-6 10 46 0,2 24 12 16,-3-28 3-16,-4 7 115 0,6 4-108 16</inkml:trace>
  <inkml:trace contextRef="#ctx0" brushRef="#br0" timeOffset="167951.274">25404 3867 2398 0,'0'-21'163'0,"0"21"14"0,0 0 573 16,0 0-387-16,0 0 64 0,0 0-82 15,0 0-96-15,0 0-49 0,24 0 82 16,2 0-199-16,-10 0-37 0,7 0-27 15,3 0-94-15,26-15-130 0,-28 15-32 0,-1 0-175 16,-2 0-173-16,0 0-200 0,-9-18-149 16,8 18-573-16,-13 0 1040 0</inkml:trace>
  <inkml:trace contextRef="#ctx0" brushRef="#br0" timeOffset="168143.1747">25503 3539 4224 0,'0'0'129'0,"52"0"335"0,-33 0-172 16,14 0-111-16,-11 0-63 0,9 0-159 16,27 0-467-16,-30-26-122 15,-7 26-193-15,-2-14-250 0,-1 14 50 0,-3-23 287 16</inkml:trace>
  <inkml:trace contextRef="#ctx0" brushRef="#br0" timeOffset="168440.2638">26108 3267 3238 0,'0'0'138'16,"0"-14"192"-16,0 14 143 0,0 0 27 16,18 0 233-16,-18 0-387 0,0 24 57 15,17-7-67-15,-17 14 143 0,10-1-192 16,-1 47 140-16,-9-45-277 0,7 20-33 16,-7 1-59-16,0 11-51 0,0 53-10 15,0-58 53-15,0 0 8 0,0 4-203 16,0-10-22-16,0-7-104 0,-16 12-547 15,16-30 317-15,0-7-150 0,0-6-189 0,0 0-144 16,0-8-1221-16,0-6 1422 0,0-1 276 16</inkml:trace>
  <inkml:trace contextRef="#ctx0" brushRef="#br0" timeOffset="168962.7213">25949 3269 2688 0,'0'-11'117'16,"0"-5"112"-16,0 5 76 16,0-1-9-16,19-14 244 0,4 18-303 0,-23 3-55 15,31-4-60-15,-8 7 37 0,4-4-144 16,38-6 103-16,-27 8-156 0,1-4 74 15,5 8 11-15,-2 0-88 0,38 0 37 16,-47 0 94-16,1 0-85 0,-7 24 132 16,-7-24-127-16,-4 25-88 0,2 16-51 15,-14-17 124-15,-4 3-22 0,0 5-8 0,0-11 83 16,-31 13-11-16,-7 29 133 0,15-31-182 16,-6-2 39-16,4 2 0 0,-6-10-30 15,-30 44 90-15,34-40 16 16,0-5-60-16,9 4 24 0,0-4-87 15,-3-2-35-15,2 14 117 0,15-22-18 0,2-3-27 16,2 0-19-16,0-7-165 0,25-1-57 16,-25 0 69-16,31 0 87 0,-31 0 42 15,34-19-17-15,-11 19 214 0,14 0-166 16,-19 0-16-16,2 0-117 0,-5 0 196 16,-1 0-50-16,7 48 181 0,-15-28-123 15,-6-1 33-15,5-19 77 0,-5 27 5 16,0-3 11-16,0 13 114 0,0-14-243 0,0 0-15 15,0 3-32-15,0 7-82 0,0 12-265 16,0-28 29-16,25 2-57 0,-25-12-152 16,21 1-260-16,-21-4-139 0,35-4-1124 15,-24 0 1338-15,0 0 265 0</inkml:trace>
  <inkml:trace contextRef="#ctx0" brushRef="#br0" timeOffset="169288.7629">26731 3691 2411 0,'0'0'83'0,"0"0"125"16,0 0 119-16,0 0 92 0,-17 21 471 15,17-3-588-15,0-18-33 0,0 27-74 16,-15-8-90-16,15 1 83 0,-23 32 83 15,12-20-50-15,2-3-26 0,-2 0 103 16,1 1-221-16,-3 26 10 0,9-33-127 16,2-2 62-16,2-10-18 0,0 8-39 0,0-8-44 15,29 5-27-15,2-7 48 0,-13-9-64 16,2 0-49-16,3 0-64 0,22 0-257 16,-21-21 278-16,-3 21-99 0,1 0-127 15,0-19-67-15,-7 19-89 0,6 0-610 16,-13 0 617-16,-2 0 102 0,-6 0 78 15,0 0 140-15</inkml:trace>
  <inkml:trace contextRef="#ctx0" brushRef="#br0" timeOffset="169602.3323">26701 3870 2038 0,'0'0'121'0,"0"0"78"15,0 0 125-15,20 0 491 0,-2 0-442 0,-3 0-124 16,0 0-49-16,4 0-67 15,2 0-130-15,26-21 141 0,-20 21-230 16,-3 0-16-16,-1 0-200 0,0 0 30 0,-6-22-34 16,8 22-322-16,-15 0 284 15,-8-18-71-15,-2 18-94 0,0-21-2 0,0 21-290 16,-23 0 628-16</inkml:trace>
  <inkml:trace contextRef="#ctx0" brushRef="#br0" timeOffset="169792.4958">26813 3649 3311 0,'0'0'177'0,"23"0"197"0,-7 0 87 16,60 0 987-16,-47 0-1116 15,32 0 169-15,-34 0-402 0,2 0-99 16,-8 0-393-16,-4 0-122 0,6 0-1829 15,-17 0 1000-15,-4 0 194 0</inkml:trace>
  <inkml:trace contextRef="#ctx0" brushRef="#br0" timeOffset="178560.7482">25760 4127 1156 0,'0'0'97'0,"0"0"68"15,0 0 62-15,0 0 53 0,0 0-60 0,-23 0 148 16,23 0-182-16,-18 0 13 16,18 0-13-16,-13 0-9 0,13 16-14 0,-9 0 167 15,9 8-139-15,-10-8 28 0,10 1-24 16,-4 2-25-16,4 20 130 16,0-21-214-16,0-2 7 0,0 1-87 0,0-3-1 15,0 1 44-15,25 5 32 16,-10-12-99-16,-15-4 49 0,25 2-184 0,-11-6-131 15,4 0-38-15,23-21-417 0,-20 21 460 16,2-17 88-16,0-7 29 0,-4 10 40 16,18-23 59-16,-24 22 55 0,-2-6-1 0,-4 1 18 15,-2-4-47-15,-5 9 35 0,0-28 34 16,-23 5 0-16,23 14 33 0,-29 5 17 16,11 0 44-16,-7 2 29 0,-24 1 150 15,21 10-188-15,0 6 8 0,1 22-38 16,3-22-52-16,-13 40 31 0,23-20-139 15,6 1-62-15,6 1-185 0,2 1-181 16,0-1-215-16,19 22-750 0,12-26 960 16</inkml:trace>
  <inkml:trace contextRef="#ctx0" brushRef="#br0" timeOffset="178987.5154">25865 4267 1857 0,'0'0'97'16,"14"0"105"-16,-7 0 83 0,10 0 604 15,-10 18-428-15,4-18 26 0,0 0-146 16,1 26-28-16,7 9 117 0,-6-13-242 16,-3 3-111-16,1-1-36 0,-3 5-60 0,-4 0-60 15,9 25-263-15,-11-33-42 0,1 1-300 16,-1-7-447-16,1 7-8 0,5-7-541 16</inkml:trace>
  <inkml:trace contextRef="#ctx0" brushRef="#br0" timeOffset="180349.9477">23418 4096 5 0,'0'0'99'15,"-16"0"8"-15,16 0 167 0,0 0-218 16,0 0-1-16,0 0-75 0,-9 0 222 15,9-25-112-15,0 25 106 0,-6 0-114 16,6 0 34-16,-5 0 23 0,3 0 14 16,-7 0 59-16,6 0-105 0,-1 0-10 0,0 0 13 15,0 0 63-15,1 0-32 0,-7 28 115 16,8-10-146-16,-3-18-32 16,0 25-5-16,-1-4-20 0,4-6 29 0,0 21 96 15,2-18-104-15,0 0-14 0,0 2-17 16,25-1-24-16,-25 3 30 0,22 9-70 15,6-17 32-15,-14 1-38 0,5-7-14 16,-1-2-50-16,19-3-179 0,-20-3 157 16,2 0 49-16,-5 0 13 0,4-29-68 0,-6 12 17 15,11-9-2-15,-14 1 34 0,-2 4 20 16,-2-6-5-16,-1 5-35 0,-4-4 82 16,0-31 46-16,0 22 4 0,-26 7 29 15,26 2 24-15,-27 1 8 0,-6-9 127 16,15 24-125-16,-2 2-3 0,-3 8 2 15,-43 20 133-15,45 5-197 16,0-25-35-16,3 28 6 0,-9 10-8 16,19-18-45-16,-1-3-99 0,9 1-59 15,0 1-128-15,0 16-824 0,21-21 502 16,-21-2 128-16</inkml:trace>
  <inkml:trace contextRef="#ctx0" brushRef="#br0" timeOffset="180711.0049">23512 4231 1250 0,'0'0'70'0,"0"0"60"0,9 29 199 16,3-29-194-16,-2 36-39 0,2-7-30 0,3 5-46 16,4-1-112-16,25 48-607 0,-19-50 194 15,2-1 79-15</inkml:trace>
  <inkml:trace contextRef="#ctx0" brushRef="#br0" timeOffset="183505.5001">17853 8240 889 0,'0'-21'201'16,"0"21"-77"-16,0 0 103 0,0-15-16 16,0 15-16-16,0 0 18 0,0-9 170 15,0 9-228-15,0 0 29 0,0 0-54 0,0-8 92 16,0 3 451-16,13 0-294 16,-13 0-29-16,0 1-15 0,0 3-37 15,9-4-6-15,-9 0 301 0,0-1-303 0,5 3 12 16,-5 3-35-16,4 0 52 15,-4 0 268-15,0 20-372 0,0-20-93 0,0 39-87 16,0-14-35-16,0 5 0 0,23 8 0 16,11 45 0-16,-34-38 0 0,24-1 0 15,-11-10 0-15,6 6 0 0,-2-9 0 16,4-2 0-16,0 5 0 0,24-7 0 16,-1-20 0-16,-23-7 0 15,23-64 0-15,-8-18 0 16,-18 36 0-16,9-58 0 0,-18 48-34 15,-6-2-51-15,-3 1-33 0,0-2-3 0,-25-54-19 16,25 69 129-16,-20 1 22 0,20 10 36 16,-14 10 30-16,14 6 30 0,0 17 67 15,0 0-145-15,0 33-52 0,0-1-107 16,0-3-140-16,20 42-778 0,-20-38 262 16,0 6-312-16,18 3-226 0,-18 7-75 15,11-19 270-15</inkml:trace>
  <inkml:trace contextRef="#ctx0" brushRef="#br0" timeOffset="183822.1381">18752 8371 2529 0,'0'0'-9'15,"0"0"21"-15,0 0 130 0,0 0 11 16,0 0 64-16,0 0-5 0,0-19-37 16,0 19-12-16,0 0 74 0,0 0-56 15,0 0 64-15,0 0-10 0,0 0 158 0,-30 21 215 16,1 6-327-16,10-27-9 16,-4 39-17-16,7-17 9 0,-1 4-8 0,3 32 86 15,-2-29-251-15,9-2-57 0,0 4-40 16,7-7 21-16,23 15-134 0,-23-24-34 15,21-1-142-15,-3-7-140 0,3 0-115 16,3-6-270-16,19-1-1144 0,-20 0 846 16,2-29 272-16,-2 29 305 0</inkml:trace>
  <inkml:trace contextRef="#ctx0" brushRef="#br0" timeOffset="184094.5009">19053 8376 3719 0,'0'-5'222'0,"0"-8"545"16,0 12-273-16,0 0-124 0,0 1-26 16,-17 17 560-16,17-17-758 15,-15 25-32-15,15 13 121 0,-18-9-134 16,18-1 0-16,-16 0 6 0,9 7-1 16,-4 36 158-16,7-33-171 0,0-3-102 15,4-4 31-15,0 1-20 0,0-1-2 16,22 15-16-16,1-29-100 0,-4-14-56 15,1-3-59-15,4 0-50 0,23 0-481 16,-23-24 307-16,4 24 13 0,-4-22 13 16,-3 22-70-16,-5 0-37 0,7-37-703 0,-16 37 669 15,0-19-162-15,-7 19 94 0,0-14 104 16</inkml:trace>
  <inkml:trace contextRef="#ctx0" brushRef="#br0" timeOffset="184326.7533">18953 8561 3009 0,'0'0'240'0,"0"21"182"0,0-21 142 0,0 0-62 15,0 14-31-15,22-14 78 0,4 0-354 16,-4 0-128-16,7 0-45 0,1-19-27 15,39-2-320-15,-37 21 60 0,-1-21-91 16,-2 21-102-16,-7-16-239 0,-7 16-138 16,0-11-1055-16,-15 11 1249 0,0-7 229 15</inkml:trace>
  <inkml:trace contextRef="#ctx0" brushRef="#br0" timeOffset="184515.2949">19040 8351 3884 0,'19'0'211'0,"-19"0"138"15,25 0 79-15,8 0 533 0,-14-16-668 16,-1 16-51-16,-1 0-156 0,0-13-161 16,12 13-486-16,-19 0-25 0,1 0-345 15,-6 0-314-15,3-7-39 0,-2 7 246 16</inkml:trace>
  <inkml:trace contextRef="#ctx0" brushRef="#br0" timeOffset="184921.7706">19704 8354 1580 0,'0'0'95'0,"0"0"80"16,0 0 72-16,0 0 101 0,-24 0 21 0,5 0 649 16,19 19-529-16,-29-19-114 0,14 25 2 15,-4-6-10-15,4 6 18 0,-21 32 501 16,19-27-575-16,8 1-68 0,-4-10-181 16,5 13 53-16,8 29-42 0,0-46-72 15,26 5-36-15,-3 2-29 0,-3 0-55 16,43 10-218-16,-27-27 88 0,2-4-119 15,-1 2-6-15,1-5-81 0,-2-20-23 16,38-16-558-16,-47 11 544 0,0-1 26 16,-4-3 122-16,-3 2 149 0,-4-4-6 15,-3-37-165-15,-13 34 148 0,0-2 8 16,-21 5 135-16,1-1 6 0,-38-18 213 16,25 35-20-16,-4 8 130 0,-2 4-64 15,0 3 14-15,2 0-34 0,-32 56-31 0,44-34-119 16,3 5-40-16,6-4-110 0,5 4-122 15,11 2-222-15,0 15-666 0,29-22 737 16</inkml:trace>
  <inkml:trace contextRef="#ctx0" brushRef="#br0" timeOffset="185194.6022">19727 8623 4405 0,'24'17'226'16,"-24"-17"216"-16,17 0 151 0,-17 19-5 16,22-9 6-16,4 21 277 0,-15-16-592 15,3 5-125-15,-1-1-115 0,0 4-39 16,6 26 0-16,6 18-306 15,-13-31-559-15,-8-21 88 16,4-5-140-16,-1 3-189 0,11 4-1345 0,-10-13 1535 16,2-4 317-16</inkml:trace>
  <inkml:trace contextRef="#ctx0" brushRef="#br0" timeOffset="185452.8593">20343 8472 3136 0,'0'-2'396'0,"0"-3"105"16,0 3 71-16,0 0 64 0,0 1 171 0,22 1-370 15,-22 0-152-15,21 0 60 0,-5 0-166 16,5 15-103-16,29-15-40 0,-22 0-79 15,3 0-50-15,-2 0-80 0,2 0-219 16,23 0-603-16,-30 0 340 0,-8 0-166 16,-2 0-106-16,-4-15-140 0,-3 15 64 15</inkml:trace>
  <inkml:trace contextRef="#ctx0" brushRef="#br0" timeOffset="185618.8188">20313 8659 3626 0,'33'9'185'16,"-12"-3"112"-16,35-6 570 0,-19 0-586 15,4 0-179-15,3 0-20 0,-2 0-122 16,37 0-344-16,-45 0-457 0,-6 0-341 16,-1 0-43-16,-11 0 155 0</inkml:trace>
  <inkml:trace contextRef="#ctx0" brushRef="#br0" timeOffset="186258.2841">21481 8156 2574 0,'-8'-7'129'0,"3"7"227"15,-1 0 131-15,4 0 168 0,2 0 602 16,0 29-662-16,0-29-21 0,23 21 8 15,-23-21-121-15,41 49 35 0,-13-3-471 16,-13-12-25-16,19 44 0 16,-1 5 0-16,-17-40 0 15,5 0 0-15,14 33 0 0,-17-46 0 16,-2-4 0-16,1-6 0 0,0-8 0 16,0-4 0-16,-3-6 0 0,15-2 0 15,-8-63 0-15,-15 34 0 16,-2-8 0-16,3-48 0 0,-7-11 0 15,0 42 0-15,-23-74 0 16,6 39 0-16,17 53 0 0,-15-9 0 16,15 36 0-16,0 41 0 15,25-14 0-15,-8 31 0 0,-17-21-164 16,15 7-158-16,-15 2-255 0,20 1-230 16,8 25-1210-16,-16-34 890 0,3 0-113 15,6-7 304-15,-7-1 280 0</inkml:trace>
  <inkml:trace contextRef="#ctx0" brushRef="#br0" timeOffset="186548.7609">22397 8503 1903 0,'3'0'69'16,"2"-17"99"-16,-1 17 109 0,3 0 36 15,-7 0 520-15,0-14-407 0,0 14-15 16,0 0-70-16,0 0-102 0,0 0-21 0,-22 0 425 16,5 0-247-16,17 0 22 0,-28 15-64 15,11-15 24-15,-15 41 213 0,13-24-438 16,1 5-93-16,-2 2-60 0,5-9 0 16,9 16 0-16,-2 19 0 0,8-33-23 15,0 6-123-15,20-6-75 0,0 2-144 16,25 8-817-16,-18-23 409 0,1-4-243 15,1 0-102-15,0 0-82 0,8 0 146 16</inkml:trace>
  <inkml:trace contextRef="#ctx0" brushRef="#br0" timeOffset="186786.75">22866 8529 3626 0,'-21'0'278'0,"21"0"122"0,-20 0 68 0,20 0-5 15,-24-18-114-15,-2 3 319 0,10 15-348 16,1 0-29-16,0 0-72 0,-1 0 18 16,-10 19 153-16,9 6-213 0,1-4-45 15,2-1-42-15,1 5-23 0,5 1-51 16,-7 31-16-16,9-25 0 0,6 0 0 0,0 0-10 16,0 0-2-16,33 13-275 15,7-22 12-15,-7-7-226 0,0-7-174 0,3-1-311 16,0-8-301-16,79-21-2291 15</inkml:trace>
  <inkml:trace contextRef="#ctx0" brushRef="#br0" timeOffset="187222.7338">23880 8681 2989 0,'0'0'208'0,"-17"0"208"15,17 0 118-15,-13 0 737 0,6 0-793 16,7 19-28-16,0-19-90 0,37 0-3 15,-11 0 5-15,50 0 186 0,-28 0-425 16,5 0-79-16,-2 0-101 0,-4-31-91 16,30 31-508-16,-47-16 136 0,-6 16-123 15,-4 0-259-15,-11-14-274 0,-4 14-168 16,1 0-749-16</inkml:trace>
  <inkml:trace contextRef="#ctx0" brushRef="#br0" timeOffset="187632.9958">24764 8053 1979 0,'0'-4'77'16,"0"4"128"-16,0-5 146 0,0 5 168 15,0-2 66-15,0 0 647 0,0 2-559 16,0 24-21-16,0-24 48 0,23 31-92 15,-6 19-7-15,-17-17-592 0,18 6-9 16,-18 4 0-16,11 7 0 0,-11 5 0 16,0 4 0-16,0 3 0 0,0 60 0 15,0-26 0-15,0-56 0 0,0 17 0 16,24-38-101-16,-24-6-307 0,22-3-360 16,-22-8-356-16,31-2-343 0,13-26-1355 15,-24 26 1898-15</inkml:trace>
  <inkml:trace contextRef="#ctx0" brushRef="#br0" timeOffset="187922.4099">25342 8490 2427 0,'6'-12'120'0,"-3"6"83"15,0-6 71-15,2 3 86 0,-3-6 563 16,1 15-540-16,-3 0-102 0,0 0-55 15,0 0-112-15,0 0 107 0,-20 0 394 16,20 0-303-16,0 0 8 0,-23 0-33 16,8 17 26-16,-16 12 264 0,14-12-419 15,-3 2-81-15,-4 2-77 0,1 4 0 16,0-1 0-16,1 6 0 0,-7 26 0 16,9 4 0-16,19-27 0 0,1 15 0 15,25-29-27-15,-7 4-154 16,11-6-211-16,7-5-294 0,0-3-117 15,49-7-1648-15,-41-2 1199 0,2 0 32 0,-4-25 555 16</inkml:trace>
  <inkml:trace contextRef="#ctx0" brushRef="#br0" timeOffset="188317.761">25697 8574 3941 0,'-22'-3'221'15,"22"2"161"-15,-17 0-6 0,17-4 416 16,-17 5-505-16,17 0 64 0,0 0-53 16,-10 0 9-16,10 18-83 0,-8 3 65 15,5-21-149-15,1 17-91 0,-2 2-6 16,1 3 2-16,-6 20-24 0,8-16-8 16,1 3-13-16,0 3 4 0,0-5-23 15,0-1 9-15,30 21 19 0,1-31 43 16,-12-3-67-16,-1-7-11 0,6-4-65 15,22-2-235-15,-22-19 121 0,0 19-12 16,3-34-11-16,-2 8 46 0,0 4-13 16,13-29-72-16,-21 23 59 0,-4-5 54 0,-2 0 10 15,-4 1 72-15,-7-40 11 0,0 32 29 16,0 4-21-16,-23 3 38 0,23 4 4 16,-31 7 31-16,-7-10 137 0,15 26-64 15,-2 6 25-15,0 0 16 0,-1 0-57 16,-20 47-68-16,22-28-16 0,4 1-59 15,2 5-97-15,2 3 1 0,-2 26-917 16,10 1-571-16,8-6-141 16,0-30 1277-16</inkml:trace>
  <inkml:trace contextRef="#ctx0" brushRef="#br0" timeOffset="188564.3799">25802 8721 2822 0,'0'0'132'0,"0"17"167"16,19-17 62-16,-19 0 237 0,0 25-13 16,21 2 578-16,-5-8-691 0,-16-2-59 15,16 4-109-15,-6-3 7 0,11 23 20 16,-11-16-295-16,-2-12-89 0,3 8-85 0,-1 0-84 15,10 15-583-15,-9-24 180 0,0-3-328 16,-2-9-213-16,1 0-159 0,5 0 127 16</inkml:trace>
  <inkml:trace contextRef="#ctx0" brushRef="#br0" timeOffset="188856.7635">26416 8136 4000 0,'0'0'213'0,"0"0"131"16,0 0 779-16,0 21-505 0,0 4 52 15,0 0-113-15,22 4-141 0,-22 5-200 16,18 54-182-16,-5 10-34 15,-2-48 0-15,8 50 0 16,-6 1 0-16,-4-50 0 0,2 31-26 16,-8-48-133-16,-1-4-221 0,-2-2-135 15,2-8-191-15,-2 7-960 0,0-16 591 16,0-8-102-16,0-2 141 0,0-1 182 16</inkml:trace>
  <inkml:trace contextRef="#ctx0" brushRef="#br0" timeOffset="189325.9778">26287 8136 5186 0,'-8'-12'67'0,"3"-2"196"0,0 7 145 0,1-7-7 16,2 8 72-16,2-10 117 15,20 6-342-15,-20 6-84 0,34-7-94 0,-11-6-25 16,35-18-73-16,-24 22 26 0,3 0 27 15,4 1 56-15,2 0-82 0,4 7-9 16,43 1-120-16,-49 4 101 0,-1 0 14 16,-7 33 5-16,-10-9 15 0,6 34 21 15,-22-22 14-15,-7 7 3 0,0 0 30 16,-27 2-1-16,27-2-14 0,-61 37-49 16,32-37-7-16,-3-2 4 0,3-2 55 15,0-4-61-15,-25 28 0 0,24-32 0 16,7-4 0-16,4-5 0 0,1 2 0 15,7-9 0-15,-2 13-18 0,11-14 18 0,2-13-91 16,0 6-41-16,0-6-24 16,31-1-216-16,1 0 232 0,-11 0 10 0,0 0 25 15,2 0 41-15,-2-17 26 0,23 17 107 16,-24 0 10-16,-2 0-2 0,-2 21 16 16,1-21 24-16,6 51 114 0,-14-31-116 15,0 4-66-15,-2 2 10 0,1 5-1 16,3 21-45-16,-3-29-42 0,0 3-106 15,1-3-84-15,-2-6-58 0,3-2-241 0,7-6-821 16,-7-9 377-16,-2 0 65 16,-1 0-196-16,5-26 46 0,-4 26 345 15</inkml:trace>
  <inkml:trace contextRef="#ctx0" brushRef="#br0" timeOffset="189607.5643">27200 8490 3528 0,'0'0'273'0,"-23"0"537"0,3 0-333 15,20 0-166-15,-24 24 42 0,24-24-16 0,-16 26 342 16,2 8-467-16,6-10-42 16,-2 1-18-16,6-4-51 0,-1 9-28 0,-3 31-22 15,7-24-43-15,1-3-6 0,0-4-8 16,0 0 3-16,18 31-36 0,7-32-22 15,-7-6-34-15,2-1-2 0,-2-5-64 16,5-4-50-16,23 3-467 0,-25-12 276 16,4-4-13-16,-8 0-176 0,0 0 41 15,14-22-638-15,-18 22 774 0,-5-22-65 16,-4 22-93-16,-2-17-43 0,-2 17 108 16</inkml:trace>
  <inkml:trace contextRef="#ctx0" brushRef="#br0" timeOffset="189859.3163">27189 8754 3192 0,'0'0'188'0,"0"0"277"0,0 16-12 0,24-16 372 15,-24 0-661-15,34 0 3 0,-14 0-84 16,3 0 20-16,4 0-178 0,27 0-180 16,-30-22 99-16,-1 5-162 15,-3 17-156-15,-3-17-141 0,0 3-826 0,-13 14 750 16,-4-15 69-16,0 15 132 0,0 0 176 16</inkml:trace>
  <inkml:trace contextRef="#ctx0" brushRef="#br0" timeOffset="190032.5513">27132 8477 4594 0,'0'-2'18'16,"32"-3"170"-16,-14 5 63 16,35-2 396-16,-23 2-473 0,4 0-53 0,6 0-151 15,-6 0-134-15,31 0-838 0,-40 0 52 16,-3-26-256-16,1 26 62 0,-9 0 259 15</inkml:trace>
  <inkml:trace contextRef="#ctx0" brushRef="#br0" timeOffset="205881.2633">17702 7352 1090 0,'-24'22'55'15,"12"-6"78"-15,0 14 234 0,-9-8-190 16,8 1-39-16,2 2 0 0,4 9-7 16,-11 37 103-16,10-30-134 0,0 9-14 15,4 0 15-15,-3 9-7 0,2 3 15 16,-4 74 74-16,1-62-86 0,8 4-19 16,-4 0-57-16,-4 5 19 0,2 1-41 15,-15 74-1-15,10-74-3 0,-1-6 3 16,-9 4 2-16,4-2-13 0,-16 72-49 0,20-82 67 15,-5 5 1-15,5 2 9 0,1-4 126 16,2 0-138-16,1 60 4 0,7-68-73 16,2-9 78-16,0-3-10 0,0-12-12 15,29-7 9-15,9 21-35 0,-17-34 54 16,7-4-27-16,3-1 14 0,2-4 1 16,43 15-20-16,-34-15 12 0,4-2 6 15,6-3-2-15,5 4-3 0,0 0-5 16,68 15 17-16,-56-14-14 0,3 0 2 0,5 0-3 15,6 5 7-15,87 8 28 0,-78-13-21 16,7-2-22-16,4-2-5 0,5 3 12 16,4-1 6-16,120 5-20 0,-106-9 25 15,5 0-22-15,4-1 55 0,6 0-33 16,6-4-7-16,161 1 27 0,-151-2-26 16,8 0 16-16,1 0-50 15,6 0 22-15,1 0 14 0,169 0 103 0,-167 0-98 16,2 0-3-16,-2 0-69 0,-2 0 91 15,165 17-61-15,-170-17 15 0,3 0-41 16,-2 0 24-16,4 0 8 0,-1 0-3 0,177 0 2 16,-177 0 16-16,6-21 12 15,0 21-2-15,4-15 16 0,-4 15 26 16,167-21 99-16,-172 8-39 0,1 13-16 0,-9-17-3 16,0 17-42-16,147-20 0 0,-165 16-75 15,7-1-76-15,-7-4-9 0,-4 4-91 16,3-2 20-16,122-6-103 0,-129 3 191 15,-7-1 21-15,-6-2 25 0,4 0 29 16,-1-5 34-16,110-22 75 0,-123 25-9 16,-2 1 29-16,-4-1 27 0,-6 3-11 15,88-5 73-15,-111 12-126 0,1 5-9 16,-8-5-15-16,-6 2-6 0,-9-6-41 0,37 7-12 16,-58 1-22-16,-5-6-7 15,-7 7-7-15,-8-1 9 0,-3 1 12 16,-8 0 3-16,-7 0 51 0,0 0 10 0,0 0 26 15,0 0 27-15,-24 0 118 0,24 0-109 16,-20 0 60-16,20-14-20 0,-16 14 37 16,16 0 16-16,-14-11 69 0,-1 1-128 15,15 10-31-15,-11-15 16 0,11 7-59 16,0-1-7-16,0-10 57 0,0 7-18 16,0 0-100-16,0-5 41 0,0-2 66 15,0-25 48-15,16 17-97 0,-16-8-30 16,12-4 149-16,-12-10-229 0,17-2 81 0,10-63-47 15,-17 50 16-15,0-7-19 0,-2-4 17 16,-3-8-34-16,-2-83-91 0,-3 76 63 16,0-7-15-16,0-1 12 0,0-2 41 15,0 1 13-15,-18-82-31 0,18 96 75 16,-22 7-6-16,22 8 3 0,-23 12-34 16,11 2-331-16,-17-39-1067 0,12 57 362 15,5-2 249-15</inkml:trace>
  <inkml:trace contextRef="#ctx0" brushRef="#br0" timeOffset="207615.9661">4075 8978 2103 0,'0'24'17'0,"0"-7"24"0,0 3-21 15,0 9 9-15,0 50 94 0,0-25-21 16,0 6 31-16,0 5-11 0,0 10-5 16,0 15-3-16,0 111-2 0,0-92-100 15,19 12-4-15,-19 5 10 0,0 7 20 16,0 125 173-16,0-136 29 0,0 6 64 0,0-7 32 15,0-1-40-15,0-3-97 0,0 101-77 16,0-111-52-16,21-3-40 0,-21 2 12 16,0 8 38-16,-22 83-125 0,22-104-2 15,-25 0 31-15,25 0 16 16,-32 0-23-16,14-11-47 0,-14 63 7 0,19-73 50 16,13-2 141-16,-26-2-156 0,26-7 6 15,-7 41-101-15,7-58 91 0,0-2 9 16,0-1 47-16,28-14 4 0,2 5 32 0,29 25 14 15,-26-32-54-15,14 1-30 0,0-2-12 16,2-2 37-16,-1 5-42 0,69 12-41 16,-53-20 1-16,8-1 28 0,8-4-5 15,5 1-1-15,110 6-53 0,-98-12 99 16,9-3 2-16,13 1-14 0,0 7 82 16,6-9-84-16,128 0-49 0,-117-3 45 15,11-2 6-15,5 0 43 0,2 0-82 16,12-22 57-16,166 0 7 0,-155 22 108 15,5-21-127-15,3 8-23 0,3-1 20 16,3 0-56-16,196-10 87 0,-188 16 18 16,0-6-36-16,2 2-10 0,1 4 19 15,188-5-56-15,-202 7 30 0,7-1-13 16,-1-1-26-16,-4 4-8 0,1-1 2 0,179-10-37 16,-183 10 86-16,-1-2-24 0,3-2 23 15,-4 1-21-15,183-16 32 0,-192 14 14 16,0-4-20-16,2 2-11 0,-5-3-17 15,-6 2 29-15,147-6-13 0,-165 5 54 16,-5 2-33-16,-5 0-60 0,-11 0 84 16,-5 4-16-16,88-11 68 0,-111 3-90 15,-8 8 0-15,-14 3-42 0,-5 4 45 16,39-16-61-16,-65 10 182 0,-5-1-123 16,-3 3 1-16,-7-5-1 0,-3 0-80 15,20-12 122-15,-25 11 1 0,-8 0-5 0,-4 2 32 16,0-5 2-16,7-8 61 0,-12 10-68 15,-5-3-25-15,-2 3-12 0,0 2 29 16,4-4 0-16,-4-17 66 0,0 13-57 16,-24 11-33-16,24-12-28 0,-18-3 36 15,18-3-29-15,-23-26 115 0,3 25-122 16,7-6 7-16,13-15 53 0,-14 3-51 16,3-43 118-16,11 32-72 0,0-13 61 15,0-7 42-15,0-15-86 0,0 1-43 0,0-110 28 16,22 74-14-16,-22 3-22 0,0-6-5 15,0-10-36-15,0-133 21 0,0 124-19 16,0-8-10-16,0 12 0 0,0-10 15 16,-31 6-29-16,31-127-66 0,0 139 36 15,-25 9 14-15,25 12-55 0,-42 10-92 16,-8-80-968-16,17 106 50 0,-2 2 45 16,-3 21 277-16</inkml:trace>
  <inkml:trace contextRef="#ctx0" brushRef="#br0" timeOffset="214344.9577">18033 11356 1863 0,'0'0'205'0,"0"-14"31"16,0 14 14-16,0 0-17 0,0 0 17 15,0-12 318-15,0 12-282 0,0 0-22 0,0 0-2 16,0 0 2-16,0 0 149 0,0 0-227 16,0 18 81-16,0-18 47 0,18 28 8 15,-18-8 0-15,44 23 255 0,-27-19-337 16,1 7 68-16,0 8-109 0,0-5-16 15,11 27-36-15,-18-31-115 16,0-4-32-16,-2 0 0 0,2-10 0 0,-1-2 0 16,13-10 0-16,-17-4 0 0,9-22 0 15,-3-2 0-15,4-6 0 0,9-49-146 16,-15 33 19-16,-3-7-52 0,-1-2-23 16,-6-1 6-16,0-6 33 0,-23-38 49 0,23 54 90 15,-16 6 16-15,16 8-43 0,0 8 7 16,-14 7 59-16,14 17 45 0,0 0-28 15,0 0-13-15,0 28-14 0,22-28-4 16,-2 72-270-16,-20-37-39 0,27 2-150 16,-27 0-133-16,20 1-260 0,1 35-1109 15,-12-44 890-15,5-1 320 0,-4-6 215 16</inkml:trace>
  <inkml:trace contextRef="#ctx0" brushRef="#br0" timeOffset="214650.9203">18726 11526 1999 0,'6'0'47'16,"-6"0"20"-16,0-18 223 0,0 18-112 0,0 0 29 16,0-18 0-16,21 18 28 0,-3-12 210 15,-18 12-249-15,0 0 31 0,0 0-3 16,0 0 67-16,0 0-4 0,0 0 112 15,0 0-242-15,0 0 39 0,0 0-4 0,0 0-35 16,-24 0 222-16,0 0-177 0,8 23 37 16,2-23-82-16,-4 30-15 0,0-11-49 15,-13 16 18-15,18-15-70 0,6 5-79 16,7-5 24-16,0-2-16 0,0 14-219 16,21-14-93-16,-21-6-166 0,30-3-86 15,-9-9-287-15,6 5-95 0,21-2-1134 16,-20-3 1316-16,-1 0 287 0</inkml:trace>
  <inkml:trace contextRef="#ctx0" brushRef="#br0" timeOffset="214894.7813">19128 11507 2424 0,'0'-11'231'0,"0"5"18"0,0 1 146 16,0 0 7-16,-23 0 71 0,23 5-4 15,-18 0 65-15,18 0-392 0,-16 0-67 16,4 26 46-16,-1-26-8 0,-8 24 125 16,9-1-147-16,0 0 15 0,2-1-40 15,1 3-43-15,4 21-8 0,5-21-72 16,0 3-45-16,0-10-53 0,24-2-89 0,-24-2-37 16,49 4-748-16,-31-12 324 15,0-5-192-15,1-1 103 0,-1 0-26 16,-1 0 227-16</inkml:trace>
  <inkml:trace contextRef="#ctx0" brushRef="#br0" timeOffset="215149.956">19153 10994 2796 0,'0'-4'217'16,"0"4"696"-16,0 0-295 0,0 19-220 15,0 0-156-15,0-19-30 0,0 55-29 16,-19-55-108-16,19 30-31 0,0-4-37 16,-15-4-6-16,15-10-135 0,-11 17-338 15,1-9-51-15,10-3-153 0,-11-7-172 16,6-4-250-16,0-6 204 0</inkml:trace>
  <inkml:trace contextRef="#ctx0" brushRef="#br0" timeOffset="215398.7707">19472 11396 2234 0,'0'0'49'0,"0"-18"39"0,22 18 41 0,-22 0 40 16,27-16-35-16,11 4 10 0,-16 12-144 16,1 0-54-16,3-13-46 15,-6 13-93-15,21-7-561 0,-26 7 233 16,1-5-28-16,-6 5 136 0</inkml:trace>
  <inkml:trace contextRef="#ctx0" brushRef="#br0" timeOffset="215579.9551">19397 11684 3097 0,'33'0'342'0,"-10"0"-17"15,4 0 9-15,6 0-117 0,-4 0-100 16,26-16-412-16,-31 16-86 0,-1 0-221 16,-5 0-216-16,-7 0-90 0,-11 0 169 15</inkml:trace>
  <inkml:trace contextRef="#ctx0" brushRef="#br0" timeOffset="218626.9508">20126 11176 2354 0,'0'0'205'0,"0"0"52"0,0 0 171 16,0 0 46-16,0 0 59 0,0 0-75 0,22 0 164 15,-22 24-348-15,24-24-1 0,-24 39 16 16,35-15 0-16,13 40 128 16,-30-30-203-16,5 6-45 0,-2-1 52 0,2-1-65 15,-1-6 26-15,20 21 78 0,-30-34-151 16,8-3-102-16,-5-8-7 0,2-4 0 16,12-4 0-16,-16-25 0 0,-1 8 0 15,-1-8 0-15,-1-6 0 0,10-49 0 16,-12 36 0-16,-2-9 0 0,-5 4-23 0,-1-5-16 15,0 2-4-15,0-32-32 0,0 48 72 16,0 6 0-16,-20 11 13 0,20 2-10 16,0 10 22-16,0 7-35 0,0 0-27 15,0 31-76-15,26-13-131 0,-26 7-100 16,21 31-799-16,0-26 423 0,-8-1-259 16,0 4-149-16,-1-3-119 0,1-3 193 15</inkml:trace>
  <inkml:trace contextRef="#ctx0" brushRef="#br0" timeOffset="218907.5375">20978 11266 2624 0,'6'0'98'0,"-6"-18"74"15,1 18 113-15,2 0 109 0,-1-14 11 16,2 14 270-16,-4 0-491 0,0 0-65 15,0 0 7-15,0 0-89 0,0 0 91 16,-22 0 47-16,22 0 0 0,-18 0-13 16,18 21 76-16,-26-21 21 0,-4 53 222 15,15-29-265-15,-4 4-61 0,4 1-10 16,1 1 12-16,2-2-85 0,3 27 8 0,9-28-79 16,0-1-64-16,0-5-70 0,27-1-153 15,16 5-810-15,-15-19 312 0,3-3-187 16,5-3-142-16,4 0-29 0,1-23 177 15</inkml:trace>
  <inkml:trace contextRef="#ctx0" brushRef="#br0" timeOffset="219211.9505">21347 11410 3245 0,'0'-12'227'0,"0"4"113"0,0-2 59 0,0-10 14 16,0 2 138-16,0 8-313 0,0 0-56 15,0 5-7-15,17-2-9 0,-17 2-16 16,0 5 114-16,0 0-128 0,0 0-12 16,0 30 36-16,0-30-15 0,0 49 145 15,0-28-161-15,-25 7-15 0,25-3-27 16,-16 4 25-16,16 5 1 0,-15 25-35 16,5-30-95-16,10-5-27 0,0 1 24 15,0-3-34-15,31 6-174 0,-13-17 74 16,-1-3-26-16,4-5 17 0,5 3-122 15,0-6-61-15,29 0-431 0,-34-18 389 16,2 18-96-16,-5-18-57 0,-1 18-112 0,-5-19-14 16,2-3-642-16,-9 22 715 15,-2-22 111-15,-3 12 237 0</inkml:trace>
  <inkml:trace contextRef="#ctx0" brushRef="#br0" timeOffset="219444.8135">21297 11457 3067 0,'-8'0'208'16,"2"0"153"-16,1 0 66 0,5 0-26 0,0 0-37 16,0 0 163-16,23 0-270 0,-23 0-101 15,33 0-83-15,-7 0-11 0,24 0-162 16,-24 0 9-16,8 0-43 0,-7-22-29 15,-3 22-118-15,-1-13-83 0,8 13-700 16,-21 0 495-16,-4-9-131 0,-6 9-26 16,0 0 20-16</inkml:trace>
  <inkml:trace contextRef="#ctx0" brushRef="#br0" timeOffset="219611.419">21389 11262 3452 0,'50'24'679'16,"-36"-24"-350"-16,25 15-105 15,-19-2-276-15,1-13-187 0,2 0-154 16,-1 0-229-16,0 0-253 0,21 0-859 16</inkml:trace>
  <inkml:trace contextRef="#ctx0" brushRef="#br0" timeOffset="219977.7562">21853 11297 2614 0,'0'21'89'0,"-14"-21"95"0,14 0 90 0,0 0 488 15,-11 0-420-15,11 0-72 0,-5 18-57 16,-8 22 253-16,7-23-345 15,3 0-10-15,-7 31 88 0,3 1-116 16,0 9-42-16,7-33-27 0,0 3-72 16,0-11 38-16,23 4-15 15,-23-4-25-15,58-7-49 0,-31-10 8 0,2 0-47 16,1 0-26-16,1 0-108 0,28-26-529 16,-33-7 347-16,-5 15 44 0,1-8 105 15,-5-1 42-15,-6 2 39 0,-6-35-172 16,-5 27 217-16,0-1 37 0,-24 2 101 15,1 5 131-15,-6 3 102 0,-39-2 393 16,29 19-278-16,3 7 38 0,0 0-23 16,1 28-30-16,-22 15-8 0,37-18-329 15,6-3-83-15,2 3-110 0,12 7-137 16,0-7-238-16,23 16-924 0</inkml:trace>
  <inkml:trace contextRef="#ctx0" brushRef="#br0" timeOffset="220367.9478">22007 11551 2266 0,'-24'0'186'0,"24"0"139"0,-12 0 106 16,12 0 54-16,0 0 42 0,0 0 399 15,-13 0-513-15,13 0-3 0,0 18-23 0,25-18 15 16,-4 44 166-16,-21-30-426 0,27 6-80 16,-10-3-82-16,-2 2-42 0,-2-2-37 15,17 17-433-15,-15-22 111 0,-3 0-142 16,1-5-281-16,-4-4-121 0,14-2-1490 16,-14-1 1618-16,0 0 281 0</inkml:trace>
  <inkml:trace contextRef="#ctx0" brushRef="#br0" timeOffset="220666.285">22723 11253 2936 0,'2'-2'367'0,"-2"2"51"0,0 0 134 16,0 0 90-16,0 18-70 0,0 6 368 16,0-24-593-16,0 26-54 0,0-6-23 15,23 1 24-15,-23 1-78 0,20 35 86 16,-3-22-260-16,-17-4-42 0,24-2-13 0,-15 1-43 16,5 24-252-16,-14-28 76 0,5-3-79 15,3-9-86-15,-4-2-95 16,-4 6-731-16,0-12 421 0,0-4-91 0,0-2-127 15,0 0 33-15,0 0 260 0</inkml:trace>
  <inkml:trace contextRef="#ctx0" brushRef="#br0" timeOffset="220814.9838">22550 11509 4092 0,'21'0'291'0,"-21"0"8"16,38 20 67-16,-2-20 2 0,2 0-34 0,8 0-109 15,60 0-115-15,-49 0-415 0,-3 0-315 16,-7 0-438-16,-9-22-323 0,24 22-788 16</inkml:trace>
  <inkml:trace contextRef="#ctx0" brushRef="#br0" timeOffset="221359.7652">23950 10761 2912 0,'0'-2'177'0,"0"2"221"16,0 0 160-16,0 0 75 0,0 26 364 16,0-11-534-16,0 9 23 0,0 3 51 15,0 9-97-15,19 5-140 0,3 67-10 0,-22-42-290 16,25-7 0-16,-12 13 0 0,-13 0 0 15,24-4 0-15,-24-2 0 0,17 48 0 16,8-15 0-16,-19-67-27 16,2 20-472-16,-2-32-38 0,2-11-205 15,1-2-107-15,0-6-203 0,8-1-1087 16,-6-31 1180-16,5 11 260 0,-3-2 240 16</inkml:trace>
  <inkml:trace contextRef="#ctx0" brushRef="#br0" timeOffset="221615.9809">24514 11450 3692 0,'5'-11'276'0,"-5"4"-30"0,0-3 88 16,0 2-57-16,0 1 38 0,-19 3 36 16,19-3 329-16,-24 7-383 0,24-2-63 15,0 2-25-15,-31 0-14 0,3 20 151 16,28 2-163-16,-30-7-8 0,30 2-16 15,-30 9-37-15,30-1-51 0,-12 31-42 0,12-18-29 16,-7-4 0-16,7 0-64 0,0-4-20 16,27 18-458-16,8-24 215 15,-10-6-138-15,3-11-3 0,3-3-171 0,35-2-1108 16,-33-2 714-16,1 0 15 0,-1-25 227 16,-2 25 174-16</inkml:trace>
  <inkml:trace contextRef="#ctx0" brushRef="#br0" timeOffset="221981.7114">24813 11472 2551 0,'0'-4'81'0,"0"1"174"16,0 2 81-16,-16 0 109 16,16-1-75-16,0-1 249 0,-12 3-388 15,12 0 14-15,0 0-49 0,0 17 22 0,-10-17-59 16,10 35 194-16,-5-20-215 0,1 3 25 15,4-3-68-15,0 7 0 0,0 21 4 16,0-23-79-16,26-2-6 0,-26-3-38 16,27 1 18-16,-13-1-25 0,20-5-151 15,-12-10 122-15,2 1 3 0,-7-1 4 16,3 0-17-16,17-28-358 0,-21 28 269 16,-2-23-2-16,10-26-162 0,-20 32 228 15,-2-4 70-15,-2 2-33 16,0-28-238-16,-28 18 158 0,28 8 30 15,-37 3 101-15,12 0 42 0,0 9 80 16,-28-5 151-16,22 14-180 0,2 21-67 16,4-21-2-16,6 34-67 0,0-14-43 0,0 26-536 15,19-24 95-15,0-5-123 0,0-4-154 16,34-2-31-16,10 1-300 0</inkml:trace>
  <inkml:trace contextRef="#ctx0" brushRef="#br0" timeOffset="222201.8863">24966 11601 4043 0,'0'0'188'16,"22"0"103"-16,-22 24 145 0,42-24 709 15,-28 27-631-15,3-27-105 0,-4 31-174 16,0-16-103-16,12 23-95 0,-14-21-79 15,-1 3-21-15,0 0-83 0,-2-5-153 16,5 10-199-16,8-6-907 0,-7-6 502 16,-4 2-119-16,3-9-71 0,1-1 148 15</inkml:trace>
  <inkml:trace contextRef="#ctx0" brushRef="#br0" timeOffset="222488.6398">25708 11018 4014 0,'-21'-5'180'16,"21"-3"96"-16,0 6 96 0,0-2 135 0,-23 3-47 15,23 1 419-15,0 26-549 16,0-26-15-16,0 28-19 0,0 1-29 0,25 46 28 15,2-37-295-15,-27 11 0 16,30 0 0-16,-16 2 0 0,-14 7 0 16,22 38-62-16,-6-45-78 0,-16-5-80 15,13-1-105-15,-13-8-71 0,4 26-645 16,3-41 385-16,-7-3-249 0,1-7 48 0,1-6-321 16,-2-6 118-16</inkml:trace>
  <inkml:trace contextRef="#ctx0" brushRef="#br0" timeOffset="222952.9338">25547 11076 4291 0,'-13'-9'213'16,"-14"-28"609"-16,15 22-416 0,10 3-200 15,2-1-62-15,0-1-42 0,0-2-15 16,31-1-44-16,9-18-41 0,-16 15-58 15,8 3 20-15,6-3-15 0,3 5 16 16,49-7-71-16,-46 13 90 0,4 6 14 16,-6 3 105-16,-6 0-127 0,-4 0-9 15,6 47 46-15,-24-24 16 0,-8-1 51 16,-6 12-42-16,0-10-1 0,-23 48 102 0,23-32-48 16,-33 1-28-16,8 5-51 15,1 5 46-15,-3-10-13 0,-27 59 94 0,29-58-61 16,-2-2-53-16,9-10-21 0,-2 0 3 15,-5 15-34-15,16-31 9 0,5 0-68 16,0-4-32-16,4-3-49 0,0-6-74 0,21 0-216 16,-21-1 204-16,30 0 114 15,-12-19 22-15,-1 19 92 0,22 0 54 16,-21 0 0-16,2 0-18 0,-1 0 97 0,-2 0 72 16,2 0 28-16,14 22 248 0,-18 3-281 15,-1-4-16-15,1-3-38 0,-1 6 31 16,14 22-3-16,-16-21-161 0,1-3-15 15,0-1-34-15,7-6-99 0,-5 0-101 16,23-1-574-16,-21-11 178 0,3-3-188 16,0 0-227-16,2 0-59 0,18-20-460 15</inkml:trace>
  <inkml:trace contextRef="#ctx0" brushRef="#br0" timeOffset="223204.9567">26629 11418 2545 0,'0'0'184'0,"-25"-3"120"15,8 1 124-15,2 0 46 0,-2 1-11 16,-17 1 250-16,12 0-434 0,6 0 4 16,-2 24 0-16,4-24 15 0,-7 51 119 15,11-30-310-15,1 4 11 0,9-1-61 16,-2 3-25-16,2 1-12 0,0 26-86 15,25-37-29-15,-25 3-42 0,35-4-161 16,-12-3-42-16,28 3-623 0,-24-16 328 0,0 0-162 16,0 0-193-16,1-20 9 15,1 20 171-15</inkml:trace>
  <inkml:trace contextRef="#ctx0" brushRef="#br0" timeOffset="223614.4627">27026 11509 2741 0,'8'-9'118'0,"-4"0"153"0,-1-11 673 16,-1 10-484-16,6 0-101 0,-8-2-104 0,0 3-26 16,0 1-31-16,0-9 238 0,0 12-245 15,-22-1-12-15,22 6 33 0,-30 0 4 16,4 0 269-16,4 23-356 0,1-23 54 16,-2 23-37-16,2-8 26 0,4-15-55 15,-21 49-37-15,22-30-113 0,1 5 21 16,3-2-24-16,6-1-47 0,-3 19-214 15,9-20 68-15,0-3 9 0,0-5-54 16,21-1-38-16,-21-4-75 0,48-3-426 16,-27 0 358-16,2-4-8 0,-4 0-22 15,4-25-74-15,17-5-83 0,-26 30 512 16,-1-28 151-16,-3 7-5 0,-1 5 18 16,-3-1 50-16,-6-3 215 0,0 12-13 15,0-1 101-15,0 0-5 0,0 9 35 16,0 0-48-16,-17 0 162 0,17 0-287 0,0 0-18 15,0 22 28-15,0-2 10 0,0-4 232 16,0 15-281-16,0-7-45 0,0-5-35 16,21 0-59-16,-21 2-57 0,19 19-215 15,-4-27-45-15,-3-1-113 0,-12 1-194 16,11-3-193-16,0 5-1667 0,-11-15 1121 16,7 0 246-16</inkml:trace>
  <inkml:trace contextRef="#ctx0" brushRef="#br0" timeOffset="290535.9402">18057 13905 2573 0,'0'0'104'0,"0"0"450"0,-21 0-73 15,21 20 53-15,0-20-16 0,0 19-51 0,0-1-32 16,0 24 192-16,0-13-293 0,0 6 10 16,0 10-7-16,0 8 24 0,30 60 40 15,0-54-285-15,-16 5-111 0,3-2-5 16,-2-2 0-16,3-5 0 0,5 25 0 16,-17-44 0-16,-6-9-130 0,11-6-154 15,-7-5-167-15,3 3-1021 0,-3-18 435 16,-4-1-139-16,7 0 21 0,1-18-40 15,1 18 468-15</inkml:trace>
  <inkml:trace contextRef="#ctx0" brushRef="#br0" timeOffset="290848.7292">18734 14374 1546 0,'1'-24'321'0,"1"12"-56"16,-2 2 61-16,0 0-2 0,0 0 57 15,0 6-17-15,-24-4 326 0,24 3-465 0,-23 1 59 16,23 4-65-16,-20 0 8 0,20 0-38 16,-32 0-8-16,20 26-15 15,-3-26 93-15,0 34 126 0,0-10-107 0,-15 33 170 16,16-20-187-16,0-5-82 0,7 7-33 15,3-3-20-15,4-4-150 0,33 26 52 16,-11-33-76-16,5-7-44 0,9 2-74 16,4-11-70-16,53 3-518 0,-47-11 210 15,1-1-291-15,1 0-172 0,-4 0-204 16,-6 0-36-16</inkml:trace>
  <inkml:trace contextRef="#ctx0" brushRef="#br0" timeOffset="291636.9375">26018 13742 1512 0,'0'-9'264'15,"0"4"40"-15,0 0 62 0,0 0 9 16,0 2 32-16,0 3 52 0,0 0 596 16,0 0-650-16,0 0-14 0,0-17-19 15,0 17-54-15,0 0 166 0,0 0 217 0,0 25-370 16,0-2-134-16,0 2-36 0,0 9-72 15,0 54-89 1,25 26 0-16,-25-46 0 0,22-2 0 16,-9 68 0-16,6-75 0 0,-19-2 0 0,13-7 0 15,-13-8 0-15,8-10 0 0,-4-4 0 16,9 13-232-16,-9-30-172 0,1-5-277 16,4-3-270-16,4-3-193 0,2 0-107 15,18-21-987-15,-14-14 1519 0</inkml:trace>
  <inkml:trace contextRef="#ctx0" brushRef="#br0" timeOffset="291910.6004">26651 14216 2086 0,'7'-2'85'0,"2"-12"176"0,-6 6-56 15,-1-9 70-15,-2 0 24 0,0 8 62 16,0-14 373-16,0 16-399 0,0 0-73 15,0 0-78-15,-14 6 17 0,14-3-36 16,-13 4 383-16,1 0-220 0,12 17 3 16,-19-17-67-16,7 27-4 0,-18 18 201 15,17-18-231-15,-3 3-69 0,7 3-55 0,-4-1-57 16,4 5-49-16,7 30 0 0,2-36 0 16,0-4 0-16,35 0 0 0,-12 2-31 15,34 0-361-15,-22-22-17 0,1-6-252 16,3-1-206-16,1 0-334 15,-4-25-166-15,29-15-1017 0</inkml:trace>
  <inkml:trace contextRef="#ctx0" brushRef="#br0" timeOffset="292192.7707">26821 13496 2516 0,'15'-3'134'0,"-15"3"169"16,0 0 718-16,0 25-447 0,0-25-142 15,0 21-140-15,0-21-65 0,0 44-48 16,0-23-128-16,0-3-17 0,0-1-36 15,0 4-47-15,0-6-28 0,0 14-382 16,0-17-158-16,0-2-193 0,0-2-211 0,0 1-114 16,0-2 354-16</inkml:trace>
  <inkml:trace contextRef="#ctx0" brushRef="#br0" timeOffset="292477.7606">27263 14033 3173 0,'0'0'185'0,"0"-9"146"0,8 9 90 15,0-6 482-15,-6 6-718 0,5-5-140 16,1 5-84-16,6 0 12 0,-3 0-40 16,16 0-154-16,-11-22-160 0,-2 22-125 15,-3 0-179-15,0 0-95 0,7 0-616 0,-10 0 824 16,-4 0 258-16</inkml:trace>
  <inkml:trace contextRef="#ctx0" brushRef="#br0" timeOffset="292626.3501">27208 14320 3199 0,'0'1'146'0,"32"8"100"16,45-9 178-16,-48 0-542 16,0 0-219-16,-1-21-209 0,-5 21-236 15,12-19-804-15</inkml:trace>
  <inkml:trace contextRef="#ctx0" brushRef="#br0" timeOffset="293360.0234">19464 14275 2329 0,'0'0'113'0,"0"0"109"16,0 0 164-16,0 0 170 15,0 0-1-15,0 0 422 0,0 0-608 16,0 0-22-16,0 0-12 0,0 0-6 0,24 0 102 15,-24 0-350-15,33 0-53 16,-10 0-27-16,0 0-16 0,2 0 2 0,26-22-195 16,-26 22-91-16,-1-22-28 0,-7 22-77 15,1 0-143-15,-1-15-956 16,-13 15 560-16,-4 0 41 0,0 0 119 0,0 0 180 16</inkml:trace>
  <inkml:trace contextRef="#ctx0" brushRef="#br0" timeOffset="293521.6192">19482 14529 3428 0,'32'0'397'0,"13"0"656"16,-16 0-663-16,0 0-180 0,1-24-158 16,3 24-117-16,27-20-430 0,-32 20-202 15,-4-12-286-15,-2 12-139 0,-2 0 115 16,0-12 308-16</inkml:trace>
  <inkml:trace contextRef="#ctx0" brushRef="#br0" timeOffset="294326.2542">20216 13939 2567 0,'0'0'68'0,"0"0"163"15,0 0 201-15,0 0 790 0,0 0-632 16,0 0-93-16,0 0-18 0,0 0-13 0,0 20-97 16,18 1 318-16,-2-4-432 0,3 15-40 15,-19-9-127-15,36 9-63 16,-14 6-25-16,25 41 0 0,-3 2 0 15,-22-54 0-15,18 35 0 16,-16-34 0-16,-11-19 0 0,4-9 0 16,0-33 0-16,-12 12 0 15,1-3 0-15,1-42 0 0,-7 23 0 16,0-7 0-16,0-1 0 0,0-3 0 0,-27 2 0 16,0-48 0-16,27 57 0 0,-26 11 0 15,26 10 0-15,-19 15 0 0,19 4 0 16,0 3 0-16,0 18 0 0,0-18 0 15,0 35 0-15,23-12-86 0,-23-23-176 16,48 65-868-16,-28-35 317 0,2-11-224 16,0 2-215-16,5 0-137 0,26 13-510 15</inkml:trace>
  <inkml:trace contextRef="#ctx0" brushRef="#br0" timeOffset="294604.5623">20956 14079 2215 0,'8'0'9'0,"-1"0"44"15,-2-7-13-15,-3-1 78 0,1 6 6 16,2-6 163-16,-4 1-132 0,-1 3 66 16,0-1 46-16,0 5 104 0,0 0 248 15,-20 0-327-15,20 0-40 0,-21 0 43 16,21 0 5-16,-24 26 8 0,-1-4 242 15,11-7-328-15,2 4-45 0,-3 4-35 0,5 3-32 16,-4 21-21-16,11-25-86 16,-1-5-57-16,4-3-62 0,0-1-141 0,29-2-202 15,14-7-795-15,-17-4 329 0,2 0-150 16,3 0-145-16,2 0 252 16</inkml:trace>
  <inkml:trace contextRef="#ctx0" brushRef="#br0" timeOffset="294842.9223">21334 13997 3008 0,'-19'-6'122'15,"19"2"125"-15,-13 1 123 0,13 1 124 16,-15 1 280-16,-2 1-497 0,6 0-108 16,-3 0-7-16,1 23 14 15,4-23 18-15,-12 43 147 0,13-22-227 0,2 2-23 16,2 1 1-16,0 1-9 0,4 27 31 15,0-28-98-15,0-2-98 0,34-3 50 16,-15-1-72-16,5-7-71 0,38 12-244 16,-28-19 104-16,-3-1-239 0,3-3-261 15,-5 0-374-15,24 0-1067 0,-32-25 1589 16</inkml:trace>
  <inkml:trace contextRef="#ctx0" brushRef="#br0" timeOffset="296933.9333">27901 13851 898 0,'0'0'80'16,"0"0"89"-16,-13 0 19 0,1 0 297 0,12 0-275 15,0 0 44-15,-9 0-3 0,9 0 40 16,-6 0 33-16,6 0 435 0,0 0-318 15,0 0-28-15,0 0-12 0,0 0 41 16,0 0 327-16,0 0-432 0,0 0-95 16,0 0-47-16,0 0 1 0,0 0-5 15,0 17 247-15,25-17-300 0,-25 32-59 16,24-8-79-16,-9 4 0 0,15 57 0 16,8-9 0-16,-22-38 0 15,1-2 0-15,20 17 0 0,-5-38 0 16,-19-12 0-16,16-3 0 15,-4-49 0-15,-12 24 0 0,11-46 0 16,-10-16 0-16,-14 39 0 16,0-47 0-16,0 49 0 0,-26-3 0 15,26 2 0-15,-25 3 0 0,6-27 0 16,19 40 0-16,-22 12 0 0,22 7 0 16,0 10 0-16,0 2 0 0,0 41 0 15,0-13 0-15,23 4 0 0,-23 0 0 16,27 5-33-16,4 39-444 0,-14-39-95 15,-1-2-214-15,3-7-280 0,-3 2-137 16,4-5-78-16,28 11-756 0</inkml:trace>
  <inkml:trace contextRef="#ctx0" brushRef="#br0" timeOffset="297256.9156">28710 13923 801 0,'13'-7'63'0,"1"0"38"0,-2 4 73 16,-2-7-21-16,7 1 219 0,-13 7-162 15,0-3-27-15,-2 2 19 0,-1 2 6 16,-1-3-18-16,0 4 369 0,0 0-228 0,0 0 21 16,0 0-28-16,0 0 53 0,0-17 210 15,0 17-348-15,0 0-99 16,0 0 8-16,-24 0 15 0,24 0 38 15,-23 0 206-15,23 0-204 0,-26 24-41 0,26-24-18 16,-25 25 19-16,2 9 144 0,13-17-247 16,0 10-16-16,0-7-87 0,10 4 40 15,0-3-31-15,0 19-171 0,0-22-11 16,20-1-82-16,-20-14-140 0,40 6-147 0,10 5-1213 16,-20-14 663-16,-4 0 70 15,8 0 265-15,-1 0 191 0</inkml:trace>
  <inkml:trace contextRef="#ctx0" brushRef="#br0" timeOffset="297515.9231">29139 13904 2395 0,'0'-10'81'16,"0"3"100"-16,0-4 102 0,0 3 75 15,0 0-36-15,0-5 339 0,0 11-400 16,0 0 89-16,0-4-186 0,0 6-13 15,0 0 11-15,0 21-25 0,-24-21 37 16,24 21 54-16,-22-21 26 0,22 27-19 0,-25 13 126 16,-2-15-231-16,14-4-18 15,5 3-50-15,8 0-12 0,-7 26-33 0,7-31-71 16,0-3-63-16,43-2-123 0,-19-4-161 16,4-5-145-16,38-5-1284 0,-30 0 717 15,-1-25-4-15,2 25 346 0,-5-17 158 16</inkml:trace>
  <inkml:trace contextRef="#ctx0" brushRef="#br0" timeOffset="297838.9192">29344 13287 2533 0,'0'0'105'0,"0"0"108"16,0 22 142-16,11-22 128 0,-11 37 351 15,11-18-576-15,-11 5-72 0,11 0-85 16,-3-4-25-16,3 23-107 0,-10-19-106 16,4-1-172-16,-5-6-232 0,0-3-226 15,0 0-247-15,0 10-715 0</inkml:trace>
  <inkml:trace contextRef="#ctx0" brushRef="#br0" timeOffset="298514.3284">28029 14410 737 0,'-18'0'58'0,"2"0"73"15,6 20 47-15,3-20 68 0,-7 0 267 16,11 0-262-16,1 0 5 0,0 0-8 16,2-25 41-16,-2 25 351 0,2-18-281 15,0 18 55-15,0 0-38 0,23 0-22 16,-23 0-51-16,59 0 106 0,-30 0-207 0,2 0-53 15,9 0-7-15,12 23-48 16,69-8 63-16,-47-15-153 0,12 16-1 16,11-16-4-16,13 0-10 0,8 0-51 0,126 0 75 15,-119 0-73-15,-5 0 40 0,-10-28-199 16,-15 28-49-16,50-17-230 0,-97 17 270 16,-16-13-159-16,-20 13-159 0,-12-13-186 15,0 13-168-15,-67-19-696 0,26 9 1025 16</inkml:trace>
  <inkml:trace contextRef="#ctx0" brushRef="#br0" timeOffset="299463.7476">20353 14662 1653 0,'-9'0'127'16,"0"0"347"-16,5 0-95 0,1 0 14 16,3-15 1-16,0 15 138 0,0 0 2 0,0 0 451 15,22 0-565-15,-5 0-40 16,9 0-48-16,10 0-57 0,66-22 55 0,-31 22-227 16,14-25-40-16,14 8 20 15,12-1 11-15,14-4 23 0,132-12 169 0,-123 13-229 16,-4 1-4-16,-10 6-60 0,-18-1-13 15,48-11-84-15,-104 12 11 0,-11 9-22 16,-22 5-44-16,-13 0-55 0,-34 0-189 16,-43 0-851-16,26 0 226 0,-3 22-193 15,-4-22-103-15,1 16 206 0</inkml:trace>
  <inkml:trace contextRef="#ctx0" brushRef="#br0" timeOffset="304006.7516">20770 15087 2441 0,'0'0'26'0,"0"-9"153"15,0 1 457-15,0 8-233 0,0 0 5 0,0-8-7 16,0 8-19-16,0 0-30 0,-13 0 48 16,13 0-245-16,0 0 62 0,0 0 69 15,0 0 65-15,23 0 566 0,-23 0-577 16,17 0-128-16,-17 29-127 0,23 5-85 15,-23 2 0-15,21 8 0 0,-12 49 0 16,5-44 0-16,-7-1 0 0,-7 3 0 16,5-10 0-16,-5-5 0 0,0-6 0 15,0-3 0-15,0 21-47 0,0-34-190 16,0-4-295-16,-20-3-197 0,20 0-139 0,0-7-1005 16,0 0 843-16,0-19 75 0,-12 19 188 15,12-24 80-15</inkml:trace>
  <inkml:trace contextRef="#ctx0" brushRef="#br0" timeOffset="304624.1076">20664 15073 1743 0,'-4'0'145'0,"-1"0"92"16,3 0 78-16,-3 0 504 0,5 0-466 15,0 0 28-15,0 0-44 0,0 0-41 16,0 0 50-16,0-19-131 0,0-1-190 15,0 3-102-15,22 0 59 0,-22 17 41 0,15-24-18 16,8 3 3-16,-8 9 14 0,4 2-18 16,3 2 12-16,3-1 72 0,30 2 25 15,-30 7-40-15,7 0-17 16,-5 27 31-16,-4-27-15 0,22 65 37 16,-17-22 37-16,-9-7 47 15,-16-14-94-15,-3-6-38 0,0 4-61 0,0-20 6 16,0 30 5-16,-26 18 172 0,-1-27-189 15,10-1 4-15,-1 2-15 0,-1-14-27 16,-14 33 60-16,14-27-21 0,3-5-23 16,2 5-14-16,3-4 9 0,1-2-30 15,-1 11-19-15,11-14 27 0,0-3 38 16,0 1-11-16,23-3 18 0,5 5 16 16,-11-3 58-16,3-1-48 0,0-1 18 0,1 4 41 15,-1 4 6-15,18 4 64 0,-19-5-41 16,-2 5 7-16,0 0 122 0,-3 4 14 15,13 8 247-15,-16-6-300 0,0 3-45 16,-2 4-58-16,0-5-37 0,-5 1-37 16,4 15-36-16,-6-19-78 0,1-7-86 15,-1-2-92-15,8-4-121 0,0-4-711 16,-8 0 322-16,8 0-226 0,0 0-83 16,1 0-182-16,1-24 288 0</inkml:trace>
  <inkml:trace contextRef="#ctx0" brushRef="#br0" timeOffset="304890.3294">21533 15328 2512 0,'0'-3'152'0,"0"0"124"0,0 1 140 16,-16-2 22-16,16 4-43 0,-14 0 275 0,14 0-365 15,-13 0-141-15,13 21 147 0,-15-21-33 16,15 26 15-16,-16 18 359 0,2-22-436 16,8-1-65-16,1 1-48 0,1 1-14 15,4 23-102-15,0-34-46 0,0 5-79 16,22-3-45-16,-22-7-107 0,29 4-198 16,8-8-1063-16,-16-3 495 0,0 0-137 15,3-26 128-15,-4 26 262 0</inkml:trace>
  <inkml:trace contextRef="#ctx0" brushRef="#br0" timeOffset="305121.75">21722 15313 3125 0,'-16'-8'111'16,"16"7"192"-16,0-2 130 0,0 1 49 15,0-6 314-15,0 8-451 0,0 0 28 16,0 21 48-16,18-21-88 0,-18 21-92 15,18 9 99-15,-5-7-199 0,-13-4 9 16,12 1-34-16,-12 0-44 0,9 23-25 16,-1-22-61-16,-8-4-73 0,3 2-65 15,-3-2-99-15,4-9-113 0,1 5-664 0,-5-6 398 16,2-6-222-16,5-1 10 16,-7 0-321-16,10-19-634 0,-8 19 1301 15</inkml:trace>
  <inkml:trace contextRef="#ctx0" brushRef="#br0" timeOffset="305436.4802">21743 15294 2095 0,'-3'-7'89'0,"1"3"91"0,-2 0 486 16,2-3-268-16,2 4-6 0,0 1-53 15,0 1-78-15,0-7 65 0,0 5-288 0,22-4 22 16,-22 2-196-16,23 0 120 0,-5 0 28 15,16 1 55-15,-14 4-70 0,-2 0 2 16,-2 0 8-16,1 25 105 0,-2-25-22 16,13 22 98-16,-19 3-74 0,-3-8-33 15,-3-1 78-15,-1 8 33 0,-2 6 177 16,0-13-178-16,-28 1-51 0,28 3-6 16,-34-3 20-16,16-1-48 0,-23 11-11 15,18-11-69-15,-1-1-23 0,-1 1 4 16,2-1-50-16,-16 2-222 0,26-13 16 15,-2 0-111-15,6-2-148 0,3-3-344 16,4 0-272-16,2-20-1266 0,0-2 1676 16</inkml:trace>
  <inkml:trace contextRef="#ctx0" brushRef="#br0" timeOffset="310262.7566">28189 14790 2035 0,'0'0'279'0,"0"0"125"0,17 0 129 16,-17 0 72-16,0 0 541 0,0 0-715 16,0 0-96-16,0 0-57 0,0 0 38 15,0 0 91-15,0 18 292 0,0-3-400 16,0 3-92-16,0 8-66 0,0 7-65 15,0 3-76-15,19 50 0 0,-19-37 0 16,22 1 0-16,-22-1 0 0,16-3 0 16,-16-6 0-16,14-3 0 0,-14-8 0 15,12 15 0-15,-4-30 0 0,-8-7 0 16,5-2-71-16,-5-5-220 0,9 0-282 0,-5-23-1206 16,-4 23 663-16,1-25 29 0,0 9-82 15,3-1 162-15,-4 4 366 0</inkml:trace>
  <inkml:trace contextRef="#ctx0" brushRef="#br0" timeOffset="310821.4012">28150 14788 2576 0,'-24'0'62'0,"24"0"69"0,-24 0 70 0,12 0 335 16,-6 0-271-16,18 0-46 0,-9 0-29 15,9 0-55-15,0 0 32 0,0 0-133 16,25-18-14-16,-25 18-94 0,31 0 100 16,-15-13-50-16,22-4 102 0,-16 17-117 15,2-15 36-15,-1 3-37 0,0 0-17 0,1 6 70 16,21-7 16-16,-26 7 17 0,-1 6 14 15,-1 0 102-15,-3 28 67 0,4 2 109 16,-9-13-205-16,-4 2-102 0,-3 8 86 16,0 1-16-16,-2-2-21 0,0 23 88 15,0-23-74-15,0 5-35 0,-26-1-10 16,26-4 14-16,-23 23 45 0,-6-28-59 16,11-1 9-16,1 1-37 0,-3-5-8 15,4-1-133-15,-10 12 137 0,13-19-42 16,3 2 161-16,1-3-238 0,9-2 64 15,-4 2-201-15,4-7 240 0,0 1-89 16,21 0 123-16,-21-1-72 0,19 0 7 16,6 0 32-16,-25 0 26 0,25 0-59 15,-10 0 44-15,-1 0-28 0,14 24 110 16,-18-24 3-16,3 22 21 0,4-22 39 0,-4 31 36 16,-1-16 15-16,10 22 219 0,-9-21-244 15,0 1-5-15,-1 0-47 16,-4-2-45-16,11 11-76 0,-11-14-109 0,-3-2-54 15,2-1-36-15,0 0-138 0,-2 4-139 16,12-10-972-16,-7-3 420 0,2 0-130 16,2 0-35-16,0-27 234 0</inkml:trace>
  <inkml:trace contextRef="#ctx0" brushRef="#br0" timeOffset="311103.3026">29054 15088 1518 0,'1'-5'-25'16,"0"2"181"-16,-1 3 39 0,0 0 69 16,0 0-23-16,0 0 59 0,-19 0 348 15,19 0-281-15,-25 0 153 0,25 17-114 0,-26-17-18 16,11 20-62-16,-13 10 63 0,13-12-174 15,4-1 29-15,1 2-58 0,10-4-63 16,-9 21-54-16,9-23-118 0,0-2-49 16,23-1-190-16,-23 0-52 0,35-2-174 15,6-1-1090-15,-18-5 490 0,7-2 56 16,-2 0 331-16,2 0 178 0</inkml:trace>
  <inkml:trace contextRef="#ctx0" brushRef="#br0" timeOffset="311571.9113">29502 15148 2345 0,'0'0'121'15,"0"-19"67"-15,0 19 63 0,0 0 30 16,0-22 220-16,0 5-270 0,0 17 3 16,0 0 7-16,0 0 54 0,0 0-61 15,-22 0 134-15,22 0-256 0,-19 0 88 16,19 0-7-16,-16 0 37 0,-6-17 202 15,10 17-239-15,-2 0 13 0,-2 0 43 16,-2 18-17-16,0-18-20 0,-20 30 25 16,20-14-160-16,1 0-34 0,0-3-7 15,3 1-66-15,3 1 26 0,-1 18-60 0,6-21-54 16,6 2-45-16,0-2-44 16,0-3-65-16,32 6-382 0,3-12 240 0,-16 0-11 15,6-3-20-15,-3 0-164 0,-1 0 10 16,12-19-448-16,-5 4 643 15,-17-2 322-15,-1 5 76 0,-6 12 47 16,0-14 26-16,-2 14 17 0,-2 0 164 16,0 0-134-16,0-20 93 0,0 20 91 15,0 0 91-15,0 0 147 0,0-19 121 16,0 1-402-16,0 18-144 0,0 0 86 16,0 0 55-16,0 0 263 0,0 0-303 0,0 0-1 15,0 0-91-15,0 0 43 0,22 20-25 16,-5-1-1-16,-17-1-102 0,10 0-12 15,-10-1-22-15,11 1-69 0,1 11-393 16,-4-15-44-16,-8 0-138 0,8-3-313 16,-5-11-380-16,1 10-3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1T16:03:32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14225 2325 1674 0,'0'0'-65'15,"-16"-14"136"-15,16 14 37 0,0 0 18 16,-13 0 307-16,13 0-285 0,-14 0 62 16,14 0 6-16,-6 23-63 0,6-23-51 15,-13 18-116-15,5 2 5 0,4-7 14 0,2-13-41 16,-1 21 51-16,-1 20 60 16,4-17-56-16,0-1-7 0,0 10-17 0,0 4-5 15,0 9 1-15,0 48-20 16,0-42 39-16,0 5 3 0,0 11-72 0,22 4 77 15,-22 8 15-15,16 92 20 0,-16-76-29 16,0 5-74-16,22 13 56 0,-22 2 76 16,14 134 65-16,4-119-90 0,-11 16-15 15,-1 6-38-15,4 5-9 0,-4 4-25 16,19 170 28-16,-12-150 59 0,1 7 18 16,2-2-76-16,-2 10 13 0,0 7-18 0,1 200-45 15,-4-186 45-15,0-5-20 0,-5 3 20 16,1 11 23-16,0 216-39 15,-3-218 36-15,3 6-54 0,-7-3 10 0,0 4-30 16,0-3-19-16,-18 206-85 0,18-217 101 16,0-5-51-16,0-8 41 0,0-6-2 15,24-6 8-15,-1 165 18 0,-5-183-24 16,0-8-69-16,-18-7-148 0,27-13-173 16,17 114-666-16,-27-144 718 0</inkml:trace>
  <inkml:trace contextRef="#ctx0" brushRef="#br0" timeOffset="767.5725">14470 10701 404 0,'-20'13'29'16,"20"-2"-19"-16,0-1 9 0,-25 9-25 15,2-12 30-15,23 0-21 16,0-1 15-16,-15-4-13 0,15 1 1 0,-9-1 41 15,9-2 56-15,0 0 47 0,0 0 38 16,-29 0 91-16,29 0-45 0,-18 0 223 16,18 0-287-16,-14-14 8 0,14 14-33 15,0 0 4-15,0 0 123 0,0 0-174 16,0 0 31-16,0 0-75 0,28 0 4 16,-28 0-22-16,69-18-59 0,-36 18 26 0,7 0 9 15,10 0-19-15,9 0 10 0,4 0-7 16,92-19-3-16,-63 19-12 0,10-16-4 15,12 16-12-15,1-15-3 16,142-4-30-16,-114 7 42 0,16 1 2 0,2 1 5 16,11-4 7-16,12 1 2 0,208-16-5 15,-183 15 24-15,5-3 5 0,7 4 47 16,7-2-35-16,5 5-13 0,237-14-5 16,-225 16 14-16,6 3 35 0,4-2-70 15,0-1 0-15,256 2-35 0,-262 6 43 16,16-7-29-16,3 6-11 0,-5-1 18 15,-2 2 0-15,245 0-25 0,-255 0 18 16,-5 22 15-16,-5-22-7 0,-6 17 18 0,-10-17 4 16,198 12 3-16,-218-12 3 0,-12 12 5 15,-11-12 9-15,-7 9 4 0,136 1-10 16,-175-10-26-16,-8 9-35 0,-8-3-61 16,-11-4-64-16,-12 2-222 0,55-1-598 15,-87-3 461-15,-8 1 234 0</inkml:trace>
  <inkml:trace contextRef="#ctx0" brushRef="#br0" timeOffset="2363.3608">14395 5208 860 0,'0'0'32'0,"0"0"13"0,0 0 26 16,0 0 8-16,0 0 37 0,0 0 129 15,0 0-100-15,0 0-9 0,0 0 13 0,0 0 8 16,0 0 86-16,0 0-145 16,0 0-1-16,19 0-39 0,-19 0 32 0,19 0-15 15,16 0-60-15,-19 13-5 0,3-13-8 16,-3 0-2-16,1 17 69 0,5-17-81 16,24 29 16-16,-22-12-8 0,4-1 18 15,2 1-38-15,3 7-20 0,36 23 39 16,-33-14 33-16,5 1 19 0,0-3-34 15,5 8-3-15,2 2-6 0,51 51 7 16,-40-47-5-16,3-2 25 0,5 3-35 16,3 3-3-16,3 1 7 0,78 41-20 15,-66-35 25-15,-3 5-4 0,6-8-1 16,1 15 2-16,93 65-9 0,-92-61-11 16,7 5-4-16,2-4-15 0,3 5 12 0,0 7-7 15,107 75 28-15,-102-79-6 16,4 2 7-16,4 4-17 0,-1-4 31 0,116 84-18 15,-118-84 12-15,5 3-13 0,3 3-38 16,1-1 2-16,0-1 50 0,119 92 47 16,-118-88-3-16,1-3-62 0,0 7 2 15,-1 3 14-15,-1-3-4 0,118 92 0 16,-119-91-1-16,-1 0-11 0,1 0 3 16,1-1-16-16,112 75-20 0,-122-81 15 0,10 0 8 15,-6-3-22-15,-1 0 14 0,1-3-2 16,107 74 3-16,-106-81 20 0,-5-7 13 15,-5 2-5-15,2-4 22 0,-4-2 16 16,85 59 31-16,-100-64-55 0,-8-1-16 16,-5-1-23-16,-4-5 19 0,46 43-79 15,-67-52-5-15,-3-5-98 0,-4-1-238 16,-5-5-38-16,-6-7-62 0</inkml:trace>
  <inkml:trace contextRef="#ctx0" brushRef="#br0" timeOffset="3985.9872">14310 3057 836 0,'-11'12'-18'0,"7"-12"139"15,4 0 45-15,-5 0 255 0,5 0-291 16,0 0-36-16,0 0-35 0,27 0 40 15,-27 0-9-15,0 19-82 0,0-19-10 16,16 0-10-16,-16 0-5 0,0 17 19 16,27-17 7-16,-18 0 24 0,0 26 109 15,0-26-115-15,0 29 2 0,-3-29-14 16,12 61-113-16,-11-40 94 0,5-3 13 16,1 2-7-16,3 6 0 0,15 38-17 15,-15-46 2-15,5 16 15 0,-2 3-2 16,5 1-12-16,-5 8 26 0,28 36-21 15,-25-37 12-15,1 6-3 0,6 2-2 0,-2-1 17 16,2 6-14-16,43 58-10 0,-38-53-4 16,4 1 8-16,7-2-15 0,-3 2 35 15,48 69-25-15,-47-60 19 0,5-3-32 16,4 2 4-16,4 2-68 0,-2 2 76 16,51 76 47-16,-49-73 39 0,-2-9-76 15,2 8-25-15,-4 10 5 0,-1-7 34 0,53 80-9 16,-52-75 20-16,1 2-41 0,1-1-3 15,1 1-1-15,52 70-19 16,-53-75 28-16,-1 5-6 0,2 2-16 0,1-6 36 16,-2 3-9-16,54 83 35 15,-54-76-23-15,4-6 5 0,-2 0-4 0,0-3-4 16,-4 4 9-16,60 87-10 0,-59-86 4 16,5 0 6-16,-4-3-48 0,2 2 33 15,54 81 0-15,-57-87 51 0,1 1-49 16,4 4 6-16,-5-2-27 0,4-2 12 15,56 82-34-15,-54-80 40 0,0-3-2 16,1 2-28-16,2 0 95 0,-3-3-54 16,58 75 28-16,-59-73-78 0,-1-10 29 0,1-5 23 15,-3 4-11-15,56 57 0 0,-58-68-7 16,-1 1 23-16,-1-10-1 0,1 6 3 16,-1-3-5-16,41 41-17 0,-48-47 4 15,0-3 6-15,-2-4-7 0,1 3 21 16,-6-5-23-16,25 39-8 0,-30-43-9 15,-5-4-19-15,-3-3 21 0,-1 1-17 16,14 17 12-16,-21-24 21 0,-2-5 13 16,-3-2 0-16,0 1 2 0,-3-1 22 15,5 5 155-15,-8-15-89 0,-2 3-7 16,-1 0 25-16,0-1-26 0,1 10 115 16,-2-7-203-16,-1-2 46 0,1 0-42 0,4 10 222 15,-3-20-149 1,-2 0 26-16,0 0-73 0,1-20-16 0,-1 20-93 15,0-28 21-15,0 28-28 0,-20-17-16 16,20 17 9-16,-20-13-88 0,1 1 108 16,5 12-5-16,2 0-14 0,2 0-56 15,-4 0-407-15,14 25 44 0,0-25 110 16,0 18-11-16,0-18 101 0</inkml:trace>
  <inkml:trace contextRef="#ctx0" brushRef="#br0" timeOffset="5346.2901">16631 6765 896 0,'0'0'71'0,"0"0"62"15,0-20 309-15,0 20-238 0,0 0 15 16,0 0-19-16,0 0 26 0,0 0-30 15,-15 0 120-15,15 0-163 0,-15 0 0 16,15 0-60-16,-11 0 52 0,3 0 104 16,3 0-112-16,-1 0-12 0,2 0-5 15,-1 21 32-15,-2-21-44 0,-5 19 62 16,5-19-133-16,5 13 5 0,2-13-48 0,0 10 2 16,0-10-4-16,0 12-90 0,27-5 59 15,-27-7-63-15,24 2-30 0,-24 3 35 16,46-4-205-16,-31-1 180 0,-1 0 19 15,2 0 25-15,-3 0 27 0,-1-20-7 16,3 0 48-16,-15 20 7 0,5-16 63 16,-5 16-63-16,0-17 13 15,0 6 5-15,-20-3 72 0,-1 5-10 0,21-1 42 16,-27-4-24-16,27 4 37 0,-42-5 110 16,29 1-82-16,0 7-44 0,0 7-41 15,2-4 20-15,1 4-10 0,-7 0 58 16,9 28-74-16,-1-11-44 0,7-17-15 15,0 29 14-15,-1-12 0 0,3 16 36 0,0-18-65 16,20-1-13-16,-20-1-49 0,22-5-16 16,4 6-72-16,-26-4 55 0,21-10-26 15,-9 0-62-15,3 0-28 0,-2 0-7 16,6-24-197-16,-19 24 240 0,12-36 50 16,-8 21 53-16,-4-5 30 0,0 5 52 15,0-18-4-15,0 15 21 0,-20 9 47 0,20-3 47 16,-16 12 27-16,0-17 277 0,16 17-249 15,-18 0-29-15,18 23-108 16,-17-23 36-16,17 20-72 0,-12-3-230 0,6 15-53 16,6-14-134-16,0-3-224 15,0-1-179-15,0-1 34 0</inkml:trace>
  <inkml:trace contextRef="#ctx0" brushRef="#br0" timeOffset="5809.2022">16688 6883 1352 0,'0'0'75'0,"0"0"70"0,-27 0 34 16,27 0 50-16,-15 12 85 0,15-12-193 0,0 0-33 15,0 0-30-15,-10 0-12 0,10 0-32 16,0 0-56-16,0 0-53 0,0 0-71 15,0 0-147-15,0 0-140 0,0 0-600 16</inkml:trace>
  <inkml:trace contextRef="#ctx0" brushRef="#br0" timeOffset="5990.5469">16634 7207 1331 0,'0'29'61'0,"0"-17"8"16,0-12-4-16,0 14-27 0,0-1-71 0,0 5-118 15,0-7 31-15,0-1-102 0,0 0 35 16,0 2-39-16,0 0-50 0</inkml:trace>
  <inkml:trace contextRef="#ctx0" brushRef="#br0" timeOffset="6165.2686">16705 7660 1731 0,'0'11'13'0,"0"13"31"0,0-15-20 0,0 2-10 16,-22 3 0-16,22-2-26 15,0 0-9-15,-14 10-165 0,14-10-7 16,0 1-57-16,0 1-28 0,0-4-8 0,19 10-153 15</inkml:trace>
  <inkml:trace contextRef="#ctx0" brushRef="#br0" timeOffset="6341.9512">16705 8128 2034 0,'0'15'105'0,"-14"0"-4"15,14 12 306-15,-17-10-191 0,17-2-13 16,0-1-87-16,-7-2-24 0,7-2-108 15,0 13-48-15,20-9-42 0,-20-11-51 16,21 7-52-16,-21 2-78 0,23-5-106 16,-2 16-537-16,-21-11 554 0,17-1 49 15,-17 6 154-15</inkml:trace>
  <inkml:trace contextRef="#ctx0" brushRef="#br0" timeOffset="6512.4356">16734 8807 1386 0,'0'11'126'0,"0"-3"35"16,18 3 43-16,-18 5-125 0,0-5 11 15,12 16-38-15,-12-12-32 0,9 2-40 16,-9 0-40-16,0 4-76 0,0-7-143 16,3 22-434-16,-3-22 371 0,0 5 89 15,2 1 105-15</inkml:trace>
  <inkml:trace contextRef="#ctx0" brushRef="#br0" timeOffset="6693.1497">16838 9422 2425 0,'0'14'13'0,"0"2"3"16,0-2 114-16,0 1-7 0,0-3-28 15,0 14-25-15,0-17-65 0,0 3-40 16,0-3-19-16,0 1-67 0,0 3-53 15,17 13-393-15,-17-17 136 0,16 5 1 16,-7-2 12-16,-9-6 81 0</inkml:trace>
  <inkml:trace contextRef="#ctx0" brushRef="#br0" timeOffset="6857.8445">16934 9897 1944 0,'0'10'43'0,"0"2"43"15,0 1-12-15,-19-5 9 0,19 1-108 16,0 7-64-16,0-6-1 0,0 0 52 16,0-4-133-16,0 4-63 0,0 0-59 15,0 17-336-15,0-18 371 0,0 2 72 16,19 0 71-16</inkml:trace>
  <inkml:trace contextRef="#ctx0" brushRef="#br0" timeOffset="7025.7091">16890 10391 773 0,'0'14'6'16,"0"9"31"-16,0-11-95 0,0 2 38 16,0-3-17-16,0 0 23 0,0-2 34 15,19 4-230-15,-19-4-6 0,0-3 61 0</inkml:trace>
  <inkml:trace contextRef="#ctx0" brushRef="#br0" timeOffset="7146.9331">16922 10543 1280 0,'0'0'8'16,"0"0"-9"-16,0 17-248 0,0-17 10 15,0 0-80-15,0 0 85 0</inkml:trace>
  <inkml:trace contextRef="#ctx0" brushRef="#br0" timeOffset="7941.999">16600 11285 436 0,'0'-4'-10'15,"0"0"-33"-15,0 2 28 0,0-1 11 0,18-9 99 16,-3 9-82-16,-15-2-2 0,0 1 6 16,0 2-50-16,0-4 61 0,0-2-20 15,0 7-1-15,0-4 15 0,0 1 34 16,0-1-67-16,0-1 108 0,-17-5 256 16,17 8 7-16,0 0-106 0,-15 1-3 15,15-1-10-15,0 3 214 0,0 0-147 16,-9 0 103-16,9 17 37 0,0-17 58 15,0 0-75-15,0 0 235 0,0 0-328 16,0 0 47-16,0 0-10 0,0 0 34 16,0 0-80-16,17 0 201 0,-17 0-328 0,0 0-66 15,0 0-48-15,17 37-47 0,1 9-41 16,-9-20 0-16,7 6 0 0,-1 2 0 16,-2-2 0-16,0-2 0 0,19 24 0 15,-17-28 0-15,-2-6 0 0,-3-5 0 16,4-8 0-16,13 0 0 0,-13-7 0 15,-4 0 0-15,2-28 0 0,1 10 0 16,-5-11 0-16,4-34 0 0,-7 26 0 16,-5-10 0-16,0 3 0 0,0-2 0 15,-27-36 0-15,6 43 0 0,21 2 0 16,0 5 0-16,-22 11 0 0,22 7 0 16,0 6 0-16,0 8 0 0,0 0 0 0,0 33 0 15,0-12 0-15,0 29 0 0,22-20 0 16,-22 1-193-16,20-9-170 0,-20 3-276 15,29-2-225-15,-4 20-1298 0,-9-25 921 16,-2-6 57-16,3 0 361 0</inkml:trace>
  <inkml:trace contextRef="#ctx0" brushRef="#br0" timeOffset="8248.3849">17253 11333 2774 0,'0'0'127'0,"0"0"63"0,-18 0 120 0,18 0 76 16,0 0-37-16,0 0 221 0,0 0-400 16,0 0-66-16,0-18-2 0,0 18 44 15,0 0-45-15,0-14 20 0,17 14-94 16,-17 0 72-16,0 0 17 0,0 0 23 16,0 0 167-16,0 0-94 0,-23 0 44 15,23 0-39-15,-23 0 18 0,23 0-42 16,-24 20 109-16,-15 11-194 0,27-11-32 15,-5 1-28-15,4 0-13 0,-5 20-22 16,9-19-15-16,4 1 1 0,5-4-68 0,0-2-45 16,0 2-59-16,25 11-352 0,-3-17 67 15,-4-4-94-15,0-2-224 0,4-7-231 16,18 0-1149-16,-19 0 1307 0,0 0 222 16,-1-29 308-16</inkml:trace>
  <inkml:trace contextRef="#ctx0" brushRef="#br0" timeOffset="8530.0808">17363 11368 3433 0,'0'-4'170'0,"0"-1"132"15,0 3 114-15,-22-5 486 16,22 7-549-16,0 0-53 0,-14-3-102 0,14 3 17 16,0 0 63-16,-7 0-205 0,7 20-28 15,0-20-37-15,0 21-43 0,0-4 84 16,0 20 89-16,0-15-99 15,0 3-41-15,0 55 14 0,0-57-12 16,0-1-5-16,0-1-41 0,0 11 70 16,29-23-18-16,-29-1-48 0,28-2-47 15,-10-3-48-15,-2-3-136 0,29 0-415 16,-28-26 383-16,-4 26-7 0,-2-17-56 0,-1 17-59 16,1-25-614-16,-11 6 522 0,0 6 47 15,0 13-55-15,0-20 30 0,0 20 208 16,-23-10-266-16</inkml:trace>
  <inkml:trace contextRef="#ctx0" brushRef="#br0" timeOffset="8751.3949">17281 11468 2361 0,'-2'0'96'16,"-1"0"89"-16,3 0 513 0,0 0-299 0,0 0 42 15,0 0-55-15,0 0-43 16,20 0-71-16,3 0-71 0,-10 0-64 0,6 0-144 16,1 0 42-16,4-20-117 0,18-3-166 15,-21 23 15-15,-2-24-64 0,-4 11-224 16,0 13-134-16,-10-15-66 0,0 15-690 16,-5 0 797-16,0 0 189 0</inkml:trace>
  <inkml:trace contextRef="#ctx0" brushRef="#br0" timeOffset="8917.5426">17296 11370 3669 0,'19'-8'256'0,"-2"8"40"16,3-8 121-16,-2 8-151 0,5-7-99 15,22-1-231-15,-18-4-85 0,-1 3-279 16,-3-1-175-16,-2 6-264 0,16-15-1068 15,-22 10 1319-15</inkml:trace>
  <inkml:trace contextRef="#ctx0" brushRef="#br0" timeOffset="9344.3457">17794 11286 1550 0,'0'0'78'0,"0"0"44"16,0 0 304-16,0 0-196 0,0 0 8 16,0 0 15-16,0 0-22 0,0 0 374 15,0 0-224-15,0 0-51 0,0 0-57 16,0 24 30-16,0-24-158 0,0 22 340 16,0 2-292-16,0-24 67 0,0 20-58 15,-13-3 0-15,0 18 84 0,13-15-175 0,-12 0-67 16,3 1 0-16,9 4-32 0,0-8-5 15,0 16-27-15,0-22-79 0,32-2-10 16,-13-7-18-16,9-1-15 0,22 1-238 16,-26-2 140-16,2-24-73 0,0 6 16 15,-4 0-23-15,1 1-69 0,9-31-320 16,-17 23 359-16,-5 0 54 0,-4 4 78 16,-6 1-18-16,0-1 35 0,-25-17-87 15,-11 27 255-15,10-6 75 0,-4 7 39 0,-2-6 85 16,-30 11 261-16,33 5-170 15,-2 0 0-15,2 0-49 0,4 34-54 0,4-34-91 16,-6 53-201-16,21-35-58 0,1-2-102 16,5-2-206-16,0 1-218 0,27-4-5 15,7 8-360-15</inkml:trace>
  <inkml:trace contextRef="#ctx0" brushRef="#br0" timeOffset="9579.4234">17919 11440 2844 0,'0'0'238'0,"0"0"259"15,0 0 114-15,18 24 32 0,-18-24-43 16,19 40 140-16,-1-23-527 0,-7-2-130 15,3 2-137-15,-3-2-67 0,12 14-559 16,-23-15 280-16,10-2-391 0,-5 0-145 16,0-3-347-16,-4-6 136 0</inkml:trace>
  <inkml:trace contextRef="#ctx0" brushRef="#br0" timeOffset="14279.8181">19140 11050 605 0,'-13'0'74'16,"13"0"72"-16,0 0 66 0,0 0 320 15,-7 0-262-15,7 0-5 0,0 0 26 16,-4 0 36-16,1 0 395 0,-2 0-263 15,4 0 4-15,1 0-86 0,0 0 57 16,0 0-21-16,0 0 462 0,0 17-507 16,20-17-25-16,-20 0-33 0,0 13 10 15,18 4 18-15,-3-1-291 0,-15-7-47 16,17 17 0-16,-9-3 0 0,1 6 0 16,5 22 0-16,-1-8 0 0,-7-12 0 15,1-23 0-15,8 1 0 0,-2-9 0 16,-4 0 0-16,0-27 0 15,1 5 0-15,0-7 0 0,0-4 0 0,-2-6 0 16,3-53 0-16,-9 47 0 0,2 3 0 16,-4-3 0-16,0 5 0 0,0-27 0 15,-21 45 0-15,21 2 0 0,0 6 0 16,0-1 0-16,-19 15 0 0,19 20 0 0,0-20-144 16,0 41-174-16,24-14-259 0,-24 5-237 15,44 45-1300-15,-28-43 842 0,6 5 38 16,-1-7 359-16</inkml:trace>
  <inkml:trace contextRef="#ctx0" brushRef="#br0" timeOffset="14567.2188">19669 11092 2539 0,'0'0'73'0,"0"0"55"16,0 0 37-16,20-20 52 0,-20 20 128 15,20 0-200-15,-20 0-19 0,0 0 6 16,0 0 15-16,0-19 201 0,0 19-212 0,0 0 9 16,0 0-28-16,0 0-2 0,0 0 76 15,0 0 118-15,0 0-96 0,-30 0 22 16,14 22 6-16,0-5 74 0,-22 20 181 16,21-18-221-16,-3 4-137 0,7-1-54 15,3 3-48-15,10-7-49 0,-11 21-61 16,11-16-25-16,31-8-174 0,-8-6-211 15,2-1-137-15,35-8-1275 0,-28 0 752 16,-3 0 11-16,2 0 320 0,1-29 208 0</inkml:trace>
  <inkml:trace contextRef="#ctx0" brushRef="#br0" timeOffset="14814.0062">19949 11098 2766 0,'0'-2'244'0,"-13"-1"162"0,13 2 18 16,0-10-31-16,-12 10-45 0,12 1 81 16,-7 0-320-16,7 0 19 0,-5 17-26 15,5-17 134-15,-10 0-138 0,1 25 55 0,2-11-74 16,0 4 22-16,1 4-27 0,-1 2-5 16,3 31-79-16,4-31-25 0,0 0 23 15,0 6-63-15,0-10-21 0,23 7-282 16,7-19 131-16,-30-3-116 0,34-5-200 15,-16 0-164-15,3 0-91 0,21-20-816 16,-23-10 1035-16,-5 13 189 0</inkml:trace>
  <inkml:trace contextRef="#ctx0" brushRef="#br0" timeOffset="15057.773">19969 10735 2578 0,'0'0'234'0,"0"0"747"16,0 0-411-16,0 25-100 0,0-25-118 16,0 26-94-16,0-12-5 0,0 12-34 15,0-13-196-15,-25-13-15 0,25 17-81 0,-16-5-89 16,3 7-465-16,13-12-85 0,-12 0-290 15,12-1-217-15,-12 1 177 0,12-7 338 16</inkml:trace>
  <inkml:trace contextRef="#ctx0" brushRef="#br0" timeOffset="15718.1912">21618 10882 2018 0,'-9'0'230'0,"3"0"24"0,0 0 126 16,3 0 96-16,0 0 69 0,0 0 4 16,2 0 396-16,1 19-490 0,0-19 4 0,0 0-17 15,0 27 58-15,25 0 181 0,-5-8-498 16,-20 1-109-16,16 4-74 0,-16-2 0 15,22-1 0-15,2 26 0 0,-6-11 0 16,-8-20 0-16,10 2 0 16,-5-11 0-16,-5-7 0 15,10-26 0-15,-9 26 0 0,-2-32 0 16,0 10 0-16,-1-7 0 0,0-12 0 16,-3-27 0-16,-5 31 0 0,0-8-21 15,0 5-2-15,-21 2-9 0,3-15 10 16,18 29 18-16,-14 8 18 0,14 3-20 15,0 7 6-15,0 6-1 0,0 0-150 16,0 27-79-16,0-10-97 0,18 0-122 16,-18 5-204-16,24 28-1171 0,4-29 689 0,-12 1-133 15,0-8 308-15</inkml:trace>
  <inkml:trace contextRef="#ctx0" brushRef="#br0" timeOffset="16016.6723">22172 10922 2118 0,'0'0'131'0,"0"0"50"16,0 0 47-16,19 0 28 0,-19 0 48 16,0 0 178-16,0 0-301 0,0 0-20 15,0 0-1-15,0 0 24 0,0 0-54 16,0 0 289-16,-21 25-224 0,21-25 133 15,-18 0-45-15,18 18 46 0,-21 12 357 16,1-30-461-16,10 28-24 0,10-11-36 16,-14-17-123-16,14 24 17 0,-9 5-47 15,9-23-22-15,0 9-25 0,0-4-99 16,28-2-72-16,0 18-627 0,-9-19 341 0,0-8-274 16,5 2-119-16,0-2-67 0,-1 0-204 15,24-20-338-15</inkml:trace>
  <inkml:trace contextRef="#ctx0" brushRef="#br0" timeOffset="16261.6333">22499 10926 2486 0,'0'-17'214'16,"0"10"34"-16,0-13 981 16,0 16-841-16,0 1-109 0,0 0 2 15,0 2-89-15,-18 1-36 0,18 0 170 16,-18 0-158-16,18 0 93 0,-18 26-34 0,5-26 0 15,-7 42 163-15,10-24-204 0,1 0-18 16,-4 2-24-16,4 6 38 16,2-6-51-16,2 19 23 0,1-18-133 0,4-3-29 15,0 2-8-15,0-8-120 0,50 1-397 16,-30 5 96-16,1-15-144 0,2-3-153 16,0 0-235-16,0 0-183 0,16-20-1138 15,-22-6 1589-15</inkml:trace>
  <inkml:trace contextRef="#ctx0" brushRef="#br0" timeOffset="17021.8541">21643 10551 690 0,'14'0'57'0,"-14"0"58"16,11-12 287-16,-11 12-170 0,0 0-10 16,0 0-31-16,7 0-6 0,-7 0-41 15,0 0 121-15,0-20-91 0,0 20 14 16,0 0 18-16,0 0 71 0,0-14-15 16,0 14 233-16,0 0-259 0,0 0-40 15,0 0 46-15,0 0-30 0,0 0 86 0,0 0-169 16,0 0-149-16,0 0 150 15,-18 0 31-15,18 0-87 0,-16 0 209 0,16 21-273 16,-14-21 22-16,14 18-47 0,0-18 14 16,0 20-36-16,0-20-13 15,0 16-29-15,0-7-49 0,0-9 16 0,23 10-13 16,2-10-88-16,-25 0 93 0,28 0 20 16,-15 0 32-16,-2 0-82 0,14 0-177 15,-25-22 230-15,9 22 75 0,-9-17 38 16,0 17 75-16,0-13-64 0,0-3 7 15,-32 16 14-15,32-9 4 0,-21 9-8 16,21-11-11-16,-17 11 48 0,17-6 68 16,-14 6 15-16,14 0-133 0,0 0 17 15,0 0 49-15,0 22-176 0,0-22 89 0,0 0-88 16,0 16 50-16,0-16-60 0,0 0-146 16,22 12-834-16,-22-12 263 0,13 0-167 15,-13 0 133-15,0 0 156 0</inkml:trace>
  <inkml:trace contextRef="#ctx0" brushRef="#br0" timeOffset="22507.8976">14075 2406 1168 0,'2'-26'159'0,"0"26"-20"0,-2 0 103 16,0 0-8-16,0 0 42 0,0 0 65 15,0 22 367-15,0-22-358 0,0 0 15 16,-18 0-29-16,18 0-12 0,0 0-75 15,0 0-1-15,0 0-141 0,0 0-2 16,20 19 40-16,-20-19 39 0,13 0 206 16,4 16-304-16,-17-16-114 0,15 0 141 15,-15 0-40-15,14-23-35 0,-3 3 271 0,-11 1-279 16,6 3 107-16,-1-15-156 0,2 13-23 16,-3-19 45-16,-2 26-22 0,1-14 13 15,1-6-41-15,-4 9-52 0,0 15 30 16,18-59 44-16,-11 35 72 15,-1 18-12-15,-3 4-56 0,8 5-1 16,-6-5 29-16,-5 7-3 0,0 2 2 16,0 0-47-16,0 23 35 0,0-23 4 15,0 26 53-15,-18 12-50 0,18-23 23 16,0 1-96-16,0 7 40 0,0-1 64 16,22-6 28-16,-1 28-85 0,-8-22 36 15,3-5-81-15,-3 7 84 0,-2-9 10 16,21 13-64-16,-32-23 25 0,13-5-26 15,-13 3 54-15,0 3-57 0,0-3 38 16,0-3-155-16,-20 0 132 0,20 0-27 0,-25 0 86 16,5 0-37-16,-31 0 68 15,21 0-44-15,-3 0-15 0,-1 0-128 0,5 0 72 16,1 0-58-16,-9 23-244 0,21-23-154 16,11 0-296-16,5 0-323 0,0 0-220 15</inkml:trace>
  <inkml:trace contextRef="#ctx0" brushRef="#br0" timeOffset="23057.991">14075 1090 2379 0,'19'0'315'0,"-19"0"-17"16,0 0 176-16,17 17 74 0,-17-17-48 15,0 0 37-15,22 41 151 0,-22-23-415 16,18 5-38-16,-18 2-22 0,16 8 63 16,-16 38-96-16,17-26-213 0,-17 0 62 0,0-2-60 15,0-9-117-15,0 4 141 0,0 23-735 16,0-40 440-16,0-8-294 0,0-8-53 15,0 2-273-15,21-5-252 0,-21-2-608 16</inkml:trace>
  <inkml:trace contextRef="#ctx0" brushRef="#br0" timeOffset="23314.1674">14609 1281 1956 0,'0'-21'63'16,"0"7"238"-16,0 13-48 0,0-17-8 15,-16 14-16-15,16 4 39 0,-17 0 1 0,-5 20 245 16,7-20-317-16,4 18-22 0,-9 13 21 16,20-10-50-16,-24 15 267 0,24-8-258 15,0 0-9-15,0 3-116 0,0 1 16 16,28-5-21-16,9 16-177 0,-8-22 66 15,0-17-147-15,7 2-211 0,4-6-326 16,3 0-353-16,22-25-945 0</inkml:trace>
  <inkml:trace contextRef="#ctx0" brushRef="#br0" timeOffset="23779.1744">15173 787 1800 0,'0'-6'112'0,"2"2"81"0,0 0 478 15,-2-1 328-15,0 5-590 16,-26 0 176-16,-6 0-367 15,-4 25-104-15,14-9 115 0,-3 6 51 16,6 7-3-16,-5 8 168 0,-29 61 287 16,29-49-535-16,3 9-12 0,5-4-94 0,7 17-15 15,4 3-31-15,3 49 102 0,2-53-207 16,40-5-29-16,-15 1-219 0,5-4 115 16,46 11-383-16,-29-37 151 15,0-16-27-15,2-6-363 0,-1-10-231 0,-1-4-137 16,40 0-886-16</inkml:trace>
  <inkml:trace contextRef="#ctx0" brushRef="#br0" timeOffset="24381.3673">15471 1310 2337 0,'0'0'132'0,"0"0"114"0,0 0 168 16,0-25 536-16,16 25-482 0,-16 0-119 15,0 0-110-15,14 0 36 0,-14 0-19 16,11 0 363-16,-11 0-384 0,10 0-81 0,-10 18 15 16,6-18 14-16,-1 53 22 0,-2-33-89 15,-2 0-46-15,1 1-33 0,0-21 148 16,-1 21-160-16,3-6 46 0,-3-15-79 15,0 0 1-15,0 0-4 0,1 0 9 16,6 0-133-16,2 0-221 16,0-34 147-16,-4 34 101 15,-1-34 13-15,1 13 9 0,12-13-62 16,-1 22 105-16,-7-8 41 0,3 6 32 16,-1 6-39-16,-1 1 152 0,9 2-135 15,-11 5-78-15,-4 0 73 0,0 22-9 0,0-22 33 16,2 20-20-16,-4-20 42 0,-1 0-44 15,0 0 150-15,-2 0-130 0,1 0 19 16,0 20-132-16,-1-20 106 0,0 0-33 16,0 0 18-16,0 0-12 15,0 0 10-15,0 0-23 0,0 0-5 0,0 0 26 16,0 0-41-16,0-17 20 0,32 0-27 16,-32 17 4-16,22-28-21 0,-22 28-161 15,20-25 229-15,-4 6 42 0,-16 19 117 0,14-18-172 16,-14 18-23-16,10 0 87 15,-10 0 44-15,14 0 91 0,-11 24-37 0,1-24-85 16,-4 20-4-16,6-2-29 0,2 28-75 16,-6-26 42-16,6-3-57 0,0 1-28 15,-4 11-14-15,8-16-63 0,16 9-355 16,-6-17-83-16,-5-5 32 0,-1 0-288 16,4 0-80-16,18 0-1076 0,-22-21 1332 15</inkml:trace>
  <inkml:trace contextRef="#ctx0" brushRef="#br0" timeOffset="24749.9917">16274 1278 2862 0,'0'0'170'0,"0"0"160"16,0 0 189-16,0 0 140 0,0 0-105 0,-23 25 366 16,23-25-581-16,0 0 12 0,0 0-86 15,0 0-79-15,0 0-71 0,21 0-197 16,-21-31 68-16,0 16 12 0,19-7-11 15,-19 8 64-15,11-35-128 0,5 17-9 16,-16-3-38-16,14-7-16 0,-14 6 5 16,9-56-12-16,-9 56 141 0,0 0 37 15,0 7-17-15,0 3 18 0,0-14 24 0,-15 34-225 16,15-3 147-16,0 2 83 16,0 7 293-16,0 18-308 15,0-18 11-15,0 33 0 0,19 12 30 16,-19-20-38-16,21-2-10 0,-21 1 13 0,23 10-31 15,6 28-26-15,-13-52 42 0,1 26-1 16,3-4-23-16,1 11 158 0,-2-8-208 16,21 18-149-16,-21-34-34 0,-5 14 8 15,1-18-161-15,-4 4-124 0,10-10-851 16,-16-3 541-16,-2-6-65 0,-3 7-125 16,0-7 126-16,0 0 265 0</inkml:trace>
  <inkml:trace contextRef="#ctx0" brushRef="#br0" timeOffset="24939.1897">16328 1134 3773 0,'-2'0'233'16,"2"0"200"-16,0 0-4 0,0 0 192 16,26 0 356-16,6 0-545 0,-6 0-138 15,3 0-100-15,1 0-190 0,27 0-119 16,-34 0-120-16,0-20-130 0,1 20-170 15,-11 0-163-15,-4 0-1130 0,4 0 728 16,-6-11 58-16,1 11 332 0</inkml:trace>
  <inkml:trace contextRef="#ctx0" brushRef="#br0" timeOffset="25199.3635">16708 658 2672 0,'12'0'134'15,"14"20"575"-15,-10-20-165 16,5 0-29-16,2 0-47 0,25 52 249 16,-17-30-441-16,-6 3-20 0,11 8 60 15,0 3-115-15,42 65 137 0,-46-52-299 0,4 1 15 16,-4 5-42-16,-1 2-101 0,-11-5 64 15,5 50-363-15,-19-55 329 0,-3-4-458 16,-3-2-100-16,0-6-736 0,0 18-1494 16,-24-37 1870-16</inkml:trace>
  <inkml:trace contextRef="#ctx0" brushRef="#br0" timeOffset="26854.995">25169 10591 436 0,'0'0'7'0,"0"0"0"15,0 0 36-15,0 0-98 0,24 0 270 0,-24 0-29 16,0 0 166-16,17 0-84 16,-17-14 16-16,0 14-33 0,0 0 238 0,0 0-262 15,0 0 24-15,0 0 45 0,0 0 29 16,0 0 278-16,0 0-304 0,0 0-38 15,0 0-9-15,-13 0 13 0,13-20-119 16,0 20 89-16,0 0-170 0,-12 0 18 16,12 0 17-16,-6-14 27 0,-5-5 90 15,5 19-141-15,0-14-29 0,-2 3-9 16,1 2-18-16,0-5-14 0,-11-8 46 16,11 12-23-16,-3-4-2 0,1-3-20 15,-3 3-42-15,-15-16 0 0,14 18 20 16,2 2 13-16,-3-4 34 0,5 0-12 15,-5 9 4-15,0 1 92 0,9 4-58 0,0 0-21 16,2 0 48-16,1 0-28 0,0 18 112 16,2 11-135-16,0-14-16 0,0 2-37 15,0-17 7-15,28 31 5 0,2 6 12 16,-11-21-9-16,1-3-6 0,2 3-7 16,1-2 14-16,17 21-12 0,-20-26-12 15,-6 3-3-15,2-2 17 0,-5-3 0 16,-3-2 26-16,5 8-26 0,-10-10-4 15,-3 1 2-15,0-1-16 0,0 3 82 0,-22-1-75 16,22-1-16-16,-17 0-15 16,17 2 43-16,-23-1 25 0,23 0 26 15,-38 6-46-15,24-2 13 0,-2-6 16 16,-2 7-22-16,4 2 11 0,-11 6-40 16,17-9 35-16,-3 2-3 0,8-6 12 0,-2 4-33 15,5-9 18-15,0 0-52 0,20 0 14 16,-20-19-55-16,20 19-40 0,-20-37-36 15,25-5-305-15,-1 14 283 0,-24-6-36 16,13 0 72-16,-13-4-12 0,0 8-22 16,0-21-162-16,0 26 50 0,0 13-96 0,-19 7-12 15,19 5-354-15,-19 0-880 0,-4 24 993 16</inkml:trace>
  <inkml:trace contextRef="#ctx0" brushRef="#br0" timeOffset="27456.5304">26045 10174 3402 0,'0'0'551'15,"0"0"-61"-15,0 16 99 16,0-16-39-16,0 0-53 0,0 22 263 0,0-7-555 16,25-1-78-16,-10 6-25 0,-15 2 8 15,31 6-52-15,3 33 3 0,-11-25-74 16,-11 3 53-16,5-3 29 0,-3-1 19 15,10 20 67-15,-17-34-107 0,4-6-20 16,-6-4-20-16,7-7 3 0,-6-4-15 0,11-20-2 16,-9 20-9-16,5-36 16 0,-4 11-36 15,3-13-33-15,5-35 8 0,-13 27 49 16,-4 5 28-16,0-10-75 0,0 6-4 16,-22-4 5-16,4-19 13 0,18 37 41 15,0 14-10-15,-17 0-31 0,17 15 6 16,0 2-123-16,0 26 19 0,0-26-67 15,0 35-120-15,21-14-145 0,-21 4-149 16,27 29-864-16,-27-27 613 0,23 2-12 16,-12-1-20-16,5-3 190 0</inkml:trace>
  <inkml:trace contextRef="#ctx0" brushRef="#br0" timeOffset="27712.2481">26742 10433 3243 0,'0'0'265'16,"0"-11"166"-16,0 11 58 0,0-8-67 16,0 8 136-16,0 0-326 0,-19 0-47 15,19 0-37-15,0 21 25 0,-17-21-66 16,5 0 160-16,12 22-209 0,-18-9 77 0,9 1-24 16,-4 7 9-16,-10 27 97 15,12-21-154-15,0 1-19 0,-1-6-22 16,8 5-15-16,0 1-13 0,4 9-98 15,0-18-5-15,31-4-18 0,-12-3-92 16,0 3-208-16,33-10-656 0,-25-5 284 0,-4 0-54 16,5 0-221-16,1-24 87 15,-2 24 230-15</inkml:trace>
  <inkml:trace contextRef="#ctx0" brushRef="#br0" timeOffset="27964.0539">27053 10437 2571 0,'0'-1'190'15,"0"0"161"-15,-24 1 191 0,24 0 658 16,-22 18-721-16,22-18-101 0,-18 0-26 0,18 23 23 16,-16-10 188-16,5 3-382 0,11 1-40 15,-9 6-22-15,4 1-26 0,5 4-27 16,0 18-47-16,0-12 1 0,0-6-9 16,0-3-9-16,28-3-5 0,10 19-23 15,-18-27-21-15,4 4-38 0,3-9-36 16,-2-4-55-16,-2-2-48 0,23-3-616 15,-25 0 445-15,-3 0-105 0,-3-23 136 16,2 23-257-16,0-16-752 0,-15 3 761 16,-2 13-20-16,0-21 31 0,0 10 120 15,0-4 90-15</inkml:trace>
  <inkml:trace contextRef="#ctx0" brushRef="#br0" timeOffset="28140.7964">27036 10608 2569 0,'-2'0'146'0,"-1"0"119"0,3 0 177 16,0 0 146-16,0 18-54 0,32-18 284 16,-32 0-597-16,32 0-17 0,-17 0-87 15,6 0-22-15,16 0-40 0,-18 0-105 0,-2 0-119 16,-5 0-109-16,1-17-20 16,-2 17-141-16,-4 0-942 0,-7-15 380 15,-24 15-1211-15</inkml:trace>
  <inkml:trace contextRef="#ctx0" brushRef="#br0" timeOffset="28310.0693">27051 10432 4602 0,'0'0'135'16,"0"0"109"-16,0 0 674 0,0 0-448 15,25 0-138-15,-25-17-117 0,34 17-93 0,-14 0-195 16,20 0-532-16,-19-24 49 0,-1 24-391 15,0 0-153-15,-1-19-176 16,0 19 56-16</inkml:trace>
  <inkml:trace contextRef="#ctx0" brushRef="#br0" timeOffset="28591.9993">27612 9978 4085 0,'0'-5'187'0,"0"2"176"16,0 1 111-16,0-1 30 16,0 3 745-16,0 20-997 0,0-20-10 15,-23 40 267-15,6-10-330 0,17-4-66 16,-29 14-79-16,8 3-34 16,0 15 0-16,-19 75 0 0,21-58 0 0,3-2 0 15,5 6 0-15,3-4 0 0,8 3 0 16,0-11 0-16,25-6 0 0,31 41 0 15,26-29 0-15,20-18-119 16,1-34-840-16,-7-13-1157 16,-54-8 812-16,-2 0-97 0,-3 0 290 15,-3-39 361-15</inkml:trace>
  <inkml:trace contextRef="#ctx0" brushRef="#br0" timeOffset="28975.2351">27982 10560 2245 0,'-11'-16'26'0,"3"0"58"16,2 1-26-16,2 2 36 0,3-4-18 15,1-6 290-15,0 5-95 0,0 11 102 16,0-5 25-16,0 7-9 0,24 1 13 16,-24-4 305-16,19 8-351 0,-19 0 90 0,0 0 4 15,12 27 122-15,-12-7 153 16,0-20-592-16,0 31-113 0,0-10-20 0,0 4 0 15,0-4 0-15,0 5 0 0,0 23 0 16,0 2 0-16,0-30 0 16,19 7 0-16,-3-10 0 15,-2-18 0-15,-14 0 0 0,34 0 0 16,-8-26 0-16,-12-8 0 16,18-33 0-16,-27 39 0 15,-1-6 0-15,-4-28 0 16,0 5 0-16,0 32 0 0,-23-20 0 15,23 25 0-15,0 19 0 16,0 1-155-16,0 0-150 0,0 0-173 16,0 24-272-16,0-24-101 0,0 0-1288 0,0 0 962 15,0 0 135-15,0 0 330 0</inkml:trace>
  <inkml:trace contextRef="#ctx0" brushRef="#br0" timeOffset="29191.9967">28374 10025 5382 0,'0'0'45'0,"0"0"204"15,0 20 157-15,26 13 765 0,-4-10-717 16,-22 15-158-16,30-1-168 16,-10 9-68-16,-2-3-60 0,16 74 0 15,-7 17 0-15,-20-70 0 0,-7 74 0 16,0-66-28-16,-24-8-152 0,24-1-223 15,-39-5-260-15,12 2-297 0,-36 37-1625 16,23-49 1200-16,-2-6 323 0</inkml:trace>
  <inkml:trace contextRef="#ctx0" brushRef="#br0" timeOffset="30739.2478">16592 6769 1277 0,'0'0'166'0,"0"0"93"16,0 0-4-16,0 0-48 0,0 0-73 15,-25 0 88-15,8 0-96 0,17 0-29 0,-18 0-29 16,18 0-26-16,-18 0-23 16,1 0-30-16,7 0-84 0,2 0-77 0,-1 0-86 15,-5 0-81-15,-11 0-559 0,13 0 490 16,-4 0 78-16,3 0 162 0</inkml:trace>
  <inkml:trace contextRef="#ctx0" brushRef="#br0" timeOffset="30891.9896">16166 6785 2180 0,'-16'0'93'16,"-1"10"65"-16,2-10 58 0,-6 8 24 0,-9-8 19 15,16 0-228-15,-3 9-15 0,2-9-55 16,-3 3-71-16,2-3-75 0,-12 0-659 16,16 0 262-16,3 0 31 15,1-16 108-15,-3 16 170 0</inkml:trace>
  <inkml:trace contextRef="#ctx0" brushRef="#br0" timeOffset="31038.1659">15728 6849 1698 0,'-22'0'28'0,"2"14"3"0,4-14 24 16,-22 0-60-16,22 0 39 0,0 0-29 16,1 0 3-16,3 0 74 0,-2 0-139 15,-9 0-330-15,7 0 69 0,3 0 5 0,-2 0 20 16,4 0 35-16,-1-18 104 0</inkml:trace>
  <inkml:trace contextRef="#ctx0" brushRef="#br0" timeOffset="31197.1209">14912 6861 738 0,'-19'0'80'15,"1"0"48"-15,3 0 35 0,0 0 27 16,7 0-74-16,-15 0-16 0,12 0-95 15,4 0-31-15,-2 0-49 0,2 0-98 0,-16 0-272 16,16-17 185-16,2 17 47 16,-3 0 54-16</inkml:trace>
  <inkml:trace contextRef="#ctx0" brushRef="#br0" timeOffset="31359.8704">14571 6852 1944 0,'-4'0'87'0,"-1"0"276"0,-2 0-76 16,6 0-4-16,-2 0-59 0,-8 0-39 0,4 0-82 16,-13 0-192-16,8 0-67 0,-3 0-110 15,-3 0-117-15,0 0-217 0,-11 0-608 16,10 0 751-16</inkml:trace>
  <inkml:trace contextRef="#ctx0" brushRef="#br0" timeOffset="32022.0237">12504 6563 2540 0,'0'-4'101'0,"0"4"104"0,0 0 198 15,0 0 704-15,0 0-534 0,0 19-128 16,0-19-41-16,0 24 6 0,0-9 294 15,0 17-441-15,0-5-44 0,0 1-37 16,0 8 67-16,0 2-60 0,17 45 3 16,-17-34-187-16,12-6-5 0,-12 0 0 15,0-6 0-15,17 26-71 0,-17-41-107 16,12 0-107-16,-12 1-133 0,7-11-123 16,-5 1-125-16,10-2-1280 0,-6-8 760 0,3-3 39 15,0 0 334-15,5-28 180 0</inkml:trace>
  <inkml:trace contextRef="#ctx0" brushRef="#br0" timeOffset="32309.4828">12962 6849 2386 0,'2'-6'89'16,"-2"0"78"-16,0 3 85 15,0 1 48-15,0-1 327 0,0 3-333 0,0 0-49 16,-20 0 20-16,20 0-32 0,0 0-29 16,-16 20 266-16,2-20-244 0,14 21-36 15,-21 1-26-15,7-7 89 0,-4 24 187 16,6-26-331-16,0 14-21 0,5 1-13 16,-1 1 10-16,4-10-64 0,4 30-26 15,0-26-104-15,0 4 0 0,25-11-165 16,-25-3-95-16,56 7-728 0,-35-16 307 15,-2 1-140-15,11-5-196 0,-3 0 67 16,-5-21 333-16</inkml:trace>
  <inkml:trace contextRef="#ctx0" brushRef="#br0" timeOffset="32716.8985">13308 6909 1633 0,'0'0'77'0,"0"0"231"16,0 0-75-16,0 0-25 0,0 0 8 0,0 0 50 15,-20 0 329-15,20 0-217 16,0 0-21-16,0 0 10 0,0 0-43 0,0 0-37 16,0 15 302-16,-25-1-326 0,25-14-25 15,0 22-39-15,-22-12 12 0,22 24 126 16,-14-14-249-16,14-1-12 0,0 5-5 15,0-1-8-15,0 0 71 0,0 13-190 16,32-26-51-16,-12 0-107 0,2-2 14 16,7-8-24-16,36 0-402 0,-26-23 259 15,-9 23 40-15,-4-22 11 0,-1 1 7 0,0-1 24 16,4-15-282-16,-18 16 367 16,-6-3 89-16,-5 1 17 0,0 1 43 15,0-20-18-15,-23 18 76 0,23 2-15 16,-41 5 111-16,19 2-72 0,0 4 33 0,-30 1 180 15,23 10-138-15,7 0 27 0,1 22-123 16,1-22-103-16,7 22 16 0,-6 16-370 16,19-19-4-16,0 0-158 0,0-1-102 15,0-2 1-15</inkml:trace>
  <inkml:trace contextRef="#ctx0" brushRef="#br0" timeOffset="33139.6012">13515 7071 1373 0,'0'-12'102'16,"0"12"111"-16,0-9 99 0,0 2 463 15,-25 2-410-15,25 5 20 0,0-5 48 16,0 5 33-16,0 0-7 0,0 20 505 16,0-20-626-16,0 18-35 0,25-3-97 0,-25 2 56 15,29 20 90-15,-4-25-327 0,-9 10-87 16,-3-4-83-16,2-4-104 16,1 1-234-16,5 24-1068 0,-21-24 325 0,13-3-80 15</inkml:trace>
  <inkml:trace contextRef="#ctx0" brushRef="#br0" timeOffset="41468.0022">14192 5200 364 0,'0'0'29'0,"0"0"20"16,0 0 24-16,0 0 49 0,0 0 218 0,0 0-101 16,0 0-19-16,0 16-2 0,0-16 23 15,0 0-27-15,0 0 214 0,0 0-308 16,0 0 111-16,0 0 34 0,0 0 78 15,-16 0 426-15,16 0-464 0,0 0-82 16,-13 0-41-16,13 0 32 0,-17 0-35 16,-1 0 196-16,11 0-271 0,-1 0-27 15,-6 0-100-15,9 0 66 0,1 0-56 16,4 0 240-16,0 0-243 0,0 0 17 16,32 0-33-16,-12 0-36 0,34 0 143 15,-24 0-44-15,1 0-38 0,2-20 2 16,-3 20-16-16,16 0 161 0,-30 0-29 15,-3 0 8-15,-13 0-40 0,0 0-61 0,0 0-10 16,-58 0-197-16,29 0-66 0,-11 0-158 16,-3 17-375-16,-4-17-347 0,-5 21-174 15,-26-6-745-15</inkml:trace>
  <inkml:trace contextRef="#ctx0" brushRef="#br0" timeOffset="42211.6693">14119 2972 1094 0,'0'0'125'0,"0"0"115"16,0 0 86-16,16 0 107 0,-5 0 357 16,-11 22-287-16,0-22 28 0,0 0-30 15,7 0-198-15,7 0 316 0,-3 0-301 16,3 22 119-16,5-22-215 0,6 0-40 16,2 0-103-16,34 0-74 0,-34 0-14 15,2 0 17-15,-7 0-25 0,-3 0 9 16,-1-21-41-16,-12 21 38 0,-6 0-49 15,0 0-33-15,-31 0-38 0,6 0-90 16,-36 0-325-16,30 0 243 0,-7 0-205 16,-3 0-147-16,0 0-181 0,-19 24-1210 0,33 9 1360 15</inkml:trace>
  <inkml:trace contextRef="#ctx0" brushRef="#br0" timeOffset="45719.183">13142 4961 903 0,'0'0'197'0,"0"-8"100"15,0 8 111-15,0-5 32 0,0-1 37 16,0 6 534-16,0 0-488 0,0 0 17 15,0 0-127-15,0 0 115 0,0 0 197 0,0 0-387 16,0 0-21-16,0 0-30 0,0 0 33 16,0 0-39-16,0 20-95 0,0-20-186 15,0 0 0-15,0 20 0 0,20-6 0 16,-20 7 0-16,34 30 0 16,-7 6 0-16,-16-23 0 0,-4-2 0 15,7 27 0-15,-14-35 0 0,0-3 0 16,0 1 0-16,0-2 0 0,0-6 0 15,0-2 0-15,0 3-123 0,0-14-176 16,0-1-253-16,0 0-243 0,0-22-119 16,0 22-205-16,0-23-1089 0,17-8 1209 15,-17 16 369-15,29 1 244 0</inkml:trace>
  <inkml:trace contextRef="#ctx0" brushRef="#br0" timeOffset="46009.9043">13585 5103 2637 0,'4'-4'54'0,"-4"0"86"0,0-8 313 16,0 7-174-16,0-1 81 0,-20 0-64 0,20-1-41 15,0 1-12-15,-17-12 41 0,17 8-117 16,0 2-126-16,0-6 141 0,0 11-12 16,0-4 432-16,0 7-398 0,0 0 12 15,0 0-74-15,0 0 15 0,0 27 29 16,-19-6 185-16,19-21-232 15,0 34-6-15,-29-14-25 0,29 5 8 0,-44 37 79 16,29-35-149-16,15 6-31 0,-8-4-15 16,8-1 0-16,0-3 0 0,40 17 0 15,-13-26-61-15,4-1-116 0,3-8-94 16,2 13-143-16,29-15-937 0,-34-5 333 16,0 0-306-16,-8 0 6 0,0 0 137 15,-10 0 422-15</inkml:trace>
  <inkml:trace contextRef="#ctx0" brushRef="#br0" timeOffset="48770.9946">18979 10008 819 0,'0'0'151'16,"0"0"3"-16,0 0-9 0,8 0 78 16,-8 0-10-16,0 0 297 0,0 0-304 15,7 0 64-15,-7 0-25 0,0 0 17 16,4 0 1-16,-4 0 175 0,0 0-274 16,0 0 13-16,0 0-15 0,25 0 20 15,-25 0 29-15,17 0 68 0,3 25-138 0,-8-6-29 16,1 11 101-16,0 3-28 0,15 33 138 15,-17-31-194-15,1 9 0 0,2-7 6 16,-3-1-69-16,3-9-37 0,8 26 32 16,-11-36-22-16,2-7-29 0,-1-1-5 15,-3-8-12-15,7-1-40 0,-10-20 35 16,-3 1-44-16,-1-38 76 16,-2 31 18-16,-19 4-60 0,19-8-18 15,-48-32-7-15,28 29 59 0,-6-1-48 16,2-12 10-16,-5 9-4 0,4-3 14 15,-27-23 18-15,28 38-20 0,6 4 13 16,1 1 6-16,4 10 18 0,1 6-20 16,12 4 16-16,0 0-22 0,0 24 13 0,24-7-19 15,-24 8-13-15,50 25 21 0,12 44 112 16,-17-21-70 0,-19-39 2-16,-5 1-17 0,-1 5 51 15,16 26-69-15,-21-38 26 0,-3-6 3 16,0 0-46-16,-5 2 88 0,4-9-89 15,-8-12 63-15,-2-3-93 0,-1 0 39 16,0-18-10-16,0 0 21 0,-21-23-95 0,0 15 4 16,5-4-22-16,-6 0 35 0,3-7 27 15,-30-34-58-15,24 32 24 0,-2-1-2 16,4 6 88-16,7 5-31 0,0 14 110 16,-4-16 73-16,15 24-70 0,0 7-41 15,5 0 3-15,0 0-23 0,30 24 24 16,-30-4-6-16,31 2 28 0,-11 14 26 15,4-14-37-15,19 28 18 16,0 1-75-16,-25-28 7 0,11 3-45 16,-17-10 22-16,-2-5-19 0,-3-5-28 15,-1 1-66-15,4-5-240 0,-9-2 107 16,-1 0-22-16,0-21 27 0,-24 21-127 16,24-34-120-16,-55 13-868 0,32-16 607 15,2 8-2-15,2 8 134 0,-1-1 45 0</inkml:trace>
  <inkml:trace contextRef="#ctx0" brushRef="#br0" timeOffset="50272.1972">14382 3113 1384 0,'-10'-12'-192'0,"-13"-13"-160"0,9 24 203 16,-1 1 186-16,-1 0-15 0,0-20 0 15,-13-1 98-15,17 0 15 0,4 21 64 16,1-45-17-16,2 45 54 0,1-19-21 16,1 4 179-16,3 2-214 0,0 3 16 0,0 10-16 15,0 0-2-15,0 0 7 0,0 0 143 16,0 0-222-16,-15 0 95 0,15 0 6 16,0 0-11-16,0 0 208 0,0 26-308 15,0-26 59-15,0 40-17 0,31-23 5 16,-31 8-30-16,57 23 120 0,-33-19-16 15,-4 2 20-15,3 1-62 0,2-6 34 16,1 16-30-16,15 34 145 0,-31-42-180 16,11-1-57-16,-3-7 44 0,-4-6-71 0,4 17 2 15,-15-23-41-15,1-5-12 0,8 2-30 16,-12-6 8-16,0 12-38 0,0-17 14 16,0 0-20-16,0 0-6 0,0-31 4 15,-25 15 10-15,6-33 5 0,0 20-38 16,2-6 39-16,-5-2-104 15,-3 3 77-15,-38-42-23 0,36 43 107 0,-3 1-86 16,3-9 50-16,6 14 33 0,0 8 9 16,-1-4 82-16,13 15-100 0,7 5 17 15,2-4 0-15,0 28 23 0,26 8-12 16,-8-29-104-16,16 28 111 0,-7-3 21 16,0 7 37-16,12 8 1 0,37 31 15 0,-38-34-80 15,-7 16 8-15,-8-14 6 16,6-2 5-16,19 30 44 0,-33-42-68 0,-4 3-8 15,-2-10-14-15,-4-4 70 0,-5-2-83 16,0-5-24-16,0-7-2 0,0 0-1 16,0-21-58-16,-27 21-8 0,2-69-182 15,9 35 157-15,-10 3 36 0,-1-14-63 16,-5 1-50-16,-2-7 29 0,-29-41-49 16,30 51 223-16,4 5-11 0,10 2 23 15,8 9 25-15,0 6 45 0,11 19 21 16,0 0-1-16,25 30 60 0,-25-9 13 0,43 9-41 15,10 34 164-15,-24-25-164 16,5 2-89-16,-7-3 80 0,0-2 21 16,20 34 67-16,-29-43-165 0,-4 2-16 0,-1-5-15 15,-4-10 46-15,1 2-57 0,-4-6 22 16,-6-10-119-16,0 0-89 0,0-19-99 16,-25 1-247-16,-24-25-940 0,17 11 358 15,-4-3-202-15,-9-2 118 0,0-6 255 16</inkml:trace>
  <inkml:trace contextRef="#ctx0" brushRef="#br0" timeOffset="51010.1255">12847 2756 2243 0,'0'-23'170'0,"0"23"93"16,0 0 144-16,0 0 81 0,-25 0-16 16,25 0 361-16,-26 0-501 0,26 0-57 15,-23 0 14-15,23 0 117 0,0 0-33 16,0 19 391-16,25 1-425 0,-25 1-86 15,28 3-41-15,-28 5-140 0,46 42-72 16,-14 8 0-16,-21-35 0 16,-11 0 0-16,13 34 0 0,-6-42 0 15,-7-3 0-15,0-4 0 0,0 3 0 16,0-12 0-16,0-2-162 0,0 5-908 16,0-18 89-16,0-5-258 0,0 0-241 15,0-27 78-15</inkml:trace>
  <inkml:trace contextRef="#ctx0" brushRef="#br0" timeOffset="51312.153">13230 2946 2376 0,'0'-2'27'0,"-16"-3"219"0,16 5-32 16,0 0 69-16,0 0 62 15,-9 0-43-15,9 0 46 0,-5 0 136 0,5 0-188 16,0 0-127-16,0 0-52 0,-4 0 26 16,-4 0 82-16,2 0 0 0,2 0 8 15,-5 25-2-15,2-8-15 0,-2-1-42 16,-11 30 116-16,8-20-168 0,2 1-28 16,5 2-8-16,-1 0-19 0,0 17-46 15,6-24-37-15,0 2-23 0,29-7-79 16,-29-3-78-16,30-6-144 0,6-1-527 15,-18-7 172-15,3 0-181 0,-4 0-269 0,-3-23-14 16,15-16-382-16</inkml:trace>
  <inkml:trace contextRef="#ctx0" brushRef="#br0" timeOffset="51581.3333">13270 2573 2445 0,'18'-5'161'16,"-18"5"98"-16,0 0 160 0,15 0 42 15,-15 25 474-15,0-25-640 0,0 30-61 16,0-9-133-16,0-2-26 0,0 12 13 15,-17 1-80-15,17-32-99 0,0 31-58 16,-18-10-110-16,18-1-325 0,-21 10-1377 16,12-16 884-16,9-2 317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1T16:06:45.7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FFFF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25677 1382 2089 0,'-19'-9'50'0,"19"9"61"16,0 0 62-16,0-11 96 0,0 1 430 16,0 0-240-16,0 5 21 0,0 2-30 15,0-4-7-15,0 0-120 0,0 4 185 16,0-4-284-16,0 7 32 0,0 0 18 15,17 0-21-15,-17 0 86 0,14 0-213 16,-4 0-38-16,1 29-7 0,2-29 31 16,3 26 14-16,14 7 79 0,-10 3-160 15,-5-12-37-15,3 3-8 0,-2 0 0 16,13 16 0-16,-15-27 0 0,-5 1 0 16,2-17 0-16,0 7 0 0,-1-7 0 15,10 0 0-15,-7-31 0 0,-2 12 0 16,3-17 0-16,26-54 0 0,-32 48 0 15,0-1 0-15,-1-34-5 0,-7 51-4 16,0-6-10-16,0-3 19 0,-23 8 1 16,23-7 26-16,0 21-50 0,-21 5 5 15,21 6 4-15,0-2-31 0,0 4-77 16,0 26-539-16,0-26 280 0,0 29-70 16,0 0-123-16,0 0-165 0,0 24-1689 15,0-31 1175-15,19-2 421 0</inkml:trace>
  <inkml:trace contextRef="#ctx0" brushRef="#br0" timeOffset="313.217">26306 1361 1705 0,'0'0'109'0,"17"-14"-22"15,-17 6 117-15,0 8-44 0,14-12 27 16,-5 12-115-16,-9 0 83 0,0 0 17 16,6 0 39-16,-6 0 5 0,5-21 241 15,-5 21 23-15,0 0-276 0,2 0 28 16,-2 0-5-16,0 0-210 0,0 0 369 0,-19 0-296 16,19 0 9-16,0 0-15 0,-19 0-1 15,2 27 103-15,17-4-105 0,-21-23-70 16,21 32-12-16,-14-3 51 0,3-15-73 15,1 25-46-15,10-25-104 0,0 6-57 16,0-3 13-16,0-3-251 0,29 9-869 16,4-19 308-16,-13-4 102 0,2 13 183 0</inkml:trace>
  <inkml:trace contextRef="#ctx0" brushRef="#br0" timeOffset="566.4782">26746 1298 2776 0,'0'-6'60'16,"0"6"60"-16,0 0 86 0,0 0 82 15,-21 0 375-15,21 0-440 0,-19 0-16 16,19 0-140-16,0 0-159 0,-17 0 185 16,5 26-47-16,12-26 147 0,-10 29-190 15,10-7-36-15,-7-3 31 0,3 17 49 16,4-12 108-16,0 0-24 0,0-24-115 0,23 25 13 15,-23-9-60-15,44 6-75 0,-25-9-98 16,-1-9-179-16,1-4-261 0,-2 0-5 16,14 0-989-16,-12 0 924 0,-6 0 202 15</inkml:trace>
  <inkml:trace contextRef="#ctx0" brushRef="#br0" timeOffset="805.2976">27081 1188 2588 0,'14'0'210'0,"-14"0"3"15,0 0 155-15,13-18-84 0,-4 18-9 16,17-8-107-16,-11-11-149 0,2 19-49 15,1-9 3-15,2 1-98 0,-2 8-75 16,18 0-539-16,-22 0 216 0,-5 0-189 16,4 0 26-16,-3 0 95 0</inkml:trace>
  <inkml:trace contextRef="#ctx0" brushRef="#br0" timeOffset="991.1907">27139 1337 3835 0,'29'0'156'15,"-29"0"201"-15,30 0-177 0,-8 0-12 16,29 0-272-16,-26 0 35 0,2 0-60 16,0-25-215-16,1 25-192 0,-3-18-190 15,19 0-1037-15,-26 18 1144 0</inkml:trace>
  <inkml:trace contextRef="#ctx0" brushRef="#br0" timeOffset="1404.9366">27832 1042 2501 0,'0'0'98'16,"0"17"132"-16,-19-5 626 0,19-12-289 16,-21 21-192-16,21-7 102 0,-17 6-257 15,1 29 48-15,16-18-428 0,-13-2 155 16,13 3-64-16,-13 2 105 0,13-8 13 15,0 24-149-15,0-46-49 0,34 0 50 16,-15-1-40-16,8-3 6 0,29-24-313 0,-24-1 159 16,-5 8-71-16,0 1 31 15,0-6 34-15,-4 1 104 0,8-16 38 0,-22 15 129 16,-9-2 24-16,0-1 23 0,0 1 27 16,0 2 64-16,-59-14 337 0,30 24-144 15,-5-1-35-15,-3 11-49 0,-2 2-44 16,-33 30-155-16,40-11-386 0,5 5-265 15,5 1-396-15,9 5 13 0,2-3 231 16</inkml:trace>
  <inkml:trace contextRef="#ctx0" brushRef="#br0" timeOffset="4573.0855">27133 2475 2082 0,'0'0'40'15,"0"0"65"-15,0 0 0 0,0 0 289 16,0 0-164-16,0 0 97 0,0 0 23 0,0 0-15 16,0 0 298-16,0 0-436 15,0 0 165-15,0 0-182 0,0 0-21 0,24 0 29 16,-24 0 86-16,0 0-66 0,13 0-72 15,-13 0-10-15,0 0-47 0,0-19 147 16,0 19 62 0,-25 0-150-16,25 0-136 0,-21 0 88 15,21 0-57-15,-48 0 233 0,30 0-225 16,0 24 71-16,-4-8-83 0,-5-16-51 16,2 24 44-16,-26 32-67 0,26-26 64 15,2 8-26-15,2-5 25 0,4 6 75 16,3 47-96-16,14-50-11 0,0-5-57 0,44 5-7 15,-15-2-24-15,7-7-46 0,58 16-355 16,-38-29 150-16,2-2-123 0,-1-3 7 16,-4-9-218-16,44 0-1041 0,-56 0 619 15,-10-19 184-15,-8 19 296 0</inkml:trace>
  <inkml:trace contextRef="#ctx0" brushRef="#br0" timeOffset="4892.38">27660 2759 3694 0,'-19'0'152'0,"9"0"107"0,3 0 60 16,7 0 44-16,-8 17-46 0,8-17-166 0,0 0-27 16,29 0-61-16,-7 0 65 0,5 0-147 15,50 0-133-15,-37 0 118 0,6 0 16 16,-5-28-64-16,2 28-68 0,36-20-406 16,-50 20 166-16,-6-17-47 0,-3 17-47 15,-9 0-43-15,-6 0 14 16,-5-19-545-16,0 19 616 0,-25 0 92 0,25 0 178 15</inkml:trace>
  <inkml:trace contextRef="#ctx0" brushRef="#br0" timeOffset="5170.9694">27986 2632 1794 0,'0'0'94'0,"0"0"282"0,11-18-11 0,-11 18-46 16,14 0 17-16,-7 0 77 0,11 0 171 15,-4 0-380-15,2 0-17 0,3 0-157 16,0 0-23-16,0 17-16 0,16-17-64 16,-12 0 71-16,-10 0-20 0,1 0 39 15,-7 0-56-15,-2 0 19 0,2 0 26 16,-7 0 16-16,0 0-27 0,0 0 46 16,0 22-75-16,-22-22 64 0,22 0-15 15,-26 0 35-15,9 0-36 0,-3 0 68 16,-2 0-70-16,-15 39 37 0,16-39-11 15,4 21-137-15,5-21-208 0,3 18-159 0,9-18-308 16,0 14-1130-16,0-14 1164 16</inkml:trace>
  <inkml:trace contextRef="#ctx0" brushRef="#br0" timeOffset="6489.0828">28808 2612 1977 0,'-2'5'85'0,"0"-5"77"16,0 3 40-16,2-3 125 0,0 0-26 15,-1 0 479-15,1 0-412 0,0 0-64 16,0 0-190-16,0 0 62 0,21 0 158 16,12 0-119-16,-10 0-145 0,6 0-95 0,7 0 60 15,4-15-44-15,44 15 34 16,-40 0-58-16,-1-24-8 0,-2 24-32 15,-6-12-8-15,19 2-124 0,-38 3 148 0,-1 1-25 16,-6 2 8-16,-7 4 76 0,-2 0-22 16,0 0 39-16,-22 0-7 0,22 0-25 15,-29 0-1-15,29 0-22 16,-26 0-45-16,2 0 34 0,24 0-9 0,-17 0 4 16,17 0 24-16,0 0-121 0,0 0-80 15,0 0 86-15,0 0 103 0,0 0-35 16,0 0 45-16,22 0 1 0,-22 0 117 15,13-23-78-15,-13 23 9 0,0 0 67 0,0 0-81 16,0 0 92-16,0 0 201 16,0 0-135-16,0 0-24 0,0 0-41 0,0 0-35 15,-16 0 71-15,16 0-11 0,0 0-56 16,-17 0 19-16,17 0-42 0,-10 0-44 16,10 0 8-16,-9 16-4 0,9-16 24 15,0 0 6-15,0 24-34 0,0-7-21 16,0-8 7-16,0 8 16 0,17-3-7 15,-17-3-4-15,20-2-126 0,1 6-14 16,-21-8 74-16,21-5 173 0,-11-2-250 16,-1 0-79-16,6 0-357 0,-15 0 268 15,8-26 8-15,-8 26 66 0,0-32-88 16,0 32 185-16,0-24 2 0,-22-12 142 0,22 36-7 16,0-19 16-16,-24 19 26 15,24 0 15-15,-22 0 130 0,3 0-71 16,9 0 15-16,1 0 22 0,1 0-19 0,2 0 15 15,2 0 157-15,4 21-146 0,0-21-11 16,0 20-28-16,0-20-53 0,0 38 60 16,22-23-130-16,-22-15 130 0,18 15-141 15,-18-6-8-15,18-9 8 0,5 10-195 16,-13-6 45-16,0-4-31 0,-1 0-48 0,0 0-3 16,-1 0 59-16,3-28-189 0,-8 28 237 15,-2 0 18-15,-1-29 8 0,0 29 6 16,0-45 37-16,0 45 91 15,-19-23 37-15,19 14-10 0,0-8 72 0,-24 9 8 16,6-9 120-16,18 17-125 0,-16 0-3 16,16 0-11-16,-12 0-13 0,12 0-26 15,-8 19-5-15,3-19-59 0,5 18-12 16,0-18-79-16,0 0 8 0,0 17-181 16,0-17 154-16,0 0-61 15,0 9-6-15,0-9-52 0,0 0 4 0,0 0-340 16,16 0 444-16,-16 0 54 0,0 0 56 0,0 17 233 15,0-17-137-15,13 0 161 0,-13 12-44 16,0-12 18-16,0 0-16 0,0 0 65 16,9 0 109-16,-5 0-195 0,1 0 52 15,2-24-112-15,2 24-32 0,5 0-47 16,23 0-121-16,-16 0 80 0,6 0 7 16,5-27-19-16,-1 27-6 0,9 0-29 15,36-19-94-15,-35 5 75 0,-1 14-7 16,-7 0 8-16,-6 0 17 0,19 0-31 15,-31 0 70-15,-6 0 2 0,-6 0 8 16,-3 0 13-16,0 0-17 0,0 0 35 0,-22 0-8 16,22 0-36-16,-19 0 34 15,19 0-65-15,-18 0-177 0,18 0 67 0,0 0-15 16,0 0-84-16,0 0 87 0,0-18-243 16,20 18-205-16,-1-14 263 0,-19 0 203 15,20 14 45-15</inkml:trace>
  <inkml:trace contextRef="#ctx0" brushRef="#br0" timeOffset="7171.131">29828 2412 998 0,'0'0'85'0,"0"0"65"16,0 0 98-16,0 0 72 0,0 0 252 0,0 0-344 15,0 0-26-15,-18 0-16 16,18 0 41-16,0 0-84 0,-15 0 302 0,15 0-239 16,0 0 6-16,-17 0-32 0,17 0-87 15,-10 21 317-15,0-2-301 0,3-5-31 16,7-3-63-16,-4-11-121 0,4 17 106 15,-3 10-77-15,3-27 11 0,0 0-2 16,0 0-83-16,0 21 108 0,25-21-116 16,-7 19-336-16,-18-19 191 0,19 0-74 15,-19 0-11-15,16 0-41 0,11 0-469 16,-17 0 503-16,-1-26 65 0,-2 26 126 16,4-22 84-16,-7 5 35 0,2-6 20 15,-6 23 71-15,0-20 56 0,0 13 5 0,0-1 8 16,-21 1 150-16,21 3 428 0,-22 4-276 15,22-4-38-15,-19 2-63 0,19 2-12 16,-32 22 187-16,22-22-277 0,3 0 13 16,-1 23-63-16,4-23-13 0,4 18-87 15,-4-18-47-15,4 0 25 0,0 21 123 16,0-21-2-16,26 0-130 0,-26 0-31 16,19 22-250-16,5-22 131 0,-24 0-44 15,23 0-35-15,-12 0-56 0,9 0-141 16,-13 0 223-16,-7-22 8 0,10 22 11 15,-10 0 38-15,4 0 72 0,-4 0 83 16,0 0 58-16,0 0 22 0,0 0 57 16,-21 0-26-16,21 0-6 0,0-17-51 15,-17 17 35-15,17 0-2 0,0-11-2 0,-12 11 102 16,12 0-27-16,-9 0-59 0,9 0 39 16,0 0 33-16,-4 0 7 0,4 0-19 15,0 0 388-15,0 0-279 0,0 0-22 16,0 0-80-16,0 0-12 0,0 0 6 15,0 0 246-15,0 0-304 0,23 0 107 0,-23 21-192 16,17-21 53-16,5 0-12 0,-8 0-18 16,3 0 6-16,7 0-54 15,1-17-11-15,8 17-19 0,52 0 47 0,-33 0 34 16,9 0-37-16,4 0-7 0,3 0-40 16,73-21-158-16,-77 21 191 0,-5 0 25 15,-6-18 16-15,-11 18 65 0,-9 0-152 16,1 0-89-16,-30 0 58 0,-4 0-50 15,0 0-59-15,-35 0-46 0,-17 0-1018 16,19 0 221-16,1 0-139 0,0 0 393 16</inkml:trace>
  <inkml:trace contextRef="#ctx0" brushRef="#br0" timeOffset="9621.4657">27925 4642 2514 0,'0'0'83'16,"0"0"10"-16,0 0 195 0,0 0 150 0,0 0 513 15,0 0-573-15,0 0-73 0,0 0-29 16,0 0 185-16,0 0-56 0,24 0 230 15,-24 0-490-15,27 0-45 0,-5 0-7 16,9 0-34-16,42 0 35 0,-33 0-72 16,4 0 34-16,1 0-84 0,1 0 15 15,-6 0 15-15,33 0-109 0,-44 0 38 16,-2 0-108-16,-9 0-102 0,-1 0-102 16,-1 0-607-16,-16 18 323 0,0-18-196 0,0 0-181 15,0 0-116-15,0 0 305 16</inkml:trace>
  <inkml:trace contextRef="#ctx0" brushRef="#br0" timeOffset="10000.4826">28613 4291 1407 0,'0'-17'127'15,"-18"17"88"-15,18-10 56 0,0 3 317 16,0 7-315-16,0 0 71 0,0 0 82 16,0 0 6-16,0 0 320 0,0 0-504 15,0 0-41-15,0 0-97 0,0 0 203 16,0 20-29-16,0 11 291 0,0-19-387 15,0 13 10-15,0 5 52 0,0 0-56 16,0 60 210-16,0-40-233 0,-18 1-50 16,18 8-66-16,0 3-17 0,-13-4-38 15,5 55 0-15,8-65 0 0,0-8 0 16,-8 1 0-16,8-14-27 0,0 14-388 0,0-30-42 16,0 2-224-16,0-9-170 15,0-4-315-15,21 0-265 0,-21-26-944 16</inkml:trace>
  <inkml:trace contextRef="#ctx0" brushRef="#br0" timeOffset="10867.3556">28584 4818 1432 0,'-15'0'216'0,"8"13"-21"15,0-13 97-15,0 0-7 0,3 10 28 16,-4 5 406-16,5-15-340 0,0 7 0 0,1-3 111 15,0 0-183-15,0 0 13 0,1 7 161 16,1-11-186-16,0 0-33 0,0 0-25 16,0 0-26-16,22 0 139 0,-22 0-250 15,26 23-43-15,-8-23-35 0,7 0-16 16,4 16-9-16,34-2 12 0,-27-1-8 16,2-13-5-16,3 14-2 0,-3-14-27 15,34 22-67-15,-41-17-39 0,-1 4 64 16,30 9-84-16,-48-18 113 15,-4 0-15-15,-1 0-10 0,-3 0 181 16,-1 0-147-16,-2 0 62 0,-1 0-69 16,0 0 56-16,0-21-4 0,-20 21-61 15,20-16 15-15,0 16 34 0,-16-14 34 0,16 14-8 16,-20 0 14-16,7-14-57 0,13-2 13 16,-11 7 4-16,11 3 7 0,-13-2 2 15,8-8-8-15,1 10-3 0,-1-4 14 16,-2 5 101-16,0-1-142 0,4 0 39 15,-4-4-93-15,2-1 109 0,-1 3-32 16,0 8 74-16,3-10-99 0,1-11 44 16,0 14 41-16,-4-2-23 0,5 3-34 15,1 1 29-15,-2 0-66 0,2 2 106 0,0 3-16 16,0 0 16-16,0 0 18 0,0 0-23 16,0 23 40-16,0-2-53 0,0-21-5 15,0 22-8-15,0-22-10 0,20 32 44 16,-20-22-45-16,22 2-27 0,-22 0 22 15,21 2-7-15,-21 1-15 0,18 19 51 16,-2-19-58-16,-8 3 13 0,1-15-21 16,-3 7 7-16,7 9-16 0,-8-16-7 15,-1 3-8-15,0-3-7 0,-1-3-26 16,-3 0 23-16,1 0-6 0,-1 0 53 16,0 0-39-16,0 19 38 0,-23-19 4 15,23 0 4-15,-28 22 29 0,0-6-8 16,13-16-26-16,-3 23 9 0,6-23 25 15,0 14-42-15,3-14 30 0,9 0-48 0,0 0 80 16,0 0-40-16,0 0-40 0,19 0-36 16,-19-20-28-16,23 20-58 0,-6-23-82 15,-2 7-23-15,14-26-267 0,-17 21 331 16,0 3 9-16,-12-4-50 0,0 8-95 16,0 3-149-16,0 2-810 0,-37 2 449 15,16 7 28-15,0 0 176 0</inkml:trace>
  <inkml:trace contextRef="#ctx0" brushRef="#br0" timeOffset="11833.403">28623 4533 1317 0,'-2'0'111'16,"2"0"575"-16,0 0-487 16,0 0-6-16,0 0 41 0,0 0 46 15,19 0 597-15,-19 17-555 16,12-17-229-16,-12 0-46 0,9 0-10 16,-9 0-145-16,17-16 101 0,17 16 20 15,-18-25 68-15,6 25-37 0,1-14-87 16,8 2 49-16,1 12 37 0,32-31-28 0,-33 20-66 15,-1-3 80-15,-5 4-55 0,-2-4 28 16,7-9 35-16,-22 18-24 16,-3 1 53-16,-2 4 33 0,-3 0-61 0,0 0-47 15,0 0-114-15,0 0 145 16,-22 0 5-16,22 0-48 0,0 0 121 0,-15 0-58 16,15 0 141-16,0 0-170 0,0 0 73 15,0 0-10-15,0 0-43 0,0 0 54 16,0 0-37-16,0 0-23 0,0 0 24 15,0 0 6-15,0 0-56 0,0 0-13 16,0 0 62-16,0 0-105 0,0 0 81 16,0 0 116-16,0 0 136 0,0 0-133 0,0 0-56 15,0 0 37-15,0-20 4 16,0 20 3-16,0-33 129 0,0 16-132 0,0 0 11 16,0-3-61-16,0-6-14 15,0-49-33-15,0 44-6 0,0 1 48 16,0-1-25-16,0-3-25 0,0 9 32 0,0-28-15 15,0 39-10-15,0-13-14 0,0 8-1 16,0 0-19-16,0-13-107 0,0 29-1 16,18-5-112-16,-18 5-43 0,0 0-323 15,0 3-293-15,12 0-1795 0,-12 22 1439 16,0-22 365-16</inkml:trace>
  <inkml:trace contextRef="#ctx0" brushRef="#br0" timeOffset="12471.4655">29091 5066 1288 0,'0'0'249'15,"0"0"-33"-15,0-20 60 0,0 20-56 0,18 0-16 16,-18 0 4-16,16 0 256 0,-16 0-217 16,0 0 58-16,0 0 34 0,12 0-11 15,-12 0 285-15,0 20-364 0,0-20 3 16,0 15 12-16,0 0 60 0,0 5-82 15,-21 31 318-15,21-19-337 0,0 7 63 16,-21 9-133-16,21 3-20 0,-13 79-115 16,13-65 8-16,-10 3-59 0,10 1 23 15,0-6-124-15,0-1-100 0,0 23-606 16,27-52 195-16,-27-3-410 0,17-6-331 16,-17-7-23-16</inkml:trace>
  <inkml:trace contextRef="#ctx0" brushRef="#br0" timeOffset="13549.4598">27706 5010 1340 0,'-15'0'122'0,"15"0"53"16,0 0 102-16,0 0 444 0,0 0-333 0,0 0 91 16,0 0 23-16,0 0 43 0,0 0-32 15,15 0 356-15,-15 17-458 0,0-17-25 16,23 15-74-16,-23-15-11 0,39 37 190 16,-21-21-325-16,4 0-47 0,1 9-87 0,0-1-1 15,1 1-20-15,32 32-11 0,-28-28 0 16,0-5 0-16,-4 5 0 15,1-2 0-15,19 22 0 0,-25-32 0 0,-3 0 0 16,0-3 0-16,-4 1 0 0,0-8 0 16,2-1 0-16,-7-6 0 0,-3 0 0 15,-1 0 0-15,-2 0 0 0,4-20 0 16,-5 0 0-16,2 20 0 0,-2-22 0 16,1 22 0-16,4-17 0 0,13-9-103 0,-7 26 77 15,2-10-34-15,4 10 67 0,-4 0-107 16,20-16-141-16,-13 5 181 0,-5 9-10 15,-2-4 9-15,3 0 28 0,-6-4-59 16,4 7 55-16,-12 3 31 0,-2 0 15 16,0 0-14-16,0 22 21 15,-26 0 8-15,-3-22 19 0,6 34 21 0,0-10-5 16,0 5-53-16,-1-2 61 0,-29 38 11 16,29-32 51-16,2 4-113 0,7-12-8 15,2 1-21-15,0 13-8 0,13-25 29 16,0 0 11-16,0-6-59 0,25-5-56 15,-25 0-61-15,51-3-265 0,-30 0 207 0,-1 0-27 16,0-33 29-16,1 33-21 0,12-24-154 16,-21-2 253-16,-3 26 74 0,-1-17 9 15,-3 17 88-15,1 0 6 0,-6-12 80 16,0 12-44-16,0 0 64 0,0 0 41 16,0 0 1-16,0 17 50 0,0-17-130 15,-22 0 19-15,22 24-47 0,0-24 134 16,0 14-73-16,0-14 154 0,0 8-222 15,0-8 14-15,0 14-7 0,18-14 27 16,5 31-30-16,-9-15-33 0,2 5-9 16,4 2 40-16,5 2 7 0,4 2-34 15,26 31-44-15,-20-27 0 0,0-1 0 16,0 1 0-16,-2 5 0 0,24 23 0 16,-33-35 0-16,0 3 0 0,-5-9 0 0,-8 2-19 15,10-8-152-15,-16-12 29 16,-5 0-34-16,2 0-4 0,-2 0-127 0,0 0-101 15,0-32-706-15,0 14 212 0,0 18-222 16,0-30-143-16,0 6 100 0,0 4 417 16</inkml:trace>
  <inkml:trace contextRef="#ctx0" brushRef="#br0" timeOffset="14326.4817">29472 3805 1845 0,'0'-5'80'0,"0"2"87"0,0-1 163 16,0-4 572-16,0 8-361 0,0 0-83 0,0 0 21 16,0 24-59-16,0-24-176 0,22 28 465 15,-22-8-405-15,25 3 85 0,-6-6-204 16,3 20 25-16,17 46 123 0,-15-27-211 15,1 5-59-15,1 5-26 16,0 4-54-16,-1 15-1 0,16 89 42 0,-22-76-14 16,-6-4 22-16,-5 1-11 0,-3-2 20 15,-4 90 63-15,-1-105-66 0,0 2-20 16,-24-6 33-16,24-6-47 0,-29-2 25 16,-10 64 0-16,15-83-22 0,0 11-7 15,2-3 0-15,-5-2 0 0,-17 42 0 16,25-57 0-16,-2-6 0 0,1 0 0 0,6-4 0 15,-2-6 0-15,-9 7-31 0,16-19-100 16,2-3-106-16,4-2-151 0,3-5-159 16,0-27-888-16,0 27 345 0,25-36-212 15,-25 16 59-15,25-4 194 0</inkml:trace>
  <inkml:trace contextRef="#ctx0" brushRef="#br0" timeOffset="15041.5976">29717 4488 1765 0,'-9'0'77'16,"-3"-18"29"-16,4 18 81 0,2 0 80 16,-1 0 31-16,-5 0 373 0,6 0-294 15,-1 0-28-15,0 18-23 0,1-18-38 16,-13 17 21-16,9-17-214 0,-1 13-3 16,1-13 50-16,-5 23-50 0,1-11 119 0,-15 26 283 15,15-13-247-15,-2 2-37 16,1 1-44-16,1 4 12 0,-8 45 135 15,13-45-190-15,6 11-133 0,1-8 29 0,2 3 2 16,0 3 6-16,24 31 4 0,17-38-100 16,-16 2-77-16,4-12-5 0,6 5 1 15,36 13-311-15,-35-28 186 0,4-2-39 16,-6-2 46-16,3-2-47 0,-5-4 16 16,28-4-416-16,-34 0 329 0,2-18-15 0,-6 18 54 15,-1-31 55-15,17-8-128 0,-23 14 333 16,-2-1 40-16,-1-4 31 15,-3-4 79-15,-1 0-49 0,3-41 8 16,-11 35 26-16,0-1-6 0,0-3 8 0,0-1 51 16,0-1-83-16,-24-31 202 0,24 46-27 15,-22-3 51-15,22 5 46 0,-34 8 58 16,-7-8 312-16,17 17-390 0,-4 6-69 16,-3-6 32-16,-3 12-45 0,-2 0 36 15,-33 0 124-15,37 28-239 0,-1-28-39 16,4 27-115-16,5-7-25 0,-8 23-439 15,24-16 6-15,1-5-322 0,7 2-299 0,0 3-167 16,25-8 265-16</inkml:trace>
  <inkml:trace contextRef="#ctx0" brushRef="#br0" timeOffset="15771.1456">29779 5039 1205 0,'0'0'93'0,"0"-17"72"0,0 17 319 15,0-9-298-15,-19 9-10 0,19 0-9 16,-16 0 16-16,16 0 62 0,-15 0 234 15,15 0-233-15,0 16 0 0,0-16-33 16,0 0 62-16,24 0 116 0,-24 0-214 16,0 0-87-16,18 17 30 0,-18-17-3 15,0 12 0-15,0 5 82 16,0-4-75-16,0 0-77 0,0-2 106 0,0 5-2 16,0 13 77-16,0-16-171 0,0-4-38 15,21-1 64-15,-21-8-82 0,0 0-22 16,21 0-58-16,-21 0 10 0,14 0 7 15,-14 0-6-15,0-19-12 0,0 19-99 0,0-27 97 16,0 7-20-16,0 3 9 16,0-4-12-16,0 1 33 0,0-26-58 0,-21 22 117 15,21 1-42-15,-19 4 43 16,19 10 48-16,-14-13 112 0,14 15-37 0,-11-2-1 16,11 9-58-16,0 0 76 0,0 0-20 15,24 18 27-15,-7 30-147 16,18-30 26-16,-23-18-7 0,6 0-26 15,-6 0 29-15,16 22-54 16,-14-22 48-16,-5 0-55 0,0 0 28 16,0 22-21-16,-5-22-1 0,0 0-77 0,-4 0 136 15,0 0-19-15,0 0 64 16,-21 0-20-16,-6 0-83 0,27 0 124 0,-30 18-39 16,13-18 175-16,1 0-115 0,-11 23-42 15,16 3-43-15,0-26-117 16,1 20-125-16,10-20-102 0,0 9-559 0,0 6-1786 15,32-15 1458-15</inkml:trace>
  <inkml:trace contextRef="#ctx0" brushRef="#br0" timeOffset="17133.3101">30319 3979 1720 0,'0'0'154'0,"0"-17"-1"0,0 17 73 15,0 0 15-15,0 0 72 0,0 0 309 16,0 18-278-16,0-18-29 0,0 24 7 16,0-24-4-16,21 30-94 0,-7 12 73 15,-14-20-225-15,13 1-36 0,-13-1 8 16,11 2-16-16,-11 18-20 0,7-25-109 16,-7-1-14-16,6-5-112 0,-6-2-109 15,0-1-150-15,0-4-1070 0,0-4 694 16,0 0 99-16,0 0 225 0</inkml:trace>
  <inkml:trace contextRef="#ctx0" brushRef="#br0" timeOffset="18294.9429">30535 4993 989 0,'0'0'115'0,"0"0"101"0,0 0 40 16,0 0 90-16,0 0-25 0,0 0 377 0,0 0-316 15,0 0 102-15,0 34-18 16,0-15 16-16,0 23 314 0,0-15-482 0,-23 3-5 16,23 7-49-16,0-1-11 0,0 5-123 15,-15 42 52-15,15-38-174 0,0-5 41 16,0 0-35-16,0-12-32 0,0 19 68 16,0-32-46-16,0-5 48 0,20-8-59 15,-20-2-44-15,15 0 40 0,-15-27-7 16,15 9-3-16,-15-5-16 0,14-2-8 15,-14-10-51-15,7-40-83 0,-7 32 39 16,0-1 1-16,0-7-64 0,0-3 20 0,-24 1 69 16,4-48-62-16,20 49 73 15,0 3 18-15,0 7 70 0,-18 0-93 16,18-18 13-16,0 38 3 0,32-2 112 0,-32 5 0 16,33 4-3-16,-11 6 15 15,23-3-82-15,-22 4 54 0,2 2 30 0,-4 6 18 16,-2 0-38-16,11 24 16 0,-18-24-7 15,-4 25-5-15,-2-25-26 0,-3 41 87 16,-3-21-42-16,0 24 78 0,0-12-110 16,-27-5 5-16,27-4 25 0,-26 9-11 15,-4 11 66-15,30-28-91 0,-26 2 15 16,13 0-1-16,2-5-22 0,0-3 12 0,2-1-31 16,-4-7 4-16,5 0-56 0,4-1 5 15,4 0-22-15,0-27-222 0,0 27 91 16,22 0-38-16,-22-22 39 0,33 22 51 15,-12-23 42-15,25 23 61 0,-23 0 65 16,1 0 73-16,0 0 39 0,-4 0 33 16,-5 26 80-16,8 15 143 0,-16-24-177 15,-3 5-61-15,-4 6-18 0,0-3 30 16,0 19 88-16,0-23-84 0,-30 1-32 16,30-2-52-16,-30-5-44 0,10 5-2 15,-18-3-50-15,15-11 8 0,-4-6-11 16,5 0-22-16,-1 0-65 0,-21-29-268 0,26 29 12 15,0-17-142-15,3 17-171 0,3-19-339 16,9 6 95-16,3 1-283 0</inkml:trace>
  <inkml:trace contextRef="#ctx0" brushRef="#br0" timeOffset="18555.4363">31071 4976 2647 0,'0'-5'87'0,"0"5"77"16,0 0 113-16,0 0 444 0,0 0-355 16,0 0-138-16,0 25 1 0,0-25-27 15,0 22-114-15,0-6 105 0,0 2-218 16,17-2 54-16,-17-2-48 15,0-4-38-15,0 9-96 0,0-11-75 0,0 5-119 16,0-7-179-16,0-3-192 0,0-1-198 16,0-2-666-16,0 0 1102 0</inkml:trace>
  <inkml:trace contextRef="#ctx0" brushRef="#br0" timeOffset="18716.9252">31120 4761 3639 0,'0'21'398'0,"0"-21"-152"16,0 20 119-16,0-20-301 0,0 14-111 15,0-14-513-15,0 0 149 0,0 0-131 16,0 0-181-16,0 0-123 0,26 0 111 16</inkml:trace>
  <inkml:trace contextRef="#ctx0" brushRef="#br0" timeOffset="19099.4263">31337 4603 2494 0,'0'0'178'0,"-20"56"1209"16,20-39-926-16,0 4-163 16,0 14-101-16,0 15 244 0,0-25-241 0,0-6-123 15,18 11-42-15,-18 1 5 16,16 18 16-16,-16-18-26 0,0-2-26 0,0 2-30 15,9-2 53-15,-9-10-73 0,11 10 13 16,-3-21-1-16,-8-2-32 16,7-6-22-16,-4 0-80 0,2-20-38 0,-1 20 22 15,-4-28 6-15,0 28-113 0,0-33-62 16,0 13 14-16,30-21-298 0,-5 24 448 16,-25 0 86-16,28 7 131 0,-12-6-3 15,-1 9 33-15,13 1 110 0,-17 6-40 16,0 0 37-16,-4 0 93 0,-7 21-34 15,7-3 207-15,-7-18-292 0,0 17 22 16,0-5-17-16,0 3-23 0,-27-15-20 0,-3 39-63 16,11-26-4-16,-3 0-38 0,-3 4-26 15,1-7-15-15,-23 1-374 0,24-11-79 16,-3 0-190-16,2 0-287 0,0 0-60 16,6-26 270-16</inkml:trace>
  <inkml:trace contextRef="#ctx0" brushRef="#br0" timeOffset="20965.7207">30730 4100 638 0,'2'-12'89'0,"-2"12"55"16,1 0 84-16,0 0 100 0,-1 0 210 16,0 0-346-16,0 0-42 0,0 0 12 15,0 0 32-15,0 0 29 0,0-28 193 16,0 28-221-16,-17 0 5 0,17 0-27 16,0 0 65-16,0 0-8 0,-13 0 216 15,13 0-272-15,-14 0-31 0,5 19 17 16,-4-19-8-16,-12 17 232 0,11 1-252 15,-4-2 20-15,3 3-45 0,2-2 31 16,4-3-24-16,5 22-106 0,4-17-3 16,0-1-60-16,28-4 7 0,-8-4-142 15,23 13-514-15,-21-12 103 0,-3-9-261 16,0 1-308-16,-3-3-60 0,-2 0 301 16</inkml:trace>
  <inkml:trace contextRef="#ctx0" brushRef="#br0" timeOffset="22000.5904">27546 5688 2282 0,'0'0'188'0,"0"0"155"16,0 0 160-16,0 0 109 0,0 0-2 16,0 19 361-16,0-19-766 0,0 26 130 15,0-5-24-15,0 3-61 0,0 32 301 16,0-23-365-16,-18 3-40 0,18 2-3 16,0 0 15-16,0 4-22 0,0 43 72 15,0-50-176-15,0-2-11 0,0-13-21 16,0 6 0-16,0 8 0 0,13-34 0 0,-13 16 0 15,12-7 0-15,-12-8 0 16,0 7 0-16,13-8 0 0,-13 0 0 0,6-22-32 16,-6 22-49-16,0-32-38 0,0-2-179 15,23 12 191-15,-23 1 6 0,21 2 29 16,-21 0-21-16,25 2-23 0,-3-11-78 16,-22 19 168-16,20-3-10 0,-11 7 36 15,2-1-22-15,7-1-6 0,-10 6 22 0,-2 1 85 16,1 0-25-16,-5 0 6 15,-2 28 21-15,0-8 46 0,0-3-42 16,0 0-8-16,0 0-14 0,0 2-1 0,0 13 33 16,0-8-77-16,0-6 0 15,0-1-41-15,0-1 0 0,0-2-38 0,0 8-196 16,0-17 41-16,0-1-127 0,0-1-119 16,0-3-69-16,20 0-985 15,-20 0 682-15,15-27-275 0,-15 27 176 0,19-21 185 16</inkml:trace>
  <inkml:trace contextRef="#ctx0" brushRef="#br0" timeOffset="22244.6388">27955 6125 3256 0,'0'0'138'0,"0"0"441"16,0 0-163-16,0 0-41 0,0 0-109 15,0 0-4-15,0 27 71 0,0-5 145 16,0-2-340-16,0-7-94 0,0 0 7 16,0 1-7-16,0-2-156 0,0 0 16 15,0-4-69-15,0-8 56 0,0 0-105 16,0 0-81-16,0 0-691 0,0 0 330 16,0 0-54-16,21 0-86 0,-21-23 83 15,0-9-392-15,0 14 872 0</inkml:trace>
  <inkml:trace contextRef="#ctx0" brushRef="#br0" timeOffset="22375.4692">27955 5975 2581 0,'0'17'103'15,"0"-17"152"-15,0 44 299 0,0-27-364 16,0 4-61-16,0-3-78 0,0-1-67 16,0-1-132-16,0 7-564 0,0-12 126 15,0 0-89-15,0-11-13 0,21 8 99 0</inkml:trace>
  <inkml:trace contextRef="#ctx0" brushRef="#br0" timeOffset="22763.4705">28095 6216 2793 0,'0'18'46'0,"0"-18"69"0,0 0 117 15,0 0 121-15,0 12 423 0,0-12-566 16,15 0-85-16,-15 0-28 0,16 0-133 16,-16 0 188-16,15 20-113 0,2-20-46 0,-7 0-35 15,-10 21 29-15,13-21-82 0,-2 0 25 16,3-21-308-16,-7 21 244 0,15-29-179 16,-19 12 239-16,-3 17-18 15,0-17-3-15,2 7 4 0,-2 1-21 16,0-5 90-16,-18 5 24 0,18 2 6 15,-18 7 6-15,18 0 26 0,-27 0 127 16,2 0-31-16,10 0 14 0,1 29-12 16,-1-29 6-16,-8 46 186 0,12-24-173 15,3 2 117-15,-2-3-99 0,10 2 72 16,-1 0-146-16,1 26-51 0,0-24-135 16,23-4 93-16,-23-4-96 0,26 5 89 15,13 10-491-15,-18-25 11 0,-1 3-304 0,1-6-247 16,-1-4-27-16,-1 0 241 0</inkml:trace>
  <inkml:trace contextRef="#ctx0" brushRef="#br1" timeOffset="33853.9626">2371 16169 1053 0,'-6'-13'95'0,"3"13"93"15,1-14-1-15,0-1 250 0,0 8-326 16,2 7 29-16,0-16-65 0,0 12-1 16,0-1-19-16,0 5 16 0,0 0-51 15,0 0-4-15,0 0-7 0,0 0 5 0,0 0 25 16,0 0-13-16,0-22 14 15,18 22 3-15,-18 0-5 0,19 0-3 0,22 0-11 16,-25 0-17-16,-16 0-9 0,18 0 9 16,1 0-7-16,32 0-35 0,-29 0 4 15,2 0 11-15,1 0-5 0,14 0 52 16,-4 0-36-16,41 0-32 0,-38 0 58 16,6 0-27-16,8 0 27 0,2 0-32 15,4 0-56-15,60 0 59 0,-55 0 43 0,3 0-22 16,5 0-10-16,-1 0-2 15,69 0-4-15,-68 0 6 0,2 19-12 16,1-19-2-16,-6 0-18 0,10 0 24 0,70 0 5 16,-60 0-1-16,-4 0 6 15,1 0 3-15,5 0-15 0,7 0 30 0,90 0-23 16,-96 0 10-16,-1 0-3 0,7 0-23 16,3 0 32-16,99-19-59 15,-105 19 81-15,1 0-32 0,14 0 35 0,-11 0-39 16,1 0 1-16,95 18 66 15,-93-18-84-15,2 0 10 0,3 0-41 0,-5 0-23 16,7 0 50-16,104 0-11 0,-104 0 40 16,3-25-8-16,-1 25 21 0,0 0 53 15,100-19-18-15,-100 19-35 0,-1 0-16 0,-2 0 8 16,5 0 8-16,1 0-8 0,113 0-31 16,-111 0 24-16,-1 0-14 0,3 0-1 15,8 0 26-15,-1 0-30 0,122 0-14 16,-112 0 15-16,2 0 3 0,-1 0 4 15,0 0-55-15,136-25 80 0,-135 25 6 16,7-18 14-16,-5 18-24 0,-3-17 0 16,8 17 4-16,125-11 78 0,-131 11-70 15,-2-13-10-15,-4 13-17 0,4 0 2 16,0 0-3-16,122-22-45 0,-129 22 57 16,0 0-7-16,-2-23 83 0,1 5-86 15,114 2 12-15,-124 16-3 0,3 0-8 0,-4 0 6 16,-3 0-10-16,-6-27-45 0,94 27 61 15,-107 0-28-15,-6-24 28 0,-8 24-9 16,-3 0 17-16,-10 0-13 0,48 0-15 16,-68 0 5-16,-8 0 5 0,-10 0-7 15,-2 0-30-15,13 0-109 0,-25 0-52 16,-5 0 27-16,-2 19-123 0,-5-19-159 16,3 0-8-16,-6 0-402 0</inkml:trace>
  <inkml:trace contextRef="#ctx0" brushRef="#br1" timeOffset="35393.4687">982 7458 2640 0,'0'0'51'15,"0"3"25"-15,0-3 72 0,-21 5 330 16,21-1-109-16,-23 0 0 0,23 3 66 15,-25-3-94-15,25-2 59 0,0-2-346 16,0 0 26-16,0 0 5 0,0-23 9 0,-81 23 1 16,115 0-68-16,-34 0-38 0,24 0-11 15,-24 0 80-15,50 0 119 16,71 0 92-16,-110 0-169 16,9 0-72-16,-20 26 17 0,17-5-64 15,-10 4 68-15,8 34 92 0,-4-29-28 0,-6-2-72 16,5 8-28-16,1 1 1 0,8 37 50 15,-8-39-40-15,-6-2 6 16,-5-2-66-16,0 5 38 0,0 6-30 16,0-31 41-16,31-8-40 0,-31 1-23 0,30-4-9 15,4 0-46-15,24-28-70 0,-38-5 59 16,-2 6 42-16,-3 7-11 0,2-11 25 16,14-26-115-16,-20 28 93 0,-2-1 9 15,-4-2 59-15,-1 7 98 0,-4-4-98 16,-25-21-15-16,25 25-4 0,-50 3 89 15,29-2-45-15,-5 1 33 0,2-26-6 16,1 23-1-16,4 1 4 0,-10 0-10 16,29 2-55-16,0-3 14 0,-36-23 12 15,36 25 20-15,-21 2-19 0,21 1-55 0,0-1-47 16,23-20 88-16,-23 28 7 0,39-3 46 16,-39 5-123-16,19-1-64 0,-19 6-11 15,0-2-489-15,11 9 86 0,-11 0-169 16,0 0-262-16,0 24-27 0,0-7 231 15</inkml:trace>
  <inkml:trace contextRef="#ctx0" brushRef="#br1" timeOffset="35703.6169">1596 7636 2199 0,'0'0'71'16,"0"0"81"-16,0 0 466 0,0 0-182 15,30 21-18-15,-30-21 7 0,0 24-74 0,32-12-103 16,-14 5 100-16,-18 5-355 15,0-13 37-15,0 8-73 0,0-9 46 0,0 10 54 16,0-18-71-16,0 8-83 0,0-5-80 16,0 8-210-16,-21-11-245 0,21 0-1079 15,-23-23 828-15,23 23 212 0,-26-22 240 16</inkml:trace>
  <inkml:trace contextRef="#ctx0" brushRef="#br1" timeOffset="35857.8686">1621 7383 2625 0,'0'20'134'15,"0"-20"30"-15,0 26-2 0,0-26-75 0,0 21-231 16,0-4-74-16,20-17-189 0,-20 15-138 16,0-15-150-16,18 8 113 15</inkml:trace>
  <inkml:trace contextRef="#ctx0" brushRef="#br1" timeOffset="36155.9949">1865 7545 4611 0,'0'17'118'0,"-21"-2"56"0,21 2 3 0,0-3 164 15,0 16 84-15,0-19-190 16,0-3-231-16,0-4-12 0,21-2-22 0,-21-2-164 15,0-25 18-15,0 25-44 0,0-32 33 16,0 13-7-16,23-3 38 0,-23-16-177 16,24 12 177-16,-24 6 35 0,0 0 78 15,11 8 110-15,9-12 206 0,-13 6-84 16,8 18-19-16,-10 0 54 0,9 0 2 16,-9 0 56-16,15 53 268 0,-13-27-300 0,-7 12-142 15,0-8-30-15,0 5-63 16,38 33-388-16,-38-36-18 0,24-1-299 0,-24-6-266 15,36-2-314-15,-22-6-33 0</inkml:trace>
  <inkml:trace contextRef="#ctx0" brushRef="#br1" timeOffset="37151.5052">2145 14325 1546 0,'0'0'301'16,"0"0"-64"-16,-25 0 75 0,25 0-57 0,0-21 76 15,0 21 58-15,0 0 383 16,-16 0-444-16,16 0-54 0,0-25 64 0,0 25-129 16,21-17 152-16,-21 17-251 0,0-17 16 15,24 17-18-15,-24 0 27 0,25 0-53 16,-25 0 88-16,0 0-166 0,26 23 38 16,-26-23-51-16,0 23 30 0,22 6 38 15,14-13-119-15,-36 5 86 0,0 5-40 16,22-1 45-16,-11 38 141 0,-11-30-128 15,0 0-2-15,0-2-13 0,0 2-20 16,0-4 22-16,0 25-29 0,0-30 20 0,0-4-9 16,0 2 25-16,0-6-84 15,49-2-101-15,-31-14-4 0,-18 0 31 16,37 0-69-16,-13-25-33 0,3 7-21 0,32-18-251 16,-38 11 245-16,-11 3-2 0,21-2 9 15,-19-1 69-15,0-1 33 0,5-27 47 16,-17 27 83-16,0 1-3 0,0-4 12 15,0-1-14-15,-36-24-64 0,15 29 131 16,0-8-12-16,-2 4 106 0,-2 0-98 16,2-3-17-16,-21-22 72 0,19 31-26 15,5-1 55-15,6 7-39 0,2-3 24 16,5 1 106-16,2 8-164 0,5-2-51 0,0-2-55 16,0 3 78-16,0 1-30 0,30-17-9 15,0 18-38-15,-12-1-108 0,4 3-167 16,-22 3-213-16,33 5-928 0,-9 0 675 15,-24 18 38-15,0-18 208 0</inkml:trace>
  <inkml:trace contextRef="#ctx0" brushRef="#br1" timeOffset="37441.618">2858 14433 3504 0,'0'0'172'16,"0"0"127"-16,0 6 78 0,0-1 99 15,0 1-161-15,0 9 117 0,0-7-318 0,0 1 19 16,0 9-82-16,0-10-35 0,0 13-166 15,0-16 68-15,0 2-70 16,17-1-1-16,-17 2-218 0,0-8-244 0,0 0-1124 16,0 0 857-16,0 0 124 15,0 0 226-15</inkml:trace>
  <inkml:trace contextRef="#ctx0" brushRef="#br1" timeOffset="37597.5672">2802 14169 2538 0,'0'0'27'15,"0"21"47"-15,19-21-29 0,-19 30-79 0,0-17-76 16,0-13-237-16,0 13-170 0,12 3-660 16</inkml:trace>
  <inkml:trace contextRef="#ctx0" brushRef="#br1" timeOffset="37925.5516">3076 14425 3845 0,'0'14'296'0,"24"6"449"0,-24-9-328 15,0-2-246-15,0 0-31 0,0 0 44 0,0 6 104 16,0-12-175-16,0 3-128 0,0-6-12 15,0 0-19-15,0 0-34 0,0-28 9 16,0 28-3-16,0-22-8 0,0 22-48 16,0-25 35-16,0-17-88 0,0 18 117 15,0 6 45-15,0 3 0 0,0-2 34 16,0 2 31-16,22-2 37 0,-22 12-10 16,0 5 13-16,0 0-18 0,0 0 20 0,42 28 230 15,-42-28-164-15,0 33 16 0,20-14-135 16,-9 6 58-16,-11 2-42 15,27 7-216-15,-27-5-91 0,12-10-121 0,-12 0-317 16,5-4-268-16,5-8-1572 0,-7 4 1664 16</inkml:trace>
  <inkml:trace contextRef="#ctx0" brushRef="#br1" timeOffset="38715.1205">2106 12919 1480 0,'0'0'150'16,"0"0"83"-16,0 0 80 0,0 0-12 15,-7 0 6-15,7 0 348 0,0 0-227 16,0 0-69-16,0 0-62 0,0 17-25 0,0-17-151 16,0 0 55-16,0 0-125 0,0 0-25 15,29 11 47-15,-8-11-14 0,28 0 74 16,17 0-119-16,-21 0 12 0,8 0-28 16,12-27 65-16,-5 27 31 0,90-44 74 15,-60 25-131-15,-27 0-48 0,13 4 25 16,-4-2-20-16,50-14 69 0,-73 22-51 15,-4 9-53-15,-13-7 22 0,-6 7 25 16,-4 0 10-16,-1 0 136 0,-21 0-109 0,0 0-34 16,0 24-56-16,-24-24 16 0,2 18-205 15,5-18 36-15,-4 17-126 16,21-17-298-16,-17 0-355 0,17 0-324 0</inkml:trace>
  <inkml:trace contextRef="#ctx0" brushRef="#br1" timeOffset="42444.4702">3284 12782 715 0,'0'0'68'15,"0"0"34"-15,0 0 41 0,0 0 49 16,0-24-29-16,0 24 144 0,0 0-187 16,0-15-25-16,0 15-13 0,0 0-16 15,0 0 143-15,0 0-74 0,0 22 26 16,0-22-39-16,-25 22 3 0,25-22-8 16,0 19 85-16,0-2-141 0,0-17-21 15,0 15-23-15,0-15-13 0,0 12 10 16,0-3-29-16,19-9 0 0,-19 10-12 0,0-10-10 15,17 0-15-15,-6 0-105 0,-11 0 80 16,17 0 13-16,-17-26 29 0,14 26-41 16,-7-20 10-16,1 6-53 0,-8 14 100 15,0-13 9-15,0-1 6 0,0 14 3 16,0-14-5-16,0 1 13 0,-21 1-10 16,21 7 15-16,0-3 19 0,-21 8 19 15,2 0 82-15,19 0-45 0,-18 0 22 16,18 0 25-16,-13 28 1 0,-2 5 110 15,15-15-173-15,0 5 21 0,0-5-13 16,0-1-36-16,0 1 18 0,0 10-60 16,0-19-74-16,0-9-25 0,25 0-54 15,-25 8-63-15,30-8 32 0,-1 0-288 16,-15-25 226-16,-2 25-25 0,-12 0-20 0,0-19-28 16,0 1-214-16,0 18 347 0,0-18 102 15,-26 18 33-15,26-16 21 0,0 8 50 16,-30 0-8-16,30-7 32 0,0 15 19 15,-23-3 25-15,23 3 40 0,-28 0 30 16,3 0 215-16,25 0-207 0,0 0-69 16,0 16 13-16,0-16-22 0,22 0 32 0,-22 0-91 15,0 0-7-15,0 10 13 0,0-10 60 16,0 0-4-16,0 7 183 0,0 2-70 16,0-9 32-16,0 5 19 15,0-5 14-15,0 0 40 0,0 3 283 0,0 1-264 16,0-4-123-16,0 0-15 0,0 0-71 15,0 0-14-15,0 0-34 0,25 0-18 16,-25 0-2-16,33 0 26 0,-13 0-62 16,43 0 22-16,-19 0-44 0,-4-22-16 15,6 22 0-15,-2 0-21 0,39-18-4 16,-44 18 60-16,-5-18-25 0,-6 18 31 0,-7 0-23 16,-6 0-1-16,-1 0-18 0,-10 0 2 15,-4 0 29-15,0 0-19 0,0 0 17 16,-18 0-131-16,18 0 58 0,0 0-49 15,-19 0-81-15,19 0 125 0,-24 0-184 16,13-21-589-16,11 21 328 0,-14 0-6 16,14 0-4-16,0 0-59 0,0 0-538 15,0 0 749-15</inkml:trace>
  <inkml:trace contextRef="#ctx0" brushRef="#br1" timeOffset="42942.4212">3772 12682 1884 0,'0'0'95'16,"0"0"305"-16,0 0-149 0,0 0-20 16,0 0-2-16,0 0 71 0,0 0 390 15,0 0-358-15,-19 0-89 0,19 0-49 16,0 15-45-16,0-15-26 0,0 12 127 15,0 5-109-15,-18-4-5 0,18 3-17 16,0 0-33-16,0 2-19 0,0 16-43 0,0-17 22 16,0-2-55-16,0-1 4 0,0 1 86 15,0 0-104-15,0-9-59 0,20-6-58 16,-20 0-8-16,21 0 27 0,2-41-200 16,-10 41 31-16,-2-32-101 15,-1 32-15-15,-10-34 31 0,8 13 86 0,-2-15-25 16,-6 36 249-16,0-23 43 0,0 14 18 15,0-7 11-15,0 11 46 0,-23 5 139 16,23 0-42-16,-24 0 28 0,24 0 6 16,-17 19 21-16,1-19-4 0,-3 23 98 15,19-3-175-15,-11-8-80 0,11 1 61 16,-9-13 5-16,9 17 7 0,0-5-108 0,0-5-29 16,25 0-41-16,-25 4 8 0,0-6-91 15,21 4-298-15,-21-2 198 0,23-5-27 16,-23 0-16-16,17-2 50 0,-17 0-44 15,15 0-247-15,-8-21 248 0,-7 21-20 16,0-15-19-16,0 15-34 0,0-14-161 16,-18-8 364-16,18 8 5 0,0 1 11 15,0 4-7-15</inkml:trace>
  <inkml:trace contextRef="#ctx0" brushRef="#br1" timeOffset="43597.6809">3343 12803 1455 0,'24'0'97'0,"-24"0"66"16,0-19 354-16,0 19-275 0,0 0-7 16,0 0 60-16,0 0 131 0,0 0 43 15,0 0 397-15,0 22-636 0,0-22-58 0,0 22-34 16,23-22 18-16,6 17 160 16,-29-17-182-16,34 12-27 0,-8-12-14 15,-4 7 34-15,11-7-68 0,35 0 15 16,-36 0-78-16,-9 0 7 0,5 0 21 0,-3 0 11 15,10 0-48-15,-22 0 42 0,-6 0-43 16,0 0 28-16,7 0 2 0,-14 0-43 16,0 0-1-16,0 0-63 0,-25 0-113 15,25 0-74-15,0 0-133 0,-26 0-674 16,3-18 305-16,23 18-96 0,-11-21-145 16,11 21 211-16</inkml:trace>
  <inkml:trace contextRef="#ctx0" brushRef="#br1" timeOffset="45512.9689">3850 12732 886 0,'0'18'111'0,"19"-18"123"16,-19 0 422-16,0 0-341 0,22 15-28 15,-22-15 30-15,0 0 82 0,15 0 49 0,-15 12 480 16,0-12-608-16,20 0-81 0,-20 0-63 15,26 0 24-15,15 0 194 0,-15 0-207 16,12 0-63-16,-2-18-94 0,4 18 99 16,12-18-103-16,51-6 42 0,-51 9-61 15,1 1 14-15,-9 1-11 0,4 4 62 16,15 1-5-16,-36 8-65 16,-13 0-29-16,-14 0 44 0,0 0-24 0,0 22-30 15,-30-5-460-15,-12 8 57 0,6-25-278 16,5 25-233-16,2-12-265 0,-28-1-883 15</inkml:trace>
  <inkml:trace contextRef="#ctx0" brushRef="#br1" timeOffset="53665.6015">4588 12684 690 0,'0'0'87'16,"0"0"13"-16,0 0 81 0,0 0 82 15,0 0 19-15,0 0 256 0,0 0-304 16,0 0-21-16,0 0 49 0,0 0 47 16,0 0 30-16,0 0 296 0,0 0-341 15,0 0-38-15,0 21-18 0,0-21-28 16,14 17 247-16,-14 4-269 0,0-21 61 15,0 32-59-15,0-11-1 0,0 1-12 16,0 31 128-16,0-21-140 0,30 4-17 16,-30 7-1-16,0-1 5 0,14 55 107 15,-14-44-128-15,9 7-26 0,-9 6-70 0,0 5 62 16,0-7-75-16,25 63 22 16,-25-67-44-16,0 0 0 0,22-8 0 15,-22-5 0-15,16 30 0 0,1-39 0 0,-17 0 0 16,0-1 0-16,19-6 0 0,-11 0 0 15,-1 18 0-15,0-27 0 0,-1-4 0 16,1-3 0-16,2 2 0 0,-1 1 0 16,-1-14 0-16,-3 0 0 0,-4-1 0 15,0-3 0-15,0 0 0 0,0 0 0 0,0 0 0 16,0 0 0-16,0 0 0 0,0 0 0 16,0 0 0-16,0 0 0 15,0 0 0-15,-17 0 0 0,17 0 0 0,0 0 0 16,0 0 0-16,0 0 0 0,0 0 0 15,0 0 0-15,0 0 0 0,0 15 0 16,0-15 0-16,0 0 0 0,0 0 0 16,0 0 0-16,0 0 0 0,0 0 0 15,0 0 0-15,0 0 0 16,0-15 0-16,25 15 0 16,-3 0 0-16,12 0 0 15,-9 0 0-15,17 0 0 0,6 0 0 16,-22 0 0-16,5 17 0 15,2-1 0-15,-25-16 0 0,-3 13 0 16,-5 1 0-16,0-14 0 0,0 14 0 16,-27-6 0-16,1-1 0 0,8 3 0 15,-8 2 0-15,-31 3 0 0,22-4 0 16,2-5 0-16,-4 1 0 0,5 7 0 16,-38 21 0-16,11 3 0 15,33-19 0-15,1 22 0 16,13-16 0-16,8-16 0 0,4-1 0 15,25 7 0-15,-1-15 0 16,-6 0 0-16,36 0 0 0,-25 0 0 16,-7 0 0-16,10 0 0 0,3 0 0 15,31-22 0-15,-38 22 0 0,-2 0 0 0,-11 0 0 16,8 0 0-16,-20 18 0 16,-3 0 0-16,-25-18 0 0,25 24 0 0,-31-8 0 15,31-3 0-15,-29 13 0 0,6-13 0 16,23-1 0-16,-14 0 0 0,14-3 0 15,-9 2 0-15,9 1 0 0,0 9 0 16,0 1 0-16,0-6 0 16,27 3 0-16,-11 16 0 0,-16-9 0 0,16 13 0 15,-4 0 0-15,-12 0 0 16,12 1 0-16,-12 3 0 0,0 60 0 16,0-17 0-16,0-44 0 15,0 4 0-15,0 43 0 0,0-14 0 16,0-38 0-16,21 37 0 15,-21-12 0-15,0-38 0 0,0 22 0 16,0-10 0-16,0-18 0 16,20 11 0-16,-20 6 0 15,17-9 0-15,-17-12 0 0,0 10 0 16,0-11 0-16,0-1 0 0,0-5 0 16,0 5 0-16,0-11 0 0,0 25 0 15,0-15 0-15,0-5 0 0,0 6 0 16,0-4 0-16,0 4 0 0,0-6 0 0,0-2 0 15,0 3 0-15,0 1 0 0,0-4 0 16,0 13 0-16,19-7 0 0,-19-10 0 16,0 7 0-16,12-7 0 0,-12 0 0 15,0 0 0-15,0 0 0 0,0 21 0 16,0-21 0-16,0 0 0 0,0 23 0 16,0-23 0-16,0 0 0 0,0 0 0 15,0 0 0-15,0 0 0 0,0 0 0 16,0 0 0-16,0 0 0 0,0 0 0 15,0 19 0-15,0-19 0 0,0 16 0 16,0-16 0-16,0 0 0 0,0 11 0 16,0-11 0-16,22 7 0 0,-22-7 0 0,0 0 0 15,0 7 0-15,0-7 0 0,0 0 0 16,0 0 0-16,0 0 0 0,0 0 0 16,0-17 0-16,0 17 0 0,0 0 0 15,0 0 0-15,0 0 0 0,0 0 0 16,0-24 0-16,-22 24-168 0,22 0-616 15,0-39 31-15,0 39-135 0,0 0-258 16,0-23-295-16,0 8 147 0</inkml:trace>
  <inkml:trace contextRef="#ctx0" brushRef="#br1" timeOffset="54257.479">5371 14050 1810 0,'0'0'118'0,"0"0"39"0,0-17 96 16,0 17 562-16,0 0-231 0,0 0 34 15,0 0-58-15,0 0-53 0,0 0-79 16,24 17 244-16,-24 12-407 0,0-11-103 15,0 0-28-15,0 15 61 0,0 19-14 16,20-23-142-16,-20 6 4 0,0-2 15 0,17 0 21 16,-17 2-25-16,14 22-42 0,-2-22-10 15,-12-7 52-15,8-4-93 0,-8 4-36 16,8 11-320-16,-8-24 101 0,3-5-137 16,3-4-63-16,-6 3-278 0,2-9-170 15,7 0-1178-15,-4-25 1225 0,2 25 224 16,-5-26 288-16</inkml:trace>
  <inkml:trace contextRef="#ctx0" brushRef="#br1" timeOffset="54733.785">5306 14093 2511 0,'-3'-18'69'0,"-4"5"255"0,4 5-18 16,3 1 46-16,0-3 61 0,0 3-31 15,22-5 216-15,-22 6-435 0,0-5 4 16,0 3-55-16,22-2-14 0,-22 0-19 16,25-8-30-16,-6 9-147 0,-2-3 82 15,-1 4-16-15,3 3 35 0,15-4 140 16,-13 6-81-16,-5 3-40 0,-6-1 17 16,5 1-36-16,0 0 30 0,5 25 93 15,-11-1-42-15,-4-3 36 0,1-2 18 16,-5 8 4-16,-1 24 82 0,0-30-184 15,0 12 61-15,-22-3-33 0,22-2 19 0,-25 3 28 16,1 30 72-16,9-29-96 16,1-1-9-16,-6-3-16 0,3-2 7 15,-4 27-3-15,11-36-47 0,2 0-17 0,2-3 0 16,3-4-23-16,3-3 14 0,0 2-61 16,0-3 109-16,20-3-109 0,-20-3 47 15,21 7-76-15,8-7-26 0,-29 0 75 16,25 0 84-16,-13 19-32 0,1-19-8 15,-4 23-4-15,8 6 43 0,-17-10-12 0,14-1 14 16,-10-1 0-16,5 1-27 0,0 13 10 16,-4-12-30-16,2-8-9 0,1 1-75 15,-6-6-82-15,12-1-122 0,-5-3-607 16,-3-2 230-16,0 0-204 0,-1 0-34 16,0-22-212-16,3-5-577 0,-8 27 1203 15</inkml:trace>
  <inkml:trace contextRef="#ctx0" brushRef="#br1" timeOffset="54945.2816">5831 14468 5151 0,'0'0'139'0,"0"0"175"0,0 0 106 15,0 0 30-15,0 0 282 0,0 26-477 16,0-26-58-16,0 25-62 0,0-8-43 15,0-2-59-15,26 35 26 0,-10-26-112 16,-16-7-112-16,0 7-107 0,0-6-110 16,22 15-663-16,-22-33 48 0,0 0-280 15,0 0-131-15,0 17 119 0</inkml:trace>
  <inkml:trace contextRef="#ctx0" brushRef="#br1" timeOffset="58315.0046">9118 16096 1571 0,'0'0'70'0,"0"0"86"0,0 0 49 16,0 0 213-16,0 0-250 0,0 0-1 15,0 0 15-15,0 0 7 0,0 0 111 16,0 0-144-16,0 0-1 0,0 0 58 16,0 0 82-16,0 0-33 0,0 0 284 15,0 0-383-15,0 20 28 0,-24-20-18 16,24 20 113-16,0-20 7 0,0 21 275 16,0-4-311-16,0-17-16 0,0 10 44 15,0-10-30-15,0 7 121 0,0-7-352 16,0 5 2-16,0-5-26 0,0 7 0 15,0-5 0-15,0 11 0 0,0-4 0 0,0 2 0 16,0 3 0-16,0 0 0 0,16 18 0 16,-16-10 0-16,0-5 0 0,0-1 0 15,0-1 0-15,0 0 0 0,0 15 0 16,0-17 0-16,0-8 0 0,0 7 0 16,0-6 0-16,-39 10 0 0,23-9 0 15,-2-7 0-15,-2 0-61 0,-3 0-32 16,3 0-25-16,-26 0-96 0,31-19 157 15,-4 19 18-15,5 0 22 0,3-12-3 16,-5 12 24-16,16 0 7 0,0-10-27 0,0 10 46 16,0 0 22-16,19 0 75 0,-19 0-51 15,24 0-18-15,-9 0-17 0,2 0 36 16,9 0-67-16,40 0-40 0,-24 0 25 16,6 0-1-16,7 0 1 0,2 0 83 15,49-21-160-15,-53 21-18 0,0-20-70 16,-12 20 12-16,-6 0-19 0,-8 0-21 15,16-17-256-15,-36 17 235 0,-6 0-55 16,-1 0-57-16,-30 0-85 0,-7 21-1020 16,16-21 572-16,-10 0-156 0,2 0 158 15,-3 13 159-15</inkml:trace>
  <inkml:trace contextRef="#ctx0" brushRef="#br1" timeOffset="58636.1933">9104 16690 1965 0,'0'0'121'0,"0"0"23"0,0 0 125 15,0 0 90-15,24 0 306 0,-24 0-369 16,22 0-4-16,-7 0-25 16,7 0-15-16,-5 0-23 0,29 0-32 0,-25 0-118 15,4 0 75-15,-12 0-82 0,5 0-99 16,11-20-135-16,-24 20 73 0,5 0 77 16,-5 0-154-16,-2 0-54 0,1 0-153 15,-4 0-787-15,-22 26 424 0,22-26 7 16,-18 0 45-16,0 0 114 0</inkml:trace>
  <inkml:trace contextRef="#ctx0" brushRef="#br1" timeOffset="58775.6136">9142 16871 2358 0,'27'0'126'0,"-10"0"189"15,3 0-45-15,2 0 16 0,0 0-162 16,10 0-514-16,-18 0-22 0,2-22-284 15,-6 22-31-15,-10 0 81 0</inkml:trace>
  <inkml:trace contextRef="#ctx0" brushRef="#br0" timeOffset="73193.0321">7074 1906 1919 0,'0'-22'234'0,"0"22"45"16,0 0 14-16,0-14 46 0,0 14 80 16,0 0 55-16,0 0 471 0,0 0-583 15,0 0-88-15,0 0 26 0,0 0 19 16,0-23 309-16,23 23-422 0,-23 0-50 16,24 0-81-16,-5 0 13 0,7 0-2 0,43-21-59 15,-23 21-25-15,6-27-1 16,6 11 21-16,2-2-23 0,66-16 36 0,-66 13-83 15,3-1 53-15,-6-2-20 0,-6 2 11 16,-8 0-4-16,29-29-200 0,-44 37 214 16,-7 9 43-16,-6-3 166 0,-10 4-202 15,7-2-46-15,-6 0 79 0,-5 6-15 16,-1 0 12-16,0 0-4 0,0 0-72 0,0 0 81 16,0 0-5-16,0 0-10 15,0 0 8-15,0 0 10 0,0 0 97 16,0 0-45-16,0 0-26 0,0 24-24 0,17-24-69 15,-17 0 16-15,19 19 0 16,-19-1 30-16,35 17-30 0,-35-22 0 16,21 3 0-16,-9 4 0 0,2 2 0 15,0-1 0-15,15 35 0 0,0 0 0 16,-15-29 0-16,9 25 0 16,-12-27 0-16,-4-4 0 15,4 12 0-15,-3-10 0 16,-6-11 0-16,11 23 0 15,-12-29 0-15,-1-6 0 0,15 0-119 16,-12 0-173-16,-3-24-280 0,0 8-222 0,0 16-176 16,0-23-165-16,19 10-1123 0,-19 0 1290 15,0 13 347-15</inkml:trace>
  <inkml:trace contextRef="#ctx0" brushRef="#br0" timeOffset="73519.5971">7988 2115 2180 0,'-9'0'130'0,"2"16"115"0,-1-16 114 16,3 0 123-16,-3 21 35 0,-6-12 390 15,9-9-543-15,5 8-57 0,0-8 53 0,0 0-27 16,0 0-84-16,22 0 79 0,6 0-191 15,-8-26-57-15,1 26 126 0,10-24-189 16,52-22-112-16,-35 24 48 0,2-7 34 16,6-5 5-16,3 1 93 0,2-5-116 15,55-15 61-15,-65 15 48 0,-3 8-94 16,-9 11-13-16,-6 5 14 0,-5-5-94 0,-23 19 87 16,-5-1-55-16,0 1-82 15,-28 24-141-15,7-24-103 0,-30 46-597 0,28-24 339 16,-7-5-120-16,3 2-191 15,5-4-116-15</inkml:trace>
  <inkml:trace contextRef="#ctx0" brushRef="#br0" timeOffset="73851.6074">8332 2264 2580 0,'0'0'172'16,"-16"0"147"-16,16 0 210 0,0 0 42 16,0 19 373-16,0-19-609 0,20 0 115 15,-20 15-98-15,21-15-65 0,-6 0-117 16,19-20-115-16,-14 20 30 0,5 0-80 15,0-34 28-15,4 16-24 0,20-24-78 16,-28 42-13-16,8-20-33 0,-7 8-21 16,-6-19-126-16,1 31-54 0,4-12-198 15,-14 12 289-15,-6 0-9 0,-1 0-238 0,0 0-194 16,-35 18-907-16,6-1 817 16,29-17 107-16,-29 20 189 0</inkml:trace>
  <inkml:trace contextRef="#ctx0" brushRef="#br0" timeOffset="74023.4694">8569 2358 3222 0,'30'0'571'0,"-14"0"-103"16,4 0 143-16,1-27 8 0,3 27-7 16,3 0-36-16,23-22 76 0,-25 22-619 15,-10-13-196-15,1 13-148 0,-5 0-269 16,-2 0-1558-16,-9 0 656 15,0 0 219-15,0 0 422 0</inkml:trace>
  <inkml:trace contextRef="#ctx0" brushRef="#br0" timeOffset="80650.6483">4018 2689 73 0,'0'0'-5'0,"0"0"63"15,0 0-77-15,0 0 1 0</inkml:trace>
  <inkml:trace contextRef="#ctx0" brushRef="#br0" timeOffset="81511.2892">4018 2689 332 0,'0'0'-2'0,"0"0"14"0,0 0 20 15,0 0-18-15,0 0-12 0,0-24-6 16,21 24 5-16,-21 0 9 0,21 0 36 16,-21 0-25-16,0 0 3 0,15 0 16 15,-15 0 24-15,11 0 86 0,-11 0-81 16,0-22-13-16,0 22 3 0,0 0-45 15,0 0 27-15,0 0 34 0,-22 0-7 16,22 0-65-16,0 0-71 0,0 0 127 16,0 0 36-16,0 0 33 0,0 0-45 15,22 0 17-15,-22 0-30 0,0 0 244 16,0 0-116-16,0 0-38 0,0 0-39 16,0 0 43-16,0 0 34 0,0 0 77 15,0 0 131-15,0 0-197 0,0 0-96 0,0 0 27 16,0 0-11-16,0 0-46 0,0-23 26 15,0 23-80-15,0 0 24 0,22 0 11 16,-22 0-48-16,20-17 235 0,-20 17-93 16,24 0 87-16,-24 0-113 0,0 0 28 15,0 0-20-15,0 0 202 0,0 0-130 16,0 0 12-16,0 0-3 0,0 0-44 0,0 0 115 16,0 0-182-16,0 0 22 15,0 17-54-15,0-17 104 0,0 0-52 0,0 14 178 16,0-14-40-1,-23 0-214-15,-1-20-54 0,24 20 0 16,-23 0 0-16,9 0 0 0,14 0 0 16,-23 0 0-16,23 22 0 0,-30-22 0 15,5 16 0-15,0-16 0 0,-49 18 0 16,40-1 0-16,-5-17 0 0,-4 19 0 16,-1-9 0-16,-3-1 0 0,0 0 0 15,-7-1 0-15,-78 17 0 0,62-13 0 16,0 2 0-16,-2-2 0 0,2-1 0 15,-3-2 0-15,9 0 0 0,6-4 0 16,-43 4 0-16,53-9 0 0,7 0 0 16,11 0 0-16,-8 0 0 0,7 0 0 0,-1 0 0 15,7 0 0-15,-24 0 0 0,4-18 0 16,36 18 0 0,-14 0 0-16,12 0 0 0,2 16 0 0,3-16 0 15,-4 0 0-15,3 27 0 0,0-27 0 16,1 0 0-16,-18 15 0 0,24-6 0 15,0 6 0-15,0-10 0 16,0-1 0-16,34 9 0 0,-34-9 0 16,0-4 0-1,0 0 0-15,0 0 0 16,0 0 0-16,0 0 0 0,0 21 0 0,28 0 0 16,-28-21 0-16,0 30 0 0,0-7 0 15,0 2 0-15,0 1 0 0,0 3 0 16,24 7 0-16,-5 39 0 15,-2-7 0-15,3-37 0 0,8 30 0 16,-16-15 0-16,4-26 0 16,-16 12 0-16,0-7 0 15,0-18 0-15,0 3 0 0,0-5 0 16,24 1 0-16,-24-6 0 0,0 0 0 16,0-17 0-1,0 17-9-15,15-26-833 0,-15 26 49 0,11-21-501 16,-11 21-120-16,0-15-83 0</inkml:trace>
  <inkml:trace contextRef="#ctx0" brushRef="#br0" timeOffset="81839.4044">2245 3645 3464 0,'0'0'248'16,"0"7"107"-16,0-7 79 0,0 0-17 0,0 0 309 15,0 0-338-15,24 0-13 0,-24 0-82 16,50 0-55-16,-29-27-117 0,48 1-8 16,-23 7-134-16,-2-9 85 0,8 2 17 15,5 0-8-15,47-25 249 0,-53 25-222 16,0-1-5-16,-9 2-94 0,-3 12 20 15,-14 3-7-15,10-13 78 0,-25 23-81 0,-10 0-8 16,0 0-93-16,-34 27-5 16,-1 0-300-16,14-10 97 0,-1 12-141 15,-8-9-52-15,0-2-245 0,13 1-246 0,-27 15-1335 16,23-19 1271-16,1-4 368 0</inkml:trace>
  <inkml:trace contextRef="#ctx0" brushRef="#br0" timeOffset="82083.4847">2540 3828 4251 0,'0'6'151'0,"0"-1"135"0,0-1 144 15,0-2 125-15,0-1-38 0,27-1 277 16,4 0-505-16,-9 0-83 0,3-22-76 15,1 6-40-15,46-14-148 16,-40 9-64-16,-3 6-54 0,-2-2-151 0,1-7 13 16,-7 12-138-16,4 4-544 0,-17-3 216 15,-8 11 7-15,0 0-92 0,0 0-203 16,0 0 272-16</inkml:trace>
  <inkml:trace contextRef="#ctx0" brushRef="#br0" timeOffset="82223.4619">2608 4057 4360 0,'41'0'322'0,"-11"0"-22"0,2-27 120 0,6 27 10 15,22-35-63-15,15-10-210 0,-39 19-545 16,2-3-505-16,-4 4-429 0,-9-2-151 16,-3 1 219-16</inkml:trace>
  <inkml:trace contextRef="#ctx0" brushRef="#br2" timeOffset="108318.9316">4276 2452 935 0,'0'0'67'0,"0"0"-115"16,0 0 36-16,0 0 141 16,0 0-63-16,0 0 417 0,0 0-319 0,0 0 35 15,0 0-34-15,0 0-8 0,0 0 61 16,0 0 176-16,0 0-123 0,0 0-43 16,0 0 69-16,0 0 25 0,0 30 151 15,0-30-304-15,0 28-59 0,0-28-30 16,0 27 9-16,0-27-45 0,18 22 59 15,-18-3-98-15,31-19 10 0,-31 19-85 0,17-10 89 16,-5 8-12-16,-12-11 58 0,10-6-65 16,-10 0-67-16,12 0 72 15,-12 0-67-15,7-23-45 0,-7-12 60 0,0 13 46 16,0 22-52-16,0-19 102 0,0 2-45 16,0 5 19-16,0 3-33 0,-17 9 16 15,17 0 0-15,0 0 180 0,0 0-83 16,0 0-88-16,0 0-91 0,21 21 57 15,-21 0 77-15,0 1-63 0,0 15 49 16,0-14-49-16,0-5 57 0,0 14-61 16,0-18 41-16,19 0 3 0,-19-14-60 15,26 15-34-15,-26-15-6 0,0 0 74 0,0-22 1 16,19-12-13-16,-7 17-139 0,-12-5-24 16,8-7 102-16,-8 5 67 0,8-11 260 15,-3 19-222-15,-5 7-71 0,0 0 206 16,0 9-285-16,3 0 129 0,0 0-21 15,-3 0 12-15,1 34 34 0,0-16-18 16,-1 4 58-16,0 28 37 0,0-28-113 16,0 0-37-16,19 6 47 0,-19-10-2 15,0-3 5-15,28 9-6 0,-11-19-25 16,-17 1 22-16,14-6-41 0,-14 0 60 16,9-19-29-16,1 19-100 0,-10-45 96 0,7 24-58 15,-7-4 9-15,0-4 148 0,7-42-207 16,-5 1 37-16,-2 23 116 15,0 24 16-15,0 9-151 0,0 2 140 16,0 12-14-16,-20 0 171 0,20 26-101 16,0-26 50-16,0 32-86 0,0-3 47 15,0 0-38-15,26 46-56 0,-26-40-37 16,31 10-38-16,-31-9 31 0,23-5-27 16,-7 24-86-16,2-42 77 0,-7-3-125 0,1-5-106 15,-4-5 241-15,0-21-56 16,1-14 278-16,-2 3-219 0,-3 4-9 0,-2-5 194 15,-2-10-240-15,0-30 48 0,0 42-40 16,0-19 77-16,0 24 69 16,0 8-20-16,0 8 1 0,-24 10 66 0,24 0-12 15,0 0 26-15,0 47-38 16,0-23-22-16,0 23-49 0,30-19-221 0,-30-2 216 16,0 6 22-16,35-8-25 0,-35 7 239 15,18 6-297-15,-18-23 69 0,11-14-47 16,-11 0-2-16,13 8 42 0,-13-38-82 15,8 30 26-15,-8-33-38 0,6 33 30 0,-6-29 26 16,0 4 44-16,-21-38-110 16,21 42 88-16,0-12 42 0,-22 12 19 0,22-10-34 15,0-7 41-15,0 25-4 0,0 13 52 16,0 0 42-16,0 0 14 0,0 24 16 16,0 18-181-16,16-13 13 0,-16 4 12 15,26 1 228-15,-13 0-271 0,2 26 54 16,-1-29 67-16,-3-4-112 0,0-14-47 15,1-1-111-15,-2-12-36 0,8 0-56 16,-7-21 397-16,-6-2-199 0,1-2-10 16,8 0 39-16,-10-48-183 0,-4 35 264 15,7 3-98-15,-7 0 64 0,0 1-7 16,0 7-2-16,0 5 170 0,0 22-19 0,0 0-6 16,0 0-3-16,0 0 31 0,0 58 66 15,0-29-207-15,0-3 71 0,0-1-75 16,0 4 85-16,0-6-21 0,20 26 95 15,-20-32-194-15,15-6-50 0,-15 5-102 16,11-4 143-16,4 1-55 0,-15-13-46 16,0 0-16-16,0 0-59 0,0 0-18 0,0-27 71 15,0 27-76-15,0-25 138 16,-22 25 38-16,22 0 4 0,0-38-43 0,0-1 7 16,0 14 83-16,0 4 54 15,-20-4-102-15,20 25 177 0,0-23-96 16,0 10 126-16,0 13-101 0,20 0 41 0,-20 20-166 15,21-20 118-15,-4 41 82 0,-17-16 68 16,0 4-68-16,19-15-143 0,-19 12 17 16,13 3 26-16,2 4-151 0,-15-10 80 15,0-6-50-15,7 0 101 0,1-1 16 16,11 9-30-16,-19-2-27 0,0-15-11 16,0-3-24-16,22-5 30 0,-22 0-123 15,21-19 68-15,-21 19-16 0,0-24 115 16,0 6-104-16,0-2-90 0,0-29 188 0,0 20-101 15,0-1 193-15,0-8-109 0,0-15-184 16,19 19 170-16,-19-20-161 0,0 13 249 16,19 22 36-16,-19 6-35 0,0 13 164 15,0 24-29-15,14-4-61 0,-14-20-82 16,19 30 17-16,-11-5-1 0,5 2-44 16,-13 28 41-16,0-20-27 0,22-3-5 15,-22 18-20-15,0-24-62 0,19 26 14 16,-4-34-64-16,-15-2 16 0,0-5-13 15,0-11-77-15,0 0 205 0,17-43-437 16,-17 17 186-16,0-4-83 0,10-14 167 16,-10-6-25-16,8-30-157 0,-1 26 241 15,-7 6 49-15,5-8 305 0,10-37-97 16,-9 69-280-16,1 4 133 0,5 20 231 16,-7 41-137-16,1-16 99 0,2 7-91 15,-1 7 59-15,2 3-23 0,10 48 78 16,-10-44-192-16,4 0 6 0,4-3-58 15,-5-6 56-15,5 27 50 0,-9-42-82 16,1-8-72-16,3-6-61 0,-2-8 19 0,-4 0-27 16,12-60-369-16,-9 33 26 0,-2-31 135 15,-1 20 83-15,-3-9 27 0,-3-1 231 16,0-53-119-16,0 54 105 0,0-8 40 16,0 28 8-16,0-11 52 15,0-25 51-15,23 51-135 0,-23 12 178 16,0 0 112-16,0 25-18 0,25 2 132 15,-7 41-29-15,-18-22-270 0,12 2-13 0,-12 1-8 16,15 0 22-16,0 43-53 0,-1-46-79 16,-5-2-23-16,7-1 134 0,-11-12-193 15,6-4-38-15,12 9-429 0,-11-31 241 16,-4-5-12-16,-1-20 94 0,0-3-249 16,13-48-294-16,-16 30 371 0,-4-10 116 15,0-3-28-15,0 2 68 0,0-9 54 0,0-28 224 16,-20 51 78-16,20 6 61 0,0 12-27 15,0 11 104-15,0 9 259 0,0 38-177 16,25-18-75-16,-25 6-14 0,24 3 89 16,-24 1-87-16,0 36 141 0,37-37-240 15,-37-1-7-15,17 3 32 0,-17-3-32 16,27 12 55-16,-27-23-212 0,14-8-95 16,-14 1 6-16,10-10-58 0,-5 0-88 15,2-60-225-15,-5 40 103 0,-2-8 10 16,0-11-7-16,0-7-6 0,0-51-58 15,-24 56 301-15,24 12 104 0,0-15 79 16,0 7 34-16,25 10-39 0,3-1 249 16,-28 28-79-16,39 0 141 0,-39 34 27 15,24-5-51-15,0 50 282 0,-24-34-387 0,15 5 51 16,-5-4-106-16,-2 0-44 0,1-6-76 16,13 34-56-16,-17-40-8 0,5-5 0 15,-1-7 0-15,-1-4 0 0,0 0-143 16,-8-18-77-16,0 0-91 0,0-58-105 15,23 31-114-15,-23-11 6 0,0-57-357 16,17 40 659-16,-17 3 61 0,0-1 11 0,0 24 76 16,0-16 23-16,0-15 184 15,0 43 27-15,0 9 45 0,25 8 20 0,-25 0 109 16,22 68 442-16,-4-38-384 0,-18 8-71 16,12 7-65-16,-12-4 0 0,14-2-13 15,-2 12 71-15,-12-15-249 0,14-7-62 16,-7-5-3-16,1-11 0 0,8 11 0 15,-9-17-15-15,-6-1-215 0,3-6-96 16,1-25-86-16,-3-12-158 0,-2-30-401 16,0 30 599-16,0-11 51 0,0 5 130 15,0-3 6-15,0-30-35 0,0 38 230 16,0 6-1-16,0 6 89 0,0 6-5 16,0 8 90-16,19 12 299 0,-19 25-230 0,19 0 136 15,-19 9-15-15,20 6 3 0,-20 15 61 16,14 40 46-16,-3-45-302 0,-1 1 0 15,-10-7-54-15,14-4-60 0,1 21-60 16,-5-36-69-16,-2-3-20 0,3-6 2 16,-9-16-221-16,8 0-494 0,-5-62 218 15,6 37 22-15,-7-14 92 0,-3-11-62 16,-1-7 42-16,3-56-406 0,4 55 600 16,-7 16 106-16,0-8 117 0,0 10 61 15,0 8 37-15,0-5 289 0,0 37 118 16,0 0 44-16,0 0-86 0,15 37 86 15,-15 15 211-15,0-22-181 0,14 2-194 16,-14-3-75-16,0-3-4 0,0-6-101 16,20 18 86-16,-20-22-249 0,0-16 61 15,0 9-9-15,20-2-33 0,-2 9-47 0,-18-16-125 16,0 0-119-16,0-44-33 0,24 44 8 16,-24-28-10-16,0-40-202 0,0 42 331 15,0 2 26-15,25 2 28 0,-25 8 61 16,0-6-4-16,0-12 79 0,27 20 83 15,-27 3 57-15,0 9-78 0,0-8 96 0,22 8 105 16,-22 21-50-16,0-21 7 0,0 33 69 16,0-12-98-16,0-1 44 0,-19 38-22 15,19-37-143-15,0-3 20 0,0 6-127 16,0-24 12-16,0 25-19 0,0-25 60 16,0 0-120-16,0 0-21 0,0 0-45 15,0-30 7-15,0 30-180 0,0 0 216 16,0-23 72-16,0 23 64 0,0-36-17 15,0 16-41-15,0-3 35 0,0 6-89 16,19 3 42-16,-19 14 49 0,0-17 41 16,0 17 39-16,0 0-2 0,0 0-70 0,0 0 152 15,0 0-14-15,0 63 228 16,0-44-340-16,0-5 68 0,0 3-73 16,0-2 144-16,21 2 45 0,-21 0 132 0,0-17-269 15,0 19 38-15,0-19-36 0,0 0-23 16,-21 32-24-16,21-18-99 0,-15-14 26 15,15 0-33-15,0 0-58 0,0 0 1 16,22-25-283-16,-22 25 239 0,0-35-9 16,27 20 37-16,-27-7 47 0,0-19-170 15,0 23 78-15,0-2 65 0,0 8-23 16,-29-4-16-16,29-7 163 0,-32 2 190 16,3 21 127-16,29-8-150 0,-24 8 17 15,24 0-37-15,-19 26 7 0,7 28 303 16,2-25-78-16,0 5-81 0,0 2-22 15,0-2-54-15,-14 34-11 0,8-39-128 16,7 4-26-16,2-5-5 0,-13-7-48 0,13-9-33 16,-4 13-175-16,6-25-24 0,-2 0-64 15,-2-27-4-15,7 8 50 0,2-25-102 16,0 12 91-16,-24-4-73 0,24-8-24 16,-20 3-38-16,20 0 158 0,-21-51 39 15,21 60 261-15,-17 6 100 0,17 7 192 16,0 13 1-16,-12 6 385 0,12 34-312 0,-10-6-194 15,3 0 0-15,0 6 123 0,2 2-198 16,-9 44 472-16,11-39-412 0,1-17-71 16,-1 11-22-16,2-6-37 0,-4 10-37 15,5-30-59-15,0-3-33 0,0-6-42 16,0-19-147-16,0 19 24 0,0-64-356 16,0 38 378-16,0-10-41 0,0-4-30 15,-25 1 124-15,9-36-137 0,-9 41 377 16,11-1-186-16,3-4 87 0,-6 21 64 15,8 6 34-15,-11 12 367 0,11 0-254 16,2 37-19-16,-1-11 48 0,-9 23 113 16,13-11-29-16,-12 18 115 0,14-10-209 15,0-8-62-15,-2-4-86 0,3-4 21 16,1 7-61-16,0-21-68 0,0 10-22 0,0-20-48 16,0-6-64-16,24-20-22 0,-24-17-537 15,0 9 437-15,0-5-22 0,0 0 229 16,0-3-189-16,-29-37-179 0,-6 47 421 15,15-12-181-15,-1 6 87 0,2 7 46 16,0-8-1-16,-8 11 486 0,15 22-11 16,3 0-215-16,-1 26 43 0,-2-2 76 15,12 47 298-15,0-33-352 0,0 6-47 16,0-15-82-16,0 19-11 0,0 1 65 16,0 46 61-16,0-57-131 0,0 0-107 15,0-13-62-15,0 6-42 0,0-19-240 16,0-12 117-16,0-21-45 0,0-4-59 0,0-6-65 15,0-3-11-15,0-58 23 16,-22 36 182-16,22 1-12 0,-32 1-182 0,11-3 168 16,-25-52 26-16,21 69 275 0,3 4 63 15,-1 12 99-15,3 4 154 0,2 9-133 16,-8 30 202-16,15-19-247 0,5 44 68 16,-5-10-16-16,9 3 55 0,2 42 82 15,0-37-189-15,0 1-19 0,26 2-23 0,-26-11-45 16,25-2-50-16,-25 19-145 0,22-27-33 15,-22-11-26-15,0-5-3 0,17-8-59 16,-17-26-363-16,0 26 188 0,0-34-135 16,0 3 303-16,-25 1 79 0,25-6-72 15,-65-22 293-15,40 24-111 0,0-7 290 16,0-5-156-16,1 20 58 0,0 4 102 16,-11-17 418-16,24 39-326 0,2 0-70 15,-3 36-147-15,9 6 39 0,0 35-9 16,3-31-145-16,0 6-17 0,0-3-18 15,0-3 0-15,22 37-106 0,-22-54 62 16,15 7-52-16,-15-7-45 0,0-5 64 16,12-14-113-16,-12-4-195 0,0-6 206 0,0-30-59 15,0 9 112-15,0-12-31 0,-29-51-119 16,29 38 143-16,-32-10 135 0,6 13-5 16,4-6 126-16,-2 6 14 0,-11-24 109 15,-3 33 421 1,38 34-255-16,0 26-227 0,0-2-27 15,0 3 11-15,0 33-45 0,0-28-110 16,0 2 5-16,0-2 7 0,0-4-50 0,0-2 5 16,0 8-142-16,20-17 13 0,-20-7-52 15,0-3 22-15,0-4-30 0,0-3 59 16,0 0 89-16,0-20 16 0,0-9 22 16,-25 3-121-16,25-1 29 0,-47-24-15 15,33 13 108-15,14 13 34 0,-24-9-24 16,8 15-2-16,-12-32 24 0,18 27 80 15,10 2 36-15,0 1-1 0,0 9 15 16,0 7-30-16,0 5 149 0,0 29-47 16,0 0-9-16,0 3-43 0,0-1 2 15,0 51-141-15,0-36-25 0,20 0 0 16,-20-8 0-16,19-4 0 0,-19-4 0 16,18 18-229-16,-18-34 36 0,0-6-20 0,0-8 6 15,0 0-29-15,0-54-226 0,0 32 175 16,0-7 147-16,0-4 27 0,-30-9 51 15,30 5 95-15,-26-36-28 0,1 38 65 16,4 2 136-16,21 8 23 0,-25 5 35 16,7 10 201-16,18 10-212 0,0 0-32 15,-13 30-17-15,13-4-83 0,-7 6-50 16,7 49-71-16,0-50 0 0,0-1 0 16,0 5 0-16,21-6 0 0,-21 10-123 15,19-25 56-15,-19-14-160 0,0 0 5 16,0 0-13-16,0-26-42 0,0-13-42 15,0 12 212-15,-23 1 32 0,23-3 75 16,-21-3-78-16,4-29 11 16,-36-25 221-16,25 47 24 0,14 30 7 15,0 9-4-15,-4 0 11 0,2 23 388 16,9 2-403-16,-2 9-64 0,4 7-76 16,2-3-37-16,-2-6 0 0,0 43 0 15,5-41 0-15,0-5 0 0,0 0 0 16,0-14-118-16,0 1-75 0,0 0-376 15,0-16 324-15,0 0 44 0,0-30-43 0,0 10 80 16,-21-21-292-16,21 12 358 16,-17 29-34-16,17-43 112 0,-23 15 28 0,23-1 47 15,-16-33 57-15,-5 39 158 0,3 10-36 16,13 1 211-16,-2 12-178 16,3 0 239-16,-6 39-264 0,7-18-88 0,3 3-44 15,-1 6-73-15,-1-30-37 0,-3 79 0 16,2-35 0-16,0-27 0 0,1 19 0 15,2-8-31-15,0 24-192 0,0-39 38 16,0 1-3-16,0-14 16 0,0 0 36 16,0 0 32-16,0-19-5 0,0 19 90 15,0-29-29-15,0 9-55 0,-17-4 17 16,-3-25-72-16,20 24 154 0,-21-6-14 16,21-1 104-16,-23 3-12 0,-5-20 114 0,17 30-68 15,-3 3-3-15,4 4-22 0,2 2 108 16,5 10-109-16,3 27 182 0,0 0-150 15,0 2-9-15,25 5-41 0,-25-5-64 16,24 57-12-16,7-51-4 0,-16 11-23 16,-15-11-41-16,25 2-33 0,-12-5-71 15,21 23-275-15,-25-38 222 0,-2-2 39 16,3-10 11-16,0 4 90 0,0-29-11 16,-9 20 113-16,-1-26 2 0,0 0-42 15,0 1 44-15,0 0-75 0,0-29 167 16,0 23-49-16,0 19 165 0,17-15-148 0,-17 17 8 15,0-22 40-15,0 32-88 16,0 0-32-16,0 0-32 0,0 0-17 0,0 0 47 16,0 27 29-16,0-2-40 0,29-25-18 15,-29 0 5-15,0 0 17 0,28 0-131 16,-28-23 105-16,31 23 68 0,-4-28 31 16,-5 5 10-16,7 23 9 0,15-32 177 15,-10 10-290-15,-1 10 21 0,-6 12-134 16,-2-11 1-16,11 11 107 0,-20 20 120 0,-5-20-77 15,-6 28-9-15,-1-8 1 0,-4 2 7 16,0 17-29-16,-20-25 17 0,20-3-2 16,0-11-6-16,0 23 12 0,-42-23 22 15,42 0-13-15,0 0-20 0,0 0-17 16,0-25-13-16,-32 5-7 16,32-19-188-16,0 12 120 0,0 0 23 0,0-4 97 15,0 4-90-15,0-22 108 0,0 15-72 16,27 9-13-16,-27 5 10 0,20 5 88 15,-20 10 54-15,13-5 183 0,2 10-155 16,-15 32-5-16,10-5 81 0,-10 4-105 16,17 42 27-16,-11-30-182 0,-6 15 111 15,0-12 15-15,0 3-16 0,0-8-8 16,0 40-43-16,0-44-18 0,0-5-61 0,0-4-30 16,0-10-36-16,18-4-135 0,-3-13 161 15,-15-1 21-15,0-28-72 0,0 7-120 16,0-14 85-16,0-49-147 0,0 46 397 15,-23-22-168-15,5 4 56 0,-8-5 8 16,-32-55-33-16,28 77 160 0,-5 8 19 16,-2-6 63-16,3 24 2 0,2 13 40 15,-12 33 106-15,23-12-159 0,6 9-13 16,2-1-23-16,8 9-19 0,0 32-14 16,5-30-74-16,0 0-57 0,0-5 48 15,25-2 3-15,-25 3 27 0,24 34 52 0,-3-45-42 16,-21-5-34-16,20-9-6 0,-20-1-44 15,21-5-128-15,-4-39 150 0,-8 34 25 16,1-26-3-16,-4 26 183 0,-6-28-217 16,0-14-23-16,0 2-41 0,0 40 108 15,-20-26 18-15,20 2 21 0,-22-29-14 16,22 26-17-16,-31 5 1 0,10 10 39 16,21-9 22-16,-30 10 7 0,10-3 17 15,4 14-41-15,16 0-6 0,0 30 54 16,0-9 61-16,0 41 53 0,19-27-164 0,-19 2-14 15,0-3 7-15,23 6-41 0,-23 10 0 16,43 24-55-16,-43-39 12 0,19-3 96 16,-9-2-64-16,5-6-35 0,7-8-106 15,-22-9 125-15,0-7 28 0,0-24-37 16,24-2-32-16,-24-4-45 0,30-50-112 16,-30 29 147-16,42-2 89 0,-42-2-44 15,25-1 15-15,4-18-48 0,-18 32 51 16,-3 3 5-16,-8 15-76 0,0 2 113 15,9 8 53-15,-9 7 166 0,0-10-69 16,0 17 20-16,0 46-61 0,0-20 65 16,27 40-153-16,-27-40-48 0,34-7 0 0,-13 16 0 15,-1-6 0-15,5-9 0 0,22 26 0 16,5-13 0-16,-27-2 0 16,20-31 0-16,-28-23-37 0,-1-5-42 15,0 6-103-15,-2-8-48 0,6-54-112 16,-13 41 282-16,0-5 17 0,-1 5-41 15,-6-3 91-15,1-5-42 0,0-43 25 16,-1 57 40-16,0 8 31 0,0 10 78 0,0 10 24 16,-20 30 292-16,20 1-307 0,0 6-49 15,0 21-99-15,0-9 0 0,0 4 0 16,0 42 0-16,29-41 0 0,-11-4 0 16,-2-2 0-16,7-18 0 0,6 5 0 15,-1-8 0-15,30-10-9 16,-32-8-135-16,1 0-111 0,12-37-99 0,-17 11-75 15,-3-10 52-15,19-42-557 0,-27 37 698 16,-4-4 23-16,1 0 164 0,-8 8 158 16,0-30-212-16,-25 41 81 0,25 3 83 15,-18 15 110-15,18 8 112 0,-19 25 87 16,19 18 361-16,0-8-318 0,-15-3-49 16,15 21-74-16,0-7-39 0,0 19-179 15,22-28-62-15,-22 1-10 0,31-9 0 0,-14 6 0 16,-17-16 0-16,63-7-14 0,-44 7-109 15,-6-19-109-15,11 0-118 0,-12-35-99 16,30-25-542-16,-30 28 616 0,-3-3 68 16,2-5 289-16,-6-3-142 0,-3 0 27 15,-2-29-22-15,-23 41 178 0,23-7 45 16,-23 19-27-16,23-10 34 0,-20 24 416 16,20 5 1-16,-16 0-107 0,16 37 19 15,0-3 18-15,0-10-85 0,0 56 127 16,26-46-369-16,-26-1-85 0,31-1-10 15,-15-7 0-15,-1-2 0 0,22 10 0 16,-4-8 0-16,-17-19 0 16,-16-2 0-16,24-4-29 0,-24-19-13 15,0 19-173-15,22-32-112 0,-22-24-477 0,23 20 394 16,-23 2 120-16,0-7 7 0,0 12 27 16,0-8 188-16,0-32-18 0,-23 45 181 15,23 4 69-15,0 10 166 0,0 10 37 16,0 22 391-16,0 3-401 0,0 4-59 15,0 14-48-15,0-2-109 0,0 2-91 0,0 38-50 16,0-40-68-16,0-6-168 16,0-5-217-16,0-15-408 0,-15 14-2246 15,15-20 1513-15,0-9 406 0</inkml:trace>
  <inkml:trace contextRef="#ctx0" brushRef="#br2" timeOffset="109372.9834">4026 4559 1149 0,'0'0'101'0,"0"0"77"0,0 0 271 16,0 0-303-16,0 0-42 0,-20 0 1 15,20 0-47-15,0 0 90 0,0-16 124 16,0 16-134-16,0 0-27 0,0 0-15 0,0 0 38 15,0 0 82-15,0 0 142 0,0 0-227 16,0 0 16-16,0 0-31 0,0 0 3 16,0 0 67-16,-18 0-122 0,18 0-24 15,-14 27 48-15,14-27-84 0,-16 0-46 16,-2 34 18-16,6-18-130 0,1-16-77 16,0 22-89-16,-3-22-284 0,0 17-2 15,-16 10-851-15,18-27 855 0,1 11 197 16</inkml:trace>
  <inkml:trace contextRef="#ctx0" brushRef="#br1" timeOffset="128802.9742">4505 12678 1873 0,'0'0'71'16,"0"0"-9"-16,-30 0 66 0,30 0-43 16,0 20 29-16,-19-20-33 0,0 0 110 15,19 0-61-15,0 0 28 0,-12 0-13 16,12 0-2-16,0 0 20 0,0 0 327 15,0 0-187-15,0 24 0 0,0-24-58 16,0 0 5-16,0 16 114 0,0-16-200 0,0 0-43 16,0 0-22-16,0 0 58 15,0 0-73-15,0 0 77 0,0 17-124 0,0-17 26 16,0 0-44-16,25 0 9 0,36 0-56 16,-35 0 39-16,5 0-18 0,4-20 43 15,0 20 22-15,7 0-4 0,48-21 13 16,-47 21-14-16,5 0-12 0,1-17 10 15,2 17 55-15,50-14-55 0,-54 14-55 16,4-8 11-16,-1 1 6 0,2-2-4 16,1 5-4-16,52-12-45 0,-49 9 14 15,1-2 35-15,1-2 3 0,1 3-3 16,60-12 11-16,-62 11-31 0,5 9 28 0,-8 0-29 16,-3 0 7-16,4-23 27 0,29 23-52 15,-47 0 47-15,-3 0-64 0,-3-22 45 16,-4 22 28-16,12 0-40 0,-24 0 9 15,0 0-3-15,-4 0 65 0,-4 0-88 16,0 0 44-16,4 0-17 0,-11 0-5 16,0 0-6-16,2 0 14 0,-2 0-24 15,0 0 38-15,0 0-35 0,-20 0 19 16,20 0-5-16,0 0 11 0,0 0 25 16,20 0-100-16,-20 0 84 0,0 0-1 15,0 0-10-15,0 0 88 0,0 0-57 16,0 0-42-16,0 0 2 0,0 0-11 0,0 0 3 15,0 0-165-15,0 0-106 0,0 0-115 16,0 0-280-16,0 0-285 0,0 0-280 16,-16-29-976-16</inkml:trace>
  <inkml:trace contextRef="#ctx0" brushRef="#br1" timeOffset="130569.2159">6370 12541 1241 0,'0'0'123'0,"0"0"72"0,0 0 41 16,0 0 6-16,0 0 221 0,0 0-218 15,0 0 26-15,0 15-6 0,0-15 124 16,0 17-24-16,0 3 209 0,19-8-359 15,-19 5 0-15,0-3 82 0,19 4-50 16,-19 4 25-16,14 32 390 0,-14-22-354 16,9 10 16-16,-9 4-65 0,11 12-44 0,-1 80 67 15,-4-66-259-15,-3 8-28 0,6 5 0 16,-4-3 39-16,8 61 129 0,-6-83-112 16,4-2-26-16,-3-2-25 0,8-13 0 15,-9-6 0-15,11 26 0 0,-7-37 0 16,-1-5 0-16,-3 0 0 0,11-5 0 15,-9 13 0-15,-4-21 0 0,3 1 0 16,-6-1 0-16,2-1 0 0,-1-6 0 16,-3 12 0-16,0-13 0 0,0 3 0 15,0-1 0-15,0-2 0 0,0 0 0 16,0 0 0-16,0 0 0 0,0 0 0 16,0 0 0-16,0 0 0 0,-19 0 0 15,19 0 0-15,-12 0 0 0,12 0 0 16,0 0 0-16,0 0 0 0,0 0 0 0,0 0 0 15,23 0 0-15,-2 0 0 0,-21 0 0 16,50 0 0-16,-35 0 0 0,7 0 0 16,2 0 0-16,3 0 0 0,36 0 0 15,-32 0 0-15,2 0 0 0,3 0 0 16,-1 0 0-16,-4 0 0 0,4 0 0 16,-14 0 0-16,-6 0 0 0,-4 0 0 0,-7 0 0 15,-4 29 0-15,0-1 0 0,-22-28 0 16,0 30 0-16,-6-13 0 0,-4 3 0 15,-43 13 0-15,36-13 0 0,8-2 0 16,-9-4 0-16,-1 2 0 0,10 0 0 16,-32 12 0-16,34-6 0 0,7-11 0 15,-8 14 0-15,18-15 0 0,-4 2 0 16,16-10 0-16,0-1 0 0,26 0 0 16,-6-1 0-16,5 0 0 0,31-22 0 15,-28 22-33-15,1 0-31 0,2 0-29 16,-2-21-20-16,23 21-17 0,-31 0 95 15,-4 0 21-15,-7-15 1 0,1 15 9 16,-11 0 23-16,4 0 69 0,-4 0-34 0,-25 20 13 16,25-20-7-16,-25 21-16 0,1-5 63 15,24-16-83-15,-31 18 12 0,31-3-36 16,-17-15 0-16,17 13 0 0,0 0 0 16,0-1 0-16,0 4 0 0,23 0 0 15,-23 4 0-15,23 25 0 0,-3-13 0 16,-20 0 0-16,18 5 0 0,-18-2 0 15,18 9 0-15,-4 44 0 0,-14-39 0 16,8 3 0-16,-4 3 0 0,3-1 0 16,4 61 0-16,-4-62 0 0,-2 1 0 15,5-4 0-15,-3-1 0 0,5-6 0 16,8 39 0-16,-10-52 0 0,2 6 0 0,0-6 0 16,1 14 0-16,0-13 0 15,7 23 0-15,-12-14 0 0,-1-14 0 0,0-2 0 16,1 1 0-16,-4-22 0 0,1 40 0 15,-3-25 0-15,-2-18 0 0,2 0 0 16,-2 25 0-16,0 6 0 0,0-31 0 16,0 21 0-16,0-4 0 0,0-1 0 15,0-16 0-15,0 16 0 0,0 0 0 16,0-16 0-16,0 10 0 0,0-10 0 0,0 0 0 16,0 0 0-16,0 0 0 0,0 0 0 15,0 0 0-15,14 0 0 0,-14 20 0 16,0-20 0-16,0 0 0 0,0 0 0 15,0 0 0-15,0 0 0 0,0 0 0 16,0 0 0-16,0 0 0 0,0 0 0 16,0 0 0-16,0 0 0 0,0 25 0 15,0-25 0-15,0 0 0 0,0 0 0 16,0 0 0-16,15 0 0 0,-15 0 0 16,0 0 0-16,0 22 0 0,0-22 0 15,0 0 0-15,0-22 0 0,0 22 0 16,0 0 0-16,0 0 0 0,0 0 0 15,0 0 0-15,0 0 0 0,0 0 0 16,0 0-171-16,0 0-205 0,0 0-364 0,0-19-438 16,0 19-1854-16,0 0 1724 0,0-22 438 15</inkml:trace>
  <inkml:trace contextRef="#ctx0" brushRef="#br1" timeOffset="136303.467">7253 13830 2018 0,'20'-4'173'16,"-20"3"47"-16,0-3 150 0,0 4 103 15,17 0 156-15,-5 0 512 0,-12 25-728 16,8-25-191-16,-8 36 90 0,7-6 2 16,4 41 236-16,-5-30-461 0,6 11 36 15,-5 2-73-15,-5 0-7 0,2 5-15 16,8 45-90-16,-7-60-2 0,1-3-44 15,-6-5-60-15,0-14-133 0,0 6-624 16,0-28 147-16,0 3-114 0,0-3-172 0,0 0-1 16,0-36 241-16</inkml:trace>
  <inkml:trace contextRef="#ctx0" brushRef="#br1" timeOffset="136839.1618">7271 13929 2411 0,'0'-3'109'0,"-20"-6"375"0,20 4-135 15,0 1-70-15,0 0-25 0,-19 1-66 16,19-4-54-16,0-8-52 0,0 2-76 15,0 1-8-15,29-3 39 0,-29 2 81 16,57-22-145-16,-34 18-7 0,3 0-21 16,-4 5 77-16,4 0-28 0,1 2-3 15,10 3 4-15,-18 7 69 0,-6 0 48 0,1 24 71 16,-3-7 9-16,-6 33 198 0,-5-24-267 16,0 7-16-16,0 3-44 0,-20 2-49 15,20 2-50-15,-21 33 28 0,-5-33 25 16,26 1 51-16,-27-6-34 0,13-1-71 15,-13 23 92-15,16-30-93 0,11 1 0 16,-17-7-85-16,17-13-2 0,-7 7 62 16,7 5 69-16,0-15-117 0,0-5-25 15,0 0 32-15,0 0-110 0,26-20 28 16,-26 20 121-16,15-26 39 0,-15 26-3 16,21-19 34-16,-21 19 28 0,34-21 179 15,-34 21-109-15,25 0 63 0,-25 0-47 0,13 0-19 16,-8 0 52-16,34 27 62 0,-36 2-165 15,7-8-14-15,-8-2-24 0,12 4-24 16,0 17 16-16,-14-21-49 0,0 5 58 16,0-9-112-16,0-4-95 0,0-1-190 15,23-10-925-15,-23 0 436 0,20 0 15 16,-20 0 84-16,16-24 143 0</inkml:trace>
  <inkml:trace contextRef="#ctx0" brushRef="#br1" timeOffset="137293.4758">7801 14262 3256 0,'0'0'169'0,"-23"0"59"16,23-22 65-16,0 22 122 0,0-22-104 15,-15 22 209-15,15-9-515 0,0-3 57 16,0 12-46-16,0-9-6 0,0-5 14 15,17 2-74-15,-17-1-24 0,17-9-1 16,-1 12 15-16,-2-3-25 0,19-10-25 16,-17 11 63-16,-4 2 23 0,2 4 13 15,-4 3 38-15,3 3 20 0,-10 0 13 0,6 0 3 16,-9 21-3-16,5-21-11 0,-4 33 16 16,0 7 15-16,-1-16 67 0,0 3-111 15,0 2 110-15,0 0-142 0,-21 22-27 16,21-21-44-16,-19 2 71 0,19-4-11 15,-19-2 77-15,19 0-78 0,-33 28-25 16,21-40-82-16,3-2 99 0,-2 1-38 16,0-4 1-16,-8 1-160 0,13-10 103 15,2 0-46-15,-7 0-3 0,8 0-28 16,2-20-19-16,1 20-34 0,0-24 214 16,23 24 69-16,-23-14 21 0,33 14 41 15,-16 0 13-15,19 0 177 0,-14 0-196 16,-2 0 1-16,1 19 41 0,-1-19-102 0,14 56-344 15,-17-40-230-15,-4 9-144 0,-1-1-264 16,-2-3-47-16,-1-7 215 0</inkml:trace>
  <inkml:trace contextRef="#ctx0" brushRef="#br1" timeOffset="138161.127">5430 14507 880 0,'0'0'88'0,"0"0"34"16,0 0-5-16,0 0 85 0,0 0-15 16,0 0 32-16,0 0 181 0,0 0-184 15,0 0-45-15,0 0 24 0,0 0 38 16,-18 0 431-16,18 19-316 0,0-19 104 16,0 15-141-16,0 2-42 0,0 4-29 15,0 16-132-15,0-6-69 0,0 4-78 16,0 3-47-16,0 8-66 0,0 38-787 15,0-40 194-15,0 3-381 0,0-9 151 16,0-1 178-16</inkml:trace>
  <inkml:trace contextRef="#ctx0" brushRef="#br1" timeOffset="149761.4406">6270 12485 671 0,'0'0'60'0,"0"0"76"0,0 0 39 0,0-10 29 16,0 10 41-16,0-8 112 0,0 8-193 15,0-5-17-15,0 5 18 0,0-7 10 16,0 5 167-16,0-1-232 0,0 3 20 16,0 0-14-16,0 0 96 0,0 0 37 15,20 0 285-15,-20 0-252 0,0 0-72 16,0 0 65-16,0 0-129 0,12 0 114 16,-12 0-178-16,0 0 66 0,0 0-41 15,0 0-3-15,0 0-44 0,0 0 56 16,0 0-46-16,0 0-3 15,0 15-27-15,0-15-24 0,0 0-63 0,0 0 19 16,16 0 55-16,-16 0 5 0,30 0 11 16,-30 0 22-16,35 0 5 0,-20 0-72 0,1 0 74 15,3 0-15-15,3 0 9 0,24 19 142 16,-13-19-150-16,6 0 34 0,7 0-98 16,11 0 48-16,6 0-11 0,83 0 57 15,-67-19-68-15,6 19-6 0,-2 0-46 0,2-17 48 16,80 0 70-16,-87 17-16 15,2-12-17-15,-7 12 6 0,-4-14 30 16,-5 14-13-16,46 0 77 0,-65 0-140 0,-7 0 11 16,-15 0-34-16,0 0 46 0,0 0-19 15,-18 0-2-15,-5 0-11 16,0 0-9-16,0 0-15 0,-25 0 2 0,3 0-147 16,22 0 32-16,-24 0-136 0,24 0-187 15,0 0-164-15,-12 0-1510 0,12 0 813 16,0 0 98-16,0-20 428 0</inkml:trace>
  <inkml:trace contextRef="#ctx0" brushRef="#br1" timeOffset="150688.9406">7983 11971 1673 0,'0'-7'122'0,"0"3"84"16,0 4 407-16,0-5-264 16,0 1 22-16,0 1 49 0,0 2 23 0,0 1-58 15,0 0 154-15,0 0-376 0,0 0 11 16,0 0-23-16,0 0 56 0,0 0 263 15,0 0-231-15,0 25 7 0,0-8-15 16,0 2-13-16,0 8 39 0,28 36 194 16,-28-18-299-16,21 1-67 0,-21 22-59 15,12-7-26-15,0 71 0 16,-4 6 0-16,-8-70 0 0,0-5 0 16,0 39 0-16,-22-20 0 0,22-48 0 15,-17 21 0-15,17-21 0 16,0-28 0-16,0 3 0 15,0-9-60-15,0 0-175 0,0-27-133 0,0 27-249 16,0-31 8-16,0-1-1095 0,0 13 815 16,0 4-284-16,0 3 203 0,0-2 170 15</inkml:trace>
  <inkml:trace contextRef="#ctx0" brushRef="#br1" timeOffset="151652.4088">8088 12625 1308 0,'0'0'133'0,"0"0"69"0,0 0 435 15,0 0-337-15,0 0 13 0,0 0 59 16,0 0 69-16,0 0-39 0,0 19 342 16,-15-19-486-16,15 0 35 0,0 13 7 15,0-13 46-15,0 0 372 16,0 0-457-16,0 0-38 0,0 0-37 0,0 0 12 15,25 0 25-15,7 19 66 0,-14-19-245 16,4 0-44-16,5 0 0 0,-2 26 0 16,41-7 0-16,-31-19 0 0,4 20 0 15,2-20 0-15,-2 17 0 0,-1-17 0 16,32 0 0-16,-39 0 0 0,-10 19 0 16,-3-19 0-16,1 0 0 0,11 0 0 0,-19 0 0 15,-3 0 0-15,-6 0 0 16,17 0 0-16,-19 0 0 0,0 0 0 15,0 0 0-15,0 0 0 0,0 0 0 16,-21 0 0-16,21 0 0 0,0 0 0 16,-17-15 0-16,17 15 0 0,-15 0 0 15,15 0 0-15,-14 0 0 0,3 0 0 16,0 0 0-16,3-21 0 0,0 21 0 0,4-15 0 16,0 1 0-16,-6-1 0 15,1 15 0-15,-1-19 0 0,5 9 0 0,-3-3 0 16,-7-15 0-16,8 28 0 0,3 0 0 15,1-27 0-15,3 27 0 0,-3-27 0 16,1 8 0-16,-5 19 0 0,4-33 0 16,0 33 0-16,-1-20 0 0,-3 20 0 15,4 0 0-15,1 0 0 0,2 0 0 16,0 0 0-16,0 0 0 0,0 21 0 16,21-21 0-16,-21 22 0 0,23-8 0 15,-23 2 0-15,20 0 0 0,17 12 0 16,-14-12 0-16,4 1 0 0,-4-3 0 0,4 1 0 15,11 2 0-15,-13 0 0 16,19 23 0-16,-34-29 0 0,4 3 0 0,-4-4 0 16,-3-7 0-16,0 17 0 0,-7-16 0 15,0-4 0-15,0 10 0 0,0-6 0 16,-24 4 0-16,2 13 0 0,-8-13 0 16,30 1 0-16,-27 3 0 0,4-7 0 15,-25 16 0-15,30-10 0 0,-11-5 0 16,6 2 0-16,1 2 0 0,-4 0 0 15,-2 6 0-15,18-12 0 0,3-4 0 16,2 0 0-16,4 0 0 0,1 0 0 16,0 0 0-16,25 0 0 0,-25-24 0 15,18 24 0-15,-2-18 0 0,15-34 0 16,-11 31-41-16,-8-3-18 0,-12-1-40 16,13-3-4-16,1-16-86 0,-7 27 97 0,-7 7-71 15,0-2-45-15,0 5-122 0,0 3-78 16,-18 4-887-16,-5 0 281 15,23 0-291-15,-23 19 125 0,10-19 168 0</inkml:trace>
  <inkml:trace contextRef="#ctx0" brushRef="#br1" timeOffset="152471.6969">7990 12194 1436 0,'0'0'72'0,"0"0"57"0,0 0 60 15,0 0 74-15,0 0-76 0,0 0 266 16,0 0-239-16,0 0 62 0,0 0 30 15,0 0 4-15,0-19 252 0,0 19-354 16,0 0-39-16,0 0-64 0,0 0 107 16,0 0-61-16,0 0 404 0,0 0-357 15,21 0 32-15,-21-22-35 0,15 22-31 16,10-20 57-16,-8-6-172 0,1 4-64 16,1 0 18-16,8-5 24 0,6-7-39 0,46-42 30 15,-31 37-42-15,2-1 37 0,-1 2-14 16,4 6-10-16,25-20-25 15,-51 34 24-15,-4 11 6 0,-12-5 5 0,-6 9-12 16,-5 3-53-16,0 0-103 0,-30 0 83 16,30 30 4-16,-33-30-193 0,15 17-58 15,-20-17-786-15,14 22 393 0,7-22-276 16,17 14-37-16,-17-14 123 0,9 0 280 16</inkml:trace>
  <inkml:trace contextRef="#ctx0" brushRef="#br1" timeOffset="157574.9676">9357 5411 280 0,'0'0'-5'0,"0"0"79"0,24 0-63 16,-24 0 2-16,0 0-83 0,0 0 49 15,0 0-62-15,0 0 5 0</inkml:trace>
  <inkml:trace contextRef="#ctx0" brushRef="#br1" timeOffset="162626.0563">8875 12814 586 0,'-5'0'0'0,"2"0"10"0,-2 0-4 16,0-25 14-16,5 25-15 0,0 0 16 15,0 0 58-15,0 0-24 0,0 0-9 16,-19 0 5-16,19 20 35 0,0-20 21 16,0 0 211-16,0 0-220 0,0 0 79 15,0 0-7-15,0 0 39 0,0 0 64 16,0 0 93-16,0 0-191 0,0 0 45 16,0 0 44-16,0 17 18 0,0-17 328 15,0 0-392-15,0 0-65 0,0 0-152 0,0 0 145 16,0 0-9-16,0 0 311 0,0 0-288 15,0 0 50-15,0 0 164 0,0 0-153 16,0 24 297-16,0-24-359 0,0 0 3 16,0 22 2-16,0-5 35 0,0 3 20 15,0 22 131-15,0-16-258 0,0 2-66 0,0 5-26 16,0 1 0-16,21 32 0 16,-7 9 0-16,-14-34 0 0,0 2 0 15,0 47 0-15,0-44 0 16,0 4 0-16,0 8 0 0,18-7 0 15,-18-2 0-15,0-6 0 0,0 1 0 0,19 33 0 16,-7-28 0-16,-12-28 0 16,12 21 0-16,-4-18 0 15,-8-14 0-15,14 17 0 16,-14-16 0-16,0-11 0 0,0 0 0 16,0 0 0-16,0 0 0 0,0 0 0 15,0 0 0-15,0 0 0 0,0 18 0 16,0-18 0-16,0 0 0 0,0 0 0 15,0 0 0-15,0 0 0 0,0 0 0 16,0 0 0-16,0 0 0 16,0 0 0-16,0 0 0 0,0 14 0 15,0-14 0-15,0 0 0 0,0 14 0 16,30-14 0-16,-30 0 0 0,23 0 0 16,-5 0 0-16,19 0 0 15,-16 0 0-15,21 0 0 16,12 15 0-16,-14-15 0 0,9 0 0 15,-11 0 0-15,-26 0 0 16,-6 19 0-16,0-19 0 0,-6 18 0 16,0-18 0-16,0 18 0 0,-26-18 0 15,26 20 0-15,-28-8 0 0,3 0 0 0,-38 17 0 16,-6-3 0 0,28-6 0-16,-42 18 0 0,9 1 0 15,38-15 0-15,-30 26 0 16,17-12 0-16,29-21 0 0,8-6 0 15,6 13 0-15,6-10 0 16,36-13 0-16,22-1 0 0,19-17 0 16,-35 17 0-16,49-24 0 15,-17 0 0-15,-41 8 0 0,-3 16 0 16,11 0 0-16,-32 0 0 0,4 0 0 16,-7 0 0-16,-6 0 0 0,0 26 0 15,-38-26 0-15,2 26 0 16,-15-4 0-16,33-22 0 0,-3 27 0 15,5-27 0-15,1 24 0 0,6-24 0 16,9 19 0-16,-8 4 0 0,8-23 0 16,0 18 0-16,0-18 0 0,0 36 0 15,26 1 0-15,-9-18 0 16,-1 25 0-16,2 11 0 16,-6-33 0-16,-12 3 0 0,19 23 0 15,-19-18 0-15,0-4 0 0,0-1 0 16,0 0 0-16,0 12 0 0,0 0 0 0,0-4 0 15,0 43 0-15,0-1 0 16,0-42 0-16,0 25 0 16,0-6 0-16,0-29 0 0,18 28 0 15,-18-14 0-15,12-18 0 16,-12-2 0-16,10 21 0 0,-10-25 0 16,0 0 0-16,0 4 0 0,0 3 0 15,0-8 0-15,0 10 0 0,0-2 0 16,0 18 0-16,0 1 0 15,19-19 0-15,-19 25 0 0,0-14 0 16,15-15 0-16,-15 16 0 16,0-3 0-16,0-22 0 15,0 19 0-15,0-1 0 16,0-14 0-16,0 4 0 0,0 1 0 0,0-8 0 16,0-1 0-16,0-2 0 0,0 0 0 15,0-1 0-15,0-1 0 0,0 3 0 16,0-5 0-16,0 1 0 0,0 0 0 15,0-2 0-15,0 0 0 16,0 0 0-16,0 0 0 16,0 0 0-16,0 0 0 0,0 16 0 0,0-16 0 15,0 0 0-15,0 0 0 0,0 0 0 16,0 12 0-16,0-12 0 0,0 0 0 16,0 0 0-16,0 0 0 15,0 0 0-15,0 0 0 16,0 0 0-16,0 0 0 0,0 0 0 15,0 0 0-15,0 0 0 0,0 0 0 16,0 0 0-16,0 0 0 0,0 13 0 16,19-13 0-16,-19 0 0 0,0 0 0 15,0 0 0-15,0 0 0 0,0 0 0 16,0-17 0-16,0 17 0 0,0-14 0 16,0 14-157-16,0-16-202 0,0 1-364 15,0 7-394-15,0-15-1762 0,0 9 1554 0,0-2 395 16</inkml:trace>
  <inkml:trace contextRef="#ctx0" brushRef="#br1" timeOffset="164228.9209">9586 13882 1377 0,'0'0'84'0,"0"0"90"0,-21 0 294 16,21 0-215-16,0 0-22 0,0 0 64 0,0 0 82 15,0 0 62-15,0-16 501 0,0 16-601 16,0 0-78-16,0 0-50 0,0 0 107 16,0 0 417-16,0 21-377 0,0-21-33 15,0 22-11-15,0-22-22 0,21 31-71 16,-21 8-42-16,18-11-179 0,-18 3 0 15,0 2 0-15,18 9 0 0,-18 0 0 16,12 3 0-16,-12 42 0 16,0-15 0-16,9-40 0 0,-9 16 0 15,0-19 0-15,0-22-143 16,0 6-600-16,0-13-37 0,0 0-289 0,0-25-176 16,0 1-221-16,0-16-638 0</inkml:trace>
  <inkml:trace contextRef="#ctx0" brushRef="#br1" timeOffset="164771.1086">9562 13963 2275 0,'-6'0'116'0,"1"-17"90"0,-1 11 162 15,3 6 178-15,-6-19 551 0,7 7-688 16,0 11-106-16,0-2-119 0,2 0 40 16,-5 1-33-16,5-8-22 0,0 7-157 15,0-1-13-15,20-3 15 0,-20-3 4 16,47-9-58-16,-26 6 44 0,-3 4-13 16,5-4 0-16,2 9 41 0,-5-3-45 15,19 2 19-15,-23 5-37 0,-3 0 50 16,0 22-65-16,-4-22 21 0,7 36 35 15,-10-18 66-15,-5 6 41 0,-1-8-18 16,0 10 2-16,0-6-51 0,-26 35 30 0,26-26-57 16,-25 2-15-16,25-3-28 0,-25 1 17 15,-4 25 24-15,9-29-10 0,20 1-9 16,-22-8-29-16,11 1 0 0,4-5-50 16,-7 7-4-16,10-13 8 0,4-2-48 15,0-6 6-15,0 0-107 0,0 0 192 16,0 0-19-16,0 0 78 0,27 0-51 15,-27-28-104-15,25 28 126 0,6 0 191 16,-15 0-118-16,1 0 22 0,-3 0 11 16,0 0-73-16,8 22 264 0,-12 5-166 0,0-12 74 15,1 4-55-15,-4-1 12 0,2 6-40 16,7 33-37 0,-3-24-106-16,-3-18-97 0,-5-6-22 0,-1-2-99 15,9-5-136-15,-8 8-6 0,3-8-1078 16,-8-2 447-16,0 0-142 0,0-23 128 15,0 23 244-15</inkml:trace>
  <inkml:trace contextRef="#ctx0" brushRef="#br1" timeOffset="166047.092">10643 13751 2072 0,'0'0'103'0,"0"-1"100"0,0-2 60 0,0 3 444 16,0 0-311-16,0 19 80 16,0-19-176-16,0 0 23 0,-18 27-63 0,18 11 257 15,0-21-233-15,-15 10 20 0,15-1 45 16,0 11-9-16,-14 58 228 16,-2-44-395-16,3 11-70 0,-1 6-69 0,-3 0-41 15,-7-2-17-15,-13 59-7 16,22-72-21-16,-1-4-76 0,6-8-80 0,0-10-120 15,5 12-724-15,5-32 106 0,0-4-151 16,0-7-127-16,24 0-12 0,-24 0 454 16</inkml:trace>
  <inkml:trace contextRef="#ctx0" brushRef="#br1" timeOffset="166321.1036">10759 13810 3608 0,'20'16'215'0,"-20"4"161"16,0 28 688-16,17-9-585 0,-17-1-70 0,0 7-36 15,0 5-21-15,0 6-67 16,0 70 83-16,0-56-304 0,0-9-41 15,-25 2-60-15,25-4 13 0,-35 41-191 16,35-62-36-16,-17-9-94 0,17-7-157 0,-13-5-208 16,13-2-280-16,0-12-1433 15,0-3 1374-15,0 0 387 0</inkml:trace>
  <inkml:trace contextRef="#ctx0" brushRef="#br1" timeOffset="166606.0004">11044 13932 3225 0,'0'-2'115'16,"0"-2"174"-16,0 4 172 0,0 0 88 15,0 0-44-15,0 29 223 0,0-11-379 16,0 6-14-16,0 8-66 15,0 3 15-15,0 56 11 0,0-43-191 0,0 7-22 16,0 0-39-16,0-1 19 0,0 44-86 16,0-58 15-16,-23-4-74 0,23-2 46 15,0-10-209-15,0-5-111 0,0 10-854 16,0-22 305-16,0-7-186 0,0 0 79 16,0 0-178-16,0-34 411 0</inkml:trace>
  <inkml:trace contextRef="#ctx0" brushRef="#br1" timeOffset="167059.7018">11059 14016 3429 0,'-9'-12'212'0,"0"1"100"0,3 2 124 0,6-3-24 15,-6-1-125-15,6-13-8 0,0 10-245 16,0 3-102-16,31-4 102 15,-13 2-34-15,17-8 132 0,-13 15-141 0,5-3 32 16,-4 6-21-16,1 2-63 0,-5 3 61 16,14 0-23-16,-20 23 62 15,1-23-35-15,-10 32 45 0,-4-9-9 0,0 23 114 16,0-19-37-16,0 1 3 0,-23 3-52 16,5-1 4-16,18 4-33 0,-37 29 1 15,2-32-31-15,13 1-31 0,-2-3 12 16,-3 2 44-16,-9 13-54 0,25-23-8 15,-2-6 8-15,6-2 13 0,-2-4-48 16,9-2 78-16,0-3-214 0,0 0 153 0,0-4-33 16,21 0 49-16,-21 0-5 0,41-19-78 15,-41 19 148-15,30 0 47 0,-12-16 13 16,-4 16 35-16,4 0 31 0,13 20 184 16,-14 9-145-16,-1-8-76 0,-7-1 30 15,0 5-36-15,13 26 61 0,-15-28-141 16,0-1-81-16,-2-3-40 0,3-9-21 15,0 2-100-15,9 8-426 0,-13-20 134 16,7 0-161-16,-3 0-124 0,0-20-142 16,8-2-946-16,-8 7 1134 0,0-14 191 15</inkml:trace>
  <inkml:trace contextRef="#ctx0" brushRef="#br1" timeOffset="167343.411">11511 14287 3048 0,'0'0'177'16,"0"0"225"-16,0 0 850 0,0 0-575 16,0 0-195-16,0 0-15 0,0 21 30 15,-18-21-151-15,0 50 282 0,18-32-499 0,-17 5-43 16,17 3-86-16,-19 0 0 0,10 25 0 16,-3-39 0-16,4 13 0 15,3-1 0-15,2-4 0 0,3-3 0 0,0 8 0 16,0-14 0-16,0 5 0 0,28-11 0 15,-28-1 0-15,43-3 0 0,-27-1 0 16,1 0 0-16,10 0 0 0,-7 0-66 16,2 0-98-16,15 0-390 0,-19 0 125 15,-5 0-125-15,-2 0-224 0,-7 0-299 16,9 0-1485-16,-7 0 1529 0,-4 24 379 16</inkml:trace>
  <inkml:trace contextRef="#ctx0" brushRef="#br1" timeOffset="170592.1043">10011 14253 690 0,'0'0'0'0,"0"0"12"0,0 0 13 16,0 0-4-16,0 0 33 0,0-15-72 0,0 15 145 15,0 0 46-15,0-14 259 0,0 14-232 16,0 0 22-16,0 0-11 0,0 0 86 16,0 0 3-16,0 0 298 15,0 0-281-15,0 0 17 0,-18 0-6 0,18 0 69 16,0 0-134-16,0 0 78 0,0 0-260 16,0 0 11-16,0 0 12 0,0 0-39 15,0 0 45-15,0 0-47 0,0 0 0 16,0 0-8-16,0 0 29 0,0 21 60 15,0-2-88-15,0-4 29 0,0 0-35 16,0 6 3-16,0 0 33 0,0 31 34 0,0-22-66 16,-15 1-79-16,15-4 61 0,0 1-26 15,0-2-49-15,0 25 89 0,0-32-34 16,0-7 57-16,21-4-90 0,-21 1 25 16,16 2-69-16,-4-11 59 0,-12 2-30 15,19-2-43-15,-6 0 10 0,4 1-122 16,-8-1 120-16,6 0-22 0,-5 0 34 15,3 0-93-15,-3-19-12 0,14 19-206 16,-14 0 269-16,-1 0-121 0,2 0-17 16,-2 0-69-16,0 0-183 0,12 0-530 15,-16 0 570-15,-1 0-38 0,0 0-38 16,-4 0 152-16,0 0-524 0</inkml:trace>
  <inkml:trace contextRef="#ctx0" brushRef="#br1" timeOffset="171051.6657">10080 14454 760 0,'0'0'1'15,"0"0"42"-15,0 0 85 0,0 0 290 16,0 0-173-16,0 0-7 0,0 0-15 15,0 0 16-15,0 17-20 0,0-17 129 0,0 0-166 16,0 0 13-16,0 0 72 0,0 0 23 16,0 0 290-16,0 0-296 0,0 0 21 15,0 0-100-15,23 0 170 0,-23 0-111 16,23 22 262-16,4-22-338 0,-13 0-27 16,5 0-61-16,-8 0-31 0,10-25-82 15,-11 25-18-15,0 0-27 0,-10 0-31 16,0 0-86-16,0 0-44 0,0 20-453 15,0-20 227-15,0 0-231 0,0 0-108 16,0 0-64-16,0-20-645 0,0 2 891 16,-19 18 232-16</inkml:trace>
  <inkml:trace contextRef="#ctx0" brushRef="#br1" timeOffset="171439.1153">10099 14330 1731 0,'0'0'103'0,"0"0"260"16,0 0-51-16,0 0 48 0,0 0 63 16,0 0 90-16,-19 0-53 0,19 0 318 15,0 0-546-15,0-23 40 0,20 23-109 16,-20 0-44-16,26 0 51 0,5 0-137 15,-11 0-25-15,0 0-68 0,1 0-76 0,16-17-309 16,-22 17 30-16,2-18-103 0,-9 18-175 16,-3 0-260-16,-5 0 61 0,0 0-611 15</inkml:trace>
  <inkml:trace contextRef="#ctx0" brushRef="#br0" timeOffset="184476.3353">2981 5450 1427 0,'0'0'242'16,"0"26"-30"-16,0-26 73 0,0 0-22 15,0 0 16-15,0 0 259 0,0 0-234 16,-19 0 28-16,19 0-21 0,0 0-5 0,0 0-47 16,0 0 97-16,0 0-250 0,0 0-14 15,0 0 23-15,0 0 39 16,25 19-24-16,-25-19-156 0,30 0 38 0,0 0-28 15,9 0 25-15,7 0 28 0,61 0-27 16,-51 0-67-16,8 0 52 0,-10 0-16 16,12-21 26-16,43 21-85 0,-54-21 49 15,-11 21-26-15,-3 0 64 0,-13 0-51 16,4 0 46-16,-8 0-47 0,-20 0 48 16,-4 0-53-16,0 0 56 0,0 0-5 15,-49 0-11-15,26 0 27 0,-10 0 16 16,2 17 67-16,-12-17-90 0,0 24 26 15,-53-2-43-15,40-22 7 0,3 22 1 16,0-8-44-16,2-14 51 0,-48 22 36 0,51-10 103 16,4-4-140-16,9 2 29 0,4-10-44 15,3 0-15-15,-7 21 13 0,29-21 47 16,-4 0-35-16,10 0 38 0,0 0-14 16,0 0-11-16,0 0-26 0,36 0 26 15,-17 0-28-15,19-25 12 0,-4 25-37 16,66-16 4-16,-47 1-125 0,4 15 123 15,2-12-56-15,-6 12 21 0,42 0 109 16,-48-15-68-16,-10 8 67 0,1 0-99 16,-4 0 75-16,-15 2-24 0,10-8-70 15,-23 11 94-15,-6 2 31 0,0 0-30 0,-44 0 30 16,-17 17-88-16,22-17 64 16,-20 28-20-16,9-28 29 0,-5 16 15 0,-3 0-40 15,-44 13 21-15,50-13-49 0,8 1 48 16,12-7-45-16,-4 6 1 0,-16 3 0 15,37-9-8-15,6-6 11 16,5-2-123-16,32-2 124 0,0 0-36 16,10-23 128-16,57-6-494 0,-39 12 69 15,5 2-162-15,0-6 54 0,-1 4-55 0,-9 1 5 16,31-14-631-16,-49 20 677 16,-8 0 31-16,-10 0 212 0</inkml:trace>
  <inkml:trace contextRef="#ctx0" brushRef="#br0" timeOffset="185594.4802">9315 5586 1686 0,'-2'0'97'0,"1"0"54"0,-2 0 68 15,3-20 14-15,-2 20 21 0,-7 0 241 16,9 0-293-16,0 0-7 0,0 0-23 16,0 0 15-16,0 0-25 0,0 0-9 15,0 0-155-15,0 0 1 0,19 0-28 16,-1 0 45-16,26 0-9 0,-15 0 17 16,9 0-61-16,9 0 7 0,1 0 28 15,5 0 23-15,51-17-74 0,-49 17 45 16,0 0-3-16,-6 0-2 15,-6 0 91-15,-5-21-96 0,25 21-68 0,-40 0 64 0,-10-15 16 16,-2 15-12-16,-11 0 139 0,0 0-113 16,-27 0-30-16,3 0-53 0,-6 0 68 15,-3 0-3-15,-10 0 17 0,-53 0 4 16,37 0 17-16,1 0 8 0,-3 19-11 16,-4-19-20-16,3 20-17 0,-52-3 0 15,73-17 89-15,2 14-65 0,9-14-41 16,6 8-1-16,19-2-110 0,5-6 77 15,47 0-11-15,-16 0-4 0,13 0 60 16,12 0-51-16,72-22-24 0,-57 7-39 16,-3 15 46-16,2 0 23 0,1-17 53 0,-1 17 30 15,54-14 57-15,-65 14-7 0,-14 0-12 16,-5 0 104-16,-12 0-73 0,-15 0 122 16,-13 0-133-16,-37 0 62 0,-2 0 11 15,-9 0 16-15,-12 0-65 0,-79 0 114 16,59 21-155-16,-6-21 25 0,12 24-30 15,-9-24-51-15,-51 29-4 0,80-29 34 16,12 14-71-16,12-14 46 16,16 0-66-16,-1 0-24 0,39 0-87 0,2 0 16 15,13 0-116-15,9-17-140 0,10 17-183 16,68 0-850-16,-59-25 728 0,-3 25 145 16,-7-21 151-16</inkml:trace>
  <inkml:trace contextRef="#ctx0" brushRef="#br1" timeOffset="197538.7676">7599 4400 905 0,'0'0'198'0,"0"0"321"0,0 0-181 15,0 0-154-15,0 0-20 0,0 0-2 16,0 0 86-16,0 0-95 0,0 0-75 16,0 0 15-16,0 0-28 0,0 0 34 15,0 0 194-15,0 0-134 0,0-22 1 16,0 22 19-16,24 0 102 0,-24-23 47 15,16-4-94-15,-16 10-269 0,17 6-24 16,-17-3 126-16,0-5-10 0,29-22 42 16,-29 22-51-16,0-1-20 0,18 1-44 15,-18-8 80-15,19 4-58 0,-19-17 60 16,0 12-54-16,0 6 5 0,0-6-1 0,0-1-24 16,0-24-91-16,0 26-4 0,0-1 112 15,0 2-27-15,0-3 3 0,0 9 23 16,-22-21 142-16,22 21-197 0,0-3 203 15,-20 3-142-15,20-9-99 0,0 9 144 16,-14-27-112-16,14 7 18 0,0 16-4 16,-12 3-60-16,12 0 174 0,-9-19 22 15,1 14-132-15,1-20 23 0,1 36-40 16,6-19 38-16,-9 0 36 0,4-27 37 16,-2 27-92-16,4 0 68 0,-1 16-84 15,4-13 80-15,0-22-51 0,0 24 60 16,-20-3-26-16,20 7 0 0,0 2 46 15,0-2-114-15,-19-16 87 0,6 19-52 0,13 3 168 16,0 0-194-16,0-1 45 0,-21-7-232 16,21 10 280-16,-20-6-111 0,20 11 315 15,0-10-274-15,0-1-22 0,0-20-78 16,0 12 97-16,0 4 69 0,0 2-33 16,0-23-12-16,0 2-58 0,22 22 44 15,-22-1-16-15,0 2 108 0,0-1-41 16,12 1-11-16,-12 3-54 0,0 3-6 0,0-2 40 15,0 3 21-15,0-3-5 0,0-7-120 16,0 8-50-16,0-2 147 0,27 1 105 16,-27-3-99-16,0 7 145 0,0-29-201 15,30 12 133-15,-30 2-112 0,25 6 21 16,-25 4-44-16,23-34-12 0,7 42 61 16,-30 1 14-16,18 3-85 0,-18 3 126 15,20 0-50-15,-11 0-1 0,-9 23-55 16,0-23 25-16,0 0 47 0,0 17-48 15,29-17 131-15,-8 18-93 0,0 6 10 16,7-10-92-16,-13 3 31 0,-2 3-4 16,28 26 42-16,-25-22 86 0,2 5-63 15,1 2 36-15,-2 1-77 0,1 2-4 16,18 24-97-16,-19-36 162 0,2 7-26 0,-2-3-106 16,-3 1 189-16,4-8-146 0,20 15 53 15,-19-19-102-15,1 2 35 0,3-5 38 16,-1-5 18-16,22 7-75 0,-28-4 36 15,3-5-110-15,-2 2 133 0,-5-2-40 16,-2 1 22-16,2-6 7 0,-6 0 46 16,5 0 13-16,-7 19-46 0,4-19 34 0,-6 0 23 15,-1 15 24-15,-1 5 13 16,0-20-27-16,0 0 3 0,-21 0-14 16,21 0 6-16,0 0 5 0,0 0-53 15,0 0 90-15,0 0-43 0,0 0 23 0,0-17 146 16,0 17-139-16,0 0-68 0,-22 0-89 15,22 0 130-15,0-24-74 0,0 24 76 16,-16 0-10-16,16-14 9 0,0 14 133 16,-12-28-188-16,12 10-42 0,-10 7-47 15,10-3 74-15,-5-2 5 0,5 3 0 16,0-20-24-16,0 13 52 0,0 6-3 16,0 4 10-16,0 3-24 0,0-2-23 15,0 6 98-15,0 3 29 0,0 0-53 16,0 0-26-16,0 0-11 0,-24 0-25 15,24 0 41-15,0 0-38 0,0 0 63 0,0 0-30 16,0 0 26-16,25 0 23 0,-25 0-5 16,19 18-87-16,-19-18 130 0,0 28-102 15,0-16 46-15,22 16-169 0,-4-18 172 16,-18 3-69-16,27 3 293 0,-12-8-277 16,0 6-26-16,11 2-83 0,-12-9 122 15,-2 6 34-15,-12-3-43 0,12-1-33 16,7 6-108-16,-13-10 177 0,-6 9 11 15,0-11 49-15,0 3-143 0,0-1 27 16,0 9 15-16,0-11 59 0,0 1-85 16,0-1 49-16,0 5-17 0,-24-2-98 15,-3 0-102-15,9-6 192 0,0 0-55 0,-1 0 75 16,-3 23 124-16,-16-23-54 0,20 0 95 16,1 0-115-16,9 0-17 0,2 0-35 15,-2 0-43-15,4-27 8 0,4 27-44 16,0-28-11-16,0 28-78 0,20-25-209 15,-20-11-936-15,0 23 162 0,19-3 208 16,-19 3 263-16</inkml:trace>
  <inkml:trace contextRef="#ctx0" brushRef="#br1" timeOffset="199766.5688">8627 11655 1841 0,'0'0'57'15,"0"0"198"-15,0 0-60 0,0 0-14 0,0 0-5 16,0 0 48-16,23 0 215 0,-23 0-205 15,25 0-29-15,-5 0 17 0,4 0-47 16,4 0 59-16,29-14 175 0,-25 14-221 16,7 0-44-16,6 0 33 0,4 0-43 15,8 0 41-15,65-20 55 0,-51 20-96 16,6-23-21-16,6 23 24 0,2-26 85 16,92 2 13-16,-80 9-176 0,9-7-23 15,12 12 42-15,2-6-11 0,7 4 5 16,141-14 119-16,-126 13-104 0,5-2 2 15,-10 3-25-15,-5 4 24 0,119-15 52 16,-144 14-83-16,6 1-19 0,-13 0-28 16,-8 1 7-16,78-9 11 0,-96 10 21 0,-2-1-46 15,-2 3 52-15,-10-2-44 0,-4-1 4 16,30 3-184-16,-48 2 120 0,-9-1-79 16,-4 0 109-16,-8-1-131 0,2-2-276 15,-15-4 50-15,-4 4-127 0,0 1-247 16,0-1-368-16,-25 0-244 0,0-8-899 15</inkml:trace>
  <inkml:trace contextRef="#ctx0" brushRef="#br1" timeOffset="201508.5603">12429 11325 1589 0,'0'0'86'0,"0"0"94"0,0 0 85 16,0 0 81-16,0 0 347 0,21 0-329 15,-21 0 14-15,27 0-134 0,-27 0 72 16,20 0 227-16,-20 0-259 0,9 0-114 16,-9 0-10-16,9 0 53 0,-9 0 43 0,16 17 221 15,-10 12-348-15,3-14 52 0,3 10-46 16,-6 6-7-16,10 49 164 0,-7-30-204 15,2 11-18-15,0-1-9 0,-6 21 27 16,8 3-12-16,12 102 39 0,-10-87-75 16,0 2 33-16,0 1-7 0,-1 0-25 15,32 89 3-15,-25-108-44 0,2 4 0 16,0-5 0-16,-2-7 0 0,0-3 0 0,17 61 0 16,-22-65 0-16,-3-3 0 15,-4 4 0-15,2-1 0 0,7 64 0 16,-11-64 0-16,0-1 0 0,-3-1 0 0,1-1 0 15,-1-3 0-15,8 61 0 0,-8-63 0 16,0-3 0-16,1 2 0 0,2-2 0 16,2 50 0-16,-2-58 0 0,-3 1 0 15,2-4 0-15,1 3 0 0,0-6 0 16,0 38 0-16,2-38 0 0,-1-4 0 16,-4 2 0-16,2-5 0 0,3 32 0 15,-7-32 0-15,2 1-11 0,-1-10 11 16,-3 9 0-16,2-10 0 0,0 44 11 0,-2-39-11 15,0-6 0-15,0-1 0 0,0 3 0 16,0 24 0-16,0-37 0 16,0 3 0-16,0 0 0 0,0 5-35 15,0-4-1-15,0 10-77 0,0-14 88 0,0 0-30 16,0-2 23-16,18-1 5 0,-18 11-84 16,0-10 115-16,0-1-57 0,0 0 52 15,0 5 68-15,0-9-101 0,0 10-5 16,0-14 0-16,0 2 10 0,0-2 16 15,0 12 51-15,0-8-22 0,0-3-19 16,0 1 17-16,0 4-4 0,0-2-2 16,0 1 19-16,21-8-53 0,-21 0 72 15,0 0-30-15,0 20 14 0,0-20 4 16,0 15-12-16,0-15-13 0,0 0-11 0,0 13-14 16,0-13 16-16,0 0-81 0,17 0 53 15,-17 0 8-15,0 0 105 0,0 0-89 16,0 0 10-16,0 22 51 0,0-22-55 15,0 0 9-15,0 0-16 0,0 18-66 16,0-18 91-16,0 0 110 0,0 0-125 0,0 0 6 16,0 0 1-16,0 0-89 15,0 0 37-15,0 0 31 0,0 0 11 16,0 0 21-16,0 0-17 0,0 0-9 16,0 0 26-16,0 0 30 0,0 0 29 15,0 0-15-15,0 0-4 0,0 22-35 0,0-22-28 16,0 0 0-16,0 0 0 0,0 24 0 15,0-24 0-15,0 20 0 0,0-20 0 16,0 0 0-16,0 0 0 0,0 0 0 16,0 0 0-16,0 0 0 15,19 0-4-15,-19 0 4 0,0 0-11 16,0 0 11-16,0 0 3 0,0-24 9 16,0 24-12-16,0 0 0 0,0-13 0 15,0 13 0-15,0 0 0 0,0 0 0 0,0 0 0 16,0 19 0-16,0-19 0 15,0 23 0-15,0-23 0 0,0 13 0 0,0-13 0 16,0 0 0-16,0 0 0 0,0 0 0 16,0 0 0-16,0 0 0 0,0 0 0 15,0 0 0-15,0 0 0 0,0 19 0 16,0-4 0-16,0-15 0 0,0 0 0 16,0 17 0-16,0-17 0 0,0 11 0 15,0-11 0-15,0 0 0 0,0 0 0 16,0 0-20-16,0 0-126 0,0 0-50 15,0 0 13-15,0-24 80 0,0 24-6 0,0-19 66 16,0 19-62-16,0 0 53 0,0 0 55 16,0 0-65-16,0 0 9 15,0 0-189-15,0 28 104 0,0-28-96 0,0 0 0 16,0 15-80-16,0-15 28 0,0 0-118 16,0 0 227-16,0 0-80 0,0 0-59 15,0 0-138-15,20-24-704 0,-20 24 333 16,0-30 10-16,0 30 179 0</inkml:trace>
  <inkml:trace contextRef="#ctx0" brushRef="#br0" timeOffset="210217.4391">4132 14722 1789 0,'0'0'104'15,"0"0"83"-15,0 0 325 0,0 0-273 16,0 0-43-16,0 0 23 0,0 15 23 15,0-15 6-15,0 13 249 0,0-13-297 0,0 16-11 16,0-2-57-16,0-3 43 0,0 20 34 16,0-10-133-16,17-1-22 15,-17 4 30-15,23 0-105 0,-5-2 51 0,17 38-99 16,-22-31 217-16,8-5-160 0,4 3-15 16,2-9 120-16,26 20-213 0,-22-26 124 15,4 1-54-15,6-8 75 0,3 6-45 16,2-2 10-16,51 3-98 0,-37-11 95 15,-1-1-15-15,1 0 19 0,-3 0-36 16,72-24-18-16,-55 24 21 0,-2-28-25 16,-3 28 33-16,1-28-39 0,1 28 37 15,56-22 3-15,-68 8-50 0,-8 14 62 16,-4 0 12-16,0 0-10 0,32 19 39 16,-43-19 8-16,-3 27 6 0,-3-27 22 0,-4 33 35 15,1-18-88-15,12 13 59 0,-20-5-44 16,-15-1 26-16,11-8 1 0,1-1-44 15,1-13-16-15,9 28 46 0,-15-13 6 16,1-10-46-16,14 3 53 0,-14 0-39 16,5 15 14-16,-8-18-5 0,-2-1 10 15,4 0-38-15,-2-2 58 0,-4-1-28 16,1-1 21-16,-3 0-56 0,-3 0 37 16,0 0-54-16,0 0 115 0,0 0 34 15,0 0 17-15,0 0-102 0,0 0 11 16,-18 0-25-16,18 0 0 0,0 0 59 0,0 0-39 15,0-22-34-15,0 22-50 0,0 0 76 16,0-18 29-16,0-7-39 0,0 25-69 16,0-18 26-16,20 5-11 0,-20-2 21 15,40-26 51-15,-17 15 15 0,1 7-10 16,6-10-40-16,3 0 36 0,57-28-15 16,-48 33-4-16,2 0 35 0,4 2-56 15,-2 4 34-15,-2 3-11 0,49-3-90 16,-46 18 68-16,5 0-33 0,-1 0-18 15,-1 0 112-15,57 0-194 0,-55 25 93 0,-4-25-13 16,1 0 41-16,4 0 31 0,-6 0 10 16,46 22-17-16,-45-22 1 0,-6 0-56 15,4 21 32-15,-1-21 9 0,37 0 24 16,-42 0 1-16,4 17-26 0,-9-17 41 16,3 0-37-16,-2 0-4 0,20-25-90 15,-33 5-20-15,-7-1-135 0,3-8 31 16,0 6-78-16,6-26-205 0,-12 20 228 15,1 0 67-15,-1-7 102 0,0 9 13 16,0-3 135-16,5-23 230 0,-11 28-96 16,-2 6-18-16,-3 7-52 0,-2-2-19 15,0 5-65-15,0 9-129 0,-31 0-146 16,31 0-179-16,-26 25-382 0,26-25-161 0</inkml:trace>
  <inkml:trace contextRef="#ctx0" brushRef="#br0" timeOffset="210929.565">5929 16658 1740 0,'0'0'107'16,"0"0"379"-16,0 0-188 0,0-14-10 16,0 14 52-16,0 0-57 0,0 0 81 0,0 0 133 15,0 0-349-15,0 0-49 0,0 0 25 16,0 0 9-16,0 19 147 0,19-3-172 16,-19 3-11-16,0 14 3 0,0-11 11 15,0 5-44-15,25 41-12 0,2-37-57 16,-27-2 1-16,16-3-48 15,1 8-79-15,-17 9-262 0,21-32 83 16,-21 6-188-16,0-8-155 0,0-5-219 0,0 0-49 16,0-4-520-16</inkml:trace>
  <inkml:trace contextRef="#ctx0" brushRef="#br0" timeOffset="211398.1446">5931 16684 2390 0,'0'0'42'15,"0"0"89"-15,0-18 324 0,0 18-217 16,0-12-64-16,0 12-52 0,0-15-51 16,0-7-47-16,0 10-76 0,20-5 11 15,-20-1 4-15,24-1-25 0,-10-1 132 16,18-17-129-16,-15 28 78 0,-4 3-97 15,3 1 121-15,-4 1 42 0,-1 4 16 16,10 26 242-16,-12-7-164 0,-5-19 190 16,0 27-231-16,-3-5 2 0,-1 19-100 15,0-9-3-15,0-11-28 0,0 1 3 0,0-6-16 16,0 8-34-16,-21 18 44 0,21-30-47 16,0 9 96-16,0-2-117 0,-19-5 6 15,19 6 24-15,-19 3-119 0,19-15 116 16,0 0-33-16,-16-8-8 0,16 3 22 15,0 0-208-15,0-3 217 0,0 0 13 0,0 0 90 16,23 0 247-16,-23 0-200 0,18 0 265 16,6 0-411-16,-10 22 136 15,3-22-104-15,-2 16 2 0,18-16 139 0,-17 20-87 16,-3-20 144-16,2 0-184 0,-3 22-9 16,-1-22-3-16,12 35-226 0,-17-35 31 15,0 16-173-15,-1-16-132 0,1 0-127 16,-2 0-110-16,0 0-667 0,1 0 844 15,-3 0 234-15</inkml:trace>
  <inkml:trace contextRef="#ctx0" brushRef="#br0" timeOffset="211634.6085">6450 16828 3044 0,'4'0'191'15,"-2"0"219"-15,-2 0 599 0,0 17-612 16,0-17-94-16,0 25-93 0,0-25-11 16,0 18-19-16,21-8-94 0,-3 3-41 15,-18 0-35-15,0-5-38 0,26 9 50 16,-10 12-100-16,-16-17-24 0,16 0-97 16,-16 0-76-16,18-6-32 0,-7 3-220 15,-4-5-781-15,0 1 306 0,0-2 277 16,-4-2 43-16,-2-1 139 0</inkml:trace>
  <inkml:trace contextRef="#ctx0" brushRef="#br0" timeOffset="212091.5655">6469 16866 3091 0,'-6'0'124'0,"1"0"92"15,0 0 32-15,4 0-59 0,-2 0-26 0,2-17-56 16,1 17-169-16,0-16 48 0,26 16-2 16,-26-24-40-16,43 4 135 0,-26 7-88 15,4-4 8-15,0-4 13 0,3 6 46 16,-1 7 17-16,18-27 38 0,-22 33-1 16,-4-1 8-16,-3 3 203 0,-2 21-169 15,-3-21-38-15,-4 44-7 0,-3-19-55 16,0-3 5-16,0-1-68 0,-28-1-19 15,4 23-61-15,24-25 77 0,-25-4-16 16,25 3-3-16,-13-3-5 0,13-2-24 16,0 5-61-16,-15-12 20 0,15 0-41 15,0-4-141-15,0-1 74 0,0 0-158 16,25 0 388-16,-25 0-52 0,29-20 28 0,-8 20 39 16,-8 0 67-16,19-23 323 0,-15 23-282 15,-4 0-36-15,0 0-41 0,-3 0-33 16,-3 0 192-16,5 22-155 0,-7-22-96 15,-5 27-30-15,0-10 76 0,0 0-11 16,0 10-77-16,-29-9 46 0,29 0 46 16,-22 8-56-16,22-20-62 0,-24 10-128 15,-10 10-718-15,11-15 298 0,5 5-176 16,-7-11 6-16,0-4 117 0,-4-1 196 16</inkml:trace>
  <inkml:trace contextRef="#ctx0" brushRef="#br0" timeOffset="215095.4539">7317 12676 1739 0,'0'0'64'0,"0"0"53"16,0 0 24-16,0 0 147 0,0 17-163 15,0-17-1-15,27 0 36 16,-27 21-46-16,22 0 74 0,-2-7-86 0,0 2-26 16,1 5-3-16,2-3-17 0,1 1 15 15,32 17 238-15,-31-19-174 16,4-4 35-16,-3 3-24 0,-6-2 20 0,24 16 224 15,-28-16-320-15,2-2-27 0,-4 0-113 16,-5 5 108-16,3-9-2 0,13 1 22 16,-23-2-69-16,1-5-16 0,3-2 6 15,-1 0-11-15,4 0 1 0,-7 0-5 16,0 0 37-16,3 0 4 0,-4 0-5 16,2 0 21-16,0 0-31 0,-3 0 35 15,0 0-25-15,0 0-10 0,0 0 32 0,0 0 1 16,0 0 22-16,0 0-34 0,0 0-51 15,0 0 29-15,0 0 82 0,0 0-49 16,0 0 46-16,0 0-37 0,22-18-20 16,-22 18-6-16,25 0-1 0,5-22-19 15,-30 11 20-15,26 11-15 0,-26 0-65 16,16 0-6-16,-5-13-9 0,-11 6-48 16,8 7 117-16,-8 0 46 0,0 0-21 15,0 0 1-15,0 0 15 0,0 33-19 16,0-3 24-16,-26-14-28 0,26 1 35 15,-27 4 49-15,1 21 65 0,26-21-92 16,-12 4-23-16,12-1-20 0,-18 0 5 16,11-2-16-16,7 27-16 0,0-32 11 15,0-5 5-15,0-1-5 0,0-8-28 0,0-3-62 16,25-26-106-16,-1 26 129 0,-24-24 53 16,26 24 3-16,-26-27-99 0,39 0-109 15,-39 27 250-15,14 0-48 0,-14-19-9 16,15 19 76-16,-15-14-133 0,7 14 149 15,-7 0-65-15,4 0 68 0,-1 0-6 16,-3 19-1-16,0-19 21 0,0 19 31 0,0-19-85 16,0 16-3-16,0-16 19 0,0 0-6 15,0 0 109-15,0 0-105 0,0 0 33 16,0 0-16-16,0 0 11 0,0 0 61 16,20 0 37-16,-4 0-60 0,-16 0-56 15,18 23 50-15,-9-23-48 16,16 0-4-16,-10 0-1 0,-1 25 21 15,3-25 47-15,2 20-57 0,6-3-48 16,25 23 101-16,-21-14-85 0,1-6 2 0,4 3-18 16,-1-1-23-16,24 12 78 0,-33-19-31 15,0-15 35-15,-2 17-6 0,-5-8-6 16,-1 1-28-16,16 2 10 0,-22-9-39 16,4 4 1-16,-3-2-61 0,-5-5 39 15,5 0 43-15,-11 0 2 0,0 0-8 0,0 0-4 16,0 0 2-16,0-15 51 0,0 15-12 15,0 0-169-15,0 0 88 0,0 0 28 16,0 0-32-16,15 0 187 0,-15 0-196 16,0 19-35-16,0-19-67 0,0 0-75 15,0 0-89-15,0 0-1038 0,0 0 341 16,0 0-188-16,0 0 188 0,-16 0 257 16</inkml:trace>
  <inkml:trace contextRef="#ctx0" brushRef="#br0" timeOffset="215936.4762">9039 13441 2885 0,'0'0'301'0,"0"0"-72"16,0 0 127-16,0 0-60 0,0 0-57 0,0 0 74 15,0 0-19-15,17 0-28 0,-17-32-250 16,22 16-17-16,-6-4 1 0,-1-7-122 15,12-28 74-15,-3 23 38 0,0-9-2 16,11 1 12-16,-6-5 22 16,40-54-30-16,-24 45-15 0,-10-6-1 0,0-3 40 15,-8-2-22-15,-5-1 12 0,24-62 23 16,-24 65-39-16,-8-1 27 0,5 1-37 16,30-103 29-16,-36 113-46 15,1-3 55-15,13-55-108 0,-14 61 132 16,2 1-88-16,-5 1 201 0,3-4-166 0,3 11-17 15,4-26 121-15,-16 45-99 0,3-3 18 16,-3 1-57-16,0 3-38 0,1-5 62 16,-5 18 26-16,0-9 23 0,0 5 5 15,0 3 5-15,0 2-28 0,0-8-37 16,0 4 22-16,0 0 5 0,0 1-6 16,0-2 22-16,0 3-1 0,0-7-83 15,21 7 78-15,-21 1-25 0,0 4-22 16,0 1 122-16,13-6-112 0,-13 8 32 15,0 1-39-15,0 0-111 0,0 0-7 16,0 0-218-16,-17 22-752 0,17-22 336 16,0 16-57-16,-18-16 139 0,18 16 130 15</inkml:trace>
  <inkml:trace contextRef="#ctx0" brushRef="#br0" timeOffset="216713.5261">9666 12136 821 0,'0'0'25'0,"0"-15"147"16,0 8-39-16,0 0 33 0,0 0-59 16,0 0 20-16,0 1 9 0,0-6 118 15,0 3-114-15,0 2 1 0,-15 3 17 16,15-3 12-16,0-4 147 0,0 3-169 0,-25 4 17 15,25-2 5-15,-22 3 53 0,22-3-28 16,-24-3 131-16,-10 7-122 0,16 1-47 16,0-4 57-16,2 5-80 0,-3 0-36 15,-22 0 124-15,18 25-127 0,0-25-46 16,9 21 37-16,-11-2-27 0,-15 23 165 16,22-21-210-16,-4 1-3 0,8-1-19 15,1 11 4-15,-3-6 35 0,-4 31 23 16,20-23-36-16,0 0-6 0,0-1-43 15,0 6 41-15,0 33-64 0,22-37 47 16,-2 1 4-16,-20-5-9 0,19 1 45 0,-2-2-19 16,25 29 72-16,-18-39-127 15,0 4 14-15,-5-5-91 0,6-4 66 0,33 5-105 16,-29-20 65-16,1 0-56 0,0 0 62 16,-2 0-66-16,-1-20 9 0,24-4-253 15,-27 5 207-15,-3 2-35 0,1 1 13 16,-4-5-60-16,17-28-279 0,-20 26 343 15,0-3 45-15,-3 3 44 0,1-4 29 16,-2-2-5-16,-2-27-37 0,1 30 78 0,-8-3 19 16,-2 2 1-16,6-2-13 15,-6-26 5-15,0 28 18 0,-22 0-55 0,22-1 108 16,-17 1 11-16,17 1 12 0,-28-14 232 16,5 19-193-16,8 4 41 0,3 7-56 15,-2-4 21-15,-1 3 0 0,-16-6 93 16,13 12-100-16,0-2 9 0,-1 7 34 15,-6-7 31-15,-20 7 233 0,21 0-222 16,1 0 18-16,-3 21-37 0,1-21-35 16,1 22-40-16,-8 9-170 0,13-13-111 15,0 1-201-15,14-1-151 0,-3-1-293 16,8-3-73-16,0 11-386 0</inkml:trace>
  <inkml:trace contextRef="#ctx0" brushRef="#br0" timeOffset="217457.4013">9444 12588 1455 0,'-14'0'113'0,"14"20"317"0,-10-20-127 0,10 0-45 16,0 26 23-16,0-26 64 0,0 27 2 16,0 0 282-16,0-15-391 0,0 2-57 15,0-2-66-15,0 1-10 0,0 6 18 16,0-11-91-16,0-2-19 0,0 4-13 15,0-5 7-15,0-1 17 0,0 5 58 16,0-9 56-16,0 0-92 0,0 0-33 16,0 0-31-16,0-20-81 0,0 0 123 15,0 20 126-15,0-19-139 0,0 19-52 16,0-26 33-16,0 15-161 0,0-10 163 16,0 6-35-16,0 5 40 0,0-2-45 15,0-9 28-15,0 11 12 0,0 0 76 0,0 2-93 16,0 4 29-16,0 0-35 0,0-5 4 15,0 9 1-15,0 0 10 0,0 0 2 16,0 0-51-16,0 0 75 0,0 20 91 16,22-5-46-16,-22-15-10 0,0 21-32 15,29-9-30-15,-6 13-19 0,-23-10 11 16,28-5 47-16,-15-1-22 0,1 0 187 16,-3-9-172-16,8 0-40 0,-19 0-78 0,13 0 78 15,-13 0 16-15,0 0-23 16,0 0 20-16,0 0-20 0,-22 0 66 15,22 0-78-15,-25-16 52 0,25 16-45 0,-38 0 61 16,38 26-31-16,-24-26 75 0,9 23-65 16,4-23 10-16,-8 40-174 0,14-40-124 15,-4 17-272-15,9-17-242 0,0 0-288 16,0 0 88-16</inkml:trace>
  <inkml:trace contextRef="#ctx0" brushRef="#br1" timeOffset="227078.4658">15779 8419 740 0,'0'0'94'0,"0"0"105"16,0 0 60-16,0 0 56 0,0 0 114 15,0 0-276-15,0 0-24 0,-18 0-2 0,18 0 13 16,0 0-3-16,0 0 129 0,0 0-153 16,0 0 13-16,0-19-40 0,0 19-23 15,0 0 111-15,0 0-142 0,0 0-15 16,28 0-36-16,-14 0-39 0,6 0 52 16,25-17 14-16,-18 2-7 0,6 15-2 15,0 0 4-15,-1 0-8 0,2 0 1 16,51-11 11-16,-41 11-9 0,2 0-10 15,2 0 9-15,2 0 11 0,71 0 14 16,-66 0 15-16,6 0-22 0,5 0-33 16,5 0 48-16,7 0-89 0,85 0-4 0,-79 0 31 15,7 0 23-15,4-20-2 0,3 20-70 16,8-17 69-16,104 0 12 0,-100 17 86 16,8-21-78-16,3 11-8 0,3-1-5 15,129-2-17-15,-124 8 37 0,2-6 57 16,4-2-67-16,2 4-7 0,0-2 4 15,137-15-66-15,-134 15 73 0,-1 2-15 16,6-11 1-16,-1 15-12 0,3-6-41 0,144-10-114 16,-146 15 78-16,5-3 15 0,1-5 22 15,1 11 9-15,145-22 5 0,-153 13 41 16,8 0-2-16,1 3 11 0,-3-4 10 16,-4 1-10-16,133-7-5 0,-140 10 30 15,-2 4 0-15,-2-3-10 0,-5-4 2 16,120-2 1-16,-135 8 15 0,7-2-31 15,-4 1-8-15,0-4 5 0,-5 7 4 16,105-11-35-16,-112 5 36 0,1-3-6 16,-4 6-10-16,-1-2 6 0,-5 1 17 0,89-8-24 15,-96 9 14-15,-1 0-34 16,-4 7 42-16,-3-5-6 0,-5-1 10 16,64-3-11-16,-74 6-3 0,-2-2-7 0,-10 5 10 15,-1 0 6-15,40-6-8 16,-55 3-7-16,-3 1-15 0,-6 1 25 0,-8-1-8 15,-2 0-5-15,5-5 18 0,-19 7 0 16,-2-2-7-16,-4 1-10 0,0-4-33 16,0 5-36-16,-24-1-208 0,-3 1-40 15,11 0-328-15,-4 0-54 0,6 0 104 16</inkml:trace>
  <inkml:trace contextRef="#ctx0" brushRef="#br1" timeOffset="228560.6169">3799 9951 1550 0,'0'-2'119'0,"0"2"57"0,0-5 26 16,0 3 59-16,0-1 137 0,0 3-178 15,0 0 33-15,-19 0-14 0,19 0 69 16,0 0 180-16,0 0-310 0,0 0-58 15,0 0 13-15,0 0 14 0,0 0-9 0,0 20 90 16,0-20-131-16,0 29-24 0,20-7 57 16,-20 6 7-16,19 42 192 15,-4-25-216-15,-15 10 49 0,0 10-8 16,18 10-22-16,-18 9 9 0,12 90-75 0,-12-83-62 16,0-2-15-16,0-4-13 0,0-10 42 15,0 46-9-15,0-71 2 0,25-3-73 16,-25-2-35-16,0-14-110 0,0-3-74 15,28 2-329-15,-28-13 264 0,20-7-127 16,-20-2-153-16,15-8-63 0,-2 0-104 0,-13 0-556 16,0 0 791-16,9 0 231 0</inkml:trace>
  <inkml:trace contextRef="#ctx0" brushRef="#br1" timeOffset="229234.878">3953 11364 2781 0,'0'0'93'0,"-19"0"49"16,19 0 41-16,0 0 39 16,0 0 62-16,0 0-171 0,0 0 12 0,0 26-13 15,-21-26 38-15,21 0 151 16,0 15-167-16,0-15-24 0,0 0-14 15,0 0 10-15,0 0 15 0,29 0 159 0,-29 0-187 16,0 0 19-16,15 0-51 0,-15 0 48 16,0 0 23-16,0 0 93 0,0 0-109 15,0 0-84-15,0 0-67 0,0 0 102 16,-15 0 30-16,15 0 2 0,-20-27-131 16,20 27 18-16,-14-23 27 0,14 8-44 0,-29-10-28 15,12 7-15-15,8 2 65 0,9 2 12 16,-9 2-33-16,-14-9 50 0,18 10-39 15,-3 0 34-15,8 6-28 0,0-2-50 16,0 4 90-16,0-9 121 16,0 9-48-16,0-1-35 0,0 4-29 0,0 0 23 15,-21 0 125-15,21 0-65 0,0 0-72 16,0 0 32-16,0 0 35 0,0 0-18 16,0 0 191-16,27 0-187 0,-27 0-10 15,48 24 52-15,-30-24-131 16,0 0-34-16,-6 0 27 0,27 0 24 15,-21 0-30-15,-4 0-2 0,3 0 1 16,-6 0 7-16,23 21-11 0,-23-21 6 0,-5 0 11 16,5 17 18-16,-7-17 21 0,-4 0 3 15,7 17 38-15,-7-2-65 0,0-15-15 16,-21 11-4-16,21-11-49 0,-19 15 51 16,0-8 14-16,19 7 27 0,-33-10-49 15,18 5 2-15,-1 2-2 0,-24 8 9 16,25-8-10-16,-1 1 1 0,3-4 0 15,7 6 1-15,-11 7 5 0,6-6-6 16,11-4 0-16,0-5 0 0,0 2 0 16,0-4-39-16,0 2 39 0,0-4 0 0,21-2-24 15,-21 0-29-15,0 0-97 16,23-16-350-16,-23 16-56 0,21-17-106 0,-21 17-363 16,15-29-377-16,-15 29 10 0,11-21-621 15</inkml:trace>
  <inkml:trace contextRef="#ctx0" brushRef="#br1" timeOffset="230421.4663">13389 8649 2501 0,'0'0'191'0,"0"0"153"16,0 0 148-16,0 0 23 0,-15 0 301 16,15 0-575-16,0 0-53 0,0 0-23 15,0 0-29-15,31 0-6 0,1-29-52 16,-15 15-68-16,10 14-44 0,-4-30-37 15,-1 11 1-15,16-12-160 0,-22 16 158 16,-4 5 20-16,1-1-39 0,-13 1 88 16,13 10 22-16,-13 0 164 0,0 0-209 15,0 0 16-15,0 19 65 0,-22-19-106 0,22 32 77 16,-18-16-77-16,18 1 46 16,-14 2 62-16,14 4-44 0,-12-1-7 0,-3 26 26 15,15-29 20-15,-11 0-34 0,0 1-31 16,11-1 30-16,-7 8-39 0,7-17-158 15,0 1 33-15,-4-3-187 0,4-8-242 16,0 5-105-16,22-5-1471 0,-22-29 1371 16</inkml:trace>
  <inkml:trace contextRef="#ctx0" brushRef="#br1" timeOffset="233046.4306">15256 6479 1794 0,'0'0'91'0,"0"0"77"0,0 0 352 15,0 0-240-15,0 0 48 0,0 0 12 16,0 0 55-16,0 0-40 0,0-18 120 16,0 18-351-16,0 0-36 0,0 0 15 15,0-11-13-15,23 11 144 0,-23 0-93 16,0-8-13-16,33 8-42 0,-18 0 49 0,0 0 39 16,13 0 150-16,-12 0-221 15,2 0-73-15,-3 0 6 0,-4 17 36 0,11 10-2 16,-12-13-81-16,-3-14 34 0,-2 32 11 15,0-5 16-15,-5-2 71 0,6 29-92 16,-6-29-11-16,1-4-40 0,1 13 46 16,-1-10-17-16,8 18-23 0,-3-26 7 15,1-1-12-15,4-3 30 0,-2 0-43 16,4-9-14-16,19-3-56 0,-12 0 66 16,-2-29-7-16,2 29-18 0,2-35 39 0,21-7-45 15,-23 20 70-15,-4-1-4 16,0 2 97-16,-5-1-89 0,-1-5 30 0,2-12-182 15,-12 15 150-15,0 3-22 0,0 1 138 16,0-7-89-16,-25-20-10 16,25 21-8-16,-24-5 11 0,24 2-14 0,-16-3 9 15,3-1-61-15,-5-27 50 0,7 27 10 16,2 5 13-16,9-3-13 0,-12 7 0 16,2-22-5-16,10 33-1 0,0-6-9 15,0 5 18-15,0-1-34 0,0 4-19 16,21-9-299-16,-21 15 17 0,23-9-83 15,-23 13-81-15,21-1-194 0,-1 2-1127 16,-8 0 774-16,0 19 198 0,-1-19 283 0</inkml:trace>
  <inkml:trace contextRef="#ctx0" brushRef="#br1" timeOffset="233401.2266">15964 6466 2213 0,'0'0'82'15,"0"0"111"-15,0 20 596 0,0-20-302 16,0 17 40-16,0-17-74 0,0 26-42 16,0-3 180-16,0-2-368 0,0-7-31 15,0-2-49-15,0 3 56 0,0 0-79 16,0 16 46-16,0-21-183 0,0-3 4 0,0 0-53 16,0-5-40-16,0-2-331 0,0 0 129 15,0-19-27-15,0 19 25 0,0-17-291 16,0 17-139-16,0-55-1093 0,0 38 1091 15,0-5 134-15,0-10 236 0</inkml:trace>
  <inkml:trace contextRef="#ctx0" brushRef="#br1" timeOffset="233527.978">15964 6251 2661 0,'0'0'134'0,"0"0"163"0,0 0 147 0,0 20 537 16,0 0-715-16,-19-20-75 0,19 18-128 15,0-18-29-15,0 17-147 16,21-2-134-16,-21-15-272 0,19 16-195 0,-19-16-306 15,24 0 82-15,2 0-342 0</inkml:trace>
  <inkml:trace contextRef="#ctx0" brushRef="#br1" timeOffset="233851.2027">16250 6476 4262 0,'-17'0'148'0,"17"18"116"15,0-8 382-15,0 1-417 0,0-11-88 16,0 9-10-16,0-1 3 0,0-3 11 0,0-5-89 16,0 10-32-16,0-8-53 15,0-2 82-15,0 0-101 0,19 0 31 0,-19-20 4 16,0 20 78-16,0-18-103 0,0 18-15 16,15-52-56-16,-15 36 96 15,0 1 0-15,10 3 43 0,-10-3-109 0,12 2 51 16,5 7 46-16,-5 6 76 0,-1-12 50 15,-1 8 3-15,4 4 64 0,12-1 106 16,-16 1-210-16,14 51 72 16,-19-35-130-16,-2 2-17 0,-2 6-42 15,-1-5-3-15,0 22-212 0,0-17-117 0,0-8-172 16,0 0-245-16,-22-2-340 0,22-1-235 16,0-9-895-16</inkml:trace>
  <inkml:trace contextRef="#ctx0" brushRef="#br1" timeOffset="234648.5288">15358 5003 1769 0,'0'0'217'15,"0"0"88"-15,0 0 104 0,0-17 26 16,0 17-3-16,0 0 382 0,-27 0-537 15,27 0 12-15,0 0-110 0,0 0-52 16,-19 0 28-16,19 0-54 0,0 17 23 16,0-17-95-16,0 14 37 0,0-2-14 15,0 14 172-15,0-26-161 0,0 23-19 16,0-9-74-16,21-14 26 0,-2 23-34 16,-19-19 25-16,18-4-96 0,-18 0-36 15,19 0-55-15,-6 0-6 0,5-24-132 16,-18 24 135-16,12-28-4 0,-3 13-32 0,-9 2-39 15,0-13-106-15,0 16 244 0,0 10 86 16,-23-10 54-16,23 10-1 0,-32 0 120 16,13 0 57-16,-11 0-51 0,14 24 52 15,-2-24-10-15,4 17-17 0,3-17-56 16,3 16-25-16,-3-16-54 0,11 18 76 16,-6-18-80-16,6 0-30 0,0 0-25 15,26 21-148-15,-26-21-155 0,22 0-89 0,-22 0-236 16,30 0-69-16,4-23-538 0,-20 1 748 15,1 22 300-15</inkml:trace>
  <inkml:trace contextRef="#ctx0" brushRef="#br1" timeOffset="234980.6596">15362 5007 2308 0,'-24'0'170'0,"24"0"113"15,-21 0 110-15,21 0 39 0,-20 17 6 16,1-17 355-16,11 0-601 0,8 0-3 0,0 0-25 15,0 0-104-15,0 0 162 16,0 0-204-16,0-20-57 0,29 20-12 16,-29 0 40-16,41 0-20 0,33 0 80 0,-17 0-87 15,9 0 61-15,18 0 19 0,11 0 87 16,148-18 251-16,196 18-123 16,-116-22-225-16,-166 22-60 15,-8-19 12-15,-4 19 13 0,117-36 35 16,-148 36-18-16,-15-14 4 0,-7 14-24 15,-12-20-7-15,-16 10 52 0,23-5 116 16,-63 15 76-16,-14 0-100 0,-10 0-5 16,0-29-15-16,-58 29-92 0,28 0-26 0,1 0-11 15,2 0-47-15,3 0-75 16,1 25-114-16,-4-25-847 0,27 21 58 0,0-21-387 16,0 0 111-16,0 0 201 0</inkml:trace>
  <inkml:trace contextRef="#ctx0" brushRef="#br1" timeOffset="236763.8746">17169 4953 1929 0,'-16'-11'402'15,"16"11"-128"-15,0 0 18 0,0 0 452 16,0 24-395-16,0-24-34 0,0 20-5 16,0-20-49-16,0 35 263 0,0-21-274 15,24 0 100-15,-24 9 2 0,27 4 34 16,-10 6-35-16,13 43 312 0,-13-25-446 15,-6 10-56-15,1 6-122 0,-1 3-17 16,3 88-22-16,-14-81 0 0,7 5 0 16,-7-4 0-16,4-6 0 0,-3-1 0 15,3 59 0-15,1-81 0 0,-3 2 0 16,3-6 0-16,0 5 0 0,-2-12 0 16,1-2 0-16,4 19 0 15,1-16 0-15,-1-24 0 0,-4-10 0 0,4 4 0 16,-5-8 0-16,-2-1 0 0,0 0 0 15,0 0 0-15,-1 0 0 0,0 0 0 16,0 0 0-16,0 0 0 0,0 0 0 16,0 0 0-16,0 0 0 15,0 0 0-15,0 0 0 0,0 0 0 16,0 0 0-16,0 0 0 0,0 0 0 16,0 0 0-16,0 0 0 0,0-18 0 15,0 18 0-15,0 0 0 0,0 0 0 16,0-16 0-16,20 16 0 0,-20 0 0 15,0-10 0-15,11 10 0 0,-4 0 0 16,-7-20 0 0,0 20 0-16,21 0 0 0,1 0 0 15,-22 0 0-15,34 0 0 0,-11 0 0 0,3 0 0 16,32-24 0-16,-23 24 0 0,-4 0 0 16,0 0 0-16,1 0 0 0,18 0 0 15,-26 0 0-15,-8 0 0 0,4 0 0 16,-10 0 0-16,-5 0 0 0,-5 0 0 15,0 0 0-15,-27 22 0 0,7-22 0 16,-13 20 0-16,-35 10 0 0,32-15 0 16,-10 2 0-16,2 5 0 0,-4 0 0 15,4 2 0-15,-38 19 0 0,47-21 0 0,2 5 0 16,8-3 0-16,6-8 0 0,-1 17 0 16,20-22 0-16,0-1 0 0,0-3 0 15,30-7-50-15,-10 0-74 0,32 0-351 16,-25 0 198-16,4-21 40 0,2 21 38 15,0-17 32-15,28 5-21 0,-37 12 151 16,-1-12 28-16,-5 12 30 0,-3 0 23 16,-8 0 38-16,0 0 88 0,-7 0-51 15,0 0-33-15,-20 18 3 0,20-18 39 16,-23 19 112-16,1-19-118 0,22 0-4 16,-19 16 1-16,19-16 3 0,0 12 21 15,-13 11-16-15,13-10-94 0,0 2-33 0,0 2 0 16,0 3 0-16,22 25 0 0,-22-18 0 15,0 1 0-15,0 4 0 0,16 7 0 16,-16 2 0-16,0 49 0 0,0 8 0 16,0-47 0-16,0 44 0 15,21-52 0-15,-21 2 0 0,17-3 0 16,-17-2 0-16,21 3 0 0,-21-6 0 16,21-4 0-16,4 44 0 0,0-27 0 15,-12-24 0-15,5 1 0 16,-7 9 0-16,-9-24 0 0,-1 9 0 15,-1-8 0-15,0-4 0 16,0-9 0-16,0 0 0 0,0 0 0 16,0 0 0-16,0 0 0 15,0 0 0-15,0 0 0 0,0 0 0 16,0 0 0-16,-18 20 0 0,18-20 0 16,0 14 0-16,0 4 0 0,0-18 0 15,0 0 0-15,0 0 0 16,0 18 0-16,0-18 0 15,0 0 0-15,0 0 0 16,0 0 0-16,0 0 0 0,0 0 0 16,0 0 0-16,0 0 0 0,0 19 0 15,0-1 0-15,0-18 0 16,0 17 0-16,0-1 0 16,0-9 0-16,0-7 0 0,0 14 0 15,0-4 0-15,0-7 0 0,17-2 0 16,-17 1 0-16,0 3 0 0,0-1 0 15,0 1 0-15,10 0 0 0,-10-5 0 16,0 29 0-16,0-29 0 16,0 22 0-16,0-22 0 0,0 16 0 15,0-16 0 1,0 0 0-16,0 0 0 0,19 0 0 0,-19 0 0 16,0-23-138-16,17 23-182 0,-17-21-209 15,17 5-1075-15,-17 16 574 0,12 0-309 16,-12-14 54-16,0 14 216 0</inkml:trace>
  <inkml:trace contextRef="#ctx0" brushRef="#br1" timeOffset="237467.545">18014 6246 2147 0,'0'0'116'0,"0"0"140"15,0 0 143-15,0 0 682 0,0 0-552 16,0 0-96-16,0 0-66 0,0 0 1 0,0 17 330 16,17-17-355-16,-3 56 509 15,-2-37-632-15,-12 6-63 0,17-1-34 16,-17 5-47-16,21 36-50 0,-15-31-26 15,7 4 0-15,-13-1 0 0,9-7 0 16,-7 3 0-16,5 18-173 0,-3-30-21 16,1-4-141-16,-2 5-59 0,1-9-202 15,4-2-734-15,-4-11 407 0,-1 0-4 16,3 0-174-16,-1 0 79 0,0-34 357 16</inkml:trace>
  <inkml:trace contextRef="#ctx0" brushRef="#br1" timeOffset="237995.9043">17927 6249 2297 0,'-5'0'88'0,"2"0"73"0,1 0 65 15,-1-12 501-15,3 12-416 0,0 0-3 0,0 0-86 16,0 0-97-16,0 0 14 0,0-20 106 16,21 20-199-16,-21-19 20 15,27 19-54-15,-14-23-33 0,4 23 42 0,26-26-74 16,-21 15 63-16,0 11-10 0,-3-9-21 16,3 9 13-16,19-4-55 0,-24 4 59 15,-3 0-8-15,-2 0 33 0,1 28-28 16,-5-28 38-16,2 50 117 0,-9-33-6 15,-1 6-68-15,0 43-120 16,0-41 85-16,-19-11-56 0,19 11 4 16,-15 27 112-16,-2-23-91 0,17-7 125 15,-23-3-140-15,13 1 21 0,1 2 10 0,0 2-130 16,-4-11 57-16,13-4-22 16,-8-2-28-16,8 0-29 0,0-5-72 0,0-2 125 15,23 0 26-15,-23 0 42 0,27 0 11 16,-7-21 17-16,17 21 140 0,-21-17-101 15,-1 17 27-15,0 0-75 0,-1 0 104 16,-1 0-54-16,6 31 108 0,-12-31-110 16,2 29 54-16,-3-12-51 0,3 0 72 15,6 27 118-15,-9-20-129 16,2-7-118-16,3 2-24 0,-4 0-112 16,2-6-83-16,6 13-504 0,-6-19 31 15,-3-7-182-15,3 3-219 0,0-3 7 0</inkml:trace>
  <inkml:trace contextRef="#ctx0" brushRef="#br1" timeOffset="238246.9863">18553 6522 4445 0,'0'0'78'16,"0"19"142"-16,0-19 120 15,0 17 521-15,0-17-568 0,0 0-89 0,0 17-49 16,0-17-46-16,21 23 40 0,-7-9-130 16,-14 8-38-16,0 4 15 0,0-9 10 15,0 0-44-15,22 17-268 0,-22-17 40 16,0-8-37-16,0 3-111 0,26 4-45 16,-26 0-1050-16,0-11 523 0,0-1 75 15,0-3 183-15,0 3 139 0</inkml:trace>
  <inkml:trace contextRef="#ctx0" brushRef="#br1" timeOffset="238729.8857">18587 6551 3084 0,'-9'0'183'0,"-2"0"178"0,3 0 120 15,-1 0 88-15,-2 0 198 16,8 0-528-16,-3 0-88 0,5-15-51 0,1 15-31 15,0 0-4-15,0-16-126 0,23 16 37 16,-23-20-54-16,30 10-144 0,-2-21 51 16,-8 17 110-16,-5 1 186 0,4-3-144 15,0 4 14-15,-4 9-30 0,9 3 3 16,-14 0 15-16,-1 0 54 0,-1 0-19 0,-2 0-29 16,-3 23 58-16,-3-23 9 0,0 26 9 15,0-26-52-15,0 33-6 0,0-5-4 16,-21 5-55-16,21-18 34 15,-18 4-174-15,18-5 148 0,-23 4 14 0,23-7-4 16,-23 14 76-16,12-18-108 0,11-2-74 16,0 4 25-16,0-9-37 0,0 0-472 15,0 0 269-15,24-26-3 0,-24 26 120 16,29-16 149-16,-12 0-19 0,21-3 106 16,-20 19 13-16,-5 0 117 0,1 0 15 0,0 0 35 15,5 0 219-15,-11 0-196 0,-8 0-52 16,4 0 11-16,4 28 12 0,-8-28-55 15,0 58 126-15,0-40-179 16,-23-1-1-16,23 0-56 0,-19 3 24 0,1-2-51 16,-20 14 40-16,15-18-167 0,1-4 98 15,-3 2-67-15,2-3-176 0,-32 7-530 16,30-12 172-16,-2-3-255 0,2 2 106 16,3-3 75-16,3 0 200 0</inkml:trace>
  <inkml:trace contextRef="#ctx0" brushRef="#br1" timeOffset="239762.5022">11215 1206 3029 0,'-14'0'125'0,"14"0"116"0,0 0 109 16,0 0 522-16,0 0-485 0,0 17 16 15,0-17 227-15,22 0-316 0,5 0 550 16,-27 32-527-16,26-32-35 0,-11 41-109 16,0-7-49-16,-15 7-144 0,18 75 0 15,-2-59 0-15,-16 6 0 0,11-1 0 16,-6-9 0-16,-5 2 0 0,14-11 0 16,-14 31 0-16,0-58-196 0,0 7-118 15,0-7-354-15,0-7-275 0,0-7-210 0,0-3-1614 16,0 0 1662-16,0 0 405 0</inkml:trace>
  <inkml:trace contextRef="#ctx0" brushRef="#br1" timeOffset="240258.2462">11237 1313 2396 0,'-5'-17'132'0,"0"2"26"0,3 1 97 16,2-4 119-16,0 3-58 0,0-13 362 16,0 11-415-16,17-12-117 0,-17 14-71 15,22 1-41-15,-22 0-60 0,48-11 90 16,-29 13-7-16,5 0-69 0,1 12 37 16,4 0-69-16,37 0 113 0,-38 0-104 15,4 0 69-15,1 0-49 0,-6 0-43 16,3 24 142-16,8 1-73 0,-22-8 27 15,1 9-55-15,-7-5 134 0,-10 4-3 16,2 30 55-16,-2-23-117 0,-39 2-65 16,22-2-153-16,-8-3 125 0,1 2 62 0,-33 42 339 15,33-44-313-15,-3 2-97 0,5-6 178 16,1-7-207-16,-10 21 56 0,19-28-161 16,4-11 15-16,2 0 50 0,6 0 39 15,0 19-1-15,0-2-12 0,0-17-5 16,37 0 43-16,-37 0 28 0,30 0-52 15,-13 0 97-15,26 0 64 0,-25 0 35 16,2 27 18-16,-5-27 3 0,1 34 93 16,8 12 259-16,-14-21-193 0,1 12-19 15,-4-8-66-15,0 5-6 0,-2-3-183 16,9 17 45-16,-4-30-61 0,-3 10-26 16,-1-18-287-16,3 2-170 0,9-4-728 15,-15-8 387-15,7 0-252 0,0 0-176 16,5-34 318-16,-3 34 296 0</inkml:trace>
  <inkml:trace contextRef="#ctx0" brushRef="#br1" timeOffset="240487.8568">11930 1598 4254 0,'0'0'36'0,"-18"0"234"0,18 0 152 15,0 25-51-15,0 5 460 0,0-30-644 16,0 32 89-16,0-32-204 0,23 25-56 16,-23-4-9-16,20 8-61 0,-20-4 2 15,21 1-100-15,-21 0-119 0,0 10 14 16,0 1-420-16,20-16 136 0,-20-10-238 16,0-2-80-16,0-5-85 0,22-3 124 15,-8-1-206-15</inkml:trace>
  <inkml:trace contextRef="#ctx0" brushRef="#br1" timeOffset="240938.5311">11912 1627 2980 0,'0'0'178'16,"0"0"174"-16,-18-29 653 0,18 29-660 15,-16 0-154-15,16-26-53 0,0 26-65 16,0 0 76-16,0 0-163 0,28 0-20 15,-10-20 29-15,4 20 46 0,10 0-28 16,13-20-111-16,-20 20 78 0,-3 0-6 0,0 0 21 16,-3 0-60-16,9 0-132 15,-18 0 187-15,-2 20-86 0,-8-20 73 16,3 0 52-16,-3 0-1 0,0 28 220 0,-22-5-290 16,22-23 93-16,-21 17 154 0,21-17-348 15,-27 34 190-15,5-21-122 0,6 3 74 16,16-4-26-16,-17-12-36 0,17 26-24 15,-17 5-128-15,17-31 123 0,0 0-15 16,0 0-38-16,25 0 30 0,-3 0-47 16,3 0 97-16,-25 0 105 0,27 0 30 15,-13 0 22-15,-1 24 137 0,17-24-33 16,-18 0-62-16,-12 26-60 0,14-26 111 0,-14 21-163 16,5-6-44-16,-5 9 234 0,0-5 67 15,-29 4-32-15,29-7-196 0,-36 8 28 16,-6 12-1-16,16-18-77 0,0 5-18 15,-1-6-74-15,1-9-91 0,1 6 15 16,-13 6-271-16,20-11 91 0,3-2-226 16,6-7-203-16,4 0-326 0,5-19-686 15</inkml:trace>
  <inkml:trace contextRef="#ctx0" brushRef="#br1" timeOffset="241198.5984">12468 1470 3651 0,'0'0'109'0,"0"0"126"0,0 0 435 16,17 0-359-16,-17 0-112 0,25 0-61 0,-8 0-107 15,4 0-19-15,31 0-340 16,-25 0 188-16,0 0-79 0,-6 0 222 0,-1-19-440 16,-2 19-114-16,-5 0-993 15,-6 0 838-15,0 0 65 0,-7 0 211 0</inkml:trace>
  <inkml:trace contextRef="#ctx0" brushRef="#br1" timeOffset="241365.415">12602 1736 3659 0,'40'0'-16'0,"-3"0"92"0,-1-22-65 16,0 22-162-16,29-12-957 15,-43 12 181-15,-1 0 164 0</inkml:trace>
  <inkml:trace contextRef="#ctx0" brushRef="#br1" timeOffset="241896.372">13405 1148 3907 0,'0'0'184'0,"0"0"122"15,0 0 145-15,-25 21 705 0,25-21-625 0,0 0-91 16,0 16-100-16,0-16-46 16,23 38 101-16,-23-19-281 0,0 8-61 15,0 5-33-15,0 23-20 0,15-6 0 0,1 33 0 16,-16-36 0-16,11 1 0 0,-11-1 0 16,15-1-111-16,-5-45-87 0,-1 54-516 15,-9-22 265-15,6-13-124 0,4-19-259 16,-10 18-223-16,2-18-1283 0,-2 0 1427 15,0 0 328-15</inkml:trace>
  <inkml:trace contextRef="#ctx0" brushRef="#br1" timeOffset="242345.0966">13297 1209 3091 0,'-9'-11'100'0,"3"5"51"15,0-17 130-15,2 14 65 0,4 1 127 16,0-20-300-16,0 18-64 0,0 2 15 16,31-25 7-16,3 33-29 0,-9-26-126 15,2 3 53-15,9 23-2 0,-3 0-14 16,42-28-23-16,-35 28 4 0,-6 0-15 16,-5 0 46-16,4 0-16 0,-14 0-49 0,15 35-19 15,-28-15-114-15,-2 2 229 16,-3-5-46-16,0 17 0 0,-1 43 187 0,-33-48-212 15,33-6 262-15,-36 3-211 0,36 1-11 16,-36 11-33-16,-11-16-45 0,23 4 14 16,6-5 104-16,-1 4-102 0,8 0-11 15,-2 4-8-15,1-15 5 0,8-1 39 16,4-8-36-16,0-2-98 0,0-3 83 16,27 0-2-16,-27-21 120 0,23 21-101 15,-2 0 80-15,-2 0 91 0,23 0-117 16,-23 0 48-16,-1 0-65 0,-1 0 38 15,0 29-16-15,0-29 122 0,6 46 439 16,-15-20-213-16,-2-8-245 0,0 3-75 16,3-6-20-16,-5-15-63 0,0 30-247 0,-4-23 15 15,0-7-85-15,0 10-166 0,0-10-214 16,0 0-1395-16,21 0 1201 0,-21 0 283 16</inkml:trace>
  <inkml:trace contextRef="#ctx0" brushRef="#br1" timeOffset="242648.119">14018 1381 2408 0,'0'0'144'16,"0"0"173"-16,0 0 235 0,0 0 50 15,0 26 495-15,0-26-690 0,0 27-46 16,0-8-49-16,0 0-67 0,0 24 18 16,0-23-245-16,0 0 22 0,0-2-54 0,0 4-91 15,0 0-131-15,0 17-659 16,16-25 11-16,-16-3-113 0,0 16-343 0,14-18 203 15</inkml:trace>
  <inkml:trace contextRef="#ctx0" brushRef="#br1" timeOffset="243251.0122">14416 805 1986 0,'2'-7'46'0,"5"-8"80"0,1 9 64 15,7-5 312-15,-9 7-245 0,-1 2-22 16,-5 1 65-16,0 1 184 0,0 0-149 15,0 18-40-15,0-2-117 0,0 16 214 16,0-6-213-16,20 44 266 0,-5-29-248 16,-15 14-9-16,0 8-77 15,0 5-94-15,0 80 1 0,0-71-32 0,-18 22 73 16,-2-7-128-16,20-5-5 0,-29-7-77 16,13 34-413-16,3-54 231 0,13-10-152 15,-11-18-156-15,11 0-300 0,0 5-1091 0,0-8 1334 16</inkml:trace>
  <inkml:trace contextRef="#ctx0" brushRef="#br1" timeOffset="243613.0126">14766 764 3598 0,'0'0'186'0,"-15"55"545"15,15-26-324-15,-14 7-104 0,14 6-99 16,0 5 78-16,0 75 161 0,0-55-354 16,0 10-54-16,0 4-203 0,0 7 132 15,0 100-287-15,-20-99 455 0,20 3-371 0,0-16 108 16,-21-2-353-16,21-23-276 0,0 41-1094 16,-13-47 1136-16,13-25-34 0,0 2 249 15</inkml:trace>
  <inkml:trace contextRef="#ctx0" brushRef="#br1" timeOffset="244118.545">15224 1095 2556 0,'10'0'-2'0,"-10"-10"108"0,0 6 130 16,0 4 215-16,0 0 122 0,8 0 350 15,-8-18-563-15,0 18-31 0,0 0 140 16,0 0-53-16,0 22-85 0,0 2 209 15,0-7-243-15,0 17-76 0,0-13-37 16,0 7-30-16,28 32-107 0,-28-23-47 16,16 11 0-16,-16 3 0 0,0 0 0 0,18 2 0 15,2 42 0-15,-20-45 0 0,9-7-54 16,-9-13-127-16,0-6-204 0,21 14-985 16,-21-25 554-16,0-6-70 0,0-7-248 15,0 0-26-15,0 0 109 0</inkml:trace>
  <inkml:trace contextRef="#ctx0" brushRef="#br1" timeOffset="244611.4803">15158 1115 2826 0,'-10'-6'107'16,"4"2"10"-16,1-6 167 0,-1-5 466 15,6 8-465-15,0 1-18 0,0 0-54 16,27-4-108-16,-27 7 104 0,27-14-93 16,-27 8-126-16,17-7 14 0,1 8 47 15,-2 3-42-15,29-40 153 0,-31 45-189 16,11 0 21-16,1 0-61 0,-7 0 46 0,2 0 51 16,20 0-89-16,-20 50 52 0,-10-50 5 15,2 21 11-15,-9-4 33 0,10 20-43 16,-12-18 14-16,-2 3-24 0,0-5 25 15,0 10-89-15,-18 21-11 0,18-28 109 16,-22 2 58-16,22 1-41 0,-32 9 149 16,16-5-234-16,3 9-132 0,-13-17 12 15,16-2 171-15,10-2-42 0,-7-4 304 16,7-11-331-16,0 10-26 0,0-10-44 16,0 0 132-16,0 0-4 0,0 0-44 15,28 0 55-15,-5 0 82 0,-5 0 41 16,-5 0-86-16,9 0 166 0,-2 24-127 15,14-2 330-15,-10-5-246 0,-10 0 77 16,24 34 145-16,-28-35-269 0,-2 9-72 16,1-5 25-16,9 2 46 0,-11-18-100 15,2 8-180-15,-5-12 46 0,5 0-184 16,3 0-457-16,-6 0 58 0,-2 0-148 16,2 0-74-16,-2 0-330 0,2 0 275 15</inkml:trace>
  <inkml:trace contextRef="#ctx0" brushRef="#br1" timeOffset="245108.5566">15799 1439 3178 0,'0'0'75'15,"0"-22"239"-15,-13 22 128 0,13 0 120 16,0-21 172-16,0 21-600 0,0 0-50 15,0 0 20-15,-7 0-24 0,7 0-55 16,0 0 19-16,0 0-17 0,19 0-10 16,-19 0-152-16,16-32 43 0,6 32-4 15,-22-20 127-15,13 20-19 0,1 0-31 16,-3-18 26-16,1 18-74 0,12-32-114 0,-17 32 210 16,2 0 52-16,-1-6 121 0,-2 6-251 15,-2 0 37-15,-4 18 219 0,0-1-158 16,0-17-14-16,0 23-250 0,0-23 20 15,0 36 202-15,0-19 344 0,-21 1-316 16,21 8-1-16,0 7-40 0,-19 24-65 16,3-26 77-16,16-1-56 0,-21-1-24 15,21-5-58-15,-18-4 54 0,-8 15-5 16,17-23 144-16,2-1-117 0,2-2-10 16,-1-5-19-16,-1-4-133 0,7 0 140 15,0 0-84-15,0 0 36 0,0-28 67 0,0 28-32 16,24-18 298-16,-24 18-154 0,20-18 75 15,-20 18-47-15,17 0 68 0,-17-15 4 16,18 15-136-16,-1 22 79 0,-7-22 8 16,-1 25 198-16,2-25-212 0,25 42 0 15,-21-42-74-15,11 0-223 16,-13 23-31-16,4-23-186 0,-4 0-267 16,6 0-314-16,15 17-1235 0,-14-17 1533 15</inkml:trace>
  <inkml:trace contextRef="#ctx0" brushRef="#br1" timeOffset="249481.0228">17854 4850 1073 0,'-25'17'-10'0,"25"-17"169"0,0 0-27 15,0 0-35-15,-14 0 32 0,14 0-9 0,0 0 29 16,0 0 230-16,0 0-214 0,0 0-28 16,0 0-23-16,0 0 21 0,0 0 158 15,0 0-96-15,0 0 23 0,0 0 82 16,0 0 36-16,0 0-86 0,0 0 161 16,0 0-270-16,0 0-15 0,0 0-31 15,0 0-38-15,0 0 72 0,0-21-105 16,0 21 35-16,0 0-81 0,21 0 70 15,-21 0-45-15,22 0 88 0,6 0-79 16,-7 0 89-16,0 0-86 0,9 0-83 16,29 0 101-16,-28 0 18 0,10 0 159 15,-2-20-133-15,5 20 31 0,4 0 14 0,48-17-24 16,-43 17-18-16,4-14-159 0,3-1 88 16,1 5-1-16,63 1 120 0,-66-6-115 15,3 6 2-15,-5-1-19 0,-6-3 2 16,-6 8 19-16,26-6 161 0,-44-1-104 15,-5 7 18-15,-5-1 6 0,-8 6-9 16,-2 0 101-16,-6 0-138 0,0 0-9 16,0 0-23-16,0 0-19 0,-21 0-34 15,21 0-147-15,0 0 1 0,0 0-63 16,0 0-191-16,0 0-147 0,20 0-1672 16,-20 0 955-16,0 0 117 0,14 0 515 0</inkml:trace>
  <inkml:trace contextRef="#ctx0" brushRef="#br1" timeOffset="251745.3293">19105 4663 1236 0,'-7'0'205'0,"3"0"-24"0,1 0 50 16,-1 0-8-16,0 0-13 0,1 0-40 0,-4 0 39 15,5 0-51-15,0 0 31 16,1 0 72-16,1 0 17 0,0 0-5 0,0 16 342 16,21-16-287-16,-21 16-31 0,16-16-19 15,-16 18 104-15,15-7 358 0,-1 3-380 16,-3-1-72-16,-11 4-14 0,16-5 14 15,-1 7-62-15,21 16 25 0,-19-12-211 16,7 0-40-16,-2 5 0 0,7-5 0 16,25 28 0-16,-28-26 0 0,1 2 0 15,2-2 0-15,1 1 0 0,0-2 0 16,29 20 0-16,-30-22 0 0,-3-5 0 0,-1-1 0 16,-4 1 0-16,10 12 0 0,-18-20 0 15,-3 2 0-15,-3-3 0 0,-4 1 0 16,0-3 0-16,1-1 0 0,-2-4 0 15,-2 5 0-15,0-6 0 16,0 0 0-16,0 0 0 0,0 0 0 0,0 0 0 16,0 0 0-16,0 0 0 0,0 0 0 15,0 0 0-15,0 0 0 0,0 0 0 16,0 0 0-16,0 0 0 0,0 0 0 16,0 0 0-16,0 0 0 0,18 0 0 15,-18 0 0-15,0 0 0 0,19-18 0 0,-19 18 0 16,16-15 0-16,-6 2 0 0,18-8 0 15,-13 6 0-15,1 4 0 16,2-4 0-16,0 1 0 0,2 6 0 0,19-18 0 16,-22 14 0-16,-1 5 0 15,1-3 0-15,-6 4 0 0,7-9 0 0,-17 15 0 16,1 0 0-16,2 0 0 0,-4 0 0 16,0 17 0-16,0 4 0 0,-22-8 0 15,22 4 0-15,-19 3 0 0,0 0 0 16,-17 34 0-16,15-28 0 0,1 3 0 0,-1 5 0 15,0 0 0-15,0-1 0 16,-14 28 0-16,23-36 0 0,4-3 0 0,3 1 0 16,5-4 0-16,0-6 0 15,23-13-55-15,-23 0-122 0,32 0-90 0,-9 0-87 16,2-35-71-16,24-13-321 0,-21 26 415 16,3 0 128-16,-5-2 28 0,3 1 109 15,24-17 36-15,-26 27 2 0,-6 2 33 16,-4 11 11-16,-7-12 43 0,0 12 79 15,-7 0 27-15,-3 0-22 0,0 0 11 16,0 22 25-16,-20-22 54 0,20 18 68 16,-18-18-185-16,18 0-38 0,0 21 50 15,0-21-107-15,-12 0-10 0,12 0-19 0,0 0 36 16,0 0 18-16,0 0-5 0,0 0 2 16,21 0 72-16,-21 0-77 0,18 0 13 15,-18 22-24-15,17-22-3 0,-17 0 5 16,33 14-26-16,-24-1-4 0,3-13 21 15,0 23-2-15,4-13-8 0,12 20 13 16,-14-14 52-16,4 3-59 0,4-7 15 16,2 9-46-16,4-8-28 0,38 20 22 15,-27-9 39-15,2-3-3 0,3-4 0 16,2 4-24-16,41 16-22 0,-47-20 4 16,-3 4 21-16,1-6-19 0,45 28-69 15,-65-28 79-15,-6-3 9 0,11 3 16 16,-17-9 0-16,-5-5-16 0,1 1 15 15,-2 3 11-15,0-5 20 0,0 0 77 16,0 0-60-16,0 0 27 0,0 0 1 16,-19 0 13-16,19 0 1 15,0 0-60-15,0 0-27 0,0 0-12 0,0 0 51 16,-15 0-51-16,15 0 0 0,0-23 0 16,0 23 0-16,0 0 0 0,0 0 0 0,0 0 0 15,0 0 0-15,0 0 0 0,0 0 0 16,0 0 0-16,0 0 0 15,0 0 0-15,0 0 0 0,0 0 0 0,0 0 0 16,0 0 0-16,21-16 0 0,-21 16 0 16,15 0 0-16,-15-21 0 0,0 7 0 15,19-2 0-15,4-34 0 0,-12 28 0 16,2 0 0-16,3-12 0 0,0 0 0 16,22-36 0-16,-20 44 0 0,1-18 0 15,9-4 0-15,-1-5 0 0,0 2 0 16,34-64-49-16,-27 52 8 0,3-4-26 15,-1-1 27-15,0 3 38 0,35-48 51 16,-39 57-42-16,-2 3-8 0,-2 2 20 16,-3 10-28-16,-5 2 52 0,10-26-27 0,-18 24 8 15,-1 16-24-15,-6 1 0 0,0 4 51 16,1-13-51-16,-4 16 0 0,-2-8 0 16,0 16 0-16,0 1 0 0,0-1 0 15,0-1 0-15,1 6 0 0,0 1 0 16,-1 3 0-16,0 0 0 0,0 0 0 15,0 0 0-15,0 0 0 0,0-17 0 16,0 17 0-16,14 0 0 0,-14 0 0 16,0 0 0-16,0 0 0 0,0 0 0 0,0 0 0 15,0 0-64-15,0 0-51 0,0 0-107 16,0 0 5-16,0 0-206 16,0 0-184-16,0 0-1059 0,0 0 595 15,0 0-147-15,0 22 107 0,0-22 252 0</inkml:trace>
  <inkml:trace contextRef="#ctx0" brushRef="#br1" timeOffset="252827.4803">21668 4530 1372 0,'0'0'143'15,"0"0"5"-15,0 0 80 0,0 0 72 16,0-21 186-16,-20 21-217 0,20 0-7 0,0 0 36 15,0 0 13-15,-18 0-5 16,18 0 145-16,0 0-292 0,-16 0-18 0,16-17-11 16,-11 17-9-16,-3 0 188 0,5 0-119 15,-1 0 72-15,-4 0 2 0,4 0-23 16,-3 0-22-16,-14 0 92 0,11 0-153 16,-3 0-3-16,3 23 53 15,-9-23-59-15,-18 18 109 0,18 9-132 0,2-11-77 16,1-3 12-16,-2 9-75 0,2-13-24 15,-17 21 63-15,20-18 45 0,4-3-32 16,-1 8-22-16,-1 0-7 0,-10 19-9 16,16-11 0-16,-3 0 0 0,2 5 0 15,1-1 0-15,-2 0 0 0,2 34 0 16,7-34 0-16,2 0 0 0,2 0 0 0,0 0 0 16,25 20 0-16,-25-24 0 0,26 0 0 15,-26 0 0-15,27-1 0 0,0 23 0 16,-10-23 0-16,0-4 0 0,2-4 0 15,0-6 0-15,1 4 0 0,22 6 0 16,-23-11 0-16,2 0 0 0,0-1 0 16,-2-1 0-16,-3 2 0 0,23-4-45 15,-20-5 4-15,3 3-4 0,-3-3-4 16,1 0-2-16,18 0-147 0,-23-19 97 16,3 19-7-16,0 0-2 0,-3 0 52 15,1-17-37-15,13-10-99 0,-15 10 109 16,0 5 1-16,-1-8-19 0,-2 1-10 15,9-26-74-15,-10 30 158 0,0-2 100 16,-2 2-71-16,0-3-4 0,6-16-16 0,-14 15 67 16,6 4 31-16,-1 0-52 0,1-5 39 15,0 3-40-15,1-21 24 0,-3 18-22 16,5 2-11-16,-3-4 2 0,6-2 14 16,-9-27-24-16,-2 34 6 0,1-8 7 15,-1 3-16-15,-1-4 43 0,0 6-27 16,0-19 120-16,0 20-134 0,-19-6 32 0,19 9-69 15,0-5 39-15,0-16 126 16,-17 26-1-16,17-2-65 0,-15 2 28 0,6 7 3 16,-3-5-18-16,-20 9 52 0,18 0-108 15,-3 0-9-15,0 0-44 0,-1 0 28 16,-19 0 37-16,23 0 9 0,-4 0-18 16,1 0-19-16,2 0 6 0,3 0 12 15,-11 0 7-15,15 0-23 0,-2 0-12 16,5 0 0-16,-1 0 0 0,-4 22 0 15,5-22 0-15,1 0 0 0,-1 0 0 16,1 16 0-16,2-16 0 0,1 0-369 16,1 0-48-16,0 0-267 0,0 0-131 15,0 0-399-15,24 0-1664 0,-2 0 1789 16</inkml:trace>
  <inkml:trace contextRef="#ctx0" brushRef="#br1" timeOffset="253646.966">21318 5109 716 0,'0'0'101'0,"-15"0"294"0,15 0-100 16,0 0-20-16,0 0-26 0,0 0 33 16,-11 0 269-16,11 0-257 0,0 0 76 15,0 0 68-15,0 0 27 0,0 23-48 16,0-23 76-16,0 13-304 0,0-13 32 15,0 10 57-15,-16-10 10 0,16 9-50 0,0 11 101 16,0-10-281-16,0-3 9 16,0 8-15-16,0-8 27 0,0 6 31 15,0-13-83-15,0 0-31 0,0 0 24 0,0 0 34 16,0 0-62-16,0 0 15 0,0 0 21 16,0 0-35-16,0 0-4 0,0-23 5 15,0-2-115-15,0 25 70 0,20-22 1 16,-20 22-18-16,0-30-14 0,0-6-90 15,0 17 94-15,0 1 48 0,0-3-2 16,-21 4 26-16,21 0-18 0,0-6 12 16,0 16-4-16,0 0 134 0,0 5-79 0,0 0 24 15,0 2 22-15,0 0-37 0,0 21-15 16,0-21-9-16,0 16-2 0,0-16 20 16,23 37 54-16,-23-37-81 0,19 22-17 15,-19-12 8-15,25-10-29 0,-5 22 21 16,11-1 21-16,-16-13-41 0,3-2 5 15,-3-2-14-15,-3 0 9 0,2 3 15 16,-6-7 7-16,-4 0-27 0,-2 0 30 16,-2 0-41-16,0 0 57 0,-21 0-60 15,21 0 53-15,-25 0 13 0,9 0-47 16,-3 0 158-16,-12 23-90 16,11-23 5-16,-1 18-100 0,3-18 58 0,1 27-7 0,-11-27-11 15,4 20-563 1,18-4-765-16,6-6 266 0,0-10-265 0,20 0 78 15,-20 0 254-15</inkml:trace>
  <inkml:trace contextRef="#ctx0" brushRef="#br1" timeOffset="259506.5575">19411 5508 2447 0,'0'0'29'0,"0"0"79"15,0-24 359-15,0 24-134 0,0 0-1 16,-20 0 11-16,20 0-38 0,0 19 177 16,0-19-311-16,0 17-41 0,0-17 17 15,0 12 24-15,0-12-25 0,0 27 250 16,0-17-190-16,0 4 19 0,0-6-25 15,0 5 29-15,-19 21 84 0,19-15-159 16,0 2-32-16,-22 0-4 0,22 4 17 16,-21 1-35-16,-3 18 98 0,11-18-152 15,1-4 16-15,2-3-62 0,2-2-10 16,-4 12 26-16,8-16-21 0,0-4 64 16,3-3-61-16,-1 1-21 0,2-3-2 15,0-1-50-15,0-3 24 0,0 0-21 0,21 0-14 16,-21 0-10-16,25-20-64 0,-25 6 96 15,18 14 17-15,-18-15 38 0,15 15-16 16,-3-15 25-16,5 4-22 0,-8 11 3 16,-4 0-35-16,1-12 42 0,2 12 3 15,7 0 59-15,-12 0-50 0,3 0 19 16,1 0-1-16,5 0-16 0,-3 0 9 16,1 0-18-16,-1 0 7 0,-3 0 12 0,-1 0 21 15,-2 0 7-15,1 17 60 0,-1-17-49 16,-2 0 8-16,1 21 19 0,-2-21-6 15,0 21-6-15,0 5 22 0,0-15-33 16,0 2-11-16,-25 2-26 0,25 3 40 16,-23 8-58-16,23-14-11 0,-18-6 11 15,18 4 0-15,0-1-28 0,-13 6 17 16,-1-5-330-16,14-3 78 0,0-3-112 16,-8 6-57-16,8-7-141 0,0 1-1141 15,0-4 625-15,0-21-63 0,19 21 180 16,-19-20 249-16</inkml:trace>
  <inkml:trace contextRef="#ctx0" brushRef="#br1" timeOffset="259811.1236">19647 5963 2225 0,'0'0'104'0,"0"0"87"0,0-19 104 16,0 19 112-16,0 0 40 0,0 17 459 0,0-17-604 15,0 0-11-15,0 22-52 0,0-22 32 16,0 24-1-16,-20 3 249 0,20-13-320 16,0 3-9-16,-17-3-82 15,17 3-19-15,-10 20 14 0,10-24-143 0,-12-2 38 16,12-3-26-16,-7-1-52 0,7 5-392 15,0-12 124-15,0 0-508 16,0-21 94-16,0 21-8 0,0-25-101 16,20 6-116-16,-20-4 179 0,17-20-151 15</inkml:trace>
  <inkml:trace contextRef="#ctx0" brushRef="#br1" timeOffset="259954.1241">19679 5816 3512 0,'0'0'147'15,"-19"20"402"-15,19 5-185 0,-13-25-156 16,13 17-124-16,0-7-43 0,-12 1-95 16,12 5-494-16,0-16 3 0,0 9-194 15,0-4-115-15,19-5-51 0,-19 5 234 16</inkml:trace>
  <inkml:trace contextRef="#ctx0" brushRef="#br1" timeOffset="260404.2383">19814 6104 2001 0,'0'0'143'0,"0"0"-2"0,0 0 129 15,0 0 48-15,0 0 28 0,0 0 62 16,0 0 233-16,0 0-331 0,0 0-88 15,0 0-59-15,17 0-14 0,-17 0-89 16,19 21-4-16,-19-21 40 0,12 20 78 0,-12-20-104 16,15 12-30-16,1-12-68 0,-8 0 55 15,0 0-17-15,0 0-4 0,0 0-40 16,11 0-25-16,-11-24 25 0,-3 24 33 16,4 0-30-16,-7-17 2 15,4 17-9-15,1-32-38 0,-7 22 92 0,0-1-56 16,0 1-82-16,0-2 110 0,0-5-104 15,-27 8 243-15,27 3-141 0,-18 1 58 16,18 4-67-16,-25-7-39 0,-2 8 42 16,13 24 140-16,-1-24 4 0,1 26-6 15,1-9 55-15,-4 25 201 0,10-21-187 0,7 3-12 16,0-3-63-16,0 5-10 16,0-5-9-16,28 28-44 0,11-30-64 15,-17-2-17-15,5-2-90 0,0-8-130 0,29 3-656 16,-29-8 149-16,-4-2-221 0,-3 0-198 15,3 0 42-15,-7-32 338 0</inkml:trace>
  <inkml:trace contextRef="#ctx0" brushRef="#br1" timeOffset="261726.0682">22050 5231 1967 0,'0'0'58'0,"0"0"96"15,0 0 91-15,23 0 535 0,-23 0-330 16,0 0 11-16,0 0-44 0,0 0-47 16,0 0-80-16,0 12 111 0,0-12-164 0,0 0 19 15,0 0-134-15,0 33 244 0,0-13-23 16,0-20-94-16,0 21-152 15,0-4 42-15,0 0 11 0,0 2 63 0,0 30 95 16,0-15-205-16,0-3-103 0,0 13 15 16,0-9-15-16,0 34 0 0,0-43 0 15,0-6 0-15,0 1 0 0,0-6 0 16,0-5 0-16,0-3 0 0,0-6 0 16,0 0 0-16,0-1 0 0,22-26 0 15,-22-7 0-15,0 9 0 0,18-6-18 16,-18 1-27-16,0-16-40 0,0 9-27 15,0-49-82-15,0 38 121 0,0 1 3 0,0 0 47 16,0-4-60-16,-20-29 64 16,20 42-3-16,-14 4 15 0,14 4-30 15,0-4-15-15,0 8 38 0,0-16-37 16,0 23 57-16,27-3-38 0,-27 4-36 0,19-2 44 16,6-3-13-16,-25 8 94 0,19 1-53 15,-4 7-23-15,-1 5-28 0,1 1 0 16,12 0 2-16,-15 0 15 0,-1 18 40 15,0-18-11-15,-4 27 40 0,4-10 63 16,-6 11-81-16,-3-7-45 0,-2-3 1 16,1 10 51-16,-1-8-5 0,0 21 29 0,0-17-43 15,0-2 6-15,-24-1 5 0,24 7-15 16,-20 8 1-16,-2-20-8 0,22-1 6 16,-18-5 1-16,18-1-21 15,-18 0-20-15,11 3-28 0,0-10-46 0,3-2-25 16,1 3-10-16,3-2-15 0,0-1-93 15,0 0 85-15,26-21 67 0,-26 21 12 16,29 0 18-16,-12-25 31 0,17 10-17 16,-17 15 60-16,-2-14 0 0,2 14 0 15,-2 0 44-15,11 0 2 0,-16 0 4 16,0 0-14-16,-3 23 32 0,2-23-2 0,-6 25-54 16,1 2 38-16,-4-2-6 15,0-5 61-15,0 1 6 0,-19 0-27 0,-5 21 42 16,7-21-81-16,-2 1-62 0,1-5 50 15,-1 1 9-15,-3-9-13 0,-22 20 66 16,23-15-89-16,2-6 13 0,-2-4-34 16,3-1-51-16,-10 2-274 0,17-5 22 15,3 0-76-15,1-25-91 0,5 25-230 16,2-24-104-16,0-10-1256 0,27 15 1226 16,-27 2 248-16</inkml:trace>
  <inkml:trace contextRef="#ctx0" brushRef="#br1" timeOffset="262007.4852">22573 5254 2583 0,'0'0'62'0,"-18"0"324"0,18 0-83 15,0 0 6-15,0 0-64 0,0 0 16 16,0 0-46-16,0 0 174 0,0 0-208 0,0 0 18 16,20 15-112-16,-20-15 32 0,14 41 10 15,-14-28-2-15,14 1-57 0,-14 0-73 16,10-2-4-16,-10 0-41 0,0 8-223 16,0-20 116-16,0 0-97 0,0 0-221 15,0 0-109-15,0 0-272 0,0 0-1020 16,0-36 1225-16</inkml:trace>
  <inkml:trace contextRef="#ctx0" brushRef="#br1" timeOffset="262161.4642">22613 4941 4133 0,'0'0'161'0,"0"0"83"0,0 23 357 15,0-4-444-15,0-19-106 0,0 17-49 16,0-17-45-16,0 20-104 0,0-2-647 15,0-10 68-15,0-3-142 0,0 7-127 16,0-9 200-16</inkml:trace>
  <inkml:trace contextRef="#ctx0" brushRef="#br1" timeOffset="262643.4695">22740 4826 3451 0,'-17'0'185'0,"17"24"148"0,0-24 8 16,0 23 168-16,0-8-129 0,0 14 319 15,0-10-452-15,20 2 53 0,-20 1-186 16,18 2 33-16,-18 27-19 0,16-23-30 16,-16 1-8-16,12 3-26 0,-12-7-56 15,11 3 6-15,-4 18 54 0,-7-26-68 0,6-3 17 16,-1 1-36-16,-2-10-25 15,6 11-3-15,-6-15 65 0,-3 2-7 16,0-3 21-16,0-3-36 0,0 0-1 0,0 0 6 16,0 0-18-16,0 0-36 0,0-20-2 15,0 20-17-15,0-14-97 0,0 2 46 16,0 1 7-16,0 1 50 0,20 10-107 16,-20-11 118-16,16-10-111 0,3 8 213 15,-19 1-74-15,19 2-10 0,-7 3 52 16,14-19 49-16,-18 23-59 0,0 3-15 15,-1 0-7-15,0 0 12 0,4 0 68 16,0 21 27-16,-4 4 9 0,-3-25-11 16,-2 22 35-16,1-8-4 0,-2 20 101 15,-1-20-147-15,-21 4-19 0,21 8-52 16,-28-8 39-16,28-7-23 0,-50 4-71 16,30-1 41-16,2-4-7 0,-1 0 13 15,-2-10-174-15,-16 0-545 0,21 0 148 0,1 0-288 16,1 0-266-16,2 0-163 0,5 0 166 15</inkml:trace>
  <inkml:trace contextRef="#ctx0" brushRef="#br1" timeOffset="277406.9289">21002 5902 532 0,'0'0'9'0,"0"0"4"0,0 0 18 15,0 0-26-15,0 0 4 0,0 0 8 0,0 0 16 16,0 0 113-16,0 0-9 0,0 0 53 16,0 0 23-16,0 0-19 0,0 0 2 15,0 0 154-15,0 0-187 0,0 0-7 16,0 0-32-16,0 0 33 0,0 0 40 15,0 0 202-15,0 0-190 0,0 0 1 16,0 0-1-16,0 0 13 0,0 0 89 16,0 0-191-16,0 0 31 0,0 0 76 15,0-23-97-15,0 23 12 0,0 0 174 0,0 0-136 16,0 0 13-16,0 0-49 0,0 0-39 16,0 0 143-16,0 0-125 0,0 0 55 15,0 0-5-15,0 0-15 0,0 0 2 16,0 28 104-16,0-1-125 0,0-8-27 15,0 1-25-15,0 5 49 16,20 30 53-16,-20-24-114 0,0 5-66 0,0 1-9 16,21 4 0-16,-21 0 0 0,29 48 0 15,-13-40 0-15,-3-6 0 0,1 3 0 16,0 1 0-16,-1 1 0 0,9 31 0 16,-14-40 0-16,0-7 0 0,6 49 0 15,-13-52 0 1,-1-14 0-16,0 3 0 0,0-11 0 15,0 0 0-15,0-1 0 0,0-5 0 16,0 1 0-16,0 3 0 16,0-5 0-16,0 0 0 15,0 0 0-15,0 0 0 0,0 0 0 16,0 0 0-16,0 0 0 0,0 0 0 16,0 22 0-16,0-22 0 0,0 0 0 15,0 0 0-15,0 0 0 16,0 0 0-16,0 0 0 0,0 0 0 15,0 0 0-15,0 0 0 16,0 0 0-16,0 0 0 16,0 0 0-16,26 0 0 0,2 0 0 15,-8 0 0-15,24 0 0 16,5 0 0-16,-20 0 0 0,15 0 0 16,-4 18 0-16,-25-18 0 15,-6 14 0-15,1-4 0 0,-9 4 0 16,-1-14 0-16,0 10 0 0,0 7 0 15,0-9 0-15,-29 1 0 0,29-3 0 16,-58 16 0-16,1 3 0 16,25-18 0-16,-33 37 0 0,6 5 0 15,29-31 0-15,-15 27 0 16,19-15 0-16,14-23 0 0,3-4 0 16,-1-3 0-16,10 0 0 0,0 0 0 15,21 19 0-15,-21-19 0 0,36 0 0 16,-12 0 0-16,38 0 0 15,-6-19 0-15,-30 19 0 0,22 0 0 16,-16 0 0-16,-17 0 0 16,-6 0 0-16,6 0 0 0,-12 17 0 15,-1 1 0-15,-2-2 0 16,-22-16 0-16,22 0 0 16,-21 12 0-16,7 1 0 0,14-13 0 15,0 0 0-15,-13 30 0 16,13-30 0-16,0 19 0 0,0-19 0 0,0 23 0 15,0-11 0-15,19-12 0 0,-19 26 0 16,20 6 0-16,-6 8 0 16,-14-17 0-16,15 38 0 15,-6-2 0-15,-9-30 0 0,7 34 0 16,-4-10 0-16,0-35 0 0,-1 8 0 16,4 11 0-16,1-8 0 15,-1-17 0-15,5 14 0 16,-2-13 0-16,-7-3 0 0,6 11 0 15,-5-6 0 1,-3-10 0-16,2 0 0 0,1-4 0 0,-3-1 0 16,0 0 0-16,0 0 0 15,0 0 0-15,0 0 0 0,0-18 0 0,0 18 0 16,0 0 0-16,0 0 0 16,0 0 0-16,0 0 0 15,0 0 0-15,0 0 0 0,0 0-123 16,15 0-203-16,-15-23-348 0,0 23-284 15,12-16-328-15,-12 16-269 0,16-20-909 16</inkml:trace>
  <inkml:trace contextRef="#ctx0" brushRef="#br1" timeOffset="278107.0502">21743 6742 193 0,'0'-8'130'15,"0"-2"55"-15,0 4-15 0,0-1 110 16,0-5 80-16,0 8-119 0,0 4-44 15,0 0 41-15,-15 0 8 0,15 0 47 16,0 0 362-16,0 0-254 0,0-20 88 0,0 20-73 16,0 0-2-16,17-20 280 0,-17 20-331 15,0 0-13-15,0 0-10 0,0 0-12 16,19 0-22-16,-19 0 276 0,0 27-400 16,0-27-66-16,0 31-94 0,0-9-22 15,0 34 0-15,23 7 0 16,-23-25 0-16,17 40 0 15,25 4 0-15,-30-53 0 0,11 42 0 16,-1-16 0-16,-13-34 0 16,5 7 0-16,-9-7-126 0,0-15-120 15,-3-6-141-15,-1 0-152 0,-1 0-663 0,0-22 462 16,-22 3-56-16,22 1-38 16,-18 0-147-16,18-4 115 0,-23-33-323 0</inkml:trace>
  <inkml:trace contextRef="#ctx0" brushRef="#br1" timeOffset="278621.729">21762 6714 2235 0,'-17'0'55'16,"17"0"96"-16,0 0 117 0,-15 0 123 15,15 0 73-15,-13 0 396 0,13 0-446 16,0-20-156-16,-9 20-54 0,9 0-37 15,0 0-149-15,0 0 71 0,0 0-106 16,0 0 35-16,0-22-75 0,21 22 67 16,-3 0-20-16,-18-19 50 0,27 19-75 15,-10-21 1-15,0 8 40 0,2 1-3 16,30-8 50-16,-27 11-87 0,0 9 11 16,1-9 26-16,-5 9-1 0,10 19 55 15,-19-19-57-15,0 23-23 0,-7-6 62 16,3 1 26-16,-5-1 12 0,0 15 142 0,0-11-165 15,0 3-5-15,0-7-8 0,0 4 4 16,-25 21 110-16,25-19-136 0,-21 3 31 16,21-2-37-16,-22-6 21 0,22 6-20 15,-17 11 33-15,6-21-78 0,11-3 24 16,0 5-30-16,0-12 40 0,0-1-8 16,0-3-35-16,0 0-35 0,0 0-9 15,27 0-66-15,-27-29 132 0,49 29-6 16,-32 0 154-16,-17 0-140 0,29 0 18 15,-11 0 35-15,13 0-63 0,-19 22 70 16,0-22 26-16,1 24 19 0,3-7 28 16,3 22 109-16,-12-17-169 0,1-7-22 0,2 6-25 15,-3-4-17-15,1-2-100 0,6 14-150 16,-8-25-38-16,1 3-2 0,-1-1-137 16,0-6-278-16,1 0-107 0,1-17-1149 15,-1 17 1100-15,-1-27 254 0</inkml:trace>
  <inkml:trace contextRef="#ctx0" brushRef="#br1" timeOffset="278891.8343">22352 6892 3055 0,'-18'0'145'0,"18"0"127"0,0 17 102 15,-15-17 70-15,15 12-71 0,-12 5 41 16,12-6-373-16,-8-1 42 0,8 1 46 15,0 1-13-15,0 8 124 0,0 17-34 16,18-17-73-16,-18-1-64 0,0 2-21 16,15 0 8-16,-2 11-97 0,-13-15 54 15,15 3 15-15,-15-2 75 0,15-1-104 16,-6-5-46-16,16 2-141 0,-15-4 69 16,2-9-68-16,1-1-41 0,1 0-91 15,15-22-549-15,-19 22 295 0,-3-29-45 16,2 29 0-16,-5-21-63 0,-3 21 67 0,-1-16-335 15</inkml:trace>
  <inkml:trace contextRef="#ctx0" brushRef="#br1" timeOffset="279159.9444">22299 6999 1571 0,'-4'0'76'0,"-1"0"315"16,1 0-129-16,4 0-19 0,0 0-26 15,0 0 13-15,0 0-8 0,0 0 114 16,25 0-228-16,-25 0-52 0,23 0-26 16,-6 0-36-16,3 0-27 0,20-18-137 15,-22 18 53-15,-3 0-50 0,4-14 50 16,-7 14-118-16,-1 0-265 0,-5 0 212 15,-6 0-60-15,0 0-52 0,0 0-60 16,0 0 27-16</inkml:trace>
  <inkml:trace contextRef="#ctx0" brushRef="#br1" timeOffset="279339.0166">22271 6890 2309 0,'0'-11'116'0,"0"11"95"0,17 0 536 16,-17 0-353-16,20-8-43 0,-20 8-106 16,22-6-99-16,12 0-175 0,-18 3-122 15,5-4-171-15,3-1-175 0,-7 3-151 16,6-4-210-16,18-11-602 0</inkml:trace>
  <inkml:trace contextRef="#ctx0" brushRef="#br1" timeOffset="279640.5374">22696 6504 1655 0,'0'0'107'0,"0"0"91"0,0 23 86 16,0 8 457-16,0-14-295 0,0 10 30 16,0 0-49-16,0 11 91 0,-22 4-228 15,22 52 179-15,-19-37-363 0,19 2 25 16,-13 1-83-16,13 3 12 0,-19 47-110 16,5-63-48-16,14-8-111 0,-13-3-40 15,13-11-131-15,0-8-188 0,0-2-987 16,0-13 593-16,22-2 159 0,-22 0 229 15</inkml:trace>
  <inkml:trace contextRef="#ctx0" brushRef="#br1" timeOffset="279906.4917">22854 6392 2351 0,'0'29'100'16,"0"-29"91"-16,13 58 636 15,-13-29-328-15,0 7-15 0,0 7-111 0,0-2-59 16,0 54 201-16,0-44-292 16,0 4-56-16,0-1-76 0,-18 2-51 0,18 0 1 15,0 42-138-15,0-54-21 0,0-3-159 16,-14-8-55-16,14-8-238 0,0 9-1106 15,21-30 617-15,-21-2 154 0,0-2 313 16</inkml:trace>
  <inkml:trace contextRef="#ctx0" brushRef="#br1" timeOffset="280287.4971">23168 6582 2349 0,'0'0'101'0,"-14"0"444"0,14 0-95 16,0 25 78-16,0-25-22 0,0 0-89 16,0 51 406-16,0-30-443 0,0 3 23 15,0 1-109-15,15 4 4 0,-15 6-70 16,0 43 81-16,0-41-230 0,12 0-41 16,-12 1-23-16,0-2-34 0,8 30-148 15,3-37-7-15,-11-5-88 0,8-5-87 16,-5-1-146-16,-1-7-137 0,4-1-1163 15,-5-8 834-15,0-2-115 0,1 0 287 16,-1 0 191-16</inkml:trace>
  <inkml:trace contextRef="#ctx0" brushRef="#br1" timeOffset="280742.7294">23087 6587 2253 0,'-3'0'81'16,"-2"-12"69"-16,4 12-3 0,1-14 129 0,0 2-169 15,0 7-28-15,0-2-27 0,24 2-37 16,-24-4-54-16,46-1 18 0,-28 5 39 16,1-5-24-16,1 8-36 0,-1 1-14 15,15 1-39-15,-20 25 79 0,-2-25 8 16,-1 31-6-16,-6-7-7 0,0-7 21 15,1 19 19-15,-5-16 14 0,-1-3-13 16,0 3 18-16,0-1 15 16,0 2-2-16,-20 21 1 0,20-17-50 0,-20 0-3 15,20-3 19-15,-19-2-19 0,-2 16-6 16,11-19 14-16,1 0-1 0,9-5 1 16,-13-3-36-16,7 3-31 0,1 3-40 15,5-10 1-15,0 0 30 0,0-1 25 16,0 1-41-16,21-5 62 0,-3 0-22 0,-18 0 59 15,23 0 42-15,-23 0 37 0,24 0 131 16,-2 0 241-16,-22 0-167 0,18 24 64 16,-11-24-68-16,0 33-33 0,0-33-26 15,-4 36-161-15,3-21-18 0,-3-2-93 16,1-13 48-16,1 17-89 0,1-17-114 16,1 29-671-16,-2-29 281 0,0 0-168 15,-1 0-11-15,2 0 2 0</inkml:trace>
  <inkml:trace contextRef="#ctx0" brushRef="#br1" timeOffset="281062.4686">23494 6877 2922 0,'0'0'236'0,"0"0"170"16,0 0 104-16,0 0-30 0,0 0-86 15,0 0 163-15,0 22-295 0,0-22-26 16,0 19-34-16,0-19 5 0,18 38 103 16,-18-24-185-16,0 7-35 0,0 1-22 0,0-2 23 15,0 1-4-15,0 19-9 0,0-25-58 16,0 1-23-16,0-4 31 0,0-4-9 16,0 13-70-16,0-19 41 0,0-1 8 15,0 4 15-15,16-5-20 0,-16 0 0 16,14 0 29-16,8 0-56 0,-6 0-10 15,-1 0 27-15,3-19-166 0,16 19-316 16,-17 0 22-16,-3 0-28 0,-2 0-292 16,1 0-284-16,-3 0-149 0,6 0-696 15</inkml:trace>
  <inkml:trace contextRef="#ctx0" brushRef="#br1" timeOffset="282333.512">21407 7940 542 0,'0'0'31'0,"-16"-3"116"0,16 3 8 0,0 0 10 16,-12 0 33-16,12 0 54 0,0 0 248 16,0 0-264-16,0-1-23 15,0-2-2-15,21 2-28 0,-21 1 72 0,0-4 318 16,11 4-230-16,-11 0-107 0,0 0-35 15,0 0-74-15,8-10 69 0,-8 7-112 16,0 3 35-16,4 0-52 16,-4 0-23-16,3 0-22 0,3 0-61 0,-6 0 12 15,2-23-16-15,-1 23 47 0,-1 0 2 16,2 0 31-16,2 0 7 0,-2 0-10 16,-2 0 27-16,1 0 83 0,-1 0 9 15,0 0 293-15,0 19-281 0,0-19 11 16,0 20-69-16,0-20 1 0,0 0 42 15,0 21 40-15,0-21-71 0,0 15-35 0,0-5 54 16,0-10-31-16,19 26 135 0,-19-8-69 16,12-4-67-16,-12 2 18 0,15-1-13 15,-15 2-60-15,20 25 69 0,-20-18-120 16,10-6 0-16,-1 0 0 0,-5 0 0 16,2 13 0-16,-2-15 0 0,-2-2 0 15,4-2 0-15,-2 1 0 0,0-3 0 16,2 11 0-16,2-15 0 0,-6 0 0 15,1-3 0-15,-3 1 0 0,2-4 0 16,-2 0 0-16,0 0 0 0,0 0 0 16,0-19 0-16,0 19 0 0,0 0 0 0,0 0 0 15,-15 0 0-15,15 0 0 0,0 0 0 16,-19 0 0-16,1 0 0 16,7 0 0-16,-4 0 0 0,1 0 0 0,-7 16 0 15,-12-16 0-15,11 18 0 0,3-18 0 16,-2 12 0-16,2-12 0 0,-19 12 0 15,16-12 0-15,4 5 0 0,0-5 0 16,4 12 0-16,-11-9 0 0,18-1 0 16,5 0 0-16,2-2 0 0,0 0 0 15,0 0 0-15,40 0 0 0,-18 0 0 0,5-20 0 16,6 20 0-16,10 0 0 0,61-21 0 16,-47 2 0-16,5 9 0 0,4-2 0 15,1 12-13-15,-6-14 1 0,29 7-126 16,-49 7 49-16,-16 0 12 0,-11 0 29 15,-12 0 13-15,-2 16-56 0,-37 1-3 16,17-17-91-16,-14 15-62 0,4-15-83 16,-4 0-110-16,-29 14-595 0,30-14 231 15,4 0-92-15,6 0-195 0,4 0-44 16,3 0 378-16</inkml:trace>
  <inkml:trace contextRef="#ctx0" brushRef="#br1" timeOffset="282621.8599">21512 8591 2385 0,'0'0'136'15,"19"0"180"-15,-19 0 142 16,17 0 158-16,10-19 324 0,-11 19-654 0,2 0-121 16,-1 0-36-16,38-12-7 15,-37 12-176-15,-2 0-20 16,6 0-99-16,-12 0-27 0,3 0-167 0,-2 0-209 16,-6 16-74-16,5-16-688 0,-3 0 769 15,-4 0-50-15,-3 0 198 0</inkml:trace>
  <inkml:trace contextRef="#ctx0" brushRef="#br1" timeOffset="282767.2566">21542 8820 3017 0,'25'0'97'0,"-3"0"114"0,1 0 62 15,0 0-5-15,2 0-148 0,21 0-732 16,-23-23-129-16,-7 23-231 0,-1 0 206 15</inkml:trace>
  <inkml:trace contextRef="#ctx0" brushRef="#br1" timeOffset="287994.6399">21745 4436 285 0,'17'0'-7'0,"-17"10"-66"0,0-10 1 15</inkml:trace>
  <inkml:trace contextRef="#ctx0" brushRef="#br1" timeOffset="288909.5476">21762 4446 511 0,'0'0'-18'15,"0"0"163"-15,0 0 27 0,0 0 86 0,0 0 16 0,0 0-40 16,0 0 9-16,0 0 164 0,0 0-214 16,0-15 24-16,0 15 6 0,0 0 10 15,0 0 145-15,0 0 267 0,0 0-312 16,0 0-82-16,0 0-53 0,0 0 38 16,0 18 332-16,0-18-272 0,0 0-17 0,0 0-45 15,0-19 28-15,0 19-20 0,-19 0 78 16,19 0-222-16,0 0-56 0,0-23-40 15,0 23 0-15,0-46-24 16,0 24 15-16,0-4-7 0,0-3 41 0,21-5-57 16,-21-5-15-16,17-30-83 0,0 27 59 15,-17 5 17-15,22-2-78 0,-13-4 75 16,6-26 20-16,-7 41 119 0,-8-5-103 16,5 11 17-16,-2 0 0 0,-1-1-22 15,-2 5 55-15,0 14-26 0,0-3-11 16,0 4 0-16,0 3 15 0,0 0 13 15,0 0-16-15,0 0-12 0,0 0-1 16,0 0 30-16,0 0-3 0,0 16 40 0,0-16-89 16,0 0 59-16,0 0 28 0,0 0-19 15,0 0 57-15,0 0-107 0,24-18-2 16,-24 18 1-16,34-16 12 0,-8 16-2 16,37-13 9-16,-24-2 3 0,6 15 5 15,2-17 34-15,4 17-34 0,70-15-36 16,-56 1-1-16,9 11 71 0,6-2 11 15,-3 0-13-15,3 5-40 0,95-5-12 16,-85 4 4-16,-1 1 21 0,1-6-13 16,0-3 8-16,100-7-40 0,-99 5 9 0,2 0-27 15,-3-2 18-15,-1 1-28 0,-8 2-4 16,62-9-44-16,-81 12 151 0,-11 0-54 16,-4-3-17-16,-7 5 19 0,26-12-76 15,-40 12 96-15,-1-2-2 0,-2-3-9 16,0 3 9-16,-8 4 3 0,18-16 59 15,-12 14-30-15,-1-2-12 0,1 2-7 16,3 2-3-16,24-4 54 0,-24 7-48 16,0 0 24-16,-6 0-61 0,1 0 48 15,-3 0 14-15,9 0 13 0,-17 0-44 16,-4 0-29-16,0 0 13 0,-2 0 60 16,1 0-146-16,1 17 72 0,1-17-38 15,2 0 34-15,4 0 95 0,21 0-86 16,-13 0 32-16,1 0-45 0,2-17 3 0,0 17 31 15,-1 0-11-15,9-21 80 16,-16 21-32-16,-4 0-5 0,1 0-6 0,-5 0-16 16,1 0-15-16,5 0-89 0,-5 0 75 15,1 0-11-15,4 16 10 0,1-16 75 16,18 0-101-16,-12 0-3 0,-1 15-1 0,4-15 16 16,3 0 9-16,27 0-59 15,-28-22 49-15,0 22 32 0,4 0 86 16,-7 0-101-16,0-19-5 0,9 19-6 0,-21 0 3 15,-1 0 14-15,-1 0-38 0,-3 0 27 16,6-20-23-16,-10 20 20 0,0 0 7 16,2 0 2-16,-2 0-1 15,0 0-4-15,0 0-74 0,0 0 63 0,0 0 25 16,0 0-32-16,0 0 24 0,0 0 0 16,-26 0 94-16,26 0-116 0,0 0 2 15,0 0-55-15,0 0-18 0,0 0-204 16,0 0 91-16,0 0-166 0,0 0-219 15,0 0-209-15,0 0-1741 0,0 0 1235 16,0 0 254-16</inkml:trace>
  <inkml:trace contextRef="#ctx0" brushRef="#br1" timeOffset="290550.4847">25337 3256 804 0,'0'0'289'0,"0"0"-4"0,0 0 44 15,0 0-24-15,0 0-14 0,0-22-3 0,14 22 350 16,0-17-339-16,-14 17 24 16,0 0 2-16,12 0 51 0,-12 0-66 15,11 0 175-15,-11 0-321 0,0 0 46 16,0 0-40-16,0 0 63 0,0 0 208 0,21 0-234 16,-21 0 23-16,0 33-112 15,0-33-1-15,18 71-46 0,-5-42 33 16,-13 6 14-16,14 1 60 0,-1 7-83 0,-2 5 51 15,7 53 60-15,-9-43-170 0,3 8-36 16,3 4 0-16,-6 5 0 0,-9 7 0 16,16 88 0-16,-2 7 0 15,-9-91 0-15,4 79 0 0,13-13 0 16,-11-79 0-16,8 60 0 16,16-7 0-16,-18-68 0 0,6-2 0 15,15 69 0-15,-18-67 0 0,1 12 0 16,-8-5 0-16,0 2 0 0,-1 3 0 15,-5 2 0-15,1-6 0 0,2 67 0 16,-5-15 0-16,-1-59 0 16,0 55 0-16,5-6 0 15,-1-52 0-15,2-5 0 0,13 48 0 16,-8-58 0-16,1 2 0 0,0 1 0 16,4-1 0-16,-7-1 0 0,3-4 0 15,-2 4 0-15,10 37 0 0,-7-1 0 16,-13-37 0-16,4 29 0 15,-3-10 0-15,-3-26 0 16,0 26 0-16,3-13 0 0,0-25 0 16,1-2 0-16,7 18 0 0,-9-26 0 15,0 4 0-15,1-3 0 0,-5 3 0 16,2-4 0-16,0-4 0 0,-2 7 0 16,0 10 0-16,0 0 0 15,0-14 0-15,0 14 0 16,0-12 0-16,0-5 0 0,20 0 0 15,-20-4 0-15,0-3 0 0,0-1 0 16,0 4 0-16,0 0 0 16,0-3 0-16,0 7 0 15,0-8 0-15,0 0 0 0,0 0 0 16,0 0 0-16,0 21 0 16,0-21 0-16,0 19 0 0,0-19 0 15,0 15 0-15,0-15 0 0,0 14 0 16,18-14 0-16,-18 0 0 0,0 0 0 15,0 0 0-15,0 0 0 16,0 18 0-16,0-6 0 16,0 2 0-16,0-14 0 0,0 11 0 15,0-11 0-15,0 12 0 16,0-12 0-16,0 5 0 0,0 3 0 0,0-8 0 16,0 1 0-16,0 2 0 0,0-3 0 15,0 0 0-15,0 0 0 0,0 9 0 16,0-9 0-16,0 0 0 15,0 0 0-15,0 0 0 16,0 0 0-16,0 0 0 0,0 0 0 16,0-27 0-16,-20 27 0 0,20 0 0 15,0 0 0-15,-16 0 0 0,16 0 0 16,-13-14 0-16,-5 14 0 0,-1 0 0 16,8 0 0-16,-14 0 0 15,-2-16 0-15,16 16 0 16,-16-14 0-16,-4 14 0 0,16 0 0 15,-18 0 0 1,0 0 0-16,17-22 0 0,-21 22 0 0,-18-15 0 16,14 15 0-1,21 0 0-15,2 0 0 0,-7 0 0 16,-21 18 0-16,25-2 0 0,-2 1 0 16,-2-17 0-16,6 15 0 0,0-15 0 15,-14 0 0-15,20 0 0 0,1 0 0 16,4 0 0-16,3 0 0 0,-6 0-147 0,6 0-99 15,5 0-165-15,-2 0-237 0,-1 0-144 16,1 0-298-16,0-25-1673 0,0-9 1636 16</inkml:trace>
  <inkml:trace contextRef="#ctx0" brushRef="#br1" timeOffset="299038.7361">13546 8611 2263 0,'0'0'32'0,"0"0"170"0,0 0-60 0,0 0 24 16,0 0 3-16,0 0 51 0,0 0-12 16,0 0 219-16,0 0-221 0,0-23-21 15,-17 23-8-15,17 0-16 0,0 0 127 16,0 0-159-16,0 18-50 0,0-18 22 15,0 0-68-15,0 16 62 0,0-16 179 16,0 0-88-16,0 10-86 0,0-10 58 16,0 12 73-16,0 8 281 0,0-8-326 15,-25 9-2-15,25 1-55 0,-27 6-20 0,8 6 0 16,-32 45 39-16,20-36-93 16,-6 8-27-16,-5 2-8 0,-1 2-18 0,-56 60-7 15,50-62-1-15,-3 3-39 0,0-1-69 16,5-7-58-16,10-6-151 0,-31 18-682 15,40-34 317-15,6-8-272 0,4-9-161 16,3-4-165-16</inkml:trace>
  <inkml:trace contextRef="#ctx0" brushRef="#br3" timeOffset="315771.1961">21137 5763 443 0,'0'0'16'0,"0"0"6"0,0 0 66 0,0 0-52 16,0-20-7-16,0 20-14 0,0 0 20 16,0-22 1-16,0 22 48 0,0-10-21 15,0 10 33-15,0-11 67 0,0 11-50 16,0 0 103-16,0 0-124 0,0 0 14 15,0 0 10-15,0 0 8 0,0 0-24 0,0 0 80 16,0 0-158-16,0-17 65 16,0 17 36-16,0 0-24 0,0 0 287 15,0 0-252-15,0 0 51 0,0 0-69 0,0 0 94 16,-18 0 20-16,18 0 126 0,0 0-186 16,0 18-38-16,-12-18 150 0,12 0-152 15,0 0-18-15,0 0-2 0,0 0-30 16,0 0-36-16,0 0-26 0,0 0-10 15,0 0-20-15,0 0 65 0,0 0-16 16,-19 21 84-16,19-21-159 0,0 24 8 16,0 5 1-16,0-19 137 0,0 5-114 15,0-2-20-15,28-6 0 0,-7 5-127 16,-21-8 52-16,27-4 34 0,-12 0 10 16,-15 0-27-16,20 0 64 0,-1-20-207 0,-11 20 287 15,-8-20-147-15,9 20 54 0,-9-26 16 16,0-9-31-16,0 22 64 0,-25-2-17 15,25-7 22-15,-24 7 9 0,24 4-6 16,-42-16 106-16,29 27-58 0,-1-7 11 16,-1 2-36-16,1 5-18 0,4 0 21 15,-12 23-15-15,11-23-24 0,1 20-20 16,3-20 3-16,3 27 36 0,-5 2-5 16,8-14 75-16,1-1-110 0,0-1 25 15,0-3-40-15,20 3-54 0,-4 7 19 16,-16-15 79-16,23 0-50 0,-8 0-113 0,-2 4 174 15,10-7-179-15,-12-2 253 16,0 0-223-16,-2 0 19 0,-3-19-31 16,-6 19-94-16,9-21 2 0,-9-4 142 15,0 10 38-15,0 15 50 0,0-26 24 0,0 12 27 16,-23-14 112-16,23 13-94 0,0 8 7 16,-21 0 11-16,21 3 77 0,-15 0 45 15,-3 4-163-15,18 0-69 0,-16 18 87 16,8-18-60-16,3 0 39 0,-13 20 39 15,11 1-52-15,4-21-37 0,1 20 7 0,0-10 46 16,-3 19 102-16,5-14-134 0,0-5-30 16,0-2 90-16,28-1-162 0,-28-1 58 15,49 1-139-15,-29-7 52 0,2 0-27 16,-1 0 17-16,-2-25-96 0,6 25-164 16,-15-25 203-16,-2 25 79 0,-8-20 46 15,0 10 28-15,0-4 15 0,0-13 2 16,0 15 11-16,0 0 21 0,-33 4 19 15,33 5 74-15,-19-7 17 0,-3 4 140 16,22 6-150-16,-24 0-48 0,24 0-1 16,-18 0-67-16,7 22 50 0,-6 0-82 15,17-22 76-15,-12 22-52 0,12-22 14 16,-4 21-39-16,1-7-56 0,3-2-26 0,0-12 82 16,0 0-82-16,0 0-14 0,0 0 42 15,0-21-121-15,17 21 162 0,-17 0 26 16,0-18-12-16,0 18 21 0,16 0 40 15,-16 0 33-15,0 0 48 0,0 0-27 16,0 18 34-16,0-18-22 0,0 17 130 16,0 0-120-16,0-17-15 0,0 14-99 15,0-14 70-15,0 15 33 0,0-1-44 16,0-14-18-16,0 8-44 0,0-4-57 0,0-4 121 16,17 11 192-16,4-2-7 0,-21-9-110 15,21 5-25-15,-10-1-1 16,15-4 1-16,-8 0-79 0,1 0-16 0,0 0-11 15,4 0 45-15,4 0-7 0,21 24 87 16,35 13 48 0,-28-14-63-16,-29-10-64 0,6-3 3 15,0 4-7-15,33 6-23 0,-31-8-29 16,7-2 8-16,-1-3-8 0,-1-3 5 16,4-4 17-16,42 6 13 0,-39-6-37 15,-2 0-43-15,-2 0 5 0,6 0 43 16,44-23 20-16,-43 4-16 0,-1 19-24 0,81-26 34 15,-84 26-21-15,-8 0 23 16,5 0-13-16,37 0-11 0,-40 0-11 16,6 0 20-16,-8 19 22 0,2-19-11 15,2 0 7-15,43 0-18 0,-46 0 10 16,3 0-33-16,-4 0 11 0,7 0 13 16,38-17 3-16,-44 17-35 0,-1 0 33 15,-1 0-27-15,1 0 20 0,-3 0-32 16,25 20 9-16,-35-20-11 0,4 16 109 15,-4-16-100-15,1 17 46 0,20-5-54 16,-20 4 73-16,0-7-42 0,3-9 3 0,-1 16-9 16,7-16-30-16,36 13 37 15,-33-4 8-15,-3-1 47 0,2-3-31 16,-2 4 2-16,25 15-19 0,-35-12 24 0,-3 5-11 16,-3 1-32-16,-1-4 43 0,-5 8 42 15,10 21 62-15,-14-28-30 0,1 6-44 16,-3 4 12-16,5-1 16 0,5 17-67 15,-7-26 34-15,-1-4-30 0,2 11 21 16,0 2-25-16,-1-9-30 0,2 31 22 0,-3-22 20 16,-4 6-18-16,1 7 22 15,-3-10-10-15,3 34 73 0,2-32-106 16,-7 5 60-16,0-3-16 0,0 4-17 0,0 3 37 16,0 27-59-16,0-33 2 15,0-3 8-15,0 3-17 0,19-9 25 0,-19 13-51 16,12-18 37-16,-12-6-42 0,0 9 117 15,11-1-82-15,-11-4 13 0,0 21 17 16,0-15-31-16,0-4-6 0,0 6-54 16,0-10 80-16,0 14-18 0,0-17-24 15,-18 3 5-15,18 1-7 0,0-6-41 16,0-1 4-16,-12 0-187 0,12-7 98 16,0-1-25-16,0 2-51 0,-7-2-140 15,7 0-429-15,-5-22 517 0,1 22-238 0,2 0-117 16,-2-15-120-16,1 15-255 0,-3-15-463 15,2 15 1037-15</inkml:trace>
  <inkml:trace contextRef="#ctx0" brushRef="#br3" timeOffset="316478.4851">24137 7289 933 0,'0'0'98'16,"0"16"102"-16,0-16 41 0,0 0 244 16,0 0-258-16,0 0-43 0,0 0 31 15,0 0 15-15,0 0 213 0,0 0-143 16,0 0 0-16,0 0 6 0,8 0 9 15,-8 0-52-15,0 0 112 0,0 19-268 16,0-19-10-16,0 0-2 0,0 34 8 0,0-21 123 16,0-13-134-16,0 19-81 15,-15-19 25-15,15 12 46 0,0-12 0 0,0 9 93 16,0-3-132-16,0-6 2 0,0 6 17 16,0-6-21-16,0 2-30 0,0-2 21 15,0 0 1-15,0-23-34 0,0 23 124 16,0 0-137-16,0 0 53 0,0-23-109 15,0 23 49-15,0 0 19 0,0 0-33 16,0-22 37-16,0 22-40 0,0-24-16 16,0 24-39-16,0-33-19 0,0 15-26 15,-21-21 36-15,21 20 54 0,0 2 84 16,-14 5-77-16,14-1 95 0,0 5-7 16,0 0 35-16,-12-2-9 0,12 10 17 0,0-7-18 15,-7 7-25-15,7-8 167 0,0 1-124 16,0 7 63-16,0 0-78 0,0 0 3 15,19 0 83-15,-19 22-136 16,21-22-70-16,-5 22 42 0,-16-22 11 16,21 14-36-16,-7-14 18 0,2 0-43 15,16 14-36-15,-16-14 9 0,2 0-44 16,-5 0 55-16,2 0-37 0,5 0 76 16,-13 0-1-16,0 0 71 0,-2 0-18 15,-5 0-16-15,0 0 35 0,0 0 75 16,0 0-10-16,0 18 22 0,-20-18 33 15,20 14 41-15,-21 1 85 0,-3-15-169 0,7 0 36 16,0 0-18-16,-1 26-28 16,0-26-62-16,-22 21-46 0,21 7 0 0,1-11 0 15,3 10 0-15,2-27 0 0,3 20-365 16,9-20-146-16,1 0-345 0,0 0-375 16,20 0-471-16,-20-20 165 0</inkml:trace>
  <inkml:trace contextRef="#ctx0" brushRef="#br3" timeOffset="318018.4438">21197 5637 530 0,'0'0'53'15,"0"0"26"-15,0 0 52 0,0 0 43 16,0 0-14-16,-17 0 183 0,17 0-177 16,0 0-24-16,0 0-20 0,0 0-7 15,0 0-39-15,0 0 62 0,-23 0-35 0,23 0 28 16,0 0-24-16,0 0 114 0,0 0-47 15,-15 0-84-15,15 0-55 0,0 0 46 16,-14 0-5-16,14 0-20 0,-8 0 132 16,-1 0-57-16,1 0 55 0,1 0-65 15,-1 0-3-15,-9 0 93 0,10 24-60 16,-2-24-15-16,2 21-25 0,2-21-42 16,1 18-55-16,0 8-26 0,4-11-8 15,0-6 72-15,0 2-54 0,0-2-26 16,0 0 12-16,27-1-253 0,-10-4 124 15,-17-4-71-15,21 0-4 0,-21 0 21 16,36-21-206-16,-26-6 306 0,-1 27 49 0,-2-25 1 16,-7 11 113-16,5 2-94 15,-5-19 1-15,0 19-17 0,0 0 100 0,-18 0 3 16,18 4 41-16,-22-6 43 0,22 11-88 16,-17 3 33-16,17 0-28 0,-16 0 14 15,5 0-8-15,-13 0-3 0,11 20-12 16,-2-20 14-16,4 0-1 0,3 21 24 15,-1-21 1-15,-1 37 93 0,7-37-96 16,0 26-26-16,3-11-44 0,0-3 18 0,0 10-82 16,0-9 51-16,20-2-9 15,-20-4 26-15,0 1-50 0,17-1 13 0,-4 5-144 16,-13-10 103-16,19-2-95 0,-19 0 92 16,14 0-60-16,-6 0-28 0,8-22-151 15,-10 22 196-15,-2-18 8 16,-2 18 16-16,-1-27 25 0,-1 7-6 0,0 9 133 15,0-4-76-15,0 6 36 0,-24-2 11 16,24 1-31-16,-21 10 186 0,2 0-72 16,19-19 6-16,-17 19 13 0,7 0 14 15,10 0-12-15,-16 0 84 0,9 24-105 16,0-24-42-16,3 24 2 0,4-12 48 16,0 8-65-16,0-10-50 0,0-1-81 15,0-1-44-15,22 0-160 0,-22-3-228 0,22 1-794 16,-5-6 473-16,-1 0 116 0,-6 0 147 15</inkml:trace>
  <inkml:trace contextRef="#ctx0" brushRef="#br3" timeOffset="319780.0885">20823 5961 1082 0,'0'0'80'0,"0"-15"66"0,0 6 10 15,0 4 43-15,0 0-46 0,-18-12 139 16,7 17-180-16,11 0-4 0,-14 0-28 16,6 0 52-16,-5 19 130 0,8-19-143 15,-4 26-5-15,1-26 12 0,-2 30 16 16,2-8-5-16,-12 21 135 0,5-17-143 15,-1 2-17-15,0 5 5 0,-1 4 0 16,-1 0 8-16,-16 52 101 0,20-41-106 16,3 3-70-16,5 4 17 0,1-2-47 15,1 52-73-15,4-54 49 0,0-5-2 0,0-1 18 16,24-4-61-16,-24-1 104 0,18 21-155 16,4-30 66-16,-22 6-70 0,16-13 98 15,-16 2 15-15,0 5 59 0,0 10-44 16,0-12-19-16,0 1 66 0,-21-14-44 15,21 7-10-15,-24 3-11 0,-3 0 37 16,11-9 32-16,16-5-29 0,-22-12-10 16,22 0-64-16,-23 0 58 0,14 27 9 0,9-27 67 15,0 0-123-15,0 0 29 16,0 0-65-16,0 0 21 0,27 0 26 0,-10 0 28 16,-17 0-28-16,26 0 82 0,-2 0-87 15,-13 0 33-15,3 19-41 0,-2-19 36 16,-3 29 22-16,1-12-33 0,7 8 38 15,-10-4-61-15,3-4 61 0,-5 4-8 16,-1-4 128-16,0 20-77 0,-3-16-45 16,-1-1-121-16,0 1 113 0,0 5-10 15,0 4-23-15,0 28 23 0,0-29 8 16,0 3-58-16,0-1 31 0,0 1 51 16,0 9-41-16,0-24-79 0,26 4-98 15,-26-13-52-15,35-4-134 0,-14-3-275 0,21-1-790 16,-20 0 549-16,-1 0 171 0,-1 0 101 15,-1 0 154-15</inkml:trace>
  <inkml:trace contextRef="#ctx0" brushRef="#br3" timeOffset="321033.6981">19825 7089 1617 0,'0'0'67'16,"0"0"224"-16,0 0-64 0,0 0-39 16,0 0 11-16,0 0 29 0,0 0 305 15,0 0-251-15,0 22-8 0,0-22-41 16,0 30 14-16,18-10-42 0,0 26 30 15,-18-17-156-15,14 5-19 0,-14 4 26 0,18 8 38 16,2 37 16-16,-11-39-105 16,0 4 40-16,0-9-31 0,-2-3-18 0,3-4 18 15,4 13 161-15,-9-23-13 0,0 0-5 16,-5-14-122-16,2 1-27 0,0-4-9 16,-1 0-104-16,-1-4 72 0,0-1-61 15,0 0 49-15,0-28 14 0,0 0-5 16,0 9-14-16,0-5 30 0,0-2-50 15,-24-6 21-15,4-37-34 0,20 32-36 16,-27-4 12-16,16-2-148 0,-8-5 108 16,5 1-53-16,-17-39 247 0,15 39-109 15,4 3 85-15,-1 0-134 0,2-4-43 16,-1-21 5-16,10 39-23 0,0-12 47 0,2 14 5 16,0 4-7-16,0 3 88 15,22-11-151-15,3 15 122 0,-10-1 12 0,3 14 2 16,-1-8 38-16,-1 7-39 0,22-2-30 15,-23 7 48-15,-2 0 21 0,-4 0 23 16,-3 31 40-16,-1-31-54 0,-5 53 33 16,0-27-56-16,0-2 4 0,0 2-14 15,0 5-32-15,-26 27 30 0,5-27 36 16,21-1-62-16,-16-3 67 0,16-1-19 0,-17-4-70 16,7 16-155-16,1-24-20 15,9-3-7-15,-7 0-10 0,7-8-34 16,0-3 29-16,0 0-257 0,20-21 274 0,-20 21 54 15,27-25 34-15,-12 5 40 0,22-6 102 16,-18 26 100-16,0 0 27 0,2 0 23 16,-4 0 42-16,0 0-7 0,14 24 255 15,-21-5-221-15,-1-19-21 0,3 39-26 16,-5-13-6-16,-4 5-30 0,-3 35 107 16,0-32-135-16,0-2-18 0,0 1-39 15,-28-5 7-15,3 20-30 0,25-29-79 16,-32-3-84-16,11-3-77 0,-5-5-125 0,-1 3-63 15,-34-9-851-15,26-2 557 0</inkml:trace>
  <inkml:trace contextRef="#ctx0" brushRef="#br1" timeOffset="330037.2002">16608 14108 667 0,'0'0'25'0,"0"0"27"15,0 15 15-15,0-15 19 0,0 0 67 16,0 0 0-16,0 0 220 15,0 0-228-15,0 0-4 0,0 0 237 16,0 0-250-16,0 0 25 0,0 0 6 16,0 0 16-16,0 0 201 0,-22 0-196 15,22 0 6-15,0-19 26 0,0 19-8 16,-15 0-14-16,15-15 233 0,0 15-221 16,0 0 56-16,0 0-210 0,-9 0 26 15,9 0-57-15,0 0-2 0,0 0-25 16,0 0-80-16,0 0 108 0,25 0 1 15,9 0-47-15,-14 0 13 0,9 0-37 0,-1 0 36 16,2 0 31-16,1 0-50 0,52 0 40 16,-37 0-15-16,7 0-101 0,-4 0 118 15,5 0-37-15,65 0 175 0,-64 0-169 16,1 0 54-16,0 0-103 0,-1 0-20 16,4 0-21-16,54 0-196 0,-53 0 237 0,2 0 20 15,5 0 4-15,0 0 229 16,73 21-203-16,92-21-68 15,-61 0 178-15,-83 0-91 0,-3 0 55 16,8-17 5-16,6 17 21 16,99 0 49-16,-97 0-95 0,1 0-13 0,2 0 11 15,10 0 35-15,108 16-42 0,-111-16-17 16,12 0-27-16,-2 13 68 0,2-13-15 16,9 0-52-16,116 0-11 0,-117 0 50 15,5 0-64-15,5 0 17 0,1 0 30 16,141 0-2-16,-140 0 6 0,8 0 2 15,1 0 98-15,0 0-170 0,-1 0 67 0,145-22-14 16,-141 22 77-16,-2 0-18 0,0 0-13 16,0 0 22-16,148 0-56 15,-150 0-10-15,5 0 4 0,-5 0 52 0,2 0-52 16,2 0 11-16,151 0-160 0,-149 0 149 16,-1 0-24-16,4 0 3 0,1 0 127 15,149 0-122-15,-160 0 34 0,1 0-24 16,2 0 23-16,-7 0-49 0,-2 0 16 15,121-30 16-15,-134 30 161 0,-5 0-81 16,-9-17-62-16,-4 17-35 0,-7 0 3 16,78 0-60-16,-98 0 79 0,-5 0-61 15,-9 0 56-15,-3 0-28 0,52 0-22 16,-70 0 40-16,-2 0 0 0,-4 0 1 16,-8 0 16-16,-7 0 25 0,20 0 30 0,-35 0-67 15,-3 0-16-15,-5 0 37 0,-5 0-50 16,-2 0 27-16,0 0-414 0,0 0-75 15,-32 0-161-15,32 0-164 0,-31-20-119 16,-5 3-311-16</inkml:trace>
  <inkml:trace contextRef="#ctx0" brushRef="#br1" timeOffset="331201.4047">16354 12527 2034 0,'-9'0'60'0,"1"0"92"0,-1 0 80 0,-1 0 507 16,5 20-331-16,2-20-9 0,-1 0-24 15,0 0 10-15,1 10-100 0,0-10 136 16,3 12-290-16,-1-12-13 0,1 0-5 16,0 0-16-16,0 0-80 0,26 0 37 15,5 0 0-15,-14-24 69 0,7 24 63 16,-1 0-152-16,27 0-5 0,-28-27-2 15,-3 27-6-15,0 0 7 0,-4 0 18 16,10 24 30-16,-21 8 9 0,-4-10-17 0,0 7 33 16,0-3-2-16,0 5 27 15,0 34 105-15,-26-26-102 0,26-2-7 16,0-3-13-16,0 2-53 0,0 24 28 0,20-38-71 16,-20 0 44-16,28-10-63 15,-13 0 33-15,4-7-38 0,10-5-24 0,-8 0-3 16,-3 0-24-16,2-29-19 0,-2 29-7 15,16-51 2-15,-19 30 69 0,-3-4 11 16,-5-1-5-16,1-11-50 0,2-17 36 16,-8-4 6-16,-2 30 17 0,0-23-5 15,-24 30 15-15,24-7-28 0,0-5 14 16,-30 2-15-16,16-39-73 0,0 33 57 16,14 2 10-16,-22 1 31 0,7 7 29 15,15-2-23-15,-17-20 37 0,17 23-17 16,0 8-17-16,0 1 6 0,0 5 43 15,18-20-34-15,1 21-22 0,-19 6-31 16,24 0-8-16,-24-2-83 0,23 0-115 16,-5 4-702-16,-18 3 250 0,17 0-266 15,-17 0-160-15,0 29-197 0,10 1-418 16</inkml:trace>
  <inkml:trace contextRef="#ctx0" brushRef="#br1" timeOffset="331585.1994">17052 12705 2418 0,'0'0'296'0,"0"0"70"15,0 0 116-15,0 0 104 0,0 0-69 16,0 0 271-16,-17 0-507 0,17 0 90 16,0 0-106-16,0 0 90 0,0 0-68 15,0 21 280-15,0-21-422 0,0 0-76 16,0 0 42-16,0 26-165 0,23-7 69 15,-23 8-70-15,0-11 53 0,0-1-27 16,12-1-53-16,-12 0-79 0,0 3-345 0,0-17 59 16,0 0-49-16,0 0-243 0,-16 0-175 15,16-24-938-15,-15 24 1079 0,15-41 50 16,0 21 187-16</inkml:trace>
  <inkml:trace contextRef="#ctx0" brushRef="#br1" timeOffset="331721.8176">16996 12473 3763 0,'0'28'155'0,"0"-8"49"0,0 0 54 16,0 0-60-16,23 6-70 0,-23 19-295 15,21-22-165-15,-21-10-188 0,22 3-211 0,-22-3-163 16,15-5 32-16</inkml:trace>
  <inkml:trace contextRef="#ctx0" brushRef="#br1" timeOffset="332049.6919">17319 12715 4078 0,'0'15'224'15,"-24"-15"106"-15,24 25 105 0,0-3 112 16,-21 2 241-16,21-7-479 0,0 2-95 16,0-6-75-16,0 1-10 0,0-6 39 0,0-8-157 15,0 0-13-15,0 0-50 0,0 0 50 16,17 0-2-16,-17-26 1 0,12 1-25 15,-12 5-3-15,0-2-22 0,8-5-14 16,1-18-18-16,-9 22 48 0,7-2 0 16,0 0-12-16,0 5 55 0,4 2-51 15,10-20 75-15,-9 30 20 0,1 0 63 16,0 8-3-16,2 0-39 0,10 31 55 16,-16-2 5-16,-2 6-55 0,3-4 4 15,-3 6 32-15,0-4-93 0,-2 35 77 16,-5-32-161-16,0 1-55 0,3-11-78 0,-3-4-152 15,0 7-835-15,0-21 206 16,0-8-179-16,0 0-164 0,0 0 88 0,0-25 439 16</inkml:trace>
  <inkml:trace contextRef="#ctx0" brushRef="#br1" timeOffset="332863.4709">16435 10955 245 0,'0'-12'225'0,"0"12"-60"15,0 0 83-15,0-10-89 16,0 10 38-16,0 0 21 0,0 0 228 0,0 0-223 16,0 0-17-16,0 0-2 0,0 0 72 15,0 0 421-15,-17 0-314 0,17 0-12 16,0 0-21-16,-18 0-41 0,18 0-32 16,-12 0 246-16,0 0-250 0,2 17 16 15,10-17-58-15,-11 0 3 0,11 0 69 16,-5 0-209-16,5 0-14 0,-6 0-34 0,6 0-47 15,0 0 21-15,0 0-25 16,24 0 85-16,-24 0-89 0,30 0-5 0,-4 0-19 16,6 0-44-16,53 0 25 15,-28 0 62-15,10 0-13 0,20 0 51 0,13-22 25 16,131 5 175-16,-101 17-127 0,16-17-9 16,9 17-52-16,4-17-7 0,150 8-28 15,-161 9-18-15,1-7-25 0,-7 7 12 16,-12-7 16-16,-13 4-31 0,79-14-69 15,-110 12 0-15,-9 0 7 0,-16-2 16 16,-13 0 11-16,26-3-40 0,-52 10 91 16,-4 0-2-16,-8 0-36 0,-8 0 123 15,-1 0-91-15,-1 0-35 0,0 0-136 0,-25 0-65 16,25 0-145-16,-25 0-173 0,2-21-1314 16,23 21 573-16,-23-20 66 0,12 20 397 15</inkml:trace>
  <inkml:trace contextRef="#ctx0" brushRef="#br1" timeOffset="334576.8702">18669 10814 1726 0,'-18'0'180'0,"18"0"-40"16,0 0 242-16,0 0-162 0,-11 0 42 16,11 0-15-16,0 0 67 0,0 0 24 0,0 0 293 15,0 0-387-15,0 21 48 0,0-21-91 16,0 0 29-16,0 36 198 15,0-20-178-15,0 5 27 0,0 6-4 0,19 5 21 16,-19 14-31-16,19 54 194 16,8-41-297-16,-9 7-19 0,-18 4-52 0,24 5-27 15,0 81-30-15,-14-80-21 0,1 2 0 16,-6-3-11-16,-5 4 36 0,15-10-36 16,-3 56 0-16,-5-73 0 0,1-2 0 15,-4-4 0-15,0-2-11 0,7 14 11 16,-8-36 0-16,0-2 11 0,-3-2-11 15,0-9 0-15,0-1 0 0,0-8 0 16,0 0 0-16,0 0 0 0,0 0 0 16,0 0 0-16,0-18 0 0,0 18 0 0,0 0 0 15,0 0 0-15,-17 0 0 0,17-11 0 16,0 11 0-16,0 0 0 0,0 0 0 16,-14 0 0-16,14 0 0 0,0 0 0 15,0 0 0-15,-11 0 0 0,11 0 0 16,0 0 0-16,0 0 0 0,0 0 0 15,0 0 0-15,0 0 0 0,0 0 0 16,0 0 0-16,0 0 0 0,0 0 0 16,0 0 0-16,0 0 0 0,19 0 0 0,-19 0 0 15,16 16 0-15,5-16 0 16,-5 0 0-16,4 0 0 0,1 13 0 0,33-13 0 16,-26 0 0-16,5 9 0 0,-1-9 0 15,1 6 0-15,-1-2 0 0,23 5 0 16,-33-5 0-16,-1 5 0 0,-9-6 0 15,-1 1 0-15,-6 3 0 0,-3 1 0 16,-2 0 0-16,-27 3 0 0,5-6 0 16,-2 5 0-16,-46 15 0 0,31-6 0 15,-2-1 0-15,-5 0 0 0,3-4 0 16,5 3 0-16,-33 22 0 0,41-27 0 16,7 3 0-16,5-1 0 0,5-2 0 0,8 0 0 15,5 1 0-15,0-8 0 0,25 6 0 16,-6-8 0-16,3-3-30 0,31 0-183 15,-26 0 45-15,1 0 21 16,-2 0 63-16,5-22-9 0,-12 22 88 16,10 0 3-16,-18 0 120 0,-4 0-104 0,-7 0 8 15,0 0-28-15,-20 0 123 0,20 22 20 16,-20-22 46-16,20 27-100 0,-26-11-24 16,26 4-44-16,-18 28-15 0,5-29 0 15,13 1 0-15,0 0 0 0,0 3 0 16,0 22 0-16,0-22 0 0,0 4 0 0,0 3 0 15,25 3 0-15,-25 3 0 16,13 38 0-16,4-30 0 0,-6 3 0 0,-11 1 0 16,11 2 0-16,6 89 0 15,-12-98 0-15,3 41 0 0,-3-60 0 16,1 9 0-16,-2 0 0 0,0 3 0 16,-1 0 0-16,8 27 0 0,-9-32 0 15,3 13 0-15,-3-16 0 0,2-2 0 16,1 15 0-16,-5-27 0 0,0 0 0 0,0-3 0 15,0-3 0-15,0-4 0 16,0 0 0-16,0-2 0 0,0 0 0 0,0 0 0 16,0 0-6-16,0 0 6 15,0 0 0-15,0 0 6 0,0 0-6 16,0 0 0-16,0 0 0 0,0 0 0 0,0 0 0 16,0 0-38-16,0 0 25 0,0 0 5 15,0 0-6-15,0 0 25 0,0 0-10 16,0 0 0-16,0 0 5 0,0 0-29 15,0 0-60-15,0 0 10 0,0 0-51 16,0 0-12-16,0 0-56 0,0 16-384 16,0-16 91-16,0 0-66 0,22 0-320 15,-22-18-339-15,0 18-165 0,14-49-665 16</inkml:trace>
  <inkml:trace contextRef="#ctx0" brushRef="#br1" timeOffset="335615.5033">19612 12030 649 0,'0'0'-48'0,"0"-8"239"0,-19 8 87 0,19-3 418 15,0 3-423-15,0 0-7 0,0 0 125 16,0 0 18-16,0 0 32 16,0 0 494-16,0 25-541 0,0-25-28 0,0 0-45 15,0 0 37-15,0 14-24 0,15 1 232 16,-15-15-361-16,0 14-51 0,0 0-8 16,0 4 20-16,0 30 184 0,22-19-190 15,-22 2-57-15,0 6-36 0,19 4-47 16,-19 50-20-16,17-46 0 0,-17 5 0 15,0 1 0-15,13-2 0 0,-13 1 0 16,14 39 0-16,-9-44 0 0,0-12 0 0,2-1 0 16,0-8 0-16,3 20-103 15,-8-37-88-15,1 3-126 0,1-10-95 0,0 0-187 16,-3-20-54-16,1-9-962 0,-2 4 796 16,0 0-142-16,0-2 121 0,0-7 87 15,0 3 179-15</inkml:trace>
  <inkml:trace contextRef="#ctx0" brushRef="#br1" timeOffset="336118.675">19557 12160 2447 0,'-4'-2'77'0,"-2"-9"328"15,1 7-40-15,-1 4-46 0,2-8 22 16,-3 2-26-16,6-19 212 0,1 21-437 15,0-4-32-15,0-4-96 0,0-2 60 16,20 6 24-16,3-14-72 0,-23 22-5 16,29-14-58-16,-11 2 8 0,4 5-54 15,22-17-117-15,-20 16 133 0,2-3 53 16,-1 5 34-16,-6 3 34 0,-2 3 19 16,9 0 33-16,-18 31 14 0,-3-14-8 0,-2 3 53 15,-3 2 15-15,0 5-15 0,0 31-9 16,-27-24-62-16,27 2 25 0,-25 3 16 15,25 8 12-15,-29 25-55 0,5-41-38 16,24 1 31-16,-19-3-50 0,19-3 1 16,-8-7-17-16,8 3 16 0,0-9-12 15,0-4 17-15,0-2-13 0,0-5-70 16,21-2-140-16,-21 0 128 0,0 0 17 16,14 0 42-16,3-17-46 15,0 1 132-15,-7 16 35 0,2 0-29 16,5-10 272-16,-6 10-189 0,-4 0 57 0,-1 0-64 15,2 22-78-15,6 9 458 16,-7-13-266-16,3 7 40 0,-2 1-120 0,1-2-105 16,4 3 52-16,8 25 38 0,-9-23-131 15,0 0-20-15,-3-4-44 0,2-4-24 16,5 20-409-16,-4-24 152 0,-5-16-159 16,3 3-129-16,-3-4-199 0,3 0-225 15,8-22-822-15,-11 22 1286 0</inkml:trace>
  <inkml:trace contextRef="#ctx0" brushRef="#br1" timeOffset="336398.0632">20104 12460 4049 0,'0'0'369'0,"0"0"-112"0,0 0 87 15,0 22-98-15,0-22 31 0,0 19-7 16,0 10 154-16,0-14-326 0,0 7-13 16,26 2-48-16,-26-5-23 0,16 25 5 0,-16-18-31 15,17-1 3-15,-17 2-5 16,14-4 1-16,-14-1-55 0,6 27-289 0,1-27 156 16,-7-6-65-16,0-4-34 0,2 1-175 15,-2-4-188-15,0-2-818 0,0-7 758 16,0 0 86-16,0 0 85 0,0-25 152 15</inkml:trace>
  <inkml:trace contextRef="#ctx0" brushRef="#br1" timeOffset="336849.4797">20110 12385 2918 0,'-5'0'114'0,"-7"0"368"16,5 0-103-16,2 0-34 0,3 0-36 0,-1 20-21 15,0-20-133-15,1 0-145 0,2 0-30 16,0 0 36-16,0 0-48 0,0 0 98 16,24-20-134-16,3 20 58 0,-10 0-70 15,7-17-60-15,-1 17-16 0,3-17 25 16,17 6 30-16,-23 11 71 0,0-7 18 16,-7 7-8-16,-4 0 21 0,-4 0 42 15,1 22 163-15,-6 6-77 0,0-11 14 0,0 5-82 16,0-1 28-16,-25 16-60 0,0-18 11 15,25-5-65-15,-23 6 60 16,23-3-77-16,-12-3 48 0,-1 6 10 16,5-13-33-16,8-2-86 0,0 1-11 15,0-6-43-15,19-19-149 0,-19 19 152 0,17 0 9 16,-17-23 40-16,23 23 41 0,-9 0 52 16,13-19 144-16,-14 19-44 0,4 0 0 15,2 0 61-15,-1 0-17 0,0 0 19 16,14 38 97-16,-19-17-211 0,-1 2 13 15,-6-5-18-15,-3 4 0 0,-3 20 120 16,0-22-115-16,-33 2 73 0,33-2-75 16,-38 2 1-16,15 0 20 0,-29 17-145 0,24-22 33 15,-2-8-93-15,2-3-92 16,0-6-281-16,-27 0-1131 0,29-20 578 0,3 20 292 16</inkml:trace>
  <inkml:trace contextRef="#ctx0" brushRef="#br1" timeOffset="338801.4654">19188 10786 587 0,'-5'0'20'0,"3"0"38"16,0 0 37-16,-1 0 42 0,-2 0 83 0,1 0-75 15,2 0-19-15,1 0 14 0,-3 0-31 16,0 12-57-16,0-12 141 0,-1 0-129 16,3 9 40-16,-1-9 9 0,1 5-26 15,2-5 49-15,-4 3 101 0,4-3-75 16,0 0 28-16,0 0 29 0,0 0 103 15,0 0 165-15,0 0-239 0,0 0-11 16,0 0-72-16,0 0 16 0,0 0-34 16,0-19 30-16,0 19-104 0,0 0-20 15,0 0 3-15,18 0-33 0,-18-15-15 16,18 15 29-16,-18 0-23 0,21 0 14 0,-8 0-1 16,1 0-72-16,29 0 50 0,-18 0-26 15,3 0-36-15,0-17 92 0,5 17-14 16,1 0-11-16,36 0 74 0,-35-9-81 15,3 9 1-15,-4-11-30 0,2 11 9 16,34-9-161-16,-35-4 181 0,1 9-19 16,0-2 18-16,-2 2 146 0,-2 4-187 15,39-11 8-15,-37 0-5 0,1 11 62 16,0-3-27-16,-1-2 20 0,33-5-79 16,-40 7 56-16,-1-1-21 0,0 4 56 15,-12-1 53-15,-2-2-83 0,5 3 27 0,-17 0-24 16,0 0 0-16,0 0-46 0,0 0 27 15,-27 0-135-15,8 0 3 0,19 0-222 16,-20 0-230-16,20 0-344 0,-16 0-75 16,16 0-635-16</inkml:trace>
  <inkml:trace contextRef="#ctx0" brushRef="#br1" timeOffset="343708.4726">20254 10652 1267 0,'0'0'107'15,"0"0"86"-15,0 20 253 0,0-20-258 0,0 0-34 16,0 0 21-16,0 0 28 0,0 0-23 15,0 0 104-15,0 0-150 0,0 0-18 16,0 0 135-16,0 0-79 0,0 0 24 16,0 0 186-16,0 0-209 0,0-15-45 15,0 15 17-15,0 0-108 0,0 0 206 16,0 0-86-16,0 0-22 0,0 0 30 16,0 0 8-16,0 0 58 0,0 0 229 15,0 0-290-15,0 0-76 0,0 0-14 16,0 0 37-16,0 0 69 0,0 0-87 15,0 0 109-15,0 0-204 0,0 0 36 16,0 0-23-16,0 0 5 16,0 17 61-16,0-17-45 0,0 0-4 0,0 0-10 15,0-24 5-15,0 24-18 0,20-43-23 16,-20 28 9-16,0-10-2 16,0 6 39-16,0 4-42 0,0-24 13 0,0 21-13 15,0 6 21-15,0-29 3 16,0 26-12-16,0 3-2 0,0 1 9 15,0 0 0-15,20-11 7 0,-20 16 1 16,0 0-5-16,0 3 59 0,0 1-46 16,0 2 67-16,0 20-72 0,0-20 31 0,0 19-19 15,0-19-19-15,0 29-6 0,14 10-9 16,-14-17 2-16,0-1-2 0,18 5 0 16,-18 7 0-16,9 30 0 0,1-30 0 15,1-1 0-15,-2-3 0 0,2 0 0 16,2-4 0-16,11 13 0 0,-5-20 0 15,-4-10 0-15,-3-2 0 0,5-4 0 16,7-2 0-16,-14-22 0 0,2 22-58 16,-6-41-2-16,-1 19-22 0,0-36-94 15,-5 26 97-15,0-2 1 0,0-2 26 16,0 2 21-16,-21-3-2 0,21-27-20 16,-14 32 67-16,14 6 13 0,0 5 6 15,0 7 66-15,0-6-51 0,0 20-24 16,0-6-13-16,0 6 51 0,0 0-13 0,0 32-12 15,22 2 2-15,-22-13-14 0,0 3-8 16,15 4 2-16,-15 2 24 0,16 26-16 16,-16-27-1-16,14-4-20 0,-5 3 16 15,0-2 1-15,1-1-33 0,6 24 42 16,-7-30-31-16,-1 3 22 0,-1-5-31 16,0-7-14-16,7 2-83 0,-8-12 30 0,-2 0-22 15,0 0 7-15,-2-29-29 0,1 29-18 16,1-46-68-16,-4 27 117 0,0 2 39 15,0 2-9-15,0 1 22 0,0-10 22 16,0 16 32-16,0 8-25 0,0-9 29 16,0 4-8-16,0 0 11 0,0 2 78 15,0 3-11-15,0 0-6 0,0 0-23 16,0 0 52-16,24 0 105 0,-24 0-150 16,0 0 22-16,20 0-44 0,-20 0-7 15,12 0 40-15,6 19-73 0,-9-19 9 16,2 12-17-16,4-12 0 0,1 0 0 15,26 8 0-15,-14-8 0 0,5 0 0 16,11 0 0-16,0 0 0 0,15 0 0 16,76-20 0-16,-56 20 0 0,-3-16 0 0,2 16 0 15,-2-10 0-15,67 10 0 0,-86 0 0 16,-3 0 0-16,-8 0 0 0,-3-20 0 16,-9 20 0-16,19 0-56 0,-36 0 34 15,-4 0 22-15,-4 0 23 0,-6 0-38 16,-3 0-12-16,0-21 31 0,-20 21-8 15,20 0 10-15,0 0-15 0,-22 0 0 16,8 0-153-16,14 0-12 0,-14 0-97 16,14 0-102-16,0 0-190 0,-13 0-1036 15,1 0 515-15,12 0-140 0,-5 0 91 16,5 0 274-16</inkml:trace>
  <inkml:trace contextRef="#ctx0" brushRef="#br1" timeOffset="344836.1895">19967 9707 773 0,'0'-18'93'15,"-6"18"26"-15,6 0 100 0,-5-20 308 16,5 4-236-16,0 16-27 0,0-22-3 16,0 22 54-16,0-28 418 0,0 18-299 15,0-2-33-15,0-2-32 0,-16 6-72 16,16 1-52-16,0 7 129 0,0 0-88 15,0 0-13-15,0 0 61 0,0 0-34 0,0 46 187 16,0-27-205-16,0 3-57 0,0 4-66 16,21 11-29-16,-21-4-130 0,20 47 0 15,3-31 0-15,-10-20 0 0,2 13 0 16,-3-9 0-16,3-4 0 0,-3 2 0 16,0-11 0-16,6 4 0 0,-10-7 0 15,-2-14 0-15,0-3 0 0,-3 0 0 0,3 0 0 16,-1-27 0-16,8-17 0 0,-8 17-42 15,5 1-49-15,-1 1-36 0,-3 0-45 16,9-18-21-16,-9 32 147 16,6-4 37-16,-3 5 5 0,-5 3 30 0,-1 7 29 15,13-5 113-15,-11 5-68 0,2 0 5 16,-7 24-3-16,6-24-30 0,8 25-16 16,-14 1-56-16,4-13 0 0,1 2 0 15,-3 0 0-15,1-2 0 0,-1 10 0 16,4-13 0-16,1 4 0 0,-2-1 0 15,-2-3 0-15,9 14 0 0,-9-11 0 16,-1 0 0-16,0 2 0 0,-2-7-120 16,2 0-129-16,5 6-697 0,-5-12 314 15,-1 1-208-15,2-3-151 0,0 0-219 0,10-19-946 16,-6 19 1487-16</inkml:trace>
  <inkml:trace contextRef="#ctx0" brushRef="#br1" timeOffset="345081.551">20529 9890 3024 0,'0'0'117'0,"0"0"166"16,0 0 121-16,0 0 114 0,-19 0-95 16,19 0 97-16,0 17-306 0,0-17 18 15,18 0 36-15,-18 19-103 0,19-2 119 16,-19-4-163-16,0-4-9 15,16 5-66-15,-16-2-13 0,0 1-42 0,12 8 11 16,-12-11-89-16,0-5-8 0,0 3-117 16,0-4-117-16,0-3-484 0,0-1 146 15,0 0-59-15,0-28-259 0,0 28-40 16,0-28 192-16</inkml:trace>
  <inkml:trace contextRef="#ctx0" brushRef="#br1" timeOffset="345224.4713">20504 9685 2410 0,'0'22'94'0,"0"2"29"0,0-2-36 15,0-1-24-15,16-1-77 0,-16 14-307 16,8-22-49-16,-8 0-179 0,9-4-47 16,-4 3 124-16</inkml:trace>
  <inkml:trace contextRef="#ctx0" brushRef="#br1" timeOffset="345617.3743">20685 9902 2561 0,'0'0'90'0,"0"0"99"0,0 0 326 16,0 0-259-16,22 0-69 0,-22 0 31 15,15 0-141-15,-15 0-72 0,16 0-17 16,3 0-2-16,-9 0 21 0,-3-17-54 16,3 17-10-16,4-14 10 0,-8 14 24 15,0-15-24-15,0 15-5 0,-4-15 11 16,-2 15 54-16,0-17-52 0,0 8 39 0,0 2-32 16,-18 2 34-16,18-5-4 0,-16 3-4 15,-6-15-5-15,22 15 49 0,-24 3 20 16,12-1 35-16,12 5 79 0,-34 0 261 15,21 26-192-15,3-26-14 0,-4 32-44 16,5-15 13-16,6 7 45 0,-6 22 138 16,7-17-193-16,2-2-99 0,0-1-8 15,27 3 10-15,-1 15-98 0,-5-27-162 16,4-3-141-16,1-3 32 0,1-11-124 0,3 3-104 16,22-3-1111-16,-27 0 519 0,-3-26 189 15,-8 26 302-15</inkml:trace>
  <inkml:trace contextRef="#ctx0" brushRef="#br1" timeOffset="359381.4599">22027 10635 865 0,'0'0'64'0,"0"0"267"0,0 0-67 16,0 0 0-16,0 0-28 0,0 0-49 0,0 0-9 16,0 0 94-16,0 0-107 0,0 0-13 15,0 0-2-15,0 0 4 0,0 0 105 16,-18 0-102-16,18 0 3 0,0 16 30 16,0-16-6-16,0 0-49 0,0 0 125 15,0 0-136-15,0 0 23 0,0 0-83 16,0 0-4-16,0 0 0 0,0 0 112 15,0 0-33-15,0 0 18 0,0 0 50 16,0 0 14-16,20 0 162 0,-20 0-238 16,0 0-30-16,0 0-25 0,0 0 90 15,0 0-64-15,0 0 168 0,0 0-158 16,0 0 57-16,0 0-17 0,0 0 18 16,0 18 22-16,19 11-171 0,-19-12-35 15,22 51 0-15,0-39 0 0,-10 3 0 16,2 6 0-16,0 4 0 0,6 8 0 15,7 51 0-15,-12-46 0 0,-2 7 0 16,-2 6 0-16,-2-6 0 0,-2 2 0 16,2-4 0-16,-5 1 0 0,1 57 0 15,0-22 0-15,-1-53 0 16,-1 34 0-16,3-21 0 16,0-35 0-16,-3-3 0 0,3 18 0 15,-3-35 0-15,0 9 0 0,-1-2 0 0,2-6 0 16,-2 4 0-16,-1-3 0 15,0-3 0-15,-1 0 0 0,0 0 0 16,0 0 0-16,0 0 0 0,0 0 0 16,0 0 0-16,0 0 0 0,0 0 0 15,0 0 0-15,0 0 0 0,0 0 0 16,0 0 0-16,0 0 0 16,0 0 0-16,0 0 0 15,0 0 0-15,0 0 0 0,0 0 0 16,0 0 0-16,0 23 0 15,23-23 0-15,3 0 0 0,10 0 0 16,-10 0 0-16,27 0 0 16,2 0 0-16,-27 0 0 0,22 0 0 15,-10 0 0 1,-26 0 0-16,1 0 0 0,-3 14 0 0,-12-14 0 16,0 12 0-16,0 1 0 0,-35-2 0 15,14-11 0-15,-9 25 0 0,-2-10 0 16,-47 30 0-16,-8 0 0 15,38-20 0-15,-44 27 0 16,14-4 0-16,49-27 0 0,-13 13 0 16,27-5 0-16,14-22 0 0,2-4 0 15,37 4 0-15,14-7 0 16,-21 0 0-16,37-17 0 0,-32 17 0 16,-2-22 0-16,-1 22 0 15,-3-19 0-15,23 3 0 0,-31 16 0 16,-2-9 0-16,13 1 0 0,-32 8 0 15,0 0 0-15,0 0 0 0,-20 23 0 16,-1-6 0-16,21-17 0 16,-24 30 0-16,5-30 0 0,19 18 0 15,0-6 0-15,-10 3 0 0,10-3 0 16,0 5 0-16,0 3 0 0,0 26 0 16,18-16 0-16,-18 8 0 0,0-3 0 0,0 2 0 15,17 4 0-15,-17 9 0 0,0-5 0 16,11 43 0-16,-1-13 0 15,-4-35 0-15,2 14 0 16,1-2 0-16,-3-23 0 0,1 14 0 16,1 9 0-16,-2-26 0 15,-3 1 0-15,7 33 0 0,-6-23 0 16,1-5 0-16,0 1 0 0,0 1 0 16,-1-5 0-16,1 2 0 0,1-2 0 15,7 23 0-15,-1-6 0 16,-9-27 0-16,3 19 0 15,-1-10 0-15,-5-12 0 0,0 10 0 16,0 3 0-16,0-17 0 0,0 0 0 16,0 14 0-16,0-3 0 15,0-16 0-15,0 11 0 16,0 8 0-16,0-23 0 0,0 10 0 16,0 4 0-16,0-13 0 15,0 0 0-15,0-4 0 0,0 0 0 16,0 0 0-16,0 0 0 0,0 21 0 15,0-21 0-15,0 0 0 0,0 0 0 16,0 13 0-16,0-13 0 0,0 0 0 16,0 9 0-16,0-9 0 15,0 5 0-15,0-5 0 16,0 0 0-16,0 0 0 0,0 5 0 16,0-5 0-16,0 0 0 15,0 0 0-15,0 0 0 0,0 0 0 16,0 0 0-16,0 0 0 0,0 0 0 0,0 0 0 15,0 0 0-15,0 0 0 16,0 15 0-16,0-15 0 16,0 0 0-16,0 0 0 0,0 0 0 15,21 0 0-15,-21 0 0 0,0 0 0 16,0 0 0-16,0 21 0 0,0-21 0 0,13 0-73 16,-13 0-75-16,0 0-238 0,0 0-224 15,0-29-1322-15,0 29 654 0,0 0-159 16,0-23 316-16</inkml:trace>
  <inkml:trace contextRef="#ctx0" brushRef="#br1" timeOffset="360639.4841">23013 11847 2441 0,'0'0'133'0,"0"0"76"16,0 0 100-16,0 0 73 16,-22-21 419-16,22 21-431 0,0 0-131 15,-17 0-28-15,17 0 14 0,0 0 14 0,0 21 326 16,0-21-312-16,0 17-9 0,0-17-21 15,0 20-25-15,23 12 208 0,-8-8-252 16,-15 7-2-16,19 6-43 16,-19-1 6-16,14 12-25 0,0 44 30 0,-14-46-117 15,15 0-3-15,-15-2 0 0,10 0 0 16,-1 26 0-16,-5-37 0 0,0-4 0 16,-2-7 0-16,-1-5 0 0,1 3 0 15,2-3 0-15,-4-13 0 0,1-1 0 0,0-3 0 16,0 0 0-16,-1-28 0 15,0 28 0-15,0-33 0 0,0 11 0 0,0-7 0 16,0-2 0-16,-19-34 0 0,19 29 0 16,-27-1 0-16,27-1 0 0,-34 3-37 15,6-37-47-15,14 35-25 0,-2 8 72 16,2-2-40-16,1 0-31 0,1 2 47 16,-4-31-160-16,5 32 149 0,3 2 22 15,6-9-12-15,-3 3-11 0,3-30-86 16,2 30 107-16,0 1 5 0,0 1 27 15,0 0-30-15,0 4-23 0,0-20-62 16,0 27 88-16,19 3 41 0,-19 3-24 16,0 0 22-16,20 1-67 0,-3 5 54 15,-17 4-5-15,18 3-9 0,-18 0 26 0,16 0-22 16,2 26 72-16,-8-26-29 0,-1 27 7 16,3-8 19-16,-3-19-38 0,11 57 61 15,-11-37-34-15,-2 6-33 0,-2-4 13 16,2 3-5-16,-5-4 15 0,-2 30 29 15,0-28-3-15,0-1-12 0,0-6-41 0,0 1 12 16,-23 11-28-16,23-20 7 16,-20 1-19-16,20-3-68 0,0-3 7 0,-16 0-10 15,16-1-194-15,0-2 181 0,0 0-39 16,0 0-7-16,18 0 22 16,9-17-142-16,-9 17 212 0,-3 0-38 0,9-29-3 15,-2 29 109-15,4-17-10 0,25 4 142 16,-29 13-67-16,3 0-8 0,0 0-36 15,-7 21 44-15,15 3 40 0,-25-6 4 16,-4 2 7-16,1 3 2 16,-5-2 20-16,0 5-3 0,-24 26 64 0,24-26-131 15,-29-2-20-15,12 0 27 0,-4-4-37 16,-22 19-47-16,20-21 80 0,0-3-47 16,4-8 0-16,0 1-84 0,5-8-192 0,-11 0-317 15,15 0 65-15,1-32-264 0,4 32-326 16,-3-29-80-16,8-4-365 0</inkml:trace>
  <inkml:trace contextRef="#ctx0" brushRef="#br1" timeOffset="361339.9685">23572 11119 2431 0,'0'0'117'0,"18"0"34"0,-18-9 183 16,0 9 89-16,0 0 40 0,0 0 338 15,0 0-524-15,0 0-70 0,0 0-13 16,0 0 95-16,0 17 328 0,0 12-252 16,-16-7-95-16,16 7-1 0,-12 7 48 15,12 10-47-15,0 61 80 0,0-45-304 0,0 6-46 16,0 4 0-16,0 3 0 0,0 0 0 15,0 70 0-15,27-16 0 16,-27-78 0-16,58 29 0 0,-31-51 0 16,1-7-21-16,2-7-258 0,0-5-263 15,34-6-1245-15,-36-4 663 0,2 0-195 16,-8-23 50-16,-3 23 249 0</inkml:trace>
  <inkml:trace contextRef="#ctx0" brushRef="#br1" timeOffset="361759.3014">23849 11432 2148 0,'0'0'181'16,"0"15"102"-16,0-15 602 0,0 0-419 15,0 18 2-15,0-6-155 0,0 7 33 16,0-5-99-16,0 24 225 0,18-14-301 16,-18 2-13-16,19 9-38 0,-19-4 16 15,20 42 0-15,-3-35-149 0,-17-1-53 16,15-1-34-16,-15 1-86 0,8-7-50 16,-8 15-377-16,0-29 195 0,6-1-152 15,-6-3-169-15,0-5-84 0,3-7-799 0,-1 0 1063 16,0 0 180-16</inkml:trace>
  <inkml:trace contextRef="#ctx0" brushRef="#br1" timeOffset="362243.4763">23831 11497 2533 0,'-3'-4'89'0,"-4"0"76"16,1 0 118-16,-1-6 81 15,2 0 213-15,-4 2-348 0,3-1-78 0,4 0 18 16,-2-2-40-16,4-7-41 0,0-7-30 16,0 0-57-16,20 12-154 15,-20-2 112-15,22 2-26 0,-22-1 8 16,32 2 91-16,7-12-25 0,-18 15-16 16,1 9 7-16,-1 0-55 0,-3 0-12 15,-1 0 29-15,8 25 93 0,-14 4 90 16,-3-8-42-16,-2-8-11 0,-3 9 5 15,-1 27 62-15,-2-25-96 0,0 4-28 16,0-3 61-16,-23-4-60 0,23 5 2 16,-20 28 78-16,-4-33-112 0,24 5 58 0,-25 1-50 15,25-2-5-15,-18 18 10 0,8-31 18 16,10 0-74-16,0-7 36 16,0 0-28-16,0-5-57 0,0 0-133 0,0-19 119 15,24 19 40-15,-24-20 13 0,20 20 87 16,-20-19-42-16,35 2-18 0,-23 17 70 15,1-15-22-15,-4 15 38 0,2 0 16 16,7 0 55-16,-12 19-65 0,0-2 80 16,0 6-119-16,-2-7 59 0,1 6 3 15,3 7-112-15,-5-12-68 0,3-3-18 0,1-14-56 16,-1 17-84-16,9-10-557 16,-7 2 219-16,1-5-109 0,-1-4-118 15,-1 0 13-15,1-27 140 0</inkml:trace>
  <inkml:trace contextRef="#ctx0" brushRef="#br1" timeOffset="362509.9997">24321 11563 2946 0,'0'0'122'16,"0"0"152"-16,-19 0 157 0,19 19 78 0,-21 3 313 15,21-22-581-15,-14 21-85 0,14-5-67 16,0 1 33-16,-9 19 4 0,9-15-122 15,0 1-12-15,0 4-1 0,0 1-23 16,0-3 67-16,20 20-41 0,0-29 49 16,-20 1-65-16,31-4-46 0,-14-7 28 15,23 2-128-15,-20-5 34 0,-2-2 46 16,0 0-54-16,-1 0-7 0,-3 0-51 16,11-40-545-16,-17 40 280 0,-5-20 25 15,-3 20-29-15,0-15-235 0,0 1-531 16,-25 14 770-16,25 0 271 0</inkml:trace>
  <inkml:trace contextRef="#ctx0" brushRef="#br1" timeOffset="362728.6958">24314 11732 1913 0,'-2'0'154'0,"2"0"97"16,0 0 94-16,0 0 119 0,0 0-76 0,0 0 333 15,0 0-502-15,0 0-93 0,0 0 9 16,23 0-48-16,-1 0 154 16,-7 0-281-16,-3-17-57 0,4 17-124 0,-3-21-74 15,1 21-73-15,-6-13-497 0,6-4 418 16,-14 17-88-16,8-8-35 16,-8 8-80-16,0-9 140 0</inkml:trace>
  <inkml:trace contextRef="#ctx0" brushRef="#br1" timeOffset="362882.4695">24260 11544 2549 0,'0'0'64'0,"0"0"130"16,0 0 118-16,21 0 92 0,-21 0-7 0,47 0-16 16,-27 0-423-16,2 0-170 0,2 0-157 15,-2 0-218-15,23-19-978 16,-27 4 856-16,-1 15 212 0</inkml:trace>
  <inkml:trace contextRef="#ctx0" brushRef="#br1" timeOffset="363128.6912">24624 11023 2519 0,'0'0'76'0,"0"0"152"0,0 19 506 15,0-1-237-15,0 3-104 0,0 3-15 16,0 1-53-16,0 37 166 0,0-20-313 16,0 8-47-16,0 3 21 0,0 8 21 15,-19 1-49-15,-1 75 47 0,20-74-193 16,-21-2-47-16,21-14-68 0,-14 2-40 16,14 19-379-16,0-47 184 0,0-2-229 15,0-6-140-15,0-8-212 0,16-2-106 16,10-3-398-16</inkml:trace>
  <inkml:trace contextRef="#ctx0" brushRef="#br1" timeOffset="363387.3406">24819 10857 3348 0,'-17'23'451'0,"17"2"-38"0,0 3 45 16,0 8-66-16,0-1-37 0,0 11-68 16,0 65 290-16,0-46-353 0,0 5-40 15,0-2-58-15,17 3-1 0,-17 66 22 16,0-74-110-16,0-4 7 0,0-2-23 16,0-10-43-16,0-2-59 0,0 23-439 0,0-39 18 15,0-5-119-15,-17-6-269 0,17-11-280 16,0-3 28-16</inkml:trace>
  <inkml:trace contextRef="#ctx0" brushRef="#br1" timeOffset="363662.9561">25001 11135 3488 0,'2'-2'152'0,"4"2"593"0,-3 0-284 16,2 26-91-16,-3-7-55 0,1 4 11 15,11 36 214-15,-9-21-379 0,1 3-4 16,-2 1-23-16,-3 3 36 0,1 1-59 16,-2 51 18-16,0-51-98 0,0 0-28 15,0-2-18-15,0-5-4 0,-20 26-204 16,20-42-28-16,0-6-132 0,0 1-117 15,0-10-263-15,0-6-185 0,0-2-1286 0,0 0 1299 16,0-31 317-16</inkml:trace>
  <inkml:trace contextRef="#ctx0" brushRef="#br1" timeOffset="364125.3546">24944 11226 3156 0,'-6'-7'73'0,"-2"2"66"16,5-7 90-16,-3 0 364 0,4 4-354 16,2-3-52-16,0 0-127 15,0 1 7-15,19 2-33 0,7-12 28 0,-26 5-99 16,38 1-3-16,-20 4-12 16,2-1-2-16,1 3 52 0,21-5-26 0,-28 9 37 15,4 4-12-15,-2 0-12 0,-1 20 117 16,5 6-71-16,-12-26 14 0,-3 29 39 15,-2-12-27-15,-1 3-5 0,-2-1 60 16,0 23-31-16,0-19-51 0,-27 3 18 16,27-2-21-16,-21 2-41 0,-6 24 0 15,12-26-18-15,4 1 56 0,-2-1-3 0,2-8-51 16,11 3-30-16,-13 12-42 16,5-21 80-16,8-2 32 0,0-3-48 0,0-3-19 15,0 0-17-15,24-2-118 0,-5 0 138 16,-19 0 49-16,19-21 28 0,-6 21 3 15,15 0 124-15,-17 0-45 0,3 0-46 16,-3 0-19-16,1 0 134 16,-3 26-114-16,6 14 231 0,-13-15-334 0,3-2 85 15,1-1-58-15,-2 4-23 0,6 10-126 16,-5-21-11-16,2-15-67 0,-2 12-221 16,4-5-141-16,-1-2-110 0,10-5-851 15,-7 0 942-15,1-26 117 0,-4 26 249 0</inkml:trace>
  <inkml:trace contextRef="#ctx0" brushRef="#br1" timeOffset="364411.1634">25441 11444 2430 0,'0'-1'74'0,"0"-3"176"0,0 4 177 15,0 0 627-15,0 0-569 0,0 22-74 16,0-22-36-16,0 24 58 0,-16 8 160 15,16-21-413-15,0 5-71 0,-16 7-51 0,3-4-21 16,13 0-11-16,-12 20-52 16,-1-23 34-16,13 2 2 0,-6 0-13 15,6-6 19-15,0 5-41 0,0-14-6 0,0 1-15 16,23-4-16-16,-23 0 12 0,23 0 9 16,7-22-149-16,-12 22 98 0,1 0-4 15,-2-20-32-15,3 20 5 0,14-14-392 16,-17 14 216-16,-5 0-109 0,3 0-71 15,-11 0-268-15,8 0-211 0,3 0-800 0,-8 0 1187 16</inkml:trace>
  <inkml:trace contextRef="#ctx0" brushRef="#br1" timeOffset="364712.7878">25731 10935 2142 0,'0'0'302'0,"0"0"-43"15,0 0 122-15,27 0 2 0,-27 22 43 16,22-2-29-16,6 26 23 0,-14-10-330 15,-2 4-77-15,0 4 24 0,0 7-6 16,-3 49-50-16,-9-44-20 0,0 4 34 16,0-6-12-16,0-1-86 0,-31-2-68 15,3 37-523-15,13-46 139 0,-3-6-253 16,18-2-88-16,-31-8 113 0</inkml:trace>
  <inkml:trace contextRef="#ctx0" brushRef="#br1" timeOffset="384926.5086">24609 14096 737 0,'0'0'6'0,"0"0"19"0,0 0 43 0,0 0 33 16,0 0 193-16,0 0-131 0,15 0 7 15,-15 0 14-15,0 0 43 0,0 0 3 16,0 0 219-16,0 0-239 0,0 0-15 16,0 0 49-16,0 0-12 0,0 0 91 15,0 0 320-15,0 0-429 0,0 0-16 16,0 0 11-16,0 0-66 0,0 0 249 15,0 0-286-15,0 0 93 0,0 0-4 16,0 0 44-16,0 0 14 0,0 23 189 16,23-23-248-16,-23 20 8 0,0-20 51 15,0 27-49-15,0 13 43 0,21-40-247 0,-21 25 0 16,0 1 0-16,19-4 0 16,-19 7 0-16,23 25 0 0,-7-28 0 0,-5 6 0 15,-11-5 0-15,13-4 0 0,-3 16 0 16,-10-29 0-16,0 4 0 0,6-3 0 15,-6 0 0-15,0-5 0 0,0 3 0 16,-23-4 0-16,23 2 0 0,-17-5 0 16,-2 3 0-16,-14-5 0 0,11 0 0 15,-4 0 0-15,-1 0 0 0,-6 0 0 0,1 0 0 16,-29-22 0-16,28 22 0 0,1 0 0 16,3 0 0-16,5 0 0 15,-19 0 0-15,27 22 0 0,4-22 0 0,3 0 0 16,4 15 0-16,5-15 0 0,0 0 0 15,26 12 0-15,-2-12 0 0,6 0 0 16,9 0 0-16,56 0-129 0,-43-17 18 16,9 17-11-16,5 0 15 0,1-20 65 15,-2 20 3-15,67 0 21 0,-69-20 25 16,-4 20 12-16,-11 0-8 0,-8 0-15 16,14 0 36-16,-41 0-10 0,-5 0 14 15,-7 21-13-15,-1-21-19 0,0 0 2 16,0 0-31-16,-28-17 2 0,28 17-50 15,-25 0-91-15,25 0-91 0,-26 0-605 0,4 0 263 16,11-20-255-16,0 20-97 0,11 0-273 16,-14 0 41-16</inkml:trace>
  <inkml:trace contextRef="#ctx0" brushRef="#br1" timeOffset="385347.1884">24765 14890 1831 0,'0'0'195'0,"0"0"95"0,15-18 93 15,-15 18 21-15,22-14 421 0,-1 14-486 16,-9 0-20-16,7-12-81 0,-1 12-47 15,-1-9-18-15,17 9-51 0,-17-5-115 16,-2 5-12-16,1-3 5 0,-5 3 36 16,6 0-115-16,-11 0-73 0,0 0-31 15,-2 0-73-15,-2 0-204 0,-2 0-58 16,0 0-1058-16,0 0 909 0,-22 0-8 16,22 0 276-16</inkml:trace>
  <inkml:trace contextRef="#ctx0" brushRef="#br1" timeOffset="385592.9448">24804 15083 2557 0,'0'4'135'0,"14"-3"150"0,-14-1 252 16,30 3 668-16,-18-3-744 0,0 0-175 0,3 0-54 15,-2 0-54-15,1 0 12 0,16 0-72 16,-17-18-80-16,1 18-70 0,-1 0-46 16,-2 0-33-16,9 0-295 0,-9 0 211 15,-5 0-222-15,0 0-221 0,-6 0-154 16,0 0-235-16,0 0-628 0,0-19 1131 16</inkml:trace>
  <inkml:trace contextRef="#ctx0" brushRef="#br1" timeOffset="396367.7667">28068 11673 2345 0,'0'-2'125'16,"0"-1"84"-16,0 3 405 0,0 0-397 15,0 0-99-15,0 0-65 0,0 0-92 16,0 0-51-16,0 0-279 0,0 0 78 16,0 0-118-16,0 0-178 0,0 0 58 0,0 0-64 15</inkml:trace>
  <inkml:trace contextRef="#ctx0" brushRef="#br1" timeOffset="411219.1202">16284 10832 1736 0,'4'-8'73'16,"-4"1"39"-16,0-5 216 15,0 5-195-15,0-1 10 0,0-1 1 0,0 1 21 16,-25-1 19-16,25-6 232 0,0 9-176 16,0-2 26-16,0 3-90 0,-17 5 93 15,17-2 136-15,-17 2-188 0,6 0-76 16,0 0 83-16,-3 29-71 0,1-12 69 15,-19 31 47-15,20-21-138 0,-4 4-80 16,3 6 47-16,1-2-92 0,2 27 14 16,10-40-11-16,0-2-7 0,0 0-13 0,0-8-13 15,21-8-78-15,-2 1-194 0,16-5 111 16,-13-21 31-16,6 4 98 0,1-7-81 16,25-27-16-16,-37 20 56 15,5 1 84-15,-6 1-21 0,-2 0 1 0,-14 4 16 16,0-12-14-16,0 20 29 0,-25 5 8 15,3 5 38-15,-1 7-10 0,-11 0 140 16,-30 26 47-16,28-26-197 0,0 33-27 16,-1-11 30-16,5-2 25 0,-18 0 106 15,35 6-226-15,-3-14-134 0,18 1-305 16,0-13-269-16,0 9-398 0,57-9-1041 16</inkml:trace>
  <inkml:trace contextRef="#ctx0" brushRef="#br1" timeOffset="411886.0126">16466 13922 939 0,'17'-22'115'0,"-12"5"10"15,2 17 108-15,2-25 40 0,-3 25 3 16,2-21 266-16,-6 9-300 0,0 12 33 15,-2-12 16-15,0 12 66 0,0 0 41 16,-18 0 338-16,-1 0-441 0,19 0-63 16,-21 0-29-16,21 0 36 0,-22 21 204 15,2-21-204-15,6 32-72 0,-1-9-9 16,-2 12 15-16,0 0-105 0,-15 43-114 16,15-32-12-16,8 1 33 0,4-5 23 0,5 0 13 15,22 16-287-15,-2-34 48 0,6-11 15 16,8-6-25-16,3-7 8 0,9 0 7 15,37-54-179-15,-43 27 289 0,-3-8 24 16,-6 5 52-16,20-85 115 16,-51 78-7-16,7 1-137 0,-36-29 236 15,8 42-24-15,-6 6 178 0,-2 6-138 16,-2 11-12-16,-5 0-47 0,-26 22-75 16,39-2-85-16,5 4-177 0,4-1-30 15,14 6-365-15,0 17-1199 0,34-23 575 16,-3-5 296-16,8-3 338 0</inkml:trace>
  <inkml:trace contextRef="#ctx0" brushRef="#br0" timeOffset="530900.9287">17930 5254 287 0,'0'0'96'0,"-17"0"16"0,17 0 11 16,0 0 41-16,-21 0 49 0,21 0-95 0,-14 0 66 16,14 0 8-16,0 0 22 0,-8 0 44 15,8 0 58-15,0 0-184 0,0 0 61 16,0 0-8-16,0 0 77 0,0 0 43 16,0 0 224-16,0 0-271 0,0 0-51 15,0 0-22-15,0 0-46 0,0 0 79 16,0 0-151-16,0 0 21 0,0 0 4 15,19 0-67-15,-19 0 50 0,18 0-2 0,-18 0-24 16,21 0 8-16,-21 0-56 16,20 0-67-16,10 0 61 0,-1 0 172 15,-1 0-111-15,-12 0-54 0,-3-18-9 16,3 18 1-16,0 0 110 0,2 0-72 16,21-15 4-16,-20 2-103 0,-1 13 53 15,2 0 16-15,2-12 53 0,12 4 46 16,-21 8-13-16,-1 0-66 0,-1 0-16 15,-2 0 32-15,-2 0-43 0,4 0 22 16,-6 0-47-16,0 17 10 0,7-17 17 16,-2 0-80-16,6 0 129 0,-6 0-53 0,4 0 71 15,-3 0-83-15,0 0 47 16,-3 0-11-16,17 0 11 0,-13 0-43 0,2 0-1 16,-3 0 50-16,2 0-21 0,16 0 99 15,-15 0-102-15,-1 17-10 0,4-17-27 16,-2 0 17-16,-1 0 59 0,22 0-15 15,-17 0-7-15,-4 0-43 0,5 0 53 16,-2 0-1-16,15 0 75 0,-18 0-78 16,0 20-15-16,1-20-1 0,-2 0-16 15,-1 0 22-15,16 12 85 0,-17 3-104 16,-2-15-5-16,-1 14-14 0,1-4 43 16,8 8-6-16,-7-18-11 0,-2 9-49 0,1-3 47 15,-1 0 0-15,2-6 41 16,13 5-39-16,-12-2 2 0,2 2-11 0,-1-1 1 15,0 0 8-15,17 9 0 0,-18-11-4 16,1 4 21-16,-4-2-23 0,2 0 1 16,-2-3 10-16,2 4-66 0,-8-1 70 15,-1 3 5-15,2-6 34 0,-4 3-15 16,0 6-19-16,0-7-2 0,0 1-55 16,0-4 4-16,0 0 60 0,0 0-20 15,0 0 166-15,0 0-170 0,0 0 12 16,0 0-9-16,0 0-74 0,-16 0 82 0,16 0-5 15,0 0 3-15,0-21-14 0,0 21 0 16,0 0 5-16,0-18 4 0,0 18-8 16,0-16-6-16,0 16-13 0,0-21 0 15,0-4 2-15,0 13-37 0,0-2 60 16,0 3-7-16,0-1-3 0,-22-6 90 16,22 8-69-16,0 3 1 0,-20-4-9 15,20 3 9-15,-14-1 14 0,1 0 99 16,13 4-86-16,-10 2-6 0,10-1-20 15,-10 4 23-15,10 0-1 0,0 0 27 16,0 0-51-16,0 0 5 0,0 0-5 16,0 0-5-16,18 0 13 0,-18 0-21 15,21 0-18-15,-21 0-1 0,24 16 11 16,10 4-9-16,-14-20 1 0,1 22 4 0,-1-8 13 16,1-2 9-16,1 3-10 0,15 12-5 15,-25-14 25-15,0 0-35 0,-2-3 2 16,-1 2-2-16,6 5-66 0,-13-10 57 15,-2-2 75-15,0 0-62 0,0-1 19 16,-19-1-13-16,-8 2-64 0,6-2 47 16,5 3 24-16,-7-1 1 0,4-5-23 15,-21 7 9-15,21-5-7 0,1 6 39 16,4-5-16-16,2-2-14 0,12-1 7 0,-10 0-60 16,10 0 17-16,0-21-72 0,0 21-8 15,27-21-58-15,0 6-323 16,-10 15 28-16,0-14-107 0,2 14-219 0,21-32-2727 15,-40 32 2693-15</inkml:trace>
  <inkml:trace contextRef="#ctx0" brushRef="#br0" timeOffset="531628.9478">19293 5029 603 0,'-25'-2'17'15,"-2"-1"11"-15,-34-8 128 0,30 11-42 16,0 0 3-16,-3 0 20 0,-4 19 37 16,5-19 2-16,-22 31 176 0,26-8-194 15,2-2-27-15,5 7-10 0,3-3-11 0,8 9-29 16,-11 56 41-16,13-38-77 0,4 7-23 16,0 5-11-16,0 5-16 0,4 86-84 15,1-80 32-15,0 5-16 0,0-5-24 16,21 0 33-16,-21-3 4 0,51 54-26 15,-25-66 56-15,4-4-7 0,9-5 24 16,-3 0 49-16,10-8-40 0,51 25-36 16,-44-34 32-16,4-13 9 0,2-3 41 15,-2-7 26-15,66-7-12 0,-64-4-23 16,1 0-17-16,-4-28-20 0,-1 12 6 16,0-5-8-16,42-31-38 0,-51 20 38 15,2-6-17-15,-3-12 12 0,0 3 16 0,33-56-24 16,-44 41 16-16,-1 4-3 0,-7-10 14 15,15-144 74-15,-40 137-53 16,-1-9 19-16,0-2 11 0,-60-74 58 16,31 86-26-16,-5 4 47 0,-10-3 32 15,-2 12 23-15,-66-35 187 0,45 59-183 16,-12 8 21-16,-5 6-83 0,-16 9 69 16,-4 11-150-16,-116 3-125 0,107 33-148 15,5-11-93-15,3 7-199 0,13 5-263 16,9-4-109-16</inkml:trace>
  <inkml:trace contextRef="#ctx0" brushRef="#br0" timeOffset="533999.6844">19076 4529 2012 0,'0'0'56'16,"0"0"34"-16,0 0 63 0,0 0 17 16,0-17 138-16,0 17-39 15,-16 0-20-15,16 0 59 0,0 0 14 0,0-13-90 16,-10 13 183-16,10 0-265 0,-10 0-45 16,10 0 22-16,-10 0-8 0,4 18 35 15,-16 1 78-15,13 5-162 0,-2-24-8 16,0 29-45-16,2-15 40 0,-7 24 41 15,16-24-106-15,0-1 36 0,0 3-32 16,0 0-14-16,0 7 28 0,0-15-44 16,26-1-22-16,-26-7 0 0,23 5-28 15,-7-5-21-15,25 0-18 0,-23-19 18 16,3 19 30-16,-7-19 33 0,4 19-1 16,-1-25 42-16,6 13-255 0,-15 12 245 0,-2-19-21 15,-3 19 214-15,-3-16-145 0,0 8 58 16,0 1-68-16,-22-2 36 0,22 9-5 15,-28 0-6-15,11-6-1 0,-22 6 133 16,18 0-99-16,-1 0 43 0,2 20-8 16,2-20 28-16,-12 15 98 0,17-15-111 15,3 0-88-15,4 12-28 0,6-12 19 16,0 11-85-16,0 8 126 0,0-11-165 16,21-2 81-16,-21 3-56 0,32 5-75 0,7-6-188 15,-18-6 79-15,2-2 54 16,0 0-55-16,2-22 30 0,-3 22-3 0,12-22-143 15,-20 6 285-15,-5 16 17 0,-1-15-7 16,-8 15 139-16,0-28 183 0,0 28-126 16,-25-16-1-16,25 4-15 0,-27 0 39 15,27 6 34-15,-40-11 163 0,21 13-281 16,5 0-53-16,3 1-60 0,2 3-46 16,9 0-1-16,-10 20-531 0,10-20-68 15,0 0-475-15,23 0-23 0,-23 17 204 16</inkml:trace>
  <inkml:trace contextRef="#ctx0" brushRef="#br0" timeOffset="534444.6294">18882 3735 2855 0,'0'0'106'16,"-18"0"119"-16,18 0 533 0,0 0-307 16,0 0-96-16,0 0-22 0,0 0-65 15,0 0-55-15,0 19 362 0,0 5-299 16,0-24-18-16,0 29-107 0,0-5 23 16,23 25-9-16,-7-19-68 0,-16 7-57 0,16 3 36 15,-16 0-58-15,0 1-30 16,12 26 32-16,-12-31-58 0,0-7-57 0,0-4-69 15,0-15-105-15,0 15-487 0,0-13 382 16,0-5-187-16,-17-4-122 0,17-1-133 16,0-2-244-16,0 0-618 0,0-32 1140 15,0 5 309-15</inkml:trace>
  <inkml:trace contextRef="#ctx0" brushRef="#br0" timeOffset="534933.4709">18873 3822 2881 0,'-20'-5'124'0,"2"-1"418"16,18 0-38-16,-15-3-148 0,15-9-40 15,-10 7-47-15,10-4 63 0,0-10-185 16,0 11 31-16,0 1-74 0,0-3 112 16,17 11-104-16,3-19-20 0,-20 3-93 15,26 15 46-15,-11-4-46 0,3 1 3 16,24-7 10-16,-18 11 14 0,5 1-5 15,-5 4-14-15,-4 0-5 0,6 0 6 16,18 25 5-16,-27-25-7 0,0 24-27 0,-7-8 40 16,0 1 35-16,2 18-42 15,-10-9 23-15,-2 3 0 0,0-6 44 16,-23 0 21-16,23 0-129 0,-26 20 56 0,-8-19-29 16,17-16 137-16,0 1-128 15,3 7-9-15,-15 4-61 0,29-10 53 0,-19-8 2 16,12 1-6-16,7 4-22 0,0-7-24 15,0 0-175-15,25 0 142 0,-25-23 15 16,31 23-15-16,-8-20 81 0,27 8-84 16,-21 12 118-16,2 0-59 0,-1 0 42 0,1 0-2 15,-3 0 69-15,16 0 5 16,-23 0-23-16,-6 23-30 0,-5-23-9 0,-3 33 164 16,-3 0 29-16,-4-18-80 0,-28-3-10 15,28 7 7-15,-39 4-10 0,12-11-21 16,-44 22-53-16,37-18-41 0,-1 10-22 15,-7-4-40-15,6-7-90 0,-33 5-719 16,44-17 107-16,-4 0-228 0,4-3-278 16,9 0-24-16,4 0 322 0</inkml:trace>
  <inkml:trace contextRef="#ctx0" brushRef="#br0" timeOffset="536411.4806">7391 12335 1340 0,'0'0'102'16,"-24"4"84"-16,24-3 80 0,0 0 19 0,-23 6 143 15,23-1-253-15,-20-2 53 0,20 2 16 16,-19 1-3-16,19-5 19 0,-13 8 193 16,0-6-175-16,7-2-62 0,0 1-20 15,0 2-29-15,-1 2 96 0,4-3-121 16,-3 2 16-16,0-1-72 0,6 2-12 15,-4 5-7-15,-11 10 13 0,15-11-25 16,-3 0-68-16,3 1-1 0,0-2 5 16,0 7 21-16,0-11-13 0,29-3-100 15,-29 2-25-15,22-5-10 0,-22 0-62 16,47-19-95-16,-30 19 68 0,-1-29-38 16,-1 29-72-16,-5-29 3 0,12-4-84 15,-15 17 315-15,-1 3 74 0,-6 0 46 16,0 1-7-16,0-2 68 0,0 8 187 0,-28-5-126 15,28 11 39-15,-34-3-19 0,13 3 63 16,3 0-12-16,-13 0 165 0,13 0-246 16,-5 27 3-16,15-27 19 0,-6 19-16 15,-5 3 63-15,6-11-167 0,5 3-3 16,6-3-25-16,2 2-1 0,0-2 22 16,0 6-30-16,25-9-91 0,-25-2 47 15,47-1-162-15,-32-5 105 16,4 0-22-16,1 0-12 0,15-26 58 0,-19 4-22 15,0 22 1-15,-4-28-2 0,-4 28 18 16,-3-34 21-16,-5 34 66 0,0-17-29 16,0 17 75-16,0-10 43 0,-27 10-20 15,-2 0 178-15,29 0-160 0,-34 0 64 16,13 0 0-16,4 0 33 0,-10 21 250 16,13-21-282-16,5 0-9 0,0 17-75 15,9-17 10-15,0 0-43 0,0 14-120 16,0-5-94-16,31-9-105 0,-31 0-173 15,33 0-275-15,-12 0-272 0,17-25-1411 16,-20 25 1573-16</inkml:trace>
  <inkml:trace contextRef="#ctx0" brushRef="#br0" timeOffset="536737.4683">7038 11623 2638 0,'0'0'153'16,"0"0"108"-16,0 0 731 15,0 0-499-15,0 21-8 0,0-21-41 16,0 20-19-16,0 6 370 0,0-6-483 15,0 0-85-15,0 5-34 0,0 3-36 0,0-1-38 16,0 28 38-16,23-22-116 0,-23-3-34 16,0-1-1-16,32 2-36 0,-32 16-124 15,19-27-27-15,-19 0-71 0,22-10-96 16,-22-5-164-16,0 2-52 0,0-7-1092 16,0 0 813-16,0-22-161 0,0 5 102 15,0 0 190-15</inkml:trace>
  <inkml:trace contextRef="#ctx0" brushRef="#br0" timeOffset="537216.9944">6970 11590 2714 0,'0'-3'135'0,"0"3"327"15,0-2-82-15,-22 1-62 0,22-1 35 0,0 0-28 16,0 2-114-16,0 0 8 0,0 0-203 15,0-20-1-15,0 20-10 16,0 0 42-16,29-37 2 0,1 37-43 0,-30-15-37 16,29 15 18-16,-14-12-21 15,2 12 24-15,14-18 4 0,-13 18-4 0,-7 0 5 16,3 22-20-16,-4-22 21 0,4 23 71 16,-11 9-67-16,-3-9 12 0,0-3-10 15,0 3-5-15,-24 3 14 0,24 23-88 16,-24-27 51-16,24 2 42 0,0-5 100 15,-18 0-104-15,18 7 15 0,0-15-68 16,0-6-26-16,0-4 6 0,0-1-3 0,0 0-7 16,27-20 55-16,-27 20 114 0,24-27-65 15,-9 27-38-15,4-21-6 0,17 6-19 16,-18 1 73-16,39 14 67 16,-40 0-56-16,-3 0 61 0,-1 29-8 15,-6-11 25-15,9 18 185 0,-5-19-158 16,1 4-31-16,-12-1 13 15,0 7-9-15,0-3-38 0,-23 30 4 16,5-33-106-16,-8 3-3 0,-3-2 32 0,7 0-30 16,-30 11-37-16,26-33-69 0,1 0-61 15,-2 0-146-15,1 0-89 0,-8 0-313 0,-11-26-1465 16,27 9 987-16,2 17 363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1T16:15:29.0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23135 3047 863 0,'-5'0'98'0,"4"0"61"0,0 0 69 16,0 0 141-16,0 0 144 16,-2 0-317-16,1 0 20 0,1 0-33 0,-1 0-38 15,-1 0 20-15,0 0 251 0,1 0-146 16,2 0-80-16,0 0-27 0,0 0 6 15,0 0 375-15,0 20-405 0,0-20-57 16,0 0-6-16,0 0-83 0,20 0 79 16,1 0 92-16,-21 0-134 0,28 0-60 15,-11 0 6-15,7 0 55 0,29 0 88 16,-22 0-65-16,2 0-41 0,8 0-13 16,5 0 64-16,8 0-75 0,66 0 74 0,-54 0-42 15,6 0 120-15,1 0-146 0,3-21 177 16,67 8-336-16,-75 13 127 0,-2 0-55 15,0 0 124-15,-6 0-37 0,0 0 131 16,39 0-290-16,-50 0 187 0,-6 0-104 16,0-24 123-16,-5 24-9 0,34-20-147 15,-41 20 83-15,-1 0-54 0,2 0 6 16,-2 0 35-16,-3 0-24 0,18 0 140 16,-24 0-72-16,-2 0 47 0,0 0-108 15,-8 0 22-15,11 0 29 0,-17 0 71 16,-3 0-85-16,-2 0-166 0,0 0 233 0,0 0-55 15,-20 0 171-15,20 0-196 0,0 0 25 16,-18 0 79-16,18 0-73 0,-14-19 79 16,14 19-79-16,0 0-3 0,-11 0-7 15,11 0 10-15,0-19 46 0,-7 19-97 16,4 0 26-16,1 0 0 0,1 0 20 16,0 0 10-16,-5 0-147 0,6 0-96 15,0 0 135-15,0 0-112 0,0 0-16 16,0 0 12-16,0 0-617 0,-19-19 433 0,19 19 48 15,0-24-807-15,-12 6 808 16,12 18 82-16,0-19 60 0,0 19 153 16,0 0 11-16,0-9 37 0,0 9 79 15,0 0-53-15,0 0 17 0,-5 0-20 16,5-25 53-16,-6 25 44 0,6 0 49 16,-4 0 13-16,1 0 61 0,0 0 242 15,2 0-236-15,1 0-45 0,0 0 26 16,0 0 33-16,0 0 39 0,0 0 324 15,0 0-349-15,0 20-55 0,0-20-37 16,23 16 9-16,7 2 43 0,-10-18-127 16,3 14-68-16,0-5-3 0,7-1-146 15,-5-1 108-15,25 14 58 0,-27-15 111 16,-2 1-180-16,-2-2-58 0,-1-3 100 0,-11 12-13 16,8-13 183-16,-11-1-237 0,-4 0 25 15,0 0 43-15,0 0 34 0,-33 0 224 16,-6 0-225-16,13 0-61 0,-3 0 128 15,-5 21 4-15,2-21 34 0,-29 24-109 16,28-24 25-16,6 30-52 0,4-30 8 16,4 24-48-16,-2 0-352 0,14-24-124 15,-1 26-343-15,8-26-317 0,0 0-32 16,0 0 291-16</inkml:trace>
  <inkml:trace contextRef="#ctx0" brushRef="#br0" timeOffset="1489.4237">20158 3255 1718 0,'-7'0'75'0,"4"0"39"0,-2 0 37 16,0 0 19-16,1 0 27 0,-4 0 305 16,2 25-223-16,3-25 39 0,1 0 3 15,2 0-24-15,0 0-11 0,30 0 91 16,-30 0-237-16,37 0-12 0,-12 0-32 16,4 0 15-16,43 0 11 0,-29 0-166 0,7 0-35 15,5 0-80-15,4 0 156 16,3 0 36-16,71 0 104 0,-61 0-151 0,1 0-25 15,1 0 264-15,0 0-323 16,72-13 125-16,-77 13-55 0,-1-17 40 16,-3 17-16-16,-8 0-11 0,-7 0-25 0,30 0 36 15,-48 0 33-15,-8 0-42 0,-4 0-47 16,-7 0 68-16,7 0-86 0,-13 0-111 16,-4 0 176-16,-3 0-18 0,0 0 15 15,0 0 219-15,0 0-258 0,-21 0 86 16,21 0-115-16,-18 0 67 0,18 0-85 15,-18-21-102-15,2 21 51 0,16 0-8 0,-19 0-1 16,19 0-194-16,-16 0-13 0,-2 0-405 16,8 0 402-16,3 0-99 0,1-20-68 15,0 20 42-15,-1 0 74 0</inkml:trace>
  <inkml:trace contextRef="#ctx0" brushRef="#br0" timeOffset="1857.9861">21468 3142 2183 0,'0'0'55'16,"0"0"63"-16,-13 0 53 0,13 0 71 0,0 0 402 16,0 0-307-16,0 0-135 0,0 0-37 15,0 0-63-15,0 0-18 0,28 0 170 16,6 0-253-16,-12 0-11 0,2 0-84 15,3 0 103-15,-1 0-21 0,25 0-57 16,-30 0 38-16,-1 21 40 0,-1-21-54 16,-6 0 66-16,8 20-68 0,-16-20 63 15,-2 17-28-15,-1-17 21 0,-2 0-2 16,0 17-53-16,-32-9 16 0,32 1 8 0,-28-2 44 16,28 3-20-16,-35 2 0 15,16 2 30-15,-17 6-3 0,18-8-3 0,-1-2-10 16,0-3-23-16,3-2 142 15,-16-1-193-15,18-4-27 0,3 0-87 16,2 0 36-16,2 0-64 0,3-26-72 0,2-3-582 16,2 3 273-16,0 10-53 0,0-3 25 15,25 5 111-15</inkml:trace>
  <inkml:trace contextRef="#ctx0" brushRef="#br0" timeOffset="20903.6018">24314 3512 1656 0,'0'0'439'0,"0"12"-148"0,0-12-2 0,-12 0-71 16,12 6 2-16,0 1 249 0,0-5-231 15,0 5-43-15,0 0-25 0,0 3 113 16,0-2-95-16,19 22 136 0,-19-18-254 16,0 3-9-16,0 0 56 0,15 6-90 15,-15-5 32-15,12 24-71 16,-12-18-233-16,0-17-96 0,0-2-319 16,0-3-82-16,0 0-273 0,0 0 114 15,0-18-309-15</inkml:trace>
  <inkml:trace contextRef="#ctx0" brushRef="#br0" timeOffset="21117.4495">24297 3367 2379 0,'0'0'56'0,"0"0"232"15,0 0-79-15,0-18-59 16,0 18-75-16,0 0-13 0,0 0-65 0,0 0-54 16,0 0-101-16,0-20-109 15,14 20-235-15,-14 0-177 0,0 0 22 0</inkml:trace>
  <inkml:trace contextRef="#ctx0" brushRef="#br0" timeOffset="21570.2522">24503 3205 2855 0,'0'0'83'0,"-17"22"237"16,17-22 22-16,0 23-91 15,-11-23-9-15,11 32-29 0,0-15-130 0,0 36 106 16,0-28-107-16,0-13-35 0,31 18-17 15,-31 0 10-15,26-1-19 16,-1 28 0-16,-25-32-20 0,12 2 30 0,-12 6 18 16,0-11-10-16,0 13 36 0,0-23-45 15,0-3-25-15,0-2 0 0,0-2-5 16,0-2-93-16,18-3-9 0,-18 0 71 16,0-22 117-16,0 22-235 0,0-21 16 15,0 3-426-15,23-9 326 0,-23 8 18 0,19 1 68 16,-19-11-97-16,26 13 169 0,4-6 67 15,-16 0 47-15,-1 12 47 0,3 5 47 16,0 5 73-16,2 0 76 0,12 0 281 16,-18 0-319-16,2 25-82 0,-3-25-33 15,-3 22-26-15,11 3-7 0,-15-10 34 16,-1-15-2-16,-3 34 33 0,0-18 81 16,0 1-147-16,-26 11-22 0,9-14-99 15,-1-1-111-15,-6 1 70 0,2 0-13 16,-32 4-288-16,27-12-240 0,-3-1-202 15,5-5-334-15,5 0-96 0,-2 0 409 0</inkml:trace>
  <inkml:trace contextRef="#ctx0" brushRef="#br0" timeOffset="24375.5446">20968 3447 1575 0,'0'0'25'0,"0"21"84"16,0-21 72-16,0 0 48 0,0 15 172 16,0-15-266-16,0 0-24 0,0 26 76 0,0-26 0 15,0 25 280-15,0 14-223 0,0-10-41 16,0-6-28-16,0 2 45 0,0-9-162 15,19 28 8-15,-19-20-128 0,0-13 46 16,17 7-4-16,-17-3-61 0,0-5-109 16,0 16-500-16,0-19 254 0,0-2-32 15,0 3-57-15,0-5-85 0,0 3-432 16,-20-1 766-16</inkml:trace>
  <inkml:trace contextRef="#ctx0" brushRef="#br0" timeOffset="24614.3589">21151 3730 2010 0,'0'0'90'15,"0"0"38"-15,0 0 81 0,0 0 75 16,0 0 149-16,0 0-284 0,18 0-79 15,-18 0-24-15,0 22-21 0,0-22-18 0,0 16 10 16,0-16-58-16,13 0-74 16,-13 0-71-16,0 11-128 0,8-11-592 15,-8 0 314-15</inkml:trace>
  <inkml:trace contextRef="#ctx0" brushRef="#br0" timeOffset="24763.999">21178 3559 2193 0,'0'0'71'0,"0"0"39"16,0 29 31-16,0-29 16 0,0 25-78 15,0 0-71-15,0-8-106 0,0 0-84 16,0-8-138-16,0-9-187 0,24 10-546 0,-24-10 685 16</inkml:trace>
  <inkml:trace contextRef="#ctx0" brushRef="#br0" timeOffset="25158.9798">21339 3725 2098 0,'3'0'78'0,"-3"0"65"15,3 0 23-15,1 0 64 16,4 0 154-16,-8-30-180 0,6 30-20 0,-6 0-17 15,4 0 2-15,-4 0 89 16,0 0-160-16,0 0-17 0,0 0 2 0,0 0 39 16,0 18-33-16,0-18 40 0,0 0-103 15,0 0-20-15,0 0 9 0,0 0-17 16,0 0-28-16,17 0 51 0,-17 0-44 16,0 0 52-16,0-22-57 0,20 22-45 15,-6-19 49-15,-14 0 1 0,16 19-10 16,-5-27 58-16,0 27-47 0,-1 0 45 0,9 0 76 15,-12 0-55-15,-1 0 6 16,-1 0 88-16,-2 0-46 0,-1 0 44 0,-2 21 138 16,0-1-170-16,0 5-58 15,0-8-103-15,-18 7 127 0,18 19-52 0,0-25-35 16,0 5-77-16,0-3-36 0,0-11-142 16,0 3-347-16,22-7-1243 0,-22-5 760 15,21 0 344-15</inkml:trace>
  <inkml:trace contextRef="#ctx0" brushRef="#br0" timeOffset="28937.6773">22874 7467 1688 0,'0'-7'157'0,"0"4"85"0,0 0 103 0,0 3 112 16,18 0 35-16,-18 0 531 0,0 0-585 15,0 0-49-15,0 0-24 0,0 0 26 16,0 24-6-16,0-6 305 0,0-3-426 16,0 3-9-16,18 7-24 0,-18 2-40 15,0 38-3-15,0-25-188 0,0 3 0 16,0 1 0-16,0 3 0 0,0-6 0 16,0 41 0-16,0-46-111 0,0-6-107 15,0-7-162-15,0-10-241 0,16-2-912 16,-16-9 546-16,0 4-163 0,15-6-13 0,-15 0 169 15,11-32 314-15</inkml:trace>
  <inkml:trace contextRef="#ctx0" brushRef="#br0" timeOffset="29417.6077">23175 7540 2840 0,'0'-8'137'16,"0"5"127"-16,0-2 554 0,0 2-394 16,0 1-145-16,0 1-66 15,0 1-39-15,0 0-47 0,0 22 275 0,0-22-211 16,0 34-45-16,20-9-13 0,-20 4-10 16,16 41 125-16,-3-31-180 0,-13 5 10 15,0-1-25-15,8-2-8 0,-8 0 23 16,0 25-38-16,0-38-2 0,0 3-36 15,0-13 8-15,0-3-2 0,0 3-116 16,0-12 70-16,0-1-39 0,0-5 9 16,0 0-134-16,0-29-60 0,24-7-214 15,-24 11 278-15,17 3 14 0,-5-9-51 0,3 2 110 16,19-17-35-16,-16 27 149 0,0 3 23 16,2 3 21-16,-3 2-18 0,-2 11 55 15,12-9 98-15,-16 9-39 0,-1 0 14 16,-3 0 4-16,3 29-8 0,-5-29-12 15,3 39 53-15,-8-27-39 0,0 8 25 16,0 1-16-16,0-1 94 0,-28 22 15 16,28-21-154-16,-28-3-40 0,10 3-16 15,-4-2-11-15,0 2 4 0,-24 8-44 16,22-22-31-16,-1 3-32 0,3-1-106 16,4-8-115-16,-6-1-716 0,16-28 227 0,3 28-143 15,5-25-160-15,0 5 16 0,0 0 340 16</inkml:trace>
  <inkml:trace contextRef="#ctx0" brushRef="#br0" timeOffset="29680.4061">23718 7645 3091 0,'0'0'123'16,"0"0"475"-16,0 0-177 0,0 0-60 15,0 0-101-15,0 0-68 0,33 0-75 16,10-22-3-16,-18 22-141 0,2 0 3 16,-3-21-86-16,2 21-71 0,23 0-495 15,-35 0 165-15,0 0-91 0,-6 0-94 16,-1 0-25-16,-1 0 23 0,-3 0-154 15</inkml:trace>
  <inkml:trace contextRef="#ctx0" brushRef="#br0" timeOffset="29866.8169">23770 7885 4149 0,'0'12'183'0,"0"-7"106"0,0 4 57 16,0-4 58-16,0-5-221 0,49 0-142 16,-29 0-174-16,4-19-46 0,-1 19-412 15,-3-18-195-15,-1 18-387 0,15-26-891 16</inkml:trace>
  <inkml:trace contextRef="#ctx0" brushRef="#br0" timeOffset="30543.9764">24468 7250 2596 0,'0'0'156'0,"0"0"125"0,0 18 195 16,0-18 88-16,-19 21 349 0,19-21-649 15,0 30 21-15,-19-13-63 0,19 4 1 16,0 28 198-16,0-19-272 0,0 2-54 16,0 1 23-16,0 2-26 0,0-3-31 15,19 38 159-15,-19-37-197 0,16-6 29 16,-16-5-127-16,19 4-17 0,-5 16-341 0,-14-28 43 16,13 0-120-16,-4-6-170 0,-9-3-204 15,10 6-122-15,-1-11-997 0,-2 0 1351 16</inkml:trace>
  <inkml:trace contextRef="#ctx0" brushRef="#br0" timeOffset="30796.6189">24726 7640 2927 0,'-16'-27'380'15,"16"27"-2"-15,0 0 147 0,0 0-108 16,0 0-52-16,0 18-70 0,0-18 9 0,0 26-151 16,0-26-68-16,0 18-2 0,0-7 2 15,19 11-66-15,-19-12-35 0,0-2-83 16,0-2 0-16,10-1-56 0,-10-5-86 16,11 0-606-16,-11 0 216 0,0 0-102 15,0 0-79-15,0-30 21 0,0 30 87 16</inkml:trace>
  <inkml:trace contextRef="#ctx0" brushRef="#br0" timeOffset="30926.7489">24732 7445 3044 0,'0'0'142'0,"0"0"131"0,0 22 107 16,0-22 94-16,0 15 109 16,0 7-487-16,0-10-85 0,0-1-85 15,0-11-131-15,21 17-841 0,-1-1 176 0,-4-16-79 16,-1 5 144-16,-15-5 172 0</inkml:trace>
  <inkml:trace contextRef="#ctx0" brushRef="#br0" timeOffset="31275.9778">24984 7625 3891 0,'0'0'142'0,"0"8"143"0,-18 1 124 16,18-2 97-16,-14 15 366 0,14-10-575 15,0-5-94-15,0 3-143 0,0 2-18 16,0 5-40-16,21-10 28 0,-21-6-38 16,0 2-13-16,0 1 2 0,0-4-14 15,14 0-19-15,-1 0 2 0,-13-22-18 16,9 22-53-16,-9-19 22 0,17-6-37 16,-11 8 74-16,1 17 6 0,-3-14-27 15,2 3 73-15,3 3 11 0,10-7-15 16,-4 8 50-16,-2 3-13 0,2-2 53 15,-2-3 16-15,16 8 102 0,-18 1-103 0,1 0 65 16,-3 27-7-16,-1-27-13 0,-3 29-10 16,8 15 50-16,-11-18-121 0,-2 2-36 15,0 5-33-15,0-6-105 0,0 26-421 16,0-27 25-16,0-5-96 0,0-7-257 16,0-3-207-16,0-5-92 0,0-3-647 15</inkml:trace>
  <inkml:trace contextRef="#ctx0" brushRef="#br0" timeOffset="34783.5827">22761 2443 512 0,'-16'0'63'0,"1"0"23"0,0 0 55 16,-12 21 255-16,15-21-190 0,-12 0 504 16,19 0-429-16,1 0 31 15,1 18 83-15,1-18 78 0,1 0 409 16,1 0-539-16,0 0-32 0,0 0-63 16,0 0 13-16,0 0-15 0,0 0 55 15,0 0-136-15,0 0-30 0,0 0 15 16,0 0 93-16,0 0 120 0,0 0-230 15,0 0 12-15,27 0-45 0,-27 0-8 16,36 0-35-16,23-22 98 0,-18 0-62 16,8 22 27-16,9 0-67 0,9-25-33 0,79-4-20 15,-66 12 0-15,12 5 0 0,8-4 0 16,2-4 0-16,4 10 0 0,118-28 0 16,-110 26 0-16,4-3 0 0,-1-2 0 15,-2 3 0-15,124-23 0 0,-124 25 0 16,5 3 0-16,2-2 0 0,1 1 0 0,-2 0 0 15,106 4 0 1,-112 6 0-16,-3 0 0 0,-5 0 0 0,-3 0 0 16,78 0 0-16,-99 0 0 0,0 0 0 0,-4 0 0 15,-7 17 0-15,-7-17 0 16,47 46 0-16,-62-29 0 0,-9 7 0 0,1-4 0 16,-11 4 0-16,15 27 0 15,2 21 0 1,-27-22 0-16,-12-26 0 0,0 1 0 0,2 4 0 15,6 35 0-15,-9-33 0 0,-3 0 0 16,1-6 0-16,2 11 0 0,-4 3 0 16,4 28 0-16,-8-21 0 0,3 5 0 15,1 4 0-15,-2 8 0 0,0-4 0 16,1 4 0-16,-1 4 0 0,12 88 0 16,1-17 0-16,-1-57 0 0,13 80 0 15,5 3 0-15,-15-75 0 16,12 101 0-16,-2-4 0 15,-15-91 0-15,-3-11 0 0,9 112 0 16,-14-99 0-16,1 5 0 0,-5-8 0 16,0 3 0-16,0-4 0 0,0 8 0 15,0-17 0-15,0 76 0 0,0-29 0 16,0-73 0-16,0 33 0 16,0-16 0-16,0-42 0 15,0 31 0-15,0-27 0 0,0-16 0 16,0-10 0-16,0 8 0 15,0-19 0-15,0 0 0 0,-18 0 0 16,18 0 0-16,0 0 0 0,0 0 0 0,0 0 0 16,0 0 0-16,0-17 0 15,0 17 0-15,0-17 0 16,0 2 0-16,0 15 0 0,0 0 0 16,0-20 0-16,18 20 0 0,-18-22 0 15,0 22 0-15,0-17 0 0,17 17 0 16,-17 0 0-16,0-12 0 0,0 12 0 15,0 0 0-15,0 0 0 16,0-6 0-16,21 6 0 0,-21 0 0 16,0 0 0-1,0 0 0-15,0 0 0 0,0 0 0 0,0 0 0 16,0 0 0-16,0 0 0 0,0 20 0 16,0-20 0-16,0 0 0 0,0 0 0 15,0 0 0-15,0 0 0 0,0 0 0 16,0 0 0-16,0 0 0 15,0-17 0-15,0 17 0 16,0 0 0-16,0 0 0 16,0 0 0-16,0 0 0 0,0-16 0 15,0 16 0-15,0-13 0 0,0 13 0 16,0-19 0-16,0 8 0 0,0-1 0 0,0-3 0 16,-27-21 0-16,27 0 0 15,-16 13 0-15,0-27 0 16,3 16 0-16,13 20 0 0,-18 2 0 15,-5-10 0-15,12 22 0 0,3 0 0 16,0 0 0-16,0 0 0 0,1-18 0 16,3 18 0-16,3 0 0 0,1 0 0 15,0 0 0-15,26 0 0 16,18 0 0-16,12 0 0 16,-26 0 0-16,39 0 0 15,-9 19 0-15,-37-19 0 0,7 26 0 16,-15 1 0-16,-15-27 0 0,0 19 0 15,-18-2 0-15,18 11 0 0,-31-15 0 16,12-13 0-16,-6 22 0 0,2-7 0 16,0 3 0-16,-2 2 0 0,-19 16 0 15,5 27 0 1,39-57 0-16,0 5 0 0,20-3-281 16,7 2-1174-16,-11-7 103 0,2-1-226 15,0 1 151-15,-2-2 214 0</inkml:trace>
  <inkml:trace contextRef="#ctx0" brushRef="#br0" timeOffset="38846.0484">26034 7402 2640 0,'0'0'129'16,"0"0"127"-16,0 0 159 0,0 0 115 16,0 0 364-16,-14 0-556 0,14 0 549 15,0 27-577-15,0-10 6 16,0 5-17-16,0 10 0 0,20 36 216 16,-20-26-323-16,21 5-78 0,-21 8-57 15,17-6-57-15,-17 0 0 0,19 31 0 0,-6-46 0 16,-7-6-66-16,0-6-181 0,0-14 8 15,-1 10-516-15,-3-15 369 0,0 1-321 16,-2-4-268-16,0 0-190 0,0 0-127 16,0-50-532-16</inkml:trace>
  <inkml:trace contextRef="#ctx0" brushRef="#br0" timeOffset="39383.3546">25930 7370 2617 0,'-9'-3'116'0,"3"-2"129"16,-4-3 586-16,8 8-424 0,2 0-80 15,0 0-134-15,0 0 83 0,0-20-175 16,0 0-7-16,18 5-174 0,-18-6 96 15,19 6-46-15,-19-3 66 0,51-17-17 16,-29 20-3-16,3 1-22 0,2 3-26 16,7-3 36-16,-3 4-20 0,30-7-9 15,-36 15-16-15,-1-2 24 0,-1 4 39 16,-9 0-11-16,5 0 50 0,-11 23-29 16,-6-4-48-16,2 1 92 0,-4 5 1 15,0 1-37-15,0 35 155 0,-25-30-167 16,25 2 61-16,-20-8-109 0,20 9 32 15,-43 25-62-15,23-36 41 0,3 3 20 16,0-2-31-16,-3-2-7 0,3 0 63 0,-9 6-59 16,18-19 29-16,0 3-23 0,6-7-37 15,2-3 12-15,0-2-123 0,0 0 163 16,27-20 23-16,-8 20-42 0,-2 0 95 16,2-19-43-16,20 19 53 0,-20-14-19 0,1 14 8 15,0 0 50-15,-4 0 61 0,20 21 231 16,-18 5-189-16,0-5-42 0,-6 8-66 15,1-5-6-15,-3 3-68 0,13 23-28 16,-16-26-16-16,0 5-45 0,4-11-6 16,0 4-55-16,3 2-481 0,-10-13 142 15,1-5-154-15,3-6-128 0,11 0-2065 16,-11-23 2034-16,-1 23 251 16</inkml:trace>
  <inkml:trace contextRef="#ctx0" brushRef="#br0" timeOffset="39623.5369">26647 7548 3515 0,'0'0'219'0,"0"0"166"0,0 0 576 16,0 0-541-16,0 20-97 0,0-20 32 15,0 26 5-15,0 11 124 0,0-19-322 16,0 2-70-16,18 6-21 0,-18-1-17 0,0 1-42 15,16 30-29-15,-16-31-33 16,0 1-41-16,9-2-76 0,-9-11-167 16,6 11-492-16,-1-19 216 0,0-2-151 0,-5-1-151 15,2-2-182-15,0 0 93 0,5-39-296 16</inkml:trace>
  <inkml:trace contextRef="#ctx0" brushRef="#br0" timeOffset="40106.9448">26645 7581 3011 0,'-7'0'131'0,"0"-16"465"0,0 16-190 16,5 0-55-16,0 0-116 0,-2 0-27 0,4-15-93 16,0 8-105-16,0 0 3 0,0 2-13 15,0-2-40-15,23-2 8 0,-4-16-57 16,-19 17 77-16,23 1-80 0,-8-7 27 15,1 6 70-15,-1 0-11 0,15 4 77 16,-18 4-71-16,-2 0-11 0,-1 0 1 16,-9 0 49-16,10 19-11 0,-10-19-13 15,0 30-43-15,0-30 33 0,0 27-9 16,-21-11 34-16,4 19 37 0,17-18-83 16,-25 4-4-16,11-4-2 0,3-2-7 15,0 1 64-15,-3 11-20 0,14-22 30 16,-11 5-86-16,11-3-79 0,0-7 31 15,0 4-270-15,0-4 259 0,0 0-109 16,30 0 59-16,-30-21 8 0,33 21 51 0,9-19 57 16,-17 19 5-16,0-15 66 0,0 15 39 15,-3 0 58-15,0 0 171 0,14 0 241 16,-19 0-307-16,-6 23-56 0,-5-23-66 16,-1 33 23-16,-5-14 22 0,0 17-43 15,0-16-6-15,-23 4-2 0,23-2-27 16,-29 2-25-16,-11 20 24 0,15-18-63 0,3-1-9 15,-8-6-67-15,3-3-22 16,-27 4-436-16,25-13 190 0,2-4-197 0,3-3-77 16,1 0-466-16,0-28-22 0,-21-7-494 15</inkml:trace>
  <inkml:trace contextRef="#ctx0" brushRef="#br0" timeOffset="40893.9998">24183 8371 2129 0,'-3'14'73'0,"-8"-14"257"15,6 0-51-15,3 10 6 0,0-10-5 16,0 0 49-16,2 0-20 0,0 7 303 15,29-7-412-15,-8 0-76 0,5 0-19 16,11 6 1-16,13-6-1 0,74 0 226 16,-44 0-109-16,15-18 48 0,12 18-18 15,18-25-19-15,152 9-22 0,-123-13-155 0,8 15-26 16,11-3 4-16,11 4 49 0,0 4-69 16,183-24-39-16,-175 7-5 0,4 15 13 15,-3-4 5-15,3 3-15 0,177-14 6 16,-198 18 18-16,4 0 20 0,-19 6 20 15,-8 0-33-15,-16-5 25 0,85-6-32 0,-138 7 21 16,-15 1-26-16,-20-3 27 16,-16 1-14-16,-10-6 4 0,-22 9-20 15,0 0-14-15,-40-2-177 0,17 4-174 16,-2-2-282-16,-16-9-1366 0,24 5 736 16,4 1 209-16,13 0 359 0</inkml:trace>
  <inkml:trace contextRef="#ctx0" brushRef="#br0" timeOffset="41558.3418">26175 8811 2395 0,'0'0'93'15,"0"0"119"-15,0-9 146 0,0 9 103 16,0 0 521-16,0 0-600 0,0 0-29 15,0 0-108-15,0 0 59 0,0 0 247 16,0 0-290-16,0 24-49 0,0-24-16 16,0 29-4-16,0-8-27 0,16 26 89 15,-16-21-159-15,13-2-30 0,-13 2-34 16,0-1-12-16,0 21-43 0,0-24-25 0,0-3-61 16,0-4-80-16,0 2-109 0,0-7-155 15,0-1-844-15,0-9 350 0,0 0-64 16,0 0-156-16,0 0 117 0</inkml:trace>
  <inkml:trace contextRef="#ctx0" brushRef="#br0" timeOffset="41812.9943">26045 8965 2742 0,'-2'0'151'0,"0"0"186"16,2 0 116-16,0 0 162 0,0 0-69 15,22 0 421-15,23 0-592 0,-14 0-28 16,5 0-126-16,9 0-61 0,47 0-56 16,-52 0-171-16,-2 0-88 0,-10 0-25 15,-1 0-132-15,-7-14-63 0,-11 14-704 16,-9 0 235-16,0 0-278 0,0 0-113 0,-29 0 347 15</inkml:trace>
  <inkml:trace contextRef="#ctx0" brushRef="#br0" timeOffset="48508.8001">24909 8978 2295 0,'-9'-9'166'0,"9"4"66"16,-3-1 155-16,3-1 92 0,0 2 85 16,0-1-71-16,0-7 213 0,0 9-467 15,0-1 77-15,0 2 36 0,0-1-87 0,0 3 203 16,0 1-286-16,0 0 23 16,0 0 32-16,0 29 11 0,0-29-52 15,22 61-35-15,-22-33-161 0,16 0 0 16,-16 9 0-16,0 5 0 0,0 1 0 0,15 48 0 15,-6 5 0-15,-9-50 0 16,12 27 0-16,-9-42 0 0,-1-4-62 16,0-8-154-16,-1-11-162 0,2 5-400 15,1-8-1065-15,-4-5 633 0,0 0 73 16,0-30 17-16,2 12 266 0</inkml:trace>
  <inkml:trace contextRef="#ctx0" brushRef="#br0" timeOffset="49029.3929">24865 8892 2432 0,'-8'0'51'0,"-1"-18"165"16,3 18 86-16,-1-13 101 0,3 3 8 15,0-7 154-15,1 11-401 0,3-1-23 16,0-3-83-16,0-2-7 0,30-10 78 16,-30 13-111-16,30-6-40 0,-9 5-4 0,2-4-65 15,1 9 63-15,35-12 30 16,-31 11-11-16,2 2 1 0,-7 4-8 0,-1 0 53 16,-5 0 8-16,10 27 175 0,-17-27-151 15,-7 36 23-15,-3-14-42 0,0 3 37 16,0 28 31-16,0-23-74 0,0 2-40 15,-34 2 28-15,34-4 49 0,-30 0-54 16,2 24 30-16,10-25-81 0,4-6 27 16,14-3 16-16,-21-2-64 0,7 6 57 15,14-16-58-15,-9-1 141 0,9-7-102 0,0 2-8 16,0-2 14-16,0 0-60 0,0 0 83 16,21 0 14-16,-21 0 67 15,30 0 41-15,-1 0 272 0,-16 0-239 0,3 0 32 16,-2 0-67-16,-14 31 67 0,17-14-26 15,-12 23 160-15,-5-15-204 0,8 1-17 16,-8-1-33-16,4 6-26 0,2 26-70 16,-4-31 4-16,3 1-32 0,1-10-82 15,1 10 19-15,0-9-138 0,6 4-484 16,-3-22 185-16,-4 3-110 0,3-3-187 16,-4 0-155-16,13-21-1165 0,-12-7 1351 0,3 11 234 15</inkml:trace>
  <inkml:trace contextRef="#ctx0" brushRef="#br0" timeOffset="49277.0145">25431 9232 3726 0,'0'0'144'0,"0"0"166"15,-18 0 80-15,18 17 113 0,0-17 367 16,0 0-489-16,0 0-53 0,0 0-63 0,0 29-64 15,0 0 26-15,0-14-205 0,0 7-4 16,0 1-15-16,0 0 10 0,17 3-9 16,-17 24-49-16,0-27-47 0,16 2-66 15,-16-7-90-15,0-3-151 0,13 5-563 16,-13-6 323-16,0-13-99 0,0 4-118 16,6-5-120-16,-6 0 46 0,0-21-195 15</inkml:trace>
  <inkml:trace contextRef="#ctx0" brushRef="#br0" timeOffset="49721.7288">25440 9232 4135 0,'-20'0'123'0,"20"0"69"0,-16 0 325 16,16 0-358-16,-12 0-38 0,12 0-33 15,0 0-29-15,0 0-48 0,0 0-57 16,0 0 56-16,25 0 2 0,-25 0-136 15,27 0 74-15,9-19-39 0,-15 19 124 16,0-23-40-16,0 23-23 0,-4 0 4 16,-1 0 35-16,7-11 17 0,-13 11-12 15,-6 0 9-15,-4 0 15 0,0 22-7 16,0-1 44-16,0-21-82 0,-25 29 24 0,25-11-27 16,-20 6 11-16,20-3-2 0,-25 21-2 15,4-25-32-15,9 2 13 0,12-5 30 16,-16-3-58-16,7 11 62 0,9-18-42 15,0-4-7-15,0 0 10 16,0 0 8-16,0 0-67 0,30-34 87 0,1 34-3 16,-15 0 52-16,2 0 55 0,-3 0-76 15,19 0 195-15,-18 0-172 0,-5 0 116 16,1 0 28-16,-5 27 67 0,-7-27-29 16,8 21 141-16,-8 10-332 0,0-5-36 15,-31-8-22-15,31 3 20 0,-48 16 5 16,29-17-48-16,-5-6-37 0,-2 3-104 15,6-5-174-15,-5-2 0 0,-22-5-661 16,23-5 436-16,1 0-338 0,4 0-116 0,6-34-9 16,-1 10 269-16</inkml:trace>
  <inkml:trace contextRef="#ctx0" brushRef="#br0" timeOffset="51059.8186">26946 8704 1705 0,'0'-3'124'15,"0"0"81"-15,0 0 49 0,0 3 113 16,0-5 411-16,0 5-313 0,0 0 20 15,0 0-54-15,0 0-40 0,0 0-12 16,0 22 266-16,0-22-368 0,20 14-31 16,-20-1-60-16,0 1 17 0,16 18 231 15,-16-3-223-15,0-3-14 0,11 3-101 16,-11 3-3-16,10 2-74 0,-2 45-19 16,-8-46 0-16,4 1 0 0,1 4 0 15,4-2 0-15,-4 27 0 0,-5-35 0 0,0-2 0 16,0 0 0-16,0-9 0 0,0-3 0 15,0 5 0-15,24-4 0 0,-24-15 0 16,0 0 0-16,0 0 0 0,0-29 0 16,0 29 0-16,18-30 0 0,-18 2 0 15,0 11 0-15,0-2 0 0,16-15 0 16,-16 17 0-16,14 2-3 0,-2-1 3 16,3 5 0-16,10-8-11 0,-13 2 11 15,0 13 0-15,4 4 0 0,-4 0 14 16,0 0-14-16,8 0 0 0,-10 21 0 15,1-21 0-15,-5 25 0 0,4-25 0 16,3 19 0-16,-6 0 0 0,-3-7 0 16,1-2 0-16,-3 6 0 0,2-3 0 15,3 11 0-15,-7-9 0 0,6-2 0 0,-3 0 0 16,-1-1 0-16,7 10 0 0,-6-10 0 16,-1-5-44-16,-2-2-174 0,0 4-127 15,0-7-237-15,0 1-990 0,0-3 544 16,0 0-178-16,0 0-30 0,23 0 225 15</inkml:trace>
  <inkml:trace contextRef="#ctx0" brushRef="#br0" timeOffset="51275.4868">27499 9126 4771 0,'0'0'99'0,"-16"22"262"0,16-22-58 15,0 14-69-15,0-14-15 0,0 15 32 16,0-15-118-16,23 33 14 0,-7-20-143 16,-16-4-17-16,17 5-6 0,-17 1-52 15,14 10-284-15,-3-13 62 0,-11-4-53 16,7-4-127-16,-7 1-248 0,4-5-49 16,-4 0-1075-16,5-26 1135 0,-5 9 170 0</inkml:trace>
  <inkml:trace contextRef="#ctx0" brushRef="#br0" timeOffset="51410.6896">27551 8908 4263 0,'0'0'80'15,"0"28"32"-15,0-28 40 0,0 33 24 16,0-33-74-16,-17 31-45 0,17-7-217 16,0-12-231-16,0 5-214 0,0-6-381 15,0 7-938-15,26-9 1302 0</inkml:trace>
  <inkml:trace contextRef="#ctx0" brushRef="#br0" timeOffset="51768.9932">27679 9182 4044 0,'0'7'56'16,"0"-7"100"-16,0 9-24 0,0-9-15 0,24 5-60 15,2 2-53-15,-11-5-30 16,6-2-15-16,-2 0-114 0,5 0-26 0,17-20-297 16,-25 20 249-16,-1-23 42 0,0 23 69 15,-9-12 46-15,0 12 23 0,-6-19 17 16,0 9 24-16,0-2 2 0,-21 2 16 16,21-2-8-16,-23 0-2 0,-8-5-9 15,12 9 84-15,0 2 62 0,0 6 106 16,3 0 120-16,-24 0 338 0,23 27-431 15,0-9-20-15,2 0-41 0,3 8-32 16,3-4 50-16,3 28 281 0,6-22-279 16,0-2-77-16,0-5-41 0,27 4-43 15,9 20 13-15,-16-28-229 0,4-5-177 16,1-2-114-16,5-5-345 0,-1-3-201 16,29-2-1433-16,-33-25 1501 0</inkml:trace>
  <inkml:trace contextRef="#ctx0" brushRef="#br0" timeOffset="52142.8326">28323 8950 2605 0,'0'0'172'16,"-15"0"180"-16,2 17 784 0,13-17-588 15,0 14-52-15,0-14-9 0,0 22-13 0,0-6-35 16,0 18 247-16,0-14-462 15,18 3-30-15,-18 2-108 0,0 7-1 0,21 18-91 16,-5-26-38-16,-16-4-60 0,14 1-54 16,-14-4-62-16,15 0-68 0,-4-2-608 15,-11-8 366-15,7-4-156 0,-7 2-109 16,3-3-67-16,-3-2-1023 0,0 0 1180 16,0-30 212-16</inkml:trace>
  <inkml:trace contextRef="#ctx0" brushRef="#br0" timeOffset="52276.797">28195 9073 4955 0,'0'0'154'15,"0"21"117"-15,29-21 134 0,-11 24-27 0,35-11 168 16,-21-13-503-16,3 16-217 0,4-16-274 16,-1 10-393-16,1-10-506 0,34 0-1425 15</inkml:trace>
  <inkml:trace contextRef="#ctx0" brushRef="#br0" timeOffset="57675.4496">28866 8848 2660 0,'-3'-16'375'0,"-4"8"25"0,6-2 147 16,1 2-114-16,0 3 14 0,0 4 123 16,0 1-264-16,0 0-6 0,0 0 3 15,0 26-15-15,0-26-69 0,0 45 57 16,0-25-247-16,0 4 76 0,0 5 40 16,0 3 28-16,0 43 196 0,0-37-299 15,0 8-42-15,0-5 3 0,0 8 2 16,0 0 9-16,18 42 0 0,-18-45-42 15,0 0 0-15,0-9 0 0,0 0 0 16,0 10 0-16,0-42 0 0,0 5 0 0,0-8 0 16,0-2 0-16,0 0 0 0,28-46 0 15,-28 17 0-15,0 3-13 0,0-11-30 16,18-6-40-16,-18-52-191 0,0 39 139 16,0-1 1-16,0 3 47 0,0-4-5 15,0 0 35-15,0-51-14 0,-22 58 119 0,22 1-63 16,0-1 9-16,0 8-58 15,0-40-24-15,0 45 80 0,21 6 52 16,-21-1-50-16,21 6 1 0,-21 7-3 0,48-18 2 16,-32 26 2-16,3 6 15 0,0 4-9 15,0 2-8-15,10 19-4 0,-14-1-1 16,-5 3 14-16,1 1 6 0,-1 5-10 16,0 4 9-16,-3 30-16 0,-7-27-8 15,0 2-27-15,0-5 33 0,0 6-3 16,-19 25 6-16,-6-30-9 0,25-3 27 15,-29 2-40-15,13-7 54 0,1-2-25 16,-18 5-39-16,17-21 10 0,3 1-12 16,0-6-40-16,6-1 0 0,-4-19-175 15,11 19 141-15,0-18 7 0,0 18 17 0,22-24 35 16,-22 24 36-16,49-19-12 16,-29 1 63-16,-1 18-42 0,3-11 9 15,-1 11 39-15,18 0-54 0,-23 0 56 0,-1 18 32 16,1-18 55-16,-5 0 22 0,2 28-19 15,-2 1 120-15,-9-12-157 0,-2 6 26 16,0-3-63-16,0 4-23 0,-31 26 14 16,0-26-28-16,11 2 1 0,-1 0-26 15,-1-3-12-15,-23 20 10 0,23-23 10 0,-6-4-8 16,5-2-35-16,-2-6-60 0,-1-1-78 16,-18-7-451-16,24 0 197 15,4-24-91-15,2 7-156 0,2-4-235 0,8 0-110 16,2-28-863-16</inkml:trace>
  <inkml:trace contextRef="#ctx0" brushRef="#br0" timeOffset="58037.0024">29677 8453 2601 0,'0'-8'192'0,"12"2"130"16,-12 3 57-16,0-5 87 0,9 2 377 16,-9 6-496-16,0 0-136 0,0 0 24 15,0 0-44-15,0 22 19 0,0 9 283 16,-27-12-231-16,27 2-68 0,-28 11-3 15,8 7 25-15,-24 49 158 0,20-35-223 16,-3 5-29-16,-2 9-36 0,2-1-21 16,3 2-31-16,-6 71-28 0,20-75-6 15,7-4 0-15,3-7-14 0,0-6-33 0,60 32-209 16,-32-51 2-16,3-4-146 16,5-6-192-16,0-1-173 0,3-9-326 0,26 4-1341 15,-30-12 1308-15,-8 0 434 0</inkml:trace>
  <inkml:trace contextRef="#ctx0" brushRef="#br0" timeOffset="58391.9475">29997 8643 2358 0,'0'-7'83'0,"14"3"115"0,-14 2 168 16,0 2 175-16,0 0 29 0,0 24 517 16,0-24-692-16,0 19-15 0,0-19-94 15,0 16 49-15,0 19 102 0,0-35-312 16,0 29 17-16,0-4-36 0,0 6 7 0,0 45 19 15,0-41-94-15,0 6-8 0,0 5-20 16,0-8-3-16,0-1-11 0,14 31-106 16,-14-39-21-16,0 0-73 0,0-7-105 15,0-3-79-15,0 8-652 0,0-22 345 16,0 0-152-16,0-5-78 0,0 0-129 16,0-22 161-16</inkml:trace>
  <inkml:trace contextRef="#ctx0" brushRef="#br0" timeOffset="58870.0021">29905 8712 2703 0,'-5'-8'196'0,"2"-1"121"0,1-4 124 15,1-3-52-15,-3 1-17 0,0-16 122 16,4 17-352-16,0 0-65 0,0-2 15 15,21-3-63-15,5-9 91 0,-10 17-213 16,2-1 122-16,4 5-42 0,5-2 17 16,0 6 104-16,31 3-118 0,17 20-74 15,-38 4 48-15,-27-24 31 16,-1 35 2-16,-4-12 13 0,-4 30-7 16,-1-27 3-16,0 1 7 15,-21 2 23-15,21 0 11 0,-43 29-19 16,25-29-36-16,-3 0-33 0,-2 2 34 0,1-3 21 15,3 0 35-15,-14 15-83 0,18-23 25 16,6-3-38-16,0 3 139 0,9-8-113 16,-6 11-22-16,6-15-69 0,0 0 84 15,0-5-42-15,29-3 10 0,-29 0 40 16,45 0-79-16,-27 0 94 0,1-17 10 16,3 17 9-16,-5 0 13 0,5 0 23 15,9 0 128-15,-18 0-44 0,1 26 6 0,-2-26-160 16,-7 31 138-16,3 5-24 0,-5-14 77 15,-1-1-135-15,1 2 13 0,-2 0-78 16,-1-5-75-16,8 20-330 0,0-21 68 16,1-8-128-16,2 2-137 0,-1-4-121 15,19-2-775-15,-11-5 844 0,-1 0 187 16</inkml:trace>
  <inkml:trace contextRef="#ctx0" brushRef="#br0" timeOffset="59136.7989">30566 8961 2860 0,'0'0'204'15,"0"0"113"-15,0 0 114 0,-22 0 88 16,22 0-146-16,-27 22 114 0,27 2-372 16,-14-12-11-16,14 5 26 0,0 3-102 15,-12 21 155-15,12-15-177 0,0 1 143 16,0-3-142-16,0 1-8 0,0-4 39 0,0 23-106 15,25-25 41-15,-25-8-16 16,26 1-59-16,-3-4-36 0,12 0-245 16,-19-8 79-16,2 0-93 0,-2 0-115 0,-3-22-63 15,5 22-16-15,3-24-340 0,-12-3 458 16,1 27 59-16,-9-24 15 0,1 24 50 16</inkml:trace>
  <inkml:trace contextRef="#ctx0" brushRef="#br0" timeOffset="59355.9975">30535 9116 3028 0,'0'0'127'15,"0"0"127"-15,0 0 104 0,0 0 440 0,0 0-542 16,0 0-82-16,21 0-105 0,-21 0-10 15,27 0 8-15,2 0-146 0,-14 0-142 16,-15 0-238-16,24 0-119 0,-13 0-115 16,8 0-938-16,-10 0 921 0,-9 0 199 15</inkml:trace>
  <inkml:trace contextRef="#ctx0" brushRef="#br0" timeOffset="59521.4809">30530 8925 3089 0,'-2'0'118'0,"2"0"97"0,0 0 99 15,0 0 86-15,24 0-95 0,1 0 21 0,0 0-332 16,-2 0-143-16,2 0-218 0,-2 0-252 16,2-15-301-16,19 3-953 0</inkml:trace>
  <inkml:trace contextRef="#ctx0" brushRef="#br0" timeOffset="59775.7808">30884 8511 3618 0,'0'0'237'16,"0"18"123"-16,0-18 42 0,0 31-16 15,0-14-69-15,0 38 207 0,-17-20-271 16,17 5-69-16,0 7-29 0,-17 8-63 16,-9 58-25-16,11-53-138 0,-2 5-12 15,0-6-93-15,-2 0-88 0,-16 86-576 16,29-110 495-16,1 19-797 16,3-37 321-16,2-8-118 0,0-9 179 0,0 0 104 15</inkml:trace>
  <inkml:trace contextRef="#ctx0" brushRef="#br0" timeOffset="60024.9896">31151 8335 4941 0,'0'21'78'0,"-18"-21"106"15,18 61 335-15,-21-33-212 0,21 14-5 16,-17 2-39-16,17 6-51 0,-11 59-61 0,-1-48-139 16,12 7-24-16,-16 1-30 0,9-11-35 15,1 4-9-15,-7 49-311 0,10-58 58 16,-2-10-101-16,4-7-157 0,-1-6-186 16,2 11-1022-16,0-27 844 0,0-8 261 15</inkml:trace>
  <inkml:trace contextRef="#ctx0" brushRef="#br0" timeOffset="60325.2702">31305 8526 3180 0,'13'-3'327'0,"-10"3"31"0,2 0 40 16,-2 0 33-16,3 22-23 0,-3-5-84 16,-3 27 223-16,0-17-338 0,0 5-35 15,0 3-13-15,0 4-33 0,0 50-16 0,0-45-99 16,0 2-16-16,-21 1 7 16,21 0 40-16,-16-2-69 0,0 26-223 0,16-34-28 15,0-9-33-15,-14-6-19 0,14-5-3 16,0 0-888-16,0-11 435 0,0-6-159 15,17 0 77-15,-17-25 145 0,0 25 217 16</inkml:trace>
  <inkml:trace contextRef="#ctx0" brushRef="#br0" timeOffset="60792.9709">31198 8526 3006 0,'-12'0'84'16,"3"0"60"-16,2 0 75 0,1 0 120 16,3 0-22-16,0 0 289 0,3-22-448 15,0 22-62-15,0-12-86 0,30 12 16 16,7-13-16-16,-19 4-31 0,5-4 7 16,-2 13-5-16,6 0-13 0,-1 0 9 15,29 0-131-15,-30 0 102 0,-2 0 7 0,-5 22 9 16,2-22 50-16,-11 27-31 0,0 7 53 15,-9-10-6-15,0 0 25 0,0 3 6 16,0-2-40-16,-30 30 81 0,1-24-73 16,29-1 89-16,-33 4-44 0,12 2-53 15,-1-5-12-15,-19 39-29 0,21-41 73 16,4-1-36-16,-2-5-9 0,8-3-21 16,-4 11-197-16,14-31 74 0,0 7-81 15,0-7-43-15,0 0-31 0,25 0-9 16,4-29-105-16,-29 12 307 0,34 17 72 0,-17-21 38 15,-3 21 62-15,-14-17 37 16,33 17 251-16,-33 0-125 0,16 0 27 0,-16 22-3 16,15-22-14-16,-1 48-4 0,-7-29-191 15,-1 3-34-15,4 0-13 0,-1 0-100 16,-3-1 69-16,5 16-228 0,0-21 85 16,-3-3-327-16,-3-1-64 0,1-5-143 15,1 0-126-15,8-5-541 0,-9-2 935 16</inkml:trace>
  <inkml:trace contextRef="#ctx0" brushRef="#br0" timeOffset="61089.4961">31750 8884 3450 0,'0'0'221'0,"-19"0"410"0,19 22-146 15,-20-22-113-15,20 19-8 0,-19-5 57 16,19 0-147-16,-17 19 12 0,0-12-233 16,8-3-14-16,1 1-6 0,0 2-56 15,-2 16 23-15,10-20-13 0,-3 3 63 16,3-9-72-16,0 0-1 0,0-5-67 0,25-6-196 16,-25 0 53-16,24 0 9 15,-8 0 26-15,-2-24 16 0,25 7 8 16,-23 17 100-16,3 0-53 0,-1-13-39 0,-1 13-179 15,0 0-175-15,5-11-754 0,-14 11 590 16,2 0-2-16,-6 0 106 0,-1 0 133 16</inkml:trace>
  <inkml:trace contextRef="#ctx0" brushRef="#br0" timeOffset="61372.8862">32049 8366 3816 0,'0'0'181'15,"18"32"101"-15,-4-16 41 0,-3 3 90 16,21 38 175-16,-17-21-307 0,-2 10-98 15,3 2-107-15,-7 6 73 0,-6 3-61 16,-1 67 41-16,-2-59-188 0,-25-3-113 0,5-2-30 16,-6-3-147-16,-32 47-677 0,27-58 281 15,-3-3-199-15,0-6-168 0,1-1 193 16</inkml:trace>
  <inkml:trace contextRef="#ctx0" brushRef="#br0" timeOffset="62385.7683">28582 8067 1311 0,'-15'0'201'0,"15"0"8"0,0 0 83 16,0 14-27-16,0-14 47 0,0 0 320 15,0 0-294-15,0 0-25 0,0 0-4 16,0 0-91-16,0 0 48 0,0 0 100 15,0 0-150-15,0-15-80 0,0 15-44 16,0 0 99-16,0 0 77 0,0 0-101 16,0 0-103-16,0 0 24 0,0 0-14 0,18 0-19 15,20 0 52-15,-14 0-103 16,6 0-22-16,-1-19-36 0,9 19 60 0,43 0-9 16,-37 0 16-16,6 0-20 0,2-20 12 15,3 20-33-15,7 0 14 16,62 0-9-16,-51 0 37 0,3 0-16 0,2 0 17 15,9-19 1-15,95 19-31 16,-85-15-12-16,5 15-42 0,5 0-18 0,-2 0-2 16,5-14-77-16,101 2-136 0,-109 3 135 15,-3 9 46-15,-9-8 32 0,-5 1 68 16,62-2-51-16,-87 7 53 0,1-5-31 16,-7 7 31-16,-5-4 34 0,-3 2-15 15,32 2 72-15,-42 0 9 0,-3 0 25 16,-1 0 8-16,-6 0 69 0,12 0 136 15,-26 17-189-15,1-17-37 0,-4 0-30 0,-7 0 22 16,-2 0-62-16,0 0 32 0,-20 0-79 16,20 0-18-16,0 0-36 0,-25 0-130 15,11-25-391-15,14 25-9 0,0-19-169 16,-10 19-128-16,10-22-374 0,-8 13 350 16</inkml:trace>
  <inkml:trace contextRef="#ctx0" brushRef="#br0" timeOffset="66126.1669">23459 10589 2466 0,'0'0'94'0,"0"0"85"0,0 0 124 16,0 0 87-16,0 0 85 0,0 0 431 0,0 0-567 15,0 0-120-15,0 0-29 0,0 0 11 16,0 0 275-16,0 0-304 0,0 0 49 16,0 0-80-16,0 17 91 0,19-2 4 15,-2 11 334-15,-17-5-360 0,19 6-75 16,-19 6-99-16,22 7-36 0,-6 38 0 15,-16-33 0-15,12 3 0 0,-12-5 0 16,4-1 0-16,-4-2-24 0,0 27-346 16,0-40-1-16,0-7-239 0,0 4-78 0,0-12-252 15,0-7-1306-15,0-5 1089 16,0-22 277-16,0 22 282 0</inkml:trace>
  <inkml:trace contextRef="#ctx0" brushRef="#br0" timeOffset="66606.9785">23775 10533 3303 0,'17'-5'119'0,"-17"-1"438"16,0 3-156-16,0 3-46 0,0 0-16 0,0 0 6 15,0 24 278-15,7-24-308 0,-7 34-48 16,7-14-74-16,-7 7 124 0,11 2-147 16,-2 36 131-16,-4-31-238 0,1 7-16 15,-1 0-35-15,2-2 31 0,4 36-43 16,-6-39 1-16,0-2-30 0,-1-3 20 16,1-10 6-16,1-2-6 0,1 2-2 15,-5-15-8-15,0-5-4 0,0-1-33 16,2 0-39-16,3-25-165 0,-2 25 134 15,15-81-274-15,-10 59 218 0,1 0 32 16,3 7 26-16,-1-4 25 0,22 0-40 16,-18 19 139-16,2-12-25 15,0 12 129-15,-2 0-47 0,-3 0-3 0,5 26 118 16,-13-8-87-16,-2-2 14 0,-4 1-32 16,0 1 1-16,0 15 56 0,-21-19-77 15,21 3-6-15,-25-5-1 0,8-1-55 16,-3 2 20-16,-28 2-32 0,19-5 46 15,-1-1-20-15,0-7-39 0,-2 4-48 16,-24-6-391-16,30 0 74 0,3 0-148 16,5-21-258-16,4 21-128 0,3-28-217 0,11-2-686 15</inkml:trace>
  <inkml:trace contextRef="#ctx0" brushRef="#br0" timeOffset="66975.3563">23364 11361 2801 0,'-4'24'341'16,"2"-9"56"-16,2-15 96 0,0 10-17 15,19 3 754-15,-19-2-922 16,31-11-35-16,22 5 78 0,-8-5-274 0,6 0-59 16,8-26-13-16,11 26 1 15,96-44-16-15,-80 25-6 0,1 4-17 16,-8 15-43-16,-8-21-61 0,-10 21-108 15,22-22-418-15,-56 22 322 0,-10 0 0 0,-12 0-42 16,-5 0-216-16,0 0-124 0,-54 0-980 16,28 22 1007-16,-4-22 211 0</inkml:trace>
  <inkml:trace contextRef="#ctx0" brushRef="#br0" timeOffset="67373.9932">23526 11843 2047 0,'0'-20'124'0,"19"20"80"0,-19 0 607 16,0 0-269-16,16 0-48 0,-16 0-31 16,0 0-91-16,0 0-92 0,0 29 234 15,0-9-223-15,0 0-71 0,0 7 34 16,0 4-27-16,0 2-38 0,0 35 61 15,0-29-189-15,0 2-17 0,0-3-28 16,0-6-31-16,0 23-193 0,0-31-12 16,0-3-141-16,19-1-122 0,-19-11-194 15,0 0-247-15,14-2-1227 0,0-3 1098 0,-14-4 343 16</inkml:trace>
  <inkml:trace contextRef="#ctx0" brushRef="#br0" timeOffset="67585.3027">23817 12148 3552 0,'0'0'279'15,"0"0"74"-15,0 24 79 0,0-24 99 16,0 0-201-16,0 21 375 0,0-21-444 16,0 23-53-16,0-23-108 0,0 19-51 15,24-4-39-15,-24 0-74 0,16-7-23 16,-16 0-54-16,12-8-134 0,-12 9-114 15,0-9-678-15,11 0 338 0,-11 0-47 0,0-23-118 16,6 23 3-16,-6-27 194 0</inkml:trace>
  <inkml:trace contextRef="#ctx0" brushRef="#br0" timeOffset="67712.6957">23867 11872 3189 0,'17'34'25'0,"-17"-17"45"15,0-17-116-15,0 36-108 0,0-19-143 16,11 20-948-16,-3-21 594 0,-8-2 134 16</inkml:trace>
  <inkml:trace contextRef="#ctx0" brushRef="#br0" timeOffset="68055.9944">24122 12116 4451 0,'0'15'198'16,"0"0"77"-16,-21 0 71 0,21-1-82 16,0 2 59-16,-12 15 173 0,12-18-390 0,0 0-56 15,0-1-28-15,0-1 35 0,19 6-24 16,-19-11-63-16,0-6-41 0,0 0 29 16,17 0-20-16,-17 0-2 0,14-21-112 15,-14 2 82-15,0 2-12 0,11 17-55 16,-11-29 22-16,12-15-204 0,-1 23 257 15,-7-4 30-15,5 9 44 0,0-1-20 16,0 5 70-16,7-10 27 0,-9 22 33 16,-3 0-55-16,1 0 20 0,0 21 54 15,1 11 46-15,-3-15-16 0,0 5 1 16,2-5 74-16,-3 0-108 0,3 4-40 16,-3 14-193-16,1-21-56 0,0 1-62 15,3-2-91-15,-1-4-214 0,9 0-1012 16,-2-9 536-16,-1 0 17 0,3 0 293 0</inkml:trace>
  <inkml:trace contextRef="#ctx0" brushRef="#br0" timeOffset="68433.2047">24856 11142 3660 0,'9'0'226'16,"-3"0"91"-16,4 0 201 0,-2 0 151 0,22-20 341 15,-17 20-640-15,5-12-157 0,-2 12-102 16,5 0-47-16,14-17-142 0,-15 17-14 16,-4 0-121-16,-3 0-147 0,-2 0-84 15,1 0-158-15,6 0-1037 0,-16 0 663 16,-2 0-66-16,0 0 277 0,0 0 175 15</inkml:trace>
  <inkml:trace contextRef="#ctx0" brushRef="#br0" timeOffset="68577.7231">24919 11284 4322 0,'68'13'2'0,"-29"-9"-123"15,1 6-259-15,1-10-313 0,-2 0-284 16,1 0 17-16</inkml:trace>
  <inkml:trace contextRef="#ctx0" brushRef="#br0" timeOffset="69243.0067">27323 10505 2598 0,'0'0'108'0,"0"0"533"15,0 0-81-15,0 0 34 0,0 0-70 0,0 0 86 16,0 0-50-16,0 0 492 0,0 27-670 16,0-27-104-16,0 26-96 15,0-11-91-15,0 35-80 0,19-22-11 0,-19-7 0 16,15 15 0-16,-15 0 0 15,16 5 0-15,-16-2 0 0,11 31 0 0,0-38 0 16,-11-1-116-16,9-10-155 0,-9-1-187 16,3-3-179-16,-3 6-1095 0,0-21 725 15,0-2-180-15,0 0 86 0,0-21 252 16</inkml:trace>
  <inkml:trace contextRef="#ctx0" brushRef="#br0" timeOffset="69692.9819">27209 10466 2531 0,'-3'0'131'15,"3"0"123"-15,0 0 564 0,0 0-396 16,25-17-58-16,-25 17-103 0,23 0-33 16,-8-29-88-16,26 14-47 0,-19-1-32 15,5 4-69-15,3 3-17 0,1 9 28 16,30-22-106-16,-32 16 124 0,-2 6 0 15,-2 0-23-15,-2 25 1 0,-6-25-6 16,3 63 36-16,-11-40 28 0,-7 0 21 16,1 2-12-16,-2 0-23 0,-1 28 53 15,-21-29-41-15,21 1 43 0,-27 1-58 0,27-1 23 16,-34-1-24-16,-5 14-6 16,20-18-33-16,0-3-21 0,4-7 21 0,1 0-17 15,-9-1 21-15,15-4-86 0,3-5-5 16,1 0-32-16,4 0-62 0,0 0 93 15,0-17 48-15,0 17 49 0,25 0-13 16,-25 0 18-16,27 0 52 0,2 0 186 16,-11 0-45-16,0 24 34 0,-3-24 40 15,-1 28-16-15,1-8-35 0,10 25 109 0,-14-22-191 16,-3 5-19-16,2 1-48 0,-1-1 24 16,7 22-191-16,-5-30-102 0,-4 0-70 15,3-6-158-15,-2-9-137 0,-1-2-62 16,9-3-1284-16,-8 0 896 0,-1-25-79 15,3 6 368-15,-2 0 181 0</inkml:trace>
  <inkml:trace contextRef="#ctx0" brushRef="#br0" timeOffset="69921.4297">27886 10663 3641 0,'0'0'271'16,"0"0"76"-16,0 0 188 15,0 22 65-15,0 2 331 0,0-3-584 0,0-7 10 16,0 6-50-16,0 1-79 0,0-1-27 16,0 29-60-16,0-27-127 0,0-1-21 15,12 8-15-15,-12 0-42 0,0 22-221 16,15-30 57-16,-15-1-69 0,0-3-132 16,9-5-63-16,-9 1-140 0,0-2-1022 15,0-11 685-15,0 0 73 0,0 0 116 16,0-19 169-16</inkml:trace>
  <inkml:trace contextRef="#ctx0" brushRef="#br0" timeOffset="70369.9834">27806 10740 2934 0,'-6'-1'228'0,"4"-3"125"0,2 4 86 15,0 0 8-15,0-9-129 0,0 9 72 16,20-2-319-16,-20 0-30 0,27-2-73 15,-7 1 71-15,-1-1-58 0,20 0 42 16,-16 0-47-16,-1 2 19 0,3 1 29 16,-5 0-29-16,16 1-5 0,-17 0 10 0,-9 0-10 15,-3 19 31-15,-2-19 5 16,-5 14 38-16,0 5-11 0,-24-6-141 0,24 1 44 16,-26-2 79-16,26 0-30 0,-47 8 132 15,47-8-135-15,-23-1-10 0,10 0-76 16,5-4 98-16,-2 2-35 0,5 4-36 15,-1-5 39-15,6-7-24 0,0 2 31 16,0-3-11-16,0 0-30 0,27 0 62 16,-27 0-21-16,31 0 3 0,-16 0 38 15,4 0-23-15,27 0 134 0,-24 0-89 16,0 0 50-16,-2 25-107 0,-6-25 85 16,12 18 193-16,-21 4-50 0,-1-22-114 15,-4 23-45-15,0-10-32 0,0-13-47 16,-23 42 55-16,-12-24-46 0,13-6 0 0,-5 3 6 15,0-4-29-15,-38 9 15 16,-31-7-272-16,34-13-218 16,34 0 89-16,4 0-200 0,0-19-178 15,-10-6-1265-15,24 25 1289 0,4-18 238 16</inkml:trace>
  <inkml:trace contextRef="#ctx0" brushRef="#br0" timeOffset="71435">26118 11450 2351 0,'-6'0'73'0,"4"0"73"16,2 13 137-16,0-13 475 16,0 5-397-16,29-5 46 0,-10 6-147 15,4-6-38-15,56 6-99 0,-24-6-43 16,14 0 26-16,16 0 195 0,18-17-128 16,24 17 82-16,171-30 147 0,-118-9-243 0,23 21-87 15,16-3-66-15,18-4-43 0,261-4 12 16,-243 17 62-16,17 3 29 0,0 9 107 15,-10-5 48-15,-5 5 30 0,194 0 171 16,-250 0-320-16,-24 0-22 0,-26 0-17 16,-34 0-11-16,45 0 112 0,-118-18-106 15,-11 18-32-15,-14-18-26 0,-11 18 0 0,-8-19 0 16,0 19 0-16,-22-14 0 0,-5 1 0 16,27 13 0-16,-33-11-28 0,15 11-222 15,4 0-300-15,-7 0-1368 0,21 0 554 16,-17 0-78-16,17 0 207 0,0 0 321 15</inkml:trace>
  <inkml:trace contextRef="#ctx0" brushRef="#br0" timeOffset="131710.7517">24811 10065 1623 0,'-16'0'41'0,"16"0"49"0,0 0 30 16,-10-18 11-16,10 18 98 0,0 0-92 0,0-16 96 16,0 16-155-16,0 0 11 0,24 0-17 15,-6 0-13-15,36 0-16 0,-16 0-43 16,9 0-6-16,11 0 20 0,17 0 5 16,3 0 19-16,95 0 111 0,-81 0-67 15,-2 0 8-15,-2 0-39 0,-6 0-21 16,-11 0-17-16,39 0-94 0,-68 0-79 15,-10 0-64-15,-11 0-115 0,-6 0-249 16,-7 0-688-16,-8 0 789 0</inkml:trace>
  <inkml:trace contextRef="#ctx0" brushRef="#br0" timeOffset="132518.0519">25865 11972 2859 0,'0'0'123'0,"0"0"54"0,0 0 179 15,0 0 70-15,0 0 308 0,0 0-457 0,18 0-65 16,-18 0-76-16,0 0 180 0,0 0-84 16,18 17 245-16,-18-17-253 0,12 0-24 15,-12 28 22-15,11-28 27 0,-1 42 217 16,-2-15-251-16,-2 10-72 0,-3 0-38 15,1-1-63-15,0 5-42 0,5 47 0 16,-9-41 0-16,0-2 0 0,0 0 0 16,0-1 0-16,0 25-62 0,-20-40-130 15,20-11-122-15,0-1-203 0,-20-1-194 16,20-8-163-16,-11-8-1386 0,11 0 1061 16,0-27 218-16,0 10 358 0</inkml:trace>
  <inkml:trace contextRef="#ctx0" brushRef="#br0" timeOffset="133024.9769">25898 12079 2475 0,'0'0'245'0,"-17"0"-55"15,17 0 117-15,0-20-52 0,-11 20 10 16,11-13-28-16,0-6-14 0,0 6-215 16,0 13 14-16,0-21-22 0,28 4-34 0,-28 5 126 15,39-17-142-15,-21 17 43 0,43-29-96 16,-37 34 99-16,-3 1 1 16,-2 3 8-16,0 2 32 0,12 1 148 15,-22 33-32-15,-3-13-2 0,-1 5 10 16,-5-2-5-16,0 4-57 0,0 36 74 15,-26-27-134-15,26-2-49 0,-21 0 25 16,7-1-51-16,-10 26 76 0,8-32-56 16,-1-1 75-16,-2-5-46 0,1-7-44 15,7 2 17-15,-12 7-199 0,15-19 142 16,3-2-61-16,-1-2-50 0,4 0 133 16,-3 0-242-16,5-17 209 0,0 17 10 15,24-20 85-15,-1 5 21 0,-23 15 89 16,27 0 11-16,-12 0 85 0,15 24 159 15,-16-24-164-15,-2 30-45 0,0-7 62 16,12 49 237-16,-18-46-488 16,3 1-86-16,8 21-9 0,-10-26 22 15,2-2 47-15,-4 1-193 0,5-8-63 16,4 8-987-16,-12-17 529 0,5-4-230 16,-3 0 261-16,1 0 25 0,0-30 189 0</inkml:trace>
  <inkml:trace contextRef="#ctx0" brushRef="#br0" timeOffset="133257.5185">26424 12356 3093 0,'5'-1'114'15,"-5"1"122"-15,0 0 139 0,0 0 98 16,0 0-87-16,0 21 199 0,-18-21-400 0,18 24-21 15,0-8-98-15,0 1 29 16,0 25-45-16,0-18-70 0,0 1 0 0,16-2-71 16,-16 6-23-16,0-7-75 0,0 14-561 15,0-17 170-15,9-4-71 0,-9-3-73 16,0-4-120-16,0-1-495 0</inkml:trace>
  <inkml:trace contextRef="#ctx0" brushRef="#br0" timeOffset="133696.7837">26436 12368 3035 0,'-18'-4'97'0,"18"-2"93"0,0-1 14 16,-16 3 42-16,16-4-75 0,-12-1 70 15,12 1-167-15,0 2 40 0,0-6-117 16,21 6-3-16,6-9-138 0,-27 5 79 15,38 4-23-15,-19 1 22 0,3 0-2 16,-4 5 18-16,22 0 10 0,-22 0 34 16,-2 0 2-16,-1 23-6 0,-6-23 29 15,-3 21 31-15,-2 8 105 0,-4-16-72 16,0 4-24-16,0 0-12 0,-27 2-39 0,27-1 30 16,-23 18 3-16,0-21 13 0,23 2-96 15,-23-5-6-15,23 0-8 0,-17 5-110 16,4-14 77-16,13-3-21 0,0 0-19 15,0 0 34-15,0 0 15 0,0 0 13 16,28 0 92-16,-28 0 31 0,30 0 27 16,-10 0 67-16,-1 0 137 0,23 0 176 15,-24 0-268-15,0 0-115 0,-4 24 68 16,-4-24-38-16,-5 54 73 0,-5-37-129 16,0 1 24-16,0 1-74 0,-31 3 9 15,31-5 9-15,-59 8-111 0,37-17 43 0,-5-8-206 16,-2 7-143-16,0-7-242 0,-28 0-1266 15,30-28 976-15,-4 9 244 16</inkml:trace>
  <inkml:trace contextRef="#ctx0" brushRef="#br0" timeOffset="134364.9055">26946 9626 2920 0,'-2'0'188'0,"-3"0"143"0,3 0 122 15,2 0 19-15,0 0-95 0,29 0 172 0,-7 0-420 16,8 0-11-16,12 0-78 0,16 0-64 15,84 0-89-15,-58 0 104 0,8 0-36 16,4 0-120-16,1 0 43 0,-12 0-301 16,58-14-805-16,-87 14 470 0,-16 0-98 15,-15 0 125-15,-18 0 116 0</inkml:trace>
  <inkml:trace contextRef="#ctx0" brushRef="#br0" timeOffset="135403.6049">27083 12260 2459 0,'-15'0'92'0,"15"0"78"15,-14 0 115-15,14 0 154 0,0 0 22 16,0 0 354-16,0 0-536 0,0 0-46 15,0 0-30-15,0 0-109 0,27 16 160 16,-27-16-188-16,0 24 15 0,22-11-60 16,-22 3-4-16,0 2 0 0,0 18 49 15,0-13-123-15,0-3-33 0,0-3-81 16,0 0-47-16,0 12-416 0,0-14 116 16,0-6-154-16,0-4-160 0,0 0-133 15,0-3 144-15</inkml:trace>
  <inkml:trace contextRef="#ctx0" brushRef="#br0" timeOffset="135592.0305">27018 12372 2825 0,'18'0'122'0,"-18"0"24"0,27 0 57 16,-10 0 26-16,34-22 16 0,-18 22-198 0,0-24-84 15,5 8-143-15,-2 2-105 16,3 1-172-16,24-8-902 0,-38 21 688 0,-6-12 171 16</inkml:trace>
  <inkml:trace contextRef="#ctx0" brushRef="#br0" timeOffset="136046.4151">27512 11925 3388 0,'0'0'62'0,"0"0"88"16,-22 22 439-16,22 7-274 0,0-9-27 16,-18-2-68-16,18 9 2 0,0 1-32 15,0 36 122-15,0-25-257 0,0 0-23 16,0 4-55-16,0 3 64 0,0 30 99 15,0-40-31-15,0-4-40 0,0-3 40 16,16-5-33-16,-16-5-33 0,0 12 41 16,0-17-85-16,0-3-21 0,0-7-3 15,0-4 17-15,0 0-124 0,9-37-6 16,-9 19 30-16,10-4 32 0,-5-5-38 16,-1 1 3-16,12-18 6 0,-9 25 66 15,-1 4 45-15,2 1-1 0,1 3 34 0,11 3 55 16,-9 0-39-16,-2 8 43 0,3 0 46 15,1 0-35-15,-2 23-6 0,11 7 34 16,-12-8-83-16,-3-3-16 0,-1-1 2 16,-1 3-14-16,5 20 59 0,-5-26-63 15,-4-1 7-15,1 1-28 0,-2 6-15 16,2-7-30-16,-2 6-283 0,0-8 80 16,0 1-78-16,0-4-92 0,0-7-236 15,0-2-1092-15,0 0 763 0,0 0 147 0,0-23 254 16</inkml:trace>
  <inkml:trace contextRef="#ctx0" brushRef="#br0" timeOffset="136251.6568">27947 12377 4379 0,'1'0'116'15,"1"0"97"-15,-1 0 33 0,0 0-82 16,-1 0 37-16,0 20 13 0,0-20-118 15,1 0-77-15,1 26 1 0,5-10-40 16,-1 15-102-16,-2-16 21 0,2-1-33 16,-4 3-88-16,0 0-169 0,1-9-194 15,-3 3-778-15,0-11 497 0,0 0 167 0,0 0 132 16,0 0 93-16</inkml:trace>
  <inkml:trace contextRef="#ctx0" brushRef="#br0" timeOffset="136381.7027">27966 12194 3828 0,'0'24'48'0,"0"-2"-4"0,0-22-13 0,0 27-80 15,0-12-121-15,0-15-167 16,0 34-984-16,0-20 508 0,24-5 149 16</inkml:trace>
  <inkml:trace contextRef="#ctx0" brushRef="#br0" timeOffset="136734.9592">28140 12383 2848 0,'0'0'152'0,"0"0"-20"16,0 0 53-16,0 0 63 0,0 14-142 0,28-14-55 15,-28 0-26-15,31 0-19 16,12 0-149-16,-21 0 97 0,-2 0-135 0,-1 0 7 15,0-17-1-15,-2 17-31 16,4 0 65-16,-12-19 105 0,-4 5 28 0,-1 14-6 16,-4-20 5-16,0 10 9 0,0-16-14 15,0 13 6-15,-23-1 3 0,23 6 6 16,-25-2 22-16,-2-9 91 0,10 14 0 16,-2 2 44-16,0 3 39 0,0 0 55 15,3 19 1-15,-16 10 374 0,15-8-366 16,11 2-31-16,-4 3-54 0,7 3-86 0,3 1 35 15,0 29 113-15,24-29-139 16,-24-2-145-16,39-8-37 0,-12 5-37 16,35 8-572-16,-27-26-18 0,2-3-368 0,-1-2-55 15,0-2 260-15</inkml:trace>
  <inkml:trace contextRef="#ctx0" brushRef="#br0" timeOffset="137462.9622">28806 9890 2495 0,'-2'0'64'0,"1"0"63"0,0 3 272 16,1-3-150-16,0 0 28 0,20 0 62 15,0 0-42-15,9 0-107 0,58 0-127 0,-22 0-78 16,16 0 22-16,17 0-16 0,20-26-9 16,167 1-58-16,-114 25 56 0,18-28 4 15,23 12-17-15,9 0 0 0,8 1 14 16,225-7 51-16,-233 11-155 0,-19 0-159 15,-18 2-157-15,-32-2-196 0,-28 2-137 16,36-8-518-16,-114 7 847 0,-21-1 258 16</inkml:trace>
  <inkml:trace contextRef="#ctx0" brushRef="#br0" timeOffset="138350.0599">28654 12073 2324 0,'0'0'80'0,"13"-15"301"16,-13 15-27-16,0-14 65 0,0 14 12 16,12 0 25-16,-12-9-90 0,0 1 132 15,0 8-316-15,0-8-50 0,0 8 79 16,0 0 45-16,26 0 220 0,-26 20-336 16,18-20-6-16,-18 30-52 0,19-9 57 0,-19-2-66 15,11 25-63-15,-11-25-18 0,11 5 2 16,-11-2-13-16,0 0 2 15,0 14-313-15,0-21 8 0,0-1-133 0,0 2-70 16,0-7-248-16,0-2-134 0,0-7-1132 16,0 0 1218-16,-20 0 273 0</inkml:trace>
  <inkml:trace contextRef="#ctx0" brushRef="#br0" timeOffset="138535.9959">28656 12250 5093 0,'0'-21'121'15,"19"21"46"-15,-5-20 17 0,5 20-44 16,3-17 10-16,9 2-119 0,33-2-222 16,-30 17-116-16,-2-13-286 0,-5 13-225 15,-2 0-241-15,9-8-998 0</inkml:trace>
  <inkml:trace contextRef="#ctx0" brushRef="#br0" timeOffset="139240.7739">29184 11774 2770 0,'4'0'149'0,"-2"0"159"16,0 0 134-16,-1 23 93 0,5 3 242 16,-6-6-466-16,0 8-34 0,0-1 44 15,0 8 6-15,0 44 153 0,0-35-357 16,0 7-44-16,0 3-44 0,0 6 12 0,0-8 10 16,0 47 64-16,0-45-93 0,0-12 21 15,0 0-50-15,0-8-6 0,0 13 12 16,0-26-3-16,0-4 26 0,0-14-35 15,0 2 7-15,0-5 18 0,0 0-41 16,0-25-10-16,0 6 0 0,0-5-35 16,0 2-25-16,0-40-167 0,0 31 92 15,0-9 29-15,0-1 23 0,0-2-8 16,0-40 40-16,-20 41 69 0,20-3-16 16,0 3-78-16,0 2 52 0,0 3-39 15,0-37 149-15,0 39-79 0,0 6 22 16,23 2-24-16,-23-1-47 0,20-12 98 15,2 33-140-15,-9-12 68 0,1 5-43 16,2 4 20-16,-1-2 91 0,6 3-57 0,-12 7-4 16,10 15 75-16,-19-13-6 15,0 37-69-15,0-15 34 0,0 2 18 16,-23 29 44-16,5-23-93 0,18 0 53 16,-26 2-44-16,13-3 69 0,1 1 14 15,-11 23 13-15,13-29-71 0,-3-5 8 16,6-4-23-16,7-3-30 0,-7-7-257 0,7-5 79 15,0 0-56-15,0-22 50 16,21 22-120-16,-21-26 11 0,25 11-261 16,7-3 432-16,-12 18 66 0,1-23 47 15,-1 12 55-15,3 11 42 0,19-9 157 16,-24 9-33-16,0 0 52 0,-2 0 66 0,-6 19 39 16,0 8 282-16,-10-27-365 0,0 36-59 15,0-19-22-15,-22 5-5 0,22-1-64 16,-27 23-70-16,-9-22-7 0,13-2-7 15,1-3-26-15,0 4 65 0,-28 7-164 16,24-21 28-16,2-5-100 0,0 0-150 16,4-2-262-16,0 0-106 0,-8-26-1033 15,17 26 1022-15,4-28 181 0</inkml:trace>
  <inkml:trace contextRef="#ctx0" brushRef="#br0" timeOffset="139545.7391">29839 11715 2581 0,'0'-8'42'0,"0"4"81"16,0 4 125-16,0 0 528 15,0 0-340-15,0 0-56 0,0 0-105 0,0 0 25 16,0 0 194-16,0 31-233 0,-19-9 3 16,19 10-19-16,-18 3 12 15,3 4-12-15,-7 53 40 0,8-41-230 0,0 0-29 16,-1 3-19-16,7-4-38 0,2 42-116 16,6-53-73-16,0-4-187 0,24 0-131 15,0-13-288-15,1-8-304 0,35-2-1409 0,-29-12 1639 16</inkml:trace>
  <inkml:trace contextRef="#ctx0" brushRef="#br0" timeOffset="139808.9821">30101 11838 3122 0,'0'0'156'0,"0"0"130"0,0 0 126 16,0 20 76-16,0-20-120 0,16 36 155 16,-16-16-279-16,16 6 31 0,-16 0-2 15,9 7-56-15,-9 4-105 0,0 43-29 0,0-36-110 16,0-3-72-16,0 8 15 0,0-11-34 16,-22 25-266-16,22-39 34 0,-14-2-58 15,14-5-127-15,0-5-192 0,0-10-72 16,0 1-867-16,0-3 1019 0,0 0 209 15</inkml:trace>
  <inkml:trace contextRef="#ctx0" brushRef="#br0" timeOffset="140257.8182">30019 11935 4053 0,'-13'-9'173'0,"8"1"-21"16,0 5 138-16,3-3-81 15,2 1-30-15,0-8-65 0,20 3-90 0,-20 0 32 16,31-1 126-16,-10-2-186 0,6-2 8 16,29-11-123-16,-25 17 122 0,0 3-11 15,-1 1-10-15,-3 4-27 0,14 1-41 16,-26 0 40-16,-5 23 24 0,-2-23 39 16,-6 24-41-16,-2-8 36 0,0 21 86 15,-20-17-38-15,20 4 13 0,-23-5-33 0,5 6 37 16,-19 27 106-16,20-29-200 0,-2 1 36 15,0 1 2-15,-32 36 101 16,40-44-122-16,0-5 72 0,-3 12-167 16,11-16 26-16,3-5-25 0,0-3 13 15,0 0-65-15,0 0 6 0,19 0-121 16,7 0 111-16,-26-22 48 0,27 22-14 16,-13 0 65-16,3-17 71 0,11 17 135 15,-28 0-57-15,16 0 30 0,-7 0-8 16,-3 18 47-16,12 28 239 15,-16-28-303-15,8 24 144 0,-8-23-179 16,2 1-79-16,-2-2-62 0,3-2 21 16,8 15-258-16,-4-19 124 0,-6-4-227 0,6-5-156 15,-1 0-167-15,2-3-208 0,11-21-735 16,-11 21 1070-16,-1-33 260 0</inkml:trace>
  <inkml:trace contextRef="#ctx0" brushRef="#br0" timeOffset="140497.7048">30566 12085 3161 0,'0'0'92'0,"0"0"132"0,-22 0 109 16,0 41 757 0,10-9-724-16,12-18-254 0,0 3-3 0,-9-1-25 15,9 0-63-15,0 6 8 0,0 21-53 16,0-24 6-16,0 3-27 0,17-1-16 15,-17-3 28-15,45 7-159 0,-30-19 88 16,7 1-35-16,-4-1-66 0,0-5-136 16,1-1-123-16,11-19-712 0,-18 19 646 15,-1-20-75-15,-4 20 46 0,0-29 72 16,-5 13 89-16</inkml:trace>
  <inkml:trace contextRef="#ctx0" brushRef="#br0" timeOffset="140704.6539">30478 12250 2804 0,'0'0'84'0,"0"0"85"16,0 0 91-16,23 0 354 0,-23 0-375 15,19 0-54-15,-6 0-44 0,3 0-98 16,2 0-67-16,24-21-348 0,-21 21 45 15,-4-21-105-15,-4 21-65 0,0-16-158 16,-5 16-46-16,1-10-458 0</inkml:trace>
  <inkml:trace contextRef="#ctx0" brushRef="#br0" timeOffset="140865.543">30512 12104 2818 0,'-1'0'153'15,"-1"0"100"-15,2 0 477 0,0 0-425 16,24 0-85-16,-24 0-31 0,32 0-99 16,-11-24-128-16,27 24-649 0,-27-14 50 0,0 14-303 15,-2 0 1-15,1-12 158 16</inkml:trace>
  <inkml:trace contextRef="#ctx0" brushRef="#br0" timeOffset="141104.8963">30918 11647 3063 0,'0'0'202'0,"0"0"549"16,0 34 100-16,0 3-217 0,0-7-307 16,0 2-18-16,0 13-61 0,0 3-91 15,-19 60-32-15,-6-50-111 0,25 1 0 16,-34 1-13-16,16 0-16 0,-18 44-106 15,23-62-39-15,0-5-66 0,5-5-73 16,8-8-162-16,0-6-224 16,0-2-1192-16,0-16 786 0,28 0 258 0,-28 0 284 15</inkml:trace>
  <inkml:trace contextRef="#ctx0" brushRef="#br0" timeOffset="141339.2028">31224 11571 3878 0,'0'30'142'0,"-19"-5"121"0,19 0 86 16,-23 8 100-16,23 1-30 0,-18 49 302 16,1-35-415-16,17 7-101 0,-13 0-25 15,3 5-125-15,-8 54-76 0,7-53-37 0,2-5-54 16,-1-7-71-16,2-1-111 0,0-10-173 15,0 23-905-15,5-39 400 0,3-8-180 16,0-4 137-16,0-5 243 0</inkml:trace>
  <inkml:trace contextRef="#ctx0" brushRef="#br0" timeOffset="141759.2058">31530 11775 2833 0,'0'0'165'16,"-25"0"158"-16,25 19 669 16,-16-19-535-16,16 18-107 0,0-18 13 0,0 29 2 15,0-13 326-15,0 10-398 16,0 5-48-16,0 3-35 0,19 1-70 0,-19 7-54 15,0 42 44-15,0-38-124 0,0 0-10 16,0-9-13-16,0-4-84 0,0 21-152 16,0-32-9-16,0-8-98 0,0 0-141 15,0-4-147-15,0-8-229 0,0-1-1087 16,0-1 995-16,0-24 218 0,0 24 273 16</inkml:trace>
  <inkml:trace contextRef="#ctx0" brushRef="#br0" timeOffset="142195.9325">31432 11780 2971 0,'-2'-12'94'0,"-1"4"90"16,1-9 82-16,2 8 96 16,0-8 282-16,23 8-400 0,-23-1-81 0,24 1-82 15,-5-1-30-15,0 4-13 0,30-11-24 16,-27 12-32-16,6 5 22 0,-1 0 14 15,-2 0-13-15,-1 0 23 0,17 25-78 0,-26 4 25 16,-1-12-23-16,-6 9 43 16,0-5 10-16,-2 22 92 0,-6-22-38 15,0 1 8-15,0 0-153 0,-25 5 105 0,25-13 20 16,-46 32 172-16,28-19-61 0,-2-4-102 16,1 4-35-16,-2-7 11 0,-12 16-61 15,19-19 36-15,-4 2-43 0,6-5-19 16,5 0 7-16,3-3-20 0,0 15-92 15,4-20 105-15,0-5 23 0,23 0-16 16,-23-1-31-16,46 0-89 0,-24 0 109 16,0-19-19-16,-4 19 84 0,0 0 54 15,1 0 2-15,10 19 168 0,-17-19-144 16,-5 27 22-16,-7-12-38 0,8 3-4 16,-8 20-69-16,0-27 27 0,0 11-4 15,0-3 8-15,0 2 27 0,0-8-151 16,0 13-563-16,0-20-3 0,0 1-73 0,0-7-170 15,22 0 30-15,-22 0 201 0</inkml:trace>
  <inkml:trace contextRef="#ctx0" brushRef="#br0" timeOffset="142501.4853">32009 12083 3101 0,'0'0'448'0,"0"0"-22"0,0 0 102 0,0 0-105 16,0 0-32-16,-19 24-49 0,19 1 361 16,0-25-525-16,-13 28-53 0,13-16-94 15,0 5-68-15,-9 19 60 0,9-17-22 16,-7-2 11-16,0 2-11 0,5-1-20 16,-5 1 8-16,-1 8-12 0,5-17-31 15,2 0-14-15,1-6-87 0,0 1-14 16,0-4-284-16,21-1 201 0,-21 0 80 15,27 0 0-15,-10-24 33 0,1 24 16 16,27-18-276-16,-21-1 157 0,0 7 40 16,-4 12-2-16,1-13-75 0,-1 13 3 0,7-12-463 15,-17 12 309-15,-3 0-140 0,-5 0-9 16,2 0 88-16</inkml:trace>
  <inkml:trace contextRef="#ctx0" brushRef="#br0" timeOffset="142789.9793">32363 11509 3731 0,'24'0'213'16,"-24"0"140"-16,34 0 653 0,-17 17-541 16,-1 3-32-16,1 1-77 0,0 9-27 15,-4 3-177-15,5 62-95 0,-18-35-79 16,0 5 2-16,0 7-84 0,-32 7-125 0,-26 85-651 16,22-83 120-16,-3-2-210 0,-2 0-194 15,0-8-79-15,0-8 336 0</inkml:trace>
  <inkml:trace contextRef="#ctx0" brushRef="#br0" timeOffset="153062.3701">9599 2453 3493 0,'-2'0'141'15,"-3"0"299"-15,0 0-86 0,5 0-95 0,0-16-13 16,0 16 10-16,0-16 28 15,0-2-128-15,0 18-72 0,0-23 58 16,17 2-78-16,-17 0-49 0,35-29-203 0,-35 16 170 16,25 2 42-16,-5-4-65 0,-4 8 211 15,5-53-271-15,-11 38 168 0,-10 6-75 16,7-7-40-16,-3-1 62 0,-4 4-89 16,0-42 96-16,0 51 67 0,0 1 164 15,0 1-165-15,0 6 39 0,0 6-15 16,0 5-46-16,0 5 8 0,0 1-19 15,0 4-80-15,0 0 87 0,0 3-9 16,19 0 25-16,-19 27-12 0,20-5-1 16,-20 7 73-16,53 51 15 0,-30-32-32 15,-5 10 40-15,10 2-13 0,-4 3 28 0,-4-1-19 16,18 58 73-16,-19-60-229 0,-4-7 10 16,0-14-71-16,-3-12-64 0,11 21-433 15,-12-33 130-15,-4-8-188 0,1-5-149 16,-2-2-259-16,-2-21-113 0,-3 1-1151 15,-1 20 1588-15</inkml:trace>
  <inkml:trace contextRef="#ctx0" brushRef="#br0" timeOffset="153260.3143">9714 2080 5163 0,'19'0'19'0,"-19"0"93"0,53 0 459 16,-28 0-181-16,7 0-62 0,5 0-151 16,-2 0 120-16,2 0-322 0,36 21-527 15,-41-21 27-15,-5 0-157 0,-4 0-235 16,-7 0-172-16,19 0-1132 0,-25 0 1571 16</inkml:trace>
  <inkml:trace contextRef="#ctx0" brushRef="#br0" timeOffset="153473.9743">10277 1988 4246 0,'0'26'300'16,"0"-26"-113"-16,0 27 46 0,0-8 303 15,0 9-297-15,0-11 12 0,0-3-169 16,0-14 4-16,23 36-17 0,-23-19-171 15,21-1-110-15,-7-9-68 0,-14-1-209 16,14-6-181-16,0 4-1189 0,-14-4 846 16,10-19 240-16,-10 19 328 0</inkml:trace>
  <inkml:trace contextRef="#ctx0" brushRef="#br0" timeOffset="153778.9301">10300 1777 4050 0,'0'0'98'0,"0"0"64"16,23 25-6-16,-23-25 56 0,0 0-2 16,0 32-105-16,0-11 15 0,0-21-62 0,0 18-5 15,0-18-37-15,0 14-36 16,0-7-131-16,0-7 129 0,0 0-46 0,0 0-17 15,-27 0 42-15,27-23-174 0,0-3-108 16,0 26 115-16,0-22 187 0,0 5 5 16,0 3-11-16,0-18 89 0,0 23 37 15,0 9 267-15,0 0-261 0,0 0-11 16,0 0-71-16,0 67-456 0,0-67 16 16,0 29-175-16,0-29-249 0,0 15-122 0,25-15 215 15</inkml:trace>
  <inkml:trace contextRef="#ctx0" brushRef="#br0" timeOffset="154021.7093">10623 1910 4939 0,'0'0'77'15,"0"0"125"-15,0 0-26 0,0 0 24 16,0 0 66-16,0 0-3 0,32 0-242 16,-13 0-80-16,2-22 27 0,7 22-134 0,21-14-255 15,-28 14 81-15,5 0-79 16,-3 0-172-16,-4 0-120 0,0 0-87 0,-4 0-592 16,-11 0 824-16,-4 0 208 0</inkml:trace>
  <inkml:trace contextRef="#ctx0" brushRef="#br0" timeOffset="154175.9333">10684 2034 3821 0,'18'0'186'0,"5"0"54"16,5 0 33-16,7 0-149 0,16 0-610 15,-25 0-154-15,-3 0-322 16,-2-29-31-16,-10 29 188 0</inkml:trace>
  <inkml:trace contextRef="#ctx0" brushRef="#br0" timeOffset="155940.5913">11123 5704 2996 0,'0'0'387'0,"0"0"-83"16,-21 0 194-16,21 0-58 0,0 0-30 15,-24 0 509-15,24 0-535 0,-16 0-26 0,16 0-167 16,0 0 19-16,0 0-1 0,30 15 39 16,-7-15-193-16,8 0-66 0,8 0 32 15,4 16-26-15,63-16 48 0,-51 0-51 16,6 23 39-16,-5-23-15 0,-2 24 25 15,-7-5 16-15,38 22 59 0,-64-12-35 16,5-9 0-16,-12 1-27 0,0 1-3 16,-5 17-37-16,-9-22-14 0,0-3 0 15,0 10 0-15,0-11 0 0,0-5 0 0,0 3 0 16,-19-6 0-16,19-3 0 16,0-2 0-16,0 0 0 0,0 0 0 15,0 0 0-15,0 0 0 0,0 0 0 0,0 0 0 16,0 0 0-16,0 0 0 0,0 0 0 15,0 0 0-15,0 0 0 0,0 0 0 16,-22 0 0-16,22 0 0 0,0 0 0 16,0 0 0-16,0 0 0 0,0 0 0 15,0 0 0-15,0 0 0 0,0 0 0 16,0 0 0-16,0 0 0 0,0-17 0 16,0 3 0-16,0 14 0 0,0-25 0 0,0 25 0 15,0-16 0-15,0-6 0 0,0 10 0 16,0-3 0-16,0 1 0 0,0 6 0 15,-20-28 0-15,20 18 0 0,0 5 0 16,0 1 0-16,0 0 0 0,0-5 0 16,0 6 0-16,0 5 0 15,0 4 0-15,0 1 0 0,0 1 0 16,0 0 0-16,0 0 0 0,0 0 0 16,0 0 0-16,0 0 0 0,0 20 0 15,0-20 0-15,0 29 0 0,27-29 0 16,-27 29 0-16,0-5 0 0,16-7 0 15,-16 2 0-15,13 11 0 0,-4-13 0 16,1-3 0-16,-10 0 0 0,10 1 0 16,4 3 0-16,-14-7 0 0,11-6 0 0,-10 3 0 15,-1-4 0-15,0-2 0 0,0 0 0 16,0-2 0-16,0 0 0 0,0 0 0 16,0 0 0-16,0 0 0 0,0 0 0 15,0 0 0-15,-19 0 0 0,19 0 0 16,0 0 0-16,-20 0-37 0,0 0 35 15,6 0-4-15,1 0 5 0,-5 0 29 16,-20 25-33-16,17-25-11 0,0 0 13 16,4 22 6-16,1-22 0 0,3 0 15 0,-10 22-8 15,19-22-10-15,4 0 0 0,0 0-6 16,0 0-60-16,27 0-264 0,9-24 50 16,-16 24-42-16,-1-32-21 15,3 12-104-15,-4 6-11 0,10-27-590 0,-16 24 392 16,-12 4-92-16,8 2-189 0,-8 1 22 15,-29-9-392-15</inkml:trace>
  <inkml:trace contextRef="#ctx0" brushRef="#br0" timeOffset="156965.3426">11097 6108 1965 0,'0'11'133'0,"0"-11"122"16,0 0 148-16,0 0 196 0,0 6 11 16,0-6 387-16,0 0-678 0,0 0-52 15,0 0 62-15,0 0 58 0,0 23 165 16,0-4-388-16,0-19-8 0,0 25-78 16,0 0 123-16,20-2-138 0,-20 24-36 15,0-12-69-15,0-9 5 0,20-3-29 16,-20-1 35-16,17 5-406 0,-17-14 53 15,14-1-174-15,-14-12-57 0,8 9-233 16,0-6-48-16,-1 1-1087 0,-3-4 1235 16,-1 0 224-16</inkml:trace>
  <inkml:trace contextRef="#ctx0" brushRef="#br0" timeOffset="157279.3679">11388 6297 3072 0,'3'-7'249'16,"-3"4"57"-16,2-2 641 0,0 0-673 15,-2 5 65-15,0 0-116 0,0 0 63 0,0 0 18 16,0 18 128-16,0 4-282 0,0-22 11 16,0 28 12-16,0-3-42 15,0 21 131-15,-20-21-138 0,20 0 8 16,0-2-41-16,0 0-26 0,0 1-44 15,-20 9-22-15,20-20-50 0,0-5 40 0,0-3-19 16,0-2-98-16,0 2-34 0,18-5 14 16,-18 0 66-16,22-25-96 0,26 6-142 15,-30 2 186-15,-3 17-10 16,1 0-71-16,9 0-354 0,-12 0 162 16,-5 0-229-16,0 0-134 0,-8 33-312 15,3-13-822-15</inkml:trace>
  <inkml:trace contextRef="#ctx0" brushRef="#br0" timeOffset="158115.0881">2100 6087 1999 0,'0'0'108'0,"0"0"61"0,-15 0 808 16,15 0-564-16,0 0 39 0,0 0-50 15,28-19 237-15,-28 19-437 0,40 0 39 16,-17 0 8-16,10 0 25 0,7 0-45 16,55 0 78-16,-35 0-202 0,3 0-35 15,-4 0-60-15,4 0 0 0,48 0-33 16,-60 0-10-16,-7 0-31 0,-8 0-43 0,-10 0-61 15,-5-19-47-15,7 19-287 16,-18 0 231-16,-9 0-16 0,-1 0-165 16,0 0-172-16,-50-21-783 0,27 21 747 0,-7 0 60 15,2-17 19-15,-2 17 135 0</inkml:trace>
  <inkml:trace contextRef="#ctx0" brushRef="#br0" timeOffset="158444.5036">2749 5903 3308 0,'0'0'157'0,"0"0"165"15,0 0 82-15,0 0 58 0,19 24 213 16,-19-24-457-16,0 15 36 0,34-15-118 16,-34 13-41-16,33-2-48 0,-16-11-119 0,3 0 21 15,1 9-64-15,2-9 38 0,-1 0 16 16,23 3-134-16,-26-3 113 0,-4 0 7 15,3 0 61-15,-9 0-32 0,-4 0 89 16,-5 0-60-16,0 0 62 0,-19 24-89 16,-3-24 91-16,-1 26-14 0,-17 5-9 15,9-11-10-15,10-8 41 0,-2 1 27 16,-1-1-89-16,-6 4 112 0,13-16-131 0,8 10 63 16,9-2-104-16,0-8 35 15,-5 0-39-15,5 0-296 0,29 0 61 0,-29-25-157 16,29 25-63-16,-10-31-312 15,20 9-868-15,-24 22 1041 0,0-19 254 16</inkml:trace>
  <inkml:trace contextRef="#ctx0" brushRef="#br0" timeOffset="158893.9543">2297 6433 2305 0,'0'0'130'0,"15"0"99"15,-15 0 176-15,9 0 184 0,8 21 482 16,-17-21-652-16,6 22-146 0,-2-7-2 15,-4 1 111-15,0 2-28 0,8 28 169 16,-8-25-465-16,0 8-35 0,0 3 24 16,0-6-72-16,17 33-120 0,-17-33-44 15,0-8-168-15,0 3-79 0,16-4-217 0,-16-8-221 16,0 11-1078-16,0-19 954 0,0-1 285 16,0 0 264-16</inkml:trace>
  <inkml:trace contextRef="#ctx0" brushRef="#br0" timeOffset="159111.0807">2604 6657 3249 0,'4'0'679'16,"-4"0"-194"-16,0 0 65 0,0 0-257 15,0 0 16-15,0 0 25 0,0 0-276 0,0 0-51 16,0 0-30-16,0 0-8 0,0 0-25 15,21 0-201-15,-21 0 43 0,0 0-100 16,0 0-154-16,0 0-179 0,0 0-758 16,19 0 741-16,-19-19 73 0,0 19 46 15,0-20 136-15</inkml:trace>
  <inkml:trace contextRef="#ctx0" brushRef="#br0" timeOffset="159219.0354">2630 6502 735 0,'16'0'10'0,"-16"18"1"16,0-18-43-16,0 0-146 0,0 21-17 0,0-21 44 16</inkml:trace>
  <inkml:trace contextRef="#ctx0" brushRef="#br0" timeOffset="159643.8883">2880 6634 3203 0,'0'24'429'0,"0"-17"0"15,0-2 46-15,0 2-132 0,0-2 20 16,0 7-46-16,0-7-178 0,0-1-92 16,0-1 15-16,0 2 27 0,0 0-8 15,0 2-12-15,0 0-43 16,0 1 34-16,0-8-28 0,0 0-15 15,0 0-34-15,0 0-10 0,0 0 2 16,0 0 35-16,31 0 30 0,-31 0-42 16,0 0-26-16,0-23-97 0,0 23 67 15,0-16 26-15,0 16-105 0,-22 0 152 16,22-22-109-16,0 6 69 0,0 2-82 16,26 3 50-16,-26 1 2 0,18 1-66 15,0-13 93-15,-18 15-2 0,0 0 41 0,12 4 37 16,-12-1 24-16,11 4 55 0,-11-4 119 15,0 4-117-15,11 0-9 0,1 0-10 16,-5 0 20-16,-3 25 78 0,3-4-102 16,-3-8-48-16,-2-13-3 0,0 24-78 15,-2-12-58-15,0 5-168 0,0-9-22 16,0-2 15-16,18-6-381 0,-18 8-328 16,21-8-1605-16,-21 0 1619 0</inkml:trace>
  <inkml:trace contextRef="#ctx0" brushRef="#br0" timeOffset="160405.2054">2615 6638 1782 0,'18'0'69'0,"-18"-13"234"0,0 13-70 15,0 0 11-15,0 0 19 16,0 0 38-16,24 0 368 0,-24 0-321 0,0 0-18 16,0 24-98-16,0-24-80 0,0 27-51 15,24 8-24-15,-24-14-51 0,0-3-88 16,0 2-170-16,0 0-183 16,0-2-234-16,0 17-1241 0,0-20 1020 0,0-2 247 15</inkml:trace>
  <inkml:trace contextRef="#ctx0" brushRef="#br0" timeOffset="166137.9667">6419 5626 1924 0,'10'0'135'16,"-10"0"75"-16,6 0 93 0,1 0 32 16,-4-19 109-16,2 19 562 0,5 0-581 15,-9 0-99-15,10 20-48 0,-9-20-8 16,2 47 298-16,-2-31-342 0,1 1-20 15,-3 4-42-15,0 1 2 0,0 2-76 16,0 21-46-16,0-22-105 0,18-4-1 0,-18 1-47 16,0-3-57-16,0 12-458 0,0-21 206 15,0-1-118-15,20-3-167 0,-20-1-121 16,0-3-155-16,17 0-772 0,-17-24 1222 16</inkml:trace>
  <inkml:trace contextRef="#ctx0" brushRef="#br0" timeOffset="166594.1034">6665 5596 3319 0,'0'0'261'0,"0"0"81"15,16 0 593-15,-16 21-643 0,0-21 34 0,0 0 8 16,17 24-32-16,-6 2 293 0,-11-8-424 15,10 4 57-15,-2-1-101 0,-1 5-13 16,-7 2 7-16,3 27 97 0,-3-25-114 16,0-1-7-16,0-3-44 0,0 1-31 15,22 19 33-15,-22-24-61 0,16-11 41 0,-16 2-53 16,0-8 10-16,0 6-71 0,0-11 22 16,0 0-41-16,0 0-44 15,0 0-2-15,0-25-41 0,0 0-150 0,0 8 105 16,0 2-26-16,23-6 2 15,-23 8-33-15,24-3 85 0,6-13-48 16,-13 11 184-16,1 7 8 0,-4 3 11 0,2 2 50 16,8-5 108-16,-10 11-13 0,-3 0-41 15,2 0 51-15,-3 17 45 0,-3-17 6 16,13 20 202-16,-20 5-194 0,0-9-17 16,0-1-24-16,-23 8 45 0,-9 9-5 15,4-18-115-15,2-2-9 0,-3 0-19 16,0 1 0-16,-36-2-73 0,31-11-33 15,6 0-58-15,2 0-57 0,-1 0-273 0,5 0-141 16,-11-23-1482-16,15 23 839 0,15-22 118 16,-4 22 427-16</inkml:trace>
  <inkml:trace contextRef="#ctx0" brushRef="#br1" timeOffset="201714.856">7739 12301 1828 0,'23'0'64'0,"-23"0"61"0,0 20 41 16,13-20 19-16,-13 20 0 0,0 5 151 16,0-8-182-16,0-3 5 0,0 3-18 0,0 0 1 15,0 20 72-15,0-15-67 16,0 4 22-16,25 0 1 0,-25 5-5 0,0-2-34 15,21 33 133-15,-21-29-194 0,12-4-22 16,-3 3-12-16,-1-3-3 0,-2-5-2 16,-1 20-35-16,2-32 21 0,-1 6 42 15,-2-6 6-15,-4 1 26 0,0-3-53 16,0-5-42-16,0-5-27 0,0 0 0 0,0 0 20 16,0-36-28-16,0-23-3 15,0 21 9-15,0-5-19 0,0-8-53 16,0 4 6-16,0-49-163 0,0 48 188 0,-22 3 12 15,22 5 40-15,0 5 9 0,0 7-109 16,0-13 91-16,0 30 34 0,0 2 127 16,0 4-113-16,0 5 75 0,0 20 136 15,0-20-118-15,0 38 53 0,0-9-79 16,0 3-55-16,22 11 28 16,-22 53-41-16,0-46 39 0,0 4-37 0,16 0-10 15,-16 1 116-15,0-3-95 0,0 25 48 16,0-48-109-16,22 0 96 0,-22-8-65 15,0-6-19-15,14-10-26 0,-14-5 39 16,0-21-132-16,12-18 73 16,-12 10 66-16,0-6-51 0,0 7 28 15,0-65-105-15,0 41 33 0,-19-1-65 0,19-1-15 16,-16 1 95-16,16 3-43 0,-15-42 112 16,3 62 1-16,12 9 106 0,0 2-24 15,0 16 33-15,0 3-11 0,0 35 87 16,0-10-82-16,0 9 50 0,0 5-66 15,23 9 4-15,-23 53-46 0,0-45-26 16,22 0 32-16,-22-5 0 0,0 0 38 0,0-8-3 16,11 25-3-16,-11-41-49 15,11-6-3-15,-11-7-53 0,0-5 45 16,13-5-154-16,-13-4 90 0,0-19-27 16,0 19 26-16,0-38 55 0,0 6-62 15,-17-52-65-15,17 24-17 0,-17 0-28 16,17-5-19-16,-23 1-10 0,-4-76-211 0,15 77 276 15,2 8 13-15,-3 16 125 0,7 3 59 16,6 7 27-16,-7 0 198 0,7 29-101 16,0 19-29-16,0 0-13 0,0 12 11 15,18 50 56-15,-18-27-107 0,0 3-1 16,0-2 38-16,0 6-9 0,19-2-85 16,-19 55 128-16,17-61-117 0,0-10 110 15,-17-4-116-15,0-5-49 0,19 7 77 16,-9-31-51-16,-2-3-8 0,-8-7-44 0,12 0-67 15,-6-27-24-15,2-26-13 0,-8 21-1 16,4-6-30-16,-4-3-58 0,0-13-71 16,-24-49-107-16,-2 57 221 0,26-10 32 15,-22 5 27-15,6 3 16 16,16 10 53-16,-21-11 71 0,21 37 17 16,0 7 45-16,0 5 22 0,0 22 23 0,0 2-44 15,0 48 106-15,0-24-119 0,0 6 55 16,0 6-3-16,0 0 4 0,17 62 66 15,-17-62-80-15,0 1 11 0,0-11 39 16,17-4-25-16,-17-6-66 0,13 17-49 16,-13-33-53-16,0-13 14 0,8-5-13 15,-8-1-25-15,0-5-136 0,0-19 55 0,0 19-27 16,0-44 42-16,0 10-40 0,0-7 5 16,-22-60-200-16,22 43 204 0,0-8-28 15,0-2-9-15,-23-2 24 0,23-46-91 16,0 65 216-16,0 7 7 0,0 6-4 15,0 16 16-15,0 9 52 0,0 9 87 16,21 4 32-16,-21 34-73 0,0 0 7 0,0 17 190 16,13 58-2-16,-13-44-157 15,9 5-67-15,-9-2-4 0,0 2-12 0,8-8 82 16,-3 43 107-16,-1-56-104 0,1-13-86 16,-5-6-7-16,0-9-20 0,0 4-32 15,27-24-5-15,-27-1-22 16,21-21-90-16,-21-1-23 0,28-4-31 0,-13-47-167 15,-15 23 221-15,0-5-24 0,0-8 0 16,0-7-96-16,0-75-345 0,-32 74 349 16,32 0 99-16,-32 8 92 0,32 10 89 15,-22 11 82-15,22-4 233 0,0 37-177 16,0 9 29-16,0 0 75 0,0 29-139 0,0 0 10 16,22 50 108-16,-22-28-49 0,23 5-13 15,-23 4-21-15,16 4 0 0,-1 71 86 16,-15-77-151-16,17-2 10 0,-17-7-30 15,10-7 3-15,-5-8-18 0,14 1-83 16,-10-33-9-16,1-2-65 0,3 0-37 16,-4-39-49-16,15-38-394 0,-14 27 252 15,-3-16 80-15,0-2 41 0,-5-14-35 16,-2-1 59-16,0-89-409 0,-25 85 329 16,25 7 98-16,-21 14 103 0,21 4 95 15,-13-13 146-15,13 55-4 0,0 13 12 16,0 7 21-16,0 25-2 0,0 6-64 0,0 52 133 15,0-37-150-15,27 11 19 16,-27 7-9-16,0 3 37 0,21 63 239 16,-8-66-172-16,-13 1-47 0,18-4 14 0,-18-4-87 15,8-10-89-15,-8 32 54 0,0-49-94 16,0-9 10-16,0-4-52 0,0-12-38 16,0-3-80-16,0-2 88 0,0-36-64 15,0 9-39-15,0-11-23 0,0-13-100 16,0-55-296-16,0 38 304 0,0-11 83 15,0-1-40-15,-24-1 57 0,4-62-31 0,20 78 218 16,0 7 8-16,0 14 57 0,-12 14-9 16,12 16 50-16,0 8 139 0,0 25-141 15,0 5 47-15,0 10-6 16,19 6 42-16,-4 60 187 0,-15-40-223 0,0 6-25 16,11 1 55-16,-11 4-60 0,0-1-24 15,0 68-124-15,0-77 43 0,0-5-2 16,23-6 108-16,-23-9-87 0,0 19 56 15,15-49-85-15,-15-2-9 0,0-2-33 16,0-7-22-16,12 0-17 0,1-57-54 16,-13 28 58-16,0-5-11 0,0-7-5 15,0-11-113-15,-22-61-293 0,-14 55 214 16,14-11 70-16,1-6 74 0,-1 1 27 0,1 6 52 16,-21-41 26-16,24 67 61 0,8 5 34 15,4 17-43-15,6 20 18 0,0 26 198 16,0-2-105-16,0 5 121 0,23 6-82 15,-23 9-16-15,18 9-2 0,-18 41 85 16,19-36-153-16,-19 0 1 0,0 2-37 16,0 5 37-16,0-6 7 0,0 50 128 15,21-56-155-15,-21-5-16 0,0-6-59 16,15-7-6-16,-1 14 18 0,-14-37-4 16,16 0-13-16,-16-2-52 0,14-10 17 15,-4-20-6-15,-10-6 20 0,8 0-56 16,-8-6-14-16,0-7 11 0,0-15-101 0,0-63-269 15,-30 55 182-15,8-1 77 0,4-11 49 16,-1 6 31-16,-18-55 37 0,25 77 80 16,12 5 6-16,-17 11 26 0,17 12-17 15,0 15 66-15,0 28 179 0,0 1-42 16,24 7 5-16,-24 11-12 0,27 7-31 16,-5 65 133-16,-22-51-206 0,23 3-2 15,-23 0-79-15,18-3 24 0,-18-4 0 16,0 46 113-16,0-61-36 0,0-10-94 0,18-11 16 15,-18-5-8-15,0 0 30 0,0-15-76 16,0-5-2-16,0 0-47 0,0-27 3 16,0 7 2-16,-24-38-102 0,1 23 46 15,23-10-46-15,-19-6-21 0,19-3-68 16,-28-58-244-16,14 59 305 0,14 2 65 16,0 2 81-16,-10 11 11 0,10 11 7 15,24-2 61-15,-24 27-10 0,25 2-8 16,-25 23 73-16,24 3 60 0,-4 29 164 15,-8-14-142-15,3 5-27 0,-1 3 29 16,-4 2-15-16,2 2-2 0,13 52-37 16,-17-49-115-16,0-12-16 0,-1 1 27 15,-3-7 5-15,3 25 33 0,-6-42-47 16,0-4-14-16,3-5-99 0,-4-12 36 16,0-36 11-16,0 12-45 0,0-9 8 15,0-50-152-15,0 30 75 0,-20-2 38 16,20-9-136-16,-31-3 17 0,-5-57-268 15,36 65 446-15,-25 6 40 0,25 17 120 16,-13 4-91-16,13 16 42 0,0 16 147 16,18 26-32-16,-18 7 68 0,20 7-44 0,-20-2 16 15,22 69 82-15,-2-53-184 16,-20 1-8-16,23-3 10 0,-14-4 14 16,-9-3-29-16,15 30 54 0,-5-49-109 15,-6-4 16-15,7-7-7 0,-11-7-68 0,0-6-40 16,0-2-72-16,0-32 68 0,0 8-20 15,0-3-39-15,-27-4 72 0,5-53-314 16,22 32 241-16,-27-3-89 0,13 2 63 16,0 6 26-16,-8-46 37 0,22 65 115 15,-13 5 60-15,13 17-16 0,0 6 109 16,0 23 65-16,0 36 246 0,21-22-303 16,-21 9-22-16,15 3-44 0,-15-1-19 15,19 50 23-15,-19-56-74 0,14-5 2 0,-14 6-16 16,0-15 11-16,9 13-29 0,-9-37-11 15,0-4-26-15,0 0-7 0,0 0-8 16,0-32-30-16,-23-22-126 0,-2 30 124 16,2-4-95-16,5-11-48 0,-7 1 0 15,1-16-105-15,-35-39-113 0,30 44 262 16,-2-13 66-16,10 1 41 0,-9 2-15 16,-20-49-2-16,39 59 81 0,2 9 51 15,4 7 40-15,5 12-2 0,0 11 23 16,27 10 167-16,17 34-103 0,-23-8 46 15,0 10-28-15,2 4 11 0,3 47 70 16,-11-47-182-16,-1 2-28 0,-4 1 29 0,-2 2 30 16,-8-6-29-16,9 32 62 15,-1-35-144-15,-8-7-10 0,0-1 6 0,0-7-18 16,-19-4-10-16,19-17-32 0,0 0-24 16,-20-30-22-16,20 7-56 0,-30-11-68 15,6-47-265-15,4 28 223 0,4-7 56 16,-12-12-11-16,5-5 91 0,-26-81-196 15,25 79 255-15,0 2-30 0,10 16 161 16,0 11 37-16,3 16-24 0,8 6 189 0,3 28-94 16,22 26 7-16,-22 1-2 0,23 5 6 15,0 51 240-15,-23-36-245 16,18 6 40-16,-18 4-134 0,19 2 15 16,-19 2-39-16,20 50-18 0,-20-53 12 0,16-4-8 15,-16-4-26-15,13-13 9 0,-4 21-34 16,-5-32 9-16,-4-14-45 0,0-12-59 15,0 0 1-15,0-19-25 0,-19-30-65 16,19 16 82-16,-21-8-16 0,21-10-14 16,-25-6-105-16,-11-68-190 0,17 58 287 15,-2 4 82-15,2 3 7 0,5 10 102 16,6 8-13-16,-2-12 53 0,10 42-31 16,0 12 42-16,0 0 25 0,0 32 16 15,25 21 193-15,-25-16-105 0,0 6-27 0,0 4-7 16,0 0 7-16,0-1-61 0,23 50 157 15,-23-54-182-15,0 1 6 0,0-4-28 16,19-5-32-16,-19 17-15 0,0-34-57 16,0 4 7-16,0-14-21 0,0-28-77 15,0 21 85-15,0-39 77 16,0 14-114-16,-19-47-181 0,1 36 24 16,5-3 43-16,0-2-74 0,0 1 12 15,-2-40-174-15,1 45 285 0,3 2 44 16,0 4 75-16,4 8-29 0,2 6 60 15,0 9 230-15,5 6 22 0,0 38 48 0,28-4-55 16,-10 11-32-16,24 63 75 0,-23-45-214 16,3 3-24-16,-2 4-37 0,-5-2-31 15,-1-6-3-15,9 58-11 0,-12-68 33 16,-2-10 2-16,-2-7 1 0,2-8 40 16,5 9-77-16,-14-34-52 0,2-2-37 15,-2-23-15-15,0 2-32 0,0-49-162 16,-26 25 146-16,26-13-21 0,-26-5-6 15,11 4-58-15,-1-10 23 0,-11-56-118 16,27 68 160-16,-13 9 135 0,13 14 61 0,0 12-31 16,0 15 174-16,0 7-50 0,24 32 3 15,-24-3 30-15,0 6-9 0,25 2 64 16,-9 45 108-16,-16-36-174 16,0 5 16-16,15-2 18 0,-15-2-36 0,0 44 141 15,0-53-163-15,0 4-7 0,0-6-31 16,0-5-18-16,0-5-48 0,0 13 13 15,0-26-42-15,0-11-15 0,0-2-16 16,0 0-16-16,0-65-94 0,0 29 60 16,-22-6-31-16,22-12-114 0,-17-2-77 15,2-10-6-15,-13-63-298 0,10 67 590 16,4 8-50-16,5 4 148 0,0 13-130 0,9-11 111 16,0 43 268-16,0 41 42 15,0-9-111-15,27 7 40 0,-27 9-64 16,22 6-1-16,-8 1-42 0,17 63 88 15,-11-61-113-15,-5-2-1 16,4-6-19-16,-4-2-16 0,19 13-3 0,-15-39-121 16,0-3-47-16,-3-13-19 0,-2 0-81 15,-5-21-20-15,11-25-220 0,-18 12 185 16,-2-7-57-16,0-10-45 0,0 0 30 16,-30-71-165-16,-2 58 405 0,14 12-12 15,4 4 59-15,14 11 142 0,-29 14-71 16,19 5 240-16,10 18-128 0,0 29 82 15,0-4-16-15,0 11-22 0,22 39 4 16,-22-32-138-16,0 2-12 0,17 1 4 0,-17-5-26 16,19-3-22-16,0 20-49 0,-19-38-26 15,11-2-49-15,-11-6-78 0,17-12-58 16,-10 0-316-16,-7-31 254 0,0 8 138 16,0-6-102-16,0-8-61 0,0-7-73 15,-32-50-581-15,3 48 573 0,12 3 173 16,1 4 54-16,16 9 52 0,-20-9-60 15,5 39 101-15,15 0-58 0,-8 21-127 0,8-21-195 16,0 46-59-16,0 17-364 16</inkml:trace>
  <inkml:trace contextRef="#ctx0" brushRef="#br2" timeOffset="207605.9075">7686 12838 911 0,'0'0'111'0,"-1"0"74"0,0 0 71 16,-1-20 54-16,2 20 89 16,0 0-242-16,0-17-17 0,0 17 7 0,0 0 14 15,0 0 16-15,0 0 232 0,0 0-216 16,0 0 2-16,0 17 17 0,0-17-18 16,0 15-16-16,38-15 52 0,-38 0-178 15,33 0 7-15,-8 0-85 0,15 0-64 16,24-19 51-16,-28 19 25 15,-4-18 136-15,9 18-146 0,1-14 14 0,-3 14 14 16,25 0-33-16,-34-13 60 0,-6 13-69 16,-2 0 33-16,-8 0 14 0,-4 0 40 15,1 0 98-15,-6 0-173 0,-4 0-87 16,0 0-21-16,-1 0 129 0,0 0 35 16,-23 22-41-16,23-22 3 0,-22 0-54 0,22 0 45 15,-31 0-20-15,-3 0 9 0,13 0-9 16,-6 0 49-16,4 0-8 0,-8 0-14 15,2 0 14-15,-32 0-27 0,32 18 16 16,-1-18 27-16,4 0-54 0,-1 0 20 16,-20 0-24-16,24 0 93 0,4 0-24 15,2 0 16-15,-2 0-28 0,2 0-5 16,-9 0 103-16,12 0-106 0,3 0 26 16,1 0-54-16,0 0-26 0,3 17 197 15,4-17-117-15,3 0-48 0,0 0-68 16,0 0 50-16,34 0-15 0,8 0-101 0,-6 0 61 15,1 0-4-15,5 0-39 16,7-25 61-16,48 25-8 0,-43-15 90 0,-6 15 3 16,4 0 0-16,-2 0 22 0,-3 0-10 15,37-24-23-15,-55 8-28 0,-8 16 29 16,-5 0 13-16,-9-14-14 0,-7 14 42 16,-25 0 157-16,25 0-164 0,-34 0-12 15,11 0-9-15,-5 0-141 0,-36 0 112 16,31 0 40-16,-7 0-11 0,1 0-25 0,0 0 4 15,-2 20-27-15,-41-20 11 0,48 0 26 16,2 0-1-16,5 0-3 16,3 0 0-16,-3 23-5 0,27-23-20 0,0 0 32 15,0 0-24-15,0 0-21 0,0 0 35 16,56 0-128-16,-24 0 87 0,3 0-69 16,11 0 42-16,4 0-34 0,10-15-73 15,46-4 48-15,-55 19 109 0,-3-16 74 16,-3 16-50-16,-9-13-15 0,11 13 23 15,-37 0-30-15,-6 0 41 0,-4 0-20 16,-29 0-95-16,-2 0-36 0,-53 21-417 16,31-21 47-16,-7 0-143 0,-3 0-61 15,-7 31 97-15</inkml:trace>
  <inkml:trace contextRef="#ctx0" brushRef="#br2" timeOffset="213254.9404">6387 15573 1455 0,'0'0'75'0,"0"0"71"16,0 0 56-16,0 0 65 0,0 0-40 15,0 0 218-15,0 0-111 0,0 0 123 16,0 0-48-16,0 0 12 0,0 29 124 16,0-29-383-16,0 35-43 0,0-13-3 15,0-2 10-15,22 4 48 0,-7 29 195 16,-15-33-241-16,18 8 45 0,-18-6-27 15,21 2-2-15,-8 29 179 0,-5-33-202 0,2 3 2 16,2-6-151-16,-8 4 57 0,0-4 2 16,6 14 11-16,-7-23-23 0,0 0-20 15,-3-1 25-15,0-7 30 0,0 0-65 16,0 0-64-16,20 0 77 0,-20 0-1 16,24 0 13-16,-7 0 125 0,24 25-137 15,-17-25-12-15,5 0-59 0,-3 27 62 16,5-27 4-16,37 24 6 0,-22-24-17 15,-3 14 26-15,6-14-25 0,-3 10 23 0,11-10 15 16,56 0-12-16,-55 0-31 0,1-18-2 16,3 18-26-16,4 0-10 0,66-24-125 15,-67 6 163-15,1 18-29 0,3-13 135 16,-4 13-107-16,3-21 7 0,71 11-85 16,-73 10 95-16,1 0 0 0,1-26 97 15,-4 26-137-15,62-27 23 0,-67 3-4 16,-2 4 40-16,1 20-19 0,-2-23-12 15,-1 12-28-15,52 0-87 0,-60-1 117 16,4 12-9-16,2-12 31 0,-2 7 1 16,49-7-38-16,-57 9 48 0,8-3-4 15,-3-1-13-15,1 0-22 0,-3 0-10 16,39-7-55-16,-43 9-37 0,3-5 86 16,-3 5 29-16,-2 2-54 0,34-3 147 0,-37 3-100 15,1-2 81-15,-2 0-107 16,-4 5 19-16,0 0-27 0,24 0-54 0,-27 0 70 15,-1 0 14-15,-6 0 11 0,2 0-10 16,16 0-5-16,-20 18-18 0,-2-18 6 16,3 0-22-16,-6 0-5 0,1 0 9 0,16 0 85 15,-19 0 32-15,0 0-68 16,1 0-12-16,0 0 6 0,14 0-175 16,-15 0 174-16,1 0 35 0,2-20 167 15,-2 20-140-15,4 0-75 0,9 0-10 16,-12 0 23-16,-2 0 41 0,0 0-33 0,-4 0-32 15,17-26-137-15,-16 26 187 0,-3 0-7 16,0 0-6-16,-1 0 36 0,-3 0-58 16,7 0 77-16,-10 0-30 0,0 0-74 15,0 0 48-15,0 0-83 0,0 0 174 16,0 0-89-16,0 0 140 0,0 0-162 16,20 0 89-16,-20 0-60 0,15 0-105 15,0 0 67-15,-15 0 27 0,17 0 36 16,-6 0-6-16,9-21 60 0,-10 21-83 15,0 0 33-15,1 0 0 0,-2-25-29 0,-1 25-2 16,2-15 28-16,-8 15-44 0,1 0 54 16,-1 0-51-16,-2 0-101 0,0 0-455 15,0 0-1887 1,0 0 187-16,0-22 1511 0</inkml:trace>
  <inkml:trace contextRef="#ctx0" brushRef="#br2" timeOffset="215749.7902">6555 16062 1053 0,'0'0'106'0,"0"-14"78"0,16 14 48 15,-16 0 65-15,0 0 80 0,9-8-230 16,-9 8 66-16,0 0-23 0,0 0 29 15,0 0 171-15,0 0-179 0,0 0 20 16,0 0 138-16,0 0-142 0,0 0 13 16,0 24 52-16,0-24-124 0,0 0-23 15,0 0 37-15,0 0-26 0,0 21 29 16,0-1 237-16,0-20-261 0,0 28 23 16,0-13-101-16,0 3-8 0,0 22 61 15,23-21-87-15,-23 3 9 0,25 0-30 16,-25 4-14-16,19 32 17 0,4-35-64 0,-8 0 40 15,-4 2-7-15,4 0-47 0,-15 0 159 16,26 13-93-16,-17-30 56 0,0 1-144 16,-1 4 63-16,-8-1 13 0,5 5 47 15,-5-9-64-15,0 1-11 0,0-2-51 16,0 5 46-16,-34-4 14 0,8 4-39 16,-3-10 42-16,5 3-14 0,-5 2 17 15,-6-4 20-15,6 15-2 0,-34-7-17 16,36-4 13-16,3 11 1 0,-2-10 40 15,2 5 6-15,-11 1-15 0,20-9-6 16,4 7-2-16,0-5 47 0,9-7-57 0,2 0 15 16,0 0 92-16,33 0-127 15,-8 0-11-15,7-27 47 0,7 27-142 16,54-22 94-16,-35 4-33 0,4 2 55 0,-3 16-16 16,-2-12 10-16,43 12-7 0,-56-16 4 15,39 9-56-15,-68 7 24 16,-4 0-14-16,-8 0-1 0,4 0-9 15,-7 0 9-15,0 0-146 0,0 0 44 16,0 0 3-16,-24 0-53 0,24 0-76 0,-17-19-385 16,17 19 261-16,0 0-58 0,-15-22-192 15,15 22-150-15,-10 0-149 0,1 0-638 16</inkml:trace>
  <inkml:trace contextRef="#ctx0" brushRef="#br2" timeOffset="216001.0017">6617 17077 3726 0,'32'0'156'0,"-32"0"171"0,56 0 377 16,-31-22-495-16,-2 22-126 0,4-27-16 15,2 27-27-15,0-21-24 0,16-1-89 16,-18 5-4-16,-6 17-52 0,-4-13-109 16,-1 13-115-16,5-7-704 0,-17 7 456 15,6 0 0-15,-10 0-5 0,0 0-46 16,0 0 157-16</inkml:trace>
  <inkml:trace contextRef="#ctx0" brushRef="#br2" timeOffset="216152.3803">6725 17195 2759 0,'21'0'213'0,"6"0"70"0,34-17 608 15,-28-2-616-15,-1-8-100 0,-3 27-229 16,-2 0-289-16,12-21-999 0,-29 21 350 16,-1-11 171-16,-9 11 225 0</inkml:trace>
  <inkml:trace contextRef="#ctx0" brushRef="#br0" timeOffset="227677.5521">6186 12296 1599 0,'0'0'105'16,"0"0"599"-16,0 0-449 0,0 0-12 15,0 0 37-15,0 0 61 0,0 0 26 16,0 0 276-16,0 0-415 0,0 0-87 16,0 0-39-16,0 17 2 0,0 5 25 15,0-6-9-15,0 1 57 0,0 5-22 0,0 14 171 16,0-7-141-16,0 32 118 15,0-34-245-15,0 8 30 0,17 1-46 0,-17-3 7 16,13 15-41-16,-13-18-11 16,0-7-48-16,0 1 21 0,0-7 14 15,0-9-35-15,0 7-150 0,0-11 46 16,0-2-30-16,0-1-43 0,0-1-38 0,0 0-303 16,0 0 201-16,0 0-148 0,0 0-66 15,0 0-75-15,0 0-57 0,0-18-477 16,0 18 701-16,0 0 239 0</inkml:trace>
  <inkml:trace contextRef="#ctx0" brushRef="#br0" timeOffset="228232.759">6179 12784 1246 0,'0'0'143'0,"0"-12"75"0,0 12 41 15,0-10-42-15,0 10-36 0,0-4 68 16,24 0-60-16,-24-1-56 0,0 5 19 16,0 0 35-16,0 0-26 0,0 19 287 15,0-19-304-15,0 18 40 0,0-18-46 16,0 18 86-16,0-18 67 0,0 0-200 16,0 0-121-16,0 31 14 0,0-31 112 15,0 20-44-15,0-20 69 0,0 0-111 16,0 0-4-16,0 21-1 0,0-21 12 0,0 0 48 15,0 0 3-15,0 0-50 0,0 0 10 16,0 0-38-16,0 0 6 0,0-22-132 16,0 22 147-16,0-21-30 0,0 21 131 15,0-24-104-15,-20-5-75 0,20 29 136 16,-21-15-113-16,21 5 78 0,0 1-125 16,-19 1-27-16,19-4 123 0,0 5 137 0,-11 2-136 15,11 0-16-15,0 3 62 0,0 0-45 16,0 2 65-16,0 0-44 0,0 0 40 15,23 17-26-15,-23-17 0 0,20 21 161 16,-2-21-93-16,-1 0-71 0,-3 0-60 16,4 12 37-16,7-12-27 0,-13 0 19 15,9 0-35-15,-10 0 47 0,-5 0-36 16,-1 0 39-16,-1 0 47 0,-4 0-64 16,0 0-49-16,0 0 38 0,-23 24 56 15,1-9 189-15,22-15-183 0,-27 22 20 16,27-8-16-16,-21-2-66 0,21-12 18 0,-19 29-58 15,3-18-83-15,9 0-78 16,7-5-71-16,-8 0-178 0,8-1-1038 0,0-2 458 16,0-3-9-16,22 0 269 0,-22 0 194 15</inkml:trace>
  <inkml:trace contextRef="#ctx0" brushRef="#br0" timeOffset="228565.077">6414 12313 2554 0,'0'0'441'0,"15"0"10"16,-15 21 162-16,0-21-106 0,0 24-125 16,0-6-29-16,0 20 148 0,0-11-107 15,0-3-137-15,0 2-56 0,0 5-96 16,0 18-3-16,0-20-62 0,19 5 67 0,-19-11-108 16,0 7-62-16,15-3-50 0,-15 6-528 15,13-15 209-15,-13-2-198 0,12-10-181 16,-4-1-129-16,6-3-1196 0,-14-2 1450 15,12 0 262-15</inkml:trace>
  <inkml:trace contextRef="#ctx0" brushRef="#br0" timeOffset="229065.0471">6629 12655 1606 0,'0'0'118'0,"21"0"323"0,-21 0-136 16,0 0-6-16,0 0 27 0,0 0 23 15,0 0-33-15,0 19 211 0,0-19-359 16,20 0-125-16,-20 16 23 0,0-16-58 0,20 0 112 15,-4 0-120-15,-16 0-40 16,19 0 31-16,-19 0-23 0,0 0 6 0,21-19 15 16,-21 19 39-16,0-16-11 15,22 16 47-15,-22 0 35 0,0-18-81 16,0 6 1-16,0 12-42 0,0-8 47 0,0 8-1 16,0-12-37-16,0 4-41 0,0 2 50 15,0 6-4-15,-19-2 24 0,19-3-18 16,0 4 14-16,-13 1 24 0,13 0-30 15,-14 0 7-15,14 0 34 0,-21 0 19 16,14 17-2-16,-1 0 83 0,-1-17-168 0,3 0 122 16,-4 17-4-16,10-4 18 0,0 20 266 15,0-25-202-15,0 6-8 16,0 6-27-16,0-5-28 0,0 6-22 0,0-4-28 16,34-6-57-16,-14 4-30 0,1-8-38 15,-5-6-158-15,39 4-449 0,-31-5 149 16,-3 0-172-16,-1 0-121 0,0-20-321 15,-3 20 73-15</inkml:trace>
  <inkml:trace contextRef="#ctx0" brushRef="#br0" timeOffset="230298.8375">5598 13484 690 0,'-11'0'0'16,"4"0"41"-16,-4 0 58 0,7 0 288 15,3 17-162-15,-3-17-8 0,1 0-33 16,3 0 6-16,0 13-16 0,0-2 89 16,0-5-151-16,0 5 0 0,0 3 66 0,0 5-12 15,0 32 266-15,0-17-118 16,0 10-63-16,0 7-35 0,0 9-18 0,0 8-130 15,0 96 135-15,0-63-83 0,16 1-113 16,-16 3-45-16,0-1-30 0,0 87-121 16,0-107 169-16,0 2 30 0,0-24-8 0,0 1-46 15,0-7-17-15,0 38-239 16,0-57 154-16,0 1-128 0,0-9 20 0,0 2-16 16,0-4-42-16,-19 11-285 15,19-25 251-15,0-1-80 0,0-6 35 16,0 0-39-16,0-5-113 0</inkml:trace>
  <inkml:trace contextRef="#ctx0" brushRef="#br0" timeOffset="230834.2332">5538 15298 1464 0,'0'0'236'16,"0"0"-37"-16,0 0 65 0,0 0-36 0,0 0-6 15,0 0-2-15,0 25 209 16,0-25-215-16,0 0 11 0,0 0-20 0,0 17 30 16,0-17 45-16,20 0 180 0,-20 10-395 15,0-10 25-15,17 0-14 0,-17 9 16 16,0 2 245-16,0-11-253 0,0 3 63 16,0-3-66-16,0 0 38 0,0 0-5 15,0-32-158-15,0 32-26 0,0-27-36 16,-19 27 24-16,19-24 0 0,-18-18-169 15,2 10 140-15,3 11-29 0,4-6 117 16,-1 3 16-16,0-3-43 0,0-19 36 0,5 25-15 16,-4 5 63-16,9 4-1 0,0-2-4 15,0-10-3-15,0 12-28 16,0 12 9-16,19-6 65 0,-19 6-105 0,19 0 122 16,-1 0 24-16,-18 36 118 0,23-18-159 15,-7-18-3-15,0 24-167 0,22 2 153 16,-18-13-31-16,-3-1 273 0,0-12-273 15,2 21-13-15,-4-11 31 0,15 16-5 16,-20-17 4-16,-5 0 0 0,1 1-40 16,-1-6-24-16,1 10 109 0,-6-4-33 0,0-6 28 15,0 0-77-15,-25 0 50 16,25 3-11-16,-44 3 140 0,28-4-98 0,16 1-13 16,-30 0-10-16,11 2-13 0,-9 11-9 15,17-11-49-15,-2 0 16 0,4 2-116 16,0 4 60-16,3-5-188 15,2 13-1143-15,4-17-287 0,27-6 521 16,-8 0 44-16,-1-22 384 0</inkml:trace>
  <inkml:trace contextRef="#ctx0" brushRef="#br0" timeOffset="231798.4899">7537 13261 2064 0,'-9'0'99'0,"2"0"55"16,2 0 101-16,-4 0 470 0,3 24-331 15,4-24-1-15,-1 0-90 0,0 0-46 0,-5 0-69 16,8 0 49-16,0 0-178 15,31-17-21-15,-31 17-42 0,46-19 20 0,41-5 46 16,-33 11-41-16,10-3 11 0,7 1-8 16,10 0-8-16,15 1 91 0,106-8 188 15,-101 14-175-15,0 0-29 0,-3 8-72 0,-1 0 28 16,60 0-45-16,-95 0-42 16,-6 0-26-16,-8 0 18 0,-9 0 9 15,-10 0 99-15,8 0-178 0,-27 0 50 16,-4 0-38-16,-5 0 94 0,-1 0-38 15,0 24 61-15,-30-24-21 0,30 0 25 0,-21 16-11 16,21-16-5-16,-17 0 17 0,17 0 8 16,-14 10-25-16,14-10 6 15,0 0-85-15,0 0 39 0,0 0-1 0,0 0 19 16,0 0 42-16,19 0-68 0,-19 0 39 16,0 0 26-16,0 0 58 0,0 0-67 15,0 0-5-15,0 0 34 0,0 0-53 16,0 0 94-16,0 0-91 0,0 0 1 15,0 0 20-15,0 0-2 0,-19 0-17 16,19 0-11-16,0 0-8 0,0 0 36 0,0 0 25 16,0 0-25-16,0 0 32 0,0 0-70 15,0 0 38-15,0 0 41 0,0 0-50 16,0 0 19-16,0 0-59 0,-18 0 74 16,18 0-59-16,0 0-90 0,-12 0-107 15,12 0-1110-15,-15 0 278 0,5 0-94 16,3 0 300-16</inkml:trace>
  <inkml:trace contextRef="#ctx0" brushRef="#br0" timeOffset="237853.3147">12372 11281 1305 0,'0'-21'115'0,"-17"21"74"0,17 0 86 16,0 0 37-16,0-14 265 0,0 14-245 15,0 0 97-15,0 0 21 0,0-12-18 16,0 12 289-16,0 0-350 0,0 0 19 16,0 21-7-16,0-21-1 0,0 26-69 0,0 18 226 15,23-12-297-15,-23 4-86 0,0 7-53 16,17-3-33-16,-17 42-39 0,19-46-87 15,-19 0-84-15,9-5-106 0,2-8-174 16,-11-2-172-16,9 13-992 0,-9-22 586 16,0-6-149-16,0 0-27 0,0-6 249 15</inkml:trace>
  <inkml:trace contextRef="#ctx0" brushRef="#br0" timeOffset="238231.7795">12603 11508 1860 0,'0'-15'93'16,"20"15"73"-16,-20 0 63 0,0 0 98 15,0 0 23-15,0 0 453 0,0 0-417 16,0 0-11-16,25 0-59 0,-25 26-120 0,15 1 304 15,-15-12-242-15,18 8 61 16,-18 2-83-16,0 3 2 0,0-1-68 16,0 19 64-16,0-22-197 0,0 7-78 15,0-13 59-15,0 2 1 0,0 8 83 16,0-6-116-16,0-11 6 0,0 0-47 0,0-11-9 16,-14 10-66-16,14-9 65 0,0-1 6 15,28 0-29-15,-28 0 0 0,25-21 18 16,22 5-145-16,-28 16 159 0,4-18-45 15,5 18-3-15,-11 0-60 0,26-10-391 16,-26 10 145-16,-2 0-101 0,-3 0-111 16,-2 0-196-16,-8 0-35 0,7 0-667 0,-7 0 1108 15</inkml:trace>
  <inkml:trace contextRef="#ctx0" brushRef="#br0" timeOffset="238499.8782">13058 11510 3615 0,'0'0'423'15,"0"0"-96"-15,0 0 72 0,17 0-121 16,-17 0 3-16,15-20 21 0,16 20 155 15,-12-22-379-15,1 8-89 0,0 14-20 16,3-19 4-16,1 19-65 0,4-9-263 0,-13-1 54 16,-3 1-68-16,-6 9-197 0,-1 0-114 15,-1 0-862-15,0 18 822 0,-4-18 83 16,0 0 178-16</inkml:trace>
  <inkml:trace contextRef="#ctx0" brushRef="#br0" timeOffset="238679.9326">13151 11688 3953 0,'20'0'239'16,"7"0"54"-16,0 0 27 0,-3-20 7 16,24 4-174-16,-30 16-186 0,-5 0-141 15,-2 0-161-15,-5 0-295 0,-6 19-211 16,0-19-1217-16,0 14 1354 0</inkml:trace>
  <inkml:trace contextRef="#ctx0" brushRef="#br0" timeOffset="239827.9337">6218 11985 717 0,'-47'0'174'15,"21"20"-30"-15,0-20 50 0,-4 0-22 16,-1 22 22-16,1-22-19 0,-32 14 125 16,32 4-189-16,-4-18 11 0,3 21 3 15,1-4-10-15,-29 18 116 0,32-14-119 16,-1 2-5-16,-54 61 236 16,60-54-254-16,2 2-14 0,4 4-32 0,-4 6-36 15,-11 52 32-15,20-43-56 0,0 5 25 16,1 4-6-16,8 3-26 0,-1 5 63 15,3 49-39-15,32-63-3 0,-11 0-9 16,7-3-28-16,10-6-26 0,54 23-173 16,-40-36 59-16,7-3 13 0,6-3 6 15,6-9-64-15,6-7-5 16,72-5-332-16,-75-5 310 0,8 0 7 0,1-37 1 16,-3 8 58-16,-6 3 25 15,64-26-14-15,-74 20 129 0,-3 5 19 0,-11 0 5 16,-9 0 22-16,28-28 29 0,-45 25 1 0,0-3-6 15,-9-4 27-15,-1-3-8 16,-7-2 24-16,3-43-91 0,-10 39 76 16,-22 0 14-16,22-2 12 0,-38 2 101 0,1-5-74 15,-35-56 132-15,11 56-68 0,-3-3-3 16,-7 0-32-16,-10 3-47 0,-78-36 175 16,76 58-95-16,-11 5 50 0,12 10-76 15,5 13-9-15,2 1-44 0,-69 71 38 16,73-31-104-16,2 9-13 0,3 9-102 15,4 6-111-15,-5 8-161 0,-48 68-928 16,62-67 736-16</inkml:trace>
  <inkml:trace contextRef="#ctx0" brushRef="#br0" timeOffset="241181.4693">13738 10995 2095 0,'0'0'79'0,"0"0"72"15,-8 0 124-15,8 0 131 0,0 0 130 16,-8 19 497-16,8-19-547 0,-3 16-170 15,3-3 17-15,0 2 22 0,21 15 337 16,-21-5-399-16,17 6 6 0,-17 7-63 16,0 11 26-16,28-4-61 0,-8 55-61 15,-9-44-137-15,3-8-3 0,-5 2 0 16,3-7 0-16,14 36-57 0,-20-48-86 16,4-6-73-16,-6-7-110 0,1-2-86 0,-1-7-203 15,0 0-675-15,-2-9 472 16,0 0 108-16,0 0-190 0,-1 0-81 15,10-26-360-15</inkml:trace>
  <inkml:trace contextRef="#ctx0" brushRef="#br0" timeOffset="241585.3967">14020 11594 2404 0,'0'0'99'0,"0"0"133"0,0 0 142 0,13 0 111 16,-13-18 372-16,5 18-581 0,-5 0-147 16,0 0-44-16,10-18 22 0,1 18-15 15,-1 0-75-15,0-11-15 0,1 11 9 16,5-11 38-16,1 11-44 0,9-17-22 16,-12 6-5-16,-4 5 16 0,1 1-26 15,1-7-9-15,-5 1 45 0,-1-8 5 16,-1 14-15-16,-5-2-8 0,0-6 9 15,0-1-23-15,0-9-26 0,-22 10 21 16,22 0 33-16,-23 1 12 0,23 4 30 16,-20-3-8-16,-4 3 47 0,7 8-29 0,1 0 50 15,1 0 19-15,1 23-96 0,-17 10 256 16,17-12-156-16,-2 7 155 0,9-1-159 16,3 7 46-16,4 0 12 0,0 34 64 15,34-34-187-15,-13 0-37 0,6-6-39 16,6-5-26-16,41 10-266 0,-28-18-43 15,-4-9-86-15,-2-6-220 0,3 0-208 16,-3 0-170-16,8-18-1134 0,-42-4 1523 16</inkml:trace>
  <inkml:trace contextRef="#ctx0" brushRef="#br0" timeOffset="251463.2829">14955 11122 1869 0,'0'0'80'0,"-7"0"236"0,5 0-78 16,2 0 21-16,-2 0 76 0,2 0 103 15,0 0 530-15,0 0-585 0,0 0-101 16,0 0 1-16,16 0 733 16,-16 0-730-16,0 0-9 0,0 20 28 15,0 14 244-15,0-10-365 0,31 5-89 16,-31 2-67-16,0 7-28 0,13 40 0 0,-13-36 0 16,14 0 0-16,-14 0 0 0,0 7 0 15,0-8 0-15,0 31 0 0,-22-40 0 16,22-6-113-16,0-5-116 0,0-7-118 15,-14 1-916-15,14-12 471 0,0-3-205 16,0 0-13-16,0 0-115 0,0-29 99 16</inkml:trace>
  <inkml:trace contextRef="#ctx0" brushRef="#br0" timeOffset="251974.7006">14847 11231 2536 0,'-7'-8'63'0,"2"-6"328"0,0-1-127 16,5 6-47-16,-3 4-69 0,3 1-51 16,0-13 47-16,0 6-111 0,0-6 2 15,21 8-26-15,-21-6 10 0,29 1-2 16,13-24-21-16,-19 23-6 0,-1 1 3 0,5 6-11 15,3 3 33-15,-5 2 16 16,17 3 142-16,-24 0-88 0,0 33-3 0,3-33 20 16,-11 33-120-16,8 6 170 0,-12-20-98 15,2 3 132-15,-7-2-170 0,-1 1 55 16,0 4-39-16,-24 25-83 0,24-22 93 16,-22-1-64-16,2-2 45 0,4 3-38 15,-2-1 10-15,-18 10 13 0,16-13 7 16,4-7-20-16,0 8 56 0,3-7-36 0,-8 2-76 15,13-13-44-15,-2 3 40 16,8-7-3-16,2-3 13 0,0 0-13 0,0 0 25 16,20-20 48-16,-20 20 21 0,29 0 12 15,-12 0 12-15,3-14 21 16,11 14 96-16,-7 0-77 0,1 0-5 0,-1 0-14 16,-2 26 51-16,11-4 101 15,-8-7-144-15,-10 2-29 0,-6 2-82 0,1-1 52 16,-4 4-10-16,-3 13-76 0,1-17-65 15,1-10-88-15,-4 1-197 0,0-1-179 16,-1 9-850-16,0-17 623 0,0 0 99 16,0-21 148-16,0 21 158 0</inkml:trace>
  <inkml:trace contextRef="#ctx0" brushRef="#br0" timeOffset="252249.7163">15479 11390 2995 0,'0'0'164'16,"0"0"190"-16,0 20 504 0,0-2-493 15,-21-18-176-15,21 26-15 0,0-13-120 16,-14 13 119-16,14-8-14 0,0 5-7 16,0-7-126-16,-10 6 32 0,10-2-63 15,0 21 47-15,0-18-32 0,0 1-24 16,0-6 5-16,0-1-15 0,25 10-78 15,0-13 62-15,-7-5-20 0,-1-5-51 0,4-4-14 16,3 0-90-16,14 0-366 0,-19-18 161 16,-1 18-85-16,-3-19-10 0,-3 19-32 15,5-21-414-15,-14 6 483 0,1 15 55 16,-4-17 153-16</inkml:trace>
  <inkml:trace contextRef="#ctx0" brushRef="#br0" timeOffset="252494.6222">15476 11560 2540 0,'-2'0'143'0,"2"0"127"0,0 0 147 15,0 0 103-15,0 0 277 0,28 0-591 16,-28 0-87-16,26 0-37 0,-10 0-43 15,22 0 21-15,-18 0-72 0,-1 0-33 16,-3 0-116-16,1 0-35 0,-5 0-128 16,5 0-517-16,-10-20 333 0,-2 20-30 15,-1 0-11-15,-4 0-65 0,0 0 23 0</inkml:trace>
  <inkml:trace contextRef="#ctx0" brushRef="#br0" timeOffset="252683.5204">15465 11388 2579 0,'0'0'206'0,"23"0"113"0,-23-15 152 16,27 15 11-16,-7-12-111 16,26 1 111-16,-18 5-416 0,4 1-65 0,-5-1-68 15,2 3-286-15,-2-2-246 16,13 3-1267-16,-25 2 962 0,-5 0 246 15</inkml:trace>
  <inkml:trace contextRef="#ctx0" brushRef="#br0" timeOffset="253423.5657">13709 12109 2073 0,'-4'0'114'0,"0"0"102"0,4 12 112 16,0-12 149-16,21 0-45 0,14 0 477 0,-8 0-614 16,7 0-44-16,9 0-122 0,16 0-46 15,90-24 143-15,-54 2-169 0,22 8 21 16,22-10-12-16,17 5 12 0,21-3 10 15,206-14 177-15,-173 19-68 0,3 6 63 16,-5 1-34-16,-9 10-62 0,148-6-67 16,-200 6-122-16,-11 0-68 0,-30-3-130 15,-17 3 7-15,-21-2-8 0,5-8-94 16,-54 7 170-16,-15-8-82 0,-4 5 7 16,-30-7 32-16,-31-5-629 0,27 8 165 15,-2-4-156-15,1 2-103 0,3 5 60 16,4 2 227-16</inkml:trace>
  <inkml:trace contextRef="#ctx0" brushRef="#br0" timeOffset="254162.1493">15000 12494 2292 0,'0'-3'47'0,"0"2"171"0,-18 1 129 16,18 0 688-16,0 0-544 0,0 17-95 15,0-17-27-15,-12 0 69 0,12 18-61 0,0 4 320 16,0-11-413-16,0 2-63 15,0 9 17-15,15 10 2 0,-15 31 120 16,18-27-265-16,-18 0-49 0,16 5-46 0,-3-4-13 16,9 22-25-16,-16-31-51 0,5-4-46 15,-3-7-121-15,-2-3-55 0,1-4-82 16,-6 5-692-16,0-11 430 0,-1-1-158 16,0-3 23-16,0 0-61 0,-20 0-52 15,-2-22-373-15,22 22 880 0</inkml:trace>
  <inkml:trace contextRef="#ctx0" brushRef="#br0" timeOffset="254373.0293">14853 12835 2239 0,'0'0'176'0,"0"-17"137"15,26 17 208-15,-26 0 90 0,22 0-54 16,14-14 296-16,-8 14-543 0,1-12 10 15,4 12-30-15,0-8-69 0,33 8-41 16,-37-7-194-16,0 7-43 0,-8 0-66 16,-2 0-93-16,-8 0-99 0,-1 21-770 15,-5-21 236-15,-5 0-265 0,0 18-68 0,0-18 310 16</inkml:trace>
  <inkml:trace contextRef="#ctx0" brushRef="#br0" timeOffset="255109.9343">13822 12510 2025 0,'-2'0'105'16,"0"0"78"-16,-2 0 107 0,3 0 184 16,1 0 99-16,-4 0 531 0,2 0-647 15,2 0-71-15,0 0 37 0,0 0-10 16,0 46 260-16,23-22-435 0,-23 1 12 16,15 2-40-16,-15 9-20 0,21 5-62 0,-9 44-59 15,-12-39-69-15,17-1-20 0,-9-1 20 16,-3-2 0-16,1 25-96 0,-6-40-37 15,6-2-81-15,-2-2-59 0,-4-11-55 16,0 3-144-16,0 9-649 0,0-19 332 16,0-1-84-16,0-3-90 0,-23-1-129 15,7 0-330-15</inkml:trace>
  <inkml:trace contextRef="#ctx0" brushRef="#br0" timeOffset="255643.6191">13789 12685 2031 0,'-15'-11'68'0,"15"0"50"16,-7 1 88-16,-3-31 406 0,6 29-217 16,2-3-39-16,-5 3 40 0,5 0-82 15,0-19 75-15,2 24-236 0,0 0-79 16,0-8-45-16,0 1 11 0,0-1-100 0,22-14 75 15,-4 19 20-15,-18-7-56 16,27 5 21-16,-14 2-15 0,19-1-20 16,-16 8 71-16,-1-2-36 0,4 5 52 15,-1 0-52-15,-3 0 30 0,10 22 89 16,-14 7-110-16,0-11 81 0,-6 5-19 0,-1 1 45 16,-4 32 111-16,0-28-149 15,0 1-98-15,0-4 43 0,-20 3-10 0,20 3-60 16,-15 20 95-16,-4-26-97 0,19-2 29 15,-20 1-68-15,20-1 30 0,-13 2-52 16,13-17 19-16,0 1-25 0,0-4 24 16,0-3 13-16,0-2-24 0,0 0 36 15,0 0 46-15,0 0 21 0,0 0 5 16,0 0 46-16,0-17-74 0,24 17 47 0,-24 0-81 16,26 0 152-16,-26 0 98 0,26 0-50 15,6 0 271-15,-15 25-258 0,-3-11 20 16,4-14-28-16,4 22 33 0,-6-22-75 15,15 39 99-15,-15-22-111 0,-5 0-47 16,6 2-45-16,-13 2 4 0,8 23-51 16,-8-27 9-16,2 0-115 0,-4-2-134 15,7-1-113-15,-9-5-111 0,7 2-843 16,-5-7 575-16,1-2-157 0,0-2 33 16,-3 0 130-16</inkml:trace>
  <inkml:trace contextRef="#ctx0" brushRef="#br0" timeOffset="255936.4558">14326 12837 2404 0,'3'-7'50'0,"-1"7"83"16,-2 0 101-16,0 0 84 0,0 0 342 0,0 0-315 15,0 0-20-15,-23 27-104 0,23-27 33 16,0 43-98-16,0-23-100 0,0 5 2 16,0 1-16-16,0 3-46 0,0 0 18 15,0 31-12-15,0-31 13 0,0-1 5 16,0-8-35-16,0 2-2 16,18 15-126-16,-18-28 8 0,30-4-58 0,-14-3-110 15,5-2-167-15,2 0-60 0,23-23-641 16,-24 3 601-16,-3 20 26 0,-1-20 38 15,-1 20 131-15</inkml:trace>
  <inkml:trace contextRef="#ctx0" brushRef="#br0" timeOffset="256213.4144">14292 13026 2824 0,'-2'0'105'0,"0"0"184"0,2 0 153 16,0 0 614-16,0 0-668 16,0 0-90-16,30 0-38 0,-30 0-68 15,33 0-76-15,7 0-51 0,-22 0-107 0,2 0-35 16,-3 0-209-16,-2 0 79 15,-4 0-95-15,-4-17-643 0,4 17 285 0,-7-12-73 16,-4 12 81-16,0 0-62 0,0 0-347 16</inkml:trace>
  <inkml:trace contextRef="#ctx0" brushRef="#br0" timeOffset="256380.3197">14308 12871 3329 0,'0'0'318'0,"21"0"-34"0,-1 0 60 16,-3 0-82-16,6 0-110 0,6 0-116 15,43 0-702-15,-38-24-89 0,5 24-306 16,-11-17 109-16,8 17 185 16</inkml:trace>
  <inkml:trace contextRef="#ctx0" brushRef="#br0" timeOffset="256779.7054">15354 12521 2338 0,'0'0'110'0,"0"0"405"0,0 0 59 15,0 0 4-15,0 0-38 0,0 21-10 16,0-21 118-16,0 25-308 0,0-25-40 15,0 22-34-15,0-7-36 16,0 3-29-16,30 28 171 0,-30-17-189 0,21 0-38 16,-21 7-28-16,22 3-27 0,-8 34-14 15,-14-38-113-15,18 3-59 0,-18-8-79 16,12-2-88-16,-12-2-72 0,10 18-687 16,-6-30 250-16,0-2-261 0,-1 0-155 0,3-7-96 15</inkml:trace>
  <inkml:trace contextRef="#ctx0" brushRef="#br0" timeOffset="257281.9461">15337 12550 2435 0,'0'0'51'0,"-17"-20"431"16,17 20-86-16,0-14-15 0,0 14-24 0,0-20-52 16,0 20-123-16,0 0-55 0,0 0-150 15,0-31 15-15,28 31 2 0,-12-25-12 16,23-1-48-16,-15 6 0 0,1 20 21 16,4-14 15-16,-4 14-79 0,-1 0 87 15,19 0-44-15,-24 0 51 0,-6 25-6 16,1-25 31-16,-6 21 8 0,-2-21 8 15,2 44 69-15,-8-30-46 0,0 3 4 0,0 3-21 16,0 2 56-16,-27 22 57 16,-1-23-92-16,11 2-40 0,-1 0-12 0,4-6 25 15,-6 4 1-15,-12 9 28 0,18-17-96 16,5-2 0-16,1-2-82 0,8-2 55 16,-8-1-98-16,8-6-7 15,0 0-75-15,0 0-53 0,0 0 103 0,28-20 40 16,0 20 127-16,-11 0 45 0,0-19 59 15,0 19-24-15,3 0 108 0,1 0 40 16,16 0 216-16,-23 0-185 0,3 31-38 16,-3-31-24-16,2 34 2 0,11 10 8 15,-17-23-94-15,2 16-59 0,2-18 21 16,-3 5-63-16,1-5-108 0,7 17-444 0,-9-23 27 16,-1-4-144-16,10-9-235 0,-10 10-8 15,14-10-351-15</inkml:trace>
  <inkml:trace contextRef="#ctx0" brushRef="#br0" timeOffset="257643.8539">16066 12663 3236 0,'0'-10'153'15,"19"10"139"-15,-19-7 143 0,0 7 45 16,0 0-11-16,0 0 219 0,0 22-323 16,0-22-66-16,0 0 24 15,0 24-108-15,0-1 196 0,0-7-166 0,0 1-44 16,0 7-33-16,0 4-35 0,0-5-81 16,-21 35-26-16,21-30-26 0,-15-6 0 15,15 1 0-15,0-6 0 0,0 0 0 16,0-9 0-16,0-4 0 0,0-4 0 0,20 0 0 15,-20 0 0-15,58-20 0 16,-34 20 0-16,5-21 0 0,-7 21 0 0,7-18 0 16,27 7 0-16,-35 11-75 0,-3 0-134 15,-4 0-134-15,-2 0-267 0,-7 0-170 16,-1 0-1410-16,-4 18 831 0,-21-18 166 16,21 20 420-16</inkml:trace>
  <inkml:trace contextRef="#ctx0" brushRef="#br0" timeOffset="260379.4417">13380 14437 1569 0,'-20'0'130'0,"20"-5"82"16,0 0 84-16,0 3 389 0,0 2-286 16,0 0 96-16,0 0 115 0,0 0-100 15,0-17-80-15,0 17 188 0,0 0-295 16,0 0 5-16,0 0-17 0,0-12-26 16,0 12 299-16,0 0-379 0,0 24-76 15,0-24-57-15,0 34-72 0,0-9 0 0,0 35 0 16,22 14 0-1,-1-26 0-15,-21-8 0 0,17 38 0 0,-17-42 0 16,21-2 0-16,-21-3 0 0,0-4 0 16,0-9 0-16,0 0-2 0,6 6-679 15,-6-18-200-15,0-3-326 0,0-3-163 16,0 0-70-16,0 0 273 0</inkml:trace>
  <inkml:trace contextRef="#ctx0" brushRef="#br0" timeOffset="261123.6246">13560 14778 832 0,'0'0'33'16,"0"0"269"-16,0 0-38 0,0 0 75 16,0 0-20-16,0-21 30 0,25 21 44 15,-25 0 913-15,0 0-624 16,0 0-407-16,0 0 28 0,0 0-9 15,0 0 43-15,19 0 11 0,-19 0 282 16,0 0-356-16,0 0 26 0,21 0-41 16,-21 0-53-16,0 38-60 0,0-24-146 15,0-1 0-15,0 6 0 0,0 3 0 16,0 6 0-16,0 14 0 0,0-13 0 16,0-11 0-16,0 10 0 15,25-16 0-15,-25-5 0 0,19-5 0 16,9-1 0-16,-12-1 0 0,5 0 0 0,0-25 0 15,4 25 0-15,29-18-68 16,-34 18-86-16,4 0-97 0,0 0-152 16,-10 0-142-16,-2 0-85 0,4 18-1238 0,-16 2 827 15,4-20-94-15,-4 0 238 0,0 16 225 16</inkml:trace>
  <inkml:trace contextRef="#ctx0" brushRef="#br0" timeOffset="261456.0459">13297 15342 1736 0,'0'0'116'0,"-19"0"76"16,19 5 414-16,0-5-211 0,0 0 63 16,0 0 62-16,25 0 2 0,-25 0-63 15,55 0 225-15,-22 0-313 0,3-19-26 16,12 19-42-16,0 0 105 0,79-20 64 16,-62 20-274-16,2 0-146 0,-6-15 2 15,0 15-66-15,-14-10 27 0,25 10-344 16,-47 0 67-16,-10 0-176 0,-6 20-89 0,-6-20-121 15,-3 0-289-15,0 22-1435 16,-21-22 1230-16,21 0 385 0</inkml:trace>
  <inkml:trace contextRef="#ctx0" brushRef="#br0" timeOffset="261828.2067">13514 15596 2359 0,'0'-12'208'0,"0"7"139"0,26 5 303 16,-26 0-24-16,0 0 7 0,12 0 335 15,-12 22-526-15,0-22-7 0,10 36-69 16,-10-17-54-16,9 6-3 0,-9 40 120 0,0-41-343 16,0 12-65-16,0 0-21 0,0-23 0 15,0 49-67-15,29-38-90 0,-29-5-111 16,0 5-126-16,19-10-203 0,-19 0-149 15,21 15-1426-15,-21-25 915 0,14-4 112 16,-3 0 421-16</inkml:trace>
  <inkml:trace contextRef="#ctx0" brushRef="#br0" timeOffset="262261.9791">13836 15925 2733 0,'0'0'128'0,"0"0"120"16,0 0 580-16,0 0-420 0,0 0-107 16,0 0-39-16,0 0-85 0,0 0-102 15,28 0-120-15,5 0 29 0,-13 0-29 16,0 0 62-16,3-26-30 0,17 26-51 0,-22-13-65 15,0 13 93-15,-4 0-41 0,-1 0-16 16,-4 0 122-16,0-24-47 0,-7 4 187 16,-2 20-134-16,0-26-11 0,0 26-49 15,-22-32 0-15,22 9-38 0,-18 10 57 16,18 13-137-16,-29 0 149 0,11-16 1 16,-16 16 69-16,9 0 3 0,8 0 25 15,0 22 4-15,-3-22-3 0,7 29 30 16,-14 7 180-16,20-15-77 0,7 1 4 15,-2 0 18-15,2 0-75 0,0 35 64 16,29-37-173-16,-29 5-32 0,30-4-72 16,-8-7 36-16,2-6-38 0,28 8-307 0,-20-16-36 15,-3 0-115-15,3 0-163 0,-3 0-286 16,20-26-1341-16,-31-5 1376 16,0 13 338-16</inkml:trace>
  <inkml:trace contextRef="#ctx0" brushRef="#br0" timeOffset="262692.9403">14625 14933 2539 0,'0'0'53'16,"-20"0"86"-16,20 0 728 0,0 0-310 16,0 0 14-16,0 0-151 0,20 0-21 15,8 0 195-15,-9 0-396 0,5 0-110 16,4-26-65-16,1 26 46 0,2-20-60 16,26-2-16-16,-31 22-121 0,-6-12-78 15,-3 12-69-15,-4 0-74 0,-6 0-634 16,-7 0 273-16,0 17-162 0,0-17-97 0,-31 0 76 15,31 18 244-15</inkml:trace>
  <inkml:trace contextRef="#ctx0" brushRef="#br0" timeOffset="262873.9483">14580 15093 4480 0,'25'0'382'0,"4"0"156"15,8 0-143-15,2 0 121 0,40 0 237 16,-36 0-669-16,0 0-78 0,-6 0-96 16,-9 0-150-16,-2 22-183 0,8-22-1037 0,-18 0 343 15,-9 17-190-15,-5-17 144 0,0 0 307 16</inkml:trace>
  <inkml:trace contextRef="#ctx0" brushRef="#br0" timeOffset="263545.5623">16148 14201 2098 0,'0'0'114'0,"0"-13"80"0,4 3 168 16,-2-2 763-16,1 5-533 0,-2 3-82 15,-1-1-55-15,9 1 11 0,-8 4-13 16,-1 0 360-16,1 20-440 0,-1-20-88 15,0 18-83-15,0-1-72 0,0 33-111 16,23 12-19-16,-23-25 0 16,0 7 0-16,21 50 0 0,-8-56 0 15,-13 2 0-15,17 2 0 0,-17-3 0 0,10-7 0 16,-10-4-41-16,12 8-521 16,-3-24-55-16,-9-4-232 0,7-7-222 0,1-1-174 15,2-18-1097-15,-1 18 1595 0,-4-33 276 16</inkml:trace>
  <inkml:trace contextRef="#ctx0" brushRef="#br0" timeOffset="263981.6251">16124 14287 3072 0,'-8'-5'191'0,"-3"5"700"15,7 0-319-15,4 0-209 0,0 0-38 0,0-20-33 16,0 20-6-16,0-32 219 0,30 32-375 15,-30-23-93-15,37 9 7 0,-18 14-43 16,41-42 11-16,-35 34-30 0,2-3 12 16,4-4-61-16,-2 3 8 0,0 4-29 15,23-2-37-15,-31 6 65 0,-3 4 26 16,-2 0 22-16,-3 0-20 0,0 32 102 16,-10-1-45-16,-1-11 56 0,-2 6-109 15,0 2 32-15,0-7-12 0,-29 42 81 0,2-29 9 16,6-2-81-16,-2 0-8 15,0-3 13-15,-16 20-43 0,20-28 13 16,1 0 5-16,2-7-10 0,7 1-21 0,2-5-49 16,-3 10-169-16,10-14 141 0,0-4 11 15,0-2-35-15,28 0 90 0,7 0-124 16,-17-21 225-16,6 21-14 0,-1 0 69 16,4 0 119-16,-2 0-76 0,18 0 211 15,-21 23-186-15,-2-23 10 0,-3 34 1 16,-4-11 2-16,8 30 48 0,-15-26-199 15,0 0-38-15,-3-2-55 0,0-1-25 16,-1 1-180-16,6 14-607 0,-2-32 80 16,1 2-113-16,-3-2-161 0,5-7-28 15,10 0-390-15</inkml:trace>
  <inkml:trace contextRef="#ctx0" brushRef="#br0" timeOffset="264255.7982">16903 14437 3354 0,'0'0'240'15,"0"0"144"-15,0 0 113 0,-25 20-63 0,25-20-116 16,-13 18 24-16,13 2-186 16,-12 0 10-16,12 2 29 0,0-4-57 0,-9 37 59 15,2-28-152-15,1 7-34 16,6-7 23-16,0 0-52 0,0 20 38 15,21-33-37-15,-21 4 41 0,26-5-35 0,-1-1-52 16,2-6-67-16,29-3-272 0,-31 5 128 16,5-8-60-16,-2 0-199 0,-2 0-129 15,-5-25-50-15,4 25-640 0,-16-26 798 16,-6 8-34-16,-3 18 190 0</inkml:trace>
  <inkml:trace contextRef="#ctx0" brushRef="#br0" timeOffset="264504.515">16934 14634 2456 0,'0'0'195'0,"0"0"94"0,0 0 130 15,0 0-5-15,0 0 96 16,15 0-125-16,16 0 204 0,-14 0-507 15,1 0-55-15,3-18 9 0,3 18-92 16,12-21-26-16,-21 6-42 0,-5 15-52 16,-3-12-105-16,0 12-110 0,-1 0-95 0,-6-7-640 15,0 7 510-15,0 0 34 0,0 0-29 16,0 0 162-16</inkml:trace>
  <inkml:trace contextRef="#ctx0" brushRef="#br0" timeOffset="264660.947">16784 14464 4242 0,'0'0'273'0,"26"0"54"0,-26 0 120 15,39 0-75-15,-11 0-46 0,43 0 113 16,-29 0-462-16,-3 0-102 0,2 0-168 16,0 0-265-16,30 0-1476 0,-43 0 748 15,-7 0 248-15,-1-14 389 0</inkml:trace>
  <inkml:trace contextRef="#ctx0" brushRef="#br0" timeOffset="265260.9371">15953 15063 1649 0,'-8'0'244'0,"8"16"-21"16,0-16 86-16,0 0 29 0,0 0 117 16,0 0 524-16,33 0-534 0,-33 0-146 15,48 0-111-15,-6 0-62 0,14 0-77 16,92-21 10-16,-51 21-1 0,13 0-88 15,20-21 44-15,8 4 20 0,156-10-87 16,-147 27 49-16,4-17-58 0,-8 3 115 16,-15-3-164-16,-18 10-119 0,58-3-418 15,-108 10 318-15,-18-6-23 0,-25 6-30 16,-16 0-135-16,-40 0-766 0,2 0 635 16,-11 0 184-16</inkml:trace>
  <inkml:trace contextRef="#ctx0" brushRef="#br0" timeOffset="265831.3656">16049 15573 1480 0,'0'0'144'0,"0"-11"111"0,-17 11 83 15,17-7 602-15,0 7-464 0,0 0 25 16,0 0-58-16,0 0-23 0,0 0 11 16,0 24 464-16,0-24-443 0,0 20-51 15,0-4-21-15,0 6-72 0,28 39 19 16,-28-30-327-16,0-5 0 0,20 14 0 16,-20-1 0-16,0 4 0 0,0-4 0 0,0-4 0 15,0 11 0-15,0 1 0 16,14-25-301-16,-14-13-148 0,0 11-2016 15,9-20 1447-15,-9 0-165 16,0-29 1-16,10 29 322 0</inkml:trace>
  <inkml:trace contextRef="#ctx0" brushRef="#br0" timeOffset="266273.9582">15930 15572 2623 0,'-4'-10'231'15,"1"6"180"-15,0 0 191 0,2 1 112 16,1-3-207-16,0-6 174 0,0 12-445 16,0 0 17-16,0 0-66 0,0 0-33 15,30-24-43-15,-5 3-75 0,-7 21-31 16,1-22-15-16,8 22 16 0,27-42-81 16,0 24 13-16,0 7 45 15,-31 11 11-15,-2 0 11 0,-2 21-17 16,-5-21 12-16,0 34 0 0,3 13 14 0,-12-19 7 15,-5 1-75-15,0-4 76 0,0 4-3 16,-21 42 94-16,-11-41-90 0,9-2-17 16,0 0 43-16,0-9-72 0,0 8-6 15,-20 13 26-15,28-32-14 0,0 1 23 16,6 2-19-16,1-6-40 0,8 9-13 16,0-14 24-16,0 0 18 0,0 0-28 15,0 0 23-15,0 0 12 0,34 0-1 16,-2 0 29-16,-8 0 61 0,1 0-5 15,3 0 69-15,27 22 90 0,-32 8-130 16,1-30 49-16,-1 33-51 0,-1-11-19 16,-3 5-18-16,10 8-113 0,-16-17-32 0,-2 1-71 15,-2-3-210-15,-2-7-118 0,6-1-998 16,-4-8 596-16,-4 0-208 0,-1 0 99 16,3 0 131-16,1-25 287 0</inkml:trace>
  <inkml:trace contextRef="#ctx0" brushRef="#br0" timeOffset="266541.7342">16662 15811 3216 0,'3'0'335'0,"-3"0"97"16,2 0 123-16,1 0 49 0,-3 0 58 15,0 0-389-15,0 30-47 16,0-30 23-16,0 26-40 0,0-5-45 0,-18 22 11 15,18-19-84-15,0 1-21 0,0-1-13 16,0 4-19-16,0 18-3 0,0-26-34 16,0-2-5-16,24-5-49 0,-24-5-54 15,32-2-39-15,4-4-233 0,-16 1 109 16,3-3-206-16,-2 0 117 0,-3-19-55 16,21 19-423-16,-28-20 188 0,1 20-30 15,-4-17-9-15,-4 17-85 0,-1 0 115 16</inkml:trace>
  <inkml:trace contextRef="#ctx0" brushRef="#br0" timeOffset="266761.5768">16618 15922 2787 0,'0'0'202'0,"0"0"326"0,0 0 27 15,21 0 204-15,-21 19 21 0,26-19-463 16,-26 14-158-16,26-14 52 0,-11 0-52 0,19 15-165 16,-15-15-78-16,-3 0-121 0,-3 0-29 15,-1 0-126-15,9 0-906 16,-15-22 398-16,-3 22-143 0,-2-22 53 0,3 22 197 16</inkml:trace>
  <inkml:trace contextRef="#ctx0" brushRef="#br0" timeOffset="266941.6348">16674 15776 3634 0,'0'-1'204'0,"0"1"111"0,0 0 102 16,22 0 118-16,-22 0-255 0,57 0 316 16,-32 0-488-16,3 0 74 0,-1 0-284 15,-1 0-147-15,17-21-638 16,-25 21 128-16,-2 0-186 0,-3 0-216 0,0-17 118 15,0 17 342-15</inkml:trace>
  <inkml:trace contextRef="#ctx0" brushRef="#br0" timeOffset="267276.4373">17203 15668 2833 0,'0'0'525'0,"0"0"-9"0,17 0 89 15,-17 0-51-15,0 0-10 0,0 23-89 16,0-5 394-16,0-18-560 15,0 28-58-15,0-11 6 0,0 5-16 16,0 25 17-16,17-23-201 0,-17 1-37 0,0 3 0 16,0-3 57-16,17 1-63 0,-17 18-280 15,11-32 38-15,-11 6-154 0,0-5-76 16,6 0-93-16,-6 3-1219 0,0-11 691 16,0-5-93-16,0 0 247 0,-18 0 241 15</inkml:trace>
  <inkml:trace contextRef="#ctx0" brushRef="#br0" timeOffset="267454.3626">17058 15850 4407 0,'0'0'161'0,"0"0"83"16,0 0 118-16,49 21 397 0,-30-21-412 15,7 0-120-15,4 0-134 0,3 0 68 16,-1 24-342-16,33-24-666 0,-33-20 52 15,-7 20-170-15,0 0-126 0,-4 0-120 16,-3-25 313-16</inkml:trace>
  <inkml:trace contextRef="#ctx0" brushRef="#br0" timeOffset="267713.1104">17623 15467 5318 0,'0'0'196'15,"0"20"207"-15,0-20 122 0,0 20-37 0,0-2 43 16,24 30 52-16,-24-30-464 16,19 11-91-16,-19 10-28 0,18 0 0 15,-18 53 0-15,0-52 0 0,0 1 0 0,0 2-95 16,0-2-10-16,0-5-115 15,22 24-563-15,-22-41 220 0,0 1-143 0,0-6-256 16,15 3-120-16,-15-15-1337 0,0-2 1672 16</inkml:trace>
  <inkml:trace contextRef="#ctx0" brushRef="#br0" timeOffset="268209.8691">17539 15533 4088 0,'-8'-7'191'0,"-5"-3"438"15,9 6-158-15,2-1-136 0,2 5-42 16,0 0-24-16,0 0-24 0,22 0-199 16,-22 0-19-16,30-19-47 0,-10 19-92 15,4-29 60-15,35-1-128 0,-27 30 252 16,-6-29-130-16,8 16 10 0,-5-1 28 15,27 3-125-15,-37 11 134 0,0 0 24 16,-4 0-2-16,5 0 5 0,-15 24-12 16,2 19 22-16,-5-24 25 0,0 0-17 15,-2 2 10-15,0 1-9 0,-19 19-20 0,19-22-42 16,-22 2-12-16,22-1 15 0,-32-3-27 16,18 5 55-16,-25 19 57 0,21-23-10 15,3 2-128-15,-3 1 75 0,6-2 16 16,-14 20 132-16,17-24-175 0,4-5-25 15,0 2-8-15,3 6 9 0,0-9-27 16,2-2-3-16,30-7-36 0,-30 0 62 16,33 0 29-16,-13 0-7 0,21-17 227 15,-20 17-101-15,-1 0 47 0,2 0-62 0,-4 22 31 16,1-22 13-16,21 41 123 0,-28-41-173 16,-2 34-3-16,-3-10-56 0,-1-3 113 15,4 13-140-15,-6-13-42 16,-3-2-173-16,4-4-52 0,0-8-114 0,0 0-19 15,6-2-1097-15,-6-5 623 0,0 0-150 16,4-21 269-16,-3 21 109 0</inkml:trace>
  <inkml:trace contextRef="#ctx0" brushRef="#br0" timeOffset="268527.1031">18222 15758 2856 0,'0'-4'103'16,"0"1"653"-16,0 3-131 0,0 0-56 16,0 0-35-16,0 0-84 0,0 0-40 15,0 22 361-15,0-22-434 0,0 17-37 16,0-17-75-16,0 19-64 0,18 19-67 16,-18-38-94-16,0 21 0 0,0-7 0 15,0 2 0-15,0 3 0 0,0-7 0 16,0 14 0-16,-16 6 0 15,16-19 0-15,0 2 0 16,21-7 0-16,-21-8 0 0,21 0 0 16,11 0 0-16,-16 0 0 0,4 0 0 0,2 0 0 15,-1 0 0-15,3 0-25 0,4 0-397 16,-17-23-63-16,0 23-229 0,-11 0-253 16,0 0-259-16,0 22-1563 0,-27-22 1882 15</inkml:trace>
  <inkml:trace contextRef="#ctx0" brushRef="#br0" timeOffset="290255.6891">8776 5095 542 0,'0'0'25'0,"0"-16"17"15,0 16 23-15,0-12 6 0,-24 12 66 16,24 0 259-16,0-18-191 0,0 18 18 15,0 0 3-15,0-20-13 0,0 20 46 16,-11-19 262-16,11 5-233 0,0 14 118 16,0-13-80-16,0 13 31 0,0 0 10 15,0 0 54-15,0 0-261 0,0 0 35 16,0 0-5-16,0 0 463 0,-16-21-456 16,16 21-81-16,0 0 224 15,0 34-169-15,0-34-9 0,0 28-12 0,0-8 11 16,0 38 149-16,21-28-204 0,-21 5-30 15,17-2-27-15,-17 1-48 0,0 1 10 16,0 30-65-16,0-39-31 0,-22-1-84 16,22 4-117-16,0-5 26 0,-16 3-733 15,16-27 518-15,0 0-485 0,0 0-12 16,0-21-209-16,0-4-82 0</inkml:trace>
  <inkml:trace contextRef="#ctx0" brushRef="#br0" timeOffset="290656.4586">8910 5177 1271 0,'0'0'116'16,"0"0"97"-16,0 0 42 0,15 0 325 15,-15 0-272-15,0 0-35 0,0 22 1 16,12-22-2-16,-12 0-96 0,12 19 234 16,-5-19-256-16,2 0-55 0,0 0-79 15,3 0-10-15,11 0-47 0,-8-22-17 0,-3 22 29 16,-3-12-23-16,-3 12-14 0,1-13 33 16,3-6-101-16,-10 8 82 0,0-1 14 15,0 1 5-15,0 0 18 16,0-1-97-16,-27-4 126 0,10 12-10 15,17 4 116-15,-34 0-67 0,13 0-18 0,-1 0 65 16,-29 36 159-16,30-6-47 0,4-9-114 16,1-8-3-16,6 8-22 0,4 19-55 15,6-27 27-15,0 8-19 0,34-3-54 0,-12 2 148 16,1 4-216-16,40-3-463 16,-29-21-98-16,-7 13-190 0,6-13-110 15,-5 0 39-15</inkml:trace>
  <inkml:trace contextRef="#ctx0" brushRef="#br0" timeOffset="292245.3713">8507 4925 1489 0,'0'0'70'0,"-18"0"212"15,18 0-46-15,-16 0-32 0,16 0 36 16,0 0 55-16,0 0 2 0,0 0 289 16,0 24-376-16,0-24-60 0,0 25-16 0,25-8 3 15,-25 0-33-15,22 27 137 16,-8-18-167-16,-14 3 9 0,0-1-51 16,0-1-55-16,10 32 45 0,-10-34-23 15,0 4 40-15,0-4-55 0,0-2-13 0,-17 3 107 16,17 6-91-16,-18-13 17 0,18-5-113 15,0-7 97-15,-11-1-14 0,11 1-73 16,0-7-75-16,0 0 64 0,0-22 154 16,0 22-124-16,0 0-19 0,20-20-186 15,-20 20 205-15,0-17 7 0,0 17 36 16,14 0-4-16,-14 0-1 0,0 0-12 0,0 0 45 16,0 0 41-16,0 0-30 15,0 0-6-15,0 0-14 0,0 0 9 0,0 13 32 16,0-13 10-16,0 0 1 0,0 0 28 15,0 0 70-15,0 0-11 0,0 0 17 16,0 0-21-16,0 22 176 0,-20-22-216 16,20 0 93-16,0 0-245 0,0 0 172 15,0 0-30-15,0 0 51 0,0 0-97 16,0 0-16-16,0-18-49 0,0 0 59 16,0 18-25-16,0-16-6 15,0-18-67-15,0 14-7 0,0 11 60 16,-18 2 29-16,18 3 30 0,0 0-57 15,-13-2 10-15,13 2 11 0,0 0 21 16,0 1-65-16,0 0 33 0,0 2 20 0,0 1 18 16,0 0 175-16,0 0-144 0,24 0 4 15,-24 0-46-15,0 0-4 0,25 0-116 16,-25 0 121-16,19 0 14 0,-19 19 1 16,17-19 112-16,-17 0-108 0,22 21 39 15,-22-21-72-15,0 16 30 0,10-16 33 16,-10 0-53-16,0 10 3 0,0 2-33 15,0-12 89-15,-25 17-62 0,25-10 77 16,-17 0-44-16,-5 10-73 0,2-11 5 16,20 3-2-16,-18 0-3 0,18-2-153 15,0 2-872-15,-13-4-22 0,13-1-99 0,0 0 255 16</inkml:trace>
  <inkml:trace contextRef="#ctx0" brushRef="#br0" timeOffset="297884.1859">27631 664 324 0,'0'-8'-22'16,"0"1"-51"-16,0-4-89 0</inkml:trace>
  <inkml:trace contextRef="#ctx0" brushRef="#br0" timeOffset="298201.0047">27638 602 799 0,'9'0'110'0,"-9"0"54"0,7 0 41 16,-3 0 306-16,-1 0-261 0,3 0 39 16,-3 0-18-16,-1 0 60 15,4-22 435-15,-3 22-358 0,-1 0-76 0,2 0 226 16,-3 0-148-16,-1 0-159 0,0 0-31 15,1-20 177-15,1 20 110 16,-1 0-273-16,-1 0 246 16,0 20-39-16,0-3-323 0,0 9 21 15,0-2-139-15,16-10 0 0,-16 18 0 0,0 6 0 16,0 10 0-16,0 50 0 0,0 1 0 16,0-2 0-1,0-60 0-15,0-4-71 0,0-6-174 0,17 0-59 16,-17 23-1579-16,14-50 897 15,-14 0-134-15,20 0-1339 0,-14 0 1701 16</inkml:trace>
  <inkml:trace contextRef="#ctx0" brushRef="#br0" timeOffset="298556.7998">28181 952 2005 0,'2'0'38'0,"2"0"64"0,-2 0 43 16,3-19 293-16,-5 2-179 0,0 17 36 15,0 0 22-15,0 0 28 0,0 0 356 16,0 0-437-16,0 21-58 0,0-21 2 15,-19 0-34-15,19 0 90 0,-13 18 235 0,-9-18-210 16,11 17-19-16,-6-1-90 0,0 12 151 16,-22 16-108-16,21-21-93 15,-2 1-102-15,3 8 62 0,4 1-11 16,3-9-20-16,6 23-57 0,4-23-61 16,0-5-73-16,27 4-85 0,-6-6-67 0,35 3-727 15,-29-12 469-15,3-8-327 0,-1 0 0 16,4 0-299-16,5 0-12 0,8-27-216 15</inkml:trace>
  <inkml:trace contextRef="#ctx0" brushRef="#br0" timeOffset="298788.6576">28417 1031 3298 0,'0'0'118'0,"0"0"117"0,0-29 384 16,0 29-336-16,0 0-19 0,0 0-6 16,19 0-31-16,-19 0-50 0,41 0-78 15,-26 0-119-15,0 0-67 0,4 0 18 16,-2 0-86-16,13 0-244 0,-17 0 32 16,-2 0-196-16,-2 0-57 0,-2 0-107 15,-5 23-75-15,-2-23-404 0,0 19 839 16</inkml:trace>
  <inkml:trace contextRef="#ctx0" brushRef="#br0" timeOffset="298951.9954">28374 1180 3707 0,'23'21'156'0,"4"-5"457"0,-6-16-272 15,4 13-134-15,-1-13-71 16,-4 0-183-16,34 0-161 0,-25 0-262 15,-2 0-126-15,-3 0-307 0,-2 0-183 0,-1-19 244 16</inkml:trace>
  <inkml:trace contextRef="#ctx0" brushRef="#br0" timeOffset="299253.9476">28965 526 3357 0,'0'-14'300'0,"0"9"84"0,0 5 100 16,0 0-48-16,22 0 369 0,-22 0-346 16,20 19 13-16,-20-19-124 0,16 54 528 15,0-28-719-15,-16 6-44 0,12 1-113 16,-12 6 0-16,10 63 0 0,-1-54-15 15,-6 3 15-15,-1 2 0 0,2-4 0 16,-3 45-63-16,-1-57-139 0,0 61-990 16,0-79 587-16,0-8-25 15,0-4-385-15,0 2 5 0,0-8-1091 16,0-38 1389-16,0 37 245 0</inkml:trace>
  <inkml:trace contextRef="#ctx0" brushRef="#br0" timeOffset="299877.9356">29390 959 2400 0,'0'0'115'0,"0"0"41"15,0 0 217-15,0 0 55 0,0 0 327 16,0 0-415-16,0 0-115 0,0 0-124 0,0 0 269 16,0 21-239-16,0-3 139 15,0-6-256-15,0-12 61 0,-19 24 7 0,19-12 93 16,0 15 61-16,-18-8-140 16,18-13-32-16,-15 13-1 0,15 4-22 15,-12 0 0-15,0 20-87 0,12-26 75 0,0 3-49 16,0 6-9-16,0-14 57 0,0 5-274 15,28-12 68-15,-28 5-112 0,29-10 142 16,-10 0-86-16,-1 0-144 0,26-19-376 16,-23 0 220-16,-6 19 143 0,2-30-138 15,-3 30-98-15,-4-17 71 0,-4 17-490 0,-6-15 755 16,0 15 91-16</inkml:trace>
  <inkml:trace contextRef="#ctx0" brushRef="#br0" timeOffset="300148.9592">29361 1060 1615 0,'0'0'178'0,"0"0"98"15,-12 0 7-15,12 0 166 0,-7 0 44 16,7 0-227-16,0 21-34 0,0-21 38 15,0 0-2-15,0 0-189 0,28 0 6 0,-28 0-91 16,29 0 116-16,-10-22-95 0,2 22-67 16,24-25-220-16,-25 25 14 0,0 0-19 15,0 0-44-15,-4 0-51 0,-4 0-17 16,4-19-572-16,-13 19 451 0,-3 0 111 16,0 0 56-16,0 0 106 0</inkml:trace>
  <inkml:trace contextRef="#ctx0" brushRef="#br0" timeOffset="300321.5531">29454 886 3733 0,'0'0'205'0,"23"0"143"16,-11 0-56-16,5-23 53 0,22 23-182 15,-21 0-115-15,7 0-119 0,-7 0-21 16,-3 0-197-16,3-25-917 0,-12 25 242 15,-4 0 96-15,1 0 75 0,-3 0 253 16</inkml:trace>
  <inkml:trace contextRef="#ctx0" brushRef="#br0" timeOffset="300507.9394">29742 812 4351 0,'0'0'3'0,"0"0"70"16,0 0 226-16,27 0-85 16,-10 0-122-16,3 0-98 0,26 0-130 15,-19 0-366-15,-2 0 17 0,-3 0-54 16,24-28-948-16,-27 28 97 16</inkml:trace>
  <inkml:trace contextRef="#ctx0" brushRef="#br0" timeOffset="300688.3735">29714 1024 3688 0,'0'18'296'16,"21"-18"-122"-16,-21 17 95 0,40 2-145 15,-15-19-26-15,34 0-254 0,-22-19-134 16,-4 19-202-16,-2-24-112 0,-3 24-385 15,-3-25 109-15</inkml:trace>
  <inkml:trace contextRef="#ctx0" brushRef="#br0" timeOffset="301375.8368">30350 777 4344 0,'0'-16'93'16,"0"16"106"-16,0 0 361 0,-19-15-222 16,19 15 11-16,0 0 8 0,0 30 42 15,0-4 189-15,0-26-337 0,0 24-148 0,0 10-16 16,0 0-33-16,0-2 82 0,0 36-124 16,0-23-10-16,0 11-100 0,0-5 121 15,0-16 16-15,-16 39 48 0,16-48-63 16,0-1 10-16,0-6 8 0,0-5-20 15,0 6 47-15,0-16-55 0,0-4-3 16,0 0-53-16,0-24 63 0,0 24-160 16,0-75-15-16,0 49 30 0,0-7 116 15,0 3-15-15,0-14-133 0,0-60-147 16,0 49 75-16,0 11 87 0,0-14-5 0,22-65-261 16,-22 31-5-1,19 56 333-15,-19-30-174 0,46 22 125 16,-30 29 225-16,13-11-88 0,-12 17 15 15,-2 2-206-15,0 0 395 0,8 1-202 16,-11 4 41-16,-1 2-210 0,1 0 124 16,14 22-160-16,-15-22 265 0,6 21-26 15,-7-21-34-15,8 47 30 0,-13-31-35 16,-5 6-16-16,0-6 29 0,0 55-26 16,0-62 83-16,-31 18-56 0,31-2-39 15,-27-8 170-15,-5 26-279 0,18-39 106 16,-6 28-66-16,4-14 19 0,-13 6 189 0,13-18-368 15,16-6-46-15,0 0 72 16,0 0-141-16,0-19-34 0,0 19-62 16,29 0-304-16,-4-26 522 0,-8 26 101 15,0 0 129-15,5 0-39 16,21 0 102-16,-25 0 32 0,5 0 35 16,-3 0-5-16,0 0 26 0,7 22 149 0,-20-22-53 15,-2 21 69-15,-3-21-55 0,-2 27 38 16,0 2 103-16,-33-14-52 0,33-15-199 15,-32 26-76-15,11-9 46 0,-3 4-131 16,-25 11 117-16,23-15-183 0,2-17 115 16,0 0-98-16,-1 21 4 0,-8-21-439 15,19 0-47-15,8-22-251 0,-7-10-163 0,13 32 170 16,0-41-370-16</inkml:trace>
  <inkml:trace contextRef="#ctx0" brushRef="#br0" timeOffset="301688.0702">30991 541 2338 0,'0'0'105'0,"0"19"139"0,-18-2 780 16,18 8 358-16,0-8-956 15,-14 24 160-15,14 9-221 16,0-21-139-16,0 8-63 0,0 2-56 0,-19 55 110 16,19-51-221-16,-17 0-24 15,17-8-64-15,-14 3-119 0,14 20-680 0,-10-58 357 16,10 0-283-16,0 28-176 0,0-5-78 15,0-23-105-15</inkml:trace>
  <inkml:trace contextRef="#ctx0" brushRef="#br0" timeOffset="301998.5456">31211 785 1791 0,'13'0'76'0,"-13"0"57"0,9 0 189 16,-9 0 2-16,6 0 28 0,-6 0 240 16,0 0-71-16,0 29 327 0,0-5-567 15,0-2-8-15,0-4 33 0,0 10 99 16,0 31 153-16,0-34-376 0,0-7-184 15,-17 1 52-15,17 14-10 0,-15-5-67 0,15 18-127 16,-17-28-26-16,17 0-133 0,-11-3-64 16,11-1-123-16,0-3-1155 15,0-11 526-15,0 8 33 0,0-8 307 0,0 0 233 16</inkml:trace>
  <inkml:trace contextRef="#ctx0" brushRef="#br0" timeOffset="302483.7426">31168 859 4069 0,'-10'0'179'0,"10"-17"3"0,-10 17 65 0,10 0 165 16,-6 0-313-16,6 0 115 0,0-27-172 15,0 27-43-15,0 0-44 0,32-34 47 16,-8 34 66-16,-8 0-126 0,9-19 78 15,-6 19-15-15,26 0-6 0,-24 0 6 16,15 0-82-16,-25 0 83 0,13 0-114 16,11 0 93-16,-19 0-37 0,-2 0 96 15,-2 0-41-15,-5 29-15 0,-3-29-37 16,-4 19-106-16,0-19 126 0,0 0 66 16,-24 27 158-16,-3-27-162 0,13 26-66 15,-5-11 42-15,4-15-25 0,-16 28 65 16,4-6 0-16,14-22-42 15,5 25-100-15,8-25-7 0,0 20-166 16,0-20 271-16,0 0-220 0,0 0-36 0,0 0 41 16,30 0-107-16,-2 0 107 0,-9 0 176 15,1-23 62-15,1 23 38 0,0 0 147 16,21 23 243-16,-24-23-209 0,0 22-34 16,1-22-64-16,-7 32-39 0,-3-17 118 15,-5 11 40-15,-4-11-83 0,0-15-136 16,-28 0 13-16,7 26-5 0,-24-4-3 15,12-22-36-15,-4 25 19 0,-4-25-147 0,-2 43-2 16,2-43-3-16,-51 15-775 0,44-15 52 16,6 14-400-16,3-14 48 0,1 0 315 15</inkml:trace>
  <inkml:trace contextRef="#ctx0" brushRef="#br0" timeOffset="310800.4887">6047 5425 2529 0,'-28'0'67'0,"28"0"55"0,0 0 57 0,0 16 82 15,0-16 256-15,22 0-215 16,-22 0-14-16,36 0-66 0,-12 0 67 15,32 0-74-15,-22 0-125 0,4 0-65 0,4 0 79 16,0 0-140-16,3 0 41 0,40 0-77 16,-43 0 25-16,0 0-75 0,-2 0 136 15,-1-20-23-15,26 20 210 16,-37 0-175-16,-5-19-21 0,0 19 128 0,-8-15-237 16,-7 15 63-16,0-12-143 0,-8-3 101 15,0 15-57-15,0-7-42 16,0 7-46-16,-28 0-59 0,12 0-319 0,16 0 299 15,-32 0 24-15,18 0 21 0,2 0 35 16,-4 0-170-16,-4 0 267 0,11 0 4 16,-2 0 40-16,11 0 66 0,-8 0 19 15,5-19 44-15,3 19 19 0,0 0 36 16,0 0 57-16,0 0 15 0,0 0 64 0,0 0 306 16,0 0-254-16,0 0 50 0,0 0-9 15,0 0-24-15,21 22 239 0,-21-22-381 16,29 17 21-16,-14-17-58 0,4 0-4 15,-4 19-46-15,26-19 11 0,-17 0-92 16,-2 0 15-16,-3 0-51 0,-1 0 48 16,12 19-40-16,-21-19 33 0,0 0-24 0,-3 0 32 15,-4 13 0-15,3-13-6 16,-5 10 124-16,0-3-88 0,-21 2-38 16,21 6-3-16,-26-3-20 0,-8 12-151 15,34-9-109-15,-23-2-277 0,9 1-192 16,14-3-213-16,-16-2-141 0</inkml:trace>
  <inkml:trace contextRef="#ctx0" brushRef="#br0" timeOffset="312701.2721">29030 1431 483 0,'0'5'-39'0,"0"2"-84"0,0-4 1 16</inkml:trace>
  <inkml:trace contextRef="#ctx0" brushRef="#br0" timeOffset="313541.3383">29016 1460 662 0,'0'3'34'16,"0"-1"30"-16,0 3-16 0,0 14 92 15,0-14-51-15,0-5 119 0,0 0-209 16,0 0 28-16,13 0 15 0,-13 0 21 16,0 0 28-16,0 0 176 0,0 0-170 15,0 0 36-15,0 0-26 0,0 0-25 16,0 0 47-16,0 0-65 0,0 0 11 15,0 0 0-15,0 0-3 0,0 0-6 16,0 0 79-16,0 0-34 0,0 0 16 0,0 0 16 16,0 0 34-16,-22 0 29 0,22 0 236 15,0 0-239-15,0 0 1 0,0 0-3 16,0 0-28-16,0 0 98 0,0 0-195 16,0 0 8-16,0 18 227 0,0-18-175 15,0 0 135-15,0 0-109 0,0 0 14 16,18 0-109-16,-18 0 79 0,0 0-63 15,18 0 126-15,-6 0-3 0,-12-37-149 16,17 37-5-16,-17 0 28 0,19-17-119 16,5 17 114-16,-9 0-21 0,-1 0 20 15,4 0 16-15,4 0-36 0,28 0 87 16,-23 0-41-16,5 0-35 0,4 0-9 16,15 0 0-16,-10 0-37 0,51 0 28 15,-45-20-112-15,-2 20 89 0,3 0 52 16,-3 0-75-16,31 0 111 0,-39 0-157 0,0 0 23 15,1 0-15-15,-2 0 46 0,-1 0 18 16,34-21 56-16,-36 21-83 0,2 0-7 16,2 0-30-16,4 0 22 0,40 0 28 15,-41 0-2-15,5 0-7 0,1 0-2 16,-2 0 0-16,0 0 2 0,33-21 23 16,-37 21-27-16,-2 0 11 0,-7 0-25 15,0 0 44-15,24 0-16 0,-29 0 1 0,-4 0-10 16,0 0-15-16,-2 0-21 0,1 0 31 15,21 0 15-15,-21-19 29 0,-2 19-44 16,6 0 0-16,4 0 0 0,31 0 0 16,-28 0 0-16,-2 0 0 0,5-21 0 15,1 21 0-15,0 0 0 0,31 0 0 16,-40 0 0-16,-1 0-3 0,4 0 3 16,-6 0-22-16,20-19 25 0,-30 19-4 15,3 0-62-15,0 0 63 0,-1 0 0 16,-3 0 2-16,13-21 82 0,-13 21-84 15,3 0-69-15,-2 0 69 0,2 0-2 0,16 0 33 16,-13 0-33-16,-3 0 4 16,2 0-2-16,-4 0 38 0,4 0-36 0,8 0-2 15,-14 0 0-15,-3 0 0 0,2 0 0 16,-6 0 0-16,8 0-4 0,-7 0 4 16,-1 0 0-16,-1 0 0 0,-1 0 4 15,2 0-4-15,2 0 0 0,-5 0 0 16,3 0 0-16,-1-18 0 0,-1 18 0 15,6 0 0-15,-3 0-8 0,-1 0 8 16,5 0 0-16,-3 0 0 0,0 0 8 16,7-22-8-16,-10 22 0 0,0-13 0 15,-3 13 0-15,-1 0 0 0,0 0 0 0,0 0 0 16,0 0-37-16,0 0-74 16,0 0-120-16,0 0-135 0,0 0-1160 15,0 0 296-15,0 0-349 0,-22 0 280 0</inkml:trace>
  <inkml:trace contextRef="#ctx0" brushRef="#br0" timeOffset="314636.6039">22201 13534 1205 0,'0'0'126'15,"0"0"113"-15,0 0 94 0,0 0 131 16,0 20 532-16,0-20-435 0,0 0 2 16,0 19-88-16,0-19-19 0,0 12 265 15,0 10-443-15,14-8 28 16,-14 4 16-16,0 5-18 0,0 10 58 0,0 34 11 15,0-28-287-15,19-3-65 0,-19 7-21 16,0 0 0-16,16 40 0 0,-16-43 0 16,0-3 0-16,0-7 0 0,0 8-3 0,0-5-170 15,0 9-633-15,0-23 128 16,0-2-171-16,0-4-203 0,0-2-210 0,0-8-1131 16</inkml:trace>
  <inkml:trace contextRef="#ctx0" brushRef="#br0" timeOffset="314957.7459">22575 13923 2343 0,'0'-4'96'15,"0"-1"306"-15,0 5-63 0,0 0 36 16,0 0 45-16,0 0-30 0,0 24 228 15,-18-24-466-15,18 30 6 16,0-11-40-16,0 2 31 0,-14 7 28 0,14 32 166 16,-17-27-230-16,17 1-80 0,0-2 50 15,0 3-34-15,0 22 106 0,0-31-152 16,0-6 44-16,0-2-42 0,26-5 2 16,-26-4-16-16,57-7-133 0,-35-2 63 15,2 0-9-15,0-25-74 0,1 25 67 0,12-24-311 16,-21 24 129-16,-3-17-146 0,-4 17-136 15,-9 0-100-15,0 0-49 0,0-20-633 16,0 20 684-16,0-7 179 0</inkml:trace>
  <inkml:trace contextRef="#ctx0" brushRef="#br0" timeOffset="315221.5676">22486 14105 2682 0,'-3'0'121'0,"3"0"525"16,0 0-143-16,0 0-10 0,21 0-116 16,-21-14-22-16,26 14-120 0,12-12-11 15,-15 12-193-15,2-11-24 0,-1 11-26 16,-1-9-23-16,18 4-85 0,-20-2-1 15,-6 4-69-15,-6 1-171 0,-1 2-129 16,-4 0-108-16,-4 0-812 0,0 0 674 0,-21 0 81 16,21 0 206-16</inkml:trace>
  <inkml:trace contextRef="#ctx0" brushRef="#br0" timeOffset="315387.4712">22591 13896 2705 0,'18'-9'85'0,"4"-1"149"16,-1 1 120-16,35-5 364 0,-32 8-528 15,0 1-160-15,1 3-132 0,-4 2-136 16,-1 0-209-16,16 0-1093 0,-24 0 720 16,6 0 167-16</inkml:trace>
  <inkml:trace contextRef="#ctx0" brushRef="#br0" timeOffset="315656.3166">23215 13875 2461 0,'0'0'126'16,"6"-10"471"-16,-6 10-98 16,0-14-44-16,7 14-14 0,-4 0-78 0,11 0-23 15,-5 0-350-15,2 0 13 0,3 0-48 16,-1 0-137-16,0 0-125 0,9 0-916 16,-12 0 477-16,-1 0-54 0,-2 15 39 15,-3-15 126-15</inkml:trace>
  <inkml:trace contextRef="#ctx0" brushRef="#br0" timeOffset="315818.2269">23081 14173 3008 0,'0'4'156'16,"22"-1"219"-16,-22-3 65 0,68 0 526 15,-34 0-815-15,6 0-95 0,2-20-321 16,3 20-242-16,-4 0-210 0,39-23-1170 15,-43 3 1098-15,-6 1 227 0</inkml:trace>
  <inkml:trace contextRef="#ctx0" brushRef="#br0" timeOffset="316557.8578">23900 13691 2790 0,'0'0'225'0,"0"0"158"0,0 24 191 15,0-24 140-15,11 44 337 0,-11-22-682 16,0 7-64-16,0 0-25 0,0 15-2 0,-22-1-45 15,2 61 76-15,20-51-165 0,-18 4-3 16,18 0 11-16,-14-4-20 0,3 37-21 16,11-48-111-16,0-7 0 0,0-6 0 15,0-9 0-15,0-3 0 0,0 0 0 16,22-17 0-16,-22 0 0 0,22-32 0 16,-22 14-42-16,33-38-198 0,-22 32 43 15,1-13-11-15,-5-5-8 0,-7-9-7 16,6 3-11-16,-6-68-276 0,0 54 303 0,-20-4 26 15,20 1 82-15,-19 7 32 0,-1-44 15 16,20 57 12-16,0 2 1 0,0 6-12 16,0 5-7-16,0-1 46 0,31-16-31 15,-31 30 54-15,30 5-23 0,-12 4-16 16,2 4 64-16,24 4-51 0,-22 2-61 16,2 0 44-16,0 20 10 0,-1-20 30 15,-2 23 115-15,11 8-111 0,-20-11-30 16,-5 0 9-16,-2 4 16 0,-5 5 32 15,-26 36 14-15,26-30-14 0,-38-2-1 16,16-1 44-16,-6 4-9 0,-2-6-12 16,-22 15-24-16,27-25-21 0,3-1-20 15,3-8-21-15,2-4-3 0,-3-6-177 16,14-1 99-16,0 0-142 0,6-25-71 0,0 7-8 16,0 18-72-16,29-25-138 0,-29 4 372 15,30 21 84-15,-9 0 83 0,4 0-26 16,32 0 102-16,-31 0-11 0,0 17 53 15,3-17 18-15,-7 26 56 0,-3-10 16 16,3 20 222-16,-14-17-251 0,-6 2-47 16,-2 3-32-16,0-4 2 0,0 0 23 0,-33 23 148 15,0-25-185-15,10 2-15 16,-3-5 11-16,-1 4-31 0,-34 9 8 16,33-18-94-16,-9 2 7 0,4-9-24 15,1-1-199-15,6-2-24 0,-21 0-530 16,28-27 251-16,5 27-106 0,6-21-266 0,3 21-38 15</inkml:trace>
  <inkml:trace contextRef="#ctx0" brushRef="#br0" timeOffset="316854.9207">24515 13451 3097 0,'0'0'287'0,"17"0"152"16,-5 0 153-16,-5 25-21 0,-7-25-87 16,6 57 332-16,-6-24-449 15,0 6-49-15,0 2-48 0,0 4-29 0,0 60 76 16,0-52-251-16,-25 6-28 0,25-4-16 15,0-4-33-15,-24-1-43 0,11 40-329 16,13-53 38-16,0-8-185 0,0 1-141 16,0-11-312-16,0 1-1371 0,19-13 1193 15,-19-7 391-15</inkml:trace>
  <inkml:trace contextRef="#ctx0" brushRef="#br0" timeOffset="317103.8794">24842 13801 3143 0,'3'-5'185'0,"0"0"170"0,0 5 154 15,0 0 105-15,3 0 370 0,-4 0-623 16,0 30-13-16,-2-30-55 0,0 33-31 16,0 17 92-16,0-22-250 15,0 8-19-15,0-4-18 0,-20 1-38 16,20-2-14-16,0 30-82 0,0-35 11 0,-14-2-77 15,14-9-47-15,0-4-157 0,0 8-556 16,0-17 300-16,0 0-185 0,0-2-88 16,0 0-221-16,0-24 53 0,0 1-314 15</inkml:trace>
  <inkml:trace contextRef="#ctx0" brushRef="#br0" timeOffset="317584.6036">24837 13813 2665 0,'-22'-5'159'0,"22"-1"92"16,-18-3 210-16,18 7 111 0,-14-1 339 16,14-1-668-16,-8 0-115 0,8 0-51 15,0-1-19-15,0-1-54 0,24-9 13 16,-1 3-16-16,-23 4-25 0,32-1-16 16,-10-4-26-16,17-6-48 0,-16 12 106 15,2 0-7-15,-2 4-8 0,2-1-9 16,-7 4 14-16,16 0 12 0,-23 0 45 15,-5 21-52-15,-1-21 22 0,-5 29 31 16,0-14-32-16,0 19 69 0,-31-18-67 16,31-1 28-16,-32 2-2 0,13 2-8 0,-25 12-47 15,23-20 12-15,-3 6 10 0,-1-2 14 16,5-1-6-16,-13 1-118 0,26-12 37 16,-3 1-84-16,10-2-109 0,0-2-122 15,0 0-77-15,29-23-317 0,-29 23 546 16,28 0 95-16,-7-17 74 0,1 17 27 15,3 0-8-15,21 0 85 0,-25 0 38 0,6 0 75 16,-9 0 52-16,0 17 65 0,5 10 222 16,-13-27-320-16,-1 28-92 0,-2-10-5 15,-4 4 30-15,-1-7-23 0,-2 16 221 16,0-19-172-16,0 5-11 0,-27-2 51 16,27 11 49-16,-37-16-86 0,-7 21 77 15,16-22-161-15,-4 10 39 0,2-8-35 16,-2 1-48-16,-26-12-218 0,31 0 1 15,-6 0-256-15,3 21-267 0,9-21-258 16,-4 0-221-16,-19-22-491 0</inkml:trace>
  <inkml:trace contextRef="#ctx0" brushRef="#br0" timeOffset="318236.2315">22390 15358 2789 0,'0'0'201'16,"0"-17"172"-16,0 17 204 0,0 0 549 15,0 0-746-15,0 0-68 0,0 0 21 16,0 0 69-16,0 21 227 0,0 3-424 0,0 2 31 16,0 3-1-16,0 3-41 0,17 40 5 15,-17-29-199-15,0 2 0 0,0 9 0 16,0-7 0-16,0-5 0 0,0 38 0 15,0-45-75-15,0-6-147 0,0-3-157 16,19-7-205-16,-19-4-152 0,0 10-1284 16,15-15 889-16,-15-10-45 0,15 0 322 15,-15 0 233-15</inkml:trace>
  <inkml:trace contextRef="#ctx0" brushRef="#br0" timeOffset="318590.032">22660 15752 2529 0,'9'-6'242'15,"-4"5"25"-15,0 0 98 0,4 1-30 16,0-4-27-16,-3 2-90 0,16 2-31 0,-11 0-184 16,3 0 17-16,0 0-10 15,-2 0 0-15,17 0-55 0,-14 0-16 16,-3-16-15-16,0 16-32 0,-3-15 1 0,0 15 81 15,-1-18-164-15,-7 18 107 0,-1-18-55 16,0 10 58-16,0-1-5 0,-20 0-1 16,-7-17-34-16,-24 19 151 15,32 7 58-15,-1 0 51 0,1 0 82 16,-1 20 38-16,4-20-13 0,-20 44 298 16,18-22-329-16,8 0 35 0,2 6-109 15,2-1 23-15,3 31 179 0,3-28-164 16,21 0-87-16,0-3-20 0,1-1-112 15,4-6-61-15,45 14-523 0,-34-27 131 16,3-1-253-16,0-4-62 0,-4 4-177 16,0-6-54-16</inkml:trace>
  <inkml:trace contextRef="#ctx0" brushRef="#br0" timeOffset="318833.4077">23099 15650 2763 0,'0'0'154'16,"0"16"173"-16,0-16 244 0,19 0-107 0,-10 0-103 16,11 0-165-16,-6 0-153 15,3 0-10-15,1 0-82 0,3 0-8 0,-2-21-48 16,19 21-354-16,-22-25 28 0,-1 25-85 15,-4 0-29-15,-2-15-194 0,0 15-542 16,-7 0 838-16</inkml:trace>
  <inkml:trace contextRef="#ctx0" brushRef="#br0" timeOffset="318997.3056">23045 15851 2999 0,'0'2'321'0,"0"-2"-34"0,34 0 45 16,-12 0-109-16,9 0-152 0,5-27-314 16,45 12-1019-16,-36 15 310 0,2-16 158 15,-1 16 201-15</inkml:trace>
  <inkml:trace contextRef="#ctx0" brushRef="#br0" timeOffset="319767.9369">23798 15492 2232 0,'0'0'93'15,"21"20"153"-15,-21-20 168 0,17 14 774 16,-17-14-660-16,10 0-122 0,-10 22-46 0,0-22-33 16,0 18-15-16,0 11 234 15,0-11-357-15,-22 9-19 0,22-4-3 0,0 12-19 16,-20 36 105-16,20-34-171 0,0 5-13 16,0-2-24-16,0-2 1 0,0 2 7 15,0 24 54-15,0-32-71 0,0-9-5 16,0-4 2-16,0-4-60 0,31 2 61 15,-31-17-33-15,16-28-30 16,-16 28-24-16,8-27 16 0,-8 8-69 16,6-5-20-16,-1-1-24 0,-1-41-167 15,-1 25 145-15,0-2-6 0,-3-5-38 16,0-5-55-16,0-60-273 0,0 55 280 16,0-4 78-16,0-2 43 0,-21-1 1 0,21 8 117 15,0-49-29-15,0 59 16 0,0 10-33 16,20 5 61-16,-20 4 14 0,28-11-60 15,3 31 30-15,-12 3-25 0,4 5 42 16,-2 0 77-16,2 0-69 0,18 45 38 16,-25-26-29-16,1 5-1 0,-4 0-45 15,-4-2 29-15,3 36-2 0,-12-34 65 16,0-5-28-16,0 9 39 0,0-4 4 16,-25-2-38-16,-5 20-7 0,15-22-19 15,-2 0-13-15,1 1 8 0,-2-6 49 16,-9 10-90-16,27-18 27 0,-16 6-70 15,7-7 18-15,9-3 19 0,-6-2-72 0,6-1-21 16,0 0 50-16,0 0-73 16,0 0 2-16,25-22-56 0,-25 22 16 0,42 0 49 15,-22 0 108-15,2 0-8 0,1 0 45 16,1 0 9-16,21 0 172 0,-26 0-88 16,1 0 34-16,-5 0-5 0,-1 0 10 15,-7 0 13-15,6 29 154 0,-12-9-158 16,-1-8 16-16,0 5-21 0,0-5 5 0,-26 5-28 15,-4 15 0-15,8-13-14 0,-2 1-38 16,-4-1 117-16,0-5-100 0,-26 19-28 16,26-13-38-16,0-7-74 0,5-4-23 15,2-4-35-15,4 3-108 0,-3-3-742 16,13-5 240-16,4 0-280 0,3-30 12 16,0 30 206-16</inkml:trace>
  <inkml:trace contextRef="#ctx0" brushRef="#br0" timeOffset="320053.7705">24487 15124 2713 0,'0'27'213'0,"0"-27"124"0,0 28 113 16,0-7 46-16,0 20 237 0,-18-17-464 0,18 10 68 15,0 0-141-15,0 4-9 16,0 3-84-16,0 43-71 0,-11-44-36 0,11-1-36 16,0-6-71-16,0 3-130 0,0 17-457 15,0-35 113-15,0 0-83 16,0-4-211-16,23-7-127 0,-23-7 183 0</inkml:trace>
  <inkml:trace contextRef="#ctx0" brushRef="#br0" timeOffset="320515.7374">24710 15129 3653 0,'2'0'333'0,"0"0"75"0,1 0 95 16,-1 0 24-16,2 29-118 0,3 3 346 16,-2-1-479-16,-1-4-63 0,-3 4-46 15,2 8 4-15,0 37 87 0,-3-38-141 16,0-2-36-16,0 12-47 0,0-14 9 16,0-5-34-16,0 25-7 0,0-29 0 15,0-9 3-15,0 1-22 0,0-13 6 16,0 16-30-16,22-13 15 0,-22-7-85 15,0 0-44-15,12 0 26 0,-12-22-53 16,15-9-169-16,0 12 98 0,-6-8 2 16,3 8 5-16,1-6-25 0,13-11-93 0,-9 21 249 15,-3 0 70-15,4 6 38 16,-2 2-38-16,-2 7 95 0,11 0 75 0,-15 0 53 16,-3 0-31-16,2 19 19 0,-4-19 25 15,3 21 106-15,-4 7-182 0,1-13-116 16,-3-1 64-16,-2 3-1 0,0 0 47 15,0 25 160-15,-27-24-197 0,27 1-63 16,-33-4 1-16,15 4 15 0,-33 5-8 16,21-14-25-16,-2-3-60 0,-2-2-48 0,0-5-121 15,0 0-178-15,-25 0-925 16,30-29 306-16,6 12-229 0,5-2 71 0,7 0 276 16</inkml:trace>
  <inkml:trace contextRef="#ctx0" brushRef="#br0" timeOffset="322651.5148">27267 14920 1053 0,'2'-13'79'16,"-2"-1"133"-16,2 14 72 0,4-14 441 16,-6 14-403-16,4-12 27 0,-4 12 79 15,0-9 108-15,2 2 427 0,1 5-603 16,-2-4-78-16,0 6-9 0,-1-2 56 16,0 2-44-16,0 0 377 0,0 0-360 15,0 27 25-15,0-5-129 0,0 4-56 16,0 49-62-16,0 17-80 15,0-39 0-15,0 56 0 16,0-9 0-16,0-55 0 0,0 33 0 16,0-20 0-16,0-36 0 15,0-4 0-15,20 6-182 0,-20-18-167 16,0-3-302-16,29-3-195 0,-29 0-211 0,34 0-1062 16,-23-24 1090-16,5 24 196 0,-1-30 247 15</inkml:trace>
  <inkml:trace contextRef="#ctx0" brushRef="#br0" timeOffset="323052.2858">27577 15391 1717 0,'3'0'156'15,"-1"-5"350"-15,1 5-138 0,0 0 6 16,-2 0 18-16,5 0 33 0,-1 0 276 15,1 0-495-15,4 0-121 0,0 16 3 16,0-16-69-16,1 0 1 0,19 0 42 16,-16 0-62-16,1 0 40 0,0-23-47 15,-1 23 25-15,1-17 4 0,8 4-35 16,-16 13-14-16,1-15-9 0,-1 15 40 16,-2-14-8-16,3-11-1 0,-8 12-49 15,1-2 12-15,-1 2-3 0,0-4 86 0,-25-15-36 16,25 26-1-16,-25-6-45 0,8 0-10 15,-4 6-7-15,-2 0 142 0,-21 6 296 16,21 21-7-16,-2-21-107 0,4 32-21 16,0-6 35-16,6-1-79 0,-2 38 164 15,17-27-252-15,0-4-37 0,0-1-12 16,23-3-35-16,22 19-99 0,-16-30-100 16,7-5-115-16,2-5-212 0,2-2-211 0,1-5-171 15,32 0-1030-15,-43-29 985 16,-6 29 127-16,-7-32 212 0</inkml:trace>
  <inkml:trace contextRef="#ctx0" brushRef="#br0" timeOffset="323368.1038">26976 15876 1125 0,'-3'3'91'0,"0"-3"92"0,3 2 38 15,0 0 379-15,0 0-333 0,0-2 123 16,18 0 79-16,-18 0 107 0,21 0 484 16,8 0-638-16,-11 0-31 0,5 0 15 15,6 0 39-15,6 0-96 0,60-22 372 16,-34 22-484-16,13-29-33 0,12 11-201 15,8 3 28-15,94-10-31 0,-104 14-140 16,-1 11-104-16,-11-7-108 0,-10 7-180 16,-23 0-16-16,15 0-871 0,-39 0 519 15,-7 0-200-15,-8 0-63 0,0 0 246 16</inkml:trace>
  <inkml:trace contextRef="#ctx0" brushRef="#br0" timeOffset="323769.8741">27467 16276 2847 0,'0'0'386'0,"-14"0"93"0,14 0 120 15,0 0-72-15,0 0 359 0,0 24-455 16,0-24 56-16,0 21-100 0,0-5-30 0,0 3-30 15,0 36 77-15,0-21-330 0,0 0-74 16,0 2 0-16,0 6 0 0,0 35 0 16,0-37 0-16,0-5 0 0,0-3-26 15,0-4-167-15,19-6-167 0,-19 18-996 16,16-30 543-16,-16-3-179 0,15-7-141 16,-15 0-81-16,21 0 171 0</inkml:trace>
  <inkml:trace contextRef="#ctx0" brushRef="#br0" timeOffset="324289.5442">27859 16283 3079 0,'-15'-2'156'0,"15"-1"176"0,0 3 79 16,-14 0 143-16,14 0-48 0,-8 0 378 16,8 20-484-16,0-20-50 0,0 28 1 0,0-9-54 15,0 31 289-15,0-17-411 16,0 1-69-16,0-1-102 0,16 3-4 0,-16 1 0 16,0 28 0-16,0-37 0 0,0 1 0 15,0 0 0-15,0-5 0 16,0 19 0-16,0-31 0 0,0 5 0 0,0-2 0 15,0-12 0-15,0-3 0 0,0 0-144 16,0-28-27-16,0 9-76 0,0-2-36 16,0 21 0-16,25-57-324 0,-1 36 287 15,-24-1 62-15,26 4 69 0,-11 6 47 16,-2-1 96-16,17-25 65 0,-12 38 13 16,-2 0 141-16,-3 0-136 0,6 0 69 15,14 0 142-15,-22 0-59 0,0 0-37 16,0 0-44-16,0 0 17 0,-2 0 27 0,1 29 145 15,-10-10-164-15,1-19 10 0,-1 26-14 16,0-26 9-16,-29 36 48 0,29-36-80 16,-35 21-38-16,16-10-65 0,-6-1 17 15,-29 7-36-15,28-8 96 0,-5-4-175 16,3-5-61-16,2 0-183 0,3 0-62 16,-19 0-820-16,21-22 483 0,8 22-339 15,1-26-134-15,3 9-57 0,5-15 320 16</inkml:trace>
  <inkml:trace contextRef="#ctx0" brushRef="#br0" timeOffset="324687.3147">28589 15274 1857 0,'0'0'22'15,"0"0"188"-15,-12 0 123 0,12 0 192 16,0 0 139-16,0 0 395 0,0 0-663 16,0 0-67-16,0 0 16 0,0 0 18 15,22 0 140-15,-1 17-327 0,-6-17-57 16,0 0 2-16,9 0-63 0,0 0-25 16,26 0 4-16,-27 0-113 0,2 0-90 15,-6 0-96-15,1 0-196 0,6 0-607 0,-18 0 304 16,-4 0-52-16,-4 0-145 0,0 0-63 15,0 0 263-15</inkml:trace>
  <inkml:trace contextRef="#ctx0" brushRef="#br0" timeOffset="324853.8838">28599 15451 3797 0,'27'0'139'0,"17"0"464"15,-20 0-263-15,5 0-157 0,1 0-237 16,0 0-142-16,23 0-910 0,-32 0 319 16,-5 0-183-16,3 0 169 15,-4-18 147-15</inkml:trace>
  <inkml:trace contextRef="#ctx0" brushRef="#br0" timeOffset="328379.1841">29347 15323 466 0,'0'-9'-1'0,"0"9"63"16,0-6-32-16,0 6 33 0,0-3-55 15,0-3 97-15,0 5 348 0,0 1-35 16,0-3-126-16,0 3-31 0,0-1 19 15,-13 1 331-15,13 0-274 0,0 0 39 16,0 0-60-16,0 0 53 0,0 0-44 0,0 0 262 16,-8 24-294-16,8-24-3 0,0 33-1 15,0-12 25-15,-6 45 239 16,4-31-325-16,-2 8-19 0,0 3-27 16,-2 0-7-16,2 2-38 0,-7 43-11 0,3-46-106 15,2-3-20-15,2-1 7 0,2-8-7 16,-1 17 0-16,3-34 10 15,0-6-10-15,0-7-5 0,0-2-35 0,25-1 10 16,-25-29-122-16,23-17 30 0,-23 17-36 16,15-5-17-16,-15-3-19 0,15-45-239 15,-1 34 159-15,-14-7-40 0,14 6 17 16,-5-10-88-16,-2-3 93 0,9-63-214 0,-7 61 329 16,0 3-88-16,3 0-10 0,-2 7 14 15,14-38-75-15,-10 56 297 16,6 4-16-16,-4 6 52 0,-1 2 9 0,2 9 22 15,12-7 164-15,-17 19-125 0,-2 3 3 16,-3 20-17-16,1-20 74 0,-2 34 33 16,3 31 141-16,-9-32-197 0,0 4-18 15,0-1-28-15,0-4 21 0,-23 40 125 16,23-49-164-16,-27 7 12 0,27 2-37 16,-21-5-14-16,21-6 40 0,-38 18 3 15,25-26-53-15,1 3 26 0,2-9 31 0,0-1-43 16,-8-5-36-16,11 0-39 0,7-1 23 15,-4 0-40-15,4 0-130 16,0-25-47-16,21 4-335 0,9 21 370 0,-10-24 60 16,4 24 67-16,0-17 48 0,32 17 27 15,-29 0 20-15,2 0 24 0,-3 0 8 16,-4 21 31-16,32 6 461 16,-43 3-282-16,-3-11-8 0,-5 16 253 15,-2-15-311-15,-1 0-2 0,0 1-13 16,-28 1-29-16,-2 24 118 0,11-28-120 15,2 6-34-15,-12-5 2 0,0 0-1 16,0-2-85-16,-33 5-139 0,25-10 67 16,0-5-38-16,-4-2 90 0,4-5-250 15,-37 0-834-15,39-19 246 0,-1 19-170 0,5-32 9 16,3 15 241-16</inkml:trace>
  <inkml:trace contextRef="#ctx0" brushRef="#br0" timeOffset="335603.4449">23504 10326 1384 0,'-42'0'35'0,"-6"41"53"16,-4-7 45-16,-7 1 75 15,-5 8-19-15,-72 56 153 0,64-39-175 16,0 3-19-16,3 5-11 0,4 8 7 0,4 9-105 16,-34 98 9-16,59-82-78 0,10 3 33 15,13 12 0-15,12 5 10 0,39 114-10 16,0-120-2-16,10 2-15 0,6-7 10 16,13-7-20-16,10-13-27 0,87 58-125 15,-79-86 2-15,2-13 55 0,3-10-2 0,7-11-24 16,-7-6 85-16,84-10-182 0,-86-12 195 15,-4-22 9-15,3-10 62 0,-4-8 31 16,75-69 57-16,-83 41-40 0,-2-7-3 16,-5-8-5-16,-5-8-52 0,-5-2-24 15,39-103 6-15,-57 85-18 0,-6-2 9 16,-7-6 28-16,-8-3-47 0,2-113 54 16,-21 117-10-16,0-5 17 0,-29 7 20 0,1 6 37 15,-11 9 33-15,-74-79 196 16,40 100-172-16,-16 10-22 0,-12 17-26 15,-11 6 20-15,-8 16-23 0,-127-3-31 16,122 32-56-16,0 2-60 0,6 21-67 16,7 2-106-16,-80 29-877 0,117-25 381 0,8 4 120 15</inkml:trace>
  <inkml:trace contextRef="#ctx0" brushRef="#br0" timeOffset="336715.8076">14985 7988 775 0,'0'-21'451'15,"17"21"-134"-15,-17-15 70 0,0 15-123 16,10 0 56-16,3-18 434 0,-13 8-367 15,0 10-7-15,0-10 1 0,0 2-61 16,5 1-1-16,-5 3 262 0,0 1-250 16,0 3 0-16,0 0 13 0,0 0 80 0,0 0-63 15,0 24 226-15,0 9-466 16,0-10-65-16,0 5-56 0,0 7 0 16,0 47 0-16,0 12 0 15,0-40 0-15,0 39 0 0,0-51 0 16,0-6 0-16,0-2 0 0,0-8-132 0,22-4-167 15,-22-3-944-15,0-11 395 0,17-8-186 16,-17 0-146-16,14 0-102 0,-14-27 213 16</inkml:trace>
  <inkml:trace contextRef="#ctx0" brushRef="#br0" timeOffset="337167.5496">15274 7841 3648 0,'0'-13'226'16,"0"9"87"-16,0 0 38 0,0 4 58 15,0 0-26-15,0 0-221 0,0 0 20 16,0 24 79-16,0-24 22 0,0 48 17 16,18 13 68-16,-18-19-296 15,18 5-26-15,-18 6-20 0,0-1-2 0,14 47-19 16,-14-53 6-16,0 1-28 0,0-4 28 15,0-3-2-15,0-9 0 0,0 15-12 0,0-30 3 16,22 1-4-16,-22-9 11 0,0-5-13 16,0-3-95-16,0 0 11 0,0-36 3 15,12 15-38-15,-4-6 37 0,-1 0 0 16,13-19 35-16,-11 18-13 0,3 7 57 16,4 2 49-16,0 1-96 0,12 9 57 15,-15 0-13-15,2 9 31 0,0 0 23 16,-2 0 26-16,-2 21-30 0,7 5 68 15,-11-26-59-15,3 32 20 0,-5-15-30 16,-4 0 36-16,-1 19 81 0,0-19-112 16,0 0-17-16,-28 3-31 0,11-4 10 15,-5 1 37-15,-24 10-13 0,15-12-119 16,3-10 1-16,-6 4-38 0,6-8-78 0,-32 6-352 16,29-7 78-16,6 0-209 15,2-22-205-15,-4 22-212 0,14 0-38 16,-1-41-335-16</inkml:trace>
  <inkml:trace contextRef="#ctx0" brushRef="#br0" timeOffset="337468.8956">14783 8741 3060 0,'20'0'163'0,"-20"0"142"0,27 0 134 0,13-21 603 16,-7 21-555-16,4 0-26 0,7 0-65 16,6 0 16-16,76 0 81 0,-55 0-349 15,8 0-69-15,4 0-23 0,-7 0-17 16,-1-18-22-16,58 18-73 0,-81-20-122 15,-8 20-93-15,-14 0-138 0,-13 0-83 0,-7 0-889 16,-10 0 499-16,-22 0-142 0,1 0-73 16,-5 0 246-16</inkml:trace>
  <inkml:trace contextRef="#ctx0" brushRef="#br0" timeOffset="337848.6791">15083 9102 3193 0,'0'-3'200'0,"0"-6"150"16,0 4 134-16,0 5 44 0,0 0-86 15,0-3 302-15,0 3-346 16,0 22-60-16,0-22-46 0,21 31-26 0,-21-11-61 16,0 33 159-16,22-24-214 0,-22 6-31 15,19 1-49-15,0 5-22 0,-5 41-48 16,-14-41 0-16,16-7-87 0,-16 2-28 15,0-5-89-15,9-5-145 16,-9 16-614-16,0-27 302 0,0-7-224 0,0 0-215 16,0-8-129-16,0 0-767 0</inkml:trace>
  <inkml:trace contextRef="#ctx0" brushRef="#br0" timeOffset="338069.551">15352 9454 4952 0,'0'0'98'0,"0"18"303"16,0-18-67-16,0 0-19 0,0 0-2 15,0 27-72-15,20-6 5 0,-20-21-249 16,0 0 42-16,24 24-62 0,-24-24-29 16,18 0-32-16,-2 22-319 0,-16-22 78 15,9 0-77-15,-9 0-97 0,0 0-118 16,0-22-762-16,0 1 682 0,0 21 17 15,0-25 98-15,-17 4 26 0,17 4 167 0</inkml:trace>
  <inkml:trace contextRef="#ctx0" brushRef="#br0" timeOffset="338242.452">15379 9207 2889 0,'0'-1'172'0,"0"1"213"0,0 0 515 16,0 0-537-16,0 0-193 0,0 0-57 15,0 26-30-15,24-26-217 0,-24 17-144 16,19-17-176-16,-19 17-198 0,17-17-306 15,-17 17-30-15,32-17-378 0</inkml:trace>
  <inkml:trace contextRef="#ctx0" brushRef="#br0" timeOffset="338529.2914">15647 9321 5007 0,'-20'0'93'16,"20"19"2"-16,0-8 213 0,0 10 474 15,0-10-376-15,0 3-176 0,0 0-43 16,0 1-81-16,0 11-24 0,0-16-47 16,0 0-44-16,0 2 14 0,0-7 2 15,16 0-86-15,-1-3-16 0,-15-2 77 0,16 0-37 16,-16-27-1-16,14 11 16 16,-3-21-80-16,-4 20 95 0,2-5 15 0,-5 3 9 15,7-1 17-15,0 6 28 16,5-6 118-16,-2 20-51 0,-5 0 18 15,0 0 39-15,5 0 42 0,-1 0 178 0,-4 34-292 16,1-15-64-16,-3-2-32 0,1 8 0 16,6 33 0-16,-10-30 0 0,6 1 0 15,-3-1 0-15,-2 0 0 0,2-3-69 16,0 16-503-16,-3-26-75 0,-2 4-255 16,-1-4-329-16,0-6-348 0,2 0 179 15</inkml:trace>
  <inkml:trace contextRef="#ctx0" brushRef="#br0" timeOffset="339366.8076">13337 14013 1118 0,'0'-8'36'0,"0"2"8"16,-24 3 2-16,24-2 19 0,-21 3 30 16,-10 2-25-16,15 0 11 0,1 0 45 15,-6 19 26-15,-15 6 239 0,16-8-203 16,-2 5-9-16,-3 7 0 0,-9 7 76 15,-2 11-24-15,-40 73 251 0,31-44-290 16,0 10 36-16,7 16 20 0,2 6-13 0,7 16-42 16,-8 146 57-16,35-127-138 0,2 7 65 15,34 3-71-15,0 7 52 0,60 129-48 16,-38-159-73-16,12-3-73 0,6-9 19 16,7-9-57-16,2-11 18 0,99 46-176 15,-89-83 106-15,3-15-68 0,-4-7-69 16,0-18-49-16,86-10-493 0,-104-38 436 0,5-3 76 15,-8-14 77-15,-6-12 54 16,0-19 52-16,46-112-90 0,-58 80 84 16,-12-9-94-16,-7-9-39 0,-7-7-147 15,-4-130-458-15,-23 127 542 0,-32-9 168 16</inkml:trace>
  <inkml:trace contextRef="#ctx0" brushRef="#br0" timeOffset="339536.7104">14450 14983 1513 0,'-158'-293'232'0,"62"142"-26"0,-10 11 20 0,-4 16-64 15,-6 17-90-15,-6 15-12 16,-213-59 386-16,133 140 80 0,114 49-327 15,4 1-34-15,11 20-118 0,3 8-161 16,4 14-169-16,-48 85-850 0,65-79 335 16,13-6 104-16,7-3 205 0</inkml:trace>
  <inkml:trace contextRef="#ctx0" brushRef="#br0" timeOffset="340843.6406">16662 7878 542 0,'0'0'11'0,"0"0"16"16,0 0 42-16,0 0-31 0,0 0-9 0,0 0-5 15,0 0 2-15,0 0-7 0,0 0 37 16,0 0 15-16,0 0 41 0,0 0 39 16,0-20 25-16,0 20 206 0,0 0-205 15,0 0-45-15,0 0 57 0,0 0 34 16,0 0 44-16,0 0 387 0,0 0-321 15,0 0-7-15,0 0-28 0,0 16 69 16,0-16 66-16,0 0-225 0,0 0-39 16,0 0 120-16,0 0 14 0,0 0 33 0,16 25 212 15,-16-25-242-15,0 29-103 16,11-14 13-16,-11 3-1 0,0 30 0 16,0-18-164-16,0 4-51 0,0-3 0 0,0 4 0 15,0 0 0-15,0 39 0 0,0-40 0 16,0-8-93-16,0-2-119 0,0-2-155 15,0 10-794-15,-22-20 494 0,22-3-187 16,0-6-131-16,0-1-175 0,0-2-8 16</inkml:trace>
  <inkml:trace contextRef="#ctx0" brushRef="#br0" timeOffset="341168.45">16970 8095 2945 0,'5'-5'136'0,"-3"0"105"16,-2 5 133-16,5 0 483 0,-5 0-540 16,0 0-56-16,0 0-56 0,0 0 73 15,0 19 279-15,0 1-327 0,0-20-61 16,18 29-27-16,-18-12-27 0,0 7 3 16,0 25 42-16,0-22-101 0,0-4-1 15,0 6-20-15,-20 0-3 0,20 18-35 16,-21-25 14-16,21-1 17 0,0-1 50 15,-15 1-81-15,15-11 6 0,0-1-34 16,0-3 8-16,0-6-30 0,19 0-52 16,-19 0 20-16,56-25-85 0,-32 8 91 15,2 17 17-15,6-17-16 0,1 17 1 16,-3 0-28-16,28-16-327 0,-36 16 103 0,-4 0-73 16,-3 19-111-16,-7-19-248 0,-8 19-1133 15,0 1 932-15,0-20 270 0,-19 16 252 16</inkml:trace>
  <inkml:trace contextRef="#ctx0" brushRef="#br0" timeOffset="341481.2704">16575 8768 2383 0,'-2'2'101'0,"2"1"140"16,0 6 152-16,0-8 101 0,25 5 516 15,-25-6-641-15,39 0-49 0,-7 0 22 16,7 0-9-16,8 0 5 0,71-29 105 16,-47 29-251-16,4-16-73 0,3 16-37 15,0-17 33-15,59 2-115 0,-76 15-8 16,-5 0-49-16,-13 0-9 0,-10 0-66 15,-11 0-72-15,-6 0-436 0,-13 17 274 16,-3-17-54-16,0 0-101 0,-20 0-216 0,-7 0-855 16,27 0 757-16,-16-17 158 0,16 17 162 15</inkml:trace>
  <inkml:trace contextRef="#ctx0" brushRef="#br0" timeOffset="341903.9144">17017 9128 3165 0,'0'-2'236'0,"0"-5"79"15,0 7 631-15,0 0-585 0,0 0-2 16,0 21-26-16,0-21 32 0,0 29-27 15,0 12 173-15,0-16-335 0,0 6-46 16,0 3-2-16,18 4-52 0,-18 40 8 16,16-38-50-16,-16 0-36 0,14-1-54 15,-14-7-53-15,15 0-78 0,-4 13-527 16,-11-28 131-16,12-3 4 0,-4-7-216 16,-3-2-74-16,7 2-1148 0,-6-7 1226 15,1 0 260-15</inkml:trace>
  <inkml:trace contextRef="#ctx0" brushRef="#br0" timeOffset="342313.905">17237 9501 2806 0,'0'0'135'15,"0"0"117"-15,0 0 81 0,0 0 439 0,0 0-475 16,19 0-75-16,-19 0-45 0,0 0 7 15,17 0-52-15,7 0-161 0,-12 0-2 16,4 17 54-16,2-17-42 0,0 0 126 16,21 0-203-16,-22 0 55 15,0-24-53-15,0 24 70 0,-5 0-6 0,7-19-47 16,-15 0 88-16,0 19-45 0,0-22-16 16,-4 12 21-16,0-3-62 0,0-12 26 15,0 13 13-15,-23 3 74 0,23-3-33 16,-26 1-48-16,26 3 64 0,-48-1-7 15,32 9 62-15,1 0 16 0,-4 0 30 16,0 23 33-16,-13 11 138 0,17-16-143 16,3 4 23-16,5-1 55 0,-1 2 56 15,6 5-33-15,2 25 183 0,0-26-289 0,33 1 12 16,-33-4-33-16,34 3-19 0,8 12-4 16,-18-24-93-16,-2-8-47 0,3 2-70 15,-2-6-104-15,7-1-189 0,11-2-767 16,-21 0 321-16,-3-19-101 0,-3 19-139 15,1-24 59-15</inkml:trace>
  <inkml:trace contextRef="#ctx0" brushRef="#br0" timeOffset="343633.8603">27319 14656 1185 0,'-20'15'96'0,"-19"3"337"16,19-6-186-16,0 4-65 0,-2 7-56 0,1 1-11 15,2 3-15-15,-20 33 14 0,15-18-41 16,5 1-20-16,-1 5-35 0,0-5 13 16,0 13-31-16,-23 68-5 0,23-57 7 15,1 1-10-15,0 5 21 0,2 5 10 16,-12 90 112-16,19-84-15 0,0 8 35 15,5 0-31-15,5 3 56 0,0 0 5 16,25 101 88-16,-25-99-127 0,25-1-90 0,-6-4-9 16,0 10 59-16,4-13-100 0,29 68-35 15,-21-79 28-15,5-11-22 0,4 3 19 16,4-14-98-16,58 29 63 0,-48-45 0 16,7-1 159-16,2-16-197 0,7 2-23 15,-1-4 75-15,82 10-289 0,-74-28 189 16,2-3-63-16,0 0 97 0,0-34 2 15,-2 7 25-15,67-67-6 0,-75 50 67 16,3-9 5-16,-8-3 19 0,2-6-7 16,52-74 12-16,-66 68-23 0,1-11-6 0,-3-4 11 15,-8-4 9-15,-1-5-28 0,20-95-22 16,-34 86-20-16,-4-3-5 0,-8 0-11 16,-6-8 10-16,-4 0 7 0,-5-109-33 15,0 107 75-15,-33 5-12 0,9 1 45 16,-6-4 28-16,-50-80 149 0,30 104-71 15,-10 1-39-15,-7 9-10 0,-11 11 25 16,-7 10 16-16,-119-29 245 0,91 58-132 16,-8 6-25-16,-5 20-57 15,-3 2-35-15,-133 56-100 0,138-19-160 0,-3 6-189 16,7 3-212-16,4 5-318 0,13-6-153 16</inkml:trace>
  <inkml:trace contextRef="#ctx0" brushRef="#br0" timeOffset="344827.0735">18087 7798 1806 0,'0'0'56'15,"0"0"44"-15,0-11 301 0,0 2-169 16,0 9 90-16,0 0 40 0,0-8 42 15,0 8 476-15,0 0-507 0,0 0-34 16,23 0-11-16,-23 17 18 0,0-17 39 16,15 45 269-16,-15-24-351 0,14 5 7 15,-14 9-49-15,10 0-53 0,-10 58-87 16,10-45-121-16,-10 5 0 0,0 0 0 16,0-1 0-16,0-2 0 0,-19 30 0 0,19-47 0 15,-24-3-9-15,24-6-156 0,0-3-163 16,0 4-898-16,0-21 425 0,0-1-246 15,0-3-100-15,0 0-126 16,0 0 191-16</inkml:trace>
  <inkml:trace contextRef="#ctx0" brushRef="#br0" timeOffset="345202.2968">18377 8271 3014 0,'0'0'122'16,"0"0"109"-16,0 0 78 0,0 0 52 16,0 20 181-16,0-20-368 0,0 0-61 15,0 17-62-15,18-17-15 0,-18 14-15 16,34-14 13-16,-13 0-59 0,-3 0 14 16,-4 0-32-16,3 0 21 0,3-19-26 15,18-1-234-15,-25 20 110 0,-4-15 12 16,0 15 107-16,-2-23-63 0,-1-3-16 15,-6 12 141-15,0 3-13 0,-23-5 37 16,23 1-91-16,-27 5-41 0,-8-14 44 16,15 15 86-16,-1 3 39 0,1 6 15 0,-2 0 64 15,2 0 44-15,-18 46 198 16,22-24-245-16,0 2 25 0,4 6-57 0,7-2-9 16,5 26 50-16,0-28-127 0,22 1 7 15,-22-3 4-15,37-5-16 0,-9-2-53 16,30 0-349-16,-26-14-27 0,0-3-151 15,0 0-87-15,0 0-201 0,30-29-763 16,-41-1 1020-16</inkml:trace>
  <inkml:trace contextRef="#ctx0" brushRef="#br0" timeOffset="345496.6326">18023 8735 1755 0,'19'0'353'15,"-4"0"-45"-15,-15 0 152 0,25 19 32 0,-7-19 41 16,3 0-28-16,30 13 114 15,-12-13-381-15,6 0 45 0,8 0 106 16,8 0-51-16,77 0 122 0,-64 0-388 0,3 0-169 16,-7 0-197-16,-4-23-137 0,-7 23-350 15,33-23-1264-15,-55 23 765 0,-9-34 349 16</inkml:trace>
  <inkml:trace contextRef="#ctx0" brushRef="#br0" timeOffset="346045.5449">18305 9243 2064 0,'14'-8'119'15,"-14"1"70"-15,18-1 538 0,-18 8-277 16,7-7 67-16,-7 7-60 15,0 0 40-15,0 0-61 0,11 22 367 0,-3-22-450 16,-2 26-46-16,0-4-51 0,6 5-19 16,-7 7 8-16,8 48 125 0,-4-33-240 15,-7 4-96-15,0 0-34 0,2 5-3 16,-2 37-120-16,-2-52-78 0,0-2-108 16,0-7-148-16,0-8-159 0,0-2-117 15,0-2-1273-15,0-21 896 0,0-1-3 0,27-22 363 16</inkml:trace>
  <inkml:trace contextRef="#ctx0" brushRef="#br0" timeOffset="346612.4763">18688 9179 4645 0,'-17'0'40'0,"17"0"154"15,0 24 104-15,0-24 51 0,0 32 154 16,0 14 247-16,0-17-488 0,0 0-74 16,22 12-30-16,-22-2-15 0,24 43 47 15,6-39-142-15,-30 6-3 0,17-3-20 0,-17-3-17 16,15-2 7-16,-15 20-33 0,9-33 23 16,-9-9-7-16,0-4-5 0,0-4-9 15,0-4-78-15,0-7 22 0,0 0-28 16,0 0 4-16,0-29-72 0,-18 12-9 15,18-24-275-15,0 16 163 0,0-1 10 16,0-6 119-16,0 3-143 0,27-23-2 16,3 6 43-16,5 19 181 15,-15 22 116-15,2 0 0 0,-3 0-29 16,1 5 17-16,13 0-104 0,-19 0 75 0,-3 19 1 16,-2-19 57-16,4 21-10 15,-7-5 49-15,0 18 138 0,-1-16-191 0,-5 2 58 16,0 2-86-16,0-3 99 0,0 27 168 15,0-29-89-15,-25 0-148 0,25-2-23 16,-21-3 4-16,21 2-84 0,-42 2 64 16,27-12-60-16,-6-2 6 0,4 0-109 15,0-2 33-15,-11-21-229 0,15 2 202 0,7 19-17 16,-3-25 9-16,9 25 10 16,-4-26-3-16,3 9 4 0,1 17 112 0,0 0 41 15,0 0-19-15,26 0-5 16,-26 0 70-16,15 29 13 0,0 2 1 15,-15-10-43-15,0 2 22 0,0 1-22 0,0 24-50 16,0-25-37-16,0 0-218 0,0-4-136 16,-19 2-228-16,19-10-146 0,-38 10-710 15,21-13 1045-15</inkml:trace>
  <inkml:trace contextRef="#ctx0" brushRef="#br0" timeOffset="349347.0226">14517 8815 1039 0,'-5'0'85'0,"3"5"34"15,-4-5 75-15,5 0-49 0,-3 0-19 0,4 0 136 16,0 0-119-16,0 0-35 15,-9 0 162-15,9 0-190 0,0 0 12 0,0 0-27 16,0 0-36-16,29-18 85 0,7-6-76 16,-9 2-21-16,8-1-6 0,3-7 1 15,8 1 28-15,64-63-84 0,-46 38-27 0,9-6-46 16,6-6 15-16,11-7 2 0,99-88-7 16,-91 83 75-16,5-2 62 0,1 4 21 15,-2 3 23-15,-6 7 36 0,63-36-21 16,-93 61-79-16,-12 10-12 0,-12 9-4 15,-12 5-8-15,-8 9-33 0,-12 4-54 16,-10 4 10-16,0 0-91 0,-24 21-161 16,24-21-166-16,-59 20-546 0</inkml:trace>
  <inkml:trace contextRef="#ctx0" brushRef="#br0" timeOffset="350218.7856">18178 10112 2288 0,'0'0'42'0,"0"23"57"0,0-23 47 0,0 0 93 16,0 0 30-16,0 0 359 0,0 0-298 16,0 0-23-16,22 0-58 0,-22-20-34 15,71-21-32-15,-37 12-144 0,9-6-13 16,11-5 6-16,11-6-47 0,10-9 20 16,81-69-72-16,-71 61 55 0,5-3 64 15,-2 0-58-15,3 2 72 0,79-48-81 16,-90 64 41-16,-7 5-45 0,-10 12-6 15,-10 2-2-15,-14 9-47 0,-6 6-250 16,-31 14-79-16,-2 0-196 0,-33 0-206 16,4 24-218-16,-5-24 185 0</inkml:trace>
  <inkml:trace contextRef="#ctx0" brushRef="#br0" timeOffset="351091.1064">17701 7635 1506 0,'0'-15'236'0,"0"15"-80"16,0-7 123-16,0 7-17 0,0 0 33 0,0 0 62 16,-17 0 240-16,17 0-331 15,0 23 45-15,0-23-86 0,0 31-12 16,0-12 12-16,64 24-131 0,-23-9-53 0,14 3-84 16,14-1 57-16,12 22 28 0,119 79-72 15,-92-57-44-15,12 1-8 0,-5 1 12 16,-3 9-1-16,-10 3 57 0,66 67-69 15,-100-86-98-15,-8-2-208 0,-14-7-124 16,-11-5-195-16,18 32-982 0,-41-57 1034 16</inkml:trace>
  <inkml:trace contextRef="#ctx0" brushRef="#br0" timeOffset="352027.3491">16746 8979 1067 0,'0'0'64'0,"0"0"122"16,0 15 239-16,0-15-218 0,0 0-37 16,0 0 33-16,0-16 37 0,20 16 253 15,-20 0-228-15,0 0-6 0,17 0 61 16,-17 0-44-16,0 0 36 0,21 23 268 15,2-23-314-15,-3 39-7 0,7-7 22 0,5 5-7 16,55 72 242-16,-32-46-360 16,6 9-88-16,8 10-80 0,8 1-69 0,7 0-97 15,74 76-280-15,-77-86 162 0,-5-6 8 16,-2-8-127-16,-10-8-175 0,-9-4-115 16,29 28-1110-16,-53-43 950 0,-8-6 224 15</inkml:trace>
  <inkml:trace contextRef="#ctx0" brushRef="#br0" timeOffset="352667.481">19434 8487 2222 0,'0'0'112'0,"0"-5"386"15,19-2-63-15,-19 4-14 16,0-1-23-16,16 1 30 0,-16 3-79 16,36-2 150-16,-23 0-334 0,7 2-68 0,-4 0-43 15,6 0-35-15,32 0-83 0,-28 0 48 16,1 0-40-16,-1 0-126 0,-1 0 16 16,-3 0-226-16,11 19-734 15,-23-19 416-15,-5 16-62 0,-3-16 33 0,-2 18 60 16</inkml:trace>
  <inkml:trace contextRef="#ctx0" brushRef="#br0" timeOffset="352866.9092">19519 8657 4194 0,'0'17'113'16,"0"-17"152"-16,0 0 120 0,0 21 97 15,0-21-48-15,42 17 198 0,-18-17-526 16,4 0-78-16,4 0-238 0,-2 0-166 16,32-26-722-16,-39 26 329 0,-3-21-238 15,-5 21-137-15,-4-16 162 0,-3-1 308 16</inkml:trace>
  <inkml:trace contextRef="#ctx0" brushRef="#br0" timeOffset="353198.3139">20295 7979 2654 0,'0'-12'177'0,"0"5"243"0,0-1 62 16,0 5 662-16,0 3-693 0,0 0 25 15,0 23-15-15,0-23 5 0,0 30-52 16,18 12 325-16,-18-13-533 0,18-2-105 0,-18 13-101 16,26 2 0-16,-9 4 0 0,4 52 0 15,-12 12 0-15,-9-54 0 16,0 34 0-16,0-20 0 16,0-36 0-16,-17 6 0 0,17-35-96 15,0 0-187-15,-17 2-249 0,17-6-225 16,-13-1-332-16,13-24-1219 15,0 24 1116-15,0-33 328 0,24 15 257 0</inkml:trace>
  <inkml:trace contextRef="#ctx0" brushRef="#br0" timeOffset="353550.3405">20660 8322 3742 0,'0'-4'202'0,"0"1"115"0,0-1 108 15,0 0 110-15,0 0 347 0,0 4-481 16,0-2-40-16,0 2-36 0,0 0-23 16,0 0-15-16,0 27 60 0,0-27-282 15,0 26-65-15,0-7 0 0,0 1 0 16,0 20 0-16,0 2 0 16,0-20 0-16,-17-1 0 0,4 15 0 15,13-18 0-15,-17-4 0 0,17 3 0 0,-13-5 0 16,13-2 0-16,-8-3 0 15,8-2 0-15,0 0 0 0,19-3 0 0,-19-2 0 16,35 0 0-16,-14 0 0 0,6 0 0 16,3-24 0-16,2 24 0 0,42-22 0 15,-38 22 0-15,-1-15 0 0,-2 15 0 16,-4 0 0-16,-8 0 0 0,-2 0 0 16,-4 0-82-16,-15 0-121 0,0 0-292 15,0 0-259-15,-32 17-321 0,32-17-223 0,-48 0-1351 16,31 0 1758-16</inkml:trace>
  <inkml:trace contextRef="#ctx0" brushRef="#br0" timeOffset="353923.9244">20008 9097 2460 0,'19'0'153'0,"-19"0"164"0,0 0 233 16,20 0 139-16,6-19 516 0,-9 19-724 15,8 0-4-15,5 0 35 0,6 0 39 16,6 0-150-16,54 0-6 0,-32 0-395 15,5 0 0-15,4 0 0 0,4 0 0 16,5 0 0-16,-3 0 0 0,75 0 0 16,-88 0 0-16,-10 0 0 0,-10 0 0 15,-11 0 0-15,-10-22 0 0,-8 22 0 16,9-15-243-16,-24 2-56 0,-1 13-226 16,-1-16-104-16,0 7-29 0,0-9-893 15,-24 18 749-15,24-7-119 0,-19 7 119 0,19 0-4 16,-28 0 251-16</inkml:trace>
  <inkml:trace contextRef="#ctx0" brushRef="#br0" timeOffset="354301.7685">20326 9528 3130 0,'0'0'172'16,"0"0"170"-16,0 0 113 0,0 0 118 0,0 0 330 15,0 22-442-15,0-22-4 16,0 28 15-16,0-11-56 0,0 7-67 0,18 26 29 16,-18-22-295-16,17-5-83 0,-17 6 0 15,0-2 0-15,13 21 0 16,-13-26 0-16,9 1 0 0,-9-2 0 0,9 0-45 16,-3-6-125-16,6 15-491 0,-3-18 70 15,-9-3-80-15,6-9-291 0,-1 0-210 16,6 0-1295-16,-3 0 1652 0</inkml:trace>
  <inkml:trace contextRef="#ctx0" brushRef="#br0" timeOffset="354515.4423">20573 9871 4023 0,'-15'0'492'0,"15"0"-211"16,0 0 157-16,0 0-92 0,0 0-18 15,0 0 115-15,0 0 47 0,0 0-370 16,0 0-91-16,0 0-13 0,0 21-49 16,20-21-173-16,-20 0-31 0,0 0-34 15,20 0-107-15,-20 0-103 0,0 0-152 16,0 0-1077-16,0 0 722 0,0 0 118 16,0 0 272-16</inkml:trace>
  <inkml:trace contextRef="#ctx0" brushRef="#br0" timeOffset="354663.8466">20576 9525 4998 0,'0'0'-31'0,"-18"19"81"0,6-19-17 16,12 29 22-16,0-29-38 0,0 16-17 0,0-3-281 16,0-13-187-16,0 16-266 0,22-16-295 15,-22 0-55-15,0 11 267 16</inkml:trace>
  <inkml:trace contextRef="#ctx0" brushRef="#br0" timeOffset="355175.8726">20789 9783 1745 0,'0'0'94'15,"0"0"92"-15,0 0 86 16,0-9 466-16,0 9-287 0,0 0 86 0,0 0-41 16,0 0 10-16,0 0 238 0,0 0-378 15,0 0-38-15,0 0-36 0,0 19 2 16,0-19-41-16,0 13 290 0,0-13-351 15,0 12-68-15,0-12-94 0,0 14-30 16,0 8 0-16,0-12 0 0,0-1 0 16,0-4 0-16,0-2 0 0,0 6 0 15,0 2 0-15,0-11 0 0,0 5 0 16,0-4 0-16,0 0 0 0,0 2 0 0,0-3 0 16,0-18 0-16,18 18 0 0,-18-25-17 15,16 25-51-15,7-46-229 0,-23 30 151 16,18-1 14-16,-10 4 79 0,3 2 50 15,9-14 13-15,-15 17-38 0,4-1 77 16,-2 3 40-16,0 6 10 0,-2 0 102 16,2 0 23-16,-3 0-152 0,0 0-72 15,1 30 0-15,-1-30 0 0,5 22 0 16,-2-2 0-16,-5-8 0 0,1-1 0 16,0-1-92-16,-1 0-136 0,6 2-701 15,-4-12 219-15,2 0-238 0,2 0-178 0,3 0-186 16,20-29-806-16</inkml:trace>
  <inkml:trace contextRef="#ctx0" brushRef="#br0" timeOffset="355546.5315">21385 9000 2024 0,'0'-17'113'16,"0"17"149"-16,0 0 57 0,0-14 685 15,0 14-472-15,0 0-31 0,0 0-112 16,0 0-69-16,0 0-70 0,20 0 328 16,-1 0-335-16,-19 0-72 0,36 0-58 15,-20 0-40-15,22 0 1 0,-19 0-88 0,2 0-23 16,2 0-56-16,-6 0-161 0,-4 0-10 16,7 0-473-16,-12 0 357 0,-5 0-227 15,-3 0-111-15,0 0-171 0,0 0-134 16,-20 0-441-16</inkml:trace>
  <inkml:trace contextRef="#ctx0" brushRef="#br0" timeOffset="355717.911">21452 9172 3437 0,'23'2'312'0,"-5"-2"92"16,20 0 448-16,-16 0-670 0,5 0-99 15,-3 0-149-15,-1-21-166 0,1 21-251 16,22 0-1245-16,-30-13 717 0,-1 13 174 16,-5 0 269-16</inkml:trace>
  <inkml:trace contextRef="#ctx0" brushRef="#br0" timeOffset="356197.8967">21839 9133 3209 0,'0'0'196'0,"0"22"168"15,0-22 108-15,0 14 96 0,0-14-11 16,0 12 391-16,21-12-509 0,-21 5-109 16,0-5-132-16,16 0 12 0,-4 0-43 15,-12 0-54-15,0-24-123 0,17 24 0 16,-8-31 5-16,-3 10-33 0,11-28 58 15,-10 24-85-15,0-6 40 0,-2 0 15 16,2-4-47-16,-2-40 127 0,-5 37-89 16,0-5 9-16,0-2-49 0,0 10 65 0,0-2 0 15,0-25-7-15,0 39-6 0,18 2 33 16,-18 6 2-16,25 2 40 0,-25-8 135 16,0 16-78-16,16 0-29 0,-16 3-40 15,0 2-24-15,0 0-32 0,0 19 0 16,0 10 0-16,0-7 0 0,0 5 0 15,0 4 0-15,18 35 0 0,-18-38 0 16,20 5 0-16,-20 5 0 0,14 1 0 16,-14-6 0-16,27 39 0 0,-16-41 0 0,2 7 0 15,-1-4 0-15,1-1 0 16,4-6 0-16,15 21 0 0,-18-28 0 16,-3-5 0-16,4-1 0 0,-6-4-89 0,3 2-374 15,-9-8 73-15,0-4-69 0,2 0-97 16,-2 0-76-16,-3 0-194 0,0-21-1015 15,0 2 814-15,0 4 196 0,0 15 253 16</inkml:trace>
  <inkml:trace contextRef="#ctx0" brushRef="#br0" timeOffset="356399.5596">21940 8978 3898 0,'28'0'397'16,"-28"0"-58"-16,22 0 80 0,-1 16-41 16,-1-16-25-16,5 0-88 0,31 16-69 15,-32-16-281-15,3 0-160 0,-3 9-112 16,-3-9-170-16,-6 13-210 0,7 0-909 16,-18-7 742-16,2 2 174 0,-3-3 215 15</inkml:trace>
  <inkml:trace contextRef="#ctx0" brushRef="#br0" timeOffset="356648.9292">22345 9007 3115 0,'0'17'364'15,"0"-17"87"-15,0 15 98 0,0-15-6 16,0 12-43-16,0-4-108 0,25 12 183 0,-25-10-373 15,0 2-123-15,14-2-51 16,-14 10 57-16,11 2-55 0,-11-10-99 0,8 9-495 16,0-16 323-16,-8-5-95 15,5 0-73-15,-1 0-211 16,1 0-909-16,-2-22 645 0,1 22 53 0,-1-25 163 16,0 25 185-16</inkml:trace>
  <inkml:trace contextRef="#ctx0" brushRef="#br0" timeOffset="356983.8184">22444 8775 2228 0,'0'0'243'0,"0"0"56"0,0 0 50 15,0 0-34-15,0 0 12 0,0 17 169 16,0-3-259-16,0-14-77 0,0 0-58 16,0 0 19-16,0 0-85 0,0 0 66 15,0 0-90-15,0 0 23 0,0 0-25 16,0 0-22-16,-16 0 13 0,16 0-23 16,0-21 21-16,0 21-35 0,0 0-57 15,0-24 63-15,0 7 12 0,0 17 64 16,16 0 30-16,-16 0 76 0,0 0-69 15,0 0-4-15,0 28-58 0,0-28-30 0,0 17-34 16,0-17-178-16,0 17-141 0,-15 0-869 16,15-17 423-16,0 11-183 0,0-11 243 15,0 9 151-15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1T16:22:00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19134 1850 1734 0,'0'-8'79'0,"0"-3"70"16,0 0 90-16,0-3 535 0,0 7-214 16,0-5-104-16,0 5-14 0,0-3-29 15,0 5-115-15,-16-6 453 0,16-1-535 16,0 5 10-16,0-1 89 0,0-5-201 16,0 9 216-16,0 4-211 0,0 0-29 15,0 0 17-15,0 0 16 0,0 24-12 0,16 22 221 16,-1-20-221-16,-15 5-36 0,14 13-48 15,-4 0-27-15,5 62 0 0,-2-48 0 16,-7 1 0-16,-1 1 0 0,-1 0 0 16,2 8 0-16,-1 27 0 0,0-56 0 15,-5 4 0-15,2-18 0 0,1 0 0 16,-1-8 0-16,5-17 0 0,-4 0 0 16,0 0 0-16,0 0 0 0,1 0 0 15,7-58 0-15,-8 34 0 0,1-5 0 0,-3-10 0 16,-1-15 0-16,0 7 0 0,0-55 0 15,-23 56 0-15,23-9 0 16,0-1 0-16,-23 3 0 0,3-43-23 16,20 51-49-16,0-8-10 0,0 7-73 0,-15 4 32 15,15 0 56-15,0-33-111 0,0 38 104 16,0 8-30-16,0 4 67 0,18 4 53 16,3-13 32-16,-21 18-79 0,22-4 41 15,-5 15-16-15,-2 1-10 0,4 4 123 16,18 24-134-16,-13-24 20 0,-4 41 21 15,-4-2 21-15,1-11-34 0,8 3-66 16,-9 9 54-16,-9-8 33 0,-6-2 6 0,2-5 10 16,-3 4 6-16,-22 29-33 0,22-17-5 15,-35-17-25-15,14 0-6 0,1-7 16 16,-19 9-143-16,10-12-39 16,16-13-130-16,-1-1 187 0,14 0-71 15,0-21 136-15,0 21-106 0,0 0 30 16,0-26 96-16,30 26 13 0,-11-16-15 15,0 16 51-15,6-29-74 0,22 29 181 16,-21 0-75-16,1 0 72 0,0 0-22 16,-5 27 65-16,-4-9-47 0,16 37 211 15,-23-30-223-15,-6-4-12 0,-5 6-82 16,0 1 15-16,-30 33 7 0,12-32-20 16,-9-1 20-16,-2 3-54 0,-6-1-46 15,0-21-86-15,-44 32-610 0,34-20 89 0,-2-17-200 16,-1 12-105-16,0-16-225 0,-53 21-381 15</inkml:trace>
  <inkml:trace contextRef="#ctx0" brushRef="#br0" timeOffset="592.4467">17679 853 286 0,'-20'0'-72'0,"20"0"1"0</inkml:trace>
  <inkml:trace contextRef="#ctx0" brushRef="#br0" timeOffset="852.9163">17645 872 251 0,'0'14'44'0,"0"-14"4"16,0 0 11-16,0 0 19 0,0 0 48 15,0 0 3-15,0 0 43 0,0 0 65 16,0 0 47-16,0 0 315 0,0 0-243 16,0-48-148-16,0 48-64 15,0 0-32-15,0 0 2 0,0 0-20 16,-19 0 115-16,19 0-113 0,0 0-89 16,0 0 53-16,0 0 7 0,0 0-52 15,0 22 254-15,0-22-159 0,0 0 68 16,0 39 11-16,19-24 3 0,4 40 185 15,-7-26-237-15,1 19 14 0,2 16 46 0,0 15 5 16,-1 13-50-16,11 136 88 0,-16-86-127 16,-13 11-25-16,4-3-36 0,-4-2-6 15,-43 115-119-15,21-141 52 0,-6 5-129 16,-6-28-110-16,3-6-88 0,-8-5-189 16,-35 70-803-16,45-90 548 0,-2-13 9 15,3-8 35-15,8-7 126 0</inkml:trace>
  <inkml:trace contextRef="#ctx0" brushRef="#br0" timeOffset="1204.8315">18346 779 2534 0,'-19'0'187'0,"19"0"-70"0,-36 0 88 15,15 0 81-15,-28 75 270 0,24-35-223 16,-1 14 51-16,-3-4-102 0,4 35 54 15,2 24-22-15,-11 130-155 0,23-72-268 16,3 15-96-16,8 18 2 0,-2 21 93 16,23 184 35-16,-21-237 58 0,41 28 5 15,-11-39-118-15,9-21-210 0,2-22-205 16,56 55-957-16,-48-106 675 0,4-5 115 16,1-19 204-16</inkml:trace>
  <inkml:trace contextRef="#ctx0" brushRef="#br0" timeOffset="1537.8435">20043 704 3106 0,'-11'-2'-64'15,"11"2"225"-15,0 0 164 0,0 31 189 16,23-13 5-16,29 40 321 16,-14-13-444-16,9 14-33 0,9 7 1 0,9 19-180 15,57 128 109-15,-70-85-234 0,-9 19 130 16,-15 4-196-16,-11 13-24 0,-17-2-63 15,-43 157-480-15,6-157 171 0,-12-7-59 16,-8-16-139-16,-3 2-208 0,-82 107-1331 16,64-136 1149-16,-10-8 317 0</inkml:trace>
  <inkml:trace contextRef="#ctx0" brushRef="#br0" timeOffset="2110.3348">13663 630 1068 0,'-9'0'163'15,"5"0"461"-15,4 29 425 16,0-29-628-16,0 17 24 0,0 13 138 15,0-12-271-15,-25 6-74 0,25 8-28 16,-54 48 587-16,31-21-469 0,1 13-33 0,-9 27-180 16,-3 10-210-16,7 31 125 0,-25 200-40 15,34-138-49-15,9 11-77 0,9 10 23 16,0-3-29-16,40 184-159 0,-8-239 103 16,13-16-127-16,131 159-1476 15,-115-250 890-15,1-7-34 0,-3-10 189 16</inkml:trace>
  <inkml:trace contextRef="#ctx0" brushRef="#br0" timeOffset="2633.9393">12359 652 3340 0,'0'0'-39'0,"0"0"241"0,23 0 531 0,-23 0-257 16,21 0-155-16,-6 40-169 0,14-14 77 16,-2 2-35-16,3 7 97 0,7 11 41 15,11 24-214-15,1 3 98 0,66 127 122 16,-52-74-160-16,-9 6-118 0,-4 13-24 16,-8 7-71-16,-8 169-50 0,-34-161-145 15,0-3-143-15,-32-3-59 0,-1 4-79 16,-8-11-177-16,-80 129-1036 0,55-153 636 15,-12-11 186-15,-9-3 290 0</inkml:trace>
  <inkml:trace contextRef="#ctx0" brushRef="#br0" timeOffset="3512.4397">5264 748 1274 0,'-32'0'244'0,"-1"0"-22"0,-4-22 421 15,1 0-418-15,18 4 237 0,-10 18-146 16,-30-17 435-16,28 17-508 0,-1 0 109 15,-3 0-127-15,-36 29 35 0,30 5-192 16,-5 2 116-16,-6 10-106 0,-3 14 121 16,-68 83 70-16,50-46-169 0,1 30 6 15,-2 17-35-15,4 10-5 0,8 28 105 16,-36 232-240-16,62-174 42 0,15 1-81 16,10-2 15-16,10 6 109 0,70 205-25 15,-29-255 36-15,12-12-41 0,3-23-75 0,2-24-152 16,10-25-56-16,55 50-1299 0,-64-104 447 15,-1-14-97-15,-12-14 397 0</inkml:trace>
  <inkml:trace contextRef="#ctx0" brushRef="#br0" timeOffset="4169.8431">3066 2064 2133 0,'0'-6'147'15,"0"1"133"-15,0-2 209 0,0 6 133 0,-20-6 519 16,20 7-733-16,0 0-118 0,0 0-6 16,0 0 43-16,0 0 294 15,23 0-405-15,-23 0 8 0,29 0-129 0,-9 0-38 16,0 0-51-16,29 0-156 15,-25 0 64-15,11 0-26 0,-5 0-67 16,8 0-121-16,18 0-634 0,-32 0 357 0,-2 17-151 16,-9-17-11-16,-11 15-364 0,9-15 73 15</inkml:trace>
  <inkml:trace contextRef="#ctx0" brushRef="#br0" timeOffset="4384.8666">3059 2261 4330 0,'21'22'362'0,"32"-22"-176"0,-30 0 119 16,8 0-155-16,-17 0-42 0,9 0-27 15,26 14-306-15,-22-14 39 0,-15 14-136 16,7-14-142-16,-12 12-235 0,27-1-990 15,-22-11 884-15,-6 9 218 0</inkml:trace>
  <inkml:trace contextRef="#ctx0" brushRef="#br0" timeOffset="5162.8586">735 2444 2075 0,'-29'11'72'0,"29"-6"227"16,0-5-14-16,0 0 80 0,0 2 159 15,23 0 604-15,19-2-632 0,-19 0-88 16,-23 0-13-16,20-22 547 0,-2 6-173 15,-18 16-535-15,0-16-85 0,0 1-99 16,0-32-50-16,0 13 0 16,0 1 0-16,0-4 0 0,34-9 0 0,8-50 0 15,-42 47 0-15,0-26 0 0,0 48 0 16,36-31 0-16,-36 4 0 0,23-1 0 16,-23-40 0-16,0 52 0 0,25 7 0 15,-25 1 0-15,0 12 0 0,0 4 0 16,0 9 0-16,0 0 0 0,0-1 0 15,0 10 0-15,0 1 0 16,0 25 0-16,-25-9 0 16,25 13 0-16,54 4 0 0,-54 10 0 0,22 1 0 15,-22-1 0-15,52 6 0 0,-52 10 0 16,27 1 0-16,8 87 0 16,-13-21 0-16,-12-81 0 0,21 56 0 15,-14-27 0-15,-7-49 0 16,28 51-11-16,-30-57-221 15,3-11-818-15,-7-5 191 0,0-3-48 16,-3 0-106-16,-1-27-98 0,0 27 27 16,-22-27-449-16</inkml:trace>
  <inkml:trace contextRef="#ctx0" brushRef="#br0" timeOffset="5364.8717">904 2121 3989 0,'-14'0'175'16,"14"0"115"-16,0 0 27 0,0-19 586 15,25 19-477-15,-4 0 61 0,1 0-126 16,5 0-109-16,58 0-232 16,-18 0-299-16,6 0-486 0,-46 0 230 15,-6 0-226-15,-5 0-99 0,-9 22-261 0,3-22-93 16</inkml:trace>
  <inkml:trace contextRef="#ctx0" brushRef="#br0" timeOffset="5609.8862">1527 2094 5052 0,'20'17'29'0,"-20"-17"90"16,0 15 124-16,26-15 88 0,-26 20-76 0,0-6 20 16,0 15 70-16,0-9-285 0,0-2-27 15,0 4-92-15,0-22-54 0,0 36-128 16,0-19 87-16,0-5-111 0,0-3-94 16,0-2-208-16,0-7-205 0,0 0-1083 15,0 0 970-15,0 0 188 0,0 0 236 16</inkml:trace>
  <inkml:trace contextRef="#ctx0" brushRef="#br0" timeOffset="5945.9676">1587 1853 3339 0,'0'-2'233'16,"0"-2"46"-16,0 4 55 0,0 0 49 15,0 0 19-15,0 0-216 0,0 20-25 16,0-20-98-16,-34 26 45 0,34-26-26 16,0 15 42-16,0-15-77 0,0 0-34 15,0 11-1-15,0-11 30 0,0 0-104 0,0 0 22 16,0 0-74-16,-24 0 115 0,24-23 15 16,0 23-55-16,0-23-95 15,0 9-2-15,0-7 149 0,0 21 191 0,0-15-181 16,0 15 144-16,0-10-35 0,0 0 25 15,0 10-14-15,0 0 2 0,0 0-6 16,0 27 1-16,22-1-37 0,-22-1-136 16,0-25-115-16,0 27-193 0,0-27-160 15,0 0-248-15,0 19-1337 0,0-19 889 16,0 0 341-16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4T14:51:13.9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2232 6915 2324 0,'0'0'109'0,"0"0"106"0,-24 18 530 15,24-7-320-15,-23-11-33 0,23 9-41 16,-18-9-44-16,18 0-94 0,-9 9 87 15,9-9-159-15,0 0 58 0,0 0 27 0,0 0 60 16,0 0 293-16,23 0-315 0,-23 0-50 16,0 0-36-16,0-17-13 0,0 17-38 15,25-27 2-15,-25 10-105 0,0-6-19 16,0-3-3-16,23-9-16 0,-3-42-85 16,-20 31 8-16,17-5-14 15,-17-2 4-15,21-1 11 0,-8-3 14 0,15-52-6 16,-13 58 56-16,4 2 9 0,-2 8-9 15,-2 0 11-15,16-27 5 0,-21 39 28 16,-5 6-17-16,6 3 1 0,-7 2-1 16,1 3-13-16,-2 1-2 0,-3 11 3 0,0 3-4 15,0 0 6-15,0 0 5 0,0 21 34 16,0 13 19-16,0-8 42 0,0 11 45 16,19 4 48-16,-19 11 25 0,35 72 89 15,-14-54-239-15,-21 6-49 16,29 3-10-16,-15-1 0 0,20 72 0 0,-15-83 0 15,-3 0 0-15,5-10 0 0,1-9 0 16,-3-7 0-16,20 19-227 0,-24-37-52 16,1-7-152-16,-1-12-153 0,1 2-97 0,-7-6-1148 15,-9 0 780-15,0-20-50 16,0 20 220-16,-27-33 202 0</inkml:trace>
  <inkml:trace contextRef="#ctx0" brushRef="#br0" timeOffset="270.9459">2156 6665 4987 0,'0'0'149'15,"0"0"27"-15,0 0 105 0,0 0 67 16,0 17 45-16,25-17-55 0,35 0 130 16,19 10-444-16,-41-10-104 15,1 0-102-15,-9 0-138 0,11-21-122 16,0 21-82-16,22-17-998 0,-30 1 520 16,-3 16-97-16,-5-18 239 0,-2 18 159 15</inkml:trace>
  <inkml:trace contextRef="#ctx0" brushRef="#br0" timeOffset="638.686">2967 6800 2711 0,'0'0'54'0,"0"0"73"0,19 0 304 16,-19 0-140-16,0 0 22 0,0 20 0 15,0-20-9-15,0 21-77 0,0 3-19 16,0-10-187-16,0 3-26 0,18 3 18 16,-18-1-36-16,19 16-10 0,-19-18-77 15,12 0-64-15,-12-3-199 0,0 0-126 16,0-4-78-16,0 1-834 0,0-7 771 0,0-4 64 16,0 0 230-16</inkml:trace>
  <inkml:trace contextRef="#ctx0" brushRef="#br0" timeOffset="932.608">3025 6567 2806 0,'0'-1'32'16,"0"1"31"-16,0 0 169 0,0 0-98 15,0 0-1-15,0 0-5 0,-19 0-34 16,19 21-48-16,0-21 7 0,-19 11-50 0,19-11 20 16,0 0-45-16,-10 0-35 0,10 0-17 15,0 0-151-15,-8-24 128 0,8 24 14 16,0-15 2-16,0 15-13 0,-6-22-73 16,6 5 101-16,0 17 6 0,0-9-27 15,0 9-41-15,0 0-53 0,0 0-292 16,0 18 64-16,0-18-28 0,-20 20 6 15,20-20 69-15</inkml:trace>
  <inkml:trace contextRef="#ctx0" brushRef="#br0" timeOffset="3797.6283">3553 6633 4282 0,'0'17'158'0,"0"-17"75"0,0 0 67 15,0 13 56-15,0-6 318 0,0-7-328 16,0 7-63-16,0-7-68 0,0 0-69 16,18 0-64-16,21 0-71 0,-15 0-4 15,5 0-18-15,1 0 15 0,3-20 8 16,28 20-121-16,-34-16-39 0,-3 16-114 16,-1 0-119-16,-5-9-84 15,-3 9-171-15,4 0-897 0,-10 0 589 0,-8 0 57 16,-1 0 168-16,0 0 107 0</inkml:trace>
  <inkml:trace contextRef="#ctx0" brushRef="#br0" timeOffset="3978.4578">3642 6895 5645 0,'20'6'39'15,"-20"-3"15"-15,34-1 45 0,-8-2-14 16,32 0-33-16,-26 0-211 0,0 0-136 16,0 0-397-16,5-21-328 0,-10 21-322 0,27-19-666 15</inkml:trace>
  <inkml:trace contextRef="#ctx0" brushRef="#br0" timeOffset="10298.6055">4951 6406 1912 0,'0'0'105'16,"0"-10"58"-16,0 10 81 0,0-5 121 15,0 5 42-15,0-7 501 0,0 7-513 16,0-2-84-16,0-1-85 0,0 2-8 16,0 0-18-16,0-3 189 0,0 2-196 0,0 2 0 15,0 0-4-15,0 0 26 16,0 28 181-16,0-28-216 0,0 36-21 16,0-12-5-16,0 8-17 0,0 4-6 0,0 47 113 15,0-35-159-15,0 5-31 16,0 2-36-16,0 0-18 0,0 53 0 0,0-60 0 15,0-1 0-15,0-11 0 0,0-3 0 16,0-9 0-16,0 8 0 0,0-24 0 16,0-4 0-16,0-2 0 0,0 3 0 15,0-5 0-15,0-31-20 0,0 9-63 16,-27-4-45-16,27-6-55 0,-20-5-16 16,5-59-135-16,15 46 191 0,-11-3 10 0,11-1-8 15,0-2-12-15,0-65-102 0,0 68 159 16,0 0-2-16,19 4 7 0,-19 0 3 15,29 11 26-15,1-32 9 0,-13 45 48 16,-3 1 1-16,-1 2 5 0,1 6 3 16,13-9-17-16,-18 18 4 0,1 0 8 15,-3 1 5-15,-2 3-14 0,3 2 0 16,4 1 30-16,-5 0-25 0,-2 0 22 16,1 19-42-16,1-19 23 0,2 44 47 15,-4-25 25-15,-5 3-1 0,0 5 4 16,0 2 17-16,0 0-7 0,0 34 78 15,-28-32-108-15,28 1-18 0,0-3-22 16,-21-2-3-16,7 21-37 0,14-31-23 0,0-5-48 16,0 1-72-16,0-9-64 15,0-2-43-15,0-2-285 0,0 0 293 0,0-28-23 16,0 28-17-16,20-30-45 0,1-3-61 16,-2 18 361-16,3 0 94 0,0 1 54 15,3 1 75-15,-1 13 65 0,19-14 300 16,-25 14-265-16,-4 0-36 0,-2 0 29 15,-5 29-27-15,2 7 237 0,-8-16-289 16,-1 4-24-16,0 1-43 0,0 3-17 0,-25-1-18 16,-6 26 67-16,9-28-76 0,-2 1-7 15,-6-3-16-15,-3-2-20 16,-37 15-26-16,30-22-39 0,-3-3-43 0,0-4-76 16,1-2-99-16,1-5-114 0,-28 0-512 15,41 0 230-15,5-30-138 0,7 30-327 16,6-32-21-16,8 16 290 0</inkml:trace>
  <inkml:trace contextRef="#ctx0" brushRef="#br0" timeOffset="10886.5849">5580 6325 3132 0,'0'-3'126'0,"0"3"176"0,0 0 142 16,0 0 527-16,0 0-594 0,0 0-23 16,0 0 3-16,0 0 0 0,0 0 181 15,0 0-331-15,0 14 14 0,0-14 9 16,0 17 11-16,0 1-58 0,14 32-32 15,-14-17-151-15,0 8 0 0,0 6 0 16,0 1 0-16,0 58 0 0,0-53 0 16,-21-2 0-16,21 1 0 0,-20-11 0 15,20 2-18-15,-20 23-455 0,5-44-43 0,15-1-222 16,-11-6-175-16,11-9-230 0,0-5-142 16,0-28-957-16</inkml:trace>
  <inkml:trace contextRef="#ctx0" brushRef="#br0" timeOffset="11402.8673">5444 6275 4564 0,'-3'0'102'0,"-1"0"191"0,1 0-74 0,1-17-35 16,1 17 35-16,0-16-38 15,1 16-30-15,0-32-4 0,0 18-104 0,0 0-27 16,29-2-3-16,-29 0-34 16,58-16-47-16,-31 15 7 0,0-2-19 0,10 3 9 15,-1 0-5-15,1 2 20 0,29-3-19 16,-34 9 63-16,-3 8-2 0,2 0 4 16,-16 0 21-16,8 24 84 0,-14 11-39 15,-7-9 74-15,-2 3 27 0,0 3 9 0,0 6 70 16,-32 37 28-16,-1-34-191 15,12-2-52-15,-3-1-4 0,-3 2-14 0,-27 25 8 16,29-34-6-16,1-1-7 0,-1-3-8 16,5-5-20-16,4-4-28 0,-4 11-164 15,13-19 62-15,4-5-24 0,1-3-2 16,2-2-23-16,0 0-146 0,20 0 226 16,-20-24 44-16,19 24 39 0,-19-17 13 15,24 17-18-15,2-14 93 0,-13 14 38 16,-1 0 73-16,-2 0 72 0,-1 21 18 15,9 11 330-15,-14-8-290 0,1 2-12 16,0 4-37-16,3 3 7 0,-2 2-81 16,7 37 63-16,-9-37-196 0,7-2-26 15,0-2-41-15,-2-1-51 0,4 16-294 0,-5-32 42 16,1-2-136-16,2 0-89 0,-5-7-301 16,-4-5-87-16,3 0-1222 0,-2-25 1315 15,-3 25 240-15</inkml:trace>
  <inkml:trace contextRef="#ctx0" brushRef="#br0" timeOffset="11663.5096">5994 6670 4458 0,'0'-3'313'0,"0"1"-60"16,0 2 118-16,0-2 7 0,0 2 59 15,0 0-21-15,0 27 128 0,0-27-365 16,0 29 0-16,0-8-4 0,0-2 31 16,0 32-1-16,24-24-164 0,-24 1-33 15,0 2-20-15,0-1-62 0,0 7-92 16,0 24-387-16,0-37 188 0,0-6-91 16,0 1-47-16,0-7-196 0,0-7-1088 0,0-4 665 15,22-32 96-15,-22 13 336 0</inkml:trace>
  <inkml:trace contextRef="#ctx0" brushRef="#br0" timeOffset="12129.9857">5962 6619 4993 0,'-10'0'41'15,"-3"0"243"-15,5 0-62 0,8 0 19 16,-5 0-39-16,5 0-73 0,0-24-10 15,0 24-110-15,0-17-1 0,29 17-25 16,-11-24-27-16,0 24-50 0,25-23-187 16,-17 7 142-16,-4 16 13 0,-2-12 39 0,4 12 20 15,12 0 18-15,-24 0 43 0,1 0 10 16,-13 22 3-16,6-22 17 0,-6 27 7 16,0 6 76-16,-29-14-33 0,29 1-42 15,-35 1 34-15,16-1-16 0,-21 23 33 16,20-26-77-16,4 0-7 0,3-2-15 15,13-1 4-15,-17-3-43 0,17 0-137 16,0-9 73-16,0-2 16 0,0 0 16 16,0 0 8-16,23 0-11 0,8-18 78 0,-11 18 16 15,1 0 17-15,-1 0 20 16,-1-15 46-16,31 15 112 0,-33 0-33 0,1 0 7 16,-6 23 21-16,2-23 65 0,1 47 98 15,-12-30-214-15,-3 1-9 0,0 5-12 16,0-2-1-16,-18 4-16 0,-7 18 17 15,6-20-106-15,0 3 22 0,-7-4-38 16,-1-4-18-16,-31 10-128 0,31-18-11 16,-3-5-81-16,6-5-131 0,-1 0-72 15,5 0-128-15,-15-54-1065 0,18 28 590 16,5-3-29-16,5-3 303 0,2-3 171 0</inkml:trace>
  <inkml:trace contextRef="#ctx0" brushRef="#br0" timeOffset="12469.7247">6736 6258 1325 0,'0'-4'142'0,"0"4"371"16,0 0-94-16,0 0 10 0,0 0 108 15,0 0 25-15,0 24-25 0,0 0 273 16,0-9-459-16,0 2 19 0,0 2-32 16,0 3 63-16,0 6-15 0,0 40 205 15,0-29-366-15,0 4-105 0,0 6-50 16,0 2-5-16,0 48-65 0,0-51-38 15,-17-2-83-15,17-2-90 0,0-3-112 16,0 21-687-16,0-41 360 0,0-4-302 0,0-8-130 16,0-6-187-16,0-3 83 15</inkml:trace>
  <inkml:trace contextRef="#ctx0" brushRef="#br0" timeOffset="12971.6684">6676 6278 5071 0,'-9'0'23'16,"-11"0"128"-16,11 0 25 0,1 0 71 16,-1-17-7-16,4 17 18 0,0-17 33 15,5-4-223-15,0 9-52 0,25 1-15 16,-25-3-5-16,40 2-28 0,16-12-20 15,-19 15-10-15,1-3 0 0,-3 4-48 16,3 1-1-16,28 1-44 0,-38 6 123 16,-3 0 10-16,-6 0-10 0,-4 17 10 15,-6-17-3-15,-6 45 65 0,-3-23 22 16,0 3 69-16,-24 0-6 0,24 6 24 16,-53 37 77-16,31-32-135 0,-3 0-16 15,-3 0-12-15,-2-2-2 0,-4 3-27 16,-15 26-1-16,24-35-36 0,11-3-14 15,-2-3-22-15,4-4-55 0,9 5-221 0,3-16 103 16,0-4-39-16,0-3-10 0,0 0 29 16,0 0 25-16,25-25-85 0,-4 25 203 15,-21-17 36-15,32 17 87 0,-17 0 81 16,18 0 90-16,-33 0-72 0,25 0 24 16,-9 17 89-16,-4 1 56 0,-12 1-5 15,27 30 161-15,-21-21-322 0,4 2-61 0,-7 0-46 16,3-1-33-16,8 23-196 15,-9-31-60-15,-3-2-132 0,6-3-56 0,3-7-225 16,4-4-175-16,12-5-1118 0,-14 0 1005 16,3-30 308-16,0 11 196 0</inkml:trace>
  <inkml:trace contextRef="#ctx0" brushRef="#br0" timeOffset="13251.9707">7261 6552 3626 0,'0'-1'174'0,"0"1"148"0,-17 0 529 15,17 0-476-15,0 0-63 0,-18 15-16 16,18-15-27-16,0 0-26 0,-15 22 81 0,15 0-199 16,-10-6-52-16,10 3-48 0,-6 3 10 15,1 29-10-15,5-24-3 0,-3 2-40 16,2-1 8-16,1 2-16 0,0-2-20 15,19 23-35-15,-19-27 29 0,21-6-23 16,-21-1-46-16,30-3-81 0,8 1-354 16,-17-15 241-16,1 0-40 0,-1 0-132 15,-1 0-155-15,-3-18-89 0,16-3-756 16,-21 21 880-16,-5-24 47 0,-3 24 170 16</inkml:trace>
  <inkml:trace contextRef="#ctx0" brushRef="#br0" timeOffset="13517.7509">7217 6765 3154 0,'0'0'120'0,"-2"0"173"0,0 0 152 0,2 0 61 16,0 0-43-16,0 0 222 0,0 0-385 15,28 0-37-15,-28 0-94 0,24 0-59 16,-9 0-71-16,12 0-55 0,-12 0-38 16,2-16-68-16,-3 16-102 0,-2 0-74 15,7 0-347-15,-12-12 277 0,2 12-138 16,-4 0-129-16,-1 0-1407 16,-4 0 1478-16,0 0 57 0</inkml:trace>
  <inkml:trace contextRef="#ctx0" brushRef="#br0" timeOffset="13703.5909">7217 6479 3715 0,'0'0'209'0,"24"0"135"15,-24 0 72-15,20 0 147 0,-4 21-93 16,18-21 162-16,-18 20-520 0,3-20-249 15,1 0-172-15,-2 16-240 0,14-16-1560 16</inkml:trace>
  <inkml:trace contextRef="#ctx0" brushRef="#br0" timeOffset="18393.9753">4697 7229 474 0,'0'-4'64'0,"0"4"2"0,-20 0 62 16,20 0 30-16,0-1 41 0,-16 1 26 15,5 0 133-15,11 0-172 0,0 0-1 16,0 0 24-16,0 0-35 0,0 0 40 16,0 0-160-16,-18 0-2 0,18 0-8 15,0 0-2-15,-16-17 11 0,16 17 61 16,0 0-22-16,-13-12 2 0,13 12-33 15,0 0 55-15,-11 0-71 0,5 0 35 16,6 0-90-16,-5 0 18 0,5 0-20 0,-2 0 10 16,2 0 23-16,0 0 2 15,0 0 34-15,0 0-33 0,21 0-3 0,-21 0-12 16,45 0-8-16,-22 0-1 0,6 0-1 16,4 0-1-16,2 0-9 0,5 0 11 15,49 0 4-15,-39 0 13 0,4 0-14 0,1 0-3 16,2 0 0-16,78-14-10 15,-62 14 6-15,4 0-8 0,6-15-2 16,10 15-5-16,8-11 7 0,115-3-25 0,-102 7 47 16,5 1-6-16,5 3 55 0,4-2-55 15,5 0-8-15,127-2 11 0,-124 7-10 16,5 0 27-16,1 0-40 0,1 0-19 16,144 0 12-16,-145 0 25 0,10 0-10 15,5 18-30-15,3-18-48 0,1 0-21 16,168 0-207-16,-154 0 202 0,349-20-18 15,-351 20 126-15,3 0 8 16,-1-17 9-16,7 17 8 0,172 0 37 16,-177 0-38-16,5 0-2 0,-4 0-7 15,-6 19-8-15,-5-19-2 0,145 14-12 16,-166 1-29-16,-9-15-65 0,-13 12-105 16,-14-12-180-16,-10 0-209 0,43 0-538 0</inkml:trace>
  <inkml:trace contextRef="#ctx0" brushRef="#br0" timeOffset="56575.6134">4655 7897 2028 0,'0'0'69'0,"0"0"64"16,0 0 62-16,0 0 371 0,0 0-168 16,0 0 36-16,0 0 18 0,0 28-8 15,23 18 120-15,-23-17-352 0,0 10-4 16,21 4 8-16,-21 7 5 0,14 3-45 16,-14 55 12-16,0-52-171 0,10-3-26 15,-10-7-10-15,0-4-30 0,0 25-239 0,0-43 18 16,0-2-91-16,0-10-152 0,0-4-249 15,0-4-100-15,0-4-1183 0,0-33 1355 16,0 13 207-16</inkml:trace>
  <inkml:trace contextRef="#ctx0" brushRef="#br0" timeOffset="57035.565">4648 7933 2819 0,'0'-2'65'0,"0"-1"292"16,0-3-42-16,0 2 108 0,0 0-8 0,0-4-53 15,-17 1-87-15,17-7-105 0,0 4-161 16,0 0-10-16,0-5-8 0,26 1-10 16,4-16-5-16,-11 14 2 0,1 1 8 15,6 3 44-15,-4 2-30 0,3 1 13 16,17 7-34-16,-20 2 26 0,-1 0-9 15,-6 32-23-15,-1-11 15 0,-2 32 54 16,-12-22 64-16,0 4-34 0,0 3 28 0,-21 1 20 16,21 2-13-16,-52 34 114 15,30-38-139-15,2-4-27 0,1-3-23 0,-3-3 7 16,-14 13-7-16,24-25-16 0,-3-3-19 16,4-3-8-16,2-4-13 0,2-2-42 15,2-3-163-15,5 0 84 0,0 0 36 16,27 0 38-16,-27-18 19 0,51 18 56 15,-29 0-9-15,0 0-12 0,0 0 25 16,3 0 58-16,-2 0 50 0,20 28 267 16,-23 7-164-16,-4-13-10 0,-3 3-26 15,0-2-61-15,4 29-42 0,-12-29-106 0,-5 0-32 16,3-2-95-16,3-6-161 16,-1-1-114-16,6-2-1071 0,-8-12 514 0,2 0-148 15,8 0 170-15,-4-27 248 0</inkml:trace>
  <inkml:trace contextRef="#ctx0" brushRef="#br0" timeOffset="57392.5618">5257 8358 1578 0,'0'0'272'0,"0"0"-20"0,0 15 113 16,0-15 34-16,0 0 61 0,0 13 523 15,0-1-563-15,0-3-92 0,0-2-63 16,0 3-49-16,0 2 18 0,0 17 259 15,0-12-264-15,0 0-99 0,0 3-61 0,17 1-33 16,-17 20-37-16,0-19-8 0,0-5-15 16,0 2-42-16,0-1-59 15,0-3-107-15,-22 8-422 0,22-15 229 0,0-1-146 16,0-7-123-16,0 0-96 0,0 0-863 16,0-23 1002-16,0 23 163 0</inkml:trace>
  <inkml:trace contextRef="#ctx0" brushRef="#br0" timeOffset="57843.8262">5252 8365 2439 0,'0'-2'110'0,"0"2"126"0,0 0 137 16,-17 0 554-16,17 0-543 0,0 0-95 16,0 0-86-16,0 0-71 0,-12 0-65 15,12 0-39-15,23 0-32 0,-23 0 4 16,0 0 4-16,20 0 8 0,5-18 0 15,-8 18-25-15,-17 0 4 0,26-10-21 16,-11 10 13-16,3 0 14 0,8 0-19 16,-16 0 9-16,-6 0 27 0,1 0-14 15,-5 0-4-15,4 19-29 0,-4-19 34 16,0 19 7-16,-22-19 20 0,22 22-33 16,-23-10 14-16,-2 17-20 0,11-17 7 15,14 1 0-15,-24 0-5 0,24-2-12 16,-15 5-16-16,15-10 8 0,0-2-9 0,0-4-14 15,0 0-30-15,32 0-5 0,2 0-32 16,-17 0 89-16,3 0 34 0,4-18 4 16,-9 18 23-16,28 0 239 15,-33 0-172-15,2 0 81 0,-12 0-50 16,0 17 37-16,0-17 27 0,0 21 32 16,-22-7-21-16,-2 22 38 0,6-14-176 15,-2-5-10-15,-2 5 0 0,-1-3-17 16,-28 15-15-16,30-19-30 0,-4-4-19 15,6-3-59-15,1 1-107 0,2-8-109 0,-3-1-582 16,12 0 204-16,4 0-118 0,3-27-197 16,0 27 1-16,25-51-331 0</inkml:trace>
  <inkml:trace contextRef="#ctx0" brushRef="#br0" timeOffset="58174.1585">5747 8110 1749 0,'0'0'127'0,"8"0"60"16,-8 0 91-16,4 18 434 0,-4-18-329 15,0 23 22-15,0-6-1 0,0 0 2 16,0 5-57-16,0 28 207 0,0-21-321 0,0 0 5 16,0 3-21-16,0-1-10 15,0 36 45-15,0-32-208 0,0-7-26 16,0 3-17-16,19-6-30 0,-19-1-49 16,16 14-308-16,-16-24 46 0,11-5-95 15,-11-5-194-15,15 2-168 0,-15-5-131 0,12-1-976 16,-7-20 1240-16,-1 20 254 0</inkml:trace>
  <inkml:trace contextRef="#ctx0" brushRef="#br0" timeOffset="58338.066">5653 8366 3407 0,'0'0'178'0,"24"24"135"0,-24-24 80 16,33 16 58-16,-6-16-145 0,34 11-43 15,-28-11-276-15,3 0-126 0,-3 0-285 16,-4 0-336-16,-5 0-373 0,10 0-979 16</inkml:trace>
  <inkml:trace contextRef="#ctx0" brushRef="#br0" timeOffset="60260.5584">26263 2014 2864 0,'0'0'252'0,"0"0"132"16,0 0 148-16,0 0-28 15,0 0 286-15,0 0-458 0,0 0 18 0,0 18-3 16,0-18-25-16,0 19-33 0,0 14 261 16,0-11-267-16,0 7-81 0,0 5-79 15,0 6-56-15,0 49-67 0,0-41 0 16,0 5 0-16,0 0 0 0,0-1 0 16,0-3 0-16,0-4 0 0,0 37 0 15,0-17 0-15,0-43 0 0,0-4 0 16,0 3 0-16,0-17 0 0,0-2 0 15,0-2 0-15,0 0 0 0,0-28 0 16,20-13-234-16,9 21 22 0,-13-7-48 16,8 0 18-16,-3 1 35 0,4-1 89 15,15-13 56-15,-22 25 100 0,-4 0-31 16,-1 7 5-16,-2 8 3 0,2 0 72 16,-8 0-5-16,0 0 25 0,0 23-16 15,-3-23 0-15,6 29-2 0,-1 2 74 16,-1-11-69-16,-2-1-2 0,0 1-17 15,0 2 13-15,-2 18 36 0,-1-18-78 16,-1-1-39-16,0 0 4 0,0-2-10 16,0 0-38-16,0 16-212 0,-17-22-10 15,17-2-83-15,0-5-134 0,0 1-142 0,0-2-1231 16,0-5 790-16,0 0-147 0,25-29 270 16,-25 29 265-16</inkml:trace>
  <inkml:trace contextRef="#ctx0" brushRef="#br0" timeOffset="60478.0414">26874 2646 4886 0,'2'0'122'0,"-2"0"116"16,0 17 96-16,0-17 71 0,0 19 324 15,0-19-495-15,0 27-126 0,0-13-65 16,18 1-20-16,-18-1-44 0,13 18-87 15,-13-20 17-15,0 0-69 0,16-3-114 16,-16-1-157-16,14-2-141 0,2-1-1137 16,-10-5 715-16,-1 0-9 0,-1-18 247 15,-2 18 152-15</inkml:trace>
  <inkml:trace contextRef="#ctx0" brushRef="#br0" timeOffset="60613.5404">26915 2343 3666 0,'0'29'115'16,"0"-12"-9"-16,0 5 19 0,0-2-56 16,0 0-114-16,0 1-173 0,0 20-780 15,0-24 184-15,0 2 10 0,0-4 188 16</inkml:trace>
  <inkml:trace contextRef="#ctx0" brushRef="#br0" timeOffset="60995.9701">27079 2617 3830 0,'-11'15'177'0,"11"-15"57"0,0 0 46 16,0 14-28-16,0-14-115 0,27 10-15 15,4 0-155-15,-12-10 37 0,2 7-4 16,0-7-13-16,25 7 3 0,-10-7-181 15,-18 0 61-15,5 0-209 0,-14-20 168 16,-5 20-10-16,0 0 71 0,-4-19 18 16,0-3-32-16,0 10 85 15,-21 0 16-15,21 0 17 0,-21 2 5 0,21 1 16 16,-49-4 98-16,33 13 2 16,-2 0 69-16,3 0 28 0,-2 0 40 0,-12 32 184 15,19-15-257-15,3 4-22 0,1 4-15 16,6 1 25-16,0 3-13 0,0 29 98 15,0-30-184-15,28-1-36 0,-28-2-86 16,25-5 10-16,14 13-225 0,-16-25 99 16,0-3-186-16,4-5-245 0,0 0-158 15,2 0-313-15,25-26-818 0,-27 9 1297 16</inkml:trace>
  <inkml:trace contextRef="#ctx0" brushRef="#br0" timeOffset="61177.616">27524 2544 3224 0,'-8'0'403'15,"8"0"-61"-15,0 0 95 0,0 20-123 16,0-20-65-16,28 0-115 0,5 14-151 16,-12-14 5-16,1 0-38 0,1 0-9 0,-1 0-274 15,16 0-812-15,-22 0 346 16,-2 0 29-16,-3 0 91 0,-1 0 61 0,-5-17 230 15</inkml:trace>
  <inkml:trace contextRef="#ctx0" brushRef="#br0" timeOffset="61326.5699">27522 2677 2234 0,'27'8'34'0,"-10"-4"6"0,29 3 98 0,-18-7-161 15,-3 0-144-15,6 0-314 0,0 0-113 16,34 0-408-16</inkml:trace>
  <inkml:trace contextRef="#ctx0" brushRef="#br0" timeOffset="62009.5615">28250 2389 3431 0,'0'-4'173'0,"0"4"143"0,0 0 748 15,0 0-503-15,0 25-16 0,0-25-44 16,0 25 32-16,19 10 251 0,-19-11-580 0,0 3-125 16,0 7-79-16,0-4 0 0,0 6 0 15,0 41 0-15,0-33 0 0,0-4 0 16,0-1 0-16,0-1 0 0,0-2 0 15,0 24 0-15,0-14 0 16,25-31 0-16,-25-2 0 0,20-1 0 16,-20-12 0-16,24-29 0 15,-24 11 0-15,12-4 0 0,-5-7-51 16,-1-9-75-16,5-45-306 0,-6 31 180 16,-3-7 19-16,1-6 17 0,-1-5-3 0,-2 4 75 15,4-72-122-15,1 72 178 16,2 7-27-16,2 8 51 0,2 10-6 15,18-31-7-15,-12 49 48 0,-1 6 13 0,3 0 7 16,2 5 11-16,-1 8-7 0,20 3-1 16,-22 1 4-16,4 0 6 0,-1 29-12 15,-8-11 12-15,13 20-15 0,-16-17 13 16,-7 5-8-16,2 4-6 0,-5 0 75 0,0-1-58 16,-27 36 94-16,27-38-78 15,-35 2 14-15,18-3-54 0,-7-6 89 16,-24 22 97-16,21-25-50 0,0-4-101 15,-40 28-13-15,50-33-8 0,6-1-24 16,1-2-33-16,4-5-69 0,6 0-218 16,0 0 137-16,20 0 11 0,-20 0 36 15,33 0-8-15,11 0-47 0,-18 0 173 16,0 0-19-16,1 0 58 0,0 0 23 16,-2 0 0-16,15 21 135 0,-24-2-104 15,-5-19 53-15,-1 25 8 0,-7-11 46 16,-3 18 224-16,0-15-171 0,-31-2-9 15,31 4 5-15,-36-5-6 0,11 3-20 16,-29 7 65-16,24-12-173 0,-3 0-39 0,0-2-17 16,-2-3-12-16,-29 4-88 15,36-10-42-15,1 1-138 0,2-2-127 0,6 0-178 16,3-20-309-16,2-10-1393 0,14 8 1170 16,0-2 379-16</inkml:trace>
  <inkml:trace contextRef="#ctx0" brushRef="#br0" timeOffset="62546.4814">29030 2046 2854 0,'0'0'264'0,"0"0"173"16,0 24 124-16,0-24 38 0,0 14-142 16,-13 12 241-16,13-9-439 0,0 2-15 15,0 4-52-15,0 11-21 0,0-3-18 0,0 37 101 16,-13-24-140-16,13-3-39 0,-10 3-17 15,3-2 17-15,-2 32 45 0,4-37-58 16,1-4-29-16,3-6-13 0,-1-3-5 16,2-4-10-16,0 8-3 0,0-18-2 15,0-5-32-15,0-2-34 0,0-3-34 16,22-23-188-16,-22 23 116 0,0-34-64 16,25 13-3-16,-25-1-50 0,23-2-18 15,2-16-122-15,-12 20 285 0,1 6 102 16,-1-2-6-16,-1 6 26 0,14 4-15 15,-15-6 52-15,-1 12 6 0,-1 0 19 0,-4 0 29 16,2 0 18-16,1 24 160 0,-8-1-95 16,0-3 26-16,0-3 4 15,0 0-8-15,0 20 49 0,-17-19-157 0,17 2-24 16,0-3-23-16,0 1 8 0,0 9-150 16,0-15-77-16,0-2-140 0,0-2-98 15,19-2-271-15,-19-3-144 0,20-3-1377 16,9 0 1314-16,-14-19 264 0</inkml:trace>
  <inkml:trace contextRef="#ctx0" brushRef="#br0" timeOffset="62757.7531">29405 2561 3770 0,'0'0'155'16,"-17"0"142"-16,17 0 78 0,0 0 53 15,0 20 91-15,0-20-374 0,0 14-27 16,0-14-113-16,0 19 40 0,16 6-45 16,-16-12 34-16,0-2-144 0,0 6-53 15,0-3-67-15,0 11-622 0,0-16 240 16,0 1-146-16,0-6-96 0,0-1-37 16,0-3 194-16</inkml:trace>
  <inkml:trace contextRef="#ctx0" brushRef="#br0" timeOffset="62909.5716">29500 2346 2000 0,'3'0'22'0,"0"0"7"16,-3 0-41-16,1 0-78 0,-1 0-114 15,1 0-194-15,0 0-88 0,2-20-242 16</inkml:trace>
  <inkml:trace contextRef="#ctx0" brushRef="#br0" timeOffset="63355.573">29606 2180 2884 0,'0'-3'150'0,"0"1"175"16,-12-1 129-16,12 3 96 0,0 0 278 15,0 0-551-15,0 0-44 0,0 17-17 0,24-17 1 16,-24 21-27-16,18 14 36 16,-18-14-120-16,0 1-27 0,0 7 46 0,0 5-74 15,0 35 33-15,0-34-47 0,0 2-14 16,0-2 1-16,0 1-7 0,-16-6-22 16,16 29 5-16,0-34 4 15,0-4-7-15,0-1 9 0,0-4-8 16,0 9-22-16,0-17-2 0,16-5-45 0,-16-2-38 15,0-1-62-15,25 0-57 0,-5-19-288 16,-8-8 220-16,3 8 66 0,1-3 29 16,2 3 1-16,18-16-14 0,-17 22 152 15,-4-2 28-15,2 15 37 0,-1-10 19 16,0 10 26-16,10 0 197 0,-16 0-131 0,-1 0-7 16,-2 25-56-16,-3-25 52 0,1 24 193 15,-5 5-93-15,0-7 22 0,0-5-25 16,-20 0-14-16,20 4-54 0,-25 11-6 15,-11-16-108-15,14-2-14 0,-5 0-26 16,-3-4-49-16,-27-1-422 0,26-4 76 16,-3-5-231-16,4 0-236 0,-1 0-285 15,4-24-94-15</inkml:trace>
  <inkml:trace contextRef="#ctx0" brushRef="#br0" timeOffset="67776.5361">6257 8156 2361 0,'0'0'101'0,"0"0"107"0,0 0 579 16,0 0-319-16,0 0-22 16,0 14-65-16,0-14-63 0,0 19-63 0,0 9 228 15,0 8 13-15,0 17-86 16,-10-22-259-16,10 8-5 0,0 4-31 16,-5 3 4-16,5 51 114 0,0-49-98 15,0-2 15-15,0-5-10 0,0-6-38 16,0-6-12-16,18 13-21 0,-18-28-42 15,0-5-27-15,0-2 0 0,0-3 0 16,0-1 0-16,0-3 0 0,0-24 0 16,0 5 0-16,0-5 0 0,0-3-17 15,0-53-111-15,0 34 1 0,0-3-14 16,0-7-7-16,-13-2 12 0,2-62-64 16,11 62 131-16,-10-2 15 0,10 1 13 15,0 3-1-15,0 5-13 0,0-48-87 16,0 53 66-16,0 3 12 0,23 5 4 15,-23 1-5-15,16-26-87 0,4 40 70 16,-20 2 1-16,18 3-20 0,-18 7-2 0,15 2-17 16,2 0-59-16,-10 9 130 0,0 0 28 15,-1 21 19-15,1-4-3 0,1 35 4 16,-5-17 4-16,-3 1 12 0,0 9 8 16,0 3 21-16,0 2 0 0,-29 48 59 15,4-51-69-15,25-1-2 0,-29-3-12 16,29-6-8-16,-38 22-8 0,38-40-3 0,-20-2-7 15,11-5-15-15,2-7-51 0,1-5-93 16,-1 0-281-16,7-29 179 0,0 29-27 16,0-37-66-16,0 18-42 0,26-22-242 15,3 22 481-15,-11 4 87 0,1 0 58 16,2 5 12-16,0 10 38 0,17-10 126 16,-20 10-5-16,0 0 33 0,-2 0 37 15,-6 30 48-15,8 4 221 0,-12-13-293 16,0 0-54-16,-6 2-40 0,0 2-9 15,0-4-17-15,0 25 78 0,-21-24-38 16,21 0 13-16,-27-1-31 0,8 1 6 0,-3-5-75 16,-29 16-21-16,19-20-17 15,-1-1-6-15,-1 1-76 0,-1-6 1 0,-31 2-229 16,35-9 122-16,2 0-175 0,1 0-198 16,10 0-191-16,6-24-155 0,7-2-872 15,5 11 1249-15</inkml:trace>
  <inkml:trace contextRef="#ctx0" brushRef="#br0" timeOffset="68362.5554">6741 7773 2314 0,'0'0'94'0,"0"0"88"0,0 0 128 16,-27 17 649-16,27-17-492 0,-16 0-72 15,16 17-74-15,0-17-3 0,0 34 279 16,0-19-313-16,0-1-38 0,0 8-7 16,0 2 21-16,0 5-57 0,15 43 112 15,-15-33-210-15,14 6-10 0,-14 2 2 16,0 0-8-16,0 43 43 0,0-52-107 16,0 0 7-16,0-4-4 0,9-3-20 15,-9-4-8-15,9 10 10 0,-9-23-12 16,7-3-5-16,-7-3-32 0,3-7-66 15,1-1-242-15,0-25 132 0,-1 25-20 0,-1-38-31 16,-2 16-73-16,5-5-47 16,0-24-254-16,0 25 448 0,0 5 105 0,1-1 8 15,3 0 37-15,10-5-50 0,-7 18 105 16,-5 1 1-16,3 2 98 0,-1 2-55 16,-2 4 35-16,5 0 133 0,-6 18-95 15,-2-18 9-15,1 23 18 0,0-23 20 16,3 46 142-16,-4-29-226 0,-4-2-48 15,0 1-26-15,0-2-10 0,0 0-12 0,19 12-73 16,-19-17-75-16,0-1-107 0,22-2-91 16,-22-2-190-16,18-3-1090 15,-18-1 499-15,0 0 58 0,12-18 357 0</inkml:trace>
  <inkml:trace contextRef="#ctx0" brushRef="#br0" timeOffset="68569.9897">7123 8243 3916 0,'0'17'166'0,"0"-17"118"0,0 0 51 16,0 14 411-16,0-14-503 0,0 15-33 16,0-15-90-16,0 14-51 0,0 5-56 15,0-9-70-15,0 0-80 0,18 0-63 0,-18 3-53 16,0-5-198-16,11 4-942 0,-11-7 473 15,0-3-16-15,8-2 193 0,-8 0 158 16</inkml:trace>
  <inkml:trace contextRef="#ctx0" brushRef="#br0" timeOffset="68710.8112">7144 8090 2978 0,'0'0'106'16,"0"0"564"-16,0 17-454 15,0-17-230-15,16 15-107 0,-16-15-149 0,0 0-179 16,16 10-296-16,2-10-796 16,-9 0 993-16</inkml:trace>
  <inkml:trace contextRef="#ctx0" brushRef="#br0" timeOffset="69139.5331">7338 7686 3614 0,'0'0'349'0,"0"21"109"0,-17-21 105 16,17 20-59-16,0 14 203 15,0-13-433-15,0 7-66 0,0-2-31 0,0 6-30 16,0 2-29-16,18 43 26 0,-18-36-116 16,0 0-9-16,0-5 39 0,0 5 2 15,13 26 84-15,-13-39-122 0,0-4-18 16,0-2-1-16,0-8-15 0,0-1-5 15,0-1-92-15,0-10-9 0,0-2-48 16,0 0-54-16,0-27-78 0,18-2-452 16,-18 10 401-16,15-3 43 0,-15 1 92 15,22 1 19-15,-22 0 43 0,44-9-40 16,-29 20 185-16,-2 0 8 0,5 9 26 0,-8-8 74 16,1 8-5-16,5 0 190 0,-14 0-148 15,1 21 2-15,0-21-15 0,-3 26 61 16,0 3 151-16,0-13-153 0,0 4-6 15,-19-3-39-15,19 0-3 0,-21 15-30 16,-11-18-82-16,15 1-24 0,-5-3-14 16,-41 16 16-16,41-21-32 15,-1 0-63-15,10-6-68 0,-20-1-444 16,21 0 166-16,0 0-256 0,4-25-182 16,4 25-246-16,4-41-835 0</inkml:trace>
  <inkml:trace contextRef="#ctx0" brushRef="#br0" timeOffset="69556.699">7844 8018 2390 0,'0'0'114'16,"0"0"169"-16,0 0 177 0,0 0 651 16,0 0-664-16,0 0-101 0,0 21-66 15,0-21-1-15,0 28-45 0,19 15 92 0,-19-17-237 16,0 1-41-16,0 2-41 0,15 2-56 16,-15 31-181-16,9-35-17 0,-9 0-41 15,0-2-175-15,5-4-201 0,-5-1-131 16,0 16-1788-16,0-28 1715 15</inkml:trace>
  <inkml:trace contextRef="#ctx0" brushRef="#br0" timeOffset="69707.9383">7774 8104 3972 0,'20'0'182'0,"1"24"112"16,4-24 95-16,5 17 56 0,5-17-167 15,32 15-246-15,-35-1-368 0,-1-14-518 16,-2 0-365-16,0 0-104 0,-8 9 222 16</inkml:trace>
  <inkml:trace contextRef="#ctx0" brushRef="#br0" timeOffset="70806.0539">8455 7935 2416 0,'0'0'115'16,"0"12"505"-16,0-12-95 0,0 13 8 0,0-4-76 15,0 3-25-15,0 6-53 0,0 23 347 16,0-15-370-16,0 5-36 0,19 5-22 15,-19 5-25-15,0 50 148 0,19-41-271 16,-19 0-61-16,0 4-41 0,17-1-15 16,-17 3-33-16,10 34 0 0,-3-51 0 15,-7-6 0-15,7-3 0 0,-7-11 0 16,7-4 0-16,-5-11 0 0,-1-1 0 16,-1-3 0-16,0-26 0 15,0-20 0-15,0-23 0 16,-17 30 0-16,17-64 0 0,0 47 0 15,0-5 0-15,0-4 0 0,0-3 0 0,0 1 0 16,-23-62 0-16,23 67-40 0,0 3-18 16,0 6-16-16,0 5-20 0,0-33-48 15,0 45 81-15,22 3 9 0,-5 1 8 16,-1 6-4-16,0 1-3 0,26-16-47 16,-25 24 61-16,2 2 10 0,-3 7-12 15,-5 2 25-15,16 6-31 0,-18 0 40 16,0 25 5-16,-3-8 5 0,-2 5-2 15,-3 6 6-15,0 32 22 0,-1-25 6 0,0 3-1 16,-25 0-4-16,25 1 3 0,-27 25 4 16,-1-34-22-16,12 0-5 0,-3-3-11 15,2-4 4-15,4-3 2 0,-7 7-8 16,9-13-12-16,1-6-23 0,10-5-31 16,0-2-35-16,0-1-274 0,18 0 133 15,-18 0-38-15,31-24 32 0,-14 24 19 16,4-15 33-16,27 3 65 0,-23 12 115 15,1 0 42-15,-2 0-64 0,0 0 45 16,20 20-17-16,-29-20 79 0,-1 34-24 16,-4-16 45-16,-5 3 28 0,-4-2 7 15,-1 30 202-15,0-26-172 0,-32-1-17 16,14 0-37-16,-7-2-22 0,-30 19-17 16,22-23-63-16,-3-1-3 0,-5-3-15 0,7-5-45 15,-2-3-80-15,-30-4-534 0,32 0 48 16,3-21-340-16,6 21-279 0,-1-37-49 15</inkml:trace>
  <inkml:trace contextRef="#ctx0" brushRef="#br0" timeOffset="73150.9837">9255 7585 2000 0,'11'-9'346'0,"-5"9"32"16,-6 0 200-16,0 0 17 0,0-6 35 16,0 6-49-16,0-3 319 0,0 3-540 15,0 0-53-15,0 0-79 0,0 0-11 16,0 22 147-16,0-22-168 0,-26 34 0 15,26-7-48-15,-27 9-31 0,9 10-67 16,-27 68-50-16,20-49 0 0,1 14 0 16,-3 2 0-16,3 2 0 0,5-2 0 15,4-1 0-15,7 58 0 0,8-80 0 16,0-9 0-16,34-9-150 0,-9-8-270 16,6-11-390-16,40-1-2037 0,-37-19 1218 15</inkml:trace>
  <inkml:trace contextRef="#ctx0" brushRef="#br0" timeOffset="73438.5712">9602 7803 2885 0,'0'0'137'16,"12"0"542"-16,-12 21-133 0,0-21-77 16,0 26-57-16,0-6 16 0,0 2-39 15,-17 33 385-15,17-19-490 0,0 3-76 16,0 3-53-16,0 4-52 0,0 48 17 16,0-49-115-16,0 4 30 0,0-12-85 15,0-1-76-15,0 17-426 0,-17-33 51 16,17-4-120-16,0-6-293 0,0-7-178 15,0-3-158-15,0-20-679 0</inkml:trace>
  <inkml:trace contextRef="#ctx0" brushRef="#br0" timeOffset="73888.5763">9522 7782 3034 0,'-3'0'72'0,"0"-4"81"0,-3-1 314 0,6 0-214 16,0 0-44-16,0 0-57 15,0 0-47-15,21-11-67 0,4 11-42 0,-10 2-1 16,4-1-4-16,1 3-12 0,1 1 2 16,24 0-5-16,-25 20 13 0,-1-20 1 15,-1 22-1-15,-7-5-2 0,3 0 26 16,-3 23 26-16,-10-19 8 0,-1 0 36 15,0 4 61-15,0 0 4 0,-22 28 129 16,-7-28-216-16,10 2-9 0,-3 0-32 16,0 2-7-16,-1-3 3 0,-24 23-6 15,24-26-10-15,2-3-14 0,6 1-22 16,0-4 23-16,-1 8-54 0,12-14 29 16,4-7-24-16,0 0-14 0,0 1-15 15,0-5 0-15,28 0-36 0,-28 0 112 0,23 0 15 16,-23 0 41-16,27 0 20 0,-11 0 16 15,16 0 115-15,-20 20-87 0,1-20 3 16,0 27-2-16,1-7 8 0,3 15 11 16,-8-18-110-16,-1 2-36 0,0-2-47 15,-1-2-80-15,0-4-180 0,13 0-928 16,-11-7 331-16,3-4 19 0,2 0 97 16,-1 0 168-16</inkml:trace>
  <inkml:trace contextRef="#ctx0" brushRef="#br0" timeOffset="74148.9561">9985 8183 3550 0,'0'20'238'0,"0"-20"120"0,-23 0 68 15,23 23-77-15,0-23-92 0,-24 35 52 16,8-20-200-16,16 1-17 0,-12 2-44 15,12 4-39-15,-12 24 40 0,12-24-36 0,0 0 46 16,0-2-72-16,0 1 11 16,0-2-12-16,24 9-4 0,1-19-18 0,-25 0-34 15,31-5-65-15,-12 0-27 0,18-4-361 16,-20 0 52-16,-1-18-166 0,-1 18-119 16,0-19-97-16,-5 19 52 0,-3-38-285 15</inkml:trace>
  <inkml:trace contextRef="#ctx0" brushRef="#br0" timeOffset="74379.5877">9925 8286 2439 0,'0'0'83'0,"0"0"101"0,19 0 126 15,-19-14 117-15,36 14 537 16,-36 0-866-16,15 0-50 0,5 0-76 16,-9 0-24-16,-1 17-126 0,-2-17-108 15,1 0-136-15,11 14-622 0,-13-14 368 16,-2 0 101-16,-3 0 22 0,0 0 102 16</inkml:trace>
  <inkml:trace contextRef="#ctx0" brushRef="#br0" timeOffset="74554.9397">9987 8207 2417 0,'0'0'30'0,"22"0"26"0,-22 0 1 15,30 0-26-15,7-20-233 0,-19 20-231 16,-4 0-189-16,7-19 36 0,-9 19 90 15</inkml:trace>
  <inkml:trace contextRef="#ctx0" brushRef="#br0" timeOffset="74855.548">10441 7715 2574 0,'0'34'154'0,"-24"-10"233"0,24 5 187 16,-24 39 837-16,2-27-837 0,7 5-93 15,1 5-97-15,-4 8-58 0,-1 0-128 16,-22 75-61-16,17-65-127 0,5-3-28 15,-1-5-21-15,2-6-47 0,-8 37-354 16,20-58 7-16,3-6-158 0,3 14-2217 16,0-42 1758-16,0 0 284 15,29-21 210-15</inkml:trace>
  <inkml:trace contextRef="#ctx0" brushRef="#br0" timeOffset="75109.8007">10641 7652 2920 0,'0'0'450'16,"0"0"-21"-16,0 26 114 0,-20-8-93 15,20 7-45-15,-17 10-46 0,-2 44 262 16,19-29-378-16,-27 5-85 0,14 4-79 0,-1 2-36 15,-13 64-39-15,10-65 3 0,2-2-10 16,2-3-34-16,2-6-51 0,-1-7-155 16,-6 23-569-16,9-42 102 0,5-3-198 15,4-8-201-15,-1-7-101 0</inkml:trace>
  <inkml:trace contextRef="#ctx0" brushRef="#br0" timeOffset="75384.1031">10762 7807 3090 0,'0'0'197'0,"0"0"147"0,0 24 553 15,0 6-479-15,-22-9-127 0,22 8 37 16,0 3-85-16,-20 2-70 0,20 41 106 15,-12-32-220-15,12 3-16 0,-10 2-26 16,10-2 3-16,-10 44 33 0,1-51-65 0,5-3-52 16,1-5-89-16,3-2-88 15,0-7-54-15,0 6-583 0,0-23 212 16,20-2-185-16,-20-3-84 0,18 0-16 0,-18-28 250 16</inkml:trace>
  <inkml:trace contextRef="#ctx0" brushRef="#br0" timeOffset="75833.5327">10734 7750 3436 0,'0'-3'152'16,"0"0"132"-16,-19 3 95 0,19-3 54 15,0-2-107-15,0-5-36 0,0 5-234 0,0 2-44 16,0 0-2-16,0 0 5 0,29-2-19 15,4 1-20-15,-12 4-13 0,-1 0-10 16,4 0-22-16,-2 23-41 0,9 6 27 16,-19-9 68-16,-4 5 61 0,-8 3-50 15,0-3 49-15,0 33 10 0,-20-29-26 16,20 2-23-16,-30 0-30 0,12-6 54 16,-4 4 5-16,-23 31 85 0,22-32-115 15,0 0-4-15,1-3-3 0,1-3-13 16,-8 21-17-16,19-28 1 0,0-1-10 15,10-2-39-15,-7-7 2 0,7 2-36 0,0-4-231 16,0-3 122-16,24 0 49 16,-24 0 86-16,24 0 39 0,-9-18 91 15,21 18 124-15,-21 0-19 0,-1 0 49 0,-2 0-30 16,1 0 52-16,7 29 55 0,-13-2-161 16,-7-7 21-16,8-1 21 0,-3 1-14 15,-1 1 11-15,3 20-87 0,-3-22-124 16,1-4-81-16,1-1-68 0,1-2-96 15,8-1-755-15,-3-7 340 0,-3-4-169 16,6 0 34-16,-1 0 60 0,2-27 216 0</inkml:trace>
  <inkml:trace contextRef="#ctx0" brushRef="#br0" timeOffset="76119.5489">11068 8270 2996 0,'0'0'194'16,"0"0"158"-16,0 0 172 0,0 0 555 0,-18 23-646 16,18-23-112-16,0 21-24 0,-20-9-19 15,6 20 52-15,14-14-240 0,-17 1-46 16,8 0-29-16,-1 3-15 0,0-1-1 16,-5 18 2-16,11-24 6 0,-3 2-14 0,1-5-15 15,-1 0-18-15,7-4-85 0,0-8 25 16,0 0-16-16,27 0-22 0,-27 0-32 15,25-23 46-15,15 5-24 0,-19 18 121 16,-3-13-56-16,1 13 22 0,-1 0-31 16,16 0-129-16,-20-11-30 0,-3 11-174 15,-5 0-189-15,-1 0-253 0,-2 0-133 16,2 0-673-16</inkml:trace>
  <inkml:trace contextRef="#ctx0" brushRef="#br0" timeOffset="76448.5921">11326 7646 4079 0,'7'0'153'0,"-7"21"440"16,3 10-202-16,-3-9-102 15,22 65 167-15,-9-53-399 0,-2 4-1 16,1 5 7-16,18 52 33 0,-20-47-33 16,-4 6 19-16,-3 4 42 0,-3 3 5 15,0 55 10-15,-25-56-125 0,-27 91-177 16,32-110-117-16,2-7-142 15,-5-1-334-15,4-5-313 0,0-9-224 16,-9 4-875-16</inkml:trace>
  <inkml:trace contextRef="#ctx0" brushRef="#br0" timeOffset="76810.5086">11650 7432 4138 0,'21'24'159'15,"-8"7"93"-15,12 54 588 0,-10-29-369 16,-3 12 32-16,-2 9-31 0,-3 11-6 16,-7 104 157-16,0-88-447 0,-23 4-102 15,1 1-60-15,-5-3-46 0,-4-3-116 16,-46 79-758-16,34-99-48 0,-3-8-459 0,0-8-293 15,-5-10 222-15</inkml:trace>
  <inkml:trace contextRef="#ctx0" brushRef="#br0" timeOffset="77612.7291">4593 7545 2387 0,'0'0'107'0,"0"0"114"16,-15 0 200-16,4 0 755 0,11 0-613 0,-7 0-54 16,7-16-71-16,0 16 31 0,-4 0 231 15,4 0-488-15,0 0-2 0,0 0 27 16,-21 0-5-16,3 33-43 0,-26 30-69 16,8-14-120-16,1 13 0 0,-2 19 0 15,-4 13 0-15,0 17 0 0,0 16 0 16,0 13 0-16,-20 157 0 0,26-12 0 15,35-156 0-15,26 89 0 16,39-71 0-16,-18-92 0 16,57 14-59-16,-49-55-497 0,-5-11-599 0,1-3-746 15,-3-34-88-15,-10 4 498 0</inkml:trace>
  <inkml:trace contextRef="#ctx0" brushRef="#br0" timeOffset="82304.157">12284 7550 1765 0,'4'0'156'0,"0"0"45"0,-2 0 108 16,-1 0 55-16,-1 0 64 0,2 0 584 15,-2 0-595-15,0 0-65 0,0 0-38 16,0 0 0-16,0 0 53 0,-19 20 389 15,2-1-395-15,3-2-12 0,-5 5-50 16,-4 7-62-16,-36 49-47 0,21-28-190 16,-2 11 0-16,-5 12 0 0,0 8 0 0,2 9 0 15,2 6 0-15,-10 103 0 16,36-8 0-16,15-102 0 0,28-6 0 16,40 58 0-16,-26-86 0 15,4-5 0-15,2-3 0 0,2-10-225 0,0-8-405 16,29 6-1850-16,-46-27 657 0,-8-6 405 15</inkml:trace>
  <inkml:trace contextRef="#ctx0" brushRef="#br0" timeOffset="82756.5381">12603 7839 2357 0,'0'-10'331'0,"0"10"26"16,0 0 201-16,0 0-4 0,0 0-9 16,0 0-26-16,0 28 359 0,0 5-434 15,13-12-28-15,-13 11-70 0,0 6 15 16,0 55 68-16,0-41-333 0,0 7-96 15,0 4 0-15,0-3 0 0,0 3 0 16,0-3 0-16,-18 46 0 0,18-60 0 16,0-6 0-16,0-7 0 0,0-8-91 15,0-7-178-15,21 1-917 0,-21-19 359 0,0 0-149 16,0-21-34-16,0 2-188 0,0-39-736 16</inkml:trace>
  <inkml:trace contextRef="#ctx0" brushRef="#br0" timeOffset="83217.4246">12436 7943 3316 0,'-18'-3'343'0,"10"3"-9"0,3-3 89 16,3-2-96-16,0 1-16 15,2-2-100-15,0-9 28 0,19 5-187 0,-19-1-31 16,27 0-18-16,-6-3 7 0,32-11-3 15,-21 13-4-15,0 0-16 0,4 0-4 16,-1 5 14-16,3 4 23 0,21 1-5 16,-34 2-20-16,-5 0-19 0,-2 33 26 15,-4-12 0-15,-1 29 15 0,-9-21 58 16,-4 2 40-16,0 8 68 0,-21-5-20 16,21 1-11-16,-50 34 41 0,22-35-130 15,2 0-20-15,5 0-12 0,-5-5 4 0,-22 29-8 16,26-34-20-16,0-1-2 0,8 0 8 15,3-5-13-15,-8 7-20 0,15-11-89 16,4-11-213-16,25-3 128 16,-25 0 0-16,31 0 71 0,-8-22 14 15,-5 22 76-15,20-15 62 0,-18 15 38 16,-4 0-5-16,-2 0 63 0,-4 0 75 16,9 22 290-16,-11 8-257 15,8 30 151-15,-11-38-335 0,2 2-28 16,-1-2-6-16,-1 2-9 0,10 18-85 15,-8-23-91-15,5-2-208 0,-3-3-135 16,1-7-200-16,2-3-242 0,15 2-1142 16,-16-6 1052-16,2-34 349 0</inkml:trace>
  <inkml:trace contextRef="#ctx0" brushRef="#br0" timeOffset="83488.6642">13084 8240 2695 0,'0'-12'329'16,"0"8"60"-16,0-1 132 0,0 5-45 16,-19-1-60-16,19 1 110 15,-13 0-330-15,13 22-13 0,0-22-23 0,-18 30-2 16,18-10-11-16,-11 33 154 0,2-25-165 16,9 4-9-16,-12 1-24 0,8 5-44 15,-1 28 4-15,5-32-55 16,0-5 9-16,0 3-2 0,0-6-15 15,0-3 2-15,27 5 19 0,-4-13-38 0,-23-9-55 16,27-3-79-16,-13-3-172 0,13 0-515 16,-17 0 297-16,2 0-122 0,-1-24-58 15,-4 24-153-15,-1-22-55 0,-1-12-474 16</inkml:trace>
  <inkml:trace contextRef="#ctx0" brushRef="#br0" timeOffset="83709.8161">12953 8395 2868 0,'0'0'93'0,"0"0"147"16,20 0 616-16,0 0-413 0,-20 0-110 0,27 0-127 15,-27 0-81-15,43 0-48 16,-27 19-77-16,-1-19-34 0,-1 0-75 15,-3 15-144-15,1-15-191 0,8 10-775 16,-11-1 497-16,-6-9-12 0,3 0 51 16,-6 0 112-16</inkml:trace>
  <inkml:trace contextRef="#ctx0" brushRef="#br0" timeOffset="83887.6941">13070 8243 3446 0,'0'17'197'0,"20"-17"142"0,-20 0 109 16,23 14 55-16,8-14 25 0,-13 11-448 15,-2-11-65-15,4 0-115 0,-4 0-221 16,19 0-1274-16,-21 0 399 0,5 0 119 16,-4-25 393-16</inkml:trace>
  <inkml:trace contextRef="#ctx0" brushRef="#br0" timeOffset="84166.9519">13540 7933 4283 0,'0'0'126'0,"-11"0"114"16,11 0 122-16,-8 0 667 0,8 0-541 15,0 21-35-15,0-21-94 0,0 28-54 16,19 19 85-16,-19-18-302 0,16 8-42 16,-16 4-30-16,0 4-10 0,0 0-6 15,0 51 0-15,0-45 0 0,0 0 0 16,0 0-7-16,0-8-92 0,0 31-422 16,0-44 40-16,0 0-156 0,0-6-122 0,0-7-269 15,0-8-77-15,0-1-1167 16,-14-8 1556-16</inkml:trace>
  <inkml:trace contextRef="#ctx0" brushRef="#br0" timeOffset="84352.5382">13337 8260 4789 0,'0'0'189'0,"0"19"147"0,27-19 184 16,-27 24 57-16,25-12 29 0,9 22 275 0,-14-22-679 15,3 3-122-15,-1-5-99 0,5-1-156 16,22 3-820-16,-21-12 112 0,-2 0-328 16,-1 0-302-16,1 0 76 0,0-28 303 15</inkml:trace>
  <inkml:trace contextRef="#ctx0" brushRef="#br0" timeOffset="84580.9798">13944 7893 4948 0,'0'0'182'0,"-11"25"187"0,11-25 171 16,0 22 71-16,0 16 439 0,0-20-765 0,0 9-127 16,0 6-110-16,15 1-48 0,-15 4 0 15,0 41 0-15,0-37 0 0,0 1 0 16,0-3-66-16,0-3-147 0,0 27-703 15,0-37 221-15,0 0-154 0,0-10-160 16,0-2-197-16,0-8-81 0</inkml:trace>
  <inkml:trace contextRef="#ctx0" brushRef="#br0" timeOffset="85053.5407">13793 7771 4496 0,'-8'-6'75'16,"1"-1"59"-16,5 1 42 0,2-2 37 15,0-9 74-15,0 8-202 0,24 1-40 16,-24-3-27-16,39-2-19 0,26-8 2 16,-27 10 11-16,5 0-44 0,5 2 6 15,2 0 21-15,-3 4-13 0,36 3 37 0,-51 2-37 16,-3 18-5-16,-6-18 30 0,-10 35-22 15,-3 18 29-15,-10-23-17 0,0 6 31 16,-32 1 16-16,11 1 34 0,-31 42 72 16,21-40-91-16,0 0-14 0,-1 0 15 15,1-3-4-15,2 0 5 0,-16 23 17 16,25-31-126-16,4-7 50 0,5 2 8 16,2-8-21-16,0 9-31 0,9-20-123 15,0-3 16-15,0-2-16 0,0 0 10 16,29 0 82-16,1-24-45 0,-13 24 104 15,2 0-8-15,-2-15 23 0,1 15 33 16,16 0 65-16,-21 0-28 0,1 20 47 0,-3-20 31 16,0 26 34-16,-4-10 9 15,8 22 114-15,-13-16-197 0,4 0-24 0,-4 0-27 16,5-1-7-16,4 16-31 16,-5-23-70-16,3 1-118 0,1-4-101 15,0-2-107-15,4-5-181 0,11-3-952 0,-12-1 587 16,3 0-7-16,0-21 157 0,-2 21 170 15</inkml:trace>
  <inkml:trace contextRef="#ctx0" brushRef="#br0" timeOffset="85357.9696">14506 8240 3220 0,'0'-2'233'0,"0"-1"170"16,0 3 120-16,-22 0 605 0,22 0-696 15,0 0-50-15,-18 18-63 0,18-18-5 16,-14 21-70-16,3 8 208 0,3-12-290 16,0 2-12-16,1 0-52 0,-4 4-26 15,-13 24-13-15,10-22-59 0,-2 1 0 16,7-2 0-16,-6-1 0 0,6-1 0 16,-3 13 0-16,11-22 0 0,1-5 0 15,0-1 0-15,0-3 0 0,30 1-69 16,2-5-18-16,-14 0-39 0,6 0 6 0,-4 0 2 15,5 0-1-15,22 0-222 0,-23 0 88 16,-7 0-103-16,2 0-41 0,-7 0-131 16,11 0-959-16,-16 0 604 0,1 0-157 15,0 0 120-15,0 0 212 0</inkml:trace>
  <inkml:trace contextRef="#ctx0" brushRef="#br0" timeOffset="85621.9776">15022 7652 4208 0,'0'23'128'0,"0"-6"78"16,0 3 78-16,0 10 51 0,22 5-90 15,-5 59 172-15,-17-37-276 0,16 140 37 16,-16-125-176-16,0 2-11 0,0 0 2 16,-39 8-9-16,-3 72-206 0,14-82-24 15,0 2-156-15,-6-7-288 0,-2-7-270 16,0-8-328-16</inkml:trace>
  <inkml:trace contextRef="#ctx0" brushRef="#br0" timeOffset="86403.0104">12318 7132 715 0,'0'0'46'15,"0"0"58"-15,0 0 62 0,0 0 32 16,0 0 19-16,0-19 143 0,0 19-179 16,0-15-16-16,0 15 11 0,0-12 34 0,0 12 17 15,-15-11 228-15,15 6-238 0,-15 5-18 16,15 0 6-16,-10 0 14 0,0 0 180 16,5 0-260-16,1 0 22 0,4 0-68 15,0 19 25-15,0-19-22 0,31 19-2 16,-2-4-98-16,14-2 4 0,15-3 0 15,19 3-4-15,22 2 8 0,150 13 52 16,-94-13-52-16,18 6-4 0,16-3-35 16,16 5 27-16,222 21-61 0,-212-25-49 15,15 1-100-15,-6 0-88 0,-8-2-63 16,-8-3-26-16,150 9-381 0,-203-14 375 0,-25-3-9 16,-27-2-100-16,-30-5-35 0,-3 0-297 15</inkml:trace>
  <inkml:trace contextRef="#ctx0" brushRef="#br1" timeOffset="102469.5792">16649 5279 1213 0,'5'0'44'0,"-5"0"61"0,0 0 66 16,0 0 43-16,0 0 13 0,0-13 215 15,0 13-216-15,0-12 7 0,0 12-1 0,0 0 2 16,18 0 235-16,-18 0-225 0,0 0 30 16,0 0-12-16,12 20-10 0,-12-20-49 15,7 46 49-15,-7-25-186 0,0 4-4 16,0 4-55-16,6 2 2 0,-6 34 12 15,0-33-12-15,0-1 0 0,0 1-102 16,0-3-226-16,0-6-272 0,0 14-1274 16,0-22 786-16,0-6 310 0</inkml:trace>
  <inkml:trace contextRef="#ctx0" brushRef="#br1" timeOffset="102790.1516">16352 5750 1888 0,'-16'13'86'16,"8"-6"32"-16,-2 2 52 0,2-1 28 0,1-1 35 15,0 10 393-15,5-10-220 0,2 0 31 16,0-1-75-16,24-5-53 16,-5 5-104-16,42 1-13 0,-19-4-138 0,13-3-34 15,8 0-9-15,13 0 2 0,90 0-23 16,9 0 12-16,-17-20-74 16,-95 20-59-16,-12 0-174 0,-13 0-238 15,-9-12-170-15,-13 12-239 0,-10 0-762 16,-6 0 1151-16</inkml:trace>
  <inkml:trace contextRef="#ctx0" brushRef="#br1" timeOffset="103571.9317">16656 6320 2408 0,'0'0'104'16,"0"0"308"-16,0 0-58 0,20 0 26 15,-20 18 36-15,0-18-5 0,13 15-53 16,-13 5 118-16,0-5-310 0,8 3-14 16,-8 1-8-16,0 6-9 0,0 32 181 15,0-28-164-15,0 2-11 0,0 1-31 16,0-2-18-16,0 2-38 0,0 25 49 16,0-33-54-16,0-2 21 0,0-2-25 15,0-6 5-15,0 8 19 0,0-18-42 0,0-1-18 16,0-2 6-16,0-1-18 0,0 0 5 15,0-21 8-15,0-9-12 0,0 7-16 16,0-3-17-16,0-11-27 0,0-40-107 16,0 33 82-16,0-3 9 0,0-4 14 15,0-1-25-15,0 2-8 0,0-38-114 16,0 47 118-16,0 3 17 0,0 6 16 16,19 3 5-16,-2-12 36 0,-17 25 12 15,24 1-17-15,-7 2-52 0,-1 6 26 16,5-1 7-16,22 0-13 0,-20 3 4 0,2 4 36 15,-5 1 4-15,1 0 2 16,9 17 48-16,-18-17-36 0,-7 30 0 16,-4-9-10-16,-1 1 5 0,0 5-2 0,-22 28 9 15,-11-23 10-15,12-4-10 0,-4-1 12 16,2-1 5-16,-29 23 37 0,25-29-44 16,5-3-14-16,2 0-3 0,2-5-5 15,4 1 14-15,-6-3-17 0,16-7-22 16,4 0-73-16,0-3-20 0,0 0-48 15,29 0-158-15,11 0 199 0,-11-17-8 16,2 17 31-16,3 0 36 0,3 0 22 0,35 0 56 16,-38 21-9-16,-4-21-1 15,-6 23 19-15,-5-7 44 0,-4 26 206 16,-15-19-110-16,0 2-7 0,-33-1-29 0,6 3-4 16,-77 43 86-16,59-49-187 15,-2-5-7-15,-47 10-46 0,50-16 11 16,-2-6-57-16,0-1-44 0,0-3-286 15,-29 0-1197-15,45-22 453 0,6 22 179 16,6-24 317-16</inkml:trace>
  <inkml:trace contextRef="#ctx0" brushRef="#br1" timeOffset="103968.5499">16348 7250 1550 0,'-18'0'129'15,"-2"0"87"-15,-11 0 560 0,19 0-287 16,-6 0 55-16,7 0-10 0,2 0-36 16,6 0-112-16,3 0 138 0,22 0-347 15,2 0-47-15,12 0-46 0,11 0-39 16,79 0-5-16,-44 0-34 0,15 0-2 0,10 0-4 15,11 0 8-15,2-18-70 16,108 18-488-16,-122-8-177 0,-15 8-338 16,-14 0-251-16,-20-10 113 0</inkml:trace>
  <inkml:trace contextRef="#ctx0" brushRef="#br1" timeOffset="104511.5081">16736 7981 2267 0,'0'0'126'0,"0"0"127"16,0 0 157-16,0 0 100 0,17 26 43 15,-17 7 328-15,0-15-553 0,0 6-87 16,17 4-47-16,-17 1-36 16,12 29-51-16,-1-29-106 0,-11 2-3 15,13-2-50-15,-13-3-66 0,0-2-112 16,2 13-740-16,-2-20 200 0,0-5-237 0,0-4-94 16,-23-1 201-16</inkml:trace>
  <inkml:trace contextRef="#ctx0" brushRef="#br1" timeOffset="104752.7691">16374 8569 2056 0,'-10'5'166'16,"7"-4"42"-16,1 1 95 0,2 3 82 15,0-1 68-15,27 4 356 0,-27-4-501 16,40 1-144-16,-10-2-103 0,9 2 24 16,7-5-79-16,68 0-11 0,-51 0-43 15,7 0-114-15,-2 0-197 0,-3-15-173 16,-6 15-252-16,35-14-1066 0,-61 14 1155 16</inkml:trace>
  <inkml:trace contextRef="#ctx0" brushRef="#br1" timeOffset="105474.3189">16608 9061 2664 0,'0'0'165'0,"0"0"160"16,0 0 159-16,0 0 83 0,-18 21 344 15,18-4-607-15,-15-3-75 0,15 1-10 16,0 4-14-16,0 1-41 0,0 31 1 16,22-20-134-16,-22 1-31 0,19 6 7 15,-19 2-14-15,21 34 22 0,-6-38-12 16,-15 3 29-16,13-3-23 0,-13-4-3 15,9-6 11-15,-9 19-22 0,0-27 15 16,0-1-2-16,0-7 6 0,0-3 1 16,-20 0 11-16,20-7-26 0,0 0-1 0,-15-21-5 15,15 21-6-15,0-35 6 0,-13-14 15 16,13 15-4-16,-14-1-11 0,7-6-5 16,-1-5 6-16,-9-48-60 0,9 41-52 15,-1-1-48-15,3 0-46 0,0 2-16 16,5 4 8-16,1-35-95 0,0 45 202 15,0 8 35-15,27 5 2 0,-27 3 20 16,42-9-5-16,-25 25 50 0,1 5 4 16,0 0 7-16,2 1 1 0,-2 0 26 15,15 23-26-15,-19 11 4 0,0-12-41 16,-4 0 31-16,-2 3 10 0,-4 3-9 0,-1 23 3 16,-3-24 0-16,0 1 4 0,0-3 5 15,0-1-28-15,-32 21 8 16,1-22 5-16,12-4 35 0,-2 0-20 0,-5-2-5 15,5-4 11-15,-15 8-16 0,22-15 5 16,2-3-14-16,5-3-22 0,7 0-68 16,0 0-89-16,0-18-341 0,27 18 289 15,-9 0 73-15,4-20 96 0,4 20 36 16,29 0 49-16,-27 0 6 0,0 0 50 16,-1 0 37-16,-5 0 38 0,-3 29 89 0,5 3 302 15,-19-15-209-15,-5 2-132 16,0 4-50-16,-21-1-24 0,21-1-103 0,-71 18 41 15,37-20-62-15,-4-2-11 0,-4-1-69 16,-2-3-76-16,-50 4-844 0,43-13 193 16,-2-4-285-16,2 0 142 0,-5 0 193 15</inkml:trace>
  <inkml:trace contextRef="#ctx0" brushRef="#br1" timeOffset="108703.0974">16133 6854 990 0,'-12'17'59'0,"-6"-5"236"16,12-12-63-16,-1 9 1 16,4-9-18-16,3 0 7 0,-5 0 238 15,4 0-183-15,-1 0 53 0,2 0-34 0,0 0 71 16,0 0-46-16,28-21 147 0,-7-1-321 16,13 1-45-16,13-8-53 0,13-9 18 15,113-58-78-15,-66 35-23 0,18-9 43 16,15-4-44-16,6-2-49 0,5 3-41 15,135-61-681-15,-161 75 191 0,-19 9-279 16,-28 14-38-16,-25 8 140 0</inkml:trace>
  <inkml:trace contextRef="#ctx0" brushRef="#br1" timeOffset="109648.015">4145 7014 2139 0,'-9'6'89'15,"9"-2"78"-15,0-4 84 16,0 0 74-16,36 0 308 0,-6-32-363 0,-3 13-34 16,13-10-50-16,9-6-44 0,9-13-52 15,107-71-34-15,-58 42-55 0,12-7-23 16,14-3-26-16,6-4-79 0,130-78-706 16,-148 94 22-16,-9 8-200 0,-23 11 212 15</inkml:trace>
  <inkml:trace contextRef="#ctx0" brushRef="#br1" timeOffset="111327.1273">16046 9559 1803 0,'-13'5'95'0,"2"-1"62"16,-1-3 56-16,-1 0 316 0,13-1-265 16,0 0 21-16,23-34-25 0,8 7-33 15,13-13-88-15,90-61-95 0,-40 35-53 16,22-9 4-16,22-7 6 0,24-4 16 0,9 2-74 15,186-72-639-15,-182 90-188 16,-14 3-64-16,-27 15 205 0</inkml:trace>
  <inkml:trace contextRef="#ctx0" brushRef="#br1" timeOffset="112365.3124">7983 8617 1340 0,'0'0'142'0,"0"0"-13"0,0 0 75 16,0 0 1-16,-14 0 12 0,14 0 18 15,0 0 172-15,0 0-211 0,21-21-34 16,-21 21-49-16,37-38-27 0,27-26-34 15,-23 19-54-15,12-9 0 0,10-13-9 16,10-9 7-16,12-11-23 0,95-92-113 16,-83 90-47-16,-6 6-118 15,-8 9-306-15,-13 12-80 0,27-20-525 0</inkml:trace>
  <inkml:trace contextRef="#ctx0" brushRef="#br1" timeOffset="113177.5096">6043 8548 762 0,'0'-13'88'16,"-12"13"262"-16,0 0-144 0,12 0 1 15,-11 0-20-15,4 0-3 0,-4 0 173 16,7 0-214-16,0 0 0 0,2 0 33 16,-5 0 12-16,7 0-1 0,0 0 153 0,25-20-173 15,-25 20-14-15,33-33-44 0,-11 4-33 16,14-5-34-16,37-65-43 0,-25 32 0 16,8-12-17-16,10-7-16 0,6-8-58 15,11 0-105-15,77-82-469 0,-87 98 200 16,-2 14-182-16,-18 15 5 0,-12 16 24 0</inkml:trace>
  <inkml:trace contextRef="#ctx0" brushRef="#br1" timeOffset="113929.9761">5067 9206 608 0,'-17'0'58'0,"-6"0"221"15,8 21-34-15,-1-21-28 16,3 0 21-16,0 17 15 0,-1-17-40 0,-11 14 222 16,16-14-202-16,6 0 45 0,1 0 26 15,2 0 42-15,25 0 226 0,-3-23-396 0,4 23-69 16,11-36-59-16,8 11-26 0,8-6-9 16,73-47-24-16,-53 32-14 0,3 1-81 15,-6-2-172-15,1 1-207 0,-10 8-177 16,31-23-1054-16,-66 44 1041 0,-19 10 202 15</inkml:trace>
  <inkml:trace contextRef="#ctx0" brushRef="#br1" timeOffset="114703.5206">5426 9418 1917 0,'0'0'59'0,"0"0"29"0,0 0 35 0,18 0-15 16,-18 0 10-16,15 25 80 0,-15 6-133 16,0-9-10-16,13 2 21 0,-13 8 7 15,12 40 143-15,-2-33-119 0,-7 2 36 16,-3 6 55-16,5-3 74 0,-4-4 40 16,0 30 227-16,-1-41-356 0,0-7-59 15,0-6-30-15,0-6 19 0,0-1 81 16,0-9-113-16,0 0-26 0,0 0-34 15,0-27-6-15,0 27-15 0,14-57-26 16,-14 31 12-16,0-5 0 0,0-2-6 16,0-7-26-16,0-4-59 0,0-50-95 15,-24 41 100-15,24-5 38 0,-22 1-41 0,22 0-35 16,-19-53-148-16,5 62 146 0,14-1 12 16,0 2 48-16,0 8 24 0,0 7 15 15,0-18 10-15,27 30-6 0,-27 6-3 16,22 6-13-16,-22 4 1 0,23 4-6 15,2 0-46-15,-9 0 39 0,1 26 1 0,1-26-7 16,-2 29 17-16,14 8 9 16,-19-20 46-16,-2 5-1 0,-4 2 5 0,0 0-1 15,-3 2-1-15,-2 25 53 16,0-24-24-16,-25 3 4 0,25-5-17 16,-19 1-12-16,19-1 0 0,-27 13-22 0,4-22-14 15,23-3-48-15,-13-4-35 16,3-2-31-16,10-4-164 0,0-3 159 0,0 0 9 15,0 0 30-15,0 0 15 0,0-23 66 16,46 4 23-16,-28 19 55 0,0-19-6 16,4 19 37-16,1-15 16 0,-1 15 3 15,18 0 139-15,-24 0-91 0,-2 26 45 16,-4-26-13-16,-5 32 14 0,-5 15 130 16,0-21-180-16,-21 4-37 0,1 1-28 0,-4-2-13 15,-5 2-32-15,-41 31 11 0,27-35-42 16,-1 0-22-16,-6-6-64 0,-1-5-123 15,-60 5-666-15,58-19 143 0,0-2-129 16,2 0 136-16,8 0 127 0</inkml:trace>
  <inkml:trace contextRef="#ctx0" brushRef="#br1" timeOffset="129824.7764">2743 12799 1146 0,'-5'2'73'0,"5"8"203"0,0-8-44 16,0-2-1-16,0 0 34 0,0 2 23 16,0-2 393-16,0 0-295 0,0 0 37 15,0 0-47-15,21 0-40 0,-21 0-44 0,0 14 300 16,16-14-248-16,-16 0 26 16,0 0-43-16,0 0-3 0,0 0 153 15,0 0-301-15,0 0 10 0,0 0-27 16,0 0-33-16,0 0-43 0,0-18-61 15,0 18-22-15,22-32 0 0,-22 8 0 0,23-5 0 16,7-42 0-16,-15 30 0 0,9 0 0 16,-4-2 0-16,4-3 0 0,-9 0 0 15,18-41 0-15,-17 41 0 0,0 5 0 16,-8-2 0-16,3 3 0 0,11-32 0 16,-12 39 0-16,-1 3 0 0,0 3 0 15,-4 6 0-15,1 3 0 0,3-8 0 16,-6 19 0-16,-1 0 0 0,0 5 0 0,-1 2 0 15,1 0 0-15,-2 26 0 0,0-8 0 16,0 5 0-16,0 5 0 0,0 7 0 16,22 49 0-16,2 14 0 15,-24-44 0-15,32-1 0 0,-3 65 0 16,-9-6 0-16,-9-60 0 16,14 47 0-1,-13-21 0-15,-7-51 0 0,12 18 0 16,-13-23-118-16,-4-10-856 0,0-12 91 15,0 0-358-15,0-21-103 0,0 21-68 16,0-37 248-16</inkml:trace>
  <inkml:trace contextRef="#ctx0" brushRef="#br1" timeOffset="130029.5006">2952 12455 4531 0,'0'20'86'0,"24"-20"68"0,13 14 326 0,-11-14-297 15,1 12-22-15,63-7 21 16,-61-5-223-16,-3 5-112 0,-3-2-231 16,12 1-1264-16,-34 2 468 0,9 0 118 15,-3 1 365-15</inkml:trace>
  <inkml:trace contextRef="#ctx0" brushRef="#br1" timeOffset="130262.724">3440 12560 3668 0,'0'0'126'16,"0"0"131"-16,17 0 74 0,-17 0 15 0,14 0 19 15,-14 23 120-15,0 2-330 0,0-11-71 16,24-2-40-16,-24 2-23 0,18 14-30 16,-18-13 2-16,0-2-5 0,0-3-68 15,17 1-82-15,-17-5-145 0,0 4-979 16,0-8 424-16,0-2-189 0,0 0 171 0,0 0 204 16</inkml:trace>
  <inkml:trace contextRef="#ctx0" brushRef="#br1" timeOffset="130574.5347">3551 12317 3720 0,'0'0'85'0,"0"0"88"0,0 0 82 15,0 16 7-15,0-16-17 0,0 0 59 16,-24 14-231-16,24-14-19 0,0 0-41 0,0 13 0 15,0-13-13-15,0 8-48 16,0-8 52-16,0 4 0 0,0-4 55 0,0 0-51 16,-22 0-34-16,22-17-15 0,-18 17 5 15,18-18-30-15,0 18 45 0,0-21 12 16,0 3 93-16,0 8-93 0,0 10 5 16,0-13 12-16,0 13-35 0,0 0 26 15,0 0-7-15,16 0 8 0,-16 0-4 16,20 24-5-16,-20-24-114 0,0 23-798 15,0 1 149-15,22-24-236 0,-22 18 115 16,0-18 168-16</inkml:trace>
  <inkml:trace contextRef="#ctx0" brushRef="#br1" timeOffset="130791.904">3881 12366 3579 0,'7'0'120'0,"1"0"50"0,13 14 238 16,-11-14-265-16,-1 0-50 0,4 0-58 0,2 0-23 16,16 0-233-16,-14 0-107 15,3-17-195-15,2 17-163 0,2 0-177 16,-10 0 53-16</inkml:trace>
  <inkml:trace contextRef="#ctx0" brushRef="#br1" timeOffset="130962.444">3825 12569 4005 0,'0'9'141'0,"28"1"416"16,11-7-170-16,-4-3-98 0,4 0-97 15,-2 0-74-15,47 0-122 0,-43-18-162 0,1 18-304 16,5 0-400-16,-14-21-407 0,-9 21 5 16</inkml:trace>
  <inkml:trace contextRef="#ctx0" brushRef="#br1" timeOffset="136200.5462">4726 13092 1804 0,'-3'0'153'0,"1"0"69"15,-1 0 80-15,3 0 42 0,-2 0 22 16,-2 0 439-16,3 0-461 0,1 0-53 0,0 0-101 15,0 15-52-15,24-15-23 0,-24 0-87 16,28 0-10-16,-9 11-5 0,0-11 5 16,10 9-2-16,52 1 43 0,-39-5-25 15,12 0 18-15,5 3-33 0,8-1-12 16,79 4-24-16,-66-3 47 0,9-1 6 16,11-2 39-16,11 0 17 0,14 1 4 15,154 0 60-15,-120-1-114 0,13-3 9 16,11-1 24-16,13 3 23 0,209 4 106 15,-197-4-144-15,21 1-31 0,2-1-17 16,5 2-7-16,8-1 10 0,231 7 6 0,-232-7-17 16,-3 4 3-16,-10-4-3 0,-4 4-3 15,190 6-14-15,-229-10 9 0,-1 5-19 16,-13-5-18-16,-14-1 33 0,-18 1 12 16,87 3 35-16,-134-6-34 0,-21-2-15 15,-18 0 15-15,-19 0-25 0,-8 0-89 16,-28 0-19-16,-21 0-73 0,-4 0-86 15,-6 0-183-15,-3 0-241 0,-42 0-1125 16,8 0 45-16</inkml:trace>
  <inkml:trace contextRef="#ctx0" brushRef="#br1" timeOffset="137698.4809">4978 13617 649 0,'0'-3'0'0,"0"-2"-4"0,0 3 41 0,22 0 42 15,-22 1 60-15,0-5 331 0,0 5-171 16,0-3 22-16,0 3-5 0,0-1 31 16,0-5 450-16,0 7-319 0,0 0 1 15,0 0-50-15,0 0-16 0,-19 0-34 16,19 0 343-16,0 0-376 0,0 0-23 15,0 0-20-15,0 0 37 0,0 0 91 16,0 31-333-16,0-13-98 0,0 5 0 16,0 4 0-16,0 5 0 0,0 2 0 15,24 43 0-15,-24 10 0 16,12-46 0-16,-12 46 0 16,0-14 0-16,0-38 0 0,0-8 0 15,0 20 0-15,0-38 0 0,0 1 0 16,0-5-175-16,0-4-209 0,20-1-275 15,6-63-2274-15,-26 41 1894 0,24-40-767 16,-7 26 1138-16</inkml:trace>
  <inkml:trace contextRef="#ctx0" brushRef="#br1" timeOffset="138194.9873">4857 13662 2552 0,'-8'-2'100'0,"-2"0"98"0,1 2 109 0,0 0 111 16,-5 0 392-16,8 0-502 15,-1 0-83-15,4 0-144 0,-4 0 10 0,7 0-58 16,0 0-30-16,24 0-3 0,-24-21 0 16,31 21 1-16,-11-19-10 0,38 1 10 15,-27 18-14-15,1-12 13 0,-3 12-4 16,0 0 16-16,28 0 1 0,-39 0 0 15,0 0-31-15,-5 0 18 0,-4 24 43 16,-6-24-20-16,-1 46 140 0,-2-27-70 0,0 2 50 16,-29 2 5-16,29 1-13 0,-30 20 88 15,0-20-130-15,11 0 3 0,2-3-29 16,1 1-11-16,-3-1-31 0,-8 16-13 16,14-20-9-16,7-4-10 0,6-1-20 15,0-3-35-15,0 2-205 0,0-7 95 16,24-4 4-16,-24 0-8 0,26 0 34 15,-11 0 54-15,9-20 40 0,-9 20 55 16,-2 0-27-16,-2 0 29 0,-11 0 30 16,14 0 175-16,-6 0-53 0,-8 29 36 15,6-29 7-15,0 27 70 0,-1-9-27 16,9 24 157-16,-7-22-281 0,-1 2-48 16,5 0-35-16,-1 1-44 0,3 15-2 15,-4-22-35-15,5-4-56 0,-3-3-124 0,2-7-156 16,7-1-631-16,-1-1 247 0,-11 0-34 15,1-24-148-15,-4 24-62 0,1-21 172 16</inkml:trace>
  <inkml:trace contextRef="#ctx0" brushRef="#br1" timeOffset="138427.9705">5389 13916 2955 0,'0'0'180'0,"-22"0"686"0,22 0-251 16,0 21-88-16,-18-21-99 0,18 18-60 16,0-18-58-16,0 40 136 0,0-25-312 15,0 4-43-15,0-1-21 16,0 3-29-16,15 21-10 0,-15-22-43 16,0 0 1-16,0 6-27 0,15-9-87 0,-15-1-103 15,10 0-576-15,-10-8 156 0,0-3-225 16,5-3-126-16,-5-2-136 0,0-24-513 15</inkml:trace>
  <inkml:trace contextRef="#ctx0" brushRef="#br1" timeOffset="138876.6338">5311 13923 2570 0,'-11'-1'91'0,"4"-2"115"16,-3-2 570-16,6 3-339 0,1-1-73 15,-1 2-76-15,4-1-98 0,0-3-35 16,0 1-158-16,26 0 7 0,-26-2 0 16,32-1 8-16,-13 2 1 0,27-12-13 15,-21 9 0-15,-2 0-4 0,-2 3 8 0,-2 1-13 16,10-1 1-16,-22 5 8 16,-2 0 4-16,-5 0-4 0,0 23 0 0,0-23 13 15,0 21 78-15,-23 4-69 0,23-10 17 16,-26-1-26-16,26 3-16 0,-40 15 13 15,26-17-21-15,-2-1 7 0,3 0-10 16,2-2-43-16,3-2-66 0,-1-3-407 16,9-7 118-16,0 0-16 0,0 0 21 15,0 0 37-15,25 0 100 0,1 0-30 0,-26 0 258 16,33-17 30-16,-17 17 16 16,1 0 15-16,14-12 65 0,-19 12-7 15,0 0 37-15,-2 0 30 0,-3 17 35 0,-1-17 19 16,-6 18 203-16,0 4-220 15,0-10 2-15,0-1-41 0,0 1 30 0,-24 15 135 16,2-15-192-16,3 2-24 0,-4-2-24 16,3 1-37-16,-7 3 6 0,-22 1-187 15,21-12-179-15,3 2-211 0,3-5-237 16,1-2-165-16,4 0 63 0</inkml:trace>
  <inkml:trace contextRef="#ctx0" brushRef="#br1" timeOffset="139406.076">4891 14601 1796 0,'0'-7'267'0,"0"7"-51"16,0 0 126-16,0 0 34 0,0 0 52 15,47 0 464-15,-24 0-562 0,12 0-96 16,6 0-96-16,4 0-39 0,13 0-51 16,76 0 3-16,-65 0-38 0,2-19-8 15,-9 19-10-15,-3 0-25 0,33-16-219 16,-68 16-11-16,-6 0-115 0,-10 0-95 16,-8 0-91-16,0 0-115 0,-63 20-736 15,31-20 821-15,-6 16 221 0</inkml:trace>
  <inkml:trace contextRef="#ctx0" brushRef="#br1" timeOffset="140126.9725">5244 14995 2504 0,'0'0'115'15,"0"0"173"-15,0 0 825 16,0 13-469-16,0-13-57 0,-24 12-84 16,24-2-65-16,0-2-58 0,-12 12 217 0,12-8-342 15,0 5-6-15,0 0-39 0,0 5-37 16,0 27-38-16,0-20-135 0,0 4 0 16,0 2 0-16,0 5 0 0,0-2 0 15,0 31 0-15,0-38 0 0,0 0 0 16,13-5 0-16,-13-5 0 0,12 9 0 15,1-19 0-15,-13-1 0 0,7-2 0 16,-7-1 0-16,0-7 0 16,0 0 0-16,0-21 0 0,-20-8-2 0,20 10-49 15,0-4-64-15,-23-4-62 0,23-4-58 16,-21-40-226-16,2 35 237 0,9-7-38 16,3-3 61-16,-2 6-30 0,3-39-84 15,1 43 186-15,5 0 50 0,0 1 30 16,0 4-20-16,0 7 10 0,26-22-50 15,-3 29 99-15,-8 1 4 0,-15 3 13 16,26 3-7-16,0-4-5 0,-14 9-3 16,1 2 6-16,0 1-40 0,-2 0 36 15,-4 2 1-15,10 0-5 0,-14 18 4 16,-2-18-9-16,-1 23 11 0,0-23 25 16,0 50 29-16,-22-30-16 0,22 2-35 15,-18-1-20-15,18 1-15 0,-20-3 16 0,3 15 7 16,17-20-1-16,-15-3-12 0,15-1 20 15,-7-5-11-15,7-1-115 0,0-4-1 16,0 0-51-16,0 0-13 0,22 0-40 16,-22-17 57-16,41 17-33 0,-41 0 183 15,27 0 22-15,-7-16 21 0,-1 16 7 16,5 0 49-16,16 0 217 0,-23 0-105 0,5 0 22 16,-8 0-13-16,-2 0-87 15,-3 18 130-15,-9-18-142 0,0 20 68 16,0-8-86-16,0 0 13 0,-28 5-33 0,0 12-54 15,11-17 3-15,-1 2-2 16,-5-6-18-16,2 4 52 0,-27 5-42 0,21-10-24 16,2-6-57-16,7 3-34 0,-7-4-105 15,0 0-192-15,-14-28-964 0,22 28 344 16,8-37 61-16,-5 15 258 0</inkml:trace>
  <inkml:trace contextRef="#ctx0" brushRef="#br1" timeOffset="140846.0355">5937 14307 1059 0,'0'-14'93'0,"0"14"88"0,0 0 96 0,0 0 57 15,14 0 230-15,-14 0-315 0,0 0 23 16,0 0 45-16,0-11 34 0,0 11-18 16,0-10 266-16,0 10-369 0,0 0-11 15,0-5-28-15,0 5 26 0,0 0 254 16,20 0-223-16,-20 30-13 0,0-30-21 16,15 33-20-16,-15-8-36 0,14 24 57 15,-14-22-144-15,0 0-38 0,10-2-29 16,-10 1-13-16,0 20-18 0,0-26-26 15,0-4-59-15,0-3-171 0,0-1-160 16,0-3-183-16,0-2-1227 0,0-7 737 16,-20 0 31-16,20 0 306 0,0-24 161 15</inkml:trace>
  <inkml:trace contextRef="#ctx0" brushRef="#br1" timeOffset="141024.5162">5845 14402 2739 0,'0'0'171'16,"0"0"151"-16,23 0 194 0,-23 0 77 16,31 0-74-16,15 15 147 0,-18-15-457 15,1 0-133-15,2 0-55 0,1 0-62 0,29 0-314 16,-35 0-58-16,0 0-222 0,-6 0-133 16,2 0-206-16,-7 0 11 0,8 0-365 15</inkml:trace>
  <inkml:trace contextRef="#ctx0" brushRef="#br1" timeOffset="141465.4833">6264 13939 2574 0,'0'-1'58'0,"0"-3"224"0,0 3-24 0,0 1 39 15,0 0 47-15,19 0 67 0,-19 22 282 16,18 5-421-16,-18-9-57 0,0 7-7 16,16 7 41-16,-16 0-25 0,15 42 152 15,-4-36-238-15,-11 4-16 0,7 1-26 16,1-4-48-16,-4 27 4 0,-3-40-53 16,2-1 21-16,0-2-15 0,1-8-13 15,-2-2 15-15,5 2-20 0,-4-14 14 16,3 2-52-16,-3-3 5 0,0 0-36 15,4-18-169-15,-4-6 95 0,0 24 2 16,1-31 23-16,1 14 20 0,2 3 34 16,6-10 28-16,-6 14 51 0,3 10 13 15,-3-12-10-15,0 12-2 0,5 0 6 0,-8 0 27 16,0 0 7-16,1 0 17 0,-4 22 6 16,4-22-22-16,6 18 64 0,-7 2-75 15,1-20 3-15,-1 22-29 0,0-12 2 16,4 9-16-16,-2-10 5 0,-1-3-104 15,0 1-80-15,1-2-105 0,-3 0-237 16,9-1-988-16,-8-4 531 0,1 0 39 16,1 0 193-16,-2-21 158 0</inkml:trace>
  <inkml:trace contextRef="#ctx0" brushRef="#br1" timeOffset="141678.9975">6702 14316 2205 0,'0'0'134'0,"0"0"124"16,-19 17 654-16,19-17-409 0,0 0-35 16,0 14-130-16,0-14-29 0,0 15-173 15,0-1-56-15,0-1-111 0,0 0 30 16,0-2-4-16,0-4 4 0,0 14-22 16,0-12-52-16,0-2-95 0,0-5-174 15,0 3-159-15,0-3-123 0,0-2-757 16,0 0 769-16,0 0 18 0,0-16 156 0,0 16 122 15</inkml:trace>
  <inkml:trace contextRef="#ctx0" brushRef="#br1" timeOffset="141812.9487">6683 14241 1702 0,'0'0'91'16,"0"0"64"-16,0 0 30 0,0 19 138 0,0-19-266 15,0 17-51-15,0-17-60 16,0 0-89-16,0 0-166 0,0 0-595 15,17 0 412-15,-17 0 164 0</inkml:trace>
  <inkml:trace contextRef="#ctx0" brushRef="#br1" timeOffset="142255.5083">6856 13939 2729 0,'0'0'205'0,"0"0"305"15,0 0 148-15,0 23 142 0,0 2 404 16,0-8-811-16,0 1-88 0,0 2-60 0,0 2-52 16,0 1-31-16,21 29 59 0,-6 0-46 15,-15 0-72-15,0-27-76 16,0 0-14-16,0-2-3 0,0 1-13 16,22 18 15-16,-22-25-16 0,0-1-1 15,0-2-5-15,0-4-16 0,0-2-14 16,16-1-165-16,-16-7 56 0,0 0-32 15,0 0-59-15,0 0-3 0,14-25-432 16,-14-6 377-16,11 9 22 0,-11 5 76 16,14-1 43-16,-5 0 47 0,12-9 7 15,-11 15 92-15,4 12 5 0,-4-9 1 16,2 9 10-16,13-8 1 0,-14 8 25 16,-3 0 14-16,1 0 15 0,-3 0 25 15,3 17 4-15,-1 0 89 0,-6-17-63 16,-2 22 0-16,0-7 55 0,0 2-53 0,-19 19 104 15,19-17-146-15,-21 2-9 0,5-2-62 16,1-4 22-16,-2-1-21 0,-14 12 43 16,9-19-76-16,6-2-83 0,2-5-115 15,0 0-162-15,-3 0-1113 0,8-27 477 16,4 27-120-16,5-31 238 0,0 14 219 0</inkml:trace>
  <inkml:trace contextRef="#ctx0" brushRef="#br1" timeOffset="142663.1631">7487 14275 1946 0,'-20'0'224'16,"20"0"-14"-16,0 0 133 0,0 0 43 15,0 0 81-15,-19-17 484 0,19 17-592 16,0 0-78-16,0 0-50 0,0 0-42 16,0 24 1-16,22 9 96 0,-22-15-178 15,0 0-55-15,0 6-28 0,17 0-17 0,-17-1-4 16,11 23-98-16,-11-29-61 16,0 3-98-16,0-1-221 0,0-4-266 0,0 9-1196 15,0-17 971-15,0-2 210 0,0 0 237 16</inkml:trace>
  <inkml:trace contextRef="#ctx0" brushRef="#br1" timeOffset="142829.4982">7327 14345 3348 0,'24'0'192'0,"-24"0"174"15,28 0 158-15,-5 0 129 0,29 14 287 16,-21-14-705-16,2 0-138 15,-2 0-214-15,1 0-162 0,0 0-393 0,18 0-1601 16,-28 0 963-16,-4 0 386 0</inkml:trace>
  <inkml:trace contextRef="#ctx0" brushRef="#br1" timeOffset="144042.5063">7859 13894 1264 0,'0'-1'281'0,"0"1"-35"0,0 0 61 0,0 0-36 16,0 0 41-16,0 0 12 0,0 0 403 15,0 0-376-15,0 0-14 0,0 0-32 16,0 0-2-16,0 16 221 0,0-16-270 15,19 17 21-15,-19 1 21 0,0 4 8 16,0 5-26-16,15 42 167 0,-15-27-290 16,10 3-31-16,-10-1-51 0,0 1-31 15,13 33-29-15,-13-43-22 0,0-2-23 16,0-4-68-16,0-5-88 0,0-7-162 0,0 8-767 16,0-21 270-16,0-2-110 15,0-2-14-15,0 0-86 0,19-46-436 16,-19 46 1064-16</inkml:trace>
  <inkml:trace contextRef="#ctx0" brushRef="#br1" timeOffset="144512.0388">7788 13908 1695 0,'0'-7'108'0,"0"0"61"0,-19 1 77 15,19 1 325-15,0 2-314 0,0-1-27 16,0 1-36-16,0 1-14 0,0-7 34 0,0 4-150 16,28-4-36-16,-28 0-19 0,34 0-4 15,-13 0 0-15,27-14-9 0,-22 14 27 16,-1 0-26-16,0 5 9 0,-3 4-2 16,-1 0-18-16,11 22 32 0,-21-22 36 15,-2 33 57-15,-6-10 63 0,0 0 39 16,-2 29 171-16,-1-26-251 0,0 0-52 15,0 0-5-15,-27 0-3 0,27-2-25 16,-21 26 39-16,-6-28-73 0,27-1 5 16,-27-2-18-16,13-4 5 0,-12 13-47 15,17-20 46-15,0-3-21 0,1 3 54 0,8-6-78 16,-8 1 7-16,8-3-24 0,0 0 48 16,0 0-7-16,0 0 21 15,25 0-6-15,2 0-3 0,-27 0 3 0,33 0 11 16,-10 0 19-16,-6 0 24 0,1 17 29 15,16 12 170-15,-17-9-122 0,-2-3-24 16,-1 5-87-16,-3-3 30 0,8 19-28 16,-13-21 41-16,1-1-105 0,8 16-513 15,-10-32 134-15,2 6-227 16,-3-6-144-16,11 0-1057 0,-8-20 1073 16,1 20 211-16</inkml:trace>
  <inkml:trace contextRef="#ctx0" brushRef="#br1" timeOffset="144779.7348">8390 14137 2373 0,'0'0'92'0,"0"0"454"16,0 0-96-16,0 20 89 0,-20-20-47 16,20 23-67-16,-19-23-100 0,6 45-9 15,13-27-194-15,-13 3 9 0,13 1-34 16,-9 0 26-16,9 24 42 0,0-25-106 15,0 2-23-15,0-5-8 0,0-3-17 0,21-2 11 16,1 2-11-16,-7-10-7 0,1-5-11 16,-2 0 9-16,4 0-10 0,17 0-60 15,-1 0-199-15,-12 0-156 16,-10-15 144-16,-5 15-180 0,-5 0-148 16,-1 0-126-16,-1-12-823 0,0 12 898 15,-24-10 72-15,24 3 208 0</inkml:trace>
  <inkml:trace contextRef="#ctx0" brushRef="#br1" timeOffset="145004.0219">8238 14280 1734 0,'0'-1'130'0,"0"1"102"15,24 0 106-15,-24 0 133 0,16 0 431 16,-16 0-466-16,16 0-63 0,-4 0-86 15,3 0-97-15,14 0-1 0,-12 0-172 16,-2 0 62-16,2 0-74 0,-5 0-28 16,-1 0-49-16,6 0-374 0,-13 0 45 0,0-12-143 15,-2 12-45-15,-2 0-98 0,0 0-584 16,0 0 681-16,-31 0 196 16</inkml:trace>
  <inkml:trace contextRef="#ctx0" brushRef="#br1" timeOffset="145160.9731">8323 14091 2460 0,'34'0'142'0,"-16"0"40"16,-1 0 28-16,4 0-27 0,-1 0-61 16,2 0-86-16,25 0-300 0,-26 0-81 15,3 0-224-15,-4 0-71 0,1 0-22 16</inkml:trace>
  <inkml:trace contextRef="#ctx0" brushRef="#br1" timeOffset="145393.6722">8732 13783 2031 0,'0'0'107'0,"0"0"92"0,0 25 101 15,0-25 141-15,0 52 516 0,0-23-475 16,-18 4-62-16,18 6-127 0,0 4-45 16,-22 51 76-16,1-43-172 0,5 3-91 15,3-4-50-15,0-2-21 0,2-9-66 0,4 21-247 16,-3-35-92-16,10-9-279 0,0-7-216 16,0-8-222-16,25-1-703 0</inkml:trace>
  <inkml:trace contextRef="#ctx0" brushRef="#br1" timeOffset="145643.9927">8963 13706 2621 0,'-21'0'77'0,"21"24"400"16,-16 8-30-16,16-14 68 0,-12 7-32 15,12 4-37-15,-11 38 128 16,1-27-375-16,3 3-22 0,-2 6-34 0,-1 5-15 16,1-2-60-16,-11 44-9 0,10-49-64 15,-1-4-5-15,3-9-79 0,1-2-95 16,-3 14-619-16,8-29 10 0,-3-5-259 16,5-3-142-16,0-8 94 0,0-1 377 15</inkml:trace>
  <inkml:trace contextRef="#ctx0" brushRef="#br1" timeOffset="145905.8903">9076 13865 3134 0,'2'-2'174'15,"-2"2"200"-15,0 0 157 0,0 0 100 16,0 26-82-16,0 9 232 0,-20-11-477 15,20 4-33-15,0 5-29 0,0 4-9 16,-16 46 138-16,3-39-252 0,13 4-73 0,-14-1 6 16,14 1-18-16,-15-5-21 15,1 37 41-15,9-48-74 0,3-3-46 0,2-12-108 16,0 0-137-16,0 0-768 0,0-17 274 16,0 0-170-16,0 0-42 0,24-25-110 15,-24 25 167-15,14-60-174 0</inkml:trace>
  <inkml:trace contextRef="#ctx0" brushRef="#br1" timeOffset="146361.3493">8988 13946 2834 0,'0'-12'249'0,"0"4"49"15,-20-1 106-15,20 1-6 0,0 3-18 16,0-2-106-16,0-10-3 0,0 9-220 15,24 2-33-15,-24-2-10 0,30 4-17 16,7-7 5-16,-16 10 9 0,-1 1 8 16,1 0-1-16,0 0-11 0,-3 0 13 15,10 20 66-15,-19 6 3 0,-2-9 16 16,-1 4 12-16,-6 1 42 0,0 26 173 16,0-26-175-16,-25 4-36 0,25 2-41 15,-29 0-10-15,10-3-41 0,-21 24-7 0,20-22-6 16,-3-2-7-16,4-6-6 0,1-4 16 15,-7 7-89-15,16-15 15 0,5 0-40 16,4-6 16-16,0 0 6 0,0 2 13 16,0 0-46-16,20-3 63 0,-20 0 23 15,23 0 10-15,-23 0-65 0,23 0 91 16,0 0 38-16,-8 0 116 0,-3 22-44 0,0-22 38 16,-12 28 4-16,26 7 112 15,-17-19-163-15,-1 1-54 0,0 0-14 0,-1 1-16 16,7 12 29-16,-7-17-58 0,0-1-25 15,1-1-100-15,2-5-89 0,-1 2-158 16,11-6-776-16,-8-2 376 0,-1 0-17 16,1-21-37-16,-3 21 19 0,16-48-303 15,-16 28 740-15,-2 0 163 0</inkml:trace>
  <inkml:trace contextRef="#ctx0" brushRef="#br1" timeOffset="146627.6971">9369 14255 2400 0,'0'-4'130'0,"0"1"126"15,12-2 738-15,-12 5-432 0,0-2-43 16,0 2-51-16,0 0 5 0,0 0-38 16,0 21 387-16,0-21-503 0,-17 24-33 15,17-24-77-15,0 22-24 0,-15 3-52 16,15-14-133-16,-17 4 0 0,17 2 0 16,-13 1 0-16,3 3 0 0,0 6 0 15,7-15 0-15,3-1 0 0,0-3 0 16,0-1 0-16,0 0 0 0,0-6 0 15,24-1-36-15,-24 0-55 0,25 0-23 16,-8 0-106-16,25-17-282 0,-18 17 159 16,2-17-25-16,0 17-25 0,-3 0-65 15,23-15-767-15,-28 15 487 0,0-14-144 0,-2 14 56 16,-2 0 3-16,-1 0 192 16</inkml:trace>
  <inkml:trace contextRef="#ctx0" brushRef="#br1" timeOffset="146891.9006">9721 13803 2819 0,'19'22'167'0,"-19"-22"248"16,11 33 171-16,-11-11 117 0,18 39 464 15,-18-23-741-15,10 4-55 0,-5 5-76 16,-2 2-52-16,-3 2-80 0,0 56-27 16,0-49-118-16,-22-4-25 0,22-2-16 15,-27-6-48-15,1 41-353 0,26-54-28 16,-27 1-91-16,16-7-328 0,-2-4-290 16,4-7-137-16,0 4-800 0</inkml:trace>
  <inkml:trace contextRef="#ctx0" brushRef="#br1" timeOffset="147204.5925">10029 13482 4109 0,'19'26'197'15,"-19"10"110"-15,29 8 70 16,9 65 459-16,-15-44-507 0,-3 10-2 0,-2 0-66 16,1 10-25-16,2 95 43 0,-21-85-210 15,0 8-55-15,0 2-10 0,-27 2-21 16,-1 2-42-16,-49 103-280 0,34-108-103 15,-8-7-135-15,-5-5-275 0,1-6-250 16,-3-10-132-16,-53 48-817 0</inkml:trace>
  <inkml:trace contextRef="#ctx0" brushRef="#br1" timeOffset="148071.3727">7894 13694 780 0,'0'0'45'16,"0"0"40"-16,0 0 38 0,0 0 51 15,0-12 179-15,0 12-184 0,0 0-11 16,0 0-2-16,0 0-13 0,0 0 25 16,-16 0 175-16,16 0-153 0,-19 22 9 15,19-22 22-15,-19 19 52 0,-6 12 367 16,12-9-290-16,-5 4-49 0,2 6-9 0,-1 9-35 16,0 13-4-16,-14 70 235 15,20-52-333-15,5 7-86 0,4 4-89 0,2 0-84 16,25 63-345-16,-25-82 94 0,37-4-188 15,-16-9-203-15,5-10-309 16,-3-10-168-16</inkml:trace>
  <inkml:trace contextRef="#ctx0" brushRef="#br1" timeOffset="148893.476">4611 13695 2300 0,'-18'-8'154'15,"18"0"120"-15,-14 4 167 0,14 1 117 16,-21 3 17-16,-4 0 423 0,9 34-600 15,-2-7 17-15,2 11-7 0,-5 16 18 16,-20 92 332-16,15-49-511 0,0 19-63 16,4 16-129-16,2 18-55 0,1 167 0 15,15-160 0-15,4 0 0 0,36-14-97 16,-4-14-146-16,10-19-240 0,55 42-1349 0,-47-96 396 16,9-19-128-16,-6-16 312 0</inkml:trace>
  <inkml:trace contextRef="#ctx0" brushRef="#br1" timeOffset="150110.5699">10635 13837 1746 0,'3'0'90'0,"9"-15"278"0,-7 15-41 15,-1-15 40-15,-1 15 89 0,-3-14 112 16,0 14-14-16,2-12 346 0,-2 12-609 0,0 0-28 16,0 0 10-16,-19 0 15 15,19 19 254-15,-22-19-305 0,22 30 16 0,-26-6-5 16,11 4-37-16,-2 6-65 0,-17 63-83 16,12-34-63-16,-2 12 0 0,-2 13 0 15,1 6 0-15,0 7 0 0,3 4 0 16,8-2 0-16,4 94 0 0,37-38 0 15,1-96 0-15,50 31 0 16,20-39 0-16,-42-37-122 16,48-5-874-16,-51-11 71 0,-3-2-376 15,-4 0-259-15,-8 0 132 0</inkml:trace>
  <inkml:trace contextRef="#ctx0" brushRef="#br1" timeOffset="150492.518">11036 14294 2267 0,'0'-7'63'0,"0"2"128"16,0-2 118-16,0-8 648 0,0 6-437 15,0-2-18-15,0 2-80 0,0 3 15 16,0-2 264-16,0 8-388 0,0 0-29 16,0 26 0-16,0-7 13 0,0 3-23 15,0 37 49-15,0-22-276 0,0 5-47 16,0 6 0-16,0 1 0 0,0 62 0 15,0-58 0-15,0-2 0 0,0 1 0 0,0-6 0 16,0-6 0-16,-20 21-358 0,20-36-52 16,0-8-281-16,0-5-139 0,0-6-350 15,0-6-1319-15,30-21 1418 0,-30-1 434 16</inkml:trace>
  <inkml:trace contextRef="#ctx0" brushRef="#br1" timeOffset="150960.7618">10899 14253 2276 0,'-6'-8'81'0,"-5"-12"393"15,5 12-68-15,6 0 11 0,0-1-37 0,0 2-20 16,0-14 60-16,24 12-263 0,-24-3-61 16,24 0 31-16,-8-2-99 15,4-3-20-15,29-15-13 0,-20 18 9 0,2-1-12 16,1 3-14-16,-3 2 16 0,1 6 7 15,18 4 68-15,-30 0-49 0,-3 0 20 16,-1 31 14-16,-6-31-4 0,3 61 148 16,-11-37-65-16,0 5-14 0,0-2 14 0,0 4-28 15,-21 25 27-15,-2-29-107 0,23 2-8 16,-30-1 28-16,11-1 16 16,0 2-10-16,-19 22 14 0,18-25-59 0,3-1-4 15,4-6-10-15,1 1 21 0,0 11 5 16,6-19-14-16,6-3-27 0,0-4-39 15,0 0 2-15,0-5-21 0,20 0-59 16,-1 0 100-16,-19-23 29 0,26 23 7 16,-26 0 3-16,22-20 19 0,1 20 29 15,-12 0 38-15,-1 0 34 0,0 0 15 16,0 24-14-16,8 11 83 0,-8-15-132 16,-3 3-10-16,2 3-25 0,2-2-9 15,5 20-15-15,-11-25-17 0,5 2-39 16,-1-4-93-16,0-4-168 0,-2-8-67 15,11 6-582-15,-8-11 386 0,-1 0-171 0,1 0-89 16,0-27-69-16,0 27 132 0,8-55-323 16</inkml:trace>
  <inkml:trace contextRef="#ctx0" brushRef="#br1" timeOffset="151215.4755">11477 14497 2352 0,'0'-2'84'0,"0"0"81"0,-17 1 511 15,17 1-222-15,0 0 51 16,-21 0 4-16,21 20-98 0,-15-20-105 0,3 39 133 16,12-23-245-16,-9 4-2 15,9 0-61-15,0 0 13 0,-6 32 102 0,6-26-145 16,0 1-30-16,0-2-15 0,0 1-4 16,0-1-12-16,23 20-5 0,-4-26-30 15,-19-3 1-15,23 0-6 0,-11-7-2 16,17 8-78-16,-18-14-47 0,2 0-133 15,-3-3-110-15,7 0-95 0,-9 0-170 16,7 0-957-16,-8 0 621 0,-4-23 84 16,3 23 136-16,-4-16 164 0</inkml:trace>
  <inkml:trace contextRef="#ctx0" brushRef="#br1" timeOffset="151448.0183">11418 14691 2519 0,'-4'0'257'0,"4"0"78"0,0 0 168 15,0 0 17-15,0 0 3 0,0 0-104 16,0 14 185-16,20-14-391 0,-20 0-47 0,18 0-67 16,-18 0-43-16,40 0-35 0,-29 0-58 15,0 0-30-15,0 0-77 0,-1-14-73 16,-1 14-107-16,7 0-760 0,-10-9 383 15,-3 9-66-15,-1 0-20 0,-2-11 11 16,0 11 139-16</inkml:trace>
  <inkml:trace contextRef="#ctx0" brushRef="#br1" timeOffset="151614.3323">11405 14555 2945 0,'0'0'255'0,"0"-4"150"0,0 3 99 15,28-3-24-15,5-3 129 16,-14 2-433-16,4 3-99 0,2-4-18 0,2 4-128 16,0-6-120-16,21-3-897 0,-28 10 287 15,-1-8-206-15,-3 6 82 0,-2-6 182 16</inkml:trace>
  <inkml:trace contextRef="#ctx0" brushRef="#br1" timeOffset="151854.2008">11951 14301 2224 0,'-24'-2'128'0,"24"0"102"15,0 2 191-15,0 0 863 0,0 19-672 16,0-19-64-16,0 27-116 0,0-27-41 16,0 36 24-16,17 15 193 0,-17-22-419 15,0 2-59-15,20 2-42 0,-20 2-7 16,0 37-41-16,0-40-29 0,0-3-25 15,0 5-25-15,0-8-41 0,0 2-88 16,0 10-475-16,0-23 128 0,20-2-167 16,-20-3-256-16,0-4-146 0,0-6-1231 15,0 0 1579-15</inkml:trace>
  <inkml:trace contextRef="#ctx0" brushRef="#br1" timeOffset="152014.163">11856 14573 4050 0,'0'0'188'0,"0"0"129"0,0 0 98 16,27 16 507-16,-27-16-595 0,27 16-101 15,-8-16-89-15,3 13-75 0,19-2-283 16,-19-11-138-16,-2 10-306 0,4-10-285 16,-3 0-250-16,0 0-112 0</inkml:trace>
  <inkml:trace contextRef="#ctx0" brushRef="#br1" timeOffset="152287.5013">12466 14239 3577 0,'0'0'232'16,"-10"0"162"-16,10 25 125 15,0-25 135-15,0 32-101 0,0 16 291 16,0-17-529-16,0-1-64 0,18 6-40 0,-18 2 7 16,0 36 35-16,16-38-161 0,-16 4-77 15,0-5-2-15,0 1-50 16,12-2-33-16,-12 24-234 0,6-29 56 0,-6-7-151 16,5-4-138-16,-3-4-186 0,7 1-1315 15,-7-15 884-15,-2 0 21 0,2 0 406 16</inkml:trace>
  <inkml:trace contextRef="#ctx0" brushRef="#br1" timeOffset="152726.8059">12371 14287 2716 0,'-5'-7'117'15,"1"-1"113"-15,1-6 111 0,3 6 113 16,0-13 288-16,0 6-489 0,0 1-94 15,28 1-119-15,-28-3 66 0,54-9-84 16,-33 9-28-16,6 1 0 0,1 1-7 16,1 4 13-16,-4 2 0 0,33 4-14 15,-35 4 28-15,-6 0-5 0,-9 26-7 0,5-26 38 16,0 63 36-16,-13-37-3 16,0 2-7-16,0 3 16 0,0 0 2 0,0 0-10 15,-26 29 61-15,-1-31-67 0,6 4 16 16,1-4-31-16,1-3 6 0,-15 21-65 15,17-28 33-15,4-2-35 0,0-1 74 16,6-8-57-16,1 9-17 16,3-13-32-16,3-1 14 0,0-3-40 15,27 0 36-15,-27 0 23 0,22 0 5 16,-6 0 9-16,25 0 57 0,-21 0 19 16,-1 0 25-16,-2 0 32 0,-1 27 54 15,10 5 141-15,-18-15-209 0,0 2-36 16,1 0-20-16,-2 1-40 0,2-1-16 0,8 13-65 15,-7-17-101-15,-3-4-153 16,3-4-147-16,3 0-218 0,-3-7-221 0,11 0-1111 16,-8-23 1044-16,3 4 192 0,-3 0 251 15</inkml:trace>
  <inkml:trace contextRef="#ctx0" brushRef="#br1" timeOffset="153011.4774">12978 14476 2665 0,'0'0'103'0,"0"0"179"16,0 0 874-16,0 0-525 0,0 0-86 16,0 24-129-16,0-24-49 0,-20 18-11 15,20 9 147-15,-14-11-359 0,14-1-39 0,-13 3-9 16,13-2 49-16,-9 17-12 0,-5-15-62 16,8-4-48-16,6 1 31 0,-5-1-5 15,5 23-6-15,0-27-40 16,0 8-4-16,0-11-21 0,0-3 14 15,18 0 2-15,-18-1-3 0,34 2-3 16,2-4-123-16,-17-1 19 0,2 0-35 16,2 0-47-16,1 0-66 0,14 0-486 0,-22 0 319 15,2 0-154-15,-5 0-132 0,-3 0-171 16,1 0-199-16,7 0-702 0</inkml:trace>
  <inkml:trace contextRef="#ctx0" brushRef="#br1" timeOffset="153260.4407">13292 14006 2713 0,'0'0'137'15,"16"20"152"-15,2 12 721 16,-2-8-494-16,-3 7-121 0,0 0-49 0,1 8-37 15,0 3-1-15,15 56 295 16,-17-46-366-16,-8 4-38 0,-2-4-37 0,-2 8-27 16,-25 54-21-16,25-59-112 0,-38-1-51 15,16 1-50-15,-1-6-145 0,-4 2-237 16,-18 28-1162-16,18-47 431 0,0-5-173 0,2-8 246 16</inkml:trace>
  <inkml:trace contextRef="#ctx0" brushRef="#br1" timeOffset="154177.97">11227 13293 556 0,'0'-13'86'0,"0"13"-10"16,0 0 56-16,0 0 7 0,0 0-3 16,0 0 3-16,-19 0 10 0,19 0-54 15,0 17 15-15,0-17 27 0,0 0 2 16,0 0-5-16,0 0 172 0,0 0-175 15,0 0 18-15,0 0 26 0,0 0 63 0,0 0 87 16,-19 0 410-16,19 0-442 0,0 0-50 16,0 0-33-16,-16 0-72 0,16 0 89 15,0 0-185-15,0 0-2 0,0 0-19 16,0 0-1-16,25 0-15 0,16 0-29 16,-14 0 20-16,6 0 4 0,11 0 9 15,9 0 1-15,81-17 25 0,-50 17-20 16,11 0 48-16,16 0 56 0,13 0 31 15,143 17 273-15,-129-17-225 0,6 15-36 0,-6-15 7 16,-8 19-80-16,-6-19-28 16,87 15-7-16,-119-15-41 0,-12 0-6 15,-15 9-7-15,-9-9-8 0,23 0 4 16,-57 0 4-16,-4 0-7 0,-9 0 5 16,-7 0 3-16,-2 0-1 0,-27-16-59 0,27 16-100 15,-38-15-164-15,18 15-152 0,-5-15-298 16,1 6-260-16,-17-13-1456 0,21 12 1608 15</inkml:trace>
  <inkml:trace contextRef="#ctx0" brushRef="#br1" timeOffset="156937.4792">7456 12209 699 0,'0'-4'115'16,"0"-1"109"-16,0-3 107 0,0 1 46 16,0-3 34-16,0 0 484 0,0 6-359 15,0-2 27-15,0 2-73 0,0 1 0 16,0 2-66-16,0 1 395 0,0 0-436 0,0 0-7 15,0 0-27-15,0 0-36 0,0 22 54 16,0 12-338-16,0-7-29 0,0 5 0 16,0 7 0-16,23 6 0 0,-23 3 0 15,18 62 0 1,-18-1 0-16,13-54 0 0,-13-7 0 0,0 36 0 16,0-51 0-16,0-4 0 0,0-7 0 15,20-4 0-15,-20-6-129 0,0-4-228 16,0-4-1222-16,0-4 345 0,0 0-215 15,0-27 98-15,0 8 184 0</inkml:trace>
  <inkml:trace contextRef="#ctx0" brushRef="#br1" timeOffset="157430.076">7213 12158 2151 0,'-9'-6'34'0,"0"1"72"0,1-4 87 16,-2-13 385-16,6 13-294 0,0-5-3 15,3 0-21-15,1-2-22 0,0-1-35 16,20-19-44-16,7 17-139 0,-6 0-9 16,4 2 3-16,6 2 0 0,44-9 17 15,-38 16-24-15,3 1-10 0,1 7-23 0,-5 0 31 16,-4 0 48-16,17 34 156 0,-27-14-75 15,-5 6-1-15,-4 6-15 0,-6 6 68 16,3 1-23-16,-7 40 157 0,-3-43-210 16,0 3-16-16,0-2-28 0,-25-1 12 15,-4 30 83-15,29-35-81 0,-32 1-36 16,13 1-20-16,2-3-12 0,0 0-5 16,-14 21-10-16,20-28 0 0,11-2 2 15,-12-4-6-15,12-2 1 0,0 1-33 16,0-13-10-16,0 2-18 0,28-5-18 0,-28 0 14 15,26 0 7-15,5 0 46 16,-16 0 45-16,-3 0 6 0,1-17 6 0,0 17 34 16,5 0 182-16,-18 32-102 15,12-15-11-15,-5 7-12 0,4 2-28 0,-2 3 2 16,5 34 62-16,-6-31-126 0,3-2-23 16,-5-1-29-16,7-2-49 0,11 13-254 15,-14-24-30-15,2-3-153 0,-1-2-203 16,1-6-242-16,-3-5-115 0,6 0-1147 15,-10-19 1490-15</inkml:trace>
  <inkml:trace contextRef="#ctx0" brushRef="#br1" timeOffset="157681.9141">7957 12556 4304 0,'0'0'113'0,"0"20"84"0,0-20 69 16,0 18 109-16,0 6 349 15,0-8-397-15,0 1-85 0,0 5-110 16,0 0-46-16,0 24-28 0,0-20-51 16,0-1-8-16,15-1-2 0,-15 6-31 0,0-10-73 15,11 23-482-15,-11-23 133 0,0-6-224 16,0-3-150-16,0-2-191 0,0-6-1044 15,0-3 1437-15</inkml:trace>
  <inkml:trace contextRef="#ctx0" brushRef="#br1" timeOffset="158159.2365">7904 12530 2989 0,'-12'0'135'0,"0"0"94"15,-1 0 68-15,7 0-28 0,-1 0-67 16,4 0-29-16,3 0-161 0,0 0-9 16,23 0 3-16,-23 0-36 0,39-22-26 15,14 22-158-15,-25-19 81 0,3 19 18 16,0-13 27-16,-2 13 24 0,22-8 6 16,-30 8 52-16,-3 0 6 0,-5 0 24 15,-4 0 48-15,-6 28 52 0,-3 0 232 16,0-11-188-16,-25 1-45 0,25 2-38 15,-31 1-19-15,-8 18-15 0,16-22-36 0,3 1-14 16,0-2 36-16,2-2-42 0,7-4-4 16,-1 5-28-16,0-12-4 0,12 0-58 15,0-1-53-15,0-2-52 0,0 0-38 16,29 0-194-16,-29-21 285 0,26 21 66 16,-9 0 52-16,0-18 39 0,24 18 153 15,-19 0 24-15,-1 0 53 0,2 0 17 16,-4 0 20-16,-2 0-23 0,13 26 186 15,-20-26-253-15,-6 24-37 0,-1-9-19 0,-3 1-20 16,0 17 48-16,0-16-124 0,-25-1-7 16,25-2-13-16,-27 3-14 0,8-4 3 15,-22 10-5-15,15-13-3 16,1 0-8-16,1-3-78 0,-1-3-46 16,-21-2-482-16,25-2 51 0,2 0-137 0,0-26-185 15,8 26-71-15,4-36 187 0</inkml:trace>
  <inkml:trace contextRef="#ctx0" brushRef="#br1" timeOffset="158529.9704">8729 12196 1961 0,'0'-7'118'16,"0"2"72"-16,0-3 103 0,0 0 542 16,0 6-375-16,0 2 25 0,0 0-42 15,0 0 21-15,0 0 438 0,0 23-503 16,0-23-24-16,0 26-62 0,0-6 27 0,0 9-52 15,18 44 17-15,-18-30-285 0,0 10-20 16,16 1 0-16,-16 4 0 16,0 54 0-16,0-61 0 0,0-1 0 0,0-7 0 15,8-6 0-15,-8-4 0 0,6 11-422 16,2-30-39-16,-1-4-256 0,-5-4-121 16,5-5-261-16,3-1-1339 0,-1-29 1384 15,-3 5 371-15</inkml:trace>
  <inkml:trace contextRef="#ctx0" brushRef="#br1" timeOffset="159057.9738">8597 12129 2575 0,'-5'-8'141'0,"-1"1"190"16,1-2 177-16,-10-6 725 0,10 10-746 15,-2-2-118-15,5 0-111 0,0 0-33 16,1-2-98-16,1-12-2 0,0 9-117 16,22 0 1-16,-3 0-11 0,2-1-1 0,36-15 12 15,-24 15-4-15,4 2-9 0,6 0-3 16,2 2 3-16,-3 2-4 0,41 2 13 16,-48 5-3-16,-3 0 0 0,-6 20 6 15,-4-20-33-15,3 43 33 0,-18-23-13 16,-6 4 71-16,-1-2 14 0,0 6 45 15,0 2 30-15,-28 32 102 0,-5-28-174 16,12-2-13-16,-2 2-13 0,-2 0-5 16,-23 30 19-16,23-32-56 0,2-3-4 15,-3-1-2-15,6-3-14 0,3-3 9 16,-14 10-12-16,17-20 9 0,6-3-14 16,3-3-19-16,4 1-23 0,1-7-153 0,0 0 81 15,23 0-35-15,-23 0-10 16,32-22 4-16,-13 22 13 0,22-18-47 0,-18 18 181 15,3 0 18-15,-4 0 49 16,1 0 68-16,21 25 195 0,-24-25-111 0,-1 31-8 16,-4-8 6-16,-2 0-4 0,1 2-41 15,6 28 34-15,-11-26-133 0,-5-1-19 16,-1-2-16-16,7-2-9 0,1 15-63 16,-8-23-48-16,6-4-99 0,0-3-143 15,1-2-179-15,3-3-116 0,12-2-1079 16,-12-22 783-16,3 22-75 0,-3-28 100 0,-1 6 205 15</inkml:trace>
  <inkml:trace contextRef="#ctx0" brushRef="#br1" timeOffset="159347.9752">9408 12423 2481 0,'0'-4'71'0,"0"4"131"16,0 0 169-16,-21 0 158 0,21 0 554 15,0 0-698-15,-24 0-71 0,24 20-82 16,-13-20-40-16,13 21 27 0,-12 3 140 16,0-7-134-16,12 5-57 0,-7 2-18 0,7 5-25 15,-4 26 54-15,1-22-127 0,3 0-17 16,0 0-28-16,0-5-11 0,0-2 5 16,20 20 0-16,6-26-3 0,-7-6-16 15,3-6-24-15,3 0-53 0,22-2-217 16,-29-6 72-16,3 0-37 0,0 0-90 15,-3 0-25-15,-2 0-15 0,5-18-541 16,-15 18 383-16,4-21-57 0,-10 21-30 0,0-15-60 16,0-3-498-16,-23 18 872 15</inkml:trace>
  <inkml:trace contextRef="#ctx0" brushRef="#br1" timeOffset="159593.4731">9330 12651 2580 0,'0'-17'201'16,"0"17"45"-16,21 0 135 0,-21 0 44 16,20 0 34-16,3 0 182 0,-8 0-453 15,0 0-80-15,1 0-24 0,3 0-43 0,-3 0-23 16,12 0-3-16,-15 0-72 0,-1 0-56 15,-3 0-118-15,-1 0-156 0,-2 0-87 16,1 0-654-16,-7 0 484 0,0 0-31 16,0-17 20-16,0 17 102 0</inkml:trace>
  <inkml:trace contextRef="#ctx0" brushRef="#br1" timeOffset="159759.4436">9361 12385 3514 0,'0'0'197'0,"27"0"177"0,-10 25 79 0,2-25 232 16,30 23 392-16,-22-1-656 0,3-22-253 15,1 17-126-15,-3-17-188 0,24 15-884 16,-32-15-133-16,1 0-420 0,-2 0 245 16</inkml:trace>
  <inkml:trace contextRef="#ctx0" brushRef="#br1" timeOffset="161402.9708">22993 7214 2531 0,'-28'-15'315'0,"28"15"2"16,-32 0 143-16,9 0-42 0,-7 0-44 15,-5 0-56-15,-44 0 22 0,33 25-167 16,2-25-91-16,-4 18-20 0,4-18-54 15,-29 36-25-15,47-24 28 0,6 2 13 16,9-4-24-16,10 0 0 0,1 2-26 16,53 6-68-16,-18-11 11 0,4 1 5 15,8-3 8-15,2 4-11 0,50 10 3 16,-53-10 78-16,-2 4 25 0,-4 0-9 0,-6 2-11 16,-11 0-5-16,12 15 41 15,-26-16 15-15,-5 0 25 0,-4-3 18 0,0 3 3 16,-32 9 135-16,-7-14-110 0,11 0 29 15,-3-1-30-15,-5 1 60 0,-1-1-52 16,-33-3 31-16,35-1-131 16,2-4-10-16,4 0-14 0,2 0 16 0,-8-17-59 15,24 17-21-15,4 0-72 0,5-21-132 16,2 21-116-16,0 0-170 0,29-17-1013 16,-29 17 609-16,38-8-43 0,-14 8 253 15,5 0 151-15</inkml:trace>
  <inkml:trace contextRef="#ctx0" brushRef="#br1" timeOffset="161616.4442">23215 7435 4352 0,'0'-3'124'0,"0"-2"164"0,0 2 718 15,0 3-440-15,0 0-94 0,0 0-86 16,0 0-76-16,0 0-108 0,19 28 6 15,-19-2-169-15,0-12-30 0,0 1-12 0,0-1-15 16,0 17-195-16,0-18-17 16,0-2-181-16,0-2-186 0,0-3-232 15,-16-6-287-15,16 0-1427 0,0 0 1512 16,0-19 395-16</inkml:trace>
  <inkml:trace contextRef="#ctx0" brushRef="#br1" timeOffset="161743.9783">23254 7181 3649 0,'0'-12'200'0,"0"4"477"16,-14 8-281-16,14 0-174 0,0 21-94 16,0-21-73-16,0 28-64 0,0 12-685 15,0-22-156-15,0-3-389 0,21 1 119 16,-21-7 254-16</inkml:trace>
  <inkml:trace contextRef="#ctx0" brushRef="#br1" timeOffset="162502.9752">24411 6903 2310 0,'0'-3'108'0,"0"1"140"15,0-4 716-15,0 4-386 0,0 2-25 16,0 0-34-16,0 0 49 0,20 0-47 15,-20 46 466-15,18-24-612 0,-18 7-111 16,14 8-120-16,-14 6-92 0,8 7-52 16,-1 65 0-16,-7-52 0 0,0 3 0 15,0-2 0-15,0-1 0 0,0-2 0 0,-22-8 0 16,22-2 0-16,0 29 0 16,0-27 0-16,0-29 0 0,0-10 0 15,18-14 0-15,-18-21 0 16,15-16 0-16,1-19 0 15,4 27 0-15,-11 0 0 0,17-32 0 16,-10 38 0-16,-2 2 0 0,3 5 0 16,-2 2 0-16,21-2 0 0,-20 16 0 15,-3-2 0-15,2 2 0 0,-3 0 0 16,0 0 0-16,3 0 0 0,-8 0 0 16,1 23 0-16,-2-23 0 0,-4 18 0 15,1-5 0-15,0-13 0 0,4 38 0 16,-7-25 0-16,2 0 0 0,-1 2 0 0,0-2 0 15,1 3 0-15,0-6 0 0,-2 2 0 16,2 4 0-16,0-11 0 0,1-2-98 16,0 0-213-16,1-3-290 0,1 0-221 15,16-24-1296-15,-8 24 1060 0,3-26-35 16,-1 8 217-16,2 0 184 0</inkml:trace>
  <inkml:trace contextRef="#ctx0" brushRef="#br1" timeOffset="162674.7186">24952 7435 2736 0,'0'0'110'0,"0"0"146"16,0 0 165-16,-10 19 533 0,10-19-566 15,0 13-111-15,0-1-13 0,0-12-73 16,21 39 49-16,-21-24-195 16,0-1-29-16,19 1-22 0,-19-1-61 0,0-1-78 15,10 8-569-15,-10-15-21 0,0-4-276 16,9 0-191-16,-9-2 177 0</inkml:trace>
  <inkml:trace contextRef="#ctx0" brushRef="#br1" timeOffset="162852.0073">25038 7109 4188 0,'0'18'157'0,"-14"-18"102"16,14 17 426-16,0-17-495 0,0 0-95 15,0 15-67-15,0-15-59 0,20 0-41 16,2 11-391-16,-22-11-81 0,21 0-204 0,-21 0-205 16,18 0-156-16,3 0-302 0</inkml:trace>
  <inkml:trace contextRef="#ctx0" brushRef="#br1" timeOffset="163269.1577">25197 6753 2927 0,'0'0'212'16,"0"0"226"-16,0 0 170 0,0 33 169 16,16 13 532-16,-16-18-786 0,0 8-88 15,20 4-100-15,-20 3-45 0,19 6-105 16,-4 48-33-16,-7-44-152 0,-2 0 0 16,-1-1 0-16,-2-1 0 0,4 44 0 15,-5-54 0-15,-2-3 0 0,0-6 0 0,0-2 0 16,0-6 0-16,0 10 0 0,0-24 0 15,0-2 0-15,0-5 0 0,0-3 0 16,0-21 0-16,0 21-8 0,0-29-50 16,21 12-61-16,-21-3-59 0,21-1-40 15,3-10-213-15,-12 14 271 0,0 2 9 16,4 3 61-16,-1 4 28 0,20 2 13 16,-21 6 46-16,0 0 10 0,2 0 0 15,-2 0 10-15,0 23 17 0,3-2 85 16,-9-21-76-16,0 24 22 0,-3-11-1 15,-1-1 9-15,-4 19 117 0,0-18-108 16,0 0-13-16,-32-2-20 0,15 1-14 16,-26 9-29-16,18-21 1 0,-4 8-8 0,1-5 3 15,1 1-12-15,-1-4-142 0,-22 0-633 16,28-19 98-16,3 19-323 0,4-26-262 16,4 9-140-16,5-3 235 0</inkml:trace>
  <inkml:trace contextRef="#ctx0" brushRef="#br1" timeOffset="163992.4726">23819 8352 885 0,'0'0'153'0,"20"-16"123"16,-20 16 122-16,0 0 85 16,0 0 22-16,0-14 580 0,0 7-516 15,0 7-72-15,0-12-106 0,0 5-5 0,0-3-44 16,23-19 160-16,14 12-292 0,-6-7-111 15,12-6-8-15,12-3-62 0,85-51-13 16,-52 35-8-16,13-9 14 0,15-5-67 16,10-8-92-16,8-2-182 0,145-80-598 15,-131 69 414-15,-5 3 68 0,-6 2 12 16,-11 4-51-16,77-54-274 0,-128 73 510 16,-12 7 125-16,-21 7 70 0,-18 8 80 15,-17 6 86-15,-7-8 286 0,-38 25-176 16,11 3-14-16,-5 8-28 0,-4 0-26 15,2 0-16-15,-27 20 11 0,34-20-131 0,6 20-29 16,6-20 25-16,15 18-17 16,-14-4-53-16,14-14-55 0,0 11-55 0,0-11-23 15,26 0-33-15,-26 0 20 0,20 0-13 16,-20 0 169-16,0 0 4 0,0 0 16 16,0 0 26-16,0 0-5 15,0 0 18-15,0 0 140 0,-20 0 3 16,20 0 60-16,0 0 40 0,-20 0 43 15,20 0-9-15,0 0 171 0,0 0-287 0,0 0-27 16,0 0 3-16,24 0-12 0,23 0 49 16,-15 0-159-16,7 0-6 15,8 0-28-15,4 0 10 0,4 0-13 0,49-24 10 16,-56 9-9-16,-7 15-21 0,-8-14-25 16,-10 14 52-16,-12 0 48 0,-11 0 298 15,0 0-152-15,-40 0-27 0,12 29-25 16,-7-11-25-16,-44 32 220 0,39-22-136 15,-1 2 17-15,2 6-56 0,6 2-51 16,-21 40-63-16,36-43-57 0,2-2-70 16,7 0-137-16,9-5-233 0,0-7-339 15,0 10-1963-15,0-19 1134 0,0-12 340 16</inkml:trace>
  <inkml:trace contextRef="#ctx0" brushRef="#br1" timeOffset="169352.4693">20491 10657 4152 0,'0'0'251'15,"0"1"134"-15,0-1 193 0,0 0 46 16,0 2-30-16,0 3 482 0,0-4-786 15,0 1-93-15,0-1-153 0,0-1-44 16,0 0 0-16,19 0 0 0,-19-29 0 16,29 12 0-16,15-38 0 15,-18 20 0-15,6-9 0 0,3-8 0 0,4-5 0 16,2-4 0-16,2-2 0 16,35-58 0-16,-10 7 0 0,-44 65 0 15,-6 5 0-15,5-27 0 0,-17 39 0 16,-2 8 0-16,-4-34 0 15,0 39 0-15,0 14 0 16,16 1 0-16,-16 4 0 16,0 19 0-16,0-19 0 0,12 48 0 15,3-20 0-15,-7 4 0 0,4 7 0 16,1 2 0-16,-2 7 0 0,0 8 0 16,0 2 0-16,13 65 0 0,2-2 0 15,-14-58 0-15,17 48 0 16,0-26 0-16,-13-46 0 0,12 25 0 15,-2-24 0-15,-14-27-45 16,1 8-773-16,-10-17 11 0,-1-4-373 16,-2 0-52-16,0 0-187 0,0-25 178 15</inkml:trace>
  <inkml:trace contextRef="#ctx0" brushRef="#br1" timeOffset="169551.5008">20674 10372 4609 0,'0'0'133'15,"23"0"110"-15,-23 0 193 0,85 24 1240 16,-51-24-1263-16,2 23-146 16,44 5-16-16,-42-15-295 0,-3 1-135 15,-1-1-188-15,0 0-298 0,15 11-1525 16,-30-17 682-16,-3-2 170 0,-4-5 380 15</inkml:trace>
  <inkml:trace contextRef="#ctx0" brushRef="#br1" timeOffset="169802.9833">21575 10340 3877 0,'17'0'350'0,"-17"0"-45"0,17 23 118 16,-17-23 39-16,14 17 57 0,-3 17 429 15,-11-16-631-15,6 1-86 0,-6 1-57 16,0-1-52-16,0 1-61 0,0 21-57 16,0-28-47-16,0 1-69 0,0-3-108 0,0-3-213 15,0 4-908-15,0-12 335 0,0 0-81 16,0 0-114-16,17-19 83 0,-17 19 400 15</inkml:trace>
  <inkml:trace contextRef="#ctx0" brushRef="#br1" timeOffset="170104.0879">21657 10127 2679 0,'0'0'332'0,"0"0"31"15,11 0 122-15,-11 0-11 0,0 0 1 16,6 20 205-16,-6-20-484 0,4 0-17 16,-2 14-30-16,-2-14-50 0,1 0-12 15,-1 11-24-15,0-11-69 0,0 9 8 16,0-9-7-16,0 0-44 0,0 0-197 16,0-21 41-16,-18 21-9 0,18-25 28 15,0 25 12-15,0-28 57 0,0 2-8 16,0 26 103-16,0-21 1 0,0 21 25 0,0-12-31 15,0 12 32-15,0 0-25 0,0 0-64 16,12 0-119-16,-12 0-202 16,0 19-171-16,24 4-976 0,-15-23 732 0,1 17 188 15</inkml:trace>
  <inkml:trace contextRef="#ctx0" brushRef="#br1" timeOffset="170354.3623">22122 10144 4563 0,'-14'7'124'0,"14"-6"14"0,0 2 94 15,0-3-39-15,0 0-24 0,22 0-116 16,19 0-23-16,-14 0-25 0,5 0 19 15,0-20-113-15,5 20-55 0,26 0-474 16,-35 0 159-16,-6-10-95 0,-5 10 3 16,-5 0-49-16,-2 0-33 0,-10 0-936 15</inkml:trace>
  <inkml:trace contextRef="#ctx0" brushRef="#br1" timeOffset="170502.9943">22056 10256 3221 0,'0'5'108'0,"37"2"141"16,-11-2 123-16,5-5 38 0,8 0-49 15,42 0-66-15,-40 0-362 0,-1 0-411 16,-2 21-346-16,-5-21-439 0</inkml:trace>
  <inkml:trace contextRef="#ctx0" brushRef="#br1" timeOffset="171388.6634">25539 9801 1873 0,'0'-10'103'16,"0"3"71"-16,0 0 120 0,16-6 576 15,-16 6-349-15,0 4-6 0,0-1-17 16,0 2-31-16,0 2-28 0,9 0 337 16,-9 0-385-16,0 0-10 0,10 0-17 15,-10 32-90-15,13 8-23 0,-5 30-251 16,-6-26 0-16,2 53 0 15,-4 14 0-15,0-54 0 16,0 51 0-16,-17-14 0 0,17-53 0 16,0-9 0-16,0 18 0 15,0-35-212-15,0-1-237 0,23-9-300 0,-23-3-360 16,15-2-1377-16,4-29 1265 16,-19 11 283-16,17-6 333 0</inkml:trace>
  <inkml:trace contextRef="#ctx0" brushRef="#br1" timeOffset="171875.4833">25409 9789 3266 0,'-19'-6'106'16,"6"0"120"-16,0 3 95 0,-7-6 449 0,13 7-500 15,0-1-51-15,5-2-106 0,2 2-20 16,0-2-24-16,27-5-19 0,-27 5 29 15,29-3-67-15,-11 2-14 0,7-1-13 16,26-14-33-16,-20 13 44 0,1-2 15 16,7-1-16-16,-1 1-4 0,0 2 13 15,35 0-19-15,-40 4 29 0,-4 4-50 16,-5 0 39-16,-3 0-11 0,4 19 53 16,-19 11-37-16,-4-11-5 0,-2 3 16 15,0 1 25-15,-19 32 148 0,19-27-54 16,-23 2-9-16,23-1-34 0,-32 3 1 15,16-1-60-15,-21 26-11 0,18-30-13 0,1 1 4 16,2-3-4-16,2-2-9 16,-10 15 6-16,20-25-11 0,-2 1 6 0,4-3-2 15,2-6-9-15,0-2 5 0,0 1-36 16,23-4 34-16,-23 0 10 0,21 0-3 16,-21 0 28-16,25 0-24 0,2 0 91 0,-16 0 29 15,3 27 70-15,-1-10 23 16,-2 3-22-16,11 26 149 0,-13-18-211 15,3 6 28-15,-6 3-75 0,3-3-22 0,7 31 7 16,-7-36-85-16,-2-2-63 0,3 1-132 16,0-9-132-16,-1-3-215 0,9 6-959 15,-9-18 481-15,1-3-45 0,-1-1-106 16,1 0 167-16,-1-30 358 0</inkml:trace>
  <inkml:trace contextRef="#ctx0" brushRef="#br1" timeOffset="172112.2991">26085 10147 4763 0,'0'0'115'0,"-20"19"534"0,4 2-85 16,16-8 17-16,-11 6 19 0,11 3-135 0,0 30-12 15,0-26-452-15,0 3-1 0,0 0 0 16,16 0 0-16,-16 22 0 0,22-27 0 15,-22-2 0-15,16-6 0 0,-16 0-90 16,0-6-142-16,9 3-660 0,-9-10 254 16,0-3-82-16,0 0-178 0,0 0-110 15,0-22-66-15,-18-10-711 0,18 12 1263 16</inkml:trace>
  <inkml:trace contextRef="#ctx0" brushRef="#br1" timeOffset="172561.4594">25993 10138 3275 0,'-7'-3'171'0,"-3"0"123"0,2 0 84 16,4-2 12-16,-3-4 132 0,7 9-458 15,0-5-16-15,0 2-38 0,0-1 5 16,27 2 42-16,2-1-52 0,-10-1-5 16,1 2 10-16,4-1-1 0,3 0-45 0,27-6-14 15,-30 7 39-15,-1 2 70 16,-2 0 4-16,-1 0-63 0,-7 0-5 0,6 21-34 15,-15-21 67-15,-4 17 18 0,0-17 10 16,0 19 9-16,0 5 41 0,-21-12-70 16,21 2-12-16,-25 2-26 0,25-2-4 15,-29 1-10-15,2 11 15 0,10-11-2 16,5-3 9-16,12-2-13 0,-15-3 1 16,10 2-13-16,5-8 25 0,0 1-51 15,0-2-9-15,0 0 1 0,27 0 4 16,-3 0 65-16,-8 0 28 0,-2 0-43 15,2 0 21-15,-3 0 6 0,18 17 111 16,-17-17-33-16,-3 19 5 0,3-19 12 0,-3 24 0 16,-4-9-7-16,5 0 87 15,-12 8-124-15,0-10-22 0,0 1-15 16,-27 1-2-16,-7 6-1 0,13-13-30 0,-6 1-8 16,-2-4-5-16,2 1 4 0,0-5-12 15,-22-1-148-15,26 0-132 0,0-24-171 16,10 24-273-16,-1-26-203 0,6-6-1434 15,8 18 1474-15,0-1 317 0</inkml:trace>
  <inkml:trace contextRef="#ctx0" brushRef="#br1" timeOffset="173170.5178">27007 9680 2997 0,'0'-5'170'15,"0"5"155"-15,22-3 178 0,-22 0 129 16,16 3 594-16,-16 0-701 0,0 25 3 15,13-8-34-15,-13 7-112 0,10 8-112 0,-10 53-131 16,0-29-139-16,0 4 0 0,0 11 0 16,0 1 0-16,0 2 0 15,-23 0 0-15,23-3 0 0,-17 58 0 0,0-74 0 16,17-9 0-16,0-7 0 0,-14-10-28 16,14-7-247-16,0-6-327 0,0 1-1365 15,0-17 750-15,19 0 4 0,-19-22 17 16,20 4 290-16</inkml:trace>
  <inkml:trace contextRef="#ctx0" brushRef="#br1" timeOffset="173673.4797">26796 9673 2838 0,'-8'-6'242'0,"6"-1"91"0,-2 0 136 15,4 2 6-15,0-2-99 0,22 0 227 16,-22 2-378-16,38 0 11 0,-8-1-32 16,5-2-38-16,49-7 67 0,-37 10-171 15,2-7-31-15,5 3-8 0,0 1 29 16,-7 4-15-16,37-3 31 0,-53 7-66 16,-4 0 7-16,-8 34 11 0,-7-14 0 15,-3 32 73-15,-9-23-41 0,0 9 34 16,0-7-1-16,0 1-3 0,-24 0-4 0,-1 31 69 15,7-30-83-15,-2-3-4 0,-3 2-20 16,-5-2-1-16,-35 24 32 16,29-22-45-16,-3-6-7 0,-1-3-22 0,4 0-30 15,3-6 26-15,-21 10 14 0,31-16 22 16,6-8-36-16,4 0-25 0,5-2-31 16,6-1-123-16,0 0 87 0,0 0 23 15,34-23 25-15,-17 23 23 0,6 0 18 16,19 0 11-16,-17 0 5 0,-4 0 12 15,1 24 28-15,-2-24 42 0,14 58 177 0,-18-32-75 16,-3 3-10-16,-1 3-46 16,0-1-15-16,-5 1-82 0,7 32-37 0,-9-32 0 15,1-3 0-15,1-7 0 0,0 2 0 16,8 13-170-16,-8-25-75 0,2 0-163 16,2-7-193-16,-4-1-108 0,3 0-187 15,9-4-1015-15,-9-23 886 0,3 23 156 16,0-31 230-16,-1 12 155 0</inkml:trace>
  <inkml:trace contextRef="#ctx0" brushRef="#br1" timeOffset="173970.4578">27641 10246 3371 0,'0'-2'162'15,"0"-1"136"-15,0 3 100 0,0 0 91 16,-19 0 235-16,19 0-418 0,0 0-15 15,-18 24-5-15,18-24-1 0,0 29-55 16,-15 12 90-16,15-16-191 0,-12-1-11 16,12 3-12-16,-9 1 5 0,3 26 19 15,3-28-106-15,1-3-17 0,2-1-2 16,0-1-6-16,0-4 0 0,0 11-17 16,23-16 10-16,-23-4 5 0,24-3-24 15,-8-3-28-15,20-1-134 0,-17-1 84 0,-2 0-52 16,-3 0-35-16,1-20-98 0,-3 20-53 15,-4-20-423-15,-3 20 391 0,-5-15-163 16,0 15-120-16,0-18-150 0,-25 2-979 16,25 5 1099-16,-18 2 204 0</inkml:trace>
  <inkml:trace contextRef="#ctx0" brushRef="#br1" timeOffset="174187.4833">27577 10386 2421 0,'-2'0'251'0,"0"0"29"0,1 0 177 16,1 0 6-16,0 15 34 0,0-15-82 15,23 0-14-15,4 0-294 0,-8 0-33 16,1 0-38-16,4 0 37 0,18-19-110 16,6 19-254-1,-29-15-212-15,-15 15 90 0,-4 0-88 16,0 0-18-16,0 0-593 0,0 0 519 15,-19 0-8-15,19 0 140 0</inkml:trace>
  <inkml:trace contextRef="#ctx0" brushRef="#br1" timeOffset="174350.9983">27631 10152 3246 0,'0'0'149'0,"29"0"151"15,-12 0 140-15,0 0 6 0,24 0-9 16,-23 23-453-16,0-23-136 0,-1 14-293 0,0-14-304 16,-6 13-406-16,5-5-763 15</inkml:trace>
  <inkml:trace contextRef="#ctx0" brushRef="#br1" timeOffset="176007.4653">23365 11403 2180 0,'19'0'171'0,"-19"0"-17"0,18 0 66 15,-18 0-19-15,27 0 35 0,-11 0 1 16,28 0 173-16,-15 0-263 0,6 0-50 16,5 0-41-16,9 0-6 0,71 0 157 15,-47 0-48-15,15 0 5 0,12 0 2 16,14 0 3-16,22 0-4 0,173 15 153 0,-129-15-210 15,15 0-43-15,16 0-31 0,16 0-34 16,248 0 11-16,-227 0-16 0,18 0 18 16,2 0-5-16,8 0 33 0,2 0-42 15,268 0-59-15,-270 17 6 0,-6-17 46 16,-12 0-20-16,-7 15 53 0,199-15-197 16,-255 11 72-16,-10-11-20 0,-22 0 27 15,-25 0-14-15,-22 0-4 0,39 0-93 16,-101 0 146-16,-21 0 24 0,-16 0 66 15,-13-21 51-15,-29 21 168 0,2-13-118 16,-5 13-3-16,-5 0-61 0,-1-11 10 16,0 11-30-16,-29 0 13 0,33 0-71 15,6 0-53-15,4 0-54 0,4 0-192 16,-4 0-1086-16,20 20 249 0,0-20 55 0,0 14 344 16</inkml:trace>
  <inkml:trace contextRef="#ctx0" brushRef="#br1" timeOffset="177532.4728">23339 11908 2397 0,'0'0'100'0,"0"-14"432"16,0 14-66-16,0-9 36 0,0 9-36 0,0 0-11 15,0-5 317-15,0 5-367 16,0 0-11-16,0 0-40 0,0 18 19 0,0-18-28 15,0 49 142-15,0-24-369 0,0 2-93 16,0 6-25-16,0 3 0 0,0 6 0 16,0 37 0-16,0-2 0 15,0-42 0-15,0-2 0 0,-17 18 0 16,17-29 0-16,0-3-40 0,0-4-239 16,0-3-321-16,-11-3-329 0,11-6-1815 15,0-3 1296-15,0 0 329 0</inkml:trace>
  <inkml:trace contextRef="#ctx0" brushRef="#br1" timeOffset="178051.9876">23180 11866 3275 0,'-5'-1'323'16,"1"1"-22"-16,2 0 85 0,1 0-57 16,-1 0-65-16,2 0 39 0,0 0-263 15,0 0-6-15,0 0-28 0,24 0 8 16,-24-17-3-16,45 17-3 0,-24-14-25 0,1 14 14 16,2-12-84-16,-1 4 15 0,0 8-5 15,19-8-135-15,-24 8 149 0,-2 0-10 16,-3 0 116-16,-3 0-81 0,3 27-11 15,-10-2 20-15,-1-25 30 0,-2 28 5 16,0-8 14-16,0-3 18 0,-20 29 117 16,4-22-59-16,16 5-7 0,-25 0-19 15,25-4-13-15,-24 28 0 0,4-32-38 16,8 1-8-16,3-5-7 0,9-1 1 16,-12-2-14-16,7 4 23 0,0-11-10 0,5-3 5 15,-2-1-19-15,2-2-1 16,0-1-24-16,0 0 35 0,0 0 10 0,19 0 48 15,-19 0-67-15,0-17 4 0,19 17-35 16,-19 0 54-16,15 0 20 0,-15 0 40 16,10 0 59-16,2 29 243 0,-7-2-172 15,1-8 0-15,2 3-15 0,0 0-17 16,3-1-31-16,10 26 13 0,-10-26-121 16,1 1-25-16,2-2-33 0,-5-4-2 15,12 18-297-15,-12-22-23 0,-2-3-259 16,3-5-298-16,-2-3-279 0,-3-1-180 0</inkml:trace>
  <inkml:trace contextRef="#ctx0" brushRef="#br1" timeOffset="178291.4588">23676 12257 3764 0,'0'0'266'15,"0"14"135"-15,0-14 92 0,0 11 32 16,0 8 349-16,0-7-503 0,0 2-122 16,19 3-71-16,-19 5-15 0,0-3-48 0,14 22-11 15,-14-19-84-15,0 2-31 0,9-4 7 16,-9 4-8-16,0 10-189 0,0-18-34 16,0-4-158-16,0 1-122 0,0-4-174 15,0-4-233-15,-16-5-1226 0,16 0 1084 16,0-24 343-16</inkml:trace>
  <inkml:trace contextRef="#ctx0" brushRef="#br1" timeOffset="178710.4675">23678 12247 2429 0,'0'-4'91'0,"0"-3"334"15,-17 6-121-15,17-4-17 16,0 4-50-16,0-5-4 0,0-3 139 0,20 5-195 15,-20 2-82-15,0-2-18 0,28-2-24 16,-28 0-52-16,48 3 40 0,-34 3-30 16,5 0-6-16,2 0-4 0,-1 0 1 15,-3 0 13-15,12 20 22 0,-20-20-1 16,-1 24 2-16,-4-24 19 0,-4 21-1 16,0-2 25-16,0-8-61 0,-19-2-10 15,19 1-15-15,-27-2 5 0,10 2-9 0,-19 4-21 16,17-9 25-16,-25 9 9 15,34-12-54-15,10 0 16 0,-11-1-2 16,11 0-6-16,0 0-6 0,0-1 32 16,0 3 21-16,24-3 31 0,-24 0-36 15,33 4 10-15,12 4-26 0,-23-1 21 16,1-2-5-16,-1 3 10 0,-5 0-4 16,10 12 73-16,-27-10-42 0,10 2 16 15,-10 0-11-15,0 2-14 0,-22 1-5 16,-15 11-35-16,10-15-48 0,-1-2-66 15,-6-1-138-15,1-2-216 0,-37-6-786 16,39 0 462-16,-4 0 51 0,4-20 110 16,0 20 124-16</inkml:trace>
  <inkml:trace contextRef="#ctx0" brushRef="#br1" timeOffset="179003.997">23168 12794 2460 0,'0'0'138'15,"0"0"132"-15,0 0 173 0,0 0 119 16,0 20-15-16,27-4 341 0,7-16-582 15,-7 15-109-15,7-15-77 0,10 0-80 16,6 0-28-16,70 0-18 0,-55 0-11 16,-1-19-52-16,-1 19-92 0,-8 0-74 15,33-23-534-15,-60 9 247 0,-9 14-110 16,-7 0-31-16,-10-12-191 0,-2 12 50 16</inkml:trace>
  <inkml:trace contextRef="#ctx0" brushRef="#br1" timeOffset="179674.5482">23577 13089 3839 0,'-13'15'379'15,"8"-6"-50"-15,-1 3 100 16,5-2-34-16,-3 7 29 0,0 1-24 0,3 20 228 15,1-16-426-15,0 2-48 16,0 2-33-16,0 1-12 0,0 35 35 16,0-30-96-16,0 0-29 0,0 2 10 0,0-3 19 15,0-4-6-15,0 19 42 0,0-29-64 16,0-2-11-16,0-6 4 0,0-1-8 16,0-4-38-16,0-4 29 0,0 0 8 15,0 0 10-15,0-26 50 0,0 26-83 16,0-47-67-16,0 26-20 0,0-5 32 15,0-3-38-15,0-5-23 0,0-39-130 0,0 33 134 16,0-5-19-16,0 2-15 0,0 1-35 16,0 5 10-16,0-29-175 0,0 38 207 15,23 4 61-15,-23 2 0 0,24 3 63 16,-8-12-24-16,14 20 62 0,-15 4-19 16,1 0 5-16,-2 2 4 0,1 5 5 15,5 0 13-15,-10 0-13 0,-4 0 17 16,1 25-23-16,-2-25 11 0,-3 26 7 15,-2 3 20-15,0-12-14 0,0 0 2 16,0 1 10-16,-17 0-5 0,17 16-7 16,-23-17-17-16,23-2 2 0,-19-3-12 15,19-2 12-15,-29 7-8 0,20-15-13 16,0 1-34-16,9-3-54 0,-11 0-12 0,11 0 10 16,-4 0-97-16,4-20 142 0,0 20 26 15,0 0 12-15,26 0 51 0,-3 0-19 16,-23 0 25-16,30 0-26 0,-14 0 16 15,1 0 2-15,1 0-18 0,15 0 65 16,-19 20-18-16,-3-20 11 0,-2 19-9 16,-3-19-5-16,-6 31 23 0,0-19-52 0,0-2 20 15,-27 0-16-15,27 2-16 16,-30-1 16-16,-7 9-52 0,16-13 24 16,0 3-17-16,-2-5-1 0,-1-1-69 15,1-2-127-15,-20-2-746 0,23-20 229 16,1 20-171-16,4-30-29 0,2 11 168 0</inkml:trace>
  <inkml:trace contextRef="#ctx0" brushRef="#br1" timeOffset="180112.4754">24465 12564 2534 0,'0'-14'197'0,"0"14"143"15,-18 0 146-15,18 0 16 16,0 0-50-16,-14 0 179 0,14 24 78 16,0 10-142-16,0-15-299 15,0 5-31-15,27 1-73 0,-6 31 33 16,-21-28-177-16,17-1-10 0,-17-5-11 15,19 4-17-15,-19-6-51 0,13 13-249 16,-4-20-34-16,-9-1-106 0,9-8-103 16,-9 1-218-16,0-5-907 0,0 0 738 15,0 0 135-15,0-21 201 0,0 21 145 16</inkml:trace>
  <inkml:trace contextRef="#ctx0" brushRef="#br1" timeOffset="180260.4724">24329 12608 3076 0,'0'0'175'16,"0"0"153"-16,19 0 166 0,9 17 539 16,-7-17-595-16,4 26-71 0,2-26-53 15,10 12-51-15,47 1-187 0,-39-13-367 16,-4 8-247-16,-2-8-450 0,-5 9-425 16,-1-9 44-16</inkml:trace>
  <inkml:trace contextRef="#ctx0" brushRef="#br1" timeOffset="182406.4373">25355 12044 1393 0,'6'-5'131'0,"0"-1"86"15,-4 0 68-15,2 1 353 0,-2 1-343 16,-2 2 33-16,0 1 70 0,0 0 48 16,0 1-43-16,0 0 275 0,0 0-416 15,0 0 45-15,0 0 15 0,0 27 30 16,-21 11 358-16,-5-12-381 0,9 12-28 15,-3 5-88-15,1 7-74 0,-3 8-95 16,-16 79-44-16,9 20 0 16,20-77 0-16,9 68 0 15,30-25 0-15,-7-69 0 0,8-11 0 0,36 21-22 16,-31-43-245-16,3-9-318 0,-5-1-307 16,0-5-440-16,15-6-1618 15,-30 0 1795-15,-4-26 461 0</inkml:trace>
  <inkml:trace contextRef="#ctx0" brushRef="#br1" timeOffset="182769.4451">25664 12242 2686 0,'0'-5'209'16,"0"1"154"-16,0 1 122 0,0 0 45 15,-15 2-74-15,15 1 334 0,0 0-441 16,0 0 37-16,0 0-43 0,0 28 4 15,0 0 305-15,0-5-386 0,0 6-67 16,0 5-96-16,16 5-76 0,-16 5-27 16,0 52 0-16,0-49 0 0,0 3 0 0,0-2 0 15,0-5 0-15,-15-6-78 0,15 20-625 16,0-34-23-16,0 1-220 0,0-12-191 16,0-7-225-16,0-5-983 0</inkml:trace>
  <inkml:trace contextRef="#ctx0" brushRef="#br1" timeOffset="183271.4762">25586 12354 2533 0,'-4'-4'115'15,"0"-2"104"-15,-2 1 115 0,-2-4 530 16,4 4-490-16,1 2-74 0,1-1-78 15,-2-1-38-15,4 2-62 0,0-6 43 16,0 4-133-16,22-1-21 0,-22 0-11 16,24 2 3-16,12-11 21 0,-13 7-9 15,4 1 3-15,-2-2-28 0,2 0-8 16,-2 1 14-16,23-1 34 0,-29 3-21 16,-4 6-5-16,12 0 52 0,-27 26 40 15,0-26 32-15,0 27 29 0,-19 14 199 16,19-19-187-16,-21 3-39 0,21 2-18 15,-27 1-14-15,-6 30 10 0,14-29-114 16,0 1 15-16,0-2-6 0,1-2-2 16,1 3 23-16,-11 8-52 0,18-21 7 15,2-1-29-15,3-8-30 0,3 0-10 16,1-6-134-16,1-1 123 0,0 0 30 16,0 0 35-16,26 0 4 0,-26-17 17 15,16 17-12-15,6 0 31 0,-22-13-4 16,19 13 10-16,-9 0 12 0,13 0 137 15,-14 0-40-15,-2 18-3 0,5-18-4 0,-4 24-12 16,1-24-15-16,7 48-20 16,-10-28-63-16,3 1-2 0,-1-1-2 0,1 0-52 15,9 15-362-15,-7-23 49 0,-1 3-158 16,3-9-161-16,-1-2-143 0,4-4-52 16,14 0-876-16,-13 0 1090 0,-3-33 184 15</inkml:trace>
  <inkml:trace contextRef="#ctx0" brushRef="#br1" timeOffset="183522.9393">26072 12507 2467 0,'2'-6'241'0,"-2"6"41"16,0 0 152-16,0 0 54 0,0 0 9 16,-23 39 243-16,23-23-490 0,0 1-13 15,-22 3-21-15,22 1 6 0,-13-1-58 16,2 29 88-16,11-28-180 0,0 4-12 15,0 1-25-15,0-1-34 0,0 18 1 16,19-26-10-16,-19-7 7 0,32 2-8 16,-14-2-14-16,1-6-48 0,19 2-258 15,-21-5 62-15,-3 0-30 0,-3 3-31 16,3-4-95-16,1 0-695 0,-15-20 422 0,0 20-48 16,0 0 24-16,0-20 10 0,0 20 211 15</inkml:trace>
  <inkml:trace contextRef="#ctx0" brushRef="#br1" timeOffset="183739.0058">26009 12684 2572 0,'-2'-1'113'16,"0"-2"130"-16,-1 3 632 15,3 0-392-15,0 0-67 0,0 0-113 16,0 0-79-16,24 17-9 0,-24-17-161 0,25 0-19 15,-8 0-41-15,-5 0-7 0,2 0-77 16,8 12-326-16,-12-12-43 0,-10 0-124 16,15 0-108-16,-15 0-69 0,4 0-682 15,-1 0 907-15,-3-17 179 0</inkml:trace>
  <inkml:trace contextRef="#ctx0" brushRef="#br1" timeOffset="183889.9659">25986 12524 3038 0,'0'0'111'16,"0"0"429"-16,21 20-153 0,-21-20-66 15,33 0-111-15,-12 0-72 0,3 16-152 16,30-16-640-16,-24 0-2 0,-2 0-292 16,0 0-3-16,-6 0 169 0</inkml:trace>
  <inkml:trace contextRef="#ctx0" brushRef="#br1" timeOffset="184121.0028">26497 12143 2895 0,'0'0'384'0,"-17"23"71"0,17-23 110 15,0 39 11-15,-11-11 50 0,11 12-85 16,-16 46 356-16,-3-34-656 0,3 5-110 15,0 5-73-15,-6 4-25 0,-23 67-44 16,22-73-46-16,1 1-63 0,3-8-99 0,6-9-133 16,2-7-167-16,6 7-1069 15,3-29 552-15,2-9-178 0,0-6 201 16,0 0 250-16</inkml:trace>
  <inkml:trace contextRef="#ctx0" brushRef="#br1" timeOffset="184355.0277">26723 12104 3113 0,'0'0'194'0,"0"18"185"16,0-18 110-16,0 38 92 0,-27 20 447 15,12-20-575-15,15 5-22 0,-21 5-133 0,10 2-50 16,-13 61 39-16,11-55-219 0,-2 5-49 15,0-1-18-15,-1 1-7 0,-1-4-42 16,-8 38-311-16,13-54-74 0,5-4-164 16,5-11-333-16,-2-6-276 0,4 1-1494 15,0-21 1868-15</inkml:trace>
  <inkml:trace contextRef="#ctx0" brushRef="#br1" timeOffset="184683.9955">26937 12335 3404 0,'0'0'303'0,"0"0"117"0,0 23 117 16,0-23 1-16,0 22-28 0,-20 14 440 0,20-13-563 16,0 3-40-16,0 10-43 15,0 2-63-15,-12 41 9 0,12-33-250 0,0 2 0 16,-11-5 0-16,11 3 0 0,-6-7 0 16,-1 33-9-16,7-45-139 0,0-4-158 15,-3-5-226-15,3-4-239 0,0-3-1276 16,0-11 822-16,0 0-34 0,18 0 327 15,-18-26 270-15</inkml:trace>
  <inkml:trace contextRef="#ctx0" brushRef="#br1" timeOffset="185137.4713">26836 12289 3653 0,'-9'-5'104'15,"-1"1"76"-15,-3-4 503 0,9 2-402 0,0 4-47 16,4-4-141-16,0 2-32 0,19-10-18 16,-19 9-48-16,32-1-4 0,-10-1 0 15,5 1 4-15,1 0 13 0,34 1-24 0,-32 5 10 16,-1 0-23-16,-4 0 13 16,-3 0 6-16,7 22-15 0,-24 6 71 15,-5-10-16-15,0 2 33 0,0 4 14 16,0 0 0-16,-23 28 209 0,23-23-154 15,-31-1 7-15,15 2-74 0,-4-3-10 0,-21 32 17 16,19-29-32-16,2-3-22 16,1 1-8-16,2-4-8 0,3 2 29 0,-3 11-60 15,9-27-9-15,4-4-45 0,1 2-7 16,3-5-36-16,0-1-125 0,0-2 171 16,0 0 34-16,28 0 29 0,-28 0 12 15,22 0 13-15,3 0 170 0,-10 0-44 16,0 22 38-16,-2-22-30 0,-3 23 38 15,13 10 104-15,-14-16-187 0,-2 2-41 0,0 1-45 16,-1 1-2-16,-1-1-28 16,5 17-105-16,-6-22-56 0,2 0-139 0,-2-3-101 15,1-5-158-15,5-1-939 0,-6-6 710 16,0 0-99-16,5 0 143 0,-2-25 133 16,2 25 180-16</inkml:trace>
  <inkml:trace contextRef="#ctx0" brushRef="#br1" timeOffset="185415.4758">27290 12683 4499 0,'0'0'143'0,"0"0"141"0,-21 0 149 16,21 0 155-16,0 0-49 0,-24 0 411 16,8 0-615-16,16 18-94 0,-13-18-117 15,13 17-69-15,-14 11-55 0,3-8 0 16,2-2 0-16,4 4 0 0,-4-3 0 15,3 1 0-15,-6 14 0 0,7-16 0 16,3-6 0-16,2-2 0 0,0-3 0 16,0 1 0-16,28-8 0 0,-28 0 0 15,29 0-77-15,-13 0-79 0,1-24-62 16,19 24-320-16,-24-19 287 0,3 19-63 0,-1 0-90 16,-3 0-53-16,8 0-844 15,-15 0 515-15,2 0-227 0,1 21-11 16,3-21 191-16</inkml:trace>
  <inkml:trace contextRef="#ctx0" brushRef="#br1" timeOffset="185687.4533">27616 12109 3526 0,'0'34'541'0,"0"-8"-62"15,0 6 158-15,0 4-84 0,0 5 13 16,0 6-88-16,25 66 140 0,-10-52-466 16,-15 2-64-16,0 2-44 0,0 3-19 15,0 65-140-15,-29-70-52 0,6-1-193 16,-4-3-188-16,-1-3-210 0,-7-6-315 15,-35 37-1596-15,31-48 1578 0</inkml:trace>
  <inkml:trace contextRef="#ctx0" brushRef="#br1" timeOffset="186152.1539">28002 12064 2383 0,'0'0'141'0,"0"19"493"15,0 17-101-15,0-7-7 0,27 8-38 16,-27 11-7-16,49 77 171 0,-30-52-388 16,0 10-45-16,-1 5-56 0,-7 5-13 15,-11 1-119-15,0 92 40 0,-27-93-62 16,-4 3-8-16,-9-6-208 0,-12-3-213 16,-69 79-1457-16,55-91 589 0,-7 1 5 15,-2-8 424-15</inkml:trace>
  <inkml:trace contextRef="#ctx0" brushRef="#br1" timeOffset="187137.9682">23033 11894 1997 0,'4'-5'60'15,"-4"-3"80"-15,1-8 315 16,-1 8-194-16,0-2-11 0,0 2-4 0,0-1 50 16,0-7 338-16,0 11-325 0,-19 1-72 15,19 1-55-15,0 3 5 0,-14 0 15 16,-9 31 329-16,7-11-187 0,-2 10 19 15,-4 12 13-15,-2 9 28 0,-22 85 141 16,27-59-414-16,1 16-90 0,1 12-41 16,2 7 0-16,3 1 0 0,3 108 0 15,9-113 0-15,0-8 0 0,20-11-228 16,1-11-339-16,48 42-1835 0,-27-75 613 16,6-5 308-16,3-13 440 0</inkml:trace>
  <inkml:trace contextRef="#ctx0" brushRef="#br1" timeOffset="188037.4754">28756 12119 2198 0,'13'-10'250'0,"-12"8"22"16,0 2 122-16,-1-7 68 0,0 7 31 16,0 0 367-16,0 0-534 0,-17 0 3 15,17 0 6-15,0 0 50 0,-21 26-29 0,-6 3 291 16,9-9-334-16,-3 8-50 15,-1 7-87-15,-7 9-61 0,1 9-98 16,-25 77-17-16,5 23 0 16,29-71 0-16,3 82 0 15,16-5 0-15,29-85 0 0,25 59 0 16,27-22 0-16,-39-63 0 0,49 22-93 16,-11-21-899-1,-17-23-1403-15,-40-20 851 0,0-6 124 0,-6 0 445 16</inkml:trace>
  <inkml:trace contextRef="#ctx0" brushRef="#br1" timeOffset="188641.4488">29154 12433 3707 0,'6'-7'198'16,"-3"0"152"-16,1-3 673 0,-2 6-481 16,0 4-52-16,-2 0 44 0,1 0 16 15,3 25 112-15,-4 8-527 0,3 1-135 16,-1 4 0-16,0 6 0 0,0 9 0 15,1 3 0-15,-3 60 0 16,0 2 0-16,0-63 0 0,0-3 0 0,0 35 0 16,-16-60 0-16,16 1 0 0,0-6 0 15,0-3-270-15,0-9-242 0,21-3-1303 16,-21-7 710-16,19 0-103 0,-19-31 49 16,0 9 126-16,16-4 360 0</inkml:trace>
  <inkml:trace contextRef="#ctx0" brushRef="#br1" timeOffset="189105.4339">29026 12441 4198 0,'-10'-5'263'0,"1"2"92"16,1 1 113-16,-8-6 629 16,13 4-863-16,3-1-75 15,0-5 20-15,22 3-142 0,-22 0-26 0,27 0 6 16,-8-5-7-16,5 1-7 0,29-9 7 15,-26 9-10-15,2 3-5 0,-2 2-12 16,1-1 18-16,21 7 7 0,-30 0-6 16,-2 0-1-16,-3 0-10 0,-2 26 6 15,-1-26 11-15,-6 43 32 0,-4-23 4 16,-1 0 41-16,0 4 32 0,0 2 16 16,-27 34 122-16,2-28-152 0,8 0-32 0,-1 2-26 15,-2 0 1-15,0 0-37 16,-19 31 58-16,20-34-45 0,3-6 17 0,2-1-26 15,4-7-12-15,4 4 3 0,6-18-28 16,0-3-36-16,0 0-54 0,22-20-13 16,-22 20-17-16,30-26-48 0,-2 2 146 15,-28 24 29-15,26-17 11 0,-26 17 3 16,31 0 36-16,-31 0 19 0,14 26 42 16,-5-26 37-16,0 33 7 0,1-10 10 15,7 25 25-15,-8-22-139 0,2 1-34 16,0-1 0-16,1 1 0 0,10 22 0 15,-10-25 0-15,-1-3-18 0,0-4-106 0,2-4-138 16,-2-1-162-16,8-1-887 0,-10-10 490 16,3-1-112-16,-3 0-42 0,1-26-156 15,15-3-524-15</inkml:trace>
  <inkml:trace contextRef="#ctx0" brushRef="#br1" timeOffset="189358.8662">29687 12738 2961 0,'0'0'146'0,"0"0"165"16,-23 0 173-16,23 21 123 0,-24 7 471 0,24-28-637 15,-17 38-49-15,17-13-49 16,-15-1-56-16,15 3-83 0,-9 35 62 0,9-32-193 16,0 3-23-16,0-1-24 15,0-1-14-15,0 27-18 0,22-38 0 0,-22 1-23 16,29-5-26-16,-13-5-66 0,5-4-83 15,20-3-450-15,-20-4 227 0,-2 0-10 16,-4 0 0-16,-6-21-64 0,5-3-653 16,-14 24 472-16,0-31-3 0,0 16 6 15,0-2-15-15,-28 0 208 0</inkml:trace>
  <inkml:trace contextRef="#ctx0" brushRef="#br1" timeOffset="189544.3089">29590 12992 2644 0,'-4'-2'113'16,"2"-1"529"-16,2-1-135 0,0 4-9 16,0-3-95-16,0 0-42 0,26 1 109 15,4 0-302-15,-11 0-52 0,1-1-68 16,1 3 5-16,-4 0-50 0,13 0-172 16,-17 0-17-16,-3 0-100 0,-4 0-106 15,-1 0-193-15,-5 0-124 0,4 0-1014 16,-4 0 904-16,0 0 207 0</inkml:trace>
  <inkml:trace contextRef="#ctx0" brushRef="#br1" timeOffset="189703.4758">29603 12737 3109 0,'0'0'144'0,"0"23"526"15,24-23-227-15,-24 15-77 0,25-15-125 16,-25 25-61-16,28-25-97 0,8 33-326 15,-17-33-243-15,4 14-230 0,-1-14-276 16,-1 0-131-16,-2 0 278 0</inkml:trace>
  <inkml:trace contextRef="#ctx0" brushRef="#br1" timeOffset="189933.5943">30118 12441 2834 0,'6'0'460'16,"-4"0"-5"-16,-1 24 134 0,4-24-71 0,-2 34 20 16,-3-10-51-16,7 33 302 15,-3-24-496-15,-1 5-64 0,2 3-50 0,-2 0-15 16,3 44-28-16,-5-44-127 0,-1 1-31 16,0-4-63-16,0-2-57 0,1-7-94 15,1 17-547-15,-2-29 264 0,1-4-152 16,-1-4-169-16,0-2-179 0,0-6-173 15,0-1-508-15</inkml:trace>
  <inkml:trace contextRef="#ctx0" brushRef="#br1" timeOffset="190094.2194">29974 12772 3713 0,'-2'0'178'0,"2"22"136"16,0-22 41-16,25 19 444 0,-25-4-560 0,31-15-52 15,-9 15-91-15,3-15-105 0,1 9-194 16,34-9-801-16,-30 0 158 0,1 0-264 16,0 0-3-16,-3 0 259 0</inkml:trace>
  <inkml:trace contextRef="#ctx0" brushRef="#br1" timeOffset="190364.8545">30547 12364 3853 0,'0'0'240'0,"-9"0"98"16,3 19 772-16,6 4-584 0,-5-3 33 16,5 4-32-16,0 5-59 0,19 42 38 15,-19-30-442-15,19 5-64 0,-19 1 0 16,24-1 0-16,-24 6 0 0,17 42 0 15,-17-51 0-15,12-2 0 0,-12-4 0 0,0-5-90 16,0 21-472-16,0-35 8 0,0-4-128 16,5-5-144-16,-5-3-245 15,4-6-55-15,-1 0-1048 0,-3-25 1523 0</inkml:trace>
  <inkml:trace contextRef="#ctx0" brushRef="#br1" timeOffset="190806.5213">30454 12374 2826 0,'-4'-6'138'0,"0"2"62"16,3-1 44-16,1 0-46 0,0-6 16 0,22 7-175 16,-22-2-24-16,32-2-6 0,-11 1-15 0,5 2 1 15,33-1-33-15,-26 4 46 16,-1 2 1-16,-1 0 33 0,-2 0-5 0,-4 0 7 15,11 18 204-15,-25 5-104 0,-4-23 52 16,-7 30-8-16,0-13-17 0,0 28 137 16,-31-20-221-16,31 1 23 0,-35 3 12 15,14 0-7-15,-1 0 31 0,-22 29 29 0,22-31-107 16,0-4-29-16,6 2-13 16,-2-4-19-16,-1 9-9 0,12-15 3 0,2-6-30 15,5-1-25-15,0 1 1 16,0-6-14-16,23 7 13 0,-23-6 51 15,27-1 3-15,-11 2 29 0,1-1-27 16,19 8 108-16,-19-4-48 0,-1 1 83 16,0 4 12-16,-3 0 40 0,-1 1 32 0,8 21 81 15,-10-15-189-15,-4 1-41 0,-1 0 22 16,1-2-54-16,7 24-27 0,-8-25-75 16,2-1-36-16,0-2-97 0,3-2-196 15,-3-4-169-15,12-2-1106 0,-7-7 742 16,0 0-118-16,1 0 103 0,1-27 151 0,-2 9 216 15</inkml:trace>
  <inkml:trace contextRef="#ctx0" brushRef="#br1" timeOffset="191063.9731">31034 12772 2955 0,'1'0'204'16,"-1"0"207"-16,0 0 98 0,0 0 738 15,0 0-761-15,0 28 26 0,0-28-75 16,0 21-14-16,0 5 251 0,-20-5-476 15,20-3-89-15,0-1-83 0,-15-1-26 16,15-1 0-16,-13 14 0 0,13-17 0 16,0-3 0-16,0-1 0 0,0-3 0 0,0 2 0 15,0-5 0-15,17-1 0 16,-17-1 0-16,26 0 0 0,-9 0 0 16,22 0 0-16,-15 0 0 0,-1 0-37 15,0 0-78-15,0 0-97 0,22 0-523 16,-28 0 183-16,-2 0-78 0,-1 0-249 0,-6 0-189 15,-1 0-201-15,0 0-773 0</inkml:trace>
  <inkml:trace contextRef="#ctx0" brushRef="#br1" timeOffset="191315.1556">31359 12311 4203 0,'0'28'193'15,"28"1"120"-15,5 51 790 16,-14-37-581-16,-6 11-41 0,0 6-130 0,-4 1-65 16,-2 3-99-16,-7 65-25 0,0-63-155 15,-36 5-19-15,14-9-50 0,-6-2-91 16,-38 47-592-16,29-60 107 0,-2-3-326 0,-2-1-274 15,2-6-253-15,-5-8 239 0</inkml:trace>
  <inkml:trace contextRef="#ctx0" brushRef="#br1" timeOffset="204196.9989">21107 7159 2202 0,'0'-3'207'15,"0"3"75"-15,0 0 162 0,0 0 81 16,-19 18 39-16,19-18-55 0,-17 26 323 16,17 3-470-16,-17-10-6 0,2 0-45 0,-2 5-40 15,-7 0-60-15,-30 22 114 0,22-19-241 16,-4 2 2-16,0-3-68 0,-4 1-8 16,-34 18-2-16,34-27-42 0,5 2-50 15,3-6-78-15,3-3-110 0,2-3-146 16,-15-3-654-16,23-5 405 0,9 0-44 15,-1-24-38-15,3 24-131 0,3-52-730 16,5 32 1066-16</inkml:trace>
  <inkml:trace contextRef="#ctx0" brushRef="#br1" timeOffset="204655.9973">20842 7062 1885 0,'0'-12'85'0,"0"0"61"16,0-2 39-16,-21 4 57 0,21-1-15 16,-13-1 276-16,13 5-223 0,0 5-20 0,-11-2-37 15,11 3-20-15,0 1 174 16,0 0-171-16,0 36 20 0,0-12-6 16,0 7 43-16,21 8-7 0,7 57 158 0,-28-42-300 15,26 0-47-15,-13 1-42 16,-13-4-12-16,19 42-12 0,-19-59 1 0,9-1-1 15,-9-8 6-15,0-2-31 0,0-12-71 16,0-2-315-16,-22-9 123 0,22 0-16 16,-15-20-12-16,15 2-84 0,-19-12-86 15,-3-36-550-15,8 30 563 0,0-11 78 16,0 0 55-16,-3 0 43 0,-14-34 64 16,19 49 323-16,2 3 85 0,2 7 72 15,5 15 52-15,1 7 50 0,1 36 419 16,1-11-434-16,0 4 6 0,0 5-10 0,0 7-10 15,22 38 187-15,-22-41-390 16,0-2-40-16,12-1-45 0,-12-4-17 0,0-2-11 16,10 13-34-16,-10-25 9 0,0-2-23 15,0-4-35-15,0-5-132 0,0-5-167 16,-20-1-727-16,-1-22 529 0,21 22 35 16,-30-38 0-16,9 9 3 0,-27-29-259 15,21 27 566-15</inkml:trace>
  <inkml:trace contextRef="#ctx0" brushRef="#br1" timeOffset="204767.978">20455 7366 1132 0,'-12'-8'99'0,"6"8"149"0,5 0 517 0,1 0-315 16,26 0-13-16,3 22 27 16,9-22 7-16,62 44 290 0,-34-27-520 0,8-1-96 15,9 0-102-15,0-3-43 0,-2 1-128 16,61-4-924-16,-87 8 153 0,-18-8-287 16,-18-1 296-16,-19-2 197 0</inkml:trace>
  <inkml:trace contextRef="#ctx0" brushRef="#br1" timeOffset="240529.7399">1982 17336 2110 0,'0'0'62'0,"0"0"23"0,21 0 26 15,3-25 83-15,-24 6-125 0,27 19-13 16,-13-14-1-16,4 14-7 0,4-13-7 16,21 1 7-16,-18 12-31 0,6-12-14 15,4 12 35-15,5-11 25 0,6 11 37 16,57-11 146-16,-40 7-114 0,10 1-1 15,1-1-5-15,9 2-9 0,99-5 89 0,-84 3-137 16,8 1-18-16,8-1 14 0,3 0 38 16,8 3-57-16,144-9 81 0,-128 10-127 15,13 0 0-15,6 0-51 0,10 0 23 16,6-18-16-16,196 18 45 0,-178 0 77 16,9-18-74-16,7 18 4 0,4 0 2 15,223 0-19-15,6 0 30 16,8-13-13-16,-226 13-14 0,9 0 22 15,-1 0-5-15,17 0-11 0,7 0 3 16,283 0-12-16,-263 0-8 0,4 19 35 16,3-19 5-16,-1 12 34 0,3-12 41 15,268 14 15-15,-270 0-70 0,1 2-22 0,-3-7-2 16,2-2-18-16,269 11 0 16,-285-10 14-16,12-1-9 0,-4 1-48 0,1-8 47 15,-2 6 6-15,244 11 36 0,-259-10-8 16,-7 2-11-16,-13 0-42 0,-5 1 83 15,188 19-40-15,-233-14 87 0,-2-4-111 16,-14 3 28-16,-12 0-32 0,-16-3-71 16,105 13 37-16,-142-19 16 0,-11-2-14 0,-13 1-43 15,-13-4-15-15,-10 0-65 0,28-28-408 16,-58 28 195-16,-8-29-47 0,-11 14 2 16,-9 0-21-16,-4-23-773 0,-29 18 606 15,7 9 123-15</inkml:trace>
  <inkml:trace contextRef="#ctx0" brushRef="#br1" timeOffset="242801.8533">2270 10715 1181 0,'0'0'64'16,"0"-14"46"-16,0 14 24 0,0 0 11 16,18-9-62-16,-18 9 27 0,21 0-52 15,-21-7 10-15,21 7-2 0,-9 0 10 16,23 0 37-16,-13 0-76 0,3 0-30 0,5 0 7 15,0 0 14-15,6 0 1 16,45 15 52-16,-32-15-59 0,6 0-5 0,5 0-12 16,9 0-2-16,7 0-4 0,96 0-14 15,-68 0 9-15,3 0 1 0,8 0 4 16,9-19-10-16,140 6-5 0,-127 13 8 16,22 0 20-16,-3-13-11 0,3 13 1 15,9-9 29-15,170 3 26 0,-164 6-19 16,3-2-16-16,2 2-8 0,3 0-4 15,3 0-4-15,185 0-20 0,-177 0 11 16,4 22-10-16,1-22 2 0,6 0-2 16,209 15-5-16,-206 0 16 0,12-15-2 0,8 11 4 15,3-11 4-15,6 14-6 0,232 6-4 16,-229-11 6-16,3 2 3 0,1 1 6 16,-4 1-15-16,0 1 8 0,225 18 7 15,-227-14-1-15,0 1-7 0,1 0-1 16,-4 1-8-16,228 22 2 0,-238-21 5 15,5 3 3-15,4-4 0 0,-3 1 5 16,-6-1 31-16,213 19 0 0,-215-23-2 16,-2 1 8-16,-1 0 4 0,-4 0 5 0,201 21-17 15,-217-18-18-15,4-2-8 0,-7 3 5 16,-5-2-9-16,-5 1 1 0,153 15 11 16,-174-20-18-16,-7-2-5 0,-8 0-20 15,-12-8-48-15,-14 3-57 0,88-5-511 16,-121-3 95-16,-16 0-41 0,-16-22 130 15</inkml:trace>
  <inkml:trace contextRef="#ctx0" brushRef="#br1" timeOffset="243629.9646">17378 11434 1542 0,'0'-8'53'0,"0"5"47"16,0 3 31-16,-19 0 167 16,19 0-189-16,-14 24 8 0,14-24-1 15,-13 38 7-15,-2 20 92 0,9-23-145 0,1 15-24 16,1 3 8-16,0 12 8 0,3 8 24 15,-5 99 150-15,1-73-64 0,4 11 29 16,-3 8 40-16,1 10-31 0,1 7-17 16,2 155 119-16,0-135-179 0,0 10-22 15,0 3-15-15,0 4-61 0,0 176 61 16,20-177-101-16,-20 8 28 0,0 0-40 0,0 0-52 16,12 2 87-16,-12 159-5 15,13-172 112-15,-13 0-97 0,0-7-7 16,11-5-17-16,-4 130-37 0,-3-152 40 15,0 4 12-15,-1-9-7 0,2-9-15 0,-1-7-5 16,5 85-7-16,-7-109 10 0,1-9-5 16,-1-15-12-16,1-12-15 0,-3 26-155 15,0-54-20-15,0-9-189 0,0-3-180 16,-27-13-238-16,27 0-195 0,-47-24-522 16</inkml:trace>
  <inkml:trace contextRef="#ctx0" brushRef="#br1" timeOffset="245748.3226">2218 10739 610 0,'0'0'25'15,"0"0"42"-15,-24 0 199 0,24 0-68 16,0 0 15-16,0 0 12 0,0 0 25 0,0 0-33 15,0 0 122-15,0 0-214 16,0 0-5-16,0 0-6 0,0 0 4 0,0 0-29 16,0 0 7-16,0 0-78 0,-18 0-5 15,18 0-4-15,-24 0 19 0,-11 0 99 16,19 0-57-16,-1 18 6 0,-5-18-20 16,1 0 44-16,-28 17 239 15,26-1-250-15,7-4-17 0,-13 11 33 16,7-9-86-16,8 2-8 0,-1 2-29 15,-2 0 24-15,8 2-6 0,-20 24 0 16,14-23 3-16,12 0 8 0,-7 0 4 0,3 2 4 16,3 17 38-16,2-18-25 0,-2 2-9 15,4 3-20-15,-2 2 8 0,0 0 16 16,-4 35 42-16,6-27-54 0,0-2-22 16,0 5 14-16,0-1-2 0,0 48 37 15,0-41-41-15,0 3-5 0,0 6 7 16,0 4-3-16,-19 3 29 0,19 66-28 15,0-59-16-15,0 5-16 0,-32 1 24 16,32-1 5-16,0 80-3 0,-9-73 27 16,9 5-5-16,0 3 1 0,0 1 16 15,0 3-24-15,22 92 13 0,-22-86-28 16,0-2 10-16,0 4 2 0,0 1-1 16,29 1-16-16,-29 104 11 0,0-99-14 15,25 1 15-15,-25 3 18 0,0-4-17 0,0 105 12 16,0-110-25-16,0 3-13 0,0 1 29 15,0-2 8-15,20-1-12 0,-20 95-4 16,0-100-11-16,0-2 23 0,0-2 40 16,0-2-27-16,0-4-18 0,-16 69-41 15,16-82 13-15,0-4 19 0,0-5-5 16,0-7 7-16,0 48 11 0,0-59-7 0,0-1-2 16,0-3 3-16,0-3-5 0,0-2 4 15,0 38-6-15,0-37 4 0,0-4-4 16,0-2-2-16,19-1 18 0,-19-2-5 15,0 25-12-15,21-29-28 0,-21-4 25 16,0 0 22-16,0 0-4 0,13 20 34 16,-13-24-45-16,0 2 4 0,0-3 12 15,0-1 22-15,0-2 24 0,0 19 31 16,0-22-47-16,0-1-61 0,0 0 27 16,0 0-2-16,0-2 8 0,0 13 73 15,0-17-77-15,0 4-17 0,0-1 72 16,0-3-79-16,19 12 48 0,-19-10-30 15,0-3 31-15,0 1-7 0,0 0 18 0,0 0-10 16,0 7 18-16,-19-8-43 0,19-1-1 16,0 1-6-16,0 2 8 0,0 6 32 15,0-5-59-15,0 1 51 0,23 1 31 16,-23 2-25-16,0-1 43 0,0 11-74 16,0-12 3-16,0-2-5 0,0 1 12 15,0 3 17-15,18 3 30 0,-18-10-68 16,0 2-28-16,0-5 9 0,0 4 14 15,0-5 19-15,0-1 49 0,0 0-4 16,0 0-29-16,0-18-25 0,0 18 1 16,0-14 18-16,0 14 7 0,0 0-6 15,0-11-15-15,0 11-13 0,0 0 0 16,0 0-24-16,0 0 54 0,0 0-35 16,0 0 35-16,0 0-41 0,0 19-6 0,0-19 27 15,0 14-17-15,0-14 1 0,0 0-41 16,0 0-67-16,0 0 26 0,0 0 43 15,0 0-32-15,0-21-17 0,0 21 7 16,0 0-123-16,0 0 119 0,0-12-14 16,0 12-59-16,0 0-87 0,0 0-115 15,0 0-610-15,0 0 479 0,0 0-163 0,0 0 4 16,0 0-21-16</inkml:trace>
  <inkml:trace contextRef="#ctx0" brushRef="#br1" timeOffset="320153.3578">27953 5813 2067 0,'0'0'102'0,"25"8"42"16,-25-8 32-16,0 4 87 15,19 2 374-15,-19-3-214 0,0 1 39 16,0-1-73-16,10-2 2 0,-10-1-54 0,10 0 201 16,-10 0-295-16,11 0-24 0,-3 0-40 15,-1 0-5-15,1-21-31 0,15-4 85 16,-12 6-136-16,3-5-34 0,-1-3 9 15,1-4-2-15,16-44 34 0,-18 30-72 16,-3-2-17-16,3-4-1 0,-2-2 3 16,-3 0-14-16,8-44-28 0,-9 52 26 15,0 4 5-15,1 6 11 0,1 6 4 16,7-25-12-16,-8 33-15 0,0 1 21 16,2 3-1-16,0 3 11 0,6-10 26 15,-9 19-33-15,-1 3-2 0,1 2-1 0,1 0 31 16,-1 19 28-16,4 16 88 0,-5-7-82 15,0 2-5-15,4 8-15 0,-4 4-12 16,10 53-21-16,-7-39-22 0,2 2 0 16,3-1 0-16,1 2 0 0,-1-6-1 15,19 45-167-15,-16-55 8 0,-2-9-92 16,1-3-12-16,0-8-199 0,10 10-652 16,-14-28 369-16,-1-4-121 0,-6-1-112 15,-2 0-128-15,1-21 166 0</inkml:trace>
  <inkml:trace contextRef="#ctx0" brushRef="#br1" timeOffset="320347.3881">28184 5465 4071 0,'-2'13'262'0,"2"-13"-16"0,0 0-20 16,26 12 32-16,-7-12-13 0,6 13-61 15,34 7 114-15,-26-15-304 0,2 2-103 16,-2 0-123-16,-1-3-177 0,20 4-1029 16,-32-8 413-16,-1 5-7 0,-6-4 294 0</inkml:trace>
  <inkml:trace contextRef="#ctx0" brushRef="#br1" timeOffset="320548.996">28716 5496 4708 0,'0'0'101'16,"0"0"55"-16,0 0 76 0,0 29 310 15,0-29-330-15,0 18-57 0,0-18-65 16,0 31-41-16,0-17-34 0,17-2-104 16,-17 13-50-16,0-13-88 0,15 0-91 0,-15-12-209 15,11 20-930-15,-11-20 583 0,0 9-10 16,0-9 167-16,0 0 140 0</inkml:trace>
  <inkml:trace contextRef="#ctx0" brushRef="#br1" timeOffset="320721.1606">28733 5227 4368 0,'0'0'77'16,"0"0"61"-16,0 0 55 0,9 0 159 0,-9 0-273 15,10 0-56-15,-4 0-46 0,0 0-66 16,11 0-625-16,-12 0 22 0,1 0-335 16,-2 0-19-16,-2 0 190 0</inkml:trace>
  <inkml:trace contextRef="#ctx0" brushRef="#br1" timeOffset="320920.3386">28997 5351 4420 0,'0'0'43'15,"0"0"5"-15,24 0 15 0,-24 0 9 16,31-19-43-16,6 19-5 0,-16-20-41 16,2 20-68-16,-2 0-128 0,1-12-187 15,13 12-767-15,-20-9 405 0,-5 9 61 16,1 0 95-16,-4 0 129 0</inkml:trace>
  <inkml:trace contextRef="#ctx0" brushRef="#br1" timeOffset="321077.4267">29010 5518 3624 0,'29'7'97'0,"-29"1"127"16,31-4 3-16,11 4 129 0,-17-8-435 15,1 0-210-15,1 0-221 0,-2 0-317 16,1 0-182-16,19-24-458 0</inkml:trace>
  <inkml:trace contextRef="#ctx0" brushRef="#br1" timeOffset="321416.3649">29820 4738 2207 0,'19'-2'145'0,"-4"2"142"16,-1 0 181-16,-2 0 82 0,6 27 600 15,-12-27-669-15,-2 29-25 16,-4-9-27-16,4 6 21 0,-4 3-68 0,0 37 162 16,0-29-378-16,0 0-36 0,0 0-61 15,-20-2-28-15,20 29-35 0,-15-37-48 16,15-1-36-16,0-9-66 0,-12 1-93 16,12-4-103-16,-8 2-667 0,8-9 335 15,0-5-187-15,0-2-76 0,0 0-237 16,0-25-657-16</inkml:trace>
  <inkml:trace contextRef="#ctx0" brushRef="#br1" timeOffset="321749.3703">30110 4962 3333 0,'2'-3'239'16,"1"1"136"-16,-1-3 80 0,2 2-31 15,0 1-121-15,6 0 188 0,-5 2-265 16,1 0 30-16,-1 0-65 0,0 0 13 16,4 23 143-16,-8-23-200 0,0 25-16 15,-1-8-15-15,0 2 9 0,0 1-10 0,0 23 66 16,-21-20-116-16,21-2-5 0,0-3-6 16,-21-1 5-16,8 12 0 0,13-19-37 15,0-1-19-15,0-3-13 0,0 0 21 16,0-3-15-16,0-3 8 0,19 0-11 15,-19 0-14-15,33 0 11 0,-14-21-25 16,28 21-109-16,-24-14 14 0,-1 14-13 16,1 0-37-16,-2 0-63 0,-6 0-85 15,6 0-657-15,-13 0 231 0,-8 0-191 16,0 0-151-16,0 0-140 0</inkml:trace>
  <inkml:trace contextRef="#ctx0" brushRef="#br1" timeOffset="322031.9176">29417 5699 2577 0,'-4'0'82'0,"3"0"103"0,1 0 548 15,26-21-276-15,-8 21-34 0,8-15-79 16,6 15-34-16,62-14 157 0,-33-1-255 16,14 4-27-16,10 1-3 0,14 0 5 15,7 1-46-15,112-5-6 0,-114 9-231 16,-8 1-122-16,-13 2-115 16,-13-1-129-16,16-4-947 0,-65 2 492 15,-11 3-184-15,-10-9 212 0,0 2 184 0</inkml:trace>
  <inkml:trace contextRef="#ctx0" brushRef="#br1" timeOffset="322619.3948">29861 6159 2294 0,'0'-7'78'16,"0"-2"99"-16,0-3 596 0,0 6-284 16,0 1 45-16,0 1-68 0,14 4 21 15,-14 0 3-15,0 0 376 0,11 29-509 16,-11-9-39-16,8 1-23 0,-8 10-35 15,0 42 28-15,0-34-269 0,0 5-19 16,0-1 0-16,0 0 0 0,-19-2 0 16,19 25-42-16,-19-37-154 0,19-6-177 0,0-7-291 15,-12-3-273-15,12-3-1554 0,0-10 1107 16,0 0 315-16</inkml:trace>
  <inkml:trace contextRef="#ctx0" brushRef="#br1" timeOffset="322844.037">30093 6503 4764 0,'0'0'124'0,"0"0"74"16,0 0 79-16,0 0 96 0,0 20 216 16,0-6-355-16,0-4-74 0,23 2-41 15,-23-2-49-15,19 13-22 16,-1-11-65-16,-18-2-11 0,16 0-42 0,-16-2-93 15,9-2-111-15,-2-1-524 0,-7-5 260 16,0 0-141-16,0 0-77 0,0-23-134 16,0-7-822-16,0 10 1146 0</inkml:trace>
  <inkml:trace contextRef="#ctx0" brushRef="#br1" timeOffset="322977.0633">30137 6237 3823 0,'0'0'123'0,"0"53"333"0,0-36-201 15,12-3-161-15,-12 3-48 0,0-1-67 16,0 0-139-16,0 10-772 0,11-19 72 16,-11 1-147-16,13 1 206 0,-5-9 151 15</inkml:trace>
  <inkml:trace contextRef="#ctx0" brushRef="#br1" timeOffset="323313.379">30398 6391 5187 0,'0'17'61'16,"0"-7"40"-16,-22 0 35 0,22 13 176 15,-16-12-192-15,16 2-33 0,0-2-34 16,0 1-24-16,0 7-66 0,23-11 40 16,-23 1-4-16,19 1 38 0,-19-7-117 15,17 4-189-15,-1-3 87 0,-16-4 49 16,13 0 19-16,-13-21-2 0,16 21-7 0,-2-51-231 15,-5 31 133-15,3-1 2 16,0 1 49-16,-1 2 46 0,2 4 66 0,10 3 56 16,-13-1 70-16,0 12 49 15,0 0 28-15,-4 0 69 0,6 29 221 16,-7-29-230-16,-1 26-37 0,-1-9-37 0,-3 3 55 16,0-1-14-16,0 25 54 0,0-22-264 15,0-3-4-15,0 2-108 0,0-4-89 16,0 15-791-16,0-20 196 0,0-3-285 15,0-3 68-15,0-1 231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4T14:56:24.5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2159 2223 3189 0,'0'4'65'0,"0"-4"110"0,0 0 456 16,0 0-309-16,0 0 20 0,0 0-41 15,0 0 46-15,0 0 359 0,0 0-424 0,0 0-71 16,0-24-64-16,0 24 1 0,0 0-27 15,0-26 60-15,0-1-126 0,22 8-13 16,-22-2-17-16,0-4 2 0,23-31 27 16,0 21-18-16,-10-4-1 0,1-8-2 15,7-1 2-15,2-6-16 0,23-52-21 16,-25 50-2-16,-4 0 3 0,5 6 46 16,-7 4-47-16,9-38-11 0,-13 49 0 15,-3 4 6-15,-1 5 0 0,2 4 8 0,-3 2-23 16,-1-4 27-16,-3 14 27 0,1 2-29 15,1 4-4-15,3 4-1 0,-3 0-32 16,-4 0 36-16,0 27 1 16,0-7 7-16,36 6-11 0,-36 6 11 0,56 54 20 15,-27-28 10-15,-6 3-23 0,1 3-1 16,4 3-13-16,8 60 10 0,-21-71-10 16,-2 0-14-16,0-13 9 0,-2-6-24 15,-1-3-42-15,8 14-153 0,-13-30 4 16,-1-4-94-16,-1-7-170 0,-1-4-123 15,2-2-1182-15,-4-1 791 0,0-19-108 16,0 19 297-16,0-31 185 0</inkml:trace>
  <inkml:trace contextRef="#ctx0" brushRef="#br0" timeOffset="189.7334">2318 1800 4916 0,'32'0'124'0,"-32"9"-36"16,37-9 118-16,-8 0-32 0,-3 8-21 15,34-8 15-15,-28 0-254 0,1 0-79 16,-4 0-159-16,-10 0-239 0,5 0-205 16,16 17-1360-16,-24-17 1255 0,3 0 274 0</inkml:trace>
  <inkml:trace contextRef="#ctx0" brushRef="#br0" timeOffset="522.434">2967 1876 5185 0,'0'0'98'0,"0"0"96"0,0 0 473 15,17 0-317-15,-17 0-25 0,0 18-74 16,0-18-38-16,15 0-73 0,-5 36-15 15,-2-36-102-15,2 23-13 0,0-13-11 16,3 3 0-16,14 3 1 16,-14-7 4-16,4-9 11 0,-2 4-9 0,-1-4-4 15,1 0-2-15,8-17-7 0,-12 17 6 16,1-27 18-16,0 12-18 0,-4-1-12 16,6-25-18-16,-8 21 25 0,-2-2 15 15,0 6-21-15,-3 2 41 0,5-2-25 16,-6-12 5-16,0 18-9 0,0 6-5 0,0 1-18 15,0-1-67-15,0 3-730 16,0 1 276-16,0 29-1081 16,0-29 584-16,0 20-164 0,0-20 208 0,21 0 254 15</inkml:trace>
  <inkml:trace contextRef="#ctx0" brushRef="#br0" timeOffset="751.6231">3574 1680 5070 0,'0'0'44'0,"0"0"16"16,18 0 45-16,-18 0 75 0,22 0 266 0,-6 0-256 16,-16 0-69-16,21 0-84 0,-7 0-27 15,24 0-120-15,-24-17-50 0,3 17-73 16,-3 0-43-16,5 0-15 0,-6-16-221 15,4 16-841-15,-11 0 474 16,-1 0 93-16,-4 0 111 0,-1 0 111 0</inkml:trace>
  <inkml:trace contextRef="#ctx0" brushRef="#br0" timeOffset="903.8373">3559 1847 2896 0,'0'10'156'15,"31"-3"152"-15,-12-1 118 0,6 0 68 16,1-5-120-16,25 7-81 0,-20-7-413 16,1 0-322-16,-7-1-258 0,0 0-410 15,23 0-800-15</inkml:trace>
  <inkml:trace contextRef="#ctx0" brushRef="#br0" timeOffset="1472.2483">4330 1278 4096 0,'0'-1'96'0,"0"0"310"0,0 1-108 16,0 0 34-16,0 29 86 0,0-9 52 16,0 28 402-16,29-13-572 0,-10 3-41 15,-1 5-13-15,-1 6-43 0,7 2-73 0,14 48-65 16,-22-53-65-16,2-4 0 0,-5-5 0 16,5-11 0-16,15 6 0 0,-17-27 0 15,2-5 0-15,-2 0 0 0,2 0 0 16,-4-34 0-16,11-16 0 0,-13 21 0 15,-3-9 0-15,-1-4 0 0,-3-6 0 16,-5-6 0-16,0-47 0 0,0 51 0 16,-25-2 0-16,25 13 0 0,-17 5 0 15,17-7 0-15,0 32 0 16,0 9 0-16,0 24 0 0,0-24 0 16,20 38 0-16,-20-16-222 0,17 5-224 15,-17 1-289-15,31 33-1404 0,-16-32 962 16,-2-3-59-16,-3-4 227 0,1 1 283 0</inkml:trace>
  <inkml:trace contextRef="#ctx0" brushRef="#br0" timeOffset="2086.2282">4988 1564 2470 0,'0'0'169'15,"0"0"76"-15,0 0 170 0,0 0 84 16,0 0 7-16,0 0-101 0,0 21-15 16,-20-5-333-16,20-16-47 0,0 26 41 0,0-11 14 15,-25 19 204-15,4-14-156 16,21-2-6-16,-12 2 28 0,12-10-100 0,-11 6 36 15,3 11 62-15,8-20-50 0,0 2 5 16,0-3-2-16,0-2-13 0,22 4 10 16,-22-8-57-16,32 0-8 0,-11 0-9 15,3 0 13-15,-4 0-9 0,35-16-28 16,-34 16 9-16,0 0 0 0,-5 0-53 16,-4 0-76-16,11 0-569 0,-18 0 173 0,-1 0-223 15,-2 0-171-15,-1 0-229 0,-1 0 83 16</inkml:trace>
  <inkml:trace contextRef="#ctx0" brushRef="#br0" timeOffset="2524.2795">4269 2083 1192 0,'0'0'127'0,"19"0"50"0,-19 0 57 15,0 0-18-15,21 0 5 0,-21 0 200 16,0 19-176-16,0-19 49 0,-26 0 70 16,26 0 52-16,-23 0-31 0,8 16 200 15,15-16-390-15,0 0-31 0,0 11 23 16,0-11 32-16,71 0 211 0,-34 0-197 16,10 0-4-16,12 0 51 0,6 0 97 0,16 0-9 15,96 0 160-15,-83 0-424 0,0 0-104 16,-5 0 0-16,-10 0 0 0,47 0 0 15,-85 0 0-15,-3 0 0 0,-13 0 0 16,-10 0-139-16,-6 0-146 0,1 0-906 16,-10 0 401-16,0 0-283 0,0 0-181 15,0 0-98-15</inkml:trace>
  <inkml:trace contextRef="#ctx0" brushRef="#br0" timeOffset="3171.2553">4419 2739 2441 0,'0'0'84'0,"0"-9"104"16,0 9 583-16,0-7-276 0,0 4 12 15,0 3-61-15,0-2 31 0,0 2-7 16,26 0 359-16,-26 20-489 0,23-20-76 15,-23 32 6-15,25-8-23 0,1 36 54 16,-16-26-244-16,0 3-53 0,-1 4-4 16,1-5 0-16,-1-3 0 0,10 28 0 15,-9-43 0-15,1-5 0 0,0-13 0 16,-1 0 0-16,15-29 0 0,-13 3 0 0,-7-5 0 16,6-1 0-16,2-7 0 0,-3-2 0 15,4-49 0-15,-5 1 0 16,-2 45 0-16,-7-21 0 15,0 27 0-15,0 28 0 0,0 10 0 16,0 31 0-16,21-11 0 16,-21 30-33-16,19-19-213 0,-19-1-264 15,13 2-275-15,-1 0-372 0,-12 0-150 16,28 22-1374-16,-12-29 1822 0</inkml:trace>
  <inkml:trace contextRef="#ctx0" brushRef="#br0" timeOffset="3391.14">5030 3033 5071 0,'3'0'74'0,"-1"15"137"0,0-15 157 16,0 24 587-16,-2-15-575 0,0-1-138 15,0 3-112-15,0-2-58 0,0-1-46 16,0 6-34-16,0-8 2 0,0-2-33 0,0-1-69 15,0 2-71-15,22-3-665 16,-22-2 275-16,0 0-235 0,0-21-109 0,0 21-137 16,0-21-42-16,0-10-381 0</inkml:trace>
  <inkml:trace contextRef="#ctx0" brushRef="#br0" timeOffset="3542.394">5061 2753 4548 0,'0'23'116'0,"0"-6"42"16,0-2 28-16,0 0-50 0,0 17-28 16,0-18-116-16,21 0-49 0,-21-2-119 15,19 5-259-15,-19-8-253 0,27 4-1280 0,-27-6 1088 16,23-4 268-16</inkml:trace>
  <inkml:trace contextRef="#ctx0" brushRef="#br0" timeOffset="3861.3047">5320 3002 3588 0,'0'11'268'0,"0"4"122"0,0-3 141 15,0 11 749-15,0-9-770 0,0-3-98 0,-21 1-175 16,21 1-75-16,0 8 21 16,0-13-102-16,0 1-3 0,0-3-3 15,0-1-30-15,0-4-31 0,25-1-37 16,-25 0 29-16,27-29-45 0,-27 29-28 0,26-29 5 15,2-7-91-15,-16 17 115 0,5 7-22 16,1-8 15-16,-2 4 14 0,4-5 6 16,17-2 3-16,-18 16 37 0,-3 1-2 15,1 6 28-15,-3 0 34 0,11 18 126 16,-16-18-77-16,1 31-2 0,-3-12-1 16,1 6-27-16,-3 1-34 0,5 28-67 15,-5-25-102-15,-5-1-126 0,2-1-147 0,-2-1-224 16,0 17-1027-16,0-23 483 15,0-8-197-15,0-3 146 0,0-5 284 0</inkml:trace>
  <inkml:trace contextRef="#ctx0" brushRef="#br0" timeOffset="21716.7398">7656 1143 2289 0,'0'0'96'15,"0"0"52"-15,0 0 104 0,-17 0 136 16,17 0 417-16,0 0-415 0,0 0-19 15,0 0-98-15,0 0 46 0,0 23 44 16,22 8 409-16,-22-7-424 0,21 7-42 16,-21 5-57-16,0 9 20 0,0 43 145 15,25-37-315-15,-25-2-59 0,0-1-40 16,0-2 0-16,0-2 0 0,-27 31 0 16,27-42-72-16,-24-6-146 0,24 0-157 15,-17-10-298-15,17 0-1371 0,0-17 624 16,0 0 45-16,32-20 330 0</inkml:trace>
  <inkml:trace contextRef="#ctx0" brushRef="#br0" timeOffset="22262.7943">9316 1172 1464 0,'0'0'71'0,"0"0"62"0,0 0 51 16,0 0 400-16,0 0-264 0,0-17 95 16,0 17 48-16,0 0 14 0,0 0 12 15,0 0 327-15,0 0-457 0,19 20 36 16,-19-20 13-16,16 27-14 0,2 19 218 16,-6-14-406-16,-12 10-69 0,17 7-20 15,-17-1-39-15,10 5-32 0,-1 56-23 16,-9-56-24-16,0-3-45 0,5-5-70 15,-5-5-80-15,0 21-573 0,0-40 208 16,0 0-110-16,0-8-258 0,0-4-184 0,0-5-123 16,0-4-737-16</inkml:trace>
  <inkml:trace contextRef="#ctx0" brushRef="#br0" timeOffset="23037.2334">9338 1223 1721 0,'0'0'122'0,"-16"-3"280"16,16 0-80-16,0-5 50 16,0 4 91-16,-10 3 54 0,10-9 359 15,-6 5-642-15,6 1-77 0,-4 2-63 0,4 2 98 16,0 0-9-16,0-23 145 0,0 23-222 15,0 0-35-15,21 0-34 0,-21 0-15 16,22-19-13-16,-10 19-15 0,1 0 3 16,5 0-3-16,6 0 1 0,-3-22 8 15,34 22-45-15,-29 0 27 0,-1 0-12 16,1 0 54-16,-6 0-57 0,10 20-1 16,-19 9 53-16,-4-13-24 0,1 2 39 15,-6 1-136-15,-2 0 60 0,0 25 19 0,0-22 135 16,-23-1-111-16,23 1 3 0,-28 2 8 15,-8 20-21-15,17-25 3 0,0 3-3 16,-1-3 19-16,2-2-30 0,2-1 24 16,-8 13-10-16,24-18 17 0,-10-3-77 15,10-3 43-15,0-1-22 0,19 0-26 16,-19-3-8-16,28-1 31 0,-11 1 26 16,1-1 1-16,1 0 27 0,16 0 34 15,-18 0 7-15,-3 21 23 0,1-2 38 16,-3-2 71-16,10 22 242 0,-15-20-249 15,0 7-11-15,0 6-16 0,2-3-22 16,-3-8-33-16,12 31-32 0,-9-27-112 16,0 0-55-16,4-10-159 0,0-7-269 0,15-2-1374 15,-15-6 542-15,0 0 45 0,0-29 315 16</inkml:trace>
  <inkml:trace contextRef="#ctx0" brushRef="#br0" timeOffset="24504.2107">7853 1744 754 0,'0'0'133'0,"25"0"76"16,-25 0 79-16,0 0 12 0,18 0 235 16,-18 0-304-16,14-19 8 0,-14 19 23 15,0 0 83-15,0 0 22 0,0 0 419 16,0 0-486-16,0 0-64 0,0 19-68 15,0-19-67-15,0 0 23 0,0 16 174 16,0 10-151-16,0-11 3 0,0 5-33 16,0 2-22-16,0 36-14 0,0-34-70 15,0-2-4-15,0 2 3 0,0-3-20 16,0-3 15-16,0 11-6 0,0-17-18 16,0-3 21-16,0-2-30 0,0-3 30 15,20 0 24-15,9-4 26 0,-11 0-78 16,0 0 20-16,6 0-26 0,0 0-61 0,18 0-233 15,-22 0 30-15,-2 0-178 0,-6 0-256 16,-4 0-167-16,9 0-1258 0,-12 0 1427 16</inkml:trace>
  <inkml:trace contextRef="#ctx0" brushRef="#br0" timeOffset="25217.5601">9954 1700 1739 0,'8'-3'109'0,"-8"1"49"16,4-1 96-16,-4-1 47 0,4 1 401 15,0 3-275-15,1 0 744 16,-2 0-1024-16,0 0 43 0,0 0 32 16,-1 0-4-16,5 18 417 0,-5-1-395 0,-2-17 21 15,0 22-89-15,4-8-4 0,-4 1-45 16,0 8 43-16,0-8-141 0,0 2-6 15,0-5-54-15,0 2 55 0,0 3 19 16,0-12-26-16,0 5-9 0,0-8-4 16,0-1-3-16,0 0 2 0,48 2 2 15,-28-1 3-15,1-2-12 0,3 5-5 16,4-2 3-16,28 9-67 0,-33-12 9 16,0 10-58-16,-5 0-88 0,-2 1-172 15,-4-3-161-15,4 9-1347 0,-12-10 577 16,0-2 68-16,-1-5 389 0</inkml:trace>
  <inkml:trace contextRef="#ctx0" brushRef="#br0" timeOffset="27002.2078">7198 2356 987 0,'0'0'56'15,"0"0"69"-15,0 0 45 0,0-13 67 16,0 13 207-16,21 0-251 0,-4 0-22 16,7 0-11-16,8 0 9 0,13 20 0 15,90-20 168-15,-38 0-123 0,24 19 80 16,25-19 24-16,31 13 28 0,236 4 161 16,-187-5-354-16,16 2-67 0,3 1-55 15,6 1 19-15,-8-1-69 0,192 11 1 16,-237-11-53-16,-12-10-41 0,-20-1-200 15,-19-4-163-15,74 0-780 0,-143 0 524 16,-13-24 20-16,-21 24 76 0,-26-25 116 16</inkml:trace>
  <inkml:trace contextRef="#ctx0" brushRef="#br0" timeOffset="28113.2334">7814 3019 657 0,'0'-3'104'15,"0"-1"93"-15,0-2 44 0,0 4 14 0,0-2-3 16,-12-9 130-16,12 6-168 0,0 1 13 15,0-1 57-15,0 0 63 0,0-5 324 16,0 6-329-16,0 2-25 0,22 0-23 16,-22 4 83-16,0 0-9 0,17 21 449 15,0-21-458-15,-17 37-1 0,14-10-3 16,-6 6-16-16,7 49 53 0,-10-33-350 16,-1 5-42-16,-1-2 0 0,6 1 0 15,-7-3 0-15,-2 40 0 0,0-54-174 0,0-8-197 16,0-3-311-16,0-8-318 15,0 0-1736-15,0-13 1370 0,0-4 318 16</inkml:trace>
  <inkml:trace contextRef="#ctx0" brushRef="#br0" timeOffset="28617.9165">9597 3027 1433 0,'0'-27'221'0,"0"14"-41"0,0 0 83 16,0-2 29-16,0 2 82 0,0 1 103 15,0-5 525-15,0 10-592 0,0 2-89 16,0 2-28-16,0 3 8 0,20 0 426 16,-20 20-381-16,0-20-11 0,0 38-13 15,0-7 20-15,17 5-61 0,-17 57-10 16,0-39-271-16,0 6 0 0,0-2 0 16,0 3 0-16,0 45 0 0,0-62 0 15,0-4 0-15,0-8 0 0,0-11-145 16,23-1-162-16,-7-1-900 0,-16-16 468 15,14-3-207-15,-14 0-75 0,19 0-205 0,2-46-733 16</inkml:trace>
  <inkml:trace contextRef="#ctx0" brushRef="#br0" timeOffset="29075.7244">9601 3057 3321 0,'-15'-7'163'0,"1"-2"177"16,0 1 24-16,2 0 8 16,0-1-83-16,-4-10-21 0,8 9-200 0,7 0-11 15,1 0-17-15,0-2-25 16,22-9 13-16,-22 9-28 0,29 1 26 16,-8 0-44-16,4 3 18 0,3 0-1 0,34-3-19 15,-25 9 16-15,-1 2 0 0,-3 0-4 16,-5 0 19-16,18 29-13 0,-31 5 14 15,-5-13 2-15,-6 4-15 0,-4 5 90 16,0-2-7-16,-20 30 154 0,-13-30-147 16,11 2-12-16,0-1-14 0,-3-3 25 0,-25 24 72 15,30-29-90-15,0 4-45 0,3-2-3 16,4-5-9-16,5-4-10 16,1 8-2-16,7-13-8 0,0-4-6 0,23-2-11 15,-23 2-27-15,48-1-51 0,-26-2 61 16,-2 5 20-16,2-4 23 0,1 2-6 15,1 2-17-15,20 12 35 0,-24-7 25 16,-1 9 83-16,-2-6-27 0,-2 6 41 16,8 23 111-16,-16-20-138 0,0 1-48 15,-1 0-32-15,-1-8-30 0,-1 4-12 16,4 12-186-16,-3-21-115 0,2 1-146 16,-1-8-246-16,-2-2-271 0,10-3-1346 15,-5 0 1363-15,5-22 340 0</inkml:trace>
  <inkml:trace contextRef="#ctx0" brushRef="#br0" timeOffset="29301.8993">10270 3537 3605 0,'-20'0'247'0,"20"0"653"15,0 18-448-15,0 2-336 0,0-7-52 16,0 3-50-16,0 10-19 16,0-13 0-16,18-1-18 0,-18-3-55 0,0-1-110 15,0-1-169-15,17-2-919 0,-17-5 398 16,8 0-50-16,-8 0 178 0,0-20 186 16</inkml:trace>
  <inkml:trace contextRef="#ctx0" brushRef="#br0" timeOffset="29457.2244">10287 3329 3983 0,'0'26'182'15,"0"-10"96"-15,0 2 38 0,0 1-52 16,0-2-94-16,21 14-68 0,-21-14-132 16,0-3-79-16,0-4-203 0,0 0-318 15,17-4-290-15,-17-6-1245 0,18 0 1472 16</inkml:trace>
  <inkml:trace contextRef="#ctx0" brushRef="#br0" timeOffset="29766.9417">10466 3560 3493 0,'0'0'199'0,"-18"15"125"0,18-6 578 15,0-9-538-15,-13 8-62 0,13-4-55 0,0 0-41 16,0 0-64-16,0 5-18 0,0-9-104 15,0 3-14-15,0-2-5 0,0 0-23 16,0-1-28-16,22 0 27 0,-22 0-43 16,14-17-10-16,-14 17 20 0,14-18-53 15,5-5-21-15,-9 23 69 0,3-21 10 16,-2 9 25-16,3 3 14 0,11 0 66 16,-13 9-45-16,-2 0 10 0,1 0 11 0,-3 0-6 15,-1 0 51-15,4 20 51 16,-6-20-85-16,0 25-38 0,-3-25 5 0,1 32 1 15,-1 7-59-15,-2-22-85 16,0 2-98-16,0-2-141 0,0-3-280 0,0-2-208 16,0 2-1381-16,0-14 1428 0</inkml:trace>
  <inkml:trace contextRef="#ctx0" brushRef="#br0" timeOffset="30428.8794">8280 3478 2224 0,'0'0'114'0,"0"0"116"15,0 0 163-15,0 0 164 0,0 0 2 0,0 0 315 16,0 18-625-16,0-18-47 0,0 20-3 15,20-9 1-15,-20 16 85 0,23-14-227 16,-23 0-37-16,0 0-30 0,15 3 19 16,-15-4-91-16,12 5-368 0,-12-9 116 15,0-4-116-15,0-1-173 0,0-3-98 16,0 0-234-16,0-19-749 0,0 19 1161 16</inkml:trace>
  <inkml:trace contextRef="#ctx0" brushRef="#br0" timeOffset="30600.8355">8273 3255 3169 0,'0'0'174'0,"16"0"505"0,-16 0-170 16,15 0-188-16,-15 17-80 0,10-17-126 16,-10 0-135-16,7 14-142 0,-7-14-18 15,4 0-215-15,-4 0-136 0,0 0-225 16,3 9-1006-16,-1-2 1059 0,-2-7 232 15</inkml:trace>
  <inkml:trace contextRef="#ctx0" brushRef="#br0" timeOffset="30916.6391">8532 3518 4339 0,'0'8'88'0,"0"0"17"0,0-1 45 15,0 1 70-15,0 6 53 0,-19-6-168 16,19 1-126-16,0-7 46 0,0 3-14 16,0 0 73-16,0-5-79 0,19 0-5 15,-19 0-3-15,0 0-28 0,23 0 26 16,-7-21-12-16,-16 3-3 0,19 18-9 16,-9-26 5-16,2 12 8 0,11-11 15 15,-10 15-9-15,1 0 10 0,2 10 0 16,-4-12-7-16,2 12 14 0,10 0 82 0,-18 0 17 15,0 0 62-15,-1 0-10 0,-4 27 20 16,0 2-27-16,-1 34-197 16,0-20-244-16,-26-23-48 15,26-3-291-15,0 2-257 0,-17-4-347 16,17 6-812-16</inkml:trace>
  <inkml:trace contextRef="#ctx0" brushRef="#br0" timeOffset="32183.2116">7260 863 874 0,'0'0'53'15,"0"0"76"-15,0-23 268 0,0 23-180 0,0-25-15 16,0 25-28-16,0 0 10 15,0 0 142-15,0-22-116 0,0 22 30 0,0 0 64 16,-14 0 388-16,14-14-376 0,0 14-57 16,-10 0 130-16,10 0 4 15,-11 0-98-15,3 0 70 0,-14 42 413 16,11-21-412-16,-7 9-12 0,-5 1-67 16,-3 16-55-16,-5 10-103 0,-40 92-103 15,33-50-26-15,-2 19 0 0,2 19 0 16,2 24 0-16,7 10 0 0,7 13 0 0,11 5 0 15,8 198 0-15,47-33 0 16,-14-200 0-16,39 108 0 16,-1-64 0-16,-37-113 0 0,24 48 0 15,-11-43 0-15,-25-59-143 16,12 4-1285-16,-19-35-51 0,0 0-426 16,-3-45 443-16</inkml:trace>
  <inkml:trace contextRef="#ctx0" brushRef="#br0" timeOffset="32844.6448">8562 920 1837 0,'0'-7'73'15,"0"-19"551"-15,0 19-354 16,0-1 95-16,0 3 14 0,0 1 43 16,0 1-1-16,0-2 217 0,0 5-356 15,0 0 31-15,0 0 82 0,23 0 37 16,-23 48 407-16,28-17-490 0,-10 6-81 15,7 12-94-15,1 12-71 0,10 24-96 16,35 105-7-16,-34-76 0 0,6 17 0 16,-10 10 0-16,-5 13 0 0,16 167 0 15,-23-4 0-15,-16-164 0 0,-5-1 0 16,0 119 0-16,-21-147 0 0,21-10 0 16,-34-11-57-16,12-8-150 0,-32 73-810 15,23-102 242-15,-8-3-302 0,-7-14-188 16,-3 0-160-16,-3-9 209 0</inkml:trace>
  <inkml:trace contextRef="#ctx0" brushRef="#br0" timeOffset="34849.3735">6966 3625 1423 0,'11'0'99'0,"-11"-4"297"0,0 4-115 0,0 0 2 16,0-1 31-16,0 1 65 0,0-2 417 15,0 1-435-15,0-3-52 0,0 1-40 16,22-2 32-16,-22 0-37 0,19-7 272 16,-19 4-278-16,0 1 1 0,13 1 29 15,-13-1-37-15,0 3 40 0,0-4 181 16,0 6-284-16,-24 2-96 0,24 0-29 15,-59 29-45-15,33 5-18 16,-1-10 0-16,-35 36 0 0,24-23 0 16,3 7 0-16,2 2 0 0,1 7 0 15,-19 59 0-15,32-55 0 0,4 1 0 0,13 0 0 16,0-5 0-16,2 0 0 0,26 34 0 16,2-46 0-16,-28-6 0 0,42-3 0 15,-27-4 0-15,-15-3 0 0,25 16 0 16,-25-24 0-16,0-3 0 0,0 1 0 15,0-5 0-15,0 11 0 0,-20-13 0 16,20-4 0-16,-19 4 0 0,19-1 0 16,-22-1 0-16,2 6 0 0,20-8 0 15,-14-4 0-15,14 0 0 0,-15 0 0 0,15 0 0 16,-15 21 0-16,15-21 0 0,-4 0 0 16,4 20 0-16,0-20 0 0,0 0 0 15,0 8 0-15,19-8 0 16,-19 0 0-16,0 0 0 15,0 0 0-15,0 0 0 0,0 0 0 0,0 0 0 16,0 0 0-16,0 0 0 0,0 0 0 16,0 0 0-16,0 0 0 0,0 17 0 15,0-17 0-15,0 0 0 0,0 13 0 16,0-13 0-16,0 0 0 0,0 8 0 16,0-8 0-16,0 9 0 0,0-2 0 15,0 10 0-15,0-9 0 0,-21 1 0 16,21 1 0-16,0-3 0 0,0 3 0 0,0-7 0 15,0-3 0-15,0 2 0 0,0-2 0 16,0 0 0-16,0-19 0 0,0 19 0 16,0-20 0-16,0 20 0 0,0-25 0 15,0-8 0-15,-17 14 0 0,17-3 0 16,0 0 0-16,0-2 0 0,-13 1 0 16,13-23 0-16,0 31 0 0,-8 1 0 15,8 3 0-15,0 6 0 0,0-7 0 16,0 12 0-16,-6 0 0 0,6 0 0 15,0 0 0-15,0 0 0 0,0 29 0 16,0 0 0-16,0-8 0 0,0-1 0 16,0 5 0-16,0 18 0 0,0-22 0 15,0-1 0-15,0-3 0 0,0 2 0 16,0-9 0-16,0 14 0 0,0-15 0 16,0-1 0-16,0-6 0 0,0 1 0 0,0-3 0 15,0 0 0-15,0-26 0 0,0 26 0 16,0-27 0-16,0 9 0 0,0-21 0 15,0 14 0-15,0-1 0 0,0 1 0 16,-22 0 0-16,2-20 0 0,20 30 0 16,-19-2 0-16,19 8 0 0,0 2 0 15,-11 2 0-15,11 5 0 0,0 0 0 16,0 20 0-16,23-20 0 0,-23 18 0 16,19-18 0-16,-19 19 0 0,42 6 0 15,-23-25 0-15,4 24 0 0,1-13 0 16,3 0 0-16,1-11 0 0,27 19 0 15,-28-14 0-15,-6-2 0 0,-2-3 0 16,-4 4 0-16,-5-4 0 0,-10 8 0 16,0-8 0-16,0 2 0 0,-20 0 0 15,20 1 0-15,-64 6 0 0,64-4 0 16,-36 1 0-16,7 3 0 0,-1-4 0 16,0 1 0-16,-17 12 0 0,27-11 0 15,-5 5-214-15,13-5-267 0,6 1-346 16,6 1-1965-16,0-6 1225 0,0-1 346 0</inkml:trace>
  <inkml:trace contextRef="#ctx0" brushRef="#br0" timeOffset="35418.8346">6115 5832 2950 0,'-7'10'491'16,"2"-10"-27"-16,5 10 117 0,0-10-36 0,0 0 33 15,-4 0 472-15,4 0-622 0,0 0-62 16,0 0-67-16,25-20-73 0,-25 20-73 16,41-58-93-16,-21 28-60 0,2-4 0 15,3-6 0-15,-3 6 0 0,29-57 0 16,-30 42 0-16,-2 0 0 0,-1-1 0 15,-6 2 0-15,-4 2 0 16,4-44 0-16,-10 54 0 0,0 8 0 0,-2 5 0 16,0 8 0-16,0 7 0 0,0 3 0 15,0 5 0-15,0 27 0 16,0 10 0-16,0 12 0 16,0-17 0-16,0 40 0 15,20 3 0-15,-20-36 0 0,22-1 0 0,4 42 0 16,-13-43 0-16,1 0 0 0,2-1 0 15,1-2 0-15,0-4 0 0,-2-3 0 16,-1-5 0-16,11 10 0 0,-5-16 0 16,-10-15-606-16,-8-1-72 15,0 0-263-15,-2-25-175 0,0 25-184 16,0-28-28-16,-24-5-480 0</inkml:trace>
  <inkml:trace contextRef="#ctx0" brushRef="#br0" timeOffset="35601.2105">6261 5537 5659 0,'0'0'136'0,"0"0"131"0,27 0 583 16,3 0-419-16,-9 0-65 0,1 0-112 16,0 0-92-16,24 0-96 0,-25 17-179 15,-2-17-193-15,2 17-267 0,-3-17-266 16,1 0-346-16,13 18-1591 0,-17-18 1568 15,-3 0 458-15</inkml:trace>
  <inkml:trace contextRef="#ctx0" brushRef="#br0" timeOffset="35815.2272">6778 5545 5227 0,'0'15'101'0,"-14"8"411"0,14-12-151 16,0-1-54-16,0 3-97 0,0-6-73 0,0 3-62 16,0 8-44-16,18-11-32 15,-18 0-36-15,17-2-62 0,-17-1-129 0,18 6-612 16,-6-10 211-16,-12 0-177 0,7 0-71 16,-7 0-223-16,0-19 85 0</inkml:trace>
  <inkml:trace contextRef="#ctx0" brushRef="#br0" timeOffset="36054.8286">6796 5268 3544 0,'0'0'214'0,"0"0"127"0,0-2 497 16,-18 2-521-16,18 0-31 0,0 0 24 15,0 0 2-15,0 0-68 0,0 0-18 16,0 0-197-16,0 14-25 0,0-14-2 16,0 0-101-16,0 0-37 15,0 0-139-15,0 0-544 0,0 0 190 16,0 0-126-16,0 0-142 16,0-14-169-16,0 14 162 0</inkml:trace>
  <inkml:trace contextRef="#ctx0" brushRef="#br0" timeOffset="38993.846">4036 5649 281 0,'-11'0'10'15,"0"0"22"-15,1-17 14 0,-9 17 85 16,10 0-26-16,9-17 34 0,-9 17 57 15,0 0 80-15,0-17 265 0,5 10-295 16,4 7-11-16,0-7-4 0,0 7 55 16,0-5 52-16,0 5 467 0,0 0-448 0,0 0-21 15,0 0-105-15,0 0-54 0,0 0 102 16,0 0-142-16,0 0 33 16,0 0-7-16,0 0 6 0,0 0 4 0,0-15 83 15,0 15-134-15,0-14-40 0,0 2-4 16,0-3 18-16,22-22 71 0,-6 13-102 15,-16-2-30-15,22-6-33 0,-12 3 1 16,7-2-5-16,2-36-5 0,-12 32 3 16,4-2 0-16,-2-1-4 0,1-3-4 15,5-41-57-15,-8 42 37 0,3-2 11 16,1 2 39-16,-4 2-27 0,2 2 6 0,5-16 13 16,-8 31-10-16,2 3 6 15,-3 1-13-15,-2 6-1 0,1 2 8 16,-4 2 9-16,0 3-18 0,1 4 7 0,-1 0 6 15,0 19-8-15,0 10 36 0,0-9 4 16,0 10 14-16,0-1 27 0,0 5 39 16,31 50 100-16,-2-38-133 0,-10 5-49 15,5 5-19-15,-3 0 0 0,1 2-17 16,20 57 18-16,-22-60-10 0,0-4 7 16,-1-4 1-16,-2-6-16 0,6 29-74 15,-14-46-22-15,-2 1-70 0,-2-7-114 16,-2-7-170-16,-2-2-127 0,-1-8-1214 0,0-1 722 15,0-36-53-15,-19 13 270 16,19-6 204-16</inkml:trace>
  <inkml:trace contextRef="#ctx0" brushRef="#br0" timeOffset="39184.1988">4155 5271 4977 0,'0'21'106'0,"0"-21"182"0,0 13 585 16,0-1-398-16,0-12-112 0,23 12-99 0,-2-12-90 16,5 12-98-16,36-7-175 0,-28 0-74 15,-3-2-147-15,-2 1-206 0,0-1-169 16,18 7-1312-16,-37-3 842 0,6 2 35 16,-5-1 386-16</inkml:trace>
  <inkml:trace contextRef="#ctx0" brushRef="#br0" timeOffset="39500.2123">4632 5501 4925 0,'0'2'52'0,"0"1"145"0,0 2 560 16,18-5-273-16,-18 0-79 0,0 0-77 15,22 0-44-15,1 21 19 0,-9-4-207 0,0-17-31 16,1 27 15-16,4-12 13 0,-5 0-34 15,13 11 1-15,-12-12-60 0,-5-3 3 16,1-5-3-16,1-6-2 0,3 5 2 16,-8-5 0-16,2-22-28 0,-2 22 28 15,0-34-11-15,0 10 11 0,3-37 28 16,-7 30-16-16,-1 0-26 0,0 2 14 0,-2 4 1 16,0-8 13-16,0 33-14 15,0-12 0-15,-22 12 0 0,22 0 0 16,0 0-45-16,-15 21-332 0,15 3-26 15,0-8-204-15,0 2-109 0,0-2-309 16,28 19-1283-16,-28-22 1122 0,29-13 395 0</inkml:trace>
  <inkml:trace contextRef="#ctx0" brushRef="#br0" timeOffset="39723.0292">5193 5427 4069 0,'0'0'180'0,"0"0"80"16,0 0 58-16,0 0 101 0,0 0-78 15,23 0 217-15,-7 0-392 0,3 0-109 16,-1 0-32-16,1-18-26 0,25 18-141 16,-24-12-66-16,7 12-73 0,-3 0-71 15,-5 0-126-15,-4 0-132 0,11-9-838 16,-17 9 577-16,-3 0 86 0,-3 0 192 15</inkml:trace>
  <inkml:trace contextRef="#ctx0" brushRef="#br0" timeOffset="39894.7565">5253 5628 5093 0,'32'7'287'15,"-17"-1"-32"-15,7-3 14 0,0-2-120 16,2-1-117-16,-1 0-202 0,14 0-873 16,-22 0 10-16,4 0-326 0,-11 0 196 15</inkml:trace>
  <inkml:trace contextRef="#ctx0" brushRef="#br0" timeOffset="40568.8319">7709 4993 1910 0,'15'-15'100'0,"-15"15"78"16,0-12 118-16,15 12 147 0,-3-9 575 0,-12 9-500 15,0 0-37-15,0 0-33 0,8 0 26 16,0 26 398-16,-8 8-504 0,5-9-31 15,0 4-35-15,0 7-72 0,-2 2-76 16,2 46-92-16,0-38-62 0,-1 1 0 16,-1-1 0-16,-1-2 0 0,2 35 0 15,-4-45 0-15,1-2-78 0,-1-6-148 16,1-2-153-16,0-10-236 0,8 3-872 16,-3-17 563-16,3 0-16 0,-2 0-144 15,1-27 21-15</inkml:trace>
  <inkml:trace contextRef="#ctx0" brushRef="#br0" timeOffset="41036.8149">7661 5104 2821 0,'-16'-22'249'0,"10"12"62"15,0-1 117-15,5 1 16 16,-4 0-37-16,5-2-120 0,0-12-23 0,22 14-212 15,-22-2-35-15,29 0-16 16,-9-2 13-16,30-9-12 0,-21 13-1 16,1-3-4-16,8 3 4 0,-1 1-1 15,0 2 5-15,33 4-63 0,-40 3 57 0,-2 0 0 16,-2 23 48-16,-8-23 19 0,4 60 272 16,-19-34-30-16,-2 5-42 0,-1 2-36 15,0 2-54-15,-24 1-41 0,-9 37 97 16,11-38-121-16,-3-1-62 0,2 1-18 15,-1-4-6-15,-21 27-5 0,24-33-16 16,3-1-6-16,1-5 2 0,7-3-10 0,-1-5-11 16,-2 5-67-16,13-15 23 0,0-1-22 15,0 0-26-15,0 0-1 0,29-18-53 16,-29 2 141-16,33 16 17 0,-15 0 4 16,-1-12 34-16,3 12 25 0,11 21 152 15,-17-21-100-15,1 30-36 0,-4-6-8 16,2 0-8-16,6 22 6 0,-9-32-60 15,-2 10-9-15,1-4-25 0,-2-3-41 16,4-3-136-16,6 6-624 0,-9-12 260 16,0-2-184-16,2-6-84 0,3 0-188 15,10-19-853-15,-12-16 1308 0</inkml:trace>
  <inkml:trace contextRef="#ctx0" brushRef="#br0" timeOffset="41302.8218">8340 5288 4889 0,'1'0'79'0,"0"23"411"0,-1-23-65 15,0 18 4-15,0-18-28 0,-19 20-49 16,19-8-46-16,-22 20 226 0,22-8-358 0,-15 1-79 16,15 0-76-16,-13 4-19 0,1 29 0 15,12-32 0-15,0 1 0 0,0-5 0 16,0-2 0-16,0-2 0 15,27 7 0-15,-1-20 0 0,-8-1 0 0,1-4-28 16,5 0-46-16,24 0-183 0,-28-19 37 16,6 19-35-16,1 0-97 0,-2 0-127 15,-5 0-74-15,11 0-1057 0,-24 0 595 16,-5 0-138-16,-2 0 208 0,0 0 195 16</inkml:trace>
  <inkml:trace contextRef="#ctx0" brushRef="#br0" timeOffset="41588.5849">7624 5961 3948 0,'18'2'254'0,"-18"1"90"16,18-2 111-16,0 0 7 0,4 0-44 16,44-1 298-16,-19 0-471 0,8 0-63 15,13-17-49-15,11 17-1 0,11 0-29 0,94-18 1 16,-87 18-104-16,-6 0-81 16,-8 0-85-16,-5 0-124 0,31 24-733 15,-70-7 217-15,-9-17-214 0,-10 0-179 0,-9 11-64 16,-11-11 355-16</inkml:trace>
  <inkml:trace contextRef="#ctx0" brushRef="#br0" timeOffset="41965.012">7757 6377 4208 0,'0'0'306'0,"0"0"-47"0,-21 24 109 0,21-24-43 16,0 27 64-16,0-12-14 0,0 31 193 16,19-18-385-16,-19 7-63 0,0 3-52 15,19 1-28-15,-19 53-45 0,16-42-39 16,-16 7-54-16,0-2-107 0,9-2-101 16,-9-5-106-16,9 29-446 0,-3-47 300 15,1-9-141-15,3-11-153 0,-1-5-196 16,10-5-535-16</inkml:trace>
  <inkml:trace contextRef="#ctx0" brushRef="#br0" timeOffset="42413.2118">7797 6454 4790 0,'-20'-9'113'16,"20"-1"-15"-16,-15 3 59 0,15-1 94 15,-23-5 237-15,2 5-168 0,11-4-100 16,10 4-36-16,-6 0-117 0,6-3-65 16,0-13-9-16,28 10 23 0,-28-1-20 0,37-2-2 15,-14-2 4-15,29-15 4 0,-25 22 3 16,3 2-11-16,-2 2-5 0,-2 8 11 16,-2 0 1-16,10 39 16 0,-21-17-8 15,-2 2 11-15,-4 8 11 0,-6 0 13 16,-1 37 34-16,0-35-54 0,0 1-14 15,-23 0-3-15,23-1-2 0,-31-2-8 16,-1 23 18-16,14-34-23 0,-2 2-13 16,-1-8 5-16,7-3 1 0,-12 2-6 15,17-11-21-15,-2-1 9 0,6 0 7 16,1-2 9-16,4 0-3 0,0 0 11 16,26-18 3-1,-1 18 56-15,-25 0-11 0,24 0 34 16,-9 21 10-16,17 5 117 0,-17-9-106 0,-1 3 7 15,-1 3-14-15,4 0-36 0,-5 1 3 16,11 20-31-16,-12-20-55 0,-1 0-132 16,1-5-184-16,-2-4-244 0,12 9-1054 15,-15-17 541-15,20-7-2006 16</inkml:trace>
  <inkml:trace contextRef="#ctx0" brushRef="#br0" timeOffset="42610.2463">8282 6774 4718 0,'0'0'103'15,"0"46"422"-15,0-32-64 0,0 2 18 16,0 1-62-16,0 2-76 0,0 13-69 16,0-19-240-16,0-1-46 0,0-2-45 15,0-1-78-15,0-6-157 0,0-1-691 16,0-2 259-16,0 0-161 0,15-28-70 15,-15 28-201-15,13-54-477 0</inkml:trace>
  <inkml:trace contextRef="#ctx0" brushRef="#br0" timeOffset="42732.8522">8305 6561 3544 0,'0'57'71'15,"0"-37"-32"-15,0 4-2 16,-19-4-53-16,19 30-592 0,0-37 12 15,0-6-151-15,0 2 24 0</inkml:trace>
  <inkml:trace contextRef="#ctx0" brushRef="#br0" timeOffset="43042.8441">8560 6803 5404 0,'0'0'127'0,"0"21"129"0,-23 4 605 15,23-16-413-15,0 4-66 0,0-2-78 16,0 0-78-16,0-1-104 0,0 7-61 16,0-13-69-16,0 1-29 0,28-5-49 15,-28 0-45-15,21-20-236 16,-4 20 212-16,-17-26 25 0,19 9 40 0,-19 0 44 0,15-1-4 16,6-20-6-16,-8 19 47 0,1 2 27 15,-1 5 32-15,1 1 42 16,19 4 176-16,-21 0-92 0,1 7 21 0,-2 0-36 15,0 22-30-15,-2-22-61 16,13 48-68-16,-16-26-2 0,0 1 0 0,-3 1 0 16,1 2 0-16,-3 18-311 0,-1-21-127 15,0-2-352-15,0-3-386 0,0-3-397 16,0-4-37-16</inkml:trace>
  <inkml:trace contextRef="#ctx0" brushRef="#br0" timeOffset="65718.8341">18601 7667 1150 0,'0'0'115'15,"0"-13"76"-15,0 13 63 0,0-11 59 16,0-1 180-16,0 12-205 0,0-11 65 16,0 6 58-16,0-2 26 0,0 3-59 15,14-1 212-15,-14 2-374 0,0 3 45 16,0 0 2-16,0-1 70 0,0 1 324 15,0 0-353-15,0 21-16 0,0-21 49 16,0 20-78-16,16-2-61 0,-16 31-96 16,0-19-102-16,0 7 0 0,0-1 0 15,0 11 0-15,0 6 0 0,0-2 0 16,0 61 0-16,-18-7 0 0,18-54 0 16,0 17-156-16,0-41-183 0,0-8-307 15,0-7-254-15,0-5-355 0,0-2-1568 16,17-5 1687-16,-17 0 487 0</inkml:trace>
  <inkml:trace contextRef="#ctx0" brushRef="#br0" timeOffset="66259.1918">18480 7510 2256 0,'0'-14'212'16,"0"10"75"-16,0-2 107 0,0 1 36 16,0-1 16-16,0-3-103 0,0-5 45 15,0 4-263-15,0-3-99 0,0 1-21 0,28-3 16 16,-9-2-64-16,30-10 56 0,-21 14-14 15,6 2-3-15,4 4-6 0,-2 3 10 16,35 4 1-16,-39 0 31 0,-3 26-26 16,-5-26 27-16,-6 36 29 0,-6-12 16 15,0 28 187-15,-9-25-111 0,-3 3 3 16,0 2-1-16,0 0-1 0,-31 31 152 16,-1-33-196-16,11 5-13 0,-1-1-14 15,-2-1-12-15,-1 0-28 0,-24 22-32 16,23-30-11-16,6-4 15 0,0 0 7 15,6-8-25-15,-7 11-15 0,17-21 16 16,1 4-42-16,3-4-23 0,0-2-42 16,0-1-45-16,30 0-43 0,5 0 145 15,-13 0 30-15,1 0 4 0,2 0 3 0,25 0 13 16,-27 0 50-16,-5 0 59 0,0 26 47 16,-4-8 26-16,-2 0 12 0,5 27 120 15,-10-19-205-15,-1-1-43 0,-2 2-49 16,1-1 13-16,4 23-99 0,-3-28-64 15,3-3-147-15,-2-7-190 0,1 2-175 16,3-5-302-16,11-7-1346 0,-9-1 1173 0,2 0 382 16</inkml:trace>
  <inkml:trace contextRef="#ctx0" brushRef="#br0" timeOffset="66479.1992">19209 8061 4871 0,'0'17'172'0,"-14"-2"96"0,14-15 108 15,0 21 116-15,0 4 122 0,0-10-445 0,0-1-114 16,0 5-23-16,0-7-17 0,0 12-7 16,0-16-37-16,0-3-57 0,19-1-125 15,-19-2-180-15,0-1-136 0,15-1-1098 16,-15 0 725-16,12-25-161 0,-12 25 147 15,11-29 214-15</inkml:trace>
  <inkml:trace contextRef="#ctx0" brushRef="#br0" timeOffset="66614.1824">19220 7827 4229 0,'0'26'87'15,"-10"-26"39"-15,-3 29 204 0,10-9-249 16,-3-6-33-16,3 1-81 0,3-3-159 15,0 12-869-15,0-14 137 0,24-4-109 0,-24 4 257 16</inkml:trace>
  <inkml:trace contextRef="#ctx0" brushRef="#br0" timeOffset="66970.7157">19412 8161 5225 0,'0'14'134'0,"-16"15"471"0,16-15-142 0,0-1-68 16,-10-4-65-16,10 3-136 0,0 12-50 16,0-17-138-16,0 1 2 0,0 0-6 15,24-4-2-15,-24-1-6 0,17-3-27 16,0 0-2-16,-17 0-20 0,17-25-25 16,-17 25-11-16,25-43-146 0,-18 25 120 15,0-3 9-15,5-1 15 0,0-1 27 16,2 2 10-16,16-17-20 0,-15 21 57 15,2 5 20-15,-3 4 11 0,0 3 35 16,5 5 114-16,-10 0-37 0,-2 25 22 16,-2-25 3-16,0 34 10 0,-3-13-19 15,5 22 104-15,-1-18-174 0,-3 0-22 16,0 5-34-16,1-5-4 0,7 14-97 16,-6-22-54-16,1-2-102 0,1-2-199 0,0-5-178 15,3-5-280-15,9 2-1335 0,-10-5 991 16,5-20 342-16,-1 20 338 0</inkml:trace>
  <inkml:trace contextRef="#ctx0" brushRef="#br0" timeOffset="67177.1728">19919 8104 4843 0,'0'0'63'0,"0"0"205"15,0 0-76-15,0 0-28 0,27 0-55 0,-9 0-15 16,5 0-49-16,26-18-85 16,-24 0-55-16,2 18-84 0,-2-11-143 0,-2 11-209 15,13-12-887-15,-26-1 633 0,-3 13 21 16,-3 0 102-16,-4 0 116 0</inkml:trace>
  <inkml:trace contextRef="#ctx0" brushRef="#br0" timeOffset="67307.6224">19947 8235 2753 0,'41'8'49'0,"-15"-6"-73"16,0 1-173-16,0-3-364 0,1 0-151 16</inkml:trace>
  <inkml:trace contextRef="#ctx0" brushRef="#br0" timeOffset="67917.2037">21315 7652 1484 0,'0'-16'337'16,"-2"11"-47"-16,2-1 99 0,0-1 16 15,0 4 100-15,0-1 45 0,24 4 519 16,-24 0-611-16,0 0 35 0,20 0 7 16,-5 49 920-16,-2-28-1206 15,-13 5-137-15,13 49-77 16,-6 8 0-16,-7-29 0 0,0 58 0 15,0-14 0-15,-18-52 0 16,18-7 0-16,-14 33 0 0,14-51 0 16,0 0-171-16,-11-5-212 0,11-3-280 0,0-5-248 15,-9-2-1305-15,9-6 1053 0,0 0 26 16,0-26 393-16</inkml:trace>
  <inkml:trace contextRef="#ctx0" brushRef="#br0" timeOffset="68394.1611">21189 7715 3259 0,'-9'-4'72'16,"6"-3"88"-16,-6-11 445 0,8 7-266 16,-5 3-41-16,6-5-66 0,0 1-25 0,0 1-51 15,0-14 77-15,24 13-179 0,-24 0-16 16,31-2-14-16,-10 0-18 15,38-11-9-15,-24 8-3 0,4 5-3 0,2-1 6 16,83-13 1-16,-92 26 20 16,-3 0-11-16,-4 0-15 0,5 21 19 15,-21 16 23-15,-6-12 27 0,-3 3 61 16,0 4 22-16,-21 35 226 0,21-28-261 0,-33 1-52 16,12 0-29-16,-2 1-2 15,-25 36 19-15,23-36-6 0,-1-8 9 0,4-2-3 16,2-5-6-16,3-4-17 0,-9 12-9 15,16-22-15-15,3-1-46 0,7-5 21 16,0 3-23-16,0-6-56 0,0-3 27 16,32 0 34-16,-32 0-1 15,33 0 19-15,-13 0 22 0,21 0-13 0,-18 0 31 16,2 0 29-16,-2 0 30 0,0 20 70 16,18 7 138-16,-24-9-126 0,-2 0 34 15,0 8 38-15,-4 0 11 0,1 2-41 16,8 27-12-16,-11-26-168 0,-1-4-63 15,0 3-84-15,-1-8-99 0,11 10-582 16,-9-20 224-16,1-4-150 0,-1-2-248 16,2-4-124-16,2 0-78 0,9-20-596 15</inkml:trace>
  <inkml:trace contextRef="#ctx0" brushRef="#br0" timeOffset="68621.4544">21968 8064 5028 0,'0'0'97'0,"0"0"516"16,0 22-100-16,0-22 24 0,0 24-55 15,0-10-58-15,0 19 10 16,0-13-371-16,0 2-63 0,21 48 0 16,-21-48 0-16,0-2 0 0,15 1 0 15,-15 11-89-15,0-20-127 0,10 2-153 16,-10-9-225-16,0 2-123 0,7-4-168 15,-3-3-1177-15,-4 0 917 0,2 0 199 16,-1-32 328-16</inkml:trace>
  <inkml:trace contextRef="#ctx0" brushRef="#br0" timeOffset="69067.0941">21868 8075 3796 0,'-8'-2'132'15,"0"0"134"-15,1-2 53 0,-1 2 64 16,-3-10 80-16,9 8-316 0,2-1-32 16,0-1-43-16,0 3 3 0,25-4-48 15,7-8-24-15,-9 5-16 0,1 1 11 16,2 1-2-16,0 1 1 0,30-10-7 16,-30 16 2-16,-2 1 4 0,-6 0-12 15,-1 0 25-15,-6 0-23 0,-1 30 24 16,-10 1-29-16,0-13 38 0,0 0-35 15,-24 2 0-15,-6 18 28 0,30-22 21 0,-28-2-18 16,13 0-22-16,3-4-15 0,0-2-29 16,2 0-66-16,-3-2 52 0,13-6 5 15,-8 5 47-15,8-5-60 0,0 0-54 16,0 0 26-16,21 0 36 0,-21 0 11 16,23 0 5-16,-7-16 21 0,21 16 18 15,-18 0 32-15,5 0 11 0,-2 0 16 16,-3 0 32-16,11 0 109 0,-21 0-55 15,-1 25 25-15,-8-25 12 0,0 29 33 0,0-12-31 16,-20 17 100-16,20-14-195 0,-31-1-6 16,8 0-33-16,-1 1-12 0,-28 9-16 15,24-14-41-15,-1 1-114 0,1-9-119 16,1-2-119-16,5-5-168 0,-22 0-1030 16,24 0 551-16,7-26-55 0,1 2 320 15</inkml:trace>
  <inkml:trace contextRef="#ctx0" brushRef="#br0" timeOffset="69605.5958">22697 7390 1492 0,'5'-4'117'0,"-2"1"85"0,0 2 80 15,-2 1 115-15,3 0 987 16,-4 27-492-16,0 13-491 0,-20-8 80 16,20 8 1-16,-19 13 33 0,4 13-24 15,-24 91 113-15,13-62-448 0,-3 6-114 16,-5 6-19-16,0 3-12 0,-37 102-4 16,37-116-72-16,1-3-79 0,4-9-102 15,5-14-186-15,4-9-161 0,-4 23-981 16,18-53 585-16,6-9-168 0,0-7 33 15,0-7 218-15</inkml:trace>
  <inkml:trace contextRef="#ctx0" brushRef="#br0" timeOffset="69941.908">23079 7334 2372 0,'0'0'161'16,"0"23"651"-16,0-23-169 0,-25 34-44 15,25-1-48-15,-26 1 25 0,9 12-41 16,-25 81 382-16,18-46-595 0,-3 13-128 16,-2 8-85-16,-4 17-54 0,-45 128-93 15,-41 114-523 1,54-158-333-16,42-120 359 0,7-12-111 16,4-12-190-16,6-11-171 0,6 17-1274 0</inkml:trace>
  <inkml:trace contextRef="#ctx0" brushRef="#br0" timeOffset="70898.8327">23821 7475 1872 0,'13'0'97'0,"-3"-14"93"0,0 14 89 15,-3-9 112-15,4 1 468 0,-6 8-411 16,-3-7-30-16,-1 7-94 0,-1 0 55 15,0 0 294-15,0 0-322 0,0 0-19 0,-20 24 17 16,20-24 27-16,-25 32-5 0,-15 22 51 16,13-18-362-16,-5 9-60 0,-1 8 0 15,-5 7 0-15,-2 11 0 0,2 7 0 16,-58 180 0-16,75-171 0 16,11 1 0-16,8 82 0 15,49-26 0-15,-13-77 0 0,8-6 0 16,58 43 0-16,-44-69 0 0,4-3 0 15,-1-7 0-15,-1-7 0 0,-8-2 0 16,-6-4 0-16,-12-4 0 0,14-8-517 16,-34 0-213-16,-12 0-446 0,0 0-282 15,0 0-248-15</inkml:trace>
  <inkml:trace contextRef="#ctx0" brushRef="#br0" timeOffset="71827.1969">24463 7657 2264 0,'0'-12'271'0,"-19"12"100"15,19 0 168-15,0 0 61 0,0 0 2 16,0 0 408-16,0 0-576 0,0 24-27 16,0-24-41-16,0 21 3 0,0-4-23 15,0 26 145-15,19-15-384 0,-19 5-93 16,0 6-14-16,21 4 0 0,-21 4 0 16,0 6 0-16,14 50 0 0,-14-52 0 15,0-1 0-15,0-4 0 0,0-6 0 0,0-3 0 16,0-6 0-16,0-8 0 0,0 15 0 15,0-22 0-15,0-15 0 16,19-1 0-16,-2-51 0 16,-3 29 0-16,1-27 0 15,1-5 0-15,-6 29 0 0,-1 1 0 16,15-18 0-16,2 11 0 16,-14 20 0-16,13 1 0 15,0 10 0-15,-16 0 0 0,11 18 0 16,-3 3 0-16,-11-21 0 15,-1 23 0-15,6 2 0 0,-7-9 0 0,-4-1 0 16,0 3 0-16,0 4 0 0,0-4 0 16,0 2 0-16,0 0 0 0,0 17 0 15,0-12 0-15,0-11-121 16,0-8-200-16,22-4-239 0,-22-2-272 16,0 0-256-16,15 0-106 0,1-18-1349 15,-16-6 1703-15,21 10 308 0</inkml:trace>
  <inkml:trace contextRef="#ctx0" brushRef="#br0" timeOffset="72032.1747">24989 8252 4690 0,'0'0'115'16,"0"12"354"-16,0-12-110 0,0 12-32 15,0-12-29-15,0 10-18 0,16 7 85 16,-16-8-267-16,15 2-44 0,-15 2-45 15,14 0-3-15,-14-1-27 0,7 12-148 16,1-14-71-16,-8-2-152 0,7-1-105 0,-7-7-192 16,7 1-960-16,-6-1 795 0,1 0 1 15,0-29 163-15,0 29 144 0</inkml:trace>
  <inkml:trace contextRef="#ctx0" brushRef="#br0" timeOffset="72171.5197">25045 7937 3898 0,'0'0'288'0,"0"0"111"0,-7 20 72 16,7-20-79-16,0 29-129 0,0 12-8 16,0-17-234-16,0-1-89 0,0-2-101 15,0 1-149-15,18 14-1141 0,0-21 343 16,-18-1-67-16,13-4 357 0</inkml:trace>
  <inkml:trace contextRef="#ctx0" brushRef="#br0" timeOffset="72533.1794">25251 8298 3819 0,'0'8'159'16,"0"-6"-62"-16,18 1 60 0,-18-2-60 15,27-1-38-15,5 3 18 0,4-3-67 16,-2-19 22-16,-19 19-53 15,2 0-55-15,-3-22-39 0,1 22-18 0,-2-18 8 16,10 7-111-16,-15-8 175 16,1 7 11-16,-6 1 23 0,-3-1 22 0,0-1-2 15,0-9 29-15,-32 9-19 0,32 3 12 16,-26 2 21-16,7 1 37 0,-21 6 281 16,17 1-87-16,0 0 10 0,4 24-21 15,-1-24-2-15,3 34-20 0,6 11 296 16,1-20-258-16,10 1-20 0,0 4-49 15,0-4-49-15,24 23-16 0,0-27-117 16,-24-1-47-16,32-4-59 0,-12 0-135 0,-4-7-155 16,27 2-1043-16,-20-7 405 0,0-3-278 15,0-2 171-15,2 0 264 16</inkml:trace>
  <inkml:trace contextRef="#ctx0" brushRef="#br0" timeOffset="73016.5347">26089 8158 2514 0,'0'-5'83'0,"12"3"135"16,-12-2 157-16,0 1 127 0,0-1 43 15,0 2 397-15,0 2-479 0,0 0-23 16,0 0 2-16,0 22-24 0,0 5 233 16,0-7-399-16,21 7-59 0,-21 3-97 15,0 5-39-15,15 2-57 0,-15 42 0 16,0-38 0-16,9-2 0 0,-9-3-42 15,0-3-114-15,0 23-500 0,0-32 79 0,0-7-76 16,0 0-182-16,0-6-212 0,0-7-13 16,0-4-1019-16,24-19 1454 0</inkml:trace>
  <inkml:trace contextRef="#ctx0" brushRef="#br0" timeOffset="73205.6324">25912 8373 4834 0,'0'0'131'0,"34"0"120"15,-14 0 150-15,5 0 61 16,8 17-22-16,53-4 56 0,-38-13-480 0,2 16-226 16,2-16-262-16,-6 12-382 0,36-4-1794 15,-52-2 1350-15,-3-6 385 0</inkml:trace>
  <inkml:trace contextRef="#ctx0" brushRef="#br0" timeOffset="74095.2411">27337 7943 2492 0,'16'-18'343'0,"-8"17"47"16,-2-4 137-16,0 0-5 0,-4 2 14 16,5 3 468-16,-5 0-532 0,-2 17 8 15,4-17-35-15,-1 38-37 0,4 23 88 16,-5-23-420-16,1 7-76 0,-1 5 0 15,-2 5 0-15,0 2 0 0,0 0 0 16,0 65 0-16,-19-9 0 16,19-66 0-16,-17 25 0 15,17-29 0-15,0-31 0 0,0-9 0 0,24-1 0 16,-24-2 0-16,20-31 0 0,-20 12 0 16,19-9 0-16,-19-7 0 0,15-5 0 15,-15-7 0-15,12-60 0 0,-12 44 0 16,0-3 0-16,0-6 0 0,0 7-66 15,-21-69-137-15,21 72 75 0,0 2 29 16,0 11 14-16,0 1-22 0,0 13-12 0,21-35-112 16,5 41 128-16,-8 6 37 0,1 3 24 15,3 5 26-15,2 3 8 16,26 1 7-16,-25 11-1 0,-1 0 0 0,-1 0 3 16,-5 33-27-16,7 7 32 0,-21-15-3 15,-4 2 34-15,0 7-27 0,0 0 19 16,-25 36 61-16,-8-33-43 0,12-2-14 15,-1 2 1-15,-1-1-24 0,-1-4 9 16,-20 21 16-16,23-30-26 0,5-5-1 16,4-3-4-16,1-6-12 0,2-1-26 15,5-8-1-15,4 0-26 0,0 0-11 16,0-25-44-16,21 25-2 0,2-25-54 16,-23 2 152-16,33 23 11 0,-14-13 2 15,2 13 9-15,17 0 16 0,-20 0 41 0,0 19 28 16,-2-19 12-16,-1 27 47 0,-4-7-4 15,5 21 120-15,-10-23-145 0,-2 1-19 16,-4 3-3-16,0 0 8 0,0 16 131 16,-25-20-163-16,25-1-25 0,-27 1-46 15,6 0 2-15,-1-2-2 0,-25 4 0 16,20-11 0-16,0-4 0 0,0-3-40 16,-1-2-61-16,-21 0-382 0,25-23 63 15,3 23-191-15,2-27-176 0,4 9-291 16,5-1-165-16,6-22-1135 0,4 23 1692 15</inkml:trace>
  <inkml:trace contextRef="#ctx0" brushRef="#br0" timeOffset="74471.5077">28289 7882 2423 0,'6'0'464'0,"-5"0"13"0,0 0 175 16,0 0-40-16,-1 0-16 0,0-19 379 15,0 19-569-15,-25 0-16 0,25 0-44 16,-29 0 15-16,12 29-105 0,-27 16-23 16,19-11-233-16,4 3 0 0,3 7 0 15,-2 6 0-15,4 1 0 0,3 7 0 16,3 60 0-16,10-6 0 16,0-63 0-16,47 38 0 0,-20-55-109 0,3-6-218 15,1-4-319-15,1-9-397 0,-1-5-340 16,28-8-1644-16,-34-21 2022 0</inkml:trace>
  <inkml:trace contextRef="#ctx0" brushRef="#br0" timeOffset="74743.2016">28611 8050 4576 0,'17'-12'322'0,"-17"6"29"0,0 1 148 16,22 2 41-16,-22 3-6 16,0 0 6-16,11 21 105 0,-11 12-474 0,0-7-158 15,0 3-13-15,0 5 0 0,0 4 0 16,-18 43 0-16,-5 9 0 16,23-47 0-16,-16-1 0 0,1 26 0 15,15-40 0-15,0-2-115 0,0-5-149 16,0-2-183-16,0-5-268 0,0 5-1078 15,20-18 722-15,-20-1-84 0,19 0 75 0,-19-25 237 16</inkml:trace>
  <inkml:trace contextRef="#ctx0" brushRef="#br0" timeOffset="75230.806">28537 8017 3506 0,'-19'-10'132'0,"2"3"104"0,3 0 99 16,-1-3 62-16,9 1-56 0,-9-13 198 0,13 13-318 15,2-2-50-15,0-2-50 16,22 5-36-16,8-11-41 0,-7 9-45 16,4-2-5-16,1 3-6 0,6 1-18 0,3 1-79 15,32-3 18-15,-32 7 50 0,-2 2 77 16,-1 1-69-16,-8 0 10 0,11 25 26 15,-25-25-5-15,-5 28 0 0,-2-9-19 16,-5 0 26-16,0 7 60 0,-24 33 154 16,-7-32-126-16,12 5-27 0,-4 5-15 0,-3-2-40 15,-53 69 38 1,53-71-51-16,-25 20-1 0,32-31 6 16,4-2-3-16,4-6-17 0,4-1-35 15,3-1-191-15,4-12 56 0,0 0 7 16,24 0 70-16,-24 0-62 0,28-25 46 0,6 5-149 15,-17 20 235-15,2-16 15 0,-2 16 25 16,0 0 39-16,9-13 120 0,-14 13-43 16,-2 0 52-16,-1 0 7 0,-4 32 39 15,-2-32-1-15,3 52 97 0,-3-29-232 16,0 2-26-16,2-3-41 0,-3 3-1 16,11 21-99-16,-7-26-75 0,2 2-98 15,3-8-96-15,0-1-166 0,2-4-166 16,19-4-926-16,-15-5 775 0,-2 0 85 0,3-19 218 15,-1 19 101-15</inkml:trace>
  <inkml:trace contextRef="#ctx0" brushRef="#br0" timeOffset="75463.3864">29110 8231 4197 0,'-21'23'201'16,"21"-23"59"-16,-28 22 80 0,28-8-27 15,-36 23 284-15,26-13-341 0,10-1-48 16,-14 3-66-16,14-2-35 0,0 5-51 0,0 19-28 16,0-24-22-16,23-3-30 0,-23-2 5 15,29-3-31-15,9 6-129 16,-17-16-10-16,2-2-8 0,-2-2-127 0,-1-2-72 16,-1 0-131-16,11 0-793 0,-21-17 616 15,-1 17-1-15,-5 0 18 16,1-17 58-16,-4 17 176 0</inkml:trace>
  <inkml:trace contextRef="#ctx0" brushRef="#br0" timeOffset="75661.1627">29039 8424 3522 0,'0'0'184'0,"0"0"158"0,18 16 106 0,-18-16 112 15,22 0-89-15,5 0 26 0,-13 0-398 16,1 0-117-16,0 0 3 0,0 0-129 16,-4 0-98-16,6 0-610 0,-17 0 153 15,7 0-144-15,-7-16-175 0,3 16 37 16</inkml:trace>
  <inkml:trace contextRef="#ctx0" brushRef="#br0" timeOffset="75824.2911">29016 8286 4343 0,'0'0'137'0,"0"17"68"0,0-17 63 15,0 0 97-15,29 12 152 0,8-12-365 16,-13 0-146-16,1 0-157 0,3 0-184 16,28 0-1218-16,-31 0 343 0,-1 0 22 15,-3-21 370-15</inkml:trace>
  <inkml:trace contextRef="#ctx0" brushRef="#br0" timeOffset="76046.1737">29489 7890 3437 0,'-16'0'174'0,"16"0"179"15,0 18 114-15,0 14 748 0,0-8-682 16,0 5 0-16,0 5-104 0,-7 4-38 15,-7 57 60-15,3-47-367 0,-4 11-43 16,-4-4-52-16,-3 4-10 0,-1-4-18 0,-17 40-211 16,25-52 33-16,2-6-120 0,7-8-178 15,3-5-189-15,3-3-1337 16,0-16 840-16,29-5 19 0,-29 0 377 0</inkml:trace>
  <inkml:trace contextRef="#ctx0" brushRef="#br0" timeOffset="76280.2545">29693 7832 3956 0,'0'0'208'0,"0"21"114"0,0-21 163 16,-22 51 791-16,22-27-622 0,0 8-80 0,-16 2-199 15,16 10-118-15,0 4-173 0,-16 52-84 16,-3 15 0-16,4-58 0 15,-16 53 0-15,2-21 0 16,17-45 0-16,3 16-326 0,9-40-241 16,0-6-345-16,20-2-3339 15,-20-12 3115-15,21 0 504 0</inkml:trace>
  <inkml:trace contextRef="#ctx0" brushRef="#br0" timeOffset="76562.1709">29987 7986 3890 0,'0'0'285'15,"-15"20"125"-15,15-20 138 0,0 33 0 16,0-11-30-16,0 43 378 0,-11-26-536 15,11 3-52-15,0 4-95 0,-6 1-56 0,-5 56-99 16,3-50-58-16,-2 2 0 0,1-2 0 16,-4-6 0-16,3-2 0 0,-7 32-107 15,10-47-108-15,5-8-134 16,-1-6-229-16,3-8-126 0,0-2-1394 0,0-6 820 16,0 0 42-16,22-26 392 0</inkml:trace>
  <inkml:trace contextRef="#ctx0" brushRef="#br0" timeOffset="77010.7961">29908 8088 4576 0,'0'-19'92'0,"-15"6"63"0,15-4 58 0,0-9 351 15,0 9-305-15,0 2-28 0,0-4-80 16,26 10-46-16,11-7-55 0,-12 7-61 15,-1 6-14-15,5 2 25 0,1 1 0 16,30 21 22-16,-33-21-27 0,-4 29 3 16,-4-9-1-16,-3 3 6 0,-4 2-39 0,-1 28 59 15,-11-24 2-15,0-2 67 16,0 0-6-16,-31 2 29 0,-6 24 117 16,13-24-160-16,-1 0-5 0,-2-3-38 0,0-2-23 15,-1 1 11-15,-24 18-30 16,26-22 17-16,4-4-4 0,1-1-4 0,7 2-5 15,-7 10-45-15,16-16 9 0,2 2-10 16,3-4 1-16,0 0-5 0,0-1 15 16,25 3 0-16,0-9 37 0,-25 8 5 15,33-6 0-15,-16 0 7 0,16 7 67 16,-17-2-2-16,-4 2 20 0,-1 3 1 16,-2-7 39-16,-2 3-2 0,-2 25 48 15,-1-14-134-15,-1-5-20 0,0-2 6 16,0-1-28-16,6 23-158 0,-4-25-23 0,0-5-172 15,5 0-143-15,-2 0-132 0,2-7-235 16,10 0-922-16,-7 0 777 0,0-25 158 16,-1 25 252-16</inkml:trace>
  <inkml:trace contextRef="#ctx0" brushRef="#br0" timeOffset="77290.8483">30382 8524 4437 0,'2'-6'204'0,"-2"6"538"16,0 0-149-16,0 0-89 0,0 0 25 16,0 0-19-16,-22 0 65 0,22 0-478 0,-17 28-97 15,17-28 0-15,-14 25 0 16,14-5 0-16,-12-3 0 0,0 19 0 0,12-20 0 16,-7 0 0-16,7 1 0 0,-5-3 0 15,5-2 0-15,0-4 0 0,0 1 0 16,20 3 0-16,-20-11 0 0,21-1 0 15,-5 0 0-15,-1 0-44 0,22 0-276 16,-21-16 6-16,2 16-83 0,-4 0-85 16,2 0-103-16,-7 0-121 0,11 0-1032 0,-11 0 681 15,2 0 100-15,0-14 227 16,-1 14 150-16</inkml:trace>
  <inkml:trace contextRef="#ctx0" brushRef="#br0" timeOffset="77583.7398">30730 7879 3082 0,'0'27'265'0,"0"3"668"0,0-9-360 15,21 3-101-15,-21 6-99 0,26 6 43 16,2 48 184-16,-15-40-436 0,-2 5-11 16,-11-1-33-16,12 2 10 0,-12 2-25 15,0 49 29-15,-29-47-121 0,8-2-5 16,-5-5-49-16,2 3-1 0,-34 33-229 16,31-47-50-16,3-5-168 0,2-4-260 15,6-6-365-15,5-6-289 0,4-3-967 16</inkml:trace>
  <inkml:trace contextRef="#ctx0" brushRef="#br0" timeOffset="77920.7657">31074 7572 4839 0,'0'81'436'0,"24"-31"37"15,-24 15 126-15,29 9-52 0,-13 15 2 16,-1 7-184-16,3 120-3 0,-18-103-341 0,0 10-21 16,-30 1 0-16,-1-3 0 0,-62 107-469 15,34-124-231-15,-10 0-462 0,-9-10-404 16,-5-6-161-16,-3-12 379 0</inkml:trace>
  <inkml:trace contextRef="#ctx0" brushRef="#br0" timeOffset="99195.7919">6141 8240 1809 0,'0'-6'101'16,"0"5"109"-16,0-1 94 0,0-1 177 16,0 3 75-16,0 0 568 0,0 0-633 15,0 0-24-15,0 20 15 0,23-20 49 16,-4 43 436-16,-19-23-639 0,19 6-117 15,-19 8-115-15,21 2-63 0,-11 8-33 16,1 4 0-16,6 59 0 0,3 1 0 16,-13-59 0-16,7 37 0 15,-10-25 0-15,1-40 0 0,-2 9-535 16,0-20-89-16,1-5-273 16,1-3-183-16,6-2-257 0,0-22-1147 15,-3 22 1719-15</inkml:trace>
  <inkml:trace contextRef="#ctx0" brushRef="#br0" timeOffset="99657.175">6110 8293 2608 0,'-6'-7'170'0,"1"2"177"0,2-1 142 15,1 1 72-15,0-1-98 0,2-4 77 16,0 5-369-16,0 1-58 0,0-3-30 15,27-3-39-15,6-7-30 0,-13 9-27 16,4-1 8-16,4 0 1 16,2 2-1-16,2 1 2 0,33 1-14 0,-34 5 19 15,-5 0-2-15,1 0 9 0,-4 25-35 16,13 8-11-16,-26-13 62 0,-6 4 102 16,0 1 72-16,-4 1 13 0,0 1 32 15,-29 21 201-15,29-21-270 0,-33-1-17 16,12-2-29-16,1-1-32 0,-19 22 40 15,20-24-105-15,0 0-20 0,4-4-4 0,2-1-9 16,4-5 2-16,-1 3-21 0,6-10-27 16,4 1-27-16,0-3-40 0,0 1 31 15,0-1-61-15,0-1 145 0,21 2-15 16,-21 1 42-16,24-1-15 0,-9 0 5 16,19 14 109-16,-16-6-23 0,-1 1 56 15,2 2 35-15,-1 6 20 0,14 28 66 16,-18-24-240-16,-3 0-41 0,2 3 0 15,8 0 0-15,-9-3 0 0,5 7 0 16,-2-17-17-16,-6-4-183 0,4-5-199 16,-5-2-280-16,-8-3-1129 0,20 0 740 0,1-25-39 15,-21 25-38-15,19-31 218 16</inkml:trace>
  <inkml:trace contextRef="#ctx0" brushRef="#br0" timeOffset="99878.8334">6722 8547 4376 0,'0'0'152'0,"23"0"104"0,-23 0 209 0,0 22 206 15,0-22 1-15,18 42 515 16,-18-21-904-16,0-2-154 0,0 4-129 16,0-4 0-16,10 29 0 0,-10-26 0 0,0 0 0 15,7-3 0-15,-7 0 0 0,0-2-122 16,0 10-537-16,0-18 4 0,0-1-30 15,0-7-181-15,0 0-163 0,0-1-1108 16,0 0 1228-16,0-26 277 0</inkml:trace>
  <inkml:trace contextRef="#ctx0" brushRef="#br0" timeOffset="100292.1768">6619 8526 3622 0,'0'-5'258'0,"0"2"112"15,0-1 62-15,0 1-10 16,0 2-71-16,23-5 143 0,-23 3-337 0,19 1-92 16,-4-1-83-16,3 2-3 0,18-2 21 15,-19 3 51-15,4 0-14 0,-2 0-98 16,1 0-13-16,2 19-14 0,12-19-75 16,-18 20 122-16,-7-20 15 0,-2 16 18 15,-1-5 10-15,-6 8 15 0,0-7-16 16,-21-1 2-16,21 0 6 0,-28 0-2 0,28 0-18 15,-48 16-6-15,31-15 22 16,17-3-26-16,-23 0 22 0,23 1-28 16,-14 6-2-16,14-11-69 0,0-2 42 0,0-1-18 15,0-2-69-15,21 0 66 16,15 0-29-16,-14 0 116 0,1 0 1 0,3 0 12 16,0 0 38-16,22 18 157 0,-29-18-56 15,-4 0 35-15,2 26 11 0,-9-13 14 16,-8 3-18-16,0 11 74 0,0-10-196 15,-27 0-37-15,27 1-26 0,-38-3-7 16,-11 14-3-16,22-16-30 0,-1-1-53 0,5-2-88 16,-1-2-153-16,0-4-75 0,-10 1-797 15,22-5 400-15,2 0-182 16,4-22-132-16,6 22 189 0</inkml:trace>
  <inkml:trace contextRef="#ctx0" brushRef="#br0" timeOffset="100684.1651">7816 8053 2147 0,'0'0'113'0,"0"0"487"0,0 0-27 15,0 18 23-15,-26-18-1 0,26 16 2 16,-51 12 424-16,25-10-561 0,0 6 15 16,-3 2-74-16,4 10-83 0,-2 5-98 15,-10 57-145-15,2 30-75 0,22-62 0 16,6 80 0-16,7-4 0 15,0-72 0-15,36-5 0 16,27 59 0-16,16-31 0 0,-36-55 0 16,41 30 0-16,-13-21 0 15,-47-27 0-15,17 1-150 0,-27-8-287 16,-5-7-342-16,-9-5-472 0,0-1-376 16,0 0 16-16</inkml:trace>
  <inkml:trace contextRef="#ctx0" brushRef="#br0" timeOffset="103688.8772">8285 8414 1902 0,'0'-8'142'0,"0"0"82"0,0 3 126 16,0 0 629-16,-18 2-466 0,18 3-80 15,0-2-78-15,0 2-32 0,0 0-26 16,0 0 383-16,0 0-351 0,0 0-19 16,0 24-13-16,0-24 22 0,0 54 216 15,0-28-395-15,0 10-77 0,0 1-63 16,0 2 0-16,0 5 0 0,0 3 0 16,0 48 0-16,0-47 0 0,0-5 0 15,0-4 0-15,0-4 0 0,0-4 0 16,0-7 0-16,0-5 0 0,0 1 0 15,0-15 0-15,0-5 0 0,0-33 0 16,21-10 0-16,-21 12 0 16,21-42 0-16,-21 35 0 0,0-11 0 15,0-2 0-15,0-4 0 0,0-6-20 0,0-57-151 16,0 54 32-16,-21 7-11 16,21 1 29-16,-19 4 31 0,19-40 4 15,-13 55 76-15,13 2 7 0,0 6 5 0,0 3 1 16,0 8-6-16,0-11 1 0,21 20 2 15,-21 4 3-15,15 3-4 0,-15 2 0 16,26 20 3-16,-3-20 1 0,-5 29 0 16,2-11-17-16,-2 3 9 0,0 1 2 15,10 28 21-15,-12-28-7 0,-4 2-6 16,-4-1-4-16,1 2 17 0,-4 18-9 16,-5-23 19-16,0 2-22 0,0 0-1 15,-21-1 7-15,21-1-36 0,-53 16 23 16,33-20-1-16,-3-3 0 0,2 2 2 15,3-8-4-15,-10 4-26 0,28-11-47 16,-14 1-5-16,14-1-45 0,0 0-68 16,0 0-10-16,19 0-307 0,-19-19 290 0,30 19 54 15,-6 0 66-15,2 0 42 0,29 0-8 16,-25 0 65-16,2 0-23 0,-2 0 60 16,-7 0 10-16,3 0 26 0,15 18 205 15,-25 4-93-15,-8-4 28 0,-5-1-2 16,-3 4 2-16,-19 21 117 0,19-20-202 0,-42 2-20 15,15-2-8-15,1-1-5 16,1-4-30-16,-37 12-2 0,28-14-63 16,2-3-11-16,3-5-43 0,2 0-21 0,-26-3-262 15,34-4 68-15,7 0-210 16,5 0-120-16,4-22-311 0,3 22-110 0,20-44-1285 16,-20 26 1508-16,36-2 225 0</inkml:trace>
  <inkml:trace contextRef="#ctx0" brushRef="#br0" timeOffset="104213.1459">8787 8081 2259 0,'19'-7'96'0,"-19"1"98"0,13 5 736 16,-13 1-360-16,0 0-10 0,0 23-109 15,0-23-53-15,0 49 265 0,0-28-381 16,0 8-45-16,-15 0-34 0,15 3 20 16,0 4 0-16,0 43 209 0,0-37-236 15,0 4-62-15,0-2-42 0,0-1-44 16,0 37-48-16,0-46 0 0,0-3 0 15,0-4 0-15,0-6 0 0,0-4 0 16,0 10 0-16,0-22 0 0,19-2 0 0,-19-3 0 16,0 0-86-16,13-24-281 0,-13 4 88 15,0 20 25-15,16-31-12 0,-16 11-20 16,11 0 1-16,4-18-210 0,-4 19 346 16,0 2 56-16,1 2 44 0,-2 3 39 15,15-1 64-15,-14 9 32 0,-1 0 29 16,3 4 23-16,-6 0 37 0,2 0 7 0,8 0 190 15,-12 18-217-15,0-18-28 16,-2 16-20-16,2-16 22 0,-1 18 108 16,-2 2-135-16,-1-8-20 0,1 0-41 0,-1 1-6 15,0 0-25-15,0 14-27 0,-1-17 15 16,0-1 11-16,0-1-89 0,0 0-71 16,0 3-525-16,0-8 150 0,0 0-150 15,0-2-259-15,0-1-128 0,0 0-149 16,24 0-606-16</inkml:trace>
  <inkml:trace contextRef="#ctx0" brushRef="#br0" timeOffset="104405.7542">9199 8562 2637 0,'0'0'116'0,"0"19"242"15,0-19 195-15,0 30 697 0,0-19-793 16,0 0-126-16,0 1-56 0,0 2-41 15,0 11-29-15,17-14-184 0,-17 0-26 16,0-5-41-16,14 2-69 0,-14-2-123 16,0 0-523-16,0-5 104 0,0-1-141 15,0 0-188-15,14 0-159 0</inkml:trace>
  <inkml:trace contextRef="#ctx0" brushRef="#br0" timeOffset="104558.177">9296 8351 2797 0,'0'-2'107'16,"0"2"142"-16,0 0 83 0,0 0 31 15,0 0 12-15,0 0-417 0,0 16-165 16,0-16-189-16,0 0-195 0,0 0-254 16,0 0-679-16</inkml:trace>
  <inkml:trace contextRef="#ctx0" brushRef="#br0" timeOffset="104986.1774">9438 8090 3033 0,'0'22'208'0,"0"-22"228"16,0 31 103-16,-16-14 145 0,16 5-58 15,0 22 322-15,0-18-596 0,0 3-108 16,0-2-51-16,23 5 0 0,-23 33 205 15,0-34-238-15,0 5-50 0,0 0-58 16,21-1-37-16,-21-1-15 0,18 24 0 16,-18-32 0-16,0-4 0 0,0-5 0 15,11-5 0-15,-11 3 0 0,0-10 0 0,6-5 0 16,-6 0-22-16,6 0-57 16,-4-18-110-16,8-13-374 0,-7 13 225 0,4-7 32 15,1 5-38-15,1-2-7 0,15-19-169 16,-11 29 400-16,3-1 64 0,1 6 39 15,1 7 39-15,2-7 55 0,13 7 159 16,-18 0-80-16,-2 0 5 0,-3 27-4 16,-2-27 18-16,0 41 135 0,-7-24-149 15,-1 0-16-15,0 2-1 0,0-2-22 16,-19 1-36-16,-6 12 7 0,9-19-80 16,-1 3-5-16,0-4-24 0,-4 2 1 0,-18 0-116 15,21-10-15-15,2-2-98 0,0 0-142 16,2 0-138-16,2-19-286 0,-3-7-1353 15,13 12 935-15,2-3 348 0</inkml:trace>
  <inkml:trace contextRef="#ctx0" brushRef="#br0" timeOffset="105702.7649">10395 8379 2390 0,'0'0'98'0,"0"0"119"15,-14 0 171-15,14 0 709 0,0 0-603 16,0 19-74-16,0-19-57 0,0 19 40 15,0 13 428-15,0-9-457 16,0 6-23-16,26 5-44 0,-26 6-62 0,23 0-93 16,2 42-91-16,-25-36-61 0,20-8 0 15,-20-5 0-15,18-4-13 0,-6 13-256 16,-12-26-54-16,8-2-170 0,-8-9-149 16,0 2-162-16,0-6-192 0,0-1-1227 15,0 0 1156-15,-20-24 338 0</inkml:trace>
  <inkml:trace contextRef="#ctx0" brushRef="#br0" timeOffset="105857.8674">10221 8630 3117 0,'21'0'223'0,"-21"20"183"0,38-20 155 16,20 19 612-16,-25 2-813 0,3-21-152 15,0 20-193-15,3-20-127 0,40 8-593 16,-44-8 10-16,0 0-249 0,-2 0-203 0,-1 0 15 15,-3-28 366-15</inkml:trace>
  <inkml:trace contextRef="#ctx0" brushRef="#br0" timeOffset="106534.1717">10909 8383 4779 0,'0'19'706'0,"0"3"315"16,0-6-599-16,0 3-15 0,22 4-63 16,-22-4-68-16,21 12-103 0,-1 46-110 15,-20-36-63-15,19 7 0 0,-19 2 0 16,11 3 0-16,-11 3 0 0,8 46 0 0,-8-5 0 16,0-59 0-16,0 28 0 15,0-23 0-15,0-28 0 16,0-3 0-16,0-3 0 0,0-9 0 15,0 0 0-15,0 0 0 0,0-31 0 16,0 9 0-16,0-3 0 0,25-5 0 16,-25-48 0-16,0 32 0 0,0-5 0 15,0-4 0-15,0-6-72 0,0-69-244 16,-19 65 97-16,19 1 41 0,0 1 37 16,0 5 22-16,0 5 13 0,0-39-83 15,0 51 115-15,25 2 20 0,-25 10 62 16,33 1-25-16,8-11 20 0,-19 31-24 15,2-1 35-15,-1 5-3 0,-3 4-2 0,-1 0-6 16,16 23-5-16,-19-23 2 0,-7 31 4 16,2-11-2-16,-4 4 0 0,2 30 5 15,-9-26-3-15,0 1-22 0,0 2 20 16,-19 1-8-16,19-2 16 0,-47 32 47 16,28-33 4-16,-3 3-55 0,3-4-4 15,-2-3-37-15,-14 15 6 0,20-24 24 0,3 1 31 16,2-8-93-16,10-5-75 0,-8-3-103 15,8-1-428-15,0-22 330 0,0 22 5 16,28-26-13-16,-28 26-18 0,53-26-197 16,-32 10 436-16,3 16 80 0,1 0 56 15,-1-11 52-15,-1 11 58 16,18 0 336-16,-23 27-176 0,-2-27-8 16,-2 28-61-16,-4-9 2 0,3 15 111 0,-12-17-154 15,-1 5-4-15,0-1 2 0,0 1 25 16,-24-2-54-16,-6 19 60 0,10-19-131 15,-2-2 0-15,-2-1-41 0,0-2 24 16,-30 11-135-16,27-17-43 0,0-1-136 16,-2-6-103-16,5-1-231 0,5-1-259 15,-15-29-1248-15,24 8 1097 0,5-4 341 0</inkml:trace>
  <inkml:trace contextRef="#ctx0" brushRef="#br0" timeOffset="106941.1112">11973 8110 1452 0,'6'0'141'0,"-6"0"111"16,0 0 81-16,0 0 118 16,0 0 20-16,0 0 553 0,0 0-565 15,0-17-92-15,-17 17-62 0,17 0 28 0,-20 0 41 16,-8 18 405-16,11 7-422 0,-1 4-14 15,-2 5-45-15,-3 10-53 0,-19 58-38 16,5 38-207 0,22-67 0-16,5 79 0 0,10-11 0 15,32-74 0-15,-6-12 0 0,56 42 0 16,-38-62-273-16,2-7-368 0,2-6-463 16,-2-8-559-16,38-1-1519 0</inkml:trace>
  <inkml:trace contextRef="#ctx0" brushRef="#br0" timeOffset="107475.68">12416 8276 2540 0,'0'-4'97'15,"0"2"143"-15,0 0 176 0,0 2 175 16,11 0 502-16,-11 0-627 0,0 25-39 15,10-7 22-15,-4 8 44 0,0 5-3 16,7 52 185-16,-5-37-502 0,-2 10-132 16,-3 4-41-16,8 1 0 0,-11-3 0 15,0 58 0-15,0-15 0 16,-18-64 0-16,18-4 0 0,-16 10-15 16,16-30-191-16,0-3-195 0,0-8-266 15,0-2-1818-15,0-28 1697 16,16 10-80-16,-16-33-833 0,0 17 1108 15</inkml:trace>
  <inkml:trace contextRef="#ctx0" brushRef="#br0" timeOffset="107936.1691">12328 8357 2823 0,'-6'-8'283'0,"1"2"188"0,-1 0 117 15,2 1-96-15,0-1-8 0,-2-6 194 16,4 4-328-16,1 0-161 0,1-1-69 0,0-1-34 15,0-12-32-15,25 13-48 16,-25 1-5-16,23-4-1 0,-8 3-14 16,4 1 11-16,23 1-24 0,-15 4 25 15,-2 1-38-15,5 2-22 0,-1 0-20 16,13 24-85-16,-26-24 131 0,0 27 7 0,-5-9 30 16,-4 0 23-16,-3-1-17 0,-4 31 25 15,0-25-23-15,0-2 30 0,-29 4 21 16,29-2 13-16,-46 23 73 0,27-28-74 15,0 3-8-15,-3-4-19 0,2 2 2 16,-1-4-37-16,-12 7 4 0,20-12-17 16,-1-3 0-16,5-5-25 0,5 0-24 0,0-2-157 15,4 0 74-15,0-19-14 0,24 19 25 16,-24 0 41-16,36-17 37 0,4 17 46 16,-17 0 36-16,1 0 38 0,-3 0 53 15,3 0 49-15,12 20 182 0,-19 14-187 16,-4-13-13-16,-3 3-2 0,0 1 18 15,-4-1 3-15,1 28 162 0,-3-24-207 16,-2-4-46-16,4 2-51 0,0-1-45 16,-1 14-168-16,-1-23-23 0,3-1-100 15,-3-5-119-15,1-1-177 0,-2-5-92 16,8-4-1094-16,-5 0 870 0,6-21-37 16,-4 21 131-16,7-30 151 0</inkml:trace>
  <inkml:trace contextRef="#ctx0" brushRef="#br0" timeOffset="108183.8393">12962 8577 2778 0,'0'-1'332'0,"0"1"105"0,0 0 108 16,-23 0-9-16,23 22-36 0,-19-22-123 16,-6 44 272-16,25-26-379 0,-21 3-51 15,21 4-54-15,-11 1-19 0,11 29 70 16,0-27-135-16,0 1-48 0,0 1-3 0,0-5-10 15,22-2-17-15,5 19 22 16,-11-24-33-16,5-6-16 0,-2-4-34 0,2-3-56 16,2 0-79-16,17-3-482 0,-22-2 210 15,-5 0-98-15,1-24-144 0,-5 24-76 16,0-22-982-16,-9-7 947 0,0 29 206 16,0-24 253-16</inkml:trace>
  <inkml:trace contextRef="#ctx0" brushRef="#br0" timeOffset="108389.8042">12845 8739 2533 0,'0'0'85'16,"0"0"52"-16,0 0 140 0,0 0 181 16,18 0 470-16,7 0-559 0,-10 0-174 15,6 0-61-15,-1 0-81 0,3 0-42 16,22 0-101-16,-26 0 0 0,0 0-96 15,-6 0-134-15,-4 0-125 0,-2 0-96 16,-7 0-607-16,0 0 516 0,0 0 33 16,0 0 82-16,-31 0 123 0</inkml:trace>
  <inkml:trace contextRef="#ctx0" brushRef="#br0" timeOffset="108557.098">12879 8592 2703 0,'16'-4'127'0,"-1"2"157"0,4-1 142 16,23 1 564-16,-20 2-692 0,-1 0-127 15,-2 0-165-15,2 0-139 0,-3-4-222 16,14-6-911-16,-19 4 358 0,-2-1 6 16,3-2 216-16</inkml:trace>
  <inkml:trace contextRef="#ctx0" brushRef="#br0" timeOffset="108789.2874">13370 8182 2663 0,'0'0'151'0,"0"0"209"16,0 21 791-16,0 14-598 0,-23-8-4 15,23 7-47-15,-17 7 38 0,17 9-2 16,-35 61 230-16,18-45-538 0,0 4-91 15,-3-1-96-15,2-2-39 0,-17 50-4 16,25-70-72-16,3-3-89 0,3-10-125 16,4-13-174-16,0-1-154 0,25-6-1121 0,-25-12 612 15,26-2-137-15,-8 0 155 0,3-37 296 16</inkml:trace>
  <inkml:trace contextRef="#ctx0" brushRef="#br0" timeOffset="109021.1874">13623 8020 3041 0,'2'0'205'0,"-2"33"680"0,0-8-293 16,0 4-57-16,-23 0-45 16,23 13 9-16,0 6-3 0,-17 58 233 0,1-43-433 15,5 3-97-15,-3 4-69 0,-1 0-42 16,-26 63-82-16,23-73-6 0,0 1 0 15,3-12 0-15,3-6-75 0,5-6-117 16,-2 15-674-16,9-37 171 0,0-5-250 16,0-9-212-16,0-1-217 0,27-36-815 15</inkml:trace>
  <inkml:trace contextRef="#ctx0" brushRef="#br0" timeOffset="109299.16">13917 8196 2848 0,'3'0'200'16,"-3"19"712"-16,0-19-312 0,0 30-60 15,0-7-66-15,0 7-3 0,-21 41 382 16,21-26-538-16,-16 4-43 0,16 6-3 15,-15-2-59-15,15 6-62 0,-23 55-69 16,12-59-79-16,1-4 0 0,2-6 0 16,8-7-31-16,-7 24-319 0,7-40-4 0,0-6-221 15,0-6-131-15,0-5-297 0,19-5-218 16,-2-20-1281-16,-17 20 1668 0</inkml:trace>
  <inkml:trace contextRef="#ctx0" brushRef="#br0" timeOffset="109761.1598">13795 8306 3311 0,'-6'-10'261'0,"-1"0"111"0,1-2 85 0,4 1-84 16,2-14 8-16,0 13-328 0,19-3-20 15,-19 0-32-15,32 1 9 0,-6-1-10 16,29-9-9-16,-26 19-1 0,3 0 20 15,-3 5-2-15,2 0-4 0,23 44 0 16,-36-25-5-16,-2 9-8 0,-5 1 34 16,-4 7 21-16,-7-3 8 0,0 40 153 15,-25-36-80-15,25 3 15 0,-35-4-22 16,12-1-23-16,-27 28 23 0,23-33-99 0,2-5 4 16,-3 3-5-16,5-5 7 0,-4-2 0 15,-9 14-23-15,20-18 1 0,5-3-16 16,4-2-18-16,7 1-68 0,0 3-116 15,0-12 54-15,18 2 79 16,-18-5-59-16,29-1-35 0,-10 1 105 0,21-1-25 16,-15 0 144-16,0 0-58 0,1 0 96 15,0 0 54-15,20 22 358 0,-23 3-230 16,-4-25 6-16,-2 28-57 0,-4-13 15 16,-2 8-33-16,-4 11 105 0,-5-18-220 15,1 0-51-15,-3-3-26 0,0 0-53 16,0 8-197-16,0-14-38 0,0 0-125 0,0-5-101 15,0 1-148-15,0-3-160 16,0 0-978-16,0-19 870 0,0 19 115 0,22-27 196 16,-22 10 229-16</inkml:trace>
  <inkml:trace contextRef="#ctx0" brushRef="#br0" timeOffset="110064.8747">14409 8707 2390 0,'0'0'311'0,"0"0"67"0,0 0 201 16,0 0-30-16,0 0 57 0,0 0-61 16,-24 20 347-16,24-1-505 0,-19-7-80 15,19 2-56-15,-13-1-6 0,4 26 162 16,-6-19-254-16,6 5-54 0,-21 41-7 16,18-45-92-16,2-2 0 0,-1 1 0 15,5-3 0-15,-2 7 0 0,8-17 0 16,-2 3-17-16,2-5-35 0,0-4-24 15,22-1-177-15,7 0 113 0,-29-20-28 16,32 20 9-16,-9 0-10 0,2-22 14 16,24 8-95-16,-27 14 126 0,1-11-18 15,0 11-76-15,-2 0-93 0,6-10-356 16,-18 10 198-16,-2 0-87 0,-6 0-147 0,0-7-231 16,4 7 32-16,-1-14-439 0</inkml:trace>
  <inkml:trace contextRef="#ctx0" brushRef="#br0" timeOffset="110361.0839">14699 8124 3110 0,'0'0'478'0,"0"0"-14"16,25 19 63-16,-25-19-106 0,29 31-17 16,-11-6-103-16,22 36 234 0,-19-22-343 15,-3 6-56-15,-1 3-49 0,-6 5 17 16,-3 66 168-16,-8-60-115 0,0 3-26 16,0 3-40-16,-34-4-28 0,-11 56-47 15,20-66-71-15,-1-5-69 0,-2-1-130 16,3-7-224-16,3-7-180 0,-11 14-1414 15,21-30 817-15,12-8 90 0,-11-3 413 0</inkml:trace>
  <inkml:trace contextRef="#ctx0" brushRef="#br0" timeOffset="110695.0343">15180 7842 5052 0,'25'80'266'0,"-14"-25"-17"0,9 7 145 16,1 10-17-16,3 11-53 0,-6 6 9 16,16 115 89-16,-25-97-242 0,-7 5-77 15,-2-1-48-15,-28-1-59 0,-38 107-246 16,20-117-42-16,-122 178-1567 16,105-200 762-16,-2-5-270 0,-5-8 94 15,-15-2 262-15</inkml:trace>
  <inkml:trace contextRef="#ctx0" brushRef="#br0" timeOffset="114441.0999">4815 10038 616 0,'0'0'73'16,"-10"18"107"-16,10-18-23 0,0 0-41 15,0 0 19-15,0 0 5 0,0 0-11 16,-7 0 120-16,1 0-127 0,3 0-7 15,0 0 9-15,-4 0 6 0,2 0 101 16,0 0-113-16,1 0 12 0,4 0 19 16,0 0 9-16,0 0-26 0,22 0 35 15,-22-14-121-15,27 14-22 0,-4 0-7 0,2 0-5 16,6 0-7-16,45 0 9 0,-31 0 27 16,8 0 15-16,9 0-5 0,5 0 0 15,83 0-24-15,-65 0-19 0,13 0 0 16,7-23-8-16,5 23 0 0,8-15-4 15,131-2-72-15,-110 17 69 0,5-19-15 16,2 19 9-16,8-17 4 0,3 10-5 16,165-6 23-16,-151 7-3 0,1 0-9 15,0 5 6-15,3-2-2 0,180-1-4 16,-183 3 2-16,13 1-1 0,0-2 1 16,7 2-20-16,2-1-12 0,190-4-122 15,-183 1 46-15,3 0-20 0,2 0-15 16,2-1 6-16,5-2 10 0,201-4-80 0,-203 5 134 15,4 1 40-15,-3 0 11 0,-1 1 3 16,189-2 10-16,-205 5 58 0,8 0 39 16,-4-1-10-16,-7 2 86 0,1 0-80 15,173-2 34-15,-184 2-116 0,0-3 12 16,-4-2-4-16,-5 1-10 0,0-4 2 16,157-9 1-16,-163 8 25 0,-8 2-20 0,-7-1 17 15,-7 2 13-15,122-2 65 0,-151 8-34 16,-1 0 9-16,-8 0 7 0,-10 0 6 15,-9 0 6-15,60 22 68 0,-84-4-100 16,-10-18-17-16,-7 20-3 0,-10-20-21 16,-7 20-8-16,12-9-11 0,-28-11-11 15,-5 0-24-15,-3 7-73 16,-5-7-76-16,1 0-451 0,-2-25 180 0,0 25-163 16,-23-26-8-16,23 9 19 0,0-1 173 15</inkml:trace>
  <inkml:trace contextRef="#ctx0" brushRef="#br0" timeOffset="117147.0926">1902 9815 409 0,'-27'0'75'0,"27"0"1"15,0 0 49-15,0 0 55 0,0 0 68 16,0 0 325-16,28 0-287 0,-28 0-23 15,0 0 59-15,0 0 88 0,0 0 63 16,0 18 488-16,0-18-574 0,0 0-74 16,0 0-10-16,0 0 10 0,0 0 337 15,0 11-336-15,0-11-23 0,20 8-20 16,-20 0 1-16,0 3-6 0,17 21 77 0,-2-10-276 16,-15 6-67-16,21 4 0 15,-12 6 0-15,1 4 0 0,-3 5 0 16,0 51 0-16,0-49 0 0,-7-2 0 0,0-5 0 15,0-1 0-15,0-11-57 0,-19 21-470 16,19-33-9-16,0-5-183 0,0-4-141 16,0-6-271-16,0-3-105 0,0-20-1010 15</inkml:trace>
  <inkml:trace contextRef="#ctx0" brushRef="#br0" timeOffset="117621.3271">1771 9801 3741 0,'0'-3'110'0,"0"-1"77"15,-24 0 49-15,24 0 3 0,-22-5 101 16,22 4-247-16,0-2-41 0,0-1-18 16,0-1-30-16,26 1-4 0,10-8-47 15,-19 8 55-15,6 3 14 0,-2 0-22 16,-21 2 35-16,68 2-52 0,-41 1 22 0,-3 0-5 15,1 0 22-15,-3 29 35 16,-3-29 52-16,10 49 126 0,-19-29-122 0,-2 0 8 16,-8 3 6-16,0-2-10 0,0 20 3 15,-25-22-97-15,25 1-13 16,-19 1-4-16,19-1 2 0,-18-3 10 0,-13 19-12 16,-5-18-6-16,36-5-6 0,-27 2 11 15,13-1-5-15,-8 6-16 0,14-13 10 16,-1 0-9-16,9-3 34 0,0 3-39 15,0-7-1-15,0 4-28 0,27-4 36 16,-27 2-5-16,26 0-6 0,-7-2 13 16,18 7 29-16,-18-5 57 0,0 4 28 15,1 6 64-15,-1 5 46 0,-2 3 8 16,10 30 159-16,-12-21-242 0,-1 7-25 0,5-1-31 16,-9-1-17-16,3 28-15 0,0-33-59 15,-5 0-37-15,1-5-70 0,-4-5-100 16,-4-4-163-16,20 2-777 0,-3-12 287 15,-10-5-86-15,3 0-191 0,0 0-30 16,0-31 365-16</inkml:trace>
  <inkml:trace contextRef="#ctx0" brushRef="#br0" timeOffset="117821.0326">2446 10357 4589 0,'0'22'166'16,"0"-8"48"-16,0-1 88 0,0-4-44 16,20 1-40-16,1 12 49 0,-21-13-245 15,0-1-15-15,0 1-8 0,0-3-56 16,0 3-246-16,0-7 19 0,0-2-205 16,0 0-249-16,0 0-168 0,0 0-215 15,20-26-504-15</inkml:trace>
  <inkml:trace contextRef="#ctx0" brushRef="#br0" timeOffset="117956.1451">2473 10129 2646 0,'0'0'45'16,"0"32"46"-16,0-12 30 0,0-1-17 16,0 0-35-16,32 18-219 0,-32-21-67 15,0-3-228-15,27-1-170 0,-27-4-51 16</inkml:trace>
  <inkml:trace contextRef="#ctx0" brushRef="#br0" timeOffset="118302.2431">2774 10423 3891 0,'-22'17'204'0,"22"0"96"15,0-3 119-15,0 15 560 0,0-14-596 16,0-4-91-16,0-1-131 0,27-2-48 15,-27-1-47-15,16-3 4 0,-16-4-65 16,0 0-25-16,15 0 21 0,-15-19-25 16,13-4-31-16,-3 23-12 0,0-33-23 15,-2 14-2-15,0-2 5 0,0 1 25 16,9-15 33-16,-9 19 28 0,4 2 2 16,-8 5-8-16,3 9 29 0,4 0 73 15,-2 0-11-15,-2 0 6 0,3 0 1 0,-1 28 22 16,2-28-10-16,11 48 74 0,-13-30-111 15,1 1-5-15,-2 3-3 0,-1-4-5 16,14 17 18-16,-4-20-65 0,-14-2-8 16,3 2-55-16,-1-3-28 0,2-1-72 15,-1 4-606-15,-5-9 220 0,-1-4-338 16,0 0-156-16,1-2-224 0,4-23-786 16</inkml:trace>
  <inkml:trace contextRef="#ctx0" brushRef="#br0" timeOffset="118528.1668">3459 10164 4790 0,'22'-7'209'0,"-5"5"-2"0,-17 0 112 16,18 0-5-16,-18 2-60 0,24-4 51 15,-15 4-263-15,0 0-42 0,-1 0-15 16,3 0-56-16,-3 0-102 0,11 0-428 16,-11 0 99-16,1 0-196 0,-3 0-139 0,-6 0-253 15,14-17-698-15</inkml:trace>
  <inkml:trace contextRef="#ctx0" brushRef="#br0" timeOffset="118734.1667">3451 10326 5030 0,'29'7'173'16,"4"-6"13"-16,-14 0 156 0,-2 0-38 15,10-1-36-15,27 0-77 0,-35 0-298 16,1 0-133-16,-4 0-141 0,-3 0-291 0,1 0-268 15,-14 0-1515-15,0 15 1522 0</inkml:trace>
  <inkml:trace contextRef="#ctx0" brushRef="#br0" timeOffset="120485.8609">8020 10594 2397 0,'0'0'88'0,"0"0"92"0,0-9 150 15,0 9 160-15,0 0 532 0,-18 0-601 16,18 0-61-16,0 17-21 0,0-17 30 16,0 34 322-16,0-17-400 0,0 2-3 15,0 2 0-15,0 6-10 0,0 2-75 0,17 37-47 16,-17-30-156-16,0 1 0 16,0 1 0-16,0 0 0 0,0 28 0 0,0-41 0 15,-18 0-82-15,18 0-172 16,0-11-267-16,-17-6-269 0,17-4-1537 0,0-4 925 15,0 0 145-15,0-24 388 0</inkml:trace>
  <inkml:trace contextRef="#ctx0" brushRef="#br0" timeOffset="120753.1643">7778 10827 3636 0,'0'0'196'15,"0"16"97"-15,0-16 130 16,28 0 142-16,-28 0-30 0,53 12 543 0,-27-2-609 16,2-10-93-16,7 0-109 0,1 12-51 15,48-9-79-15,-45-3-137 0,-3 0 0 16,-4 0 0-16,-2 0-7 0,-13 0-88 15,1 0-450-15,-17-15-48 0,-1 15-208 16,0 0-353-16,-34-11-384 0,-10 1-1063 16</inkml:trace>
  <inkml:trace contextRef="#ctx0" brushRef="#br0" timeOffset="122469.1617">6219 10628 2508 0,'18'0'147'0,"-18"0"172"0,0 0 184 15,0-11 645-15,0 11-666 0,0 0-43 16,0 0 23-16,0 0 41 0,0 0 374 15,0 19-535-15,0-19-103 0,0 29-96 16,0-9-64-16,0 6-79 0,0 32 0 16,0-22 0-16,0 3 0 0,0 5 0 15,0 1 0-15,0-2 0 16,0 0 0-16,0 2 0 0,0 35 0 0,0-27 0 16,0-36-95-16,0-5-808 15,0-12-2-15,46-50-2890 16,-46 32 2653-16,18-7 433 0</inkml:trace>
  <inkml:trace contextRef="#ctx0" brushRef="#br0" timeOffset="123033.1558">6043 10601 2458 0,'-10'-9'597'16,"-2"2"391"-16,12 2-536 0,-3 2-29 15,-1 0-58-15,0-1 7 0,0 1-40 16,4-4 194-16,0 0-361 16,0 2-69-16,0-4-43 0,27 3-19 15,7-16-26-15,-18 11-10 0,7-4-2 16,4 1-3-16,4 0 4 0,-2-1 4 0,32-12 1 15,-27 18-9-15,-4 0-1 0,1 3 10 16,-7 1-12-16,12 5 0 0,-21 0-37 16,-7 20 50-16,-3-20 16 0,-3 33 8 15,-2 11 204-15,-30 7 10 16,30-24-134-16,-53 29 77 0,34-30-121 0,-3 0-20 16,-7 2 37-16,7-3-4 0,-21 25 28 15,25-29-84-15,1 0-20 0,1-3-1 16,1-4-14-16,10-2-14 0,-9 1-101 15,13-9 40-15,-2-3-17 0,3-1 1 16,0 0 6-16,0 0-65 0,25 0 139 16,-25 0 12-16,21 0 45 0,-21 0-23 15,43 0 58-15,-29 0 8 0,2 0 27 16,-3 17 46-16,2-17 49 0,-2 30-33 16,15 12 39-16,-13-15-190 0,-3-1-12 15,0 3 0-15,4 0 0 0,-4 5 0 16,1-5 0-16,11 26 0 0,5-6 0 15,-19-28 0-15,9-1-45 16,-10-12-183-16,-1-7-174 0,1-1-257 0,-5 0-162 16,14-29-1072-16,-13 29 954 0,0-28-41 15,-1 11 92-15,-3 0 203 0</inkml:trace>
  <inkml:trace contextRef="#ctx0" brushRef="#br0" timeOffset="123281.9071">6523 11018 2675 0,'0'-5'139'0,"12"-2"209"0,-12 4 130 15,0-1 149-15,8 2 480 0,-8 2-612 16,0 0-44-16,0 0-39 0,0 0-49 16,22 27 262-16,-22-27-403 0,17 27-55 15,-17-8-94-15,0 4-64 0,11 3-9 16,-11 31 0-16,10-31 0 0,-10-5 0 15,0 5 0-15,0-3 0 0,0 9-109 16,0-21-171-16,0-1-211 0,0-3-258 16,0 1-214-16,0-8-143 0,0 0-1264 15,18-27 1394-15,-18 27 313 0</inkml:trace>
  <inkml:trace contextRef="#ctx0" brushRef="#br0" timeOffset="123740.3495">6468 10969 2972 0,'-8'0'157'0,"2"0"157"15,-1 0 135-15,4 0 94 0,1 0 147 16,2 0-535-16,0-17-74 0,0 17-34 16,0 0 2-16,30-22-14 0,-3 3-14 15,-6 9-32-15,3 0 6 0,-2 1 13 0,6 0-16 16,23-5 19-16,-28 8-17 15,5 6-16-15,-10-4 32 0,-2 3-10 0,-3 1 9 16,-6 0 17-16,-7 17 26 0,0-17 36 16,0 20 68-16,-28-20 6 0,-4 51 176 15,13-32-254-15,-2 2-27 0,-2-1-24 16,4-1-49-16,0 1 15 0,-11 12-44 16,19-23-4-16,11 4-36 0,-12-5-39 15,12-3-65-15,0-2-219 0,0-3 203 0,24 0 35 16,-24 0 45-16,33 0 20 0,-14 0 48 15,27-17-17-15,-21 17 79 0,-2 0-5 16,1 0 53-16,-4 0 52 0,21 0 194 16,-27 0-118-16,0 17 39 0,-4-17 13 15,-4 28 1-15,-2-11 19 0,-4 18 131 16,-20-17-243-16,20 5-24 0,-33-2-63 16,13-2-19-16,-27 8-53 0,24-15 6 15,-5 1-40-15,-2-4-65 0,-4-3-134 16,6-2-162-16,-36-2-769 0,29-2 307 15,4 0-195-15,-1-24-141 0,4 24 198 16</inkml:trace>
  <inkml:trace contextRef="#ctx0" brushRef="#br0" timeOffset="130706.9146">9004 10608 2213 0,'-4'-5'130'0,"1"5"66"16,2-3 133-16,0 2 98 0,1-6 554 15,0 6-548-15,0-1-70 0,0 2-72 16,0-2 34-16,0 0-8 0,0 2 238 16,0-2-328-16,0 2-5 0,0 0-23 15,0 0-4-15,0 0 13 0,0 26 124 0,0 5-197 16,0-11-66-16,0 5-25 0,0 4-44 16,-14 35 0-16,14-31 0 15,0 5 0-15,-10-5 0 0,10 7 0 0,-9-2 0 16,3-2 0-16,-3 27 0 15,4-12 0-15,2-29 0 0,3-1 0 16,0-13 0-16,0-8 0 16,0 0 0-16,0-22 0 0,0-12 0 15,0 11 0-15,0-29 0 16,0 20 0-16,0-2 0 0,0-8 0 16,0 0 0-16,0-4-5 0,0-45-70 0,0 46-3 15,0 0-28-15,0 0 1 0,-14 5-12 16,14-35-46-16,0 42 116 0,0 1 26 15,0 3 5-15,0 4-11 0,19 6 16 16,3-17-41-16,-22 20 42 0,30 2-18 16,-11 3-1-16,0 2-6 0,18-4-25 15,-17 10 30-15,3 3 9 0,-3 0 1 16,-3 0 17-16,0 27 6 0,7 4 6 16,-17-8 9-16,-2 3 20 15,-5 0 19-15,0 5 22 0,-26 34 77 0,26-33-97 16,-25 1-21-16,7 0-21 0,-3-2 9 15,1-2-45-15,-23 17 26 0,21-24-20 16,2-2 40-16,1-1-29 0,3-10-8 0,-8 7-58 16,17-14 25-16,-2 0-84 0,7-2-63 15,2 0-42-15,0 0-88 0,27-18-201 16,-27 18 312-16,34-21 74 0,-10 21 49 16,2 0 29-16,22-14 33 0,-23 14 24 15,-1 0 2-15,1 0 34 0,2 0-12 16,-11 24 73-16,6 0 246 0,-12-9-118 0,-10 4-10 15,0 0-16-15,0 3 18 16,-24 22 145-16,-10-20-222 0,13 2-41 0,-6-2 19 16,-2-1 4-16,-3 0-31 0,-31 14 69 15,32-20-157-15,-1-5-14 0,2-5-93 16,6 3-37-16,-24-1-367 0,32-6 91 16,4-3-122-16,1 0-192 0,6-33-240 15,5 33-182-15,0-61-1135 0,30 34 1554 16</inkml:trace>
  <inkml:trace contextRef="#ctx0" brushRef="#br0" timeOffset="131344.5795">9367 10405 2256 0,'0'-5'93'0,"0"-1"110"0,0-2 674 16,0 4-323-16,0 4-37 0,0-1-105 16,0 1-4-16,0 0 312 0,0 0-321 15,0 19-31-15,0-19 2 0,0 32 28 16,0-7-97-16,21 34 10 0,-21-22-307 16,16 2-4-16,-16 3 0 0,20 4 0 15,-20-1 0-15,14 2 0 0,-5 44 0 16,6-12 0-16,-9-46 0 0,2 14 0 15,-1-16 0 1,-2-23 0-16,1 3 0 0,0-3 0 16,-4-8 0-16,3 0 0 0,7-30 0 15,-6-7 0-15,1 14 0 0,0-5 0 16,3 1 0-16,-1 3 0 0,17-22 0 16,-13 26 0-16,1 4 0 0,-1 4 0 15,2 2 0-15,5 1 0 0,-9 9 0 16,-4 0 0-16,0 0 0 0,-2 0 0 15,-1 21 0-15,5 2 0 0,-8-23 0 16,-1 30 0-16,0-14 0 0,0 0 0 16,0 15 0-16,0-14 0 0,0 0 0 15,0-2 0-15,0-2 0 0,0 0 0 16,0-2 0-16,0 8 0 0,0-12-136 0,0-4-165 16,0 0-211-16,0-1-240 0,0-2-106 15,20 0-1026-15,-20-22 908 0,15 22 37 16,-15-20 156-16,17 5 168 0</inkml:trace>
  <inkml:trace contextRef="#ctx0" brushRef="#br0" timeOffset="131540.7422">9832 10914 2548 0,'0'0'184'15,"0"0"174"-15,0 0 169 0,0 0 21 0,0 0-65 16,0 14 109-16,0-14-432 0,0 12-26 15,0-12-36-15,0 15-58 0,0 2-4 16,0-8-55-16,0-1-6 16,0 0-121-16,0-1-65 0,0-2-156 0,0 0-859 15,0-4 400-15,0-1-120 0,0 0 150 16,0 0 141-16</inkml:trace>
  <inkml:trace contextRef="#ctx0" brushRef="#br0" timeOffset="131691.8789">9817 10693 3139 0,'0'0'219'0,"-8"0"90"15,8 0 21-15,-3 17-74 0,1-17-158 16,2 14-234-16,0-14-168 0,0 0-182 16,0 0-212-16,0 0-170 0,23 0-539 15</inkml:trace>
  <inkml:trace contextRef="#ctx0" brushRef="#br0" timeOffset="132120.1528">9965 10474 3147 0,'0'0'213'16,"-16"0"236"-16,16 22 847 0,0-4-593 0,0 2-99 15,0-3 1-15,0 6-61 0,0 23 9 16,18-22-476-16,-18 4-77 0,15 4 0 15,-15-1 0-15,13 2 0 0,-13-5 0 0,14 27 0 16,-5-5 0 0,0-32 0-16,-9-1 0 0,7 8 0 15,-7-14 0-15,0-5 0 0,0-2 0 0,0-4 0 16,0 0 0-16,0 0 0 16,16-25-84-16,-16 25-78 0,17-31-74 0,-17 15-54 15,17-2 16-15,13-14-75 0,-9 21 264 16,-1-2 46-16,-1 4 25 0,5 9 13 15,1-9 36-15,25 9 142 0,-28 0-68 16,-1 0 8-16,-5 18 3 0,1-18 43 16,2 20 149-16,-14 4-172 0,-3-7-12 15,-2-3-29-15,0 3-13 0,0-2-47 16,-21 26-30-16,-11-20-9 0,32 2 0 16,-41-4 0-16,13 1 0 0,-33 18 0 15,30-25 0-15,-1 0-38 0,6-2-72 0,-6-5-97 16,-14 1-511-16,30-7 133 0,2 0-142 15,6-21-272-15,4 21-192 0,4-31-28 16,0-8-613-16</inkml:trace>
  <inkml:trace contextRef="#ctx0" brushRef="#br0" timeOffset="132473.0943">10567 10742 1775 0,'0'0'134'0,"0"0"114"0,0 0 112 16,13 0 701-16,-13 0-506 0,9 0-26 0,-9 25-109 15,0-25-28-15,5 18 273 16,-5 7-347-16,0-10-29 0,0 6-36 16,0-2-21-16,0 7 9 0,0 30 166 0,0-25-262 15,0 0-59-15,0 0-47 0,0-1-19 16,0 27-99-16,0-31-59 0,14-3-72 16,-14-5-81-16,0-1-118 15,10-6-106-15,-10 0-878 0,9-11 448 0,-9 0-90 16,6 0-79-16,-6-23 134 0,0 23 341 15</inkml:trace>
  <inkml:trace contextRef="#ctx0" brushRef="#br0" timeOffset="132686.0943">10419 10911 3079 0,'-2'0'296'0,"2"0"191"16,0 0 106-16,0 0 60 0,0 0-59 16,51 17 252-16,-26-17-615 0,6 0-131 15,4 0-63-15,4 12-128 0,42-12-607 16,-45 0 82-16,1 0-289 0,-6 0-141 0,-4 0-180 16,-3 0 118-16</inkml:trace>
  <inkml:trace contextRef="#ctx0" brushRef="#br0" timeOffset="133785.1499">11607 10487 2362 0,'0'-9'301'16,"0"5"55"-16,-18 0 197 15,18 1 14-15,0 0 10 0,0 0 315 16,-11 3-562-16,11 0 0 0,0 0-53 0,0 0 31 16,0 0-4-16,0 25 228 0,0 3-300 15,0-8-97-15,0 6-22 0,22 6-91 16,-22 6-22-16,20 47 0 0,3 12 0 16,-6-45 0-16,-6 48 0 15,-11-9 0-15,0-48 0 0,0 32 0 16,0-22 0-1,0-32 0-15,0-8 0 0,0 2 0 16,0-14 0-16,0-1 0 0,0-44 0 16,16-2 0-16,-16 16 0 15,0-50 0-15,0-7 0 16,0 40 0-16,-21-59 0 0,21 50 0 16,0 1 0-16,-19-3-18 0,19 0-41 15,0-4-61-15,0-45-164 0,0 58 161 16,0 7 42-16,0 3 24 0,18 6 15 15,9-17 14-15,-12 33 21 0,2 0 3 16,1 5 2-16,-1 4-11 0,1 7 12 16,14 1-6-16,-18 20 14 0,-1-20-26 0,-6 35 20 15,0-11 4-15,2 32 1 0,-9-23 2 16,0 1-13-16,0 3 22 0,-23 1 28 16,23-1-20-16,-49 32 15 0,31-41-32 15,-5 0-6-15,5-4 8 0,-1-1-2 16,-9 3-19-16,18-18 0 0,10-5-22 15,-14 3-63-15,14-6-88 0,0 0-104 16,0-20-510-16,24-3 461 0,-24 23 100 16,32-22 103-16,-5 22 77 0,22-19 14 15,-18 19 58-15,-4-11-16 0,2 11 1 0,-2 0 13 16,1 0 58-16,17 23 120 0,-29 1-69 16,-4-9 2-16,-2 3 17 0,-5-1 5 15,-5 23 153-15,0-22-141 0,0 2-6 16,-32-1 6-16,11-1-65 0,1-1-9 15,-32 13-5-15,23-17-70 0,-2-1-9 16,-1-1-26-16,1-4-29 0,-29 2-269 16,33-9-26-16,-1 0-135 0,8 0-256 15,2-28-206-15,3 28-221 0,3-54-987 16</inkml:trace>
  <inkml:trace contextRef="#ctx0" brushRef="#br0" timeOffset="134167.6684">12564 10258 1837 0,'7'-2'85'0,"-1"2"79"16,-3-3 371-16,0 3-109 0,-3 0 52 15,0 19 57-15,0-19 7 0,0 0-96 16,-21 22 406-16,21-6-459 0,-18-16 22 16,18 20-46-16,-18-4 53 0,-11 24 138 15,15-15-428-15,-3 8-132 0,-1 3 0 16,2 8 0-16,0 0 0 0,3 2 0 0,3 3 0 15,1 57 0-15,9-1 0 16,0-57 0-16,61 34 0 16,-7-26-156-16,18-19-950 15,-32-29-9-15,-1-1-323 0,-3-5-191 0,0-2 268 16</inkml:trace>
  <inkml:trace contextRef="#ctx0" brushRef="#br0" timeOffset="134470.9883">12879 10503 2938 0,'0'16'197'0,"0"-16"217"16,0 20 124-16,0 5 730 0,0-11-737 16,0 7-13-16,0 0-35 0,-20 2-15 15,20 3-100-15,-18 31 40 0,-1-25-348 16,19 2-60-16,-15 3 0 0,15-3 0 16,-11 28 0-16,11-30-166 0,0-8-181 15,0-4-290-15,0-3-286 0,34-16-271 16,-3 2-1452-16,-13-3 1520 0,-2-24 438 0</inkml:trace>
  <inkml:trace contextRef="#ctx0" brushRef="#br0" timeOffset="134982.1325">12654 10530 2448 0,'-10'-6'164'0,"2"1"128"16,1 0 117-16,5-2 56 0,-2 2 2 0,4-1 201 16,0 3-511-16,0-2-63 0,0-1-29 15,29 0-47-15,0-9 8 0,-9 3-26 16,3-4-5-16,4 2-22 0,0 0-6 16,4-2-9-16,66-26-49 15,-39 32 73-15,-33 8 29 0,-4 2-11 16,-8 0 0-16,-3 0 0 0,-2 34-16 15,-1 8 77-15,-7-18-18 0,0 5 33 16,0 3-7-16,-25-1 42 0,-2 31 126 16,27-31-168-16,-34 2 10 0,11-1-48 15,4-2 15-15,-4-2 9 0,-15 22-30 16,20-28-23-16,5-6-13 0,3-5-10 16,3-2-22-16,3-1-155 0,4-8 25 15,0 0-39-15,0 0-46 0,0 0-74 0,29-23-4 16,-4 6-176-16,-25 17 396 0,29 0 75 15,-11-12 58-15,-4 12 39 0,-1 0 81 16,10 0 370-16,-12 0-201 0,1 25-8 16,-2-25-27-16,-1 26 33 0,9 10 318 15,-13-16-360-15,1 1-10 0,-1 4-51 16,2 1-46-16,-3 1-11 0,5 13-56 0,-4-24-88 16,1 7-77-16,4-13-83 15,-2-2-174-15,11-8-761 0,-8 0 290 16,29-46-1945-16,-26 29 1893 0,-1-2 256 15,3-1 196-15</inkml:trace>
  <inkml:trace contextRef="#ctx0" brushRef="#br0" timeOffset="135219.1115">13331 10714 2685 0,'0'0'135'15,"-21"0"216"-15,21 0 185 0,-24 0 645 0,1 24-687 16,9-24-76-16,3 23-15 0,0-3 17 15,0 18 72-15,-2-15-343 16,6 0-43-16,7 6-13 0,0 1-14 0,0 1-22 16,0 22-17-16,0-26-42 0,31-4-9 15,-31 0-17-15,34-8-28 0,6 8-188 16,-17-17-3-16,-2-2-147 0,2-3-157 16,-4-1-66-16,3 0-147 0,6 0-745 15,-18-22 718-15,-3 22 34 0,3-20 98 16,-8 20 115-16</inkml:trace>
  <inkml:trace contextRef="#ctx0" brushRef="#br0" timeOffset="135423.1924">13184 10880 2849 0,'-4'0'193'0,"2"0"168"0,2 0 141 15,0 0-45-15,0 0-14 0,24 0-26 16,1 0-276-16,-9 14-133 0,4-14-47 16,-1 0 17-16,14 0-214 0,-18 0 17 15,0 0-236-15,0 0-139 0,-5 0-139 16,-2-14-45-16,-1 14-635 0,-3-12 934 0</inkml:trace>
  <inkml:trace contextRef="#ctx0" brushRef="#br0" timeOffset="135590.4889">13249 10711 3458 0,'0'0'240'0,"30"0"115"0,-6 0 62 16,3 0-59-16,34 0-78 0,-27 0-307 15,-3 0-191-15,0 0-254 0,-1 0-269 0,-5 0-286 16,11 0-836-16</inkml:trace>
  <inkml:trace contextRef="#ctx0" brushRef="#br0" timeOffset="135814.1563">13746 10372 2575 0,'0'0'154'0,"0"25"627"16,0-25-179-16,-20 31-40 0,20-9-58 15,0 6 81-15,-17 37 469 0,-2-26-551 16,8 2-119-16,-3 3-128 0,-5 4-76 16,0 6-129-16,-33 64-51 0,23-61 0 0,4-4 0 15,3-6 0-15,2-1-97 16,-1 20-540-16,17-47-51 0,2-9-209 0,2-7-292 16,0-3-303-16,23 0 133 0</inkml:trace>
  <inkml:trace contextRef="#ctx0" brushRef="#br0" timeOffset="136050.8453">13891 10343 4648 0,'-21'0'225'0,"21"33"175"15,0-8 161-15,0 4 27 16,0 41 449-16,0-27-688 0,0-3-124 0,0 6-111 15,0 0-70-15,0 2-44 0,-27 47 0 16,9-45 0-16,18-1 0 0,-22-2 0 16,22-3 0-16,-18 29-18 0,18-44-163 15,-11 0-188-15,11-9-288 0,0-3-309 16,0-7-278-16,0-2-1625 0,0-8 1805 16</inkml:trace>
  <inkml:trace contextRef="#ctx0" brushRef="#br0" timeOffset="136333.1606">14038 10591 2816 0,'0'-5'240'0,"-11"4"208"15,11-2 111-15,0 3 104 16,0 0-120-16,0 21 334 0,0-21-469 0,21 32-31 15,-21-12-20-15,23 8 12 16,-8 36 88-16,-15-23-380 0,12 3-77 0,-12 2 0 16,0 4 0-16,0 3 0 0,0 47 0 15,0-9 0-15,0-51 0 16,-19 20-1-16,19-39-175 0,0-4-200 16,-14-8-289-16,14-3-274 0,0-6-1325 15,0 0 1067-15,0-28 90 0,23 7 372 16</inkml:trace>
  <inkml:trace contextRef="#ctx0" brushRef="#br0" timeOffset="136766.6509">13967 10643 4307 0,'-9'-9'158'16,"-1"-6"431"-16,6 10-92 0,2-2-51 15,1 3-24-15,1-2-61 0,0-9-1 16,21 6-313-16,-21-2-20 0,32-1-17 15,-10-2-14-15,5 2 8 0,36-11-12 16,-27 12 3-16,0 8 8 0,1-5-5 16,1 8-2-16,19 0-2 0,-34 31 3 15,-5-14 7-15,-9 7 10 0,-3-3 11 16,-6 13 28-16,0 26 96 0,-29-29-74 16,29-2-33-16,-31 2-8 0,9-3-15 15,-19 27-11-15,16-31-1 0,1 2 29 0,1-2-7 16,-2-3 17-16,5-1-17 0,-12 15-53 15,19-24 11-15,4 2-18 0,2-5-7 16,3 0-30-16,4-5-185 0,0-3 114 16,22 0 10-16,-22 0 24 0,25-18 23 15,-25 18 37-15,49-20 29 0,-31 20 65 16,-1 0 26-16,0 0 44 0,1 0 26 16,9 20 161-16,-20-20-149 0,0 27-10 15,-1-11-17-15,0 2-24 0,0 3-59 16,3 21-12-16,-5-22-54 0,3-1-27 0,-3 0-150 15,1-2-119-15,8 8-766 16,-6-18 411-16,4-7-226 0,-1 0-57 0,0 0-103 16,2 0-27-16,17-54-324 0</inkml:trace>
  <inkml:trace contextRef="#ctx0" brushRef="#br0" timeOffset="137065.1449">14563 10827 4007 0,'0'0'204'0,"0"0"112"16,0 0 159-16,0 0 199 0,0 21 598 0,0-21-701 16,0 20-199-16,-23-6-175 0,23 1-94 15,0-1-103-15,-19 5 0 0,6 18 0 16,13-15 0-16,-14 0 0 0,14-1 0 16,-17 2 0-16,17-2 0 0,-7 0 0 15,7-1 0-15,-7 17 0 0,7-13 0 16,21-8 0-16,-21-10 0 15,28-6 0-15,-28 2 0 0,28-2-91 16,-10 0-63-16,17 0-363 0,-15-24 242 16,3 24-38-16,0-15-46 0,1 15-41 15,21-21-375-15,-23 21 381 0,1-17-98 0,-5 17-49 16,0-8-108-16,-2 8-102 0,13 0-702 16,-15 0 896-16,-3 0 243 0</inkml:trace>
  <inkml:trace contextRef="#ctx0" brushRef="#br0" timeOffset="137327.1733">14998 10271 3577 0,'0'0'244'0,"0"0"142"0,0 39 630 16,0-17-613-16,0 9-51 0,22 7-29 16,-22 8-22-16,30 4-62 0,6 68 89 15,-23-55-231-15,0 2-29 0,-13 3-45 16,14 3-12-16,-14 68-158 0,0-74-105 16,-36 0-257-16,16 1-262 0,0-8-326 15,-3-7-285-15,-27 30-980 0</inkml:trace>
  <inkml:trace contextRef="#ctx0" brushRef="#br1" timeOffset="143833.138">16684 8078 1816 0,'0'0'389'15,"0"0"-52"-15,0-18 401 16,0 18-310-16,0 0-16 0,0 0-73 0,0 0-33 15,0 0 108-15,0 0-199 16,0 0 1-16,0 0 16 0,0 25-62 0,0-10-24 16,22 24 84-16,-22-15-118 0,20 2-37 15,-20 1-21-15,17 0-25 0,-5 29-28 16,-12-30-105-16,0-2-106 0,7-2-135 16,-7-1-189-16,0-5-215 0,0 8-1158 15,0-16 830-15,0-5 260 0,0-1 280 16</inkml:trace>
  <inkml:trace contextRef="#ctx0" brushRef="#br1" timeOffset="144150.1137">16434 8529 1869 0,'-8'0'123'0,"-5"0"345"0,11 11-38 16,1-11 59-16,1 10 50 0,0-3 37 0,0 0-70 16,27 10 255-16,13-12-476 15,-11-1-47-15,6-2-67 0,6 0-41 0,8-2-56 16,65 0-26-16,-53 0-42 0,-3 0-15 15,-3-20-29-15,67 20-415 16,-103 0 188-16,-7 0-57 0,-7 0-688 16,-5 19 266-16,-40-19-189 0,12 30-41 15,-3-17 87-15</inkml:trace>
  <inkml:trace contextRef="#ctx0" brushRef="#br1" timeOffset="144846.6183">16672 9016 2553 0,'0'0'64'0,"0"0"414"16,0 0-51-16,0 0 64 0,0 0-63 15,0 0-22-15,0 0 251 0,0 0-365 16,0 0-3-16,0 18-33 0,0-18-16 15,0 27 26-15,20 19 237 0,-20-17-275 16,0 4-13-16,0 6-41 0,0 4-36 0,0 57-52 16,0-52-86-16,0 3 0 0,0-2 0 15,0-4 0-15,-16-4 0 0,16 20 0 16,0-38 0-16,0-5 0 0,0-8 0 16,0-4 0-16,19-6 0 0,-19 0 0 15,13-26-8-15,-13 7-15 0,0-4-6 16,0-5-21-16,0-35-79 0,0 27 27 15,0-3 7-15,-19-4-16 0,19-1-13 16,-17-45-77-16,17 45 119 0,0 1 7 16,0-1 5-16,0 3 4 0,0 2 1 15,32-29-69-15,-4 35 85 0,-8 2 16 0,2 4 23 16,0 2 8-16,24-13 11 16,-23 22-7-16,-3 4 6 0,0 4 1 15,-6 3-6-15,-4 3-6 0,2 2-16 0,-12 0 7 16,0 0-16-16,0 27 3 0,0-27 32 15,0 50 37-15,0-26 2 0,-26-2-51 16,26 5 6-16,-30 3 8 0,13-3-16 16,-24 26 16-16,24-28-17 0,0-3 7 15,5-3-1-15,1-4-5 0,-2 6-113 16,13-16-20-16,0-3-89 0,0-2-51 0,0 0 33 16,0 0 1-16,32-28-55 0,2 6 161 15,-13 22 84-15,2-25 80 0,0 25-14 16,29-17 72-16,-32 17-36 0,0 0 22 15,0 0 40-15,-3 0 19 0,-3 0 9 16,3 25 254-16,-17 6-198 0,3-9-14 16,-3 2-42-16,0 3-34 0,-29 31 18 15,2-33-91-15,1 5-6 0,3-3-19 16,-5-1-3-16,0-2-12 0,-28 12-121 16,23-21-19-16,-2-4-96 0,5-4-84 15,0-4-84-15,-24-3-937 0,29-19 429 16,3 19-188-16,2-32 215 0,8 16 169 15</inkml:trace>
  <inkml:trace contextRef="#ctx0" brushRef="#br1" timeOffset="145686.7281">16567 9878 971 0,'0'0'74'0,"0"0"108"0,0-12 95 16,0 12 413-16,0-9-380 0,0 9 24 15,-15-5 46-15,15 5 120 0,0-8 369 0,-8 5-537 16,8 3-105-16,0-2 11 0,-8 2 56 16,8 0 28-16,-12 0 346 0,8 0-375 15,2 0-44-15,2 17-12 16,19-4 375-16,-19 4-522 0,43-17-48 15,29 12-42-15,-23 0 0 0,9-12-35 16,12 8-19-16,12-8-31 0,90 6-108 16,-86 2 46-16,1-4-25 0,-7 0-60 0,-10-4-95 15,-9 4-57-15,20 3-520 0,-57-2 323 16,-12-4-114-16,-12 0-59 0,0 1-211 16,-77 3-761-16,33-5 1164 0</inkml:trace>
  <inkml:trace contextRef="#ctx0" brushRef="#br1" timeOffset="146109.1593">16830 10337 2020 0,'0'-4'185'0,"0"4"107"0,0 0 197 16,5 0 153-16,0 0 581 0,-3 24-683 16,0-24-124-16,1 24 58 0,2-9 22 15,0 4-40-15,4 30 256 0,-6-23-541 16,0 3-96-16,-1 0-75 0,-1 1 0 16,0 28 0-16,-1-34 0 0,0 2 0 15,0-2-70-15,0-2-158 0,0-2-177 16,0 8-992-16,0-19 468 0,0-1-209 15,0-5-143-15,0-1 40 0</inkml:trace>
  <inkml:trace contextRef="#ctx0" brushRef="#br1" timeOffset="146366.1824">16618 11014 2582 0,'-6'0'233'0,"2"0"203"15,2 0 149-15,2 0 24 0,0 0-88 16,29 0 181-16,-29 0-442 0,43 0-62 0,-9 0-93 16,7 0-36-16,57 0-48 15,-45 0-35-15,2 0-78 0,-4 0-96 0,-3 0-98 16,-10 0-108-16,16 0-859 0,-37 0 443 15,-10 0-182-15,-7 0 89 0,0 0 172 16</inkml:trace>
  <inkml:trace contextRef="#ctx0" brushRef="#br1" timeOffset="147046.1431">16838 11362 3080 0,'-8'14'228'0,"1"0"185"16,0 19 706-16,5-13-562 0,0 0-44 16,1 2-21-16,0 1 40 0,1 0-140 15,0 31 37-15,0-25-309 0,0 4-98 16,0 1-15-16,0 3-5 0,0 35-34 15,0-41 34-15,0-4-2 0,-15 1-1 0,15-7-6 16,0-3 4-16,0 5 12 0,0-17 0 16,0 1 30-16,0-1 40 0,0-4-3 15,0-2 38-15,0 0-114 0,0 0 0 16,0-27 0-16,0 27 0 0,0-32 0 16,0-13 0-16,0 16-15 0,0-3-41 15,0-6-55-15,0-3-47 0,0-47-227 16,0 41 209-16,0 2 21 0,0-1 17 15,16 0-14-15,-16 3 12 0,19-32-153 16,-19 42 167-16,17 1 6 0,-7 6 35 0,1 1 9 16,13-12-37-16,-11 24 103 15,-4 1 13-15,6 4-1 0,-7 8 62 0,2 0-66 16,11 0 20-16,-12 0-28 0,2 26 10 16,-1-9-40-16,-4 1 87 0,5 17-15 15,-9-13-3-15,-2 4-34 0,0 2 13 16,0-2-2-16,-27-1 5 0,3 20 1 15,24-25-2-15,-20-1-18 0,20-5-31 16,-19-2-20-16,7 1-158 0,12-9 87 16,0-2-10-16,0-2-6 0,0 0-23 15,0 0-42-15,0 0-96 0,21 0 207 0,-21-18 36 16,24 18 24-16,-7 0-2 16,23 0 87-16,-21 0-31 0,3 0 18 0,0 0-15 15,-4 0-9-15,0 18 63 0,5 8 180 16,-18-12-123-16,-5 6-32 0,0 1-67 15,0 5 73-15,0 1-66 0,-26 21 34 16,-9-24-51-16,13 1-5 0,-3-5 4 16,-1-3-42-16,-26 4-170 0,23-15-87 15,1-3-209-15,-1-3-170 0,1 0-280 16,0-25-75-16,-22-14-407 0</inkml:trace>
  <inkml:trace contextRef="#ctx0" brushRef="#br1" timeOffset="154032.4147">16125 9839 2326 0,'0'0'80'0,"-12"4"50"0,12-4 318 15,0 0-213-15,0-21 23 0,26 21-24 0,-2-38 5 16,12 6-61-16,78-55 17 15,-37 29-165-15,19-10-10 0,16-5-20 0,13-1 13 16,150-72 5-16,-140 79-99 0,1 7-112 16,-13 9-133-16,-22 11-174 0,-23 13-123 15,2-3-948-15,-73 27 952 0</inkml:trace>
  <inkml:trace contextRef="#ctx0" brushRef="#br1" timeOffset="155114.3814">10552 9209 2943 0,'-14'6'212'16,"10"-6"-42"-16,4 0 34 0,0-33-70 16,31 8-29-16,36-60-72 0,-15 25-106 15,17-17-91-15,15-11-82 0,17-11-88 16,16-9-88-16,138-122-525 0,-117 116 493 0,1 7 56 15,-11 13 72-15,-17 10 97 0</inkml:trace>
  <inkml:trace contextRef="#ctx0" brushRef="#br1" timeOffset="155848.1196">7957 8797 2664 0,'22'-20'157'15,"-22"20"136"-15,16-21 117 0,2 1 41 16,11-6-22-16,45-48 31 0,-21 24-379 16,11-10-60-16,12-13-37 0,16-12-6 15,117-101-471-15,-98 86-52 0,11-4-205 16,0 4-199-16,-2 4 21 0,-12 12 241 15</inkml:trace>
  <inkml:trace contextRef="#ctx0" brushRef="#br1" timeOffset="157431.3023">16260 11367 1745 0,'16'0'81'16,"7"23"64"-16,9-6 39 0,11 11 43 16,77 60 52-16,-45-29-203 0,7 10-37 15,7 9-18-15,8 7-37 0,88 92-243 16,-103-95-175-16,-2 0-189 0,-9-5 13 0,-9-9 80 16</inkml:trace>
  <inkml:trace contextRef="#ctx0" brushRef="#br1" timeOffset="158316.1156">11293 10229 2857 0,'0'15'104'16,"19"10"389"-16,19-6-117 16,-5 9-32-16,5 11-46 0,18 11-47 15,88 80-6-15,-64-55-212 0,4 13-57 0,3 6 35 16,-2 2-74-16,-10 1-106 0,44 81-866 16,-72-95 135-16,-9-8-188 0,-8-12 274 15</inkml:trace>
  <inkml:trace contextRef="#ctx0" brushRef="#br1" timeOffset="159063.8625">8671 10193 2044 0,'0'0'100'15,"0"0"152"-15,17 0 157 0,14 32 763 16,-9-8-645-16,6 7-73 0,2 13-105 16,5 9-13-16,1 12-36 0,49 85 75 15,-36-67-295-15,-2 6-89 0,5 3-126 16,-5 0-198-16,49 86-1007 0,-55-97 356 0,0-2-192 16,-2-6 102-16,-8-16 294 15</inkml:trace>
  <inkml:trace contextRef="#ctx0" brushRef="#br1" timeOffset="159931.1213">5708 10957 716 0,'0'0'73'0,"0"0"298"0,0 0-81 16,0 0-8-16,0 0-31 0,0 0-26 16,0 0 217-16,0 0-179 0,0 0 80 15,0 0 82-15,0 0 38 0,0 0-19 16,0 0 260-16,0 0-393 0,19 0 30 15,-19 0 20-15,30 32 8 0,18 17 231 16,-14-17-359-16,6 8-47 0,5 6-53 0,6 4-30 16,1 4-67-16,48 51-174 15,-47-45-87-15,-7 0-173 0,-3-3-199 0,-6-1-179 16,26 49-1344-16,-37-57 900 0,-2-7 74 16,-4-7 382-16</inkml:trace>
  <inkml:trace contextRef="#ctx0" brushRef="#br1" timeOffset="160907.8233">5819 11722 2468 0,'0'0'178'0,"14"12"140"0,-14-4 148 15,0 1 27-15,0 22 381 0,0-12-581 16,0 6-27-16,0 7 7 0,0 4-32 16,20 5 11-16,-20 50 125 0,18-42-242 15,-18 5-18-15,14 0-25 0,-14-1-5 16,12 51 0-16,-1-56-39 0,-11 0 12 15,0-7 13-15,0-4-2 0,0-8-24 16,19 8-10-16,-19-27-31 0,0-6 8 16,0-4-11-16,0 0-11 0,0-52-13 0,0 26 20 15,0-6-5-15,0-6-23 16,0-6-12-16,0-1-36 0,-30-56-52 0,2 48 71 16,13-1 17-16,2-1-17 0,-1 0-16 15,-1-54-78-15,15 60 67 16,0-3 10-16,0 1 11 0,0 2 10 0,35 3 23 15,-1-30 13-15,-18 42 14 0,7 7 13 16,1 4-14-16,-6 6 2 0,24 2 4 16,-23 15 1-16,-2 0 1 0,1 0-2 0,-6 32 4 15,-3-12 4-15,-1 29-8 0,-5-20 13 16,-3 2 7-16,0 7 1 0,0-3 37 16,-23 38-55-16,-1-37 5 0,8 5-31 15,-1-7 28-15,0-1-4 0,2-4-26 16,0 19 17-16,-5-28 4 0,10-5-3 15,10-8-13-15,-9 0-40 0,1-7-238 16,5 0 77-16,3-20-7 0,0 20 37 16,0-30 31-16,29 11 67 0,2-18-2 15,-7 21 88-15,2 3 6 0,2 1 34 16,0 12 39-16,22-13 97 0,-26 13-24 16,-1 0 43-16,-3 28 40 0,-4-28-14 15,-6 36-19-15,-4 11 76 0,-6-20-182 16,0-1-25-16,0-5-16 0,-18 1-39 15,-16 21 6-15,10-26-38 0,2 0-16 0,-5-3-53 16,-6-2-68-16,-2-3-138 0,-45 0-512 16,39-9 189-16,6 0-131 0,-5-20-158 15,-1 20-152-15,-29-52-513 0</inkml:trace>
  <inkml:trace contextRef="#ctx0" brushRef="#br0" timeOffset="174755.6597">10174 14184 2172 0,'0'0'81'15,"0"0"86"-15,0 0 119 0,0-16 616 16,0 16-401-16,0 0-24 0,0 0-88 15,0-12-4-15,0 12-8 0,0 0 330 16,0 0-365-16,0 0-41 0,0 0-7 16,0 28 24-16,0 2 85 0,0-6-314 15,0 3-89-15,0 6 0 0,0 6 0 16,17 3 0-16,-17 4 0 0,13 66 0 16,1-10 0-16,-14-54 0 15,12-3 0-15,-12 31 0 0,0-46 0 16,0-6 0-16,0-2 0 0,0-2 0 0,0-3-156 15,0-8-228-15,0-1-1185 0,0-8 455 16,0 0-87-16,0-22 54 0,0 22-20 16</inkml:trace>
  <inkml:trace contextRef="#ctx0" brushRef="#br0" timeOffset="175322.8259">10089 14088 2446 0,'-7'-7'116'16,"0"1"132"-16,-3-3 206 0,1 2 89 16,-10 2 449-16,10 1-665 0,0 1-28 15,2 3-48-15,2-3-23 0,2 1-50 16,3-1 40-16,0 0-145 0,0 0-20 15,0 0-12-15,19-2-18 0,4-10-15 16,-23 9-11-16,26-6-20 0,-6 1-17 0,3-2-3 16,3 0 1-16,29-9 2 0,-28 13 19 15,1 1 22-15,-2 4-2 0,-2 4 2 16,17 0 41-16,-27 32-17 0,0-32 34 16,-4 37 10-16,-2-10 55 0,-3 5 17 15,-3 40 145-15,-2-34-173 0,0 4-13 16,-23 1-5-16,23-1 12 0,-30 32 95 15,1-40-111-15,-20 54 129 16,35-66-175-16,2-3-13 0,-3-4-20 16,1-3 5-16,-9 6-30 0,15-12 8 15,2-3-9-15,2-3 10 0,1 0 13 16,3 0-58-16,0 0-52 0,0 0 2 16,20-20 68-16,-20 20-17 0,19 0 73 15,9 0-21-15,-13 0 1 0,0 0-20 0,3 0 42 16,-2 28 35-16,1-9 24 15,19 25 112-15,-17-21-142 0,-1 1-25 0,1 2-31 16,-2-1 0-16,13 17 0 0,-18-26 0 16,-1 1 0-16,-1-4 0 0,-1-2 0 15,-5-4-20-15,4 0-430 0,-5-7-25 16,0 0-178-16,-1 0-87 0,1 0-229 16,4-27-1028-16,-5 4 1039 0,3 7 153 15,-2 0 232-15</inkml:trace>
  <inkml:trace contextRef="#ctx0" brushRef="#br0" timeOffset="175531.1861">10664 14684 3331 0,'0'0'449'16,"0"0"122"-16,0 0 105 0,3 0-69 15,-2 17-178-15,0-3 247 0,1-14-465 16,0 11-44-16,-1-11-51 0,1 22-24 15,-2-4 20-15,0-8-100 0,0-6-45 0,0-4-59 16,0 10-58-16,0-10-154 0,0 0-670 16,0 0 170-16,0 0-137 0,0-19-100 15,0 19-113-15,0-34-363 0</inkml:trace>
  <inkml:trace contextRef="#ctx0" brushRef="#br0" timeOffset="175662.9258">10676 14473 2519 0,'0'24'55'16,"0"-12"1"-16,0 3-3 0,0-1-90 15,0-4-437-15,0 5-3 0,19-6-137 16,-19-1 110-16</inkml:trace>
  <inkml:trace contextRef="#ctx0" brushRef="#br0" timeOffset="176041.0165">10890 14682 3109 0,'0'7'211'16,"0"8"786"-16,0-8-352 0,0 2-98 16,0-1-129-16,0 3 39 0,0 1-61 0,17 10 213 15,-17-12-425-15,0 0-31 16,0 1-49-16,0-6-49 0,0 3 24 15,0-5-64-15,0-3 49 0,0 0-78 0,0 0 0 16,19 0-16-16,-19-20-123 0,0-1 54 16,16 21-18-16,-16-25-8 0,12 11-22 15,1-14-118-15,-13 14 163 0,17 5 39 16,-10-4 29-16,1 5 20 0,2 2 26 16,5 2 45-16,-8 4 1 0,3 0 41 0,-3 0 31 15,0 0 29-15,7 21 180 0,-10 5-164 16,1-26-36-16,-1 29-29 0,-1-16-70 15,1 2-33-15,4 13-7 0,-4-18 0 16,1 2-18-16,0-3-108 0,1-3-144 16,-6 5-862-16,0-11 290 0,23 0-253 15,-23 0-97-15,23 0-70 16,-23-30 183-16</inkml:trace>
  <inkml:trace contextRef="#ctx0" brushRef="#br0" timeOffset="176249.8562">11363 14512 3801 0,'-16'0'541'16,"16"0"-136"-16,0 0 70 0,0 0-135 0,0 0-36 16,0-17 119-16,23 17-332 0,-23 0-66 15,23 0-42-15,-9 0-51 0,2 0-74 16,13 0-339-16,-15 0 159 0,1 0-153 15,-3 0-148-15,-4 0-119 0,-3 0-888 16,-5 0 870-16,0 0 179 0</inkml:trace>
  <inkml:trace contextRef="#ctx0" brushRef="#br0" timeOffset="176424.0253">11194 14704 4148 0,'0'4'204'16,"57"14"1055"-16,-38-15-850 0,7 0-104 16,2-3-90-16,1 0-151 0,3 0-208 15,22 0-493-15,-30-21 21 0,-4 21-213 16,-4-18-250-16,-5 18-213 0</inkml:trace>
  <inkml:trace contextRef="#ctx0" brushRef="#br0" timeOffset="177994.1318">12230 14151 1505 0,'0'-11'81'16,"4"-9"289"-16,-4 10-66 0,0 1 17 15,0 1 81-15,0 1 93 0,0-3 82 16,0 0 388-16,0 6-617 0,0 1-45 15,0 3 42-15,0-4 51 0,0 4 417 0,0 0-427 16,0 18-96-16,0-18-107 16,0 32-76-16,0-8-107 0,20 42 0 15,-5 23 0-15,-15-40 0 16,19 57 0-16,-19-8 0 0,0-52 0 16,0-5 0-16,0 26 0 0,0-21 0 15,0-29 0-15,0 4-584 16,0-18-96-16,0-3-339 0,0 0-116 15,0 0-96-15,25-52-900 0,-25 31 1438 16,18-2 241-16</inkml:trace>
  <inkml:trace contextRef="#ctx0" brushRef="#br0" timeOffset="178463.101">12151 14072 2326 0,'-3'-8'125'0,"-3"3"183"0,1-1 195 16,1 3 156-16,-3-1-38 0,-4-9 222 16,6 9-644-16,1-7-54 15,2-16 93-15,2 17-193 0,0-1-18 16,25-1-12-16,6-9-13 0,-11 10-10 16,7 1 13-16,5 2-12 0,3 1 4 0,37 6 1 15,-36 1-31-15,-2 0 25 16,4 22 5-16,-11-22-7 0,-2 30 9 0,15 8-31 15,-24-15 85-15,-5-1 81 0,-4 5 37 16,-4 2 102-16,-3 29 83 0,0-33-232 16,-29 1-26-16,29 4-1 0,-33-2-5 15,13 0-28-15,-25 16 36 0,23-20-64 16,-3-2-8-16,3-2-15 0,1-3-7 16,-12 9-13-16,22-18-2 0,4 2 3 15,0-6-8-15,7 1 2 0,0-3 10 16,0-2-29-16,23 2 14 0,-23-1 2 15,26-1 10-15,-7 4 14 0,14 1 5 16,-15 2 43-16,0 3 59 0,3 2 65 0,-4 3-22 16,0 2-37-16,16 24-70 0,-22-15-52 15,3-2 0-15,-3-2 0 0,-3-1 0 16,13 17 0-16,-14-22 0 0,2-3-142 16,0 0-170-16,-2-5-248 0,3-3-246 15,11-2-1388-15,-10-3 995 0,1 0-42 16,3-25 397-16</inkml:trace>
  <inkml:trace contextRef="#ctx0" brushRef="#br0" timeOffset="178699.1275">12830 14459 2935 0,'0'-5'460'15,"0"5"52"-15,0 0 166 0,0 0-30 0,0 0-1 16,-17 26 371-16,17-26-616 0,0 28-46 15,0-10-110-15,0-1-72 0,0 6-64 16,0 27-105-16,0-27-5 0,19 5 0 16,-19-2 0-16,0-2 0 0,0 20 0 15,0-27-88-15,0-2-140 0,0-2-171 16,0-2-255-16,0-5-164 0,0 0-1321 16,0-6 1031-16,0 0-15 0,0-17 346 15,0 17 224-15</inkml:trace>
  <inkml:trace contextRef="#ctx0" brushRef="#br0" timeOffset="179132.8809">12746 14420 2816 0,'-8'-3'156'0,"-4"3"154"0,5 0 175 16,1 0 99-16,3 0-125 0,-4 0 75 15,5 0-433-15,2 0-31 0,0 0-37 16,0 0-15-16,0 0-13 0,27 0 27 15,-2 0-38-15,-9 0 15 0,1-18-69 16,0 18 39-16,19 0-10 0,-21 0 76 0,-1-19-62 16,-1 19 5-16,-1 0-2 0,3 0-12 15,-9 0 25-15,-5 21 7 0,4-21 7 16,-5 21-9-16,0-6 4 0,0 19-4 16,-25-15 11-16,25-1-12 0,-19 3 11 15,19-2-37-15,-25 20 45 0,2-22-13 16,23-3-10-16,-17 0-8 0,17-3 26 15,-11-2-19-15,11 1 22 0,0-8-57 16,0 0-74-16,0-2 77 0,0 0 5 0,32 0 13 16,-3 0 83-16,-13 0-72 0,2 0 0 15,-3 0 3-15,-1 0 27 0,8 0 37 16,-10 0-17-16,-12 18 13 0,8-18 18 16,-8 21-11-16,0 2 72 0,0-11-88 15,-24 2 16-15,24-2-20 0,-32 1-2 16,12-1 1-16,-25 13-22 0,16-12-36 15,0-3-79-15,3 1-89 0,-2-3-176 16,-17 4-1206-16,24-7 442 0,-2 0-49 16,6-5 368-16</inkml:trace>
  <inkml:trace contextRef="#ctx0" brushRef="#br0" timeOffset="179779.8223">13609 13723 2210 0,'2'-11'290'0,"-2"7"86"16,0 2 223-16,0 0 44 0,-22 2 24 16,22 0-77-16,0 0 272 0,0 25-501 0,-25-25-54 15,25 30-10-15,-27-9 1 16,-4 33 202-16,10-20-370 0,-3 10-69 0,-1 10-61 16,1 4 0-16,1 15 0 0,4 8 0 15,-7 98 0-15,26 5 0 16,0-99 0-16,32 3 0 0,35 60 0 15,-25-89 0-15,13-4 0 0,3-8 0 16,7-4 0-16,2-9 0 0,-4-10-79 16,56 7-920-16,-73-17-47 0,-9-8-465 15,-11-2-175-15,-9-4 276 0</inkml:trace>
  <inkml:trace contextRef="#ctx0" brushRef="#br0" timeOffset="180651.3913">14072 14032 1771 0,'-11'-5'286'0,"11"2"-4"16,0 1 149-16,0 1 71 0,-7-2 118 0,7-1 545 16,0 3-709-16,0-2-50 15,0 1-43-15,0 2-5 0,0 0-46 0,0 0 263 16,0 0-303-16,19 28-60 0,-19-8-77 15,0 3-90-15,15 39-45 16,10 18 0-16,-16-34 0 0,-1 3 0 16,6 48 0-16,-7-53 0 0,-5 3 0 15,5-6 0-15,-3 1 0 0,1-9 0 16,1-3 0-16,1-9 0 0,3 6 0 16,1-17 0-16,-7-10 0 15,9-25 0-15,-1-4 0 16,-5 11 0-16,-1-2 0 0,10-24 0 0,-9 25 0 15,-1 3 0-15,4 2 0 0,1 0 0 16,0 5 0-16,0 1 0 0,1 8 0 16,10-9 0-16,-1 9 0 15,-10 0 0-15,2 0 0 16,-4 22 0-16,-9-22 0 0,16 12 0 16,-10 0 0-16,-4-12 0 15,0 14 0-15,6 9 0 0,-8-9 0 16,0 0 0-16,0 2 0 0,0 0 0 15,0 0 0-15,0 0 0 0,0-3 0 16,0 9-300-16,0-14-64 0,0-4-270 16,0-1-188-16,20-3-261 0,0 0-1340 0,-20-18 1299 15</inkml:trace>
  <inkml:trace contextRef="#ctx0" brushRef="#br0" timeOffset="180874.3009">14724 14541 3700 0,'0'0'188'0,"-16"0"583"15,16 0-297-15,0 0-81 0,0 0-92 16,0 0 39-16,0 21 211 0,0-3-401 16,0-18-74-16,18 24-45 0,-18-12-29 15,0-1-9-15,14 10-155 16,-14-12-19-16,11-9-116 0,-11 10-125 0,0-5-61 15,0-5-1069-15,0 0 652 0,0 0-74 16,0-27 162-16,0 27 175 0</inkml:trace>
  <inkml:trace contextRef="#ctx0" brushRef="#br0" timeOffset="181015.9461">14627 14238 2676 0,'0'-5'87'0,"0"2"114"0,0 2 136 16,0 1 95-16,23 0 247 0,-4 0-563 15,-19 0-155-15,23 0-147 0,-11 0-181 16,1 0-622-16,4 0 309 0,-7 0-14 16,-1 0 40-16,-2 0 112 0</inkml:trace>
  <inkml:trace contextRef="#ctx0" brushRef="#br0" timeOffset="181443.8363">14811 13929 2818 0,'0'0'183'0,"0"0"777"0,21 19-259 16,-21-19-36-16,13 25-104 0,-13-8-40 16,18 7-67-16,2 24 230 0,-2-17-415 15,-9 3-80-15,0 5-74 0,2 1-44 16,5 43-71-16,-5-38 0 0,-3 0 0 16,0-2 0-16,-1-1 0 0,2-6 0 15,-3-2 0-15,1-3 0 0,7 18 0 16,-5-18 0-16,-6-20 0 15,7 0 0-15,-2-11 0 0,-4 0 0 0,1 0-3 16,0-28-83-16,0 28-63 0,9-52-281 16,-8 31 244-16,-1 2 30 0,2-2 40 15,0 4 21-15,13-13 9 0,-8 19 82 16,0 4-5-16,0 0 17 0,3 7 24 16,-1 0 20-16,15 0 92 0,-15 0-83 15,-1 25-8-15,3-25-12 0,-3 16-50 16,10 5 48-16,-14-21-29 0,-3 23 3 15,-4-10-1-15,-2 1 5 0,0 0 0 16,-24 7 36-16,24-6-46 0,-34-6-44 16,14-1 41-16,-2 1-3 0,-26 1 51 15,22-7-84-15,-1-3-38 0,2 0-111 16,0 0-112-16,0-19-175 0,-5-5-1149 16,18 24 566-16,7-25-154 0,5 10 129 0,0 15 280 15</inkml:trace>
  <inkml:trace contextRef="#ctx0" brushRef="#br0" timeOffset="182226.7651">15816 14141 2256 0,'0'0'304'15,"0"-12"31"-15,0 12 208 16,0 0 28-16,0 0-3 0,0 0-71 0,0 0 175 15,0 0-336-15,0 0-19 0,0 26-13 16,0-26 14-16,0 59 237 0,22-30-300 16,-22 3-72-16,19 2-65 0,-19-5-59 15,22 5-59-15,-2 33 0 0,-20-36 0 16,13-1 0-16,-13-6 0 0,11-3-16 16,-11 21-343-16,6-29-25 0,-6-3-201 0,0-2-79 15,0-5-245-15,0-1-106 16,0-2-943-16,0 0 1160 0,0-27 149 0,-21 27 184 15</inkml:trace>
  <inkml:trace contextRef="#ctx0" brushRef="#br0" timeOffset="182393.1145">15686 14425 3161 0,'0'-5'647'0,"0"3"-78"0,20-2 144 16,-20 3-108-16,40-2-88 0,-12 2-144 15,44-3-48-15,-29 3-342 0,3-3-145 16,-2 3-176-16,-2 0-229 0,32-1-1405 0,-46 2 744 16,-1 0 58-16,-6 0 412 0</inkml:trace>
  <inkml:trace contextRef="#ctx0" brushRef="#br0" timeOffset="182911.1175">16917 13768 2449 0,'0'-3'88'16,"0"0"125"-16,-19 0 148 0,19 3 656 16,0 0-536-16,-17 0-53 0,17 0-88 15,-12 0 31-15,0 21 259 0,0 2-338 16,-2-5-34-16,-1 4 16 0,-6 6 34 16,2 6-25-16,-21 52 68 0,20-30-304 15,2 2-47-15,4 8 0 0,2 4 0 16,7 2 0-16,5 0 0 0,0 69 0 15,61-22 0-15,-30-71 0 0,46 28 0 16,15-28 0 0,-43-29 0-16,43-1-431 0,-52-14-233 0,-4-1-462 15,-6-3-347-15,-6 0-269 0,-8-23 358 16</inkml:trace>
  <inkml:trace contextRef="#ctx0" brushRef="#br0" timeOffset="183224.9679">17258 14047 2795 0,'0'0'203'0,"0"-1"267"16,0 1 878-16,0 0-694 0,0 23-168 15,0-23-6-15,0 28-11 0,0-8-54 16,14 32 218-16,-14-21-471 0,0 8-86 16,13-3-76-16,-13 5 0 0,0 7 0 15,13 52 0-15,-5-5 0 16,-2-53 0-16,-3 39 0 16,4-29 0-16,-1-16-414 0,-4-23-106 0,0-5-242 15,-2-6-259-15,0-2-203 0,2 0-74 16,3-38-848-16,-5 17 1593 0</inkml:trace>
  <inkml:trace contextRef="#ctx0" brushRef="#br0" timeOffset="183693.0874">17148 14064 2856 0,'-8'-17'386'0,"3"11"-16"16,1-2 99-16,4 1-82 0,0 2-70 15,0-9 3-15,0 7-265 0,0 0-18 16,21-2-19-16,-21 0-4 0,29 0-14 16,14-11-24-16,-18 8-8 0,2 4 36 15,0-1 36-15,2 4-49 0,22 1 18 16,-30 4-32-16,-1 0 27 0,-3 0-10 16,-4 33 14-16,-4-33 49 0,5 56 131 15,-13-35-35-15,-1 0-45 0,0 6 29 16,0 3 16-16,-20 23 99 0,20-24-142 15,-18 2-17-15,18 0-9 0,-28 1-39 0,13 0-13 16,-16 28-20-16,16-33 3 0,1 0-10 16,0-3-9-16,6-2 2 0,-3 7-5 15,11-20 2-15,0-2-53 0,0-2-1 16,0-2-16-16,0-3-38 0,26 0 8 16,-1 0 63-16,-11 0 35 0,2-17-6 15,-1 17 19-15,14 0 63 0,-17-12 0 16,0 12 24-16,18 26 288 15,-21-3-238-15,-2-5 19 0,1 2 5 16,5 25 80-16,-7-23-183 0,1-2-42 16,-2 2-7-16,1-1-16 0,2-4-66 0,11 11-303 15,-10-17 1-15,5-6-85 16,-3-1-177-16,3-4-222 0,0 0-71 0,12-23-1015 16,-13 23 1191-16,2-29 155 0,-3 9 225 15</inkml:trace>
  <inkml:trace contextRef="#ctx0" brushRef="#br0" timeOffset="183953.8443">17792 14367 2594 0,'0'0'123'16,"0"0"550"-16,0 0-100 0,0 0-29 16,0 0-86-16,-21 18-59 0,21-18-139 15,-17 20 85-15,17 7-223 0,-13-10 26 16,13 0 72-16,0 0-87 0,0 29 106 0,0-24-153 15,0 2 3-15,0-1-38 0,0 4 15 16,19-4-72-16,-19 16 15 0,19-25 21 16,-19 2-42-16,20-5-15 0,-6-5-39 15,13-1-263-15,-11-5 62 0,0 0-64 16,1 0-46-16,1 0-93 0,-4-17-108 16,8 17-722-16,-12-17 607 0,-5 17 5 15,-2 0-31-15,-1-15 90 0</inkml:trace>
  <inkml:trace contextRef="#ctx0" brushRef="#br0" timeOffset="184189.7806">17706 14537 2273 0,'0'-1'117'0,"0"-1"136"0,0 0 120 15,19 0 725-15,-19 2-627 0,19 0-69 16,-19 0-141-16,16 0-105 0,5 0-29 16,-10 0-114-16,-2 0-2 0,2 0 38 0,-3 0-91 15,2 0-33-15,6 0-506 16,-8 0 93-16,-2 15-161 0,-3-15-56 0,2 0-141 16,-3 0 26-16,-1 0-324 0</inkml:trace>
  <inkml:trace contextRef="#ctx0" brushRef="#br0" timeOffset="184354.4963">17699 14328 2833 0,'0'0'146'0,"0"0"164"0,20 19 192 0,9-19 522 15,-8 17-732-15,3-17-224 0,0 0-166 0,4 0-306 16,20 0-972-16,-22-22 390 15,-4 22 85-15,-1-20 220 0</inkml:trace>
  <inkml:trace contextRef="#ctx0" brushRef="#br0" timeOffset="184627.0092">18224 13791 3705 0,'0'0'417'15,"0"31"136"-15,0-11 197 0,0 4 6 16,0 34 339-16,-16-23-692 0,16 7-147 16,0 7-97-16,-23 1-67 0,23 10-87 15,-35 64-5-15,21-58 0 0,-2-1 0 16,4-1-59-16,-1-6-79 0,0 32-389 15,7-59 85-15,6-5-172 0,0-9-352 16,0-7-305-16,0-10-187 0,34-27-694 16</inkml:trace>
  <inkml:trace contextRef="#ctx0" brushRef="#br0" timeOffset="184859.8583">18418 13714 4227 0,'-17'36'434'0,"17"-10"-115"15,0 7 111-15,0 9-77 0,0 3 19 16,0 5-16-16,0 66 138 0,0-53-358 16,0 4-50-16,0-1-37 0,-18 1-25 15,18 50-72-15,-21-64-76 16,21-7-233-16,0-6-135 0,-14-8-370 0,14-6-330 15,0 6-1472-15,0-21 1748 0</inkml:trace>
  <inkml:trace contextRef="#ctx0" brushRef="#br0" timeOffset="185433.1109">18735 13875 2219 0,'0'-3'111'16,"0"3"114"-16,0 0 215 0,0 0 218 16,0 0 23-16,0 17 564 0,0 6-775 15,0-5-17-15,0 4-19 0,0 4 39 16,0 5-109-16,19 42 44 0,-19-30-398 15,0 1-10-15,22 4 0 0,-22 2 0 16,20-4 0-16,-20 0 0 0,13 44 0 16,-13-54 0-16,9-3 0 0,-9-6 0 15,0-5-136-15,0 2-178 0,0-5-1105 16,0-15 328-16,0-2-200 0,0-2 38 16,0 0-4-16,21-32 436 0</inkml:trace>
  <inkml:trace contextRef="#ctx0" brushRef="#br0" timeOffset="185893.1118">18712 13916 2538 0,'-3'-8'73'0,"1"4"122"16,-5-6 643-16,7 4-349 0,0 1-46 0,0 2-132 15,0-1-67-15,0-6 5 16,23 9-193-16,-23-6-11 0,21 3-18 0,-21-4 31 15,32 1-57-15,4-6 4 0,-17 8-32 16,2 0 34-16,-2 4-15 0,3 1 3 16,14 0-12-16,-21 24 37 0,-1-24 8 15,-2 33 33-15,-5-11 54 0,-2 0 34 16,-3 27 189-16,-2-17-194 0,0-5-28 16,0-1-12-16,-26 3-7 0,-2 26 47 15,11-26-109-15,-1 0 14 0,0-7-12 16,1 2-1-16,2-4-25 0,-9 26 7 0,14-30-18 15,2-6 12-15,8-4-44 0,-6 1-18 16,6 0-102-16,0-7 49 0,22 0 22 16,-22 0 28-16,26 0 13 0,-26 0 31 15,47 0 27-15,-32 0 23 0,-1 0-6 16,2 0 59-16,-2 0 18 0,13 25 168 16,-16 5-144-16,-2-10 6 0,1 4-10 15,-3 0 26-15,3 0-25 0,4 20 101 16,-8-26-191-16,2 4-32 0,-1-2-23 15,0 2-56-15,6 2-240 0,-8-14-18 16,3-1-160-16,-1-1-130 0,-2-6-286 16,10-2-1220-16,2-22 63 0</inkml:trace>
  <inkml:trace contextRef="#ctx0" brushRef="#br0" timeOffset="186192.5955">19282 14316 3126 0,'5'-1'178'0,"-5"-1"219"16,1 2 145-16,-1-4 704 0,0 4-743 0,0 0-60 15,0 25-54-15,0-25-9 0,0 23 158 16,0 8-328-16,0-17-81 0,-17 2-55 16,17 5-38-16,-16-1-36 15,3 23 0-15,13-19 0 0,-16-4 0 0,16 4 0 16,-10-7 0-16,10 12 0 0,0-21 0 15,0 1 0-15,0-6 0 0,27-3 0 16,-27 0-3-16,51-18-123 0,-31 18-22 16,4-17-50-16,1 17 7 0,1-18-17 15,22 18-224-15,-28-15 109 0,4 15-71 16,-5 0-117-16,-2 0-319 0,-5 0-134 16,11 0-1350-16,-13 0 1506 0,4 0 283 15</inkml:trace>
  <inkml:trace contextRef="#ctx0" brushRef="#br0" timeOffset="186488.093">19643 13651 4776 0,'0'0'162'0,"21"60"492"16,-21-30-130-16,36 5-61 15,-14 5-31-15,5 6-32 0,26 54 113 0,-30-44-365 16,0 5-75-16,-7-1-31 0,-2 5-38 16,-6-1-4-16,-8 66 0 0,0-69 0 15,0-1 0-15,-29-4 0 0,11-2-72 16,-25 29-367-16,19-49-44 0,1-4-186 15,-2-4-404-15,-1-8-329 0,3-3-162 16</inkml:trace>
  <inkml:trace contextRef="#ctx0" brushRef="#br0" timeOffset="187058.7293">20025 13602 2117 0,'0'-23'125'16,"0"23"110"-16,0-15 94 0,0 15 790 15,0 0-505-15,0 0-25 0,0 0-88 16,23 0-15-16,4 43 279 0,-7-19-446 16,6 8-61-16,4 2 17 0,4 10-50 15,-1 6-74-15,40 67-68 0,-43-52-83 16,-2 8 0-16,-8 1 0 0,-8 6 0 15,-5-1 0-15,-6-1 0 0,-1 69 0 16,-32-18 0-16,-10-73 0 16,-4 35 0-16,-7-25 0 0,29-32-59 15,-17 12-707-15,25-29-13 0,2-5-434 16,2-1-276-16,5-5-76 0,7-6 296 16</inkml:trace>
  <inkml:trace contextRef="#ctx0" brushRef="#br0" timeOffset="188312.8229">12133 15170 2319 0,'0'0'115'0,"-4"0"65"0,0 0 96 15,3 0 60-15,-2 0-30 16,-3 0 278-16,6 0-399 0,-4 0-3 0,4 0-72 15,0 0-6-15,0 0 55 0,0 0-57 16,22 0-84-16,-22 0 38 0,27 0-12 16,-10 17-70-16,25-6 202 0,-20-11-96 15,6 11 89-15,0-11-123 0,5 11-20 16,38-1-45-16,-31-10 19 0,7 4 13 16,3 1-22-16,8-2-3 0,0 0-18 15,74 6-78-15,-59-8 49 0,3 9 23 0,3-6 13 16,4 1 16-16,90 5-31 0,-81-3 39 15,2 0-5-15,6 0 6 0,1 4 40 16,3-2-27-16,108 6-12 0,-97-10 7 16,4 1-9-16,3 1 8 0,1-2 53 15,142 1-63-15,-132-4-27 0,13 3-14 16,2-2 37-16,2-2 5 0,6-1 7 16,157 3-6-16,-150-3 4 0,-1 3-8 15,1-3 13-15,4 5-6 0,163 5 17 16,-171-2-9-16,8 2 4 0,1-3-15 15,3 3 5-15,0-1-57 0,161 8 53 16,-162-9 7-16,2-1 9 0,1-1-22 16,-3-1-12-16,157 8 23 0,-171-10-35 15,7 0 11-15,-4 0-24 0,-7-1 17 0,-3 2 19 16,132 4 79-16,-142-7-79 0,-7 3 20 16,-10 0-19-16,-5 1-35 0,94 4 39 15,-113-6 0-15,-7 0 1 0,-6-2-10 16,-5-1 4-16,58 0 10 0,-26 0 54 15,-36 0 5-15,-47-16-68 16,-11 16 61-16,-5 0-38 0,-7 0 58 0,-5-13 17 16,-1 13 17-16,-24-13-119 0,24 13 6 15,-32-8-35-15,13 8-33 0,-17-16-351 16,20 10-53-16,0 1-216 0,4 1-225 16,-2 1-196-16,14-4 187 15</inkml:trace>
  <inkml:trace contextRef="#ctx0" brushRef="#br0" timeOffset="189788.0925">12115 15693 2444 0,'0'0'100'0,"14"0"573"16,-14 0-83-16,8 0 6 0,-8 0-74 16,0 0-8-16,5 0-77 0,-5 0 352 15,0 0-480-15,2 0-29 0,0 0 30 16,-2 0-33-16,2 22 63 0,-1-6-330 0,3 8-10 16,0 3 0-16,1 7 0 15,-1 8 0-15,1 4 0 0,-3 51 0 16,-1 6 0-16,-1-57 0 0,0 0 0 15,0 31 0-15,-21-47 0 0,21-2 0 16,0-8 0-16,0-3 0 0,0-3-258 16,0-9-293-16,0-5-1288 0,0 0 730 15,31-24 23-15,-31 24-24 0,23-36 91 16</inkml:trace>
  <inkml:trace contextRef="#ctx0" brushRef="#br0" timeOffset="190280.8476">12056 15792 2710 0,'0'-5'187'0,"0"-7"692"16,0 7-304-16,0 0-97 0,0 1-122 16,0-3-72-16,0 2-31 0,0-9 7 0,0 6-195 15,0-1-43-15,0-1 0 0,0 5 17 16,21-15-36-16,-21 10 4 0,29 0-40 15,-11 1 2-15,2 3-18 0,2-1-1 16,25-9 1-16,-24 14 49 0,0 2-25 16,-4 0 20-16,-2 0 4 0,12 0 28 0,-20 21 29 15,1-21 46-15,-4 27 67 0,-4-10 37 16,2 4 40-16,-4 24 161 0,0-19-242 16,0 2-33-16,-22-3 2 0,22 0 12 15,-25 19 86-15,-3-21-135 0,11 2-29 16,1-3-25-16,0-4-15 0,2 2-18 15,-5 14-21-15,10-15 1 0,2-9-13 16,7-2 37-16,-6-6-74 0,6 5-41 16,0-5 36-16,0-2 31 0,0 0 9 15,18 0 8-15,-18 0 13 0,19 0 11 16,2 19 10-16,-5-19 24 0,-3 18 48 16,2-7 0-16,20 22 30 0,-20-15-119 15,3 4 0-15,0 3 0 0,-4-1 0 0,3 0 0 16,-1-1 0-16,11 17 0 0,-2-7 0 15,-16-22 0-15,8 2-248 16,-11-10-148-16,0-2-284 0,-1-1-176 16,4 0-243-16,2-30-1094 0,-9 30 1139 15,5-32 294-15,-3 11 260 0</inkml:trace>
  <inkml:trace contextRef="#ctx0" brushRef="#br0" timeOffset="190519.7929">12583 16075 2342 0,'10'-3'138'0,"-10"-3"156"0,0 1 244 0,7 0 787 16,-7 5-638-16,5-2-113 0,-5 2-56 15,2 0 44-15,5 0 269 0,-4 24-574 16,-2-24-132-16,0 17-125 0,5 28 0 16,-2-28 0-16,-2 5 0 15,1-3 0-15,1 1 0 0,-2 3 0 16,2-4 0-16,6 16 0 0,-8-20 0 15,3-6-34-15,-3-1-175 0,0-2-165 0,3 0-273 16,2-4-994-16,-7-2 642 0,0 0-12 16,0 0-102-16,0-21 117 0</inkml:trace>
  <inkml:trace contextRef="#ctx0" brushRef="#br0" timeOffset="190993.066">12564 15928 2449 0,'-4'0'86'0,"2"-2"131"16,0 2 152-16,-4 0 673 0,6 0-593 15,0 0-102-15,-2 0-107 0,2 16-11 0,0-16-40 16,0 0 95-16,23 0-305 16,-23 0 47-16,18 0-44 0,-18 0 6 0,41 0-7 15,-23 0-74-15,-3 0-14 0,3 0 16 16,2 0 16-16,3-17 105 0,20 17-16 15,-23 0-15-15,0 0-42 0,-1 0 8 16,-4 0 64-16,5 31 42 0,-16-6-14 16,1-3-20-16,-3-7 32 0,-2-1 3 15,0-2-1-15,-27 17 67 0,27-17-119 16,-29 5-7-16,11-6-15 0,0 2 3 16,-2 6-2-16,-2-10 8 0,10-1-11 0,12-4-41 15,-15 1-31-15,15-2-26 16,0-1-174-16,-5 1 177 0,5-3 24 15,0 0 61-15,0 0-50 0,24 0 28 0,1 0 43 16,-7 0 30-16,5 0-17 16,-3 0 3-16,-2 0 6 0,13 0 64 0,-19 19-22 15,2-19 29-15,-14 24 14 0,10-11-25 16,-10 16 168-16,0-12-122 0,-25 0 59 16,8 0-94-16,-6-1-8 0,-1 1-41 15,-31 12-40-15,22-14-44 0,-1-2-42 16,0-2-114-16,-1 1-122 0,-32 1-680 15,37-9 189-15,-1-1-263 0,4-3-146 0,4 0 205 16</inkml:trace>
  <inkml:trace contextRef="#ctx0" brushRef="#br0" timeOffset="191509.4308">12192 16635 2242 0,'-10'0'276'0,"-3"-17"320"16,6 17-220-16,-3 0 46 0,2 0-42 0,2 0-26 15,3 0-81-15,-3 17 233 0,6-17-256 16,0 0-6-16,0 0 7 0,0 0 56 16,22 0 186-16,7 0-375 0,-9 0-3 15,8 0-35-15,7 0 42 0,8 0-92 16,72 0-19-16,-46-23-70 0,10 23 69 16,6-14 0-16,1 14-4 0,71-17-16 15,-92 7-7-15,-6 10-13 0,-10 0-24 16,-15 0-2-16,-12 0-37 0,-2 0-148 0,-49 24-933 15,-11-24-593 1,15 0 619-16,-4 0-20 16,-1 0 359-16</inkml:trace>
  <inkml:trace contextRef="#ctx0" brushRef="#br0" timeOffset="192320.6533">12663 16934 3127 0,'0'0'240'0,"0"0"266"0,0 0 92 16,-11 24 606-16,11-24-815 0,0 20-2 15,0-5-41-15,0-2-33 0,0 3-41 16,0 19 160-16,20-13-246 0,-20 5-87 16,0 1-27-16,0 8-52 0,16 35-20 15,-16-32 0-15,9 2 0 0,-9-1 0 16,0 3 0-16,9-5 0 0,-9-7 0 0,0 4 0 16,0 31 0-16,0-43 0 0,0-4 0 15,0-9 0-15,0 4 0 0,0-6 0 16,0-3 0-16,0-1 0 0,0-4 0 15,0 0 0-15,0 0 0 16,0 0 0-16,0-24 0 16,0 8 0-16,0 16 0 0,0-27 0 15,0-1 0-15,0 28 0 0,-18-26 0 16,18 5 0-16,0-4 0 0,0-1 0 16,-11-39-111-16,11 28-66 0,-12-11-61 15,12 4-48-15,-6-2 12 0,6-42-110 16,0 45 259-16,0 0 66 0,0 2 25 0,22 7 10 15,-22 2 34-15,25-24-18 0,-1 34 4 16,-12 2-1-16,-1 5 22 0,0 1 2 16,18-4 32-16,-17 15-37 0,-4-1-2 15,3 4 2-15,1 0-7 0,-1 0-6 16,12 18 3-16,-17 10 43 0,3-11 21 16,-1-1 47-16,-4 5-42 0,2 17 105 15,-6-18-56-15,0 1-39 0,0 0-10 0,-20 2-8 16,20-1-47-16,-24 16 39 15,-7-21-49-15,14 1-2 0,2-5 8 16,1-3-17-16,-9 4-65 0,13-4 23 0,3-8-44 16,7-2-23-16,0 0-47 0,0 0-59 15,0 0-270-15,0-22 246 16,31 22 87-16,-31-21 57 0,34 21-22 0,9-12 101 16,-19 12 6-16,-1 0 101 0,2 0-73 15,-5 0 36-15,2 0 26 0,12 0 203 16,-20 0-124-16,-3 25 10 0,-3-25-59 15,-3 30 19-15,2-2 99 0,-7-14-109 16,0 3 6-16,0-1-21 0,0-1-16 0,-23 0-21 16,-1 17-12-16,9-14-40 0,-4-7-11 15,-1-1-11-15,2 0-26 0,-27 4-239 16,25-14-27-16,-5 0-186 0,2 0-78 16,3 0-374-16,0 0-360 0,-11-24-1275 15</inkml:trace>
  <inkml:trace contextRef="#ctx0" brushRef="#br0" timeOffset="192971.7403">13749 16100 2169 0,'0'-2'142'16,"-5"-1"104"-16,3 3 136 0,0 0 64 0,-3 0 446 15,5 0-530-15,0 27-77 0,0-27-54 16,0 32 75-16,0-11-33 0,27 29 311 16,-4-23-343-16,-23 2-47 0,24 2-62 0,-24-2 4 15,23 22-20-15,-10-30-123 16,-13 2 8-16,11-4-10 0,-11-4-27 16,5-4-85-16,-5 7-469 0,0-9 130 0,0-5-109 15,0-3-206-15,0-1-138 0,-18 0-1199 16,3-18 1344-16,15 18 256 0</inkml:trace>
  <inkml:trace contextRef="#ctx0" brushRef="#br0" timeOffset="193106.0949">13632 16317 2574 0,'29'0'156'0,"-6"0"190"0,2 0 146 0,4 19 117 15,46-19 209-15,-37 0-651 0,4 0-188 16,2 0-266-16,1 0-335 0,-4 0-324 15,30 0-1300-15</inkml:trace>
  <inkml:trace contextRef="#ctx0" brushRef="#br0" timeOffset="193880.2491">14728 15888 1261 0,'0'0'99'16,"0"0"105"-16,0 0 62 0,0 0 94 0,0-17 335 15,-17 17-265-15,17-14 32 0,0 14-13 16,0 0-2-16,0 0 278 0,0 0-336 16,0 0 52-16,0 0 15 0,0 0 33 15,0 0-54-15,17 29 67 0,-17-13-421 16,0 5-81-16,18 4 0 0,-18 4 0 15,16 6 0-15,-5 0 0 0,3 47 0 16,1 7 0-16,-8-46 0 16,-2 2 0-16,6 36 0 0,-4-49 0 15,-1-2 0-15,1-5 0 0,2-4 0 16,2-5 0-16,-1-7 0 0,0-6 0 16,11-3 0-16,-1-25 0 15,-13 25 0-15,8-55 0 16,0 12 0-16,-8 19 0 0,5-20 0 0,2 12 0 15,-1 11 0-15,-4 14 0 16,-2 4 0-16,2 3 0 0,4-3 0 16,-2 3 0-16,8 0 0 0,-8 0 0 15,-2 17 0-15,3-17 0 0,-2 19 0 16,-5-19 0-16,-1 24 0 0,10 5 0 16,-4 6 0-16,-9-20 0 15,4 13 0-15,-3-1 0 16,-1-15 0-16,-1-7 0 0,5 9 0 15,-4-11-184-15,3-2-249 0,-2-1-332 16,2 0-374-16,10-21-1619 0,-5 21 1475 16,-2-26 374-16</inkml:trace>
  <inkml:trace contextRef="#ctx0" brushRef="#br0" timeOffset="194069.8449">15319 16298 3498 0,'0'18'145'0,"-22"-18"172"0,22 15 561 16,0-15-477-16,0 0-123 0,0 18-70 0,0-8-57 16,0 3-78-16,0 5-52 0,21-4-68 15,-21-2-57-15,13-2-80 0,-13-3-83 16,24 5-750-16,-24-10 287 0,9-2-178 16,-9 0-46-16,9 0 146 0,-9-18 229 15</inkml:trace>
  <inkml:trace contextRef="#ctx0" brushRef="#br0" timeOffset="194228.1539">15362 16022 3686 0,'0'0'310'0,"0"0"103"0,0 19 124 0,0-19-67 16,20 20-184-16,-2 0-39 0,-18-20-284 15,21 23-92-15,4-11-923 16,-8-12 371-16,-8 9-184 0,0-9-161 15,11 0-620-15</inkml:trace>
  <inkml:trace contextRef="#ctx0" brushRef="#br0" timeOffset="194641.0839">15592 15858 2407 0,'2'0'129'0,"0"0"167"16,4 22 219-16,4 0 713 15,-2-2-688-15,-3 4-66 0,2 1-10 16,0 5 28-16,7 35 303 0,-9-27-468 16,-1-4-86-16,-3 1-68 0,2 0-74 0,-3-2-88 15,0 32-11-15,0-35 0 0,0-3 0 16,0-3 0-16,0-4 0 0,0 9 0 16,0-18 0-16,20-5 0 0,-20-4 0 15,0-2-22-15,22 0-97 0,-5-22-390 16,-17 0 162-16,18 4 11 0,-8 0 15 15,-2-1 35-15,8-8-147 0,-9 14 322 16,0-5 33-16,5 18 49 0,-2-12 14 0,0 12 29 16,15 0 117-16,-14 0-29 0,2 0 34 15,-2 19 3-15,1-19 3 0,6 20 134 16,-8 3-141-16,-4-10-8 0,0-1-6 16,-2 2-7-16,-3-2 20 0,-1 11-27 15,0-12-69-15,-20 11-49 0,20-12 18 16,-25-1-7-16,-7 6-39 0,14-10 0 15,-2-1-48-15,0-3-72 0,1-1-220 16,-1 0-143-16,-11-27-1276 0,14 27 592 16,2-24-52-16,4 9 358 0</inkml:trace>
  <inkml:trace contextRef="#ctx0" brushRef="#br0" timeOffset="195359.1108">16369 16124 2443 0,'0'-2'129'15,"0"-4"613"-15,0 6-130 0,0 0-14 16,0 0-54-16,20 0-34 0,-20 17 355 16,0 2-524-16,22-19-38 0,-22 24-62 0,14-7-14 15,-14 1-22-15,17 23 89 16,-17-19-217-16,11 4-32 0,-11-4-30 0,0 1-18 16,7 16-129-16,-7-21-22 0,0-4-101 15,0 0-121-15,0-3-121 16,0-4-149-16,0 1-1134 0,0-8 746 0,-18 0-129 15,18 0 235-15,0-20 207 0</inkml:trace>
  <inkml:trace contextRef="#ctx0" brushRef="#br0" timeOffset="195527.0556">16288 16302 4315 0,'25'0'189'0,"-4"0"147"0,4 0 146 15,41 20 559-15,-27-5-767 0,5-15-174 16,3 17-236-16,2-17-162 0,0 11-199 16,48 0-1360-16,-53-11 600 0,-1 0 65 15,-3 0 369-15</inkml:trace>
  <inkml:trace contextRef="#ctx0" brushRef="#br0" timeOffset="196276.0879">17681 15775 2392 0,'0'-9'93'0,"0"8"193"0,0 0 207 15,0-2 135-15,0 3 529 16,-20 0-694-16,20 0-3 0,0 0 13 16,-17 0 0-16,17 20-63 0,-14 0 207 0,-4-5-455 15,7 3-78-15,-5 6-84 0,2 9 0 16,-4 4 0-16,2 6 0 0,-22 64 0 16,22-46 0-16,0 6 0 0,7 3 0 15,2-1 0-15,5 5 0 0,2 2 0 16,0-8 0-16,54 73 0 0,0-23 0 15,-22-78 0-15,40 27 0 16,-6-26 0-16,-33-29 0 0,27-7-1002 16,-35-5-140-16,-4 0-514 0,-3-21-39 15,1 21 297-15</inkml:trace>
  <inkml:trace contextRef="#ctx0" brushRef="#br0" timeOffset="196674.8068">18174 16119 2511 0,'0'-6'211'15,"0"3"186"-15,0 3 180 0,0 0 40 16,0 0-68-16,0 0 450 0,0 0-553 16,0 0 8-16,0 0-62 0,0 23-15 0,0-4-63 15,0 30-4-15,0-17-273 16,0 4-37-16,0 2 0 0,18 4 0 15,-18 3 0-15,0 0 0 0,18 39 0 0,-6-45 0 16,-12-6 0-16,11-4 0 16,-4-5 0-16,0-9 0 0,-2-4-112 0,7-2-856 15,-8-9 155-15,1 0-283 0,-1 0-68 16,-2 0-12-16,1-30-13 0,0-13-193 16</inkml:trace>
  <inkml:trace contextRef="#ctx0" brushRef="#br0" timeOffset="197121.8409">18044 16081 3418 0,'-8'-6'546'0,"5"4"-89"0,1 1 63 16,2-1-129-16,0-2-8 0,0 2 210 16,0-3-375-16,21 2-63 0,-21-2-64 15,24-2-40-15,-5-1-30 0,27-15-55 16,-21 11 42-16,5 3-8 0,4-3 37 15,0 2-35-15,32 3-4 0,-35 7 45 16,-4 0-38-16,0 20-13 0,-6-20 12 16,-2 35-8-16,6 13 180 0,-18-19-70 15,-3-2-3-15,-3 3-5 0,-1-1-7 16,0 28 36-16,-31-31-105 0,31 1-15 16,-30-3 1-16,14-1-13 0,-4-2 6 0,-17 19 5 15,17-23 6-15,3-3-35 16,1-3-18-16,4-3-11 0,-7 5-87 0,13-13 85 15,6 0 4-15,0 0 16 0,0 0 6 16,0 0 5-16,25 0 18 0,-25 0-1 16,21 0 21-16,-21 0 4 0,29 0 50 0,-3 0 177 15,-12 0-80-15,-3 0 21 0,1 23-38 16,1-4-53-16,6 23-44 16,2 5-52-16,-2-3 0 0,-9-23 0 15,-1-5 0-15,0 0-72 0,3-5-165 16,0-4-209-16,19 8-937 0,-13-15 568 15,-3 0-123-15,1 0 17 16,2-19-185-16,16-11-554 0</inkml:trace>
  <inkml:trace contextRef="#ctx0" brushRef="#br0" timeOffset="197397.1026">18781 16390 2316 0,'0'-5'142'0,"0"2"171"16,0-2 814-16,0 3-576 0,0 2-46 0,0 0-59 15,0 0 20-15,0 24 402 0,0-24-540 16,-20 22-62-16,20-7 15 0,0 4-24 16,-22 3-74-16,10 29-41 0,12-22-142 15,-12 2 0-15,12 1 0 0,-10-3 0 16,10-1 0-16,0 19 0 0,0-26 0 16,19-3 0-16,-19-2 0 0,29-9 0 15,6 8 0-15,-19-11 0 0,3-4-34 16,1 0-134-16,-3 0-112 0,14-17-553 15,-19 17 364-15,-1-17 1 0,-4-1-28 16,2 18-116-16,-5-17-30 0,-4 0-761 16,0 17 774-16,0-15-28 0,0 9 61 15,0 6 123-15</inkml:trace>
  <inkml:trace contextRef="#ctx0" brushRef="#br0" timeOffset="197629.8579">18657 16573 2592 0,'-4'0'227'15,"2"0"191"-15,-2 0 149 16,4 0 6-16,0 0-112 0,23 0 105 0,-23 0-371 16,30 0 1-16,-12 0-53 0,5 15-28 15,24-15-30-15,-24 0-127 0,-3 0-70 16,-3 0-43-16,-3 0-105 0,1 0-64 15,0 0-667-15,-15 0 351 0,4 0-97 16,-4 0-35-16,0-22-40 0,0 22 178 16</inkml:trace>
  <inkml:trace contextRef="#ctx0" brushRef="#br0" timeOffset="197791.8553">18716 16336 3101 0,'19'19'174'0,"-19"-19"182"0,26 18 100 16,-9-18 67-16,28 14 71 0,-21-2-481 16,2-12-102-16,2 0-198 0,2 0-146 15,25 0-1057-15,-30 0 543 0,-1-26-160 16,-2 26 297-16</inkml:trace>
  <inkml:trace contextRef="#ctx0" brushRef="#br0" timeOffset="198024.6256">19262 15942 2926 0,'0'28'180'0,"0"3"783"16,0-9-299-16,0 6-2 0,0 2-95 0,-18 5 6 15,0 50 444-15,4-36-704 0,-2 5-97 16,-2 4-127-16,-4 11-68 0,-2-9-21 15,-17 54 0-15,20-58-60 0,8-11-140 0,2-6-149 16,8-10-228-16,3-4-1178 0,0-20 569 16,33-3-162-16,-14-2 160 0,3-27 294 15</inkml:trace>
  <inkml:trace contextRef="#ctx0" brushRef="#br0" timeOffset="198228.3273">19466 15934 4245 0,'0'24'159'15,"0"6"157"-15,-21 8 185 0,21 45 748 16,-23-30-676-16,23 0-148 0,-19-2-116 16,19 5-53-16,0-3-158 0,-16 49-38 15,6-59-68-15,10-6-166 0,-6 4-173 0,6-4-325 16,0 15-1523-16,0-33 692 0,0 1 128 15,0-4 358-15</inkml:trace>
  <inkml:trace contextRef="#ctx0" brushRef="#br0" timeOffset="198878.8105">19841 16140 1277 0,'0'-17'409'16,"0"10"-84"-16,0 0 165 0,0 2 77 0,0 3 43 15,0-2 58-15,0 1 450 0,0 3-641 16,0 0-22-16,0 0 17 0,0 21 31 16,0 3 162-16,0-5-538 0,0 8-99 0,0 7-28 15,0 7 0-15,0-2 0 0,0 10 0 16,0 64 0 0,18-4 0-16,-18-60 0 0,15-7 0 0,-15 32 0 15,10-51 0-15,-10 5 0 0,0-12 0 16,11 4-1024-16,-11-20 244 15,0 0-139-15,4 0-171 0,-4-32-1173 16,0-2 1375-16,0 15 259 0,0-3 242 16</inkml:trace>
  <inkml:trace contextRef="#ctx0" brushRef="#br0" timeOffset="199342.7101">19724 16167 2688 0,'0'-8'174'15,"0"2"646"-15,0 3-245 0,0-2-101 16,0 5-132-16,0-5-42 0,0 1 73 16,0 1-231-16,0-5-68 0,0 3-29 15,30-3-28-15,-12-2-31 0,28-5-18 16,-20 6 15-16,3-2-9 0,4 2 15 16,-1 2-19-16,27-3-16 0,-33 7 33 15,-3 3-27-15,-3 0 39 0,-2 0 7 16,-7 0 17-16,3 28 127 0,-10 6-65 15,-4-14 52-15,0 3 35 0,0 6-15 16,-28 27 112-16,28-29-206 0,-33 1-8 16,13-2-17-16,-3 2-5 0,1-2-10 15,-21 18 20-15,22-18-37 0,6-2-4 16,0-2-29-16,4-4 26 0,4 9-8 0,-1-17 0 16,8-2 0-16,0-3-10 0,0-3-5 15,0-2 4-15,26 0-9 0,-26 0 19 16,24 0 4-16,-8 0 16 0,-2 0 46 15,20 0 236-15,-16-19-87 0,0 19 10 16,3 0-18-16,-2 26-33 0,1-26-65 16,18 28-39-16,-21 12-60 0,0-13 0 15,-1-4 0-15,-2-2 0 0,-1 8 0 0,13 10 0 16,-13-15 0-16,2-24-134 0,-3 18-145 16,2-10-193-16,11-3-949 0,-10-5 576 15,-1 0-85-15,-2-27 43 0,1 27-260 16,-2-28 250-16,8-14-194 0</inkml:trace>
  <inkml:trace contextRef="#ctx0" brushRef="#br0" timeOffset="199646.0832">20437 16424 3049 0,'1'-1'233'0,"2"-2"762"16,-3-1-277-16,2 2-33 0,-1 0-72 15,-1 2 33-15,0 19 288 16,0-19-694-16,0 19-162 0,0-2-78 0,0 3 0 15,0 4 0-15,0 5 0 0,0-3 0 16,-19 28 0-16,3-25 0 16,16-3 0-16,-14 1 0 0,14-4 0 0,-14-3 0 15,14 0 0-15,0-3 0 0,0 2 0 16,26-6 0-16,-26-9 0 16,54-4 0-16,-12 0 0 15,-16 0 0-15,30-27 0 16,4 7 0-16,-31 20 0 0,32-14 0 15,-38 14-78-15,-5 0-98 0,0 0-111 16,-6 0-158-16,10 17-756 0,-16-17 381 16,-2 0-130-16,2 0-158 0,-2 0-81 15,0 0 248-15</inkml:trace>
  <inkml:trace contextRef="#ctx0" brushRef="#br0" timeOffset="199892.0851">20892 16020 3332 0,'5'23'276'0,"2"4"209"16,2 7 141-16,0 5 203 0,3 6-131 15,10 67 495-15,-11-47-807 0,-3 3-145 16,-3 3-134-16,-4 5-89 0,-1 72-18 15,0-78 0-15,-30 1 0 0,30-6-117 16,-36-8-215-16,14-3-325 0,-25 39-1546 16,19-52 631-16,2-5 181 0,-5-2 330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4T15:00:44.8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13072 8797 1028 0,'0'0'96'0,"0"0"47"0,0 0 40 15,0 0 49-15,0 0-66 16,0 0 171-16,0 0-174 0,0 0 8 0,0 0-7 15,20 0-4-15,-4-19 170 0,-16 19-162 16,18 0 4-16,-4-17 12 0,-3 17-11 16,0 0 21-16,13-10 38 0,-10 10-139 15,-1-7-33-15,2 7 9 0,2 0-6 16,1-5-30-16,27 0 1 0,-18 4-28 16,4-1-7-16,6 0 1 0,1 2-4 15,48 0 6-15,-40 0-12 0,8 0 16 16,2 0 9-16,3 0 24 0,2 0-47 0,62 0 96 15,-60 0-74-15,9 0 13 0,0 0-21 16,2 0-5-16,81 0 26 0,-70 0-22 16,7 0 2-16,3 0-11 0,-1 0 14 15,10 0-4-15,100 0-14 0,-94 0 2 16,1 0-11-16,2 0-48 0,3 0 113 16,108 0 24-16,-3 19 8 0,-6-2-43 15,-111-17-31-15,3 0 6 16,0 20-6-16,6-20-18 0,4 21 1 0,121-4-32 15,-115-12 2-15,5 2-8 16,3-2-15-16,2-1-1 0,132 0-84 16,-135 0 110-16,9-2 21 0,3-1 32 0,1 1-1 15,-2 1-2-15,130 5 37 0,-135-2-29 16,1-1 7-16,-5 2-4 0,-1-1-9 16,0 3 27-16,123 8-13 0,-125-8-32 15,3-3-41-15,2 5 35 0,1-5 16 16,-3 3-5-16,129 0 67 0,-122-3-81 15,-2 1 5-15,-1 2-46 0,-2-7 41 16,122 11 24-16,-131-8-10 0,6 3 16 16,-8-2-5-16,-1 1-19 0,-2-2 20 0,105 4-19 15,-112-5 3-15,-3 0-16 0,-4 0 13 16,1-3 14-16,-4-1-8 0,93 0 0 16,-101 0-8-16,-4 0 16 0,-7 0 4 15,-5 0 15-15,60-15 35 0,-79 15-13 16,-5 0-15-16,-2 0 18 0,-8 0-40 15,-6 0 17-15,26-9-39 0,-39 9 27 16,-7 0-54-16,-4-6 38 0,-5 6-5 16,-2-4-5-16,-6-4 9 0,-2 2 1 15,0 4 58-15,0-3-53 0,-30 1-16 16,6-5-166-16,6 4-32 0,0-1-208 0,-5 2-188 16,0-5-276-16,0 4-113 0,-20-12-400 15</inkml:trace>
  <inkml:trace contextRef="#ctx0" brushRef="#br0" timeOffset="1989.249">17111 7075 1197 0,'0'0'127'16,"9"0"38"-16,-9 0 58 15,0 0-15-15,0 0 161 0,0-21-195 16,0 21 17-16,0 0 30 0,0 0 86 0,0 0 28 15,0 0 405-15,0 0-411 0,0 0-26 16,0 0-23-16,0 0 34 0,15 0 299 16,-15 0-333-16,0 0-43 0,0 0-27 15,0 0 16-15,11 0-1 0,-11 0 251 16,0 20-275-16,0-4-61 0,0 5-67 0,0 8-46 16,17 45-27-16,-17-28 0 0,0 5 0 15,16 5 0-15,-16 4 0 16,10-1 0-16,-10-1 0 0,14-3 0 0,-14 45 0 15,6-22 0-15,-6-48 0 16,0 21 0-16,0-16 0 16,-23-24 0-16,23 7-82 0,-17-15-196 15,17 0-233-15,-17 0-262 0,17-3-208 16,-14 0-184-16,5-24-1253 0,9 24 1433 16,0-35 381-16</inkml:trace>
  <inkml:trace contextRef="#ctx0" brushRef="#br0" timeOffset="2532.2261">17053 7161 2482 0,'-19'-24'135'0,"9"14"26"15,-1 1 94-15,4-1 77 0,0 1 98 16,1-1-4-16,-2-5 240 0,3 7-490 16,5-1-64-16,0 1-30 0,0-1-14 15,27-13 28-15,-27 14-74 0,28-3-12 16,-8 0-11-16,2 2 1 0,0-3 4 0,31-6 6 16,-26 8-10-16,3 4-1 15,-2 0-7-15,-1 6 9 0,20 0-6 0,-28 0 12 16,-2 25 0-16,-3-7 23 0,-5 3 46 15,-1 3 68-15,-1 30 165 0,-6-24-172 16,-1 3-36-16,0 0 3 0,0 1-7 16,-25 29 65-16,1-31-97 0,8 1-12 15,-1-3-12-15,-2-2-24 0,2-3-29 16,-16 19 29-16,17-24-15 0,3-6 17 0,1-2-21 16,4-1-8-16,3 8-4 0,0-16-7 15,5 3-4-15,0-2-9 0,0 1-11 16,0 0-26-16,18-5 55 0,-18 1 13 15,19 2-12-15,-19 0 21 0,22 2 18 16,3 7 59-16,-25-2-13 0,18 5 37 16,-7 1 8-16,-11 2 43 0,19 29 47 15,-13-23-137-15,-3 1-37 0,3-2-27 16,-2 0-9-16,-1 1 10 0,6 13-112 16,-4-23-30-16,0-4-110 0,-1-1-143 15,2-2-134-15,5-4-990 0,-3-3 670 16,1 0-182-16,0-24 94 0,1 24 129 15,1-23 214-15</inkml:trace>
  <inkml:trace contextRef="#ctx0" brushRef="#br0" timeOffset="2813.6516">17629 7511 4154 0,'2'-7'140'0,"0"4"99"0,0 2 119 16,0 0 121-16,-2-6 8 0,0 5 393 15,0 2-506-15,0 0-94 0,0 0-50 16,0 0-3-16,0 21 31 0,0 1-189 16,0-6-53-16,0 0-16 0,-20 2 0 15,20 1 0-15,-15 19 0 0,15-18 0 0,0-2 0 16,0-3 0-16,-10-1 0 0,10 8 0 16,0-15 0-16,18-2 0 0,-18-2 0 15,32-3 0-15,-8 0 0 0,37 0 0 16,-26 0 0-16,2 0 0 0,2-17 0 15,-3 17-133-15,20 0-545 0,-36 0-46 16,-6 22-223-16,-7-22-307 0,-7 17-305 16,0-17 236-16</inkml:trace>
  <inkml:trace contextRef="#ctx0" brushRef="#br0" timeOffset="4918.0081">387 9079 2308 0,'0'3'121'0,"20"-3"534"16,-20 0 872-16,0 0-1098 0,0 0 12 15,-51-20 443-15,51 20-447 0,0-13-90 16,42 13-59-16,-42-42 203 15,25-1-265-15,20 15-189 0,-45-5-37 16,22-44 0-16,-3 36 0 0,-8-8 0 16,22-55 0-16,-15 47 0 0,0-26 0 15,-18 52 0-15,25-86 0 0,-15 63 0 16,-10 4 0-16,4 2 0 0,-4-34 0 16,0 50 0-16,0 4 0 0,0 5 0 15,0 4 0-15,0-3 0 0,0 15 0 16,0 7 0-16,0 0 0 0,0 0 0 15,33 24 0-15,-33 15 0 0,20-14 0 0,13 11 0 16,-19 6 0-16,0 5 0 0,10 62 0 16,-3-46 0-16,4 4 0 0,5 1 0 15,-11 4 0-15,10-1 0 0,2-6 0 16,-1 59 0-16,-3-30 0 16,5-55 0-16,1 8 0 0,-13-22 0 15,12-20 0-15,-18-2-588 16,-14-3-62-16,0 0-260 0,-27-25-209 15,27 25-117-15,-63-45-1184 0,29 27 1705 0</inkml:trace>
  <inkml:trace contextRef="#ctx0" brushRef="#br0" timeOffset="5095.0225">442 8751 5420 0,'0'0'199'0,"0"0"130"15,28 0 135-15,21 0 514 0,-21 0-607 16,14 0-126-16,-5 0-168 0,36 0-396 16,-34 0-55-16,-4 0-204 0,0 0-78 0,-4 0-344 15,3 0-1398-15,-15-15 1156 0,2 15 425 16</inkml:trace>
  <inkml:trace contextRef="#ctx0" brushRef="#br0" timeOffset="5404.0199">1026 8751 6797 0,'27'0'308'0,"-27"0"41"0,19 0-1 16,-19 0-119-16,23 0-69 0,-23 0-160 15,46 21 0-15,-25 6 0 16,-9-27 0-16,12 18 0 0,-12-3 0 15,1 1 0-15,12-16 0 16,-25 12 0-16,0-12 0 0,0 0 0 16,27-41 0-16,-27 23 0 0,18-5 0 15,13-6 0-15,-31-1 0 0,16-2 0 16,-16 1 0-16,13 3 0 0,-5-16 0 16,-8 20 0-16,0 16 0 0,0 8-347 15,0 0-342-15,0 0-539 16,0 30-488-16,0-8-57 0,24-1 414 0</inkml:trace>
  <inkml:trace contextRef="#ctx0" brushRef="#br0" timeOffset="7342.0326">27256 8912 2738 0,'-6'6'189'0,"-2"-1"233"16,4-1 95-16,-1-2 687 15,5 0-694-15,-2-2 42 0,2 0-18 0,0 0 110 16,0 0 81-16,0 0-569 0,21 0-156 16,-21 0 0-16,0 0 0 0,0 0 0 15,17 0 0-15,-3-23 0 16,6 0 0-16,-6 2 0 0,1-3 0 16,20-36 0-16,-20 21 0 0,3-7 0 15,2-5 0-15,-4-7 0 0,2 3 0 16,-2-4 0-16,-3 1 0 0,11-53 0 15,-15 22 0-15,-5 53 0 0,-2-23 0 16,-2 18 0-16,0 24 0 16,0-6 0-16,0 9 0 15,0 12 0-15,0 2 0 0,0 0 0 16,0 36 0-16,19 13 0 16,-5 27 0-16,24 20 0 15,-27-39 0-15,16 68 0 16,-4 0 0-16,-10-62 0 0,1-5 0 15,15 52 0-15,-12-67 0 0,0-8 0 16,3-3 0-16,0-6 0 0,-2-10-26 16,0-3-256-16,6-5-1069 0,-16-6 221 0,-6-2-78 15,-2-23-99-15,0 23 14 0</inkml:trace>
  <inkml:trace contextRef="#ctx0" brushRef="#br0" timeOffset="7523.2376">27417 8676 6178 0,'0'0'458'0,"21"0"-105"0,2 0 40 15,1 0-62-15,13 0-65 16,2 0-90-16,45 0-160 0,-40 0-154 16,-2 0-141-16,-5 0-221 0,-7 27-248 15,12-8-1159-15,-28 8 725 0,-1-11-49 16,-6 0 224-16,-5-16 242 0</inkml:trace>
  <inkml:trace contextRef="#ctx0" brushRef="#br0" timeOffset="7824.9934">27936 8707 5733 0,'11'0'156'0,"-11"0"399"0,8 0-157 0,-1 0-36 15,-1 0 9-15,4 0-67 16,10 17 8-16,-9 7-312 0,4-24 0 0,0 30 0 15,-1-9 0-15,1 6 0 16,8 23 0-16,0-3 0 0,-16-31 0 16,7 11 0-16,-3-24 0 15,-5-3 0-15,0 0 0 0,5-42 0 16,-7 18 0-16,0-5 0 0,2-5 0 16,-3-6 0-16,-2 0 0 0,1 0 0 15,-2-2 0-15,0-26 0 0,0 20 0 16,0 36 0-16,-16 7 0 15,16 5-14-15,0 26-585 16,0 4-85-16,0-11-283 0,0 1-157 16,21-3-285-16,-21 0 79 0,14 11-432 0</inkml:trace>
  <inkml:trace contextRef="#ctx0" brushRef="#br0" timeOffset="7995.0246">28427 8496 6539 0,'7'0'145'0,"11"0"273"16,-6 0-185-16,-4 0-118 15,5 0-90-15,3 0-83 0,17 0-352 16,-16 0 3-16,0 0-139 0,2 0-246 0,0 0-215 16,0-14-236-16,15 14-939 15</inkml:trace>
  <inkml:trace contextRef="#ctx0" brushRef="#br0" timeOffset="8157.3904">28443 8687 5979 0,'0'8'167'0,"0"3"74"16,21-5 0-16,13-2 126 15,-10-4-438-15,2 0-169 0,3 0-259 0,2 0-360 16,6-21-256-16,31 2-1564 0,-33 19 1781 15</inkml:trace>
  <inkml:trace contextRef="#ctx0" brushRef="#br0" timeOffset="8549.9926">29031 8620 5544 0,'0'0'62'0,"0"8"167"0,0 9 536 16,0-13-329-16,0-1-28 0,0 1-103 0,17-4-51 16,-17 0-90-16,16 0-140 0,3-24-24 15,-19 24 0-15,24-29 0 0,-12 7 0 16,15-26 0-16,-12 16 0 0,-2-4 0 16,1-5 0-16,-2-2 0 0,-1-9 0 15,9-60 0-15,-13 51-23 0,-1 0 23 16,-1 1-3-16,0 4 1 0,4-23 25 15,-8 44-21-15,4 12 1 0,-2 5-3 0,2 8 0 16,1 8 0-16,6 2 0 0,-3 0 0 16,1 45 0-16,0-17 0 15,1 6 0-15,3 4 0 0,11 45 0 16,0 13 0-16,-11-51 0 0,-3 2 0 16,12 47 0-16,-14-51 0 0,5-3 0 15,-2-4 0-15,-1 0 0 0,0-6 0 16,1-6-162-16,7 9-753 0,-12-25 157 15,-4 3-276-15,-2-10-110 0,-1-1-181 16,0 0 35-16</inkml:trace>
  <inkml:trace contextRef="#ctx0" brushRef="#br0" timeOffset="8699.9985">29242 8320 5508 0,'30'20'423'16,"-30"4"-50"-16,32-10 91 0,-9 0-60 15,4 1-93-15,32 11-65 0,-28-11-441 16,0-3-220-16,-1 1-265 0,0-7-351 16,-4 1-199-16,17-1-1452 0,-24-6 1810 15</inkml:trace>
  <inkml:trace contextRef="#ctx0" brushRef="#br0" timeOffset="8873.8586">29852 8400 6647 0,'0'12'219'16,"0"2"105"-16,0 0 67 0,0-1-69 15,0 2-146-15,0 9-182 0,0-15-191 16,0 1-172-16,0-3-267 0,0-2-278 16,0-3-1761-16,0-2 1292 0,19 0 327 0</inkml:trace>
  <inkml:trace contextRef="#ctx0" brushRef="#br0" timeOffset="8995.2375">29907 8044 4516 0,'-20'23'-11'0,"-6"-23"-91"16,1 23-123-16,-26 1-787 0,24-24 198 16,1 25-90-16,2-10 207 0</inkml:trace>
  <inkml:trace contextRef="#ctx0" brushRef="#br0" timeOffset="11274.4324">30646 7649 2237 0,'0'-9'109'0,"0"9"130"0,0 0 144 16,-21 0 146-16,21 0 542 0,0 0-596 0,0 0 10 15,0 0 7-15,0 0-2 0,0 21 445 16,0-21-605-16,0 31-85 0,0-8-122 16,0 9-75-16,0 6-48 0,17 55 0 15,-17-43 0-15,0 7 0 0,0 0 0 16,0-4 0-16,0-5 0 0,-22-2 0 16,22 28-102-16,-17-46-202 0,17-8-265 15,0-2-250-15,-14-7-277 0,14-2-234 16,0-9-1268-16,0 0 1748 0</inkml:trace>
  <inkml:trace contextRef="#ctx0" brushRef="#br0" timeOffset="11732.2539">30443 7737 3466 0,'-5'-8'77'0,"2"3"87"15,1-4 94-15,2-2 52 0,0 2-6 16,0-12 167-16,21 10-315 0,-21 1-56 16,20-3-25-16,-6 1-23 0,20-5 57 15,-12 8-115-15,3-2-3 0,4 1 1 16,5-1-49-16,2 3 46 0,37-5-9 16,-36 8 5-16,-2 1 0 0,-5 4 10 15,-3 0-7-15,11 20 9 0,-28-20 28 0,-4 29 22 16,-4-10 33-16,-2 6 51 0,0 2 23 15,-23 38 200-15,-11-32-177 0,10 4-22 16,-2-1-43-16,-3 3 18 0,-29 34-17 16,30-39-76-16,0-2-12 0,2-4-5 15,5 0-6-15,1-7-13 0,-6 9-22 16,19-20 14-16,1 0-24 0,4-7-14 0,2-2-21 16,0-1-19-16,26 0-56 0,7 0 102 15,-11-21 18-15,0 21 24 0,4 0 13 16,17 0 60-16,-25 0-22 0,1 0 1 15,-2 32-6-15,0-15-5 0,9 25-22 16,-15-18-14-16,1 2-9 0,-4 0 19 16,-1-1-102-16,-1-1-110 0,7 17-471 15,-8-24 238-15,0-4-155 0,2-4-172 16,1-4-190-16,-1-5-83 0,12 0-573 16</inkml:trace>
  <inkml:trace contextRef="#ctx0" brushRef="#br0" timeOffset="12014.0564">31134 8017 5251 0,'3'-2'522'16,"-2"0"-40"-16,-1 2 133 0,0 0-67 16,0 0-148-16,0 0-148 0,0 29-131 15,-21-6-121-15,21-7 0 0,0 4 0 16,-23 1 0-16,23 4 0 0,-22 3 0 15,7-4 0-15,-13 41 0 0,5-7 0 16,17-33 0-16,6 11 0 16,29-21 0-16,-9-13 0 15,28-2 0-15,16-22 0 16,-30 22 0-16,1-17 0 0,29 17 0 0,-35-17-42 16,-4 17-222-16,-7 0-268 15,-5 0-351-15,-13 0-2073 0,0 19 1441 0,-22-19 350 16</inkml:trace>
  <inkml:trace contextRef="#ctx0" brushRef="#br0" timeOffset="13710.2416">30298 8623 2194 0,'-29'0'177'0,"-6"0"376"16,-1-20 380-16,19 20-414 0,3 0-25 0,2 0-80 15,3 0 65-15,3 0-57 0,4 0 360 16,2 0-443-16,22 20 4 0,-22-20-86 16,38 0-63-16,33 22-103 0,32-8-91 15,-35-14 0-15,105 0 0 16,42 13 0-16,-96-4 0 15,131 5 0-15,-36 5 0 16,-124-11 0-16,-19-4 0 0,25-1-151 16,-74-3-309-16,-11 0-385 0,-6-28-533 15,-5 28-397-15,-21-51-1015 0</inkml:trace>
  <inkml:trace contextRef="#ctx0" brushRef="#br0" timeOffset="14159.8362">30376 9357 3057 0,'0'-6'180'0,"0"-2"678"15,0 8-236-15,0 0-11 0,0 0-35 0,0 0 16 16,26 0 22-16,-6 51 221 16,-20-27-637-16,21 3-150 0,-21 12-48 15,11 5 0-15,-11 9 0 0,0 2 0 0,0 57 0 16,0-54 0-16,-27-3 0 0,27-5 0 16,-15-4 0-16,15-10 0 0,0-10 0 15,-16 15-622-15,16-32-87 0,0-4-241 16,0-5-187-16,0 0-93 0,0-31 12 15,22-15-558-15</inkml:trace>
  <inkml:trace contextRef="#ctx0" brushRef="#br0" timeOffset="14545.2155">30298 9353 3169 0,'0'-12'213'16,"0"3"188"-16,0-9 686 0,0 10-605 15,19-3-64-15,-19 1-34 0,22 1-57 16,9-10-4-16,-10 9-294 0,2-2-22 15,0-1 1-15,5-1-17 0,3 4 12 16,39-4 8-16,-34 8-10 0,-2 6-5 16,-2 0 0-16,-3 0-11 0,15 31 21 15,-32 6 15-15,-5-15 22 0,-4 5 32 0,-3 2 37 16,0 0 12-16,-20 34 94 0,-15-31-145 16,8 1-15-16,-2-1-2 0,-4-1 21 15,-31 28 55-15,33-36-95 0,1 0-12 16,3 0-2-16,5-6-29 0,6 0 21 15,-2 1-72-15,14-14 14 0,4-1-37 16,0-3-1-16,21 0 6 0,19-20-29 16,-14 20 102-16,0-17 31 0,5 17 29 15,-1 0 45-15,4 0 67 0,21 0 100 16,-30 0-192-16,-5 20-73 0,-3-2-5 16,-2 2 0-16,-6 2 0 0,6 26 0 15,-7-3 0-15,-4-22 0 16,3 13-118-16,-2-21-216 0,2-3-323 15,-4 0-313-15,5-7-338 0,7 0-1632 0,-8-5 1862 16</inkml:trace>
  <inkml:trace contextRef="#ctx0" brushRef="#br0" timeOffset="14748.2792">30998 9795 6178 0,'0'0'155'0,"1"22"545"15,-1-22-197-15,0 18-155 0,0-9-141 16,0 4-107-16,0 11-100 0,0-8 0 16,0-5 0-16,0 0 0 0,0-2 0 15,0-1-50-15,0 3-488 0,0-10-52 16,0-1-207-16,0 0-183 0,0 0-153 16,13-30-1245-16,-13-4 1522 0,0 11 267 15</inkml:trace>
  <inkml:trace contextRef="#ctx0" brushRef="#br0" timeOffset="14866.5309">31083 9489 3493 0,'0'0'201'0,"0"0"130"0,0 26 26 15,-24 3 185-15,24-12-500 0,0-2-56 16,-22 2-125-16,22 0-219 0,0 24-1215 0,0-24 464 16,0-3 226-16</inkml:trace>
  <inkml:trace contextRef="#ctx0" brushRef="#br0" timeOffset="15175.1726">31398 9745 6277 0,'0'12'352'0,"-30"0"163"16,12 4 16-16,-2-8-211 0,20 6-141 16,-27 18-162-16,4-15-17 0,23 0 0 0,-12-2 0 15,12-1 0-15,0 11 0 0,22-16-17 16,-22-5-66-16,27-4-71 0,-27 0-50 15,31 0-24-15,0-25-120 0,-14-9 218 16,2 10 24-16,-2 0 33 0,0-2 23 16,15-24 52-16,-17 26 65 0,1 2 57 15,-1 5 61-15,0 8 68 0,-3 9 34 16,14 0 108-16,-16 0-315 0,0 31-80 0,-3-7 0 16,0 3 0-16,4 35 0 15,-7-27 0-15,-2 4 0 0,0-3 0 16,-1 1 0-16,-1 1-213 0,1 30-943 0,-1-35 81 15,0-4-227-15,0-5-187 0,0-3 128 16</inkml:trace>
  <inkml:trace contextRef="#ctx0" brushRef="#br0" timeOffset="128402.884">1859 8640 1731 0,'0'-17'249'16,"0"17"-48"-16,0-15 97 0,0 15 12 15,0 0 54-15,0-10 47 0,23 10 383 16,-23 0-475-16,0 0-86 0,14-6-43 16,-14 6-13-16,0-4 141 0,22 2-235 15,-4-1-11-15,3-1-42 0,-3 0-13 0,6 0-5 16,32-6-65-16,-34 5-24 0,2-1-30 16,-3 2-53-16,-4 3-81 15,12-4-606-15,-18 4 259 0,-2 1-88 0,-2 0-57 16,-4 0-36-16,1 0 85 0</inkml:trace>
  <inkml:trace contextRef="#ctx0" brushRef="#br0" timeOffset="128719.9791">2002 8741 2662 0,'0'0'111'15,"0"0"84"-15,0 0 94 0,0 9 460 16,0-9-404-16,0 0-36 0,0 0-80 15,22 0-63-15,6 0-24 0,-28 0-121 16,28 0-21-16,-13 0-25 0,5-16-21 0,2 16-113 16,5 0-514-16,-17 0 97 0,11 0-73 15,-13 0-176-15,-1 0-20 0,-2 0-337 16</inkml:trace>
  <inkml:trace contextRef="#ctx0" brushRef="#br1" timeOffset="141340.0232">5543 8468 1923 0,'-5'0'63'15,"2"0"36"-15,1 7 41 0,0-7 12 16,2 0 6-16,-5 5 172 0,5-5-181 16,0 0-18-16,0 0-45 0,0 0 18 15,0 0 6-15,20-20 139 0,-4 6-92 16,-16 14 22-16,18-15 4 0,-18 15 17 0,31-36 66 15,-14 20-178-15,2-5-19 0,6-1-18 16,5-8 59-16,6-5-79 0,51-47 15 16,-35 37-63-16,4-4 52 0,8-10-35 15,2 1 15-15,2-4 26 0,65-61-38 16,-62 63-12-16,-4-2-39 0,1 2 48 16,-1 8 5-16,47-39 5 0,-64 55-19 15,-2 0-9-15,-9 6 13 0,-5 4 0 16,-8 10 15-16,4-13-16 0,-22 17 11 15,-4 6-80-15,-4 3 65 0,0 0 30 0,-32 3 4 16,32 0-118-16,-29 18-107 0,29-18-111 16,-30 0-177-16,15 18-82 0,-12-18-963 15,14 0 760-15,4 0 176 0</inkml:trace>
  <inkml:trace contextRef="#ctx0" brushRef="#br1" timeOffset="142478.1318">13142 10269 1991 0,'-5'4'76'0,"-1"0"47"0,-2-4 42 16,-2 5 224-16,5-5-158 0,1 4 52 15,-3 0 68-15,4 0 44 0,-1-4-41 16,-2 5 147-16,5-5-367 0,1 2-38 16,0-1-25-16,0 0 12 0,0-1 72 15,0 0-52-15,0 0-12 0,23-21 27 16,-23 21-20-16,25-24-37 0,11-10 13 15,-11 10-66-15,1 0 11 0,10-3-32 0,5-4 11 16,53-34 29-16,-38 26-33 0,7-2-17 16,4 0-1-16,6-5 18 0,72-47 67 15,-3-1-67-15,-6 5-29 16,-79 48 37-16,-3 5 20 0,-7 6-21 16,-8-1 2-16,-6 2-11 0,19-6 19 15,-33 19 27-15,-13 4 7 0,1 1 8 16,-3 5 14-16,-2 1 1 0,-2 0 45 0,0 3-78 15,0 2-20-15,0 0-44 0,0 0 29 16,-22 0 10-16,22 22 34 0,-16-22-102 16,16 0-86-16,0 0-113 0,-16 13-576 15,8-13 112-15,-1 0-147 0,1 0-246 16,4 0 30-16,-3-21 331 0</inkml:trace>
  <inkml:trace contextRef="#ctx0" brushRef="#br1" timeOffset="145737.4474">8618 9297 1207 0,'0'0'62'0,"0"0"20"0,0 0 25 15,-20 0 35-15,20 0-57 0,-15 0 133 16,-3 0-117-16,18 0 32 0,-18 0-24 15,18 0 9-15,-13 0-19 0,-4 0 103 16,8 0-68-16,2 0 46 0,-1 0 31 16,-2 0 9-16,-11 0 174 0,8 0-227 0,-1 0-11 15,-5 0-17-15,-5 17-21 16,-3-17-38-16,-35 14 7 0,26-14-61 0,-2 12 8 16,-3-12-14-16,3 11 22 0,0-5-18 15,-32 5-49-15,34-5 25 0,0 2 5 16,-1-4 28-16,-1 4-23 0,-43 9-37 15,38-8 87-15,-4 2-68 0,-1 1 74 16,0-1-78-16,-1-3-38 0,-49 16 16 16,52-10 15-16,-3-8 17 0,2 5-1 15,1-3-1-15,-46 16 95 0,47-16-94 16,-2 3 1-16,-1 2-39 0,-4 1 29 16,1-2 19-16,-54 11-14 0,45-10 4 15,3 0 1-15,-2-1 4 0,3-3-4 0,1 3 13 16,-53 10-13-16,51-7 11 0,10-6-21 15,-3-1 3-15,0 1 6 0,1-4-16 16,-50 6 39-16,48-7-19 0,7 1-7 16,-10 1 10-16,0 0-17 0,-58 11 8 15,58-9-3-15,-4 3 22 0,-2-1 2 16,-3 4 6-16,6-2-7 0,-57 17 35 16,55-18-49-16,3 2 0 0,3-2-14 15,0 0 10-15,1 2 11 0,-46 3-26 16,53-6 48-16,-2 0-39 0,4-2 13 15,-2 0 15-15,-44 10-51 0,48-6 36 16,-1 1-18-16,-2 1 41 0,2 2 9 16,-5 0 2-16,-45 19 5 0,50-19-43 0,0 0-5 15,1-1 4-15,-9-1 10 0,12 0 0 16,-35 12-5-16,33-13-6 0,6 1 2 16,-4 0-1-16,1-1 1 0,-25 9-7 15,28-10-7-15,-3 0 16 0,2 5 4 16,-2-5-5-16,-2 2 9 0,-39 16-13 15,37-14 18-15,-3-1-18 0,3 2 50 16,-1-4-23-16,-41 17 32 0,42-15-60 0,-4 2 8 16,4-5 0-16,0 3 1 0,3-4-5 15,-36 9-1-15,35-9 9 0,3-1-12 16,2 0 8-16,-2 0 0 0,-33 9 25 16,37-9-12-16,-3 0 8 0,3-2 1 15,5 1-5-15,-3 0 11 0,-23 6 33 16,30-8-28-16,0-1 3 0,3-2-8 15,4-1 52-15,-6 0 78 0,17-3-84 16,0 0-49-16,5 0 4 0,0 0 0 16,0-17-12-16,20 17 21 0,-20-14-40 15,21 14 9-15,-21 0-11 0,0 0 0 16,0 0 13-16,0 0-12 0,0 0-2 16,0 0 6-16,0 0 3 0,-33 0-6 15,16 18-2-15,17-18-7 0,-16 16-1 0,16-16 11 16,-13 0-3-16,13 8 23 0,0-8-20 15,0 0 15-15,0 0-18 0,0 0 16 16,0 0-14-16,0 0-25 0,0 0-10 16,24 0 0-16,-24 0-32 0,0 0-14 15,14 0-254-15,-14 0 86 0,0 0-136 16,0-11-143-16,0 11-182 0,0 0-214 16,0-16-885-16</inkml:trace>
  <inkml:trace contextRef="#ctx0" brushRef="#br1" timeOffset="147456.1165">23422 11497 632 0,'0'-5'118'0,"0"2"72"0,-21-1 51 16,21-1 282-16,-26 0-350 0,26 5-45 15,-27 0-1-15,11 0 22 0,-19 0 195 16,19 19-183-16,-4-19-19 0,1 15-5 0,-5-15 21 16,-2 12-3-16,-29 3 194 0,21-15-165 15,-2 14 25-15,-5-7-3 0,-3 0-6 16,-5-7 6-16,-54 16 68 0,44-11-165 15,-4 2-54-15,-1-2-6 0,-6 2-9 16,-77 7 1-16,68-8-12 0,-6 0-22 16,-2 2-10-16,-4 1 0 0,-4-2-7 15,-90 10 23-15,93-7-7 0,-3 1-4 16,-1 0-13-16,-1 3 12 0,-92 15 25 16,91-16-16-16,-5 1-36 0,-3-1 13 15,-2 2 39-15,-4 1-15 0,-114 7 42 16,106-8-60-16,-2-3 22 0,-2 2-2 0,-6-1-8 15,-118 14-9-15,128-13-13 0,-6-1 18 16,4 1-7-16,-1 0-7 0,1 1 21 16,-110 16 6-16,112-17 8 15,3 3-20-15,2 1-13 0,-1-1-5 0,-110 18 18 16,117-14-1-16,-5-1 16 0,3-1-38 16,-1-1 18-16,-2 0 2 0,-113 20 33 15,111-19-32-15,-4-2 4 0,1 3-5 16,0-3-7-16,-117 17-13 0,123-18 17 15,-8 1-9-15,2 0 15 0,2 0-1 16,2 0 0-16,-106 19 2 0,111-19-8 16,1 0 1-16,4 0 1 0,1 3-11 0,-95 13 61 15,106-16-49-15,-3 3 27 0,0-4-17 16,6 1-25-16,2 1 27 0,-76 15-19 16,84-16 15-16,2 0-8 0,4-5-1 15,0 2-10-15,-54 14-40 0,68-21 57 16,-1 5 6-16,2-2 4 0,5 1-4 15,-1-1-6-15,-35 2-16 0,42-9 10 16,10 0-29-16,2 0 42 0,7 1 19 0,-14-4 146 16,32 0-84-16,2 0-10 0,9 0-35 15,0 0-36-15,0 0 5 16,54 0-18-16,-54-21 9 0,35 21-6 0,-18 0 0 16,-17 0 40-16,20-17-52 0,-5 17-19 15,-15 0 4-15,0-11 31 0,0 11-1 16,0 0 75-16,0 0-95 0,0 0 8 15,0 0-31-15,0 0 37 0,-19 0 3 16,19 0-6-16,-12 0 5 0,12 0 4 16,0 0-11-16,0 0 10 0,0 0-4 15,0 0 13-15,0 0-11 0,0 0 5 16,0 0-15-16,0 0 6 0,0 0-5 16,0 0 9-16,-17 0-10 0,17 17-9 15,0-17 14-15,-15 0 11 0,15 0-40 16,-13 0 40-16,13 0-9 0,0 0 60 0,0 0-61 15,0 0-13-15,0 0 9 0,0 0-58 16,0 0-74-16,0-21-98 0,0 2-857 16,0 19 271-16,0-23-257 0,0 10 100 15,0 3 203-15</inkml:trace>
  <inkml:trace contextRef="#ctx0" brushRef="#br0" timeOffset="154620.132">4761 14171 1588 0,'-1'-15'108'0,"1"15"86"0,-2 0 80 0,2 0 119 15,0 0 43-15,0 0 594 0,0 0-486 16,0 0-60-16,0-16-20 0,0 16 13 15,0 0 351-15,0 0-482 0,0 0-41 16,0 0-22-16,0 0-57 0,0 0-80 16,0-20-81-16,0 20-65 0,0-19 0 15,20 7 0-15,-20-2 0 0,22-25 0 16,6 17 0-16,-12-5 0 0,1-2 0 16,8-4 0-16,-7-3 0 0,19-41 0 15,5-6 0-15,-25 41 0 16,0-2 0-16,3-35 0 0,-9 40 0 15,-1-4 0-15,-3 8 0 0,1 1 0 16,1 3 0-16,-1 1 0 0,14-16 0 16,-7 17 0-16,-6 16 0 0,-3 5 0 15,1 1 0-15,-7 7 0 0,0 0 0 16,0 0 0-16,0 31 0 0,0-11 0 16,0 4 0-16,0 42 0 15,0 23 0-15,0-40 0 0,20 49 0 16,2 8 0-16,3-58 0 15,-25 0 0-15,37 38 0 0,-18-51 0 16,-5-2 0-16,2-5 0 0,-1-2 0 16,2 0 0-16,3-9 0 0,-7 0 0 0,5 4-89 15,-11-12-158-15,-3-1-187 0,-2-8-228 16,-2 6-210-16,0-6-1251 0,0 0 994 16,-24 0 41-16,24-20 338 0</inkml:trace>
  <inkml:trace contextRef="#ctx0" brushRef="#br0" timeOffset="154831.0539">5038 13828 5104 0,'27'-9'164'0,"-27"2"123"0,25 3 155 16,-11 3-15-16,15 1 162 0,-13 0-517 15,-2 0-75-15,3 19-74 0,-1-19-105 16,0 0-184-16,12 21-867 16,-16-8 322-16,2-13-131 0,2 15-68 0,1-15 119 15,-1 19 304-15</inkml:trace>
  <inkml:trace contextRef="#ctx0" brushRef="#br0" timeOffset="155157.6448">5675 13941 5648 0,'7'-12'127'0,"-5"12"185"15,0 0 110-15,6 0 541 0,-6 0-639 16,3 0-110-16,-5 0-102 0,2 19-43 16,5-19-69-16,6 35 0 0,-5-19 0 15,0 3 0-15,0-1 0 0,2-1 0 0,8 18 0 16,-7-19 0-16,-1-5 0 0,5-4 0 15,-5-2 0-15,0-2 0 0,13-3 0 16,-12 0 0-16,-1-25 0 0,1 25 0 16,-7-29 0-16,5 5 0 0,0-4 0 15,5-28 0-15,1 0 0 16,-13 29 0-16,3 8 0 0,-1 0 0 16,-1 13 0-16,-3 6 0 0,0 0 0 15,0 0-56-15,0 18-222 0,0 6-1054 16,18-24 120-16,-18 31-203 0,16-15-58 15,-16 0 184-15</inkml:trace>
  <inkml:trace contextRef="#ctx0" brushRef="#br0" timeOffset="155553.5777">6335 13764 2739 0,'-16'0'140'0,"16"0"238"0,0 0 241 15,0 0 834-15,0 0-814 0,0 0-129 0,0 0-54 16,0 0-80-16,28 0 128 16,-28 0-349-16,35 0-46 0,-14-14-90 15,7 14-29-15,-1 0-75 0,25-17-288 0,-28 5 33 16,-3 12-140-16,-6 0-94 0,-2 0-249 15,2 0-1129-15,-15 0 848 16,0 0 125-16,0 19 304 0</inkml:trace>
  <inkml:trace contextRef="#ctx0" brushRef="#br0" timeOffset="155704.932">6304 13968 4136 0,'33'0'213'0,"-8"-22"43"0,7 22 59 0,6-16-80 16,2 16-129-16,41-21-322 16,-41 5-310-16,-3 16-278 0,-1-20-311 0,-6 10 3 15</inkml:trace>
  <inkml:trace contextRef="#ctx0" brushRef="#br0" timeOffset="158522.1185">7516 13297 427 0,'0'-3'26'0,"0"-1"6"16,0-1 29-16,21-3 17 0,-21 2 15 16,17-11 190-16,0 7-71 0,-17 0 28 15,17 1 38-15,-8 2 4 0,4-10 318 16,-13 12-254-16,5-2 83 0,-5 4 31 16,5 0-14-16,-5-1-43 0,0 1 176 15,0 3-286-15,4 0 36 0,-4 0 43 16,0 0 31-16,1 0 3 0,-1 22 339 0,0 7-511 15,0-5-101-15,0 5-132 16,0 5-1-16,18 3 0 0,-18 54 0 16,0 9 0-16,0-52 0 0,0 44 0 15,0-17 0-15,0-41 0 16,-17-9 0-16,17 14 0 0,0-23 0 16,0-8-95-16,0-2-221 0,0-4-292 15,0-2-280-15,0-21-1565 0,0 21 1148 16,0-36 145-16,0 14 418 0</inkml:trace>
  <inkml:trace contextRef="#ctx0" brushRef="#br0" timeOffset="158992.0135">7518 13150 2977 0,'-13'-6'161'0,"3"-1"158"16,-4 0 107-16,-2-5 405 0,13 8-545 15,0-1-58-15,2 0-40 0,1 0 33 16,0-3-104-16,31-7-42 0,-31 7-75 16,32 0-12-16,-11-1 17 0,5-1-28 0,2 0 28 15,37-7 9-15,-30 14 47 16,-1-2-67-16,0 3 4 0,-3 2-8 0,22 0-26 16,-37 20 40-16,-4-20 4 0,-3 31 21 15,-4-14 58-15,-5 34 250 0,0-24-105 16,-29 6 4-16,10-1-14 0,-1 4 8 15,-5 0-39-15,-33 39 90 0,27-38-206 16,2-3-43-16,1 0 16 0,0-2-20 16,-18 23 120-16,28-36-136 0,3 1-5 15,1-4-29-15,5 1-45 0,6-4 41 16,3 1-31-16,0-14 2 0,26 0-4 16,-26 0 1-16,35 0 42 0,22-22-7 15,-30 5 29-15,4 17 0 0,-1 0 33 16,-1 0 52-16,0 0 47 0,15 32 73 15,-25-16-160-15,-1 5-51 0,1 4 0 0,-7-1 0 16,10 20 0-16,-15-23 0 0,-2-2 0 16,0-1 0-16,2-3 0 0,-4-4-134 15,9 6-566-15,-3-12 23 0,-1-5-17 16,4 0-196-16,-2 0-146 0,11-24-969 16,-10-3 1136-16,-2 10 269 0</inkml:trace>
  <inkml:trace contextRef="#ctx0" brushRef="#br0" timeOffset="159283.0319">8112 13571 2849 0,'22'-8'196'15,"-13"3"239"-15,-9-2 147 16,11 5 139-16,0-1 570 0,-11 3-754 0,0 0-50 16,0 0-116-16,0 18-48 0,0 3 21 15,0-21-289-15,0 33-55 0,-19-14 0 16,19-1 0-16,0 5 0 0,-17 22 0 15,17-22 0-15,-11-2 0 0,11-2 0 16,0 3 0-16,0 0 0 0,0 14 0 0,21-9 0 16,5-6 0-16,-26-16 0 15,31-2 0-15,-14-3-11 0,1 0-129 16,1 0-101-16,20 0-553 16,-18-22 315-16,1 22-31 0,-4 0-61 0,0-20-119 15,15 5-621-15,-23 15 675 0,-4-15 11 16,-3 15 47-16,-3-13-64 0,0 13 153 15</inkml:trace>
  <inkml:trace contextRef="#ctx0" brushRef="#br0" timeOffset="159506.2322">8100 13713 2529 0,'19'-5'87'15,"-19"1"161"-15,15-3 202 0,-15 5 200 16,14 1-20-16,3-1 377 0,-7 2-702 16,0 0-30-16,0 0-90 0,-2 0-70 15,15 16-60-15,-13-16-63 0,8 0-35 16,-9 0-78-16,3 0-131 0,0 10-87 16,8-10-731-16,-13 0 334 0,-2 0-121 15,-5 0-109-15,4 0 80 0</inkml:trace>
  <inkml:trace contextRef="#ctx0" brushRef="#br0" timeOffset="159669.143">8204 13473 3946 0,'22'0'173'16,"-22"0"142"-16,21 0 83 0,-3 18 139 15,28-18 212-15,-18 17-514 0,-5-17-177 16,9 0-166-16,-1 0-198 0,24 11-1160 15,-32-11 336-15,-1 0-181 0,-3 0 287 16</inkml:trace>
  <inkml:trace contextRef="#ctx0" brushRef="#br0" timeOffset="159982.2032">8991 13114 4039 0,'0'0'219'16,"0"0"100"-16,0 0 219 0,0 19 97 16,0-19 46-16,0 51 578 0,0-27-937 15,18 5-157-15,-18 2-151 0,15 6-14 16,-1 47 0-16,-14-39 0 0,11 6 0 15,-11 1 0-15,0 3 0 0,0-1 0 16,7-9 0-16,-7 38 0 0,4-49 0 16,-4-5-96-16,6-8-142 0,-4-6-159 0,1 1-871 15,-1-9 448-15,1-7-147 0,1 0-2 16,-2 0-165-16,2-21 144 0</inkml:trace>
  <inkml:trace contextRef="#ctx0" brushRef="#br0" timeOffset="160466.6947">8950 13089 3913 0,'-8'-7'153'0,"-2"1"161"0,3 2 46 0,1-4 140 15,0-7 265-15,5 9-482 16,1-3-135-16,0-2-90 0,20-3-44 0,16-8 1 15,-11 10-19-15,4 2 4 16,5 1-4-16,4 3 0 0,29 1 8 16,-31 5-5-16,-3 0-14 0,-2 0 4 0,-3 27 18 15,-6-27-7-15,10 54 30 0,-18-32 26 16,-8 3 50-16,-2 3 55 0,-4 1 17 16,0 27 185-16,-27-27-217 0,27 5-12 15,-39-3-37-15,16 1-10 0,-1-1-13 16,-31 27 35-16,24-31-90 0,3-2-14 0,2-7-21 15,5 1-6-15,-10 8-45 16,20-17 2-16,5-3-37 0,3 0-12 16,3-3-35-16,0-2 11 0,20-2-38 0,-20 0 139 15,31 0 27-15,-12 0 6 0,2 0 6 16,25 0-6-16,-23 0 25 0,1 0 22 16,0 19 41-16,-9-3 79 0,4 2-3 15,9 23 173-15,-17-16-235 0,-2 0-19 16,-1 2-43-16,-2-2-20 0,7 21-16 15,-8-26 0-15,-5 2-88 0,10-4-85 16,-3-3-117-16,-1-4-179 0,9 3-773 16,-7-13 316-16,4-1-111 0,5 0-62 0,-8 0-94 15,19-30-180-15</inkml:trace>
  <inkml:trace contextRef="#ctx0" brushRef="#br0" timeOffset="160756.0843">9704 13447 4783 0,'4'-3'378'0,"-4"-1"102"0,0 4 159 0,0 0 34 15,0 19-72-15,-21-19-230 0,21 43-105 16,-25-23-266-16,25 6 0 0,-21 1 0 16,6 1 0-16,2 2 0 0,-1 5 0 15,0-5 0-15,-9 29 0 0,15-11 0 16,5-31 0-16,3 4 0 15,20-6 0-15,8-11 0 0,-10-4 0 16,26 0 0-16,-18 0 0 0,2 0 0 16,4 0 0-16,2 0 0 0,2 0 0 15,1 0 0-15,-1 0 0 0,28 0 0 16,-38 0-24-16,-5 0-197 0,-6 21-231 16,-6-21-299-16,-5 17-1727 0,-4-5 936 15,0-12 245-15,0 14 485 0</inkml:trace>
  <inkml:trace contextRef="#ctx0" brushRef="#br0" timeOffset="161441.9493">7413 14248 2368 0,'-11'0'81'0,"-11"0"413"16,22 0-32-16,-11 0 86 0,11 19-40 0,0-19-19 15,0 0-167-15,48 15 12 0,-17-15-237 16,10 10 27-16,16-10-15 0,16 9 24 15,111 3 144-15,-68-5-110 0,25 3 29 16,17-6 28-16,25 7 69 16,15-1 15-16,235 1 190 0,-195-6-385 0,12-1-70 15,-1-3-40-15,5-1-3 0,233 0 0 16,-35 0 0-16,-236 0 0 16,-16 0 0-16,134 0 0 0,-201 0 0 15,-20 0 0-15,-25 0 0 0,-24 0 0 16,-30 0 0-16,-25 0 0 0,-41 23-87 15,-8-23-140-15,-7 0-158 0,-7 0-188 16,-2-19-208-16,0 19-245 0,-41-25-1476 16,50 7 1310-16,18 6 398 0</inkml:trace>
  <inkml:trace contextRef="#ctx0" brushRef="#br0" timeOffset="163452.1337">9056 11226 2295 0,'-17'0'61'16,"17"0"115"-16,0 26 120 15,0-26 126-15,0 33 73 0,19 12 356 0,-19-18-559 16,27 1-85-16,-11 4-48 16,9-2-29-16,34 23 55 0,-24-31-162 0,8-2-2 15,6-5-19-15,6-3 4 0,12-6 9 16,78-6-12-16,-63 0-7 0,14-25 5 16,6 25 7-16,2-27-2 0,107 4 25 15,-117 23-42-15,-2-11 25 0,-8 11-8 16,-18 0 6-16,-11 0-3 0,22 25-51 15,-51 4 65-15,-5-12 56 0,-6 1 77 16,-4 0 47-16,2 21 248 0,-13-18-250 16,0-4-40-16,0 2-25 0,0-3-21 0,-20-2-24 15,2 1 50-15,18-12-80 0,-19-3-19 16,19 0 9-16,-14 0-45 0,14-23 1 16,0-4-17-16,0 10 24 0,24-1-16 15,-4-2-10-15,3 0 11 0,37-15 4 16,-21 16-2-16,3 1-3 0,10 1-14 15,7 2 21-15,78-13 10 0,-55 16-8 16,6-4 25-16,5 1-10 0,6 5 13 16,-5 2 3-16,79-9 28 0,-95 12-54 0,-10 1 1 15,-7 1-24-15,-14 3 15 0,29-7 4 16,-46 5 9-16,-1-2-4 16,-7 0 28-16,-1-3 0 0,-4-1 11 0,9-9 75 15,-16 5-85-15,-1-2-14 0,-4 1-20 16,1-3-8-16,6-24 0 0,-8 17-2 15,1 4-47-15,1 4-65 0,0-1-27 16,-2-1-140-16,2 2-661 0,-6 15 156 16,0 0-397-16,0 0-326 0,0 0 107 15</inkml:trace>
  <inkml:trace contextRef="#ctx0" brushRef="#br0" timeOffset="164373.7571">7611 14892 2251 0,'0'-6'95'0,"0"-3"164"0,0 4 186 16,0-12 901-16,0 8-731 0,0 4-38 15,0-3-124-15,0 2 13 0,16-5 344 16,-16 10-492-16,0-2-66 0,0 3-80 16,0-3-79-16,0 3-54 15,0 32-39-15,0-15 0 0,0 34 0 16,0 22 0-16,0-35 0 0,0 2 0 15,0 47 0-15,0-46 0 16,0-1 0-16,0-11 0 0,0 7 0 16,0-7 0-16,0-2 0 0,0-10 0 0,0 15 0 15,0-18 0-15,0-11-671 16,0-3-64-16,0 0-288 0,0 0-147 16,0-32-120-16,0 15 27 0,0-29-399 15</inkml:trace>
  <inkml:trace contextRef="#ctx0" brushRef="#br0" timeOffset="164869.6128">7468 14833 2684 0,'-5'-4'187'0,"0"-3"200"15,3 2 131-15,-4-3 154 0,1-1 316 16,0 6-613-16,3-2-105 0,2 1-48 15,0-1-27-15,0 1-94 0,0-11-24 16,25 6-58-16,-25 0-28 0,26-3-29 16,-8 0-33-16,24-11-155 15,-22 11 127-15,5 4 30 0,-1 1 30 0,3 3 11 16,0 4 12-16,16 0 9 0,-22 0-9 16,0 23 21-16,-7-23 16 0,0 29 27 15,0 6 144-15,-11-15-88 0,-3 2 27 0,0 3 22 16,0 1-4-16,-20 1 6 0,-4 28 56 15,24-26-110-15,-35-1-41 0,19 5 25 16,-5-6-50-16,-11 23 7 0,19-26-47 16,-6-4 6-16,7-3-5 0,1 1-19 15,5-11-22-15,-3 8-77 0,5-9 53 0,0-6 10 16,4 0 5-16,0 1 6 16,0-1 10-16,22 0 34 0,-22 0-2 15,0 0 16-15,28 0 20 0,-28 0 24 0,37 20 162 16,-24-20-12-16,1 20 12 0,1-3-38 15,-4 0-29-15,12 24-108 0,-18-24-41 16,3 3 0-16,-1 0 0 0,-1-2 0 16,-1-4 0-16,7 9-238 0,-10-14-91 15,7-2-234-15,-2-2-155 0,2-4-171 16,8-1-1177-16,-7 0 1014 0,3-21 69 16,-1 21 318-16,-1-31 194 0</inkml:trace>
  <inkml:trace contextRef="#ctx0" brushRef="#br0" timeOffset="165139.7009">8019 15144 3040 0,'6'-3'546'0,"-5"3"-75"16,-1 0 100-16,0 0-132 0,0 20-34 16,0-20-20-16,0 20 269 0,-18 6-374 15,18-13-51-15,0 4-14 0,-18 4 4 16,3 26 103-16,15-23-206 0,-11 2-29 15,11-1-25-15,0 2-10 0,-10-5-22 16,10 14-29-16,21-23-8 0,-21-3 6 16,22-3-7-16,-4-3-68 0,18-3-232 15,-16-1 67-15,0 0-61 0,-4 0-22 16,2 0-103-16,-4-20-16 0,6 20-474 16,-14-15 374-16,-6 15-95 0,0-14-48 0,0 14-131 15,-22-14-572-15,22-3 870 0,-25 12 229 16</inkml:trace>
  <inkml:trace contextRef="#ctx0" brushRef="#br0" timeOffset="165350.9192">7934 15308 2422 0,'20'-3'286'0,"-20"3"103"15,0 0 237-15,25 0-45 0,-13 0-45 16,1 0-145-16,16 0-2 0,-15 0-268 15,0 15-53-15,-3-15-47 0,-1 0-21 16,4 0-64-16,-10 0-68 0,-1 12-59 16,-3-12-125-16,2 0-186 0,-2 0-144 15,0 0-907-15,0 0 759 0,0 0 112 16,-25 0 198-16</inkml:trace>
  <inkml:trace contextRef="#ctx0" brushRef="#br0" timeOffset="165516.1408">7991 15109 2670 0,'0'0'224'0,"20"20"807"0,5-20-396 15,-9 0-61-15,6 22-202 0,-3-22-87 16,16 19-38-16,-20-5-340 0,-1-14-104 16,0 0-158-16,3 14-259 0,-7-14-205 15,11 0-1254-15,-7 0 1197 0,-3 0 275 16</inkml:trace>
  <inkml:trace contextRef="#ctx0" brushRef="#br0" timeOffset="165752.0393">8469 14966 3577 0,'0'21'240'16,"0"0"540"-16,0-21-319 0,0 29-122 15,0-9-16-15,0-2 11 0,0 25 283 16,0-16-453-16,0-2-42 0,0 3-44 16,0-1-16-16,0 2-6 0,0 20-36 15,0-27-38-15,-17-3-32 0,17-1-58 16,0-1-173-16,0-4-195 0,0 7-952 0,0-10 470 16,0-3-85-16,0-4-80 0,0-2 244 15</inkml:trace>
  <inkml:trace contextRef="#ctx0" brushRef="#br0" timeOffset="165923.0225">8350 15199 3098 0,'19'0'224'0,"-2"22"207"16,-17-22 136-16,32 16 719 15,2-16-905-15,-15 19-144 0,4-19-163 16,2 0-162-16,23 9-408 0,-27-9-68 15,8 0-243-15,-8 0-276 0,0 0-208 16,4 0 279-16</inkml:trace>
  <inkml:trace contextRef="#ctx0" brushRef="#br0" timeOffset="166211.9962">8942 14829 3593 0,'0'0'367'0,"0"0"160"15,0 0 155-15,-12 19-33 16,12-2-105-16,0 19 283 0,0-12-525 0,0 1-19 16,0 7-82-16,21 3-54 0,-21 6-78 15,14 46-69-15,-14-37 0 0,0-2 0 16,0 3 0-16,0-5 0 0,0-6 0 15,0 30 0-15,0-42 0 0,0-2-58 16,9-12-157-16,-9 1-166 0,0 2-968 16,0-17 485-16,0 0-178 0,0 0-50 15,0 0-92-15,0-28 215 0</inkml:trace>
  <inkml:trace contextRef="#ctx0" brushRef="#br0" timeOffset="166664.1233">8857 14957 2577 0,'-5'-10'158'0,"0"0"183"16,2 3 151-16,3 2 76 0,0 1-73 15,0-13 80-15,0 5-391 0,26 2-94 0,-26-2-36 16,26 3-11-16,6-19 13 16,-13 19-18-16,5 0-7 0,0 2-21 15,0 3 13-15,2 0-10 0,33 4 9 16,-33 0-12-16,0 0-1 0,-6 25 13 0,1-25 10 15,10 43 130-15,-28-24-23 16,2 1 43-16,-1 6-4 0,-4 0-12 0,0 2-19 16,-21 26 110-16,-8-25-97 0,10-2-7 15,-2 5-37-15,0-10 19 0,-20 31 43 16,24-30-52-16,-2-3-103 0,6-1-20 16,1-6 23-16,4 1-79 0,1 1 7 15,1-9-20-15,6-5 2 0,0 0-3 0,0 1 2 16,23-2-28-16,-23 0 71 0,26 0 6 15,-8 0 5-15,0 0-17 0,0 0 29 16,14 0 46-16,-15 0 26 0,-3 0 22 16,-1 25 17-16,-4-10 31 0,9 18 61 15,-10-16-151-15,0 4-53 0,0-4 0 16,2 2 0-16,4 11 0 0,-7-17 0 16,1-1-48-16,1-2-131 0,-4-2-141 15,-3-5-201-15,9 1-819 0,-4-4 515 16,0 0-31-16,0-20-45 0,0 20-147 15,-1-26 176-15,16-8-222 0</inkml:trace>
  <inkml:trace contextRef="#ctx0" brushRef="#br0" timeOffset="166951.0159">9514 15237 2742 0,'6'-3'105'0,"-5"3"253"0,-1 0 843 15,0 0-527-15,0 0-49 0,0 24-67 16,0-24 23-16,-20 28 380 0,20-1-712 15,-19-7-112-15,19-3-137 0,-22 2 0 16,22-2 0-16,-19 16 0 16,5-2 0-16,4-15 0 0,10-2 0 15,0 10 0-15,21-9 0 0,-21-10 0 16,28 0 0-16,18-5 0 16,-27 0 0-16,21 0 0 0,-23-18 0 15,4 18 0-15,-2 0 0 0,-1 0 0 16,13 0-163-16,-23 0-48 15,0 0-109-15,1 0-118 0,-5 0-135 0,-2 0-58 16,0 0-1028-16,-1 0 719 0,3 0-127 16,1 0 178-16,-2 0 154 0</inkml:trace>
  <inkml:trace contextRef="#ctx0" brushRef="#br0" timeOffset="167203.6478">9866 14837 3538 0,'20'26'716'0,"-20"-1"-159"0,19-6 182 16,-19 4-167-16,25 5-41 0,-1 36 266 15,-10-27-538-15,-2 6-62 0,0 2-59 16,-3 3-44-16,-5 0-54 0,-4 53-27 15,0-45-13-15,-31-2-84 0,11 1-94 16,-7-2-154-16,-34 54-822 0,27-59 325 16,-2-1-270-16,2-7-260 0,0-3 18 0,-1-2 300 15</inkml:trace>
  <inkml:trace contextRef="#ctx0" brushRef="#br0" timeOffset="167835.1078">7203 14640 1734 0,'0'-1'150'15,"0"1"108"-15,-19 0 200 0,19 0 240 16,-24 0 11-16,0 25 664 0,7 12-796 16,-2-6-25-16,-2 10 40 0,4 6-90 15,-7 69 41-15,19-47-498 0,5 8-45 16,0 2 0-16,26 3 0 0,-2-5 0 0,10 3 0 15,6-5 0-15,61 66 0 0,0-30 0 16,-10-34-545 0,-52-51-187-16,-3-4-480 0,-11-8-346 0,-6-1-131 15,-2-12 373-15</inkml:trace>
  <inkml:trace contextRef="#ctx0" brushRef="#br0" timeOffset="169806.0165">25051 9624 2093 0,'12'-9'78'16,"-4"-11"172"-16,-8 15-10 0,8-1 40 15,-8 0 99-15,3 2 74 0,-3 2-19 16,0-6 282-16,-24 5-455 0,24 3-9 0,-41 0-9 15,8 0 2-15,-13 0-8 0,-82 0 160 16,41 0-232-16,-12 0-37 16,-12 17-31-16,-14-17-9 0,-147 19 57 0,131-19-69 15,-10 21-12-15,6-7-26 0,0 1-9 16,-123 16-22-16,154-15-11 0,4 1-1 16,16 0 15-16,9-5-26 0,14 1 14 15,-33 2-44-15,66-9 52 0,8-2-39 16,11 1 7-16,5-4 14 0,9 1-45 15,5 1 49-15,0 3-2 0,24-1 0 0,-24 1-7 16,27-2-11-16,-6 8-42 16,-21-7 35-16,18 0 7 0,-18-2-8 0,0 1 1 15,12 1 5-15,-12-2 32 16,0 0-28-16,0-1 32 0,0-2-15 0,-27 0 7 16,27 0 35-16,0 2-32 0,-14-2-12 15,14 0 7-15,0 0 7 0,0 0 13 16,21-19-26-16,-21 19-25 0,0 0-10 15,17-12 2-15,-17 12 6 0,0 0 3 16,0 0 25-16,0 0-17 0,0 0 3 16,0 0-6-16,0 0-78 0,0 0-9 15,0 0-43-15,0 0-32 0,0 0-32 16,0 0 4-16,0 0-187 0,0 0 161 0,0 0-78 16,0 0-79-16,0 0-38 0,0 0 25 15,18 0-167-15,-18 0 359 0,24-15 31 16,-10 15 0-16,0 0 0 0,22 0-343 15,-18-11 276-15,1 11-32 0,2-12 60 16,-3 3-20-16,0-2 36 0</inkml:trace>
  <inkml:trace contextRef="#ctx0" brushRef="#br0" timeOffset="170455.8393">22966 9665 341 0,'-18'0'23'0,"18"0"11"16,0 0 27-16,0 0 16 0,0 0 188 0,0 0-71 15,0 0 52-15,0 0 52 0,18 0 33 16,-18 0 5-16,0 0 453 0,14 0-317 0,-14 0 14 16,0 0-28-16,11 0-44 0,-11 0 302 15,8 0-374-15,-8-18-31 0,6 18-57 16,-6 0-44-16,7-15-82 0,9-1-45 16,-11 3-81-16,3-1-6 0,1 3-2 15,4-6 6-15,18-21-27 0,-17 18 4 16,4-2-11-16,1 1-4 0,2-2 7 0,-1 2 9 15,15-13-15-15,-23 19 31 16,-1 5 7-16,-2 4 11 0,-4 3-12 0,-3 3 58 16,-2 0-18-16,0 20 6 0,-18-20-9 15,18 29 4-15,-23-12-5 0,-5 33 78 16,13-26-37-16,0 2 0 0,-3 0-12 16,1 2-15-16,-26 30 26 0,19-28-35 15,-6-6 12-15,0 5 0 0,1-1-13 16,-2-4-13-16,-21 21-7 0,27-27-11 15,4-2-4-15,7-2 8 0,2-7-13 16,-5 1-8-16,12-6-21 0,4-2-6 16,1 0-23-16,0 0-26 0,0-27 29 0,28 7-2 15,-9 20 53-15,-19-21-4 16,19 21 5-16,-19-14 7 0,12 14 16 0,-12 0-1 16,10 0 29-16,-10 0-12 0,12 0 16 15,-3 18-2-15,16 7-7 0,-5-8-37 16,-1-2-11-16,3 2 5 0,5 4-1 15,28 9 3-15,-25-18-6 0,-1 0-11 16,0-3 14-16,-3-1-15 0,-1-3 0 0,12-1-42 16,-21-4 22-16,-5 0-5 15,-2 0 16-15,-5 0 8 0,-2-29-22 16,-2 8 41-16,0 21-2 0,-21-25 23 16,21 11 20-16,-22-1-30 0,-4-19 20 0,11 15-10 15,3 0 3-15,0-2-13 0,12-3 0 16,-20-23-13-16,12 22-4 0,8 1-1 15,-6 5 2-15,6 2-8 0,0 4-15 16,28 4-131-16,-28 9-69 0,27 0-251 16,-8 36-326-16,4-12-397 0,22 30-1718 15,-21-22 1909-15</inkml:trace>
  <inkml:trace contextRef="#ctx0" brushRef="#br0" timeOffset="171635.3485">10743 14820 1012 0,'0'-8'194'16,"20"2"90"-16,-10-2 61 0,-10 1-15 16,8 2 20-16,-8-4 527 0,0 5-380 15,0 0-32-15,0 3-53 0,-18 1-11 16,18 0-7-16,-20 0 402 0,-5 0-414 0,8 0-6 16,-1 27 26-16,-5-27-90 15,-26 51 40-15,20-22-342 0,-7 7-10 0,-4 8 0 16,-4 6 0-16,-1 11 0 0,1 9 0 15,2 6 0-15,-13 85 0 0,41-79 0 16,14 1 0-16,29-6 0 0,11-1 0 16,15-12 0-16,12-7 0 0,9-7 0 15,79 31 0-15,-14-24 0 16,-86-42 0-16,25 15 0 16,-42-14-147-16,-29-10-287 0,-9-3-1482 15,-23-3 414-15,23 0-111 0,-42 0 355 16</inkml:trace>
  <inkml:trace contextRef="#ctx0" brushRef="#br0" timeOffset="172466.1201">11153 14853 2026 0,'0'-4'69'0,"-10"-2"115"0,10 4 128 0,-5-2 148 16,2 2 131-16,1 2 465 0,-2 0-601 15,2 0-60-15,2 0 35 0,0 18 22 16,0-18 6-16,0 41 305 0,0-17-490 16,0 5-104-16,19 6-76 0,-19 3-88 15,0 5-5-15,0 57 0 0,0-47 0 16,0-3 0-16,0-1 0 0,22-1 0 16,-22-6 0-16,0-6 0 0,0-7 0 15,21 14 0-15,-6-18 0 0,-15-20 0 16,0-1 0-1,14-1 0-15,-7-3 0 0,0-28 0 16,12-14 0-16,-15 24 0 16,1-6 0-16,11-13 0 0,-1 7 0 15,-5 10 0-15,11 2 0 16,-3 11 0-16,-9 7 0 0,12 0 0 16,-3 21 0-16,-10 1 0 15,10 4 0-15,-4 5 0 16,-8-16 0-16,-1 6 0 0,4 7 0 15,-7-14 0-15,6-3 0 0,-6-1 0 16,-1-2 0-16,1-1 0 0,-2-7-141 16,3 3-852-16,1-3 82 0,-4 0-270 15,0 0-140-15,0-25-85 0,19-5-457 0</inkml:trace>
  <inkml:trace contextRef="#ctx0" brushRef="#br0" timeOffset="172645.8539">11660 15284 3606 0,'0'21'245'16,"-20"-1"585"-16,20-20-222 16,0 17-156-16,0-4-65 0,0 1-53 15,-13 10-49-15,13-10-253 0,0-1-23 16,0 0-21-16,0-1-31 0,19 0-113 16,-19 6-500-16,0-10 171 0,0-3-198 0,12-3-115 15,-12-2-147-15,13 0-882 0,-13-27 1216 16,14 27 238-16</inkml:trace>
  <inkml:trace contextRef="#ctx0" brushRef="#br0" timeOffset="172794.0347">11711 15095 2907 0,'0'-2'227'16,"0"2"203"-16,0 0 107 0,0 0 92 16,0 0 161-16,0 24-563 0,0-24-88 0,0 21-84 15,0-21-77-15,17 17-103 0,-17-6-484 16,17-11 7-16,-4 0-1915 15,4 0 1670-15,-4 0 266 0</inkml:trace>
  <inkml:trace contextRef="#ctx0" brushRef="#br0" timeOffset="173189.9313">11933 14880 2420 0,'0'-2'114'0,"0"2"213"15,0 0 252-15,0 0 162 0,0 23 38 16,0 9 520-16,0-8-788 0,0 3-70 15,22 4-56-15,-22 4-90 0,21 44 5 16,-10-38-300-16,-11 5 0 0,0 0 0 16,0 0 0-16,0-3 0 0,0-2 0 0,0-1 0 15,0 29 0-15,0-41 0 0,0-7 0 16,0-5 0-16,0-3 0 0,18-8 0 16,-18-5 0-16,0 0 0 0,24-22 0 15,-5 22 0-15,-19-36-61 0,15 18-76 16,-1-2-37-16,-5 0-30 0,14-15-28 15,-13 18 185-15,2 7 25 0,1 10 14 0,3-14 2 16,11 14 69-16,-12 0 5 16,-1 0 33-16,0 0-8 0,-1 0 11 0,0 23 4 15,5-4 121-15,-6 6-104 16,-12 0-125-16,0-8 0 0,0-5 0 16,-32 4 0-16,32-4 0 15,-58 12 0-15,33-14 0 0,-2-1 0 0,-2-2 0 16,2-2 0-16,-24-2-88 0,28-3-154 15,2 0-180-15,4-19-286 0,5 19-125 16,12-21-221-16,-6-5-1193 0,6 13 1120 16,31-3 376-16</inkml:trace>
  <inkml:trace contextRef="#ctx0" brushRef="#br0" timeOffset="173480.0734">12517 15179 2929 0,'0'-10'175'0,"20"0"234"0,-20 4 127 16,21 0 125-16,-6 5 441 0,-15 1-640 16,12 0-47-16,-12 24-47 0,0-24 6 15,5 50 184-15,-5-33-416 0,0 8-82 16,0 4-60-16,0 2 0 0,0-4 0 15,0 62 0-15,0-49 0 16,0-14 0-16,21 20 0 0,-21-17 0 16,14-6-460-16,-14-21-108 0,9 2-212 15,-9 0-202-15,0-4-177 0,0 0-102 16,0-21-881-16,0 21 1541 0</inkml:trace>
  <inkml:trace contextRef="#ctx0" brushRef="#br0" timeOffset="173628.1643">12414 15344 4669 0,'0'0'202'16,"0"0"210"-16,33 19 188 0,-8-19 49 15,34 16 452-15,-24-16-829 0,6 15-171 16,4-15-229-16,-5 0-188 0,1 0-363 16,25 7-1693-16,-41-7 732 0,-4 0 305 15,-7 0 443-15</inkml:trace>
  <inkml:trace contextRef="#ctx0" brushRef="#br0" timeOffset="174253.0999">13259 14929 1182 0,'0'-6'96'0,"0"1"109"0,0 3 78 16,0-3 102-16,0-2 448 0,0 7-348 15,0-4 71-15,0 1-63 0,0 3-12 16,0-5-51-16,0 3 284 0,0 2-332 16,0 0 4-16,0 0 2 0,0 0-6 15,-19 21 59-15,4 13-372 0,1-8-69 16,1 5 0-16,-3 12 0 0,5 3 0 15,-3 9 0-15,1 7 0 0,-14 72 0 16,20-61 0-16,3-1 0 0,4 3 0 16,0-4 0-16,0-6 0 0,36-2 0 15,-9-8 0-15,40 37 0 0,17-31 0 16,-42-46 0-16,39 2-664 0,-49-17-158 16,-3 0-538-16,-6-18-268 0,-4-2-4 15,-5-2 407-15</inkml:trace>
  <inkml:trace contextRef="#ctx0" brushRef="#br0" timeOffset="174542.903">13709 15188 3117 0,'0'-5'190'0,"0"3"821"0,0 2-312 15,19 0 23-15,-19 0-183 0,0 20 128 16,14-20-98-16,-3 57 15 0,-11-28-491 16,7 4-93-16,-7 5 0 15,4 96 0-15,-4-89 0 0,0 6 0 16,0-2 0-16,0 0 0 0,0-6 0 16,-20 30 0-16,20-16 0 0,0-39 0 15,0 4-274-15,0-17-184 0,0-5-300 16,0 0-298-16,0 0-137 0,17-42-1225 15,-17 18 1480-15,0-3 304 0</inkml:trace>
  <inkml:trace contextRef="#ctx0" brushRef="#br0" timeOffset="174972.7743">13587 15326 2930 0,'-9'-8'212'15,"2"1"174"-15,3-3 159 0,-1 2 30 16,5-2-119-16,0-11 60 0,0 11-333 15,0-4-69-15,30 1-6 0,-30-3-75 16,60-17 0-16,-33 22-16 0,2-6-12 16,3 3 6-16,2 5-17 0,1-1-10 15,33 3-7-15,-39 7 31 0,-2 0-6 0,-4 0 68 16,-8 29 15-16,7 10 167 0,-20-16-110 16,-1 3-5-16,-1 3 4 0,0 0-9 15,-23 0-14-15,-6 29 25 0,11-28-99 16,-4-1-27-16,-3 0-7 0,2 0 0 15,-19 20-9-15,26-31 1 0,-2 1-12 0,5-5-11 16,1-3-29-16,6-1-31 16,-1-6-84-16,7-3 58 0,0-1-6 0,0 0-32 15,20 0 28-15,7-17-21 0,-9 17 114 16,3 0 24-16,1-17 17 16,0 17 40-16,1 0 41 0,19 0 192 15,-21 0-108-15,-2 0 40 0,-1 0 62 0,-5 29-14 16,8 8 62-16,-12-37-315 0,-1 33-17 15,-2-11 0-15,-1 3 0 0,-1-4-22 16,12 9-298-16,-10-11-15 0,-1-1-212 16,3-8-102-16,2-2-214 0,5-8-1114 15,-8 0 1042-15,3-19 58 0,1 2 187 16,-1 0 165-16</inkml:trace>
  <inkml:trace contextRef="#ctx0" brushRef="#br0" timeOffset="175202.1196">14306 15481 2790 0,'4'-6'125'16,"-4"6"213"-16,0 0 187 0,0 0 71 16,0 0 500-16,-18 0-656 0,18 29 13 15,-18-29-35-15,18 26-80 0,-17-6-47 16,3 18 215-16,14-14-348 0,-15 1-64 16,15 0-71-16,0-1-23 0,0 21 0 15,0-24 0-15,17 2 0 0,3-8 0 16,3-1 0-16,1-6 0 0,26 3-71 0,-25-11-111 15,2 0-123-15,-6 0-195 16,-6 0-79-16,3-19-682 0,-18 19 593 16,0-17-109-16,0 17-95 0,0-21-123 0,-29 10 115 15</inkml:trace>
  <inkml:trace contextRef="#ctx0" brushRef="#br0" timeOffset="175400.1293">14153 15640 2644 0,'0'-3'306'0,"0"3"99"16,20-3 160-16,-20 0-26 0,27 2-43 16,9-1 128-16,-13 1-380 0,-2-1-45 15,5 0-107-15,-1-1-2 0,-5 3-72 16,14-2-55-16,-21 1-88 0,-4 1-93 16,-2 0-60-16,-5 0-99 0,0 0-792 15,-2 0 401-15,0 0-62 0,0 0 31 16,0 0 64-16</inkml:trace>
  <inkml:trace contextRef="#ctx0" brushRef="#br0" timeOffset="175555.9142">14247 15472 3393 0,'0'0'224'0,"0"21"186"0,0-21 123 15,30 15 721-15,-30 0-817 0,30-15-105 16,-11 13-170-16,4-13-107 0,2 0-183 15,30 0-684-15,-30 0 53 0,2 0-218 16,-2 0-118-16,-3-20-153 0</inkml:trace>
  <inkml:trace contextRef="#ctx0" brushRef="#br0" timeOffset="175788.2559">14807 15017 3356 0,'0'28'661'0,"0"-12"-126"0,-16 6 209 16,16 3-75-16,0 4 19 0,-13 42 451 15,5-29-860-15,-5 8-159 0,-2 5-120 16,-7 5 0-16,-6 2 0 0,-7 6 0 16,1 2 0-16,-31 59 0 0,40-75 0 15,7-7-71-15,6-8-219 0,8-11-306 0,4-11-279 16,27-9-1693-16,-27-8 1190 15,37 0 205-15,-18-31 447 0</inkml:trace>
  <inkml:trace contextRef="#ctx0" brushRef="#br0" timeOffset="176012.1376">15052 14916 4378 0,'0'24'207'0,"0"44"846"0,0-27-267 16,-27 3-40-16,27 8-238 0,-25-2-163 16,25 5-177-16,-42 60-168 15,9 10 0-15,14-67 0 0,-12 48 0 16,8-19 0-16,14-49 0 0,6 12-691 16,3-32-100-16,0-10-483 0,0 0-305 15,0-8-29-15,28 0 351 0</inkml:trace>
  <inkml:trace contextRef="#ctx0" brushRef="#br0" timeOffset="176352.7704">15276 15184 2745 0,'-6'24'585'16,"3"-7"-66"-16,3-17 149 0,0 23-30 16,0-9-7-16,0 22 505 0,0-14-729 15,0-1-56-15,0 8-106 0,0 2-89 0,21 6-46 16,-21 46-110-16,13 9 0 15,-13-42 0-15,0 43 0 16,0-16 0-16,0-43 0 0,-18 17 0 16,18-35-120-16,0-4-191 0,0-3-267 15,0-7-252-15,0-2-277 0,0-21-1484 16,0 21 1372-16,0-30 399 0</inkml:trace>
  <inkml:trace contextRef="#ctx0" brushRef="#br0" timeOffset="176789.1312">15236 15266 3191 0,'-4'-11'526'0,"0"6"-88"0,3-2 84 0,1 3-136 16,0-1-111-16,0 3-93 0,45-10-22 16,-25 8-127-16,5-2-20 0,-2 4-10 15,13-5 3-15,27-3-41 0,-31 6 26 16,-3 1-24-16,-1 3 42 0,-4 0-51 15,-3 0 4-15,6 0 23 0,-18 25-12 0,-7-25 67 16,-2 29 35-16,0-11 64 16,0 25 325-16,-22-17-247 15,22-1-40-15,-28 0-41 0,11 1-33 0,-3 2-14 16,-23 25 51-16,18-28-97 0,-1-2-24 16,3 0-9-16,0-3-12 0,-12 18-8 0,23-29-17 15,2 3-23-15,3-4-35 0,4-4-17 16,3-2-21-16,0-2-165 0,23 0 216 15,-23 0 19-15,29 0 45 0,-9 0 106 16,16 0 97-16,-22 0-28 0,3 0 26 16,-1 0 20-16,-1 0 39 0,-1 0 10 15,9 43 96-15,-16-23-282 0,5 0-76 16,-6 5 0-16,6 0 0 0,4 12 0 16,-7-19 0-16,0 1 0 0,1-5-27 0,-1 3-155 15,4-10-150-15,11 4-905 0,-15-2 482 16,3-9-161-16,0 0-55 0,-2 0-71 15,4-27 40-15,5-12-327 0</inkml:trace>
  <inkml:trace contextRef="#ctx0" brushRef="#br0" timeOffset="177073.1108">15838 15465 2733 0,'0'0'527'0,"0"19"16"0,0-19 148 16,0 23 20-16,-23-23-3 0,23 37 420 15,-21-23-715-15,21 1-105 0,-14 2-95 16,14 1-58-16,-14-3-94 0,-1 16-61 16,5-16 0-16,2 4 0 0,0 0 0 0,4-1 0 15,0-3 0-15,2 18 0 0,2-16 0 16,0-3 0-16,0-2 0 0,26-2 0 16,0-3 0-16,-6-2 0 0,0-3 0 15,6-2 0-15,-1 0 0 0,34 0-73 16,0 0-202-16,-7 0-182 15,-31 0 155-15,-6 0-119 0,-3-16-68 0,-3 16-180 16,-4 0-170-16,0-11-1027 16,-5-1 882-16,0 12 188 0,0-17 226 0</inkml:trace>
  <inkml:trace contextRef="#ctx0" brushRef="#br0" timeOffset="177328.4563">16197 15093 4255 0,'3'31'220'0,"0"-14"153"0,1 5 234 16,2 3 161-16,4 6-41 0,8 40 261 0,-12-36-772 16,5 9-179-16,-2 2-37 0,-2 2 0 15,-3 5 0-15,-4 0 0 0,0 64 0 16,-27-11 0-16,27-53 0 15,-47 42 0-15,27-58-193 0,2-6-173 16,0-1-274-16,1-2-290 0,4-7-219 16,-8 5-1761-16,21-20 1793 0,-7-5 410 15</inkml:trace>
  <inkml:trace contextRef="#ctx0" brushRef="#br0" timeOffset="177673.3687">16649 15023 3729 0,'21'27'623'0,"0"3"-104"15,-10-5 214-15,1 4-136 0,2 7 30 16,6 56 335-16,-13-36-709 0,0 9-122 16,-7 3-114-16,0 3-17 0,-30 151 0 15,12-147 0-15,-4-3 0 16,-32 56-330-16,26-74-64 0,-2-1-296 15,0-7-230-15,-2-6-326 0,-25 17-1636 16,27-38 1867-16</inkml:trace>
  <inkml:trace contextRef="#ctx0" brushRef="#br0" timeOffset="178545.1011">12031 14212 1240 0,'-4'-12'126'0,"2"12"71"15,-5 0 121-15,3 0 104 0,-3 0 538 16,7 0-407-16,0 0 7 0,0 21-74 16,-27-21-19-16,27 17 236 0,0-2-365 15,0-15-44-15,0 14-43 0,0-14 2 16,0 13-79-16,20-13 89 0,-2 7-171 15,9-7-21-15,2 0-36 0,12 4-3 16,73-4 60-16,-42 0-1 0,18 0-9 16,18 0-35-16,16 0-3 0,20 0-44 15,177 0 0-15,-141 0 0 0,18 24 0 0,6-24 0 16,7 25 0-16,227 6 0 16,-217-13 0-16,10-2 0 0,3 4-8 15,-2-4 6-15,212 16-10 0,-239-20 20 16,-1 3-6-16,-16-6 10 0,-17-1-14 0,-19-8 2 15,87 5 0-15,-147-4 2 0,-20-1-2 16,-21 0 0-16,-20 0 0 0,-18-28 0 16,-13 28 0-16,-39-27 0 0,14 13 0 15,-7 14 0-15,2-20 0 0,-18 11 0 16,30 9 0-16,6 0 0 0,12 0 0 16,-22 0 0-16,22 0 0 0,0 0 0 0,0 0-109 15,0 0-122-15,22 0-177 0,-22 17-252 16,14-17-1237-16,-14 0 634 0,0 0-82 15,0 0 239-15,0 0 354 0</inkml:trace>
  <inkml:trace contextRef="#ctx0" brushRef="#br2" timeOffset="185493.8261">8339 12325 1401 0,'0'-8'116'0,"-16"-1"306"16,16 5-120-16,0-2-44 0,-18 4 8 15,18 0 51-15,-14 2 398 0,0 0-359 16,5 0-20-16,1-1-78 0,0 1-16 0,0 0-44 16,-12 0 168-16,8 0-178 0,-1 0 11 15,-1 0-16-15,-3 0-7 16,-17 18 59-16,16-18-164 0,-5 26-22 0,3-26 0 15,-2 22-10-15,-1-9-3 0,-19 12 11 16,20-10-17-16,0-1 8 0,1 3 17 16,-4-2 12-16,-21 18 77 0,22-19-78 15,-1 5-9-15,-1-2-22 0,-1 6-31 0,1-4 9 16,-24 20-1-16,25-19 43 16,0 3-50-16,-1-4-3 0,3 2 22 15,-18 8-44-15,21-15 16 0,2 5-5 0,0-2 14 16,2-1 6-16,1 0 5 0,-15 18 53 15,18-17-21-15,-4 1 10 0,5 0 8 16,-3 1-7-16,-20 17 93 0,17-17-77 16,-2 1-32-16,1-3 3 0,-2 1-9 15,-2 0-19-15,-17 14 34 0,22-17-42 16,1 1-18-16,1-2-1 0,2 1 7 16,-12 17 14-16,14-15 0 0,-2 1-2 15,1 3 2-15,0 0-12 0,2 2 0 0,-18 25 0 16,14-24 0-16,-2 3 0 15,-1 1 0-15,-2-3 0 0,-22 28 0 16,21-27 0-16,-2 2 0 0,-4 0 0 0,7-1 0 16,-1 0 0-16,-11 28 0 0,12-28 0 15,4-1 0-15,1-1 0 0,5 1 0 16,-3-2 0-16,-7 27 0 0,1 1 0 16,9-24 0-16,-10 23 0 15,1 4 0-15,3-22 0 16,2 3 0-16,-13 29 0 0,13-31 0 15,0 2 0-15,0 0 0 0,1-2 0 16,1-2 0-16,4-3 0 0,-1 5 0 16,-5 28 0-16,8-2 0 15,2-27 0-15,1 28 0 0,-1 1 0 16,-1-32 0-16,4 38 0 16,0 1 0-16,0-28 0 0,0-1 0 15,-18 34 0-15,18-34 0 0,0-2 0 16,0-4 0-16,0 5 0 0,0-4 0 15,0 0 0-15,0 2 0 0,0 27 0 16,18-3 0-16,-18-33 0 16,16 27 0-16,17-2 0 15,-22-26 0-15,14 31 0 16,-4 4 0-16,-9-29 0 0,3 1 0 0,15 35 0 16,3-4 0-16,-14-33 0 15,20 30 0-15,-5-9 0 16,-14-24 0-16,18 24 0 15,0-8 0-15,-15-23 0 0,0-1 0 16,28 21 0-16,-24-25 0 0,3 2 0 16,-2-4 0-16,5 4 0 0,0-2 0 15,0-1 0-15,3 1 0 0,36 12 0 16,68 26 0 0,-105-44 0-16,5-1 0 0,-5-2 0 0,0 3 0 15,37 2 0-15,-2 6 0 16,-35-7 0-16,-8-7 0 0,40 14 0 15,-7-2 0-15,-27-10 0 16,29 5 0 0,2 0 0-16,-33-12 0 0,36 1 0 15,4-1 0-15,-31-21 0 0,5 21 0 16,37-16 0-16,-39 16 0 0,6 0 0 16,-7 0 0-16,1-14 0 0,-3 14 0 15,-3 0 0-15,1 0 0 0,30 0 0 16,-10 0 0-16,-27 0 0 15,31 0 0-15,-34 0 0 0,4-20 0 16,-4 20 0-16,2-16 0 0,2 16 0 16,2-24 0-16,-1 9 0 0,34-17 0 15,2 6 0-15,-34 13 0 16,27-11 0-16,-2 10 0 0,-30 6 0 16,-4 1 0-16,28-12 0 0,-32 13 0 15,0-4 0-15,-2 2 0 0,3-7 0 16,-4 3 0-16,-1-3 0 0,24-18 0 15,-19 15 0-15,-1 1 0 0,3-4 0 0,-1 1 0 16,23-20 0-16,-28 23 0 16,3-3 0-16,-3 3 0 0,-3-2 0 0,0 1 0 15,7-18 0-15,-13 14 0 16,0 5-64-16,-6-7-45 0,-1-2-54 0,1-31-179 16,-4 27 228-16,0 1 16 0,0-2 35 15,0-5 32-15,0 2 19 0,0-24 52 16,0 26-30-16,-16 6 5 0,16-3 24 15,0 4 9-15,0-25 68 0,0 25-57 16,0-3-28-16,0 6-7 0,0 0 3 16,0-2-17-16,0-22 22 0,0 22-25 15,0 0 2-15,14 4-2 0,-14-7-2 16,12-21-18-16,5 22-18 0,-17-1 17 16,10 2 10-16,-10-4 6 0,11 0 20 0,-11-28 6 15,0 29-31-15,0-3 9 0,0 6-9 16,0-1 52-16,0-17 109 0,0 23-55 15,26 0-14-15,-26-1-18 0,24 4-32 16,-7-2-21-16,19-23-20 0,-36 25 2 16,27-4 0-16,-13 4 0 0,0-3 2 15,14-17-2-15,-19 16 0 0,-2 4 0 16,10-4-6-16,-5-1 4 0,5-2 1 16,15-20-31-16,-13 19 34 0,-1 3-1 15,6 4-15-15,-2-2 26 0,22-18-23 16,-23 25 50-16,-3-3-39 0,3 3 2 15,-1 0 2-15,-2-2-4 0,14-7 6 16,-17 5-6-16,0-1 0 0,2 2 0 0,0-1 0 16,17-22 0-16,-17 19-2 0,5-3 2 15,-1 4-5-15,3-6-4 0,-3 2 10 16,20-26 4-16,-18 26 4 0,-4 0-8 16,-5-1-10-16,5 2 7 0,7-24-13 15,-17 26 14-15,3-2-10 0,0 0 18 16,-4-1-10-16,-2-1 11 0,5-24 7 0,-6 21-5 15,-1-4-9-15,-1 0-1 0,1-4 0 16,-1-38 0-16,-3 36 0 0,0 1 0 16,0 0 0-16,0 2 0 0,0-2 0 15,-21-25 0-15,21 32 0 0,-27-2 0 16,27 0 0-16,-17-1 0 0,3-28 0 16,14 31 0-16,-15-3 0 0,8 1 0 15,7-1 0-15,-11 2 0 0,-10-29 0 16,6 32 0-16,-1-2 0 0,-1-1 0 15,-4 4 0-15,-22-27 0 0,22 29 0 16,-53-44 0-16,50 49 0 16,1-1 0-16,-2 4 0 0,1-1 0 15,-22-22 0-15,22 22 0 0,2 0 0 16,0 0 0-16,-2 0 0 0,5 3 0 16,-24-16 0-16,28 16 0 0,-8 2 0 0,0 0 0 15,-5 1 0-15,2 3 0 0,-9 0 0 16,-39-4 0-16,31 7 0 0,1 1 0 15,-2-1 0-15,0 3 0 0,-2-2 0 16,-41-3 0-16,6 1 0 16,43 2 0-16,-31-2 0 0,36 6 0 15,2 0 0-15,-2 0 0 0,-3 0 0 16,0 0 0-16,0 0 0 0,-50 0 0 16,-6 0 0-16,41 0 0 15,-61 17 0-15,-6 26 0 16,57-25 0-16,-73 16 0 15,11 2 0-15,68-17 0 0,-55 15 0 16,18-6 0-16,52-14 0 0,-32 6 0 16,39-12 0-16,5-1 0 0,2 0 0 15,1-2 0-15,-3 0-121 0,-27 6-634 16,27-3-5-16,-5 0-281 0,-1 1-332 16,0 3-217-16,3 3 303 0</inkml:trace>
  <inkml:trace contextRef="#ctx0" brushRef="#br0" timeOffset="192061.0752">17609 14304 845 0,'0'-13'48'0,"9"1"273"16,-9 12-120-16,0 0-19 0,0 0-61 16,0 0 1-16,0 0 7 0,-19 0 137 15,19 0-152-15,0 0 9 0,-18 0 9 16,18 0 40-16,-11 0 297 0,11 0-153 16,0 0 62-16,0 0 66 0,0 0 26 0,0 0-12 15,0 0 419-15,0 0-476 16,0 0-13-16,0 0-22 0,0 0-15 15,0 0 87-15,0 0-379 0,0 0-59 16,22 0 0-16,-8 0 0 0,7 0 0 16,6 0 0-16,46 0 0 0,24 0 0 15,-45 0 0-15,46 19 0 16,-16-19 0-16,-46 17 0 0,-10-17 0 16,15 15 0-16,-28-3 0 0,-5-12 0 15,-3 0 0-15,-3 0 0 0,-2 0-75 16,0 0-167-16,-30-19-777 0,30 0 318 15,-29 19-174-15,13-15-41 0,-2 15-88 0,4-10-837 16,-7 10 1145-16,21 0 235 16</inkml:trace>
  <inkml:trace contextRef="#ctx0" brushRef="#br0" timeOffset="192584.3983">17562 14524 1266 0,'-7'0'178'0,"2"0"77"15,3 0 76-15,-1 0-1 0,3 0 324 16,0-15-251-16,0 15 85 0,0 0-26 16,0 0 27-16,0-9-72 0,23 9 301 15,-23 0-344-15,21 0 6 0,-2 0-32 16,2 0-3-16,37 22 167 16,70-8-271-16,-16-14-241 15,-54 0 0-15,3 0 0 0,2 0 0 16,50 0-6-16,-66 0-47 0,-11 0-67 0,-3 0-93 15,-7 0-103-15,-11 0-104 16,1 0-631-16,-16 0 393 0,0 0-126 0,0 0-91 16,-23 0-167-16,23-28 4 0,-24 0-286 15</inkml:trace>
  <inkml:trace contextRef="#ctx0" brushRef="#br0" timeOffset="193021.9472">18164 14149 2437 0,'-9'-15'248'0,"5"10"90"0,2-1 181 0,2 3 39 16,0-2 28-16,0 0-49 15,0 3 436-15,25 2-531 0,-25 0-14 0,29 19-48 16,-10-19-48-16,31 46 46 0,-20-27-343 15,1 3-35-15,3-6 0 0,2 5 0 16,1-2 0-16,35 19 0 0,-39-20 0 16,-6 1 0-16,2-2 0 0,-8 1 0 15,8 15-99-15,-21-21-9 0,-4 0-50 16,-4 0 41-16,0-4-75 0,0-1 34 0,-22 8-115 16,-4-11 180-16,5 3 20 15,-1 3 20-15,-3-1 19 0,-30 12 3 16,26-10 38-16,-3 3-9 0,6 1-15 0,-3-1 61 15,6 2 12-15,-20 13 116 0,27-18-88 16,4-1 10-16,6-3-7 0,3-2 7 16,3-5-12-16,21 0-90 0,-21-24 4 15,30 24-5-15,-13-34 0 0,1 17 2 16,13-34-180-16,-31 24-14 0,19-7-93 16,-19 1-52-16,0 1-89 0,0-23-711 15,0 33 408-15,0 5-138 0,0 5-57 16,-19 12-13-16</inkml:trace>
  <inkml:trace contextRef="#ctx0" brushRef="#br0" timeOffset="193797.0999">19801 14344 2966 0,'-4'6'273'0,"0"2"253"0,2-4 147 16,0-4 209-16,1 5 543 0,1-5-792 15,0 0-208-15,0 0-174 0,0 0-114 16,18-20-137-16,-18 20 0 0,46-48 0 16,-25 21 0-16,2-7 0 0,5-4 0 15,3-6 0-15,2-3 0 0,2-7 0 16,-2-4 0-16,33-59 0 0,-9 1 0 16,-39 63 0-16,8-42 0 15,-18 33 0-15,-3 39 0 16,-5-6 0-16,0 20 0 15,0 9 0-15,0 0 0 0,0 43 0 16,0-18 0-16,0 7 0 0,0 7 0 16,0 7 0-16,0 8 0 0,23 3 0 0,-23 1 0 15,23 63 0-15,1-6 0 16,-2-57 0-16,0 40 0 16,33 36 0-16,-42-107 0 15,-6-10 0-15,0-5-173 0,0-2-225 16,-4-8-1193-16,-3-2 485 0,0 0-66 15,-24-27 28-15,24 8 3 0,-56-21-106 16</inkml:trace>
  <inkml:trace contextRef="#ctx0" brushRef="#br0" timeOffset="193947.9722">19896 14062 3853 0,'0'-5'626'0,"23"5"-145"15,-23 0 163-15,41 0-124 16,-9 22 36-16,45-3 265 0,-29-19-639 0,4 21-111 15,0-21-140-15,2 20-116 0,-2-20-214 16,37 12-814-16,-53 0 306 0,-5-12-137 16,-4 5-161-16,-6-5-18 0</inkml:trace>
  <inkml:trace contextRef="#ctx0" brushRef="#br0" timeOffset="194268.0659">20592 14168 3296 0,'0'-22'277'0,"0"22"192"0,0 0 149 16,0 0 844-16,0 23-866 0,20-23-16 15,-20 23-172-15,22-6-108 0,3 17-115 16,-2 7-185-16,-23-21 0 16,21 2 0-16,-12 28 0 0,7-27 0 15,-9-4 0-15,1-3 0 0,1 0 0 16,-1-8 0-16,0-3 0 0,0-4 0 0,13-1 0 15,0-51 0-15,-10 27 0 16,12-31 0 0,-3-7 0-16,-12 28 0 0,-3-4 0 0,3-28 0 15,-6 37 0-15,-2 6 0 0,0 5 0 16,0 1 0-16,0 9 0 0,0 5 0 16,0 3-298-16,0 21-157 0,0-21-296 15,18 31-374-15,-18-11-196 0,18-1-110 16,7 30-710-16</inkml:trace>
  <inkml:trace contextRef="#ctx0" brushRef="#br0" timeOffset="194779.1034">21198 14268 2684 0,'0'0'313'0,"-14"0"253"0,14 0 134 0,0 0 19 16,0 0-66-16,18-18 282 0,8 18-558 15,-7 0-85-15,5 0-53 0,1 0-46 16,5 0-53-16,28 0-63 0,-29 0-103 16,-1 0-48-16,-5 0-82 0,-2 25-121 15,11-25-708-15,-23 15 231 0,1-15-247 16,-3 11-123-16,-4-11-217 0,-3 0 281 0</inkml:trace>
  <inkml:trace contextRef="#ctx0" brushRef="#br0" timeOffset="194937.1012">21157 14362 4522 0,'28'32'438'0,"-10"-16"-83"0,9 2 31 15,10-1-189-15,4-3-108 0,5 3-272 16,54 7-1423-16,-51-23 311 0,3 6-7 16,-6-7 462-16</inkml:trace>
  <inkml:trace contextRef="#ctx0" brushRef="#br0" timeOffset="195505.0777">22773 13728 2723 0,'0'-5'284'0,"0"0"209"0,-9 3 138 16,9-1 30-16,0 3 550 0,0 0-659 15,0 0 37-15,0 22-131 0,0-22-121 16,23 30-129-16,-7 21-164 0,-16-18-44 15,21 5 0-15,-21 6 0 0,15 3 0 16,-15 5 0-16,0 0 0 0,12-1 0 16,-12 45 0-16,0-18 0 15,0-45 0-15,0 15 0 0,-19-32-169 0,19-2-236 16,0-3-278-16,-15-6-305 0,15-2-186 16,0-3-1040-16,0-33 1284 0,0 13 226 15,0-5 178-15</inkml:trace>
  <inkml:trace contextRef="#ctx0" brushRef="#br0" timeOffset="195948.0803">22576 13762 2583 0,'-4'-5'153'0,"3"0"226"16,1 0 896-16,0 5-663 0,0 0-80 16,0 0-114-16,54 0 476 15,-35 0-764-15,-1 0-51 16,3 0-18-16,30 0-22 0,-24-17-40 0,3 17-1 15,5-24 1-15,0 24 0 0,37-24-21 16,-40 7 21-16,-1 17-6 0,-4 0 20 16,-3 0-13-16,-4 0 5 0,9 19 67 15,-21 15 9-15,-2-15 35 0,-1 1 73 16,-2 3-34-16,-3 28 149 0,0-25-246 16,0 0 3-16,-22 0-44 0,22 2-17 15,-27-3 0-15,-6 27 0 0,8-28 0 16,1 0 0-16,-2-2 0 0,4-1 0 0,-22 14 0 15,26-19 0-15,-1-1 0 0,8-3 0 16,2-3 0-16,4-3 0 0,2 2 0 16,3-5 0-16,0-3 0 0,21 0 0 15,-21 0 0-15,51 0 0 0,-29 0 0 16,0 0 0-16,4 0 0 0,-1 0 0 16,-1 0 0-16,20 24 0 0,-25 0 0 0,-2-6 0 15,-3-1 0-15,-3 4 0 16,7 21 0-16,-9-24 0 0,-1 0-1 15,-1-4-165-15,0 1-163 0,3-5-243 0,8-6-1059 16,-8-4 652-16,1 0-58 16,-1 0 17-16,1-24 70 0,10-12-229 15</inkml:trace>
  <inkml:trace contextRef="#ctx0" brushRef="#br0" timeOffset="196219.8538">23366 14090 2434 0,'4'-3'121'0,"1"-1"210"15,2 4 966-15,-2 0-558 0,1 0-27 0,-4 0-108 16,-1 25-46-16,0-25-35 16,-1 42 124-16,0-24-478 0,0 2-113 0,-20 4-56 15,20-3 0-15,-17 4 0 0,0 32 0 16,4-1 0-16,13-28 0 16,0 20 0-16,0-15 0 15,0-20 0-15,28-4 0 0,9 3 0 16,-19-12 0-16,2 0 0 0,1 0 0 15,-1 0 0-15,2 0 0 0,-4 0-110 16,7-17-448-16,-14 17 68 0,-4 0-87 16,-2 0-47-16,-3-12-253 0,-2 12-839 15,0-17 839-15,0 8 169 0,0-4 32 16,0 1 149-16</inkml:trace>
  <inkml:trace contextRef="#ctx0" brushRef="#br0" timeOffset="196423.29">23318 14267 2580 0,'0'0'206'0,"0"0"187"15,0 0 189-15,27 17 29 0,0-17 263 16,-12 0-662-16,4 0-61 0,4-20-54 0,-4 20-19 16,2 0-73-16,18-18-86 0,-24 18-32 15,-2 0-63-15,-2 0-150 16,-5 0-187-16,-4 0-792 0,-2 0 653 0,0 0-6 15,0 0 2-15,-27 0 53 0,27 0 167 16</inkml:trace>
  <inkml:trace contextRef="#ctx0" brushRef="#br0" timeOffset="196579.0843">23362 14071 2694 0,'0'-5'156'0,"0"5"208"0,22 0 826 16,5 0-592-16,-7 0-108 0,4 0-140 0,3 18-90 15,5-18-117-15,32 0-309 0,-31 0-81 16,-5 14-220-16,1-14-230 0,-5 0-182 16,20 0-1159-16,-25-19 1232 15,-2 19 251-15</inkml:trace>
  <inkml:trace contextRef="#ctx0" brushRef="#br0" timeOffset="197281.0772">24320 13609 4352 0,'4'22'236'0,"0"19"665"0,-4-16-207 16,3 4-63-16,-3 9-53 0,0 6-138 16,0 3-174-16,0 55-173 15,-21 3-93-15,21-52 0 0,-20 41 0 16,3-12 0-16,4-43 0 0,13-7 0 16,-9 19-143-16,9-36-159 0,0-1-278 15,0-10-264-15,0-4-220 0,0 0-1220 16,0-34 1227-16,0 6 212 0,0 3 282 15</inkml:trace>
  <inkml:trace contextRef="#ctx0" brushRef="#br0" timeOffset="197913.0313">24424 13603 1216 0,'0'-6'31'16,"0"2"151"-16,0-1 83 0,0 0 415 15,0 1-406-15,0 1 30 0,0-2 45 16,0 5 102-16,0 0-7 0,-18 0 283 16,18 0-463-16,0 0-22 0,-18 0 3 0,18 0 47 15,-11 0 264-15,11 0-304 16,-7 0-32-16,7 0-31 0,0 0-2 15,-5 0 156-15,5 0-171 0,-2 0-28 0,1 0-55 16,1 0-24-16,0 0-57 0,0 0-8 16,0 0 0-16,0-17 0 0,0 17 0 15,21 0 0-15,0-17 0 0,-21 5 0 16,27 12 0-16,-11 0 0 0,3-11 0 16,1 11 0-16,17 0 0 0,-16 0 0 15,-1 0 0-15,1 0 0 0,-2 0 0 16,-3 19 0-16,11 7 0 0,-18-6 0 15,-2 1 0-15,-2 3 0 0,-5 0 0 16,0 29 0-16,-21-28 0 0,21 4 0 16,-30-4 0-16,10 2 0 0,-1-3 0 0,-34 24 0 15,27-26 0-15,1 1 0 0,-1-1 0 16,3-2 0-16,-19 14 0 0,27-20 0 16,3-2 0-16,5-2 0 0,4-2-16 15,2 2-123-15,3-7 7 0,0-1-5 16,27 1 27-16,-27-1 34 0,30 0 46 15,9 7 19-15,-20-3 37 0,3 3 26 0,-1 5 40 16,0 1 58-16,13 28 99 16,-21-18-175-16,-3 2-66 0,1 2-8 0,-3 3 0 15,-2 2 0-15,-1 2 0 0,5 29 0 16,2-7 0-16,-9-33 0 16,2-4 0-16,11 6-151 0,-8-20-214 15,2-2-269-15,-1-5-249 16,6 0-209-16,17-30-1130 0,-18 12 1174 0,2-2 231 15,-1-2 300-15</inkml:trace>
  <inkml:trace contextRef="#ctx0" brushRef="#br0" timeOffset="198196.4679">24901 14119 3856 0,'4'-6'232'0,"-1"0"127"15,2 0 139-15,-2 2 171 0,4 0 554 16,-5 4-637-16,0 0-171 0,-2 0-186 0,0 0-105 15,0 22-124-15,0 2 0 0,-25 14 0 16,25-20 0-16,-21 33 0 16,-20 4 0-16,28-23 0 15,1-6 0-15,1 28 0 0,-1-33 0 16,12 3 0-16,0-9 0 0,0-1 0 16,21-6 0-16,-21-3 0 0,37 0 0 15,13-5 0-15,11 0 0 16,-27 0 0-16,32-18 0 0,-34 18 0 0,-3 0-122 15,-3 0-151-15,-5 0-219 16,12 0-1166-16,-27 20 483 0,-6-20-234 16,0 19 107-16,0-19 287 0</inkml:trace>
  <inkml:trace contextRef="#ctx0" brushRef="#br0" timeOffset="198809.082">22042 15090 1068 0,'0'0'41'0,"-14"0"62"16,14 0 62-16,-10-11 67 0,10 11 259 16,-7 0-269-16,7 0 20 0,-4 0 47 15,0 0 110-15,0 0 96 0,-7 0 480 16,6 0-587-16,2 0-35 0,-2 0 5 0,3 0 45 16,0 0 353-16,2 0-456 0,0 0-50 15,20 0-80-15,-20 0 12 16,45 0-48-16,40 0-30 0,-20 0-124 15,21 0 20-15,22 0 7 0,27 0 4 0,190-21 21 16,-130 21-22-16,19 0-6 0,19 0-4 16,12 0 12-16,10 0-1 0,256 25-7 15,-256-3-4-15,-6-22 0 0,-17 29 0 16,-19-29 0-16,140 24 0 0,-220-24 0 16,-21 0 0-16,-30 0 0 0,-29-29 0 15,-30 9 0-15,-23-2 0 0,-57-31 0 16,-43 7 0-16,45 24 0 15,-52-15-205-15,59 24-193 0,10 4-372 0,5-2-511 16,8 2-398-16,-9-16-1248 0</inkml:trace>
  <inkml:trace contextRef="#ctx0" brushRef="#br0" timeOffset="200653.8229">23997 13474 690 0,'0'-4'39'15,"0"0"35"-15,-8 0 67 0,8 1 98 16,0 1 33-16,0 0 297 0,0-3-344 15,0 5-1-15,0 0 4 0,0 0 107 16,0 0 467-16,0 23-386 0,0-23-25 0,0 27-86 16,-27-8-14-16,27 3-4 0,-41 44 265 15,22-22-285-15,2 5-13 0,-1 6-80 16,-2 11-52-16,-21 72-42 0,25-68-73 16,-3-3-30-16,5-3-40 0,0-3-61 15,3-10-115-15,-1 24-539 0,11-46 67 16,-3-6-186-16,2-6-202 0,1-8-164 15</inkml:trace>
  <inkml:trace contextRef="#ctx0" brushRef="#br0" timeOffset="201214.0779">24195 13476 1244 0,'0'-17'213'16,"0"17"-12"-16,0 0 48 0,0 0-29 16,-15 0-4-16,15 0-16 0,0 0 284 15,-13 0-198-15,13 23 59 0,-11-23 79 16,4 31-2-16,-14 22 288 0,6-15-519 15,-3 8-96-15,-7 12-52 0,-3 10-17 16,-4 7-31-16,-37 83-53 0,31-78-48 16,5-1-154-16,3-6-227 0,7-6-193 15,-8 42-1074-15,22-65 866 0,7-8 215 0</inkml:trace>
  <inkml:trace contextRef="#ctx0" brushRef="#br0" timeOffset="203484.1362">21924 15479 2543 0,'0'-4'328'0,"0"4"65"16,-20 0 189-16,20 0-17 0,0 0-21 15,0 0-27-15,-11 0 313 0,11 0-441 16,0 0-54-16,0 0-11 0,0 0 16 16,0 25 83-16,0 5-345 0,0-10-78 15,0 7 0-15,0 4 0 0,0 3 0 16,0 4 0-16,0 45 0 16,0 2 0-16,0-42 0 0,0-3 0 0,0 27 0 15,0-14 0 1,0-34 0-16,21 11 0 0,0-21 0 15,-21-8 0-15,14-1 0 16,3-23 0-16,0 23 0 0,-6-31 0 16,4-10 0-16,-8 16 0 0,-2-5 0 15,4 12 0-15,-1 1 0 0,-2 3 0 16,0 14 0-16,4-13 0 0,8 13 0 16,3 0 0-16,-12 19 0 0,11-19 0 15,-4 24 0 1,-10 0 0-16,5 5 0 15,-3 6 0-15,-5-20 0 0,-1-1 0 0,2 18 0 16,-2-18 0-16,2 2 0 0,-2-3 0 16,1 4 0-16,-1-5 0 15,1-3 0-15,1-1-183 0,2 3-978 0,-3-10 90 16,-1-1-222-16,2 0-166 0,4 0 119 16</inkml:trace>
  <inkml:trace contextRef="#ctx0" brushRef="#br0" timeOffset="203683.6652">22422 16025 4570 0,'-20'0'199'0,"20"0"125"0,0 0 148 0,0 0 20 16,0 20-23-16,0-4 202 0,0-16-524 16,0 17-37-16,0-17-47 0,23 22-45 15,-23 5 52-15,16-16-94 0,-16 1-45 16,0-4-119-16,12 0-101 0,-12 0-154 15,0-3-724-15,0-5 352 0,0 0-62 16,0 0-85-16,0 0-82 0,0-25-304 16</inkml:trace>
  <inkml:trace contextRef="#ctx0" brushRef="#br0" timeOffset="203832.0016">22465 15843 4451 0,'0'-5'132'0,"0"1"123"16,0 4 117-16,0 0 557 0,0 0-631 0,0 0-95 15,7 21-148-15,-7-21-197 0,6 0-42 16,6 16-683-16,-5-4 229 0,0-12-270 16,2 0-208-16,-4 12-75 0,3-12 300 15</inkml:trace>
  <inkml:trace contextRef="#ctx0" brushRef="#br0" timeOffset="204233.8643">22750 15628 4237 0,'1'-3'177'16,"-1"3"124"-16,0 0 203 0,0 0 167 16,0 23 450-16,0-23-714 15,22 31-91-15,-22-5-96 0,18-2-62 0,-18 5-79 16,16 37-79-16,-3-25 0 0,-13 0 0 16,0 0 0-16,0-5 0 0,0 4 0 15,6 25 0-15,-6-37 0 0,0-8 0 16,6-1 0-16,-2-7 0 0,6 3 0 15,-5-13 0-15,0-2 0 0,-1 0-19 16,1 0-60-16,-1-27-64 0,7-4-296 0,-4 15 246 16,0-2 33-16,4 2 71 0,0 3 33 15,16 1 23-15,-12-1 29 0,1 13 4 16,-1 0 19-16,3 0 31 0,-2 0 28 16,17 0 134-16,-20 20-117 0,1-20-28 15,-2 25 7-15,-2-25 16 0,6 35 81 16,-12-22-110-16,-3 1-8 0,-1-1-4 15,0-2-4-15,0-3-28 0,-29 14-12 16,-4-12-16-16,11-1 11 0,-2-2-16 16,-3-2-59-16,-21 2-289 0,23-7 36 15,1 0-166-15,4 0-124 0,2 0-290 16,3-24-159-16,1-1-1401 0,9 25 1575 16,5-28 293-16</inkml:trace>
  <inkml:trace contextRef="#ctx0" brushRef="#br0" timeOffset="204667.077">23552 15750 2054 0,'0'-1'135'0,"0"1"198"0,17 0 244 0,-17 0 150 16,20 24 582-16,-20-24-791 0,17 27-38 15,-17-11-28-15,15 2-18 16,-5 7-86-16,4 27 120 0,-8-23-324 0,-1 0-63 16,-1-1-31-16,-1 1-35 0,-1 18-168 15,0-25-19-15,-1-4-167 0,-1-2-153 16,0-3-242-16,0-7-167 0,0 8-1222 15,0-11 1048-15,-21-3 121 0,21 0 314 16</inkml:trace>
  <inkml:trace contextRef="#ctx0" brushRef="#br0" timeOffset="204814.0303">23479 15900 4463 0,'22'0'157'0,"-5"0"144"0,0 23 127 16,34-6 732-16,-25-17-760 0,4 23-145 15,3-11-265-15,1 0-226 0,28 8-1138 16,-34-12 117-16,-1-8-281 0,-1 0 275 16,-4 0 286-16</inkml:trace>
  <inkml:trace contextRef="#ctx0" brushRef="#br0" timeOffset="205445.6622">24704 15282 1602 0,'0'-7'110'0,"0"-2"119"0,0 0 88 16,-4-6 660-16,4 7-448 0,-5 0 11 15,1 3-104-15,1 3-46 0,-3 2-47 16,-4 0 390-16,-1 0-354 0,0 0-7 16,-3 22-14-16,-2-22 5 0,-17 55 85 15,-7 6-383-15,18-23-65 16,-17 55 0-16,-5 18 0 0,25-49 0 16,-16 72 0-16,17-4 0 15,17-66 0-15,1-5 0 16,42 45 0-16,-13-65 0 0,7-5 0 0,8-7 0 15,4-4 0-15,1-9 0 0,0-5-216 16,38-7-1176-16,-48-2 53 0,-7 0-265 16,-11-27 143-16,1 27 219 0</inkml:trace>
  <inkml:trace contextRef="#ctx0" brushRef="#br0" timeOffset="205740.1213">24997 15550 2729 0,'0'-10'224'0,"0"3"219"0,0 4 147 16,0-2 810-16,0 5-806 0,0 0 0 16,0 25 15-16,0-8-111 0,18 4-170 0,-18 39-146 15,16-21-182-15,-16 3 0 0,0 2 0 16,0 4 0-16,0 3 0 15,0 0 0-15,0-3 0 0,0 42 0 16,-19-22 0-16,19-43 0 16,0 9 0-16,0-24-152 0,0-4-282 0,0-4-301 15,0-2-302-15,0 0-163 0,0-27-1031 16,0 27 1272-16,0-34 263 0,0 11 274 16</inkml:trace>
  <inkml:trace contextRef="#ctx0" brushRef="#br0" timeOffset="206162.1018">24879 15620 2915 0,'-3'-8'204'0,"0"1"161"16,0-7 753-16,3 7-675 0,0 2-25 15,0-1-90-15,0 1-45 0,25-5 124 16,3 6-337-16,-11-3-20 0,6-1-16 16,3-1-27-16,2 1 0 0,34-12-28 15,-29 10 24-15,3 5-3 0,-3 0 2 16,-4 3-5-16,17 2 7 0,-30 0 28 15,-1 24 36-15,-8-24 34 0,-7 34 41 16,0-10 15-16,0 26 103 0,-19-25-148 16,19 6-17-16,-29-1-16 0,14-3 10 15,-22 31-21-15,16-32-40 0,3-1-8 16,-3 0-11-16,4-3 46 0,-13 22 4 16,11-18-100-16,7-3-4 0,12-16 37 15,0-2-10-15,0-5-57 0,0 1 32 16,0 0-20-16,27-1-35 0,-1 0 73 15,-9 0 18-15,-2 0 12 0,2 0 9 16,19 0 97-16,-18 0-28 0,-3 0 42 16,3 24-39-16,-4-24 3 0,0 29-34 15,9 8-50-15,-13-15-6 0,-2 1 0 16,1-1-15-16,1-5-76 0,5 16-414 16,-6-20 89-16,1-1-145 0,0-4-30 0,-1-4-140 15,1-4-108-15,9 0-701 16,-12 0 841-16,5-26 128 0,-6 26 85 0,1-29-13 15,0 10 177-15</inkml:trace>
  <inkml:trace contextRef="#ctx0" brushRef="#br0" timeOffset="206390.5164">25541 15885 2495 0,'5'-2'207'0,"-2"2"207"16,-1 0 172-16,2 0 5 0,-4 0-90 15,0 25 281-15,0-25-409 0,0 33 22 16,-20-16-88-16,20 6-19 0,-18 26 142 15,18-23-290-15,0-1-25 0,-12-2-2 16,12-2-73-16,0-1 22 0,0 16-5 0,25-21-35 16,-25-3-17-16,27-2-3 0,-12-3-7 15,25 1-132-15,-21-8-34 0,-1 0-80 16,-4 0-113-16,1 0-70 0,-4 0-60 16,5-22-555-16,-16 6 327 0,0 16-88 15,0-20-145-15,0 20-51 0,-20-35-240 16</inkml:trace>
  <inkml:trace contextRef="#ctx0" brushRef="#br0" timeOffset="206580.8089">25476 15992 3041 0,'0'0'160'0,"0"0"201"0,0 0 125 15,25 0 622-15,-25 0-710 0,27 0-116 16,-8 0-31-16,2 0-68 0,20 0-53 15,-27 15-170-15,0-15-63 0,-1 0-109 16,-5 0-79-16,-8 0-164 0,7 12-952 16,-7-12 580-16,0 0-121 0,0 0 126 15,0 0 145-15</inkml:trace>
  <inkml:trace contextRef="#ctx0" brushRef="#br0" timeOffset="206747.074">25588 15858 3653 0,'0'0'360'0,"0"0"58"16,0 18 60-16,34-18-82 0,2 12-96 15,-13-12-289-15,2 0-83 0,2 10-151 16,2-10-258-16,-2 0-210 0,22 0-1121 16,-29 0 930-16,-2-24 204 0,-2 24 238 15</inkml:trace>
  <inkml:trace contextRef="#ctx0" brushRef="#br0" timeOffset="206967.0375">26068 15412 2873 0,'0'0'343'0,"0"36"200"16,0-11 131-16,0 6 116 0,-19 38 589 15,2-29-712-15,17 10-202 0,-27 3-191 16,8 4-105-16,-1 1-155 0,-4 2-14 15,-28 61 0-15,2-20 0 0,33-56 0 16,-4 19 0-16,15-45-147 16,6-6-229-16,0-3-333 0,0-10-336 15,0 0-227-15,31-24-1397 0,-2 24 1665 0,-9-37 376 16</inkml:trace>
  <inkml:trace contextRef="#ctx0" brushRef="#br0" timeOffset="207196.0359">26287 15423 4716 0,'0'0'104'15,"-22"21"253"-15,22-21 200 0,-23 33 161 16,3 19 545-16,20-19-951 0,-26 3-161 16,14 6-138-16,1 1-13 0,-4 7 0 15,-17 57 0-15,1 2 0 16,14-58 0-16,2-2 0 0,-14 35 0 15,19-51 0-15,4-3-259 0,-3-6-192 16,2-3-350-16,2 8-1701 0,5-21 986 16,0-5 269-16,0-3 450 0</inkml:trace>
  <inkml:trace contextRef="#ctx0" brushRef="#br0" timeOffset="207501.3529">26440 15568 3119 0,'0'0'364'0,"0"0"148"0,0 0 125 0,0 0 27 15,0 40 443-15,0-25-605 16,0 2-9-16,0 5-145 0,0 4-75 15,0 6-111-15,0 38-152 16,-27-1-10-16,4-28 0 0,4 36 0 16,-6-5 0-16,9-39 0 0,3 1 0 15,-12 19 0-15,14-29 0 0,1-6 0 16,6-3-186-16,0-3-265 0,4-5-265 16,0-3-1768-16,0-4 1108 0,0 0 45 15,31-27 488-15</inkml:trace>
  <inkml:trace contextRef="#ctx0" brushRef="#br0" timeOffset="207979.5726">26398 15481 4186 0,'-21'0'206'0,"21"0"108"15,-22 0 670-15,13 0-156 16,0 0-287-16,9 0-400 0,0 0-38 15,24 0-76-15,-24 0-37 0,32 0 2 16,17 0-48-16,-22 0 43 0,1 0-38 16,1 0 2-16,-2 0-7 0,20 18-7 15,-31-18 46-15,-1 20 30 0,-7-20-4 16,0 31 24-16,-8-13 21 0,0 29 116 16,0-21-62-16,-29-1 17 0,29 2 2 15,-29 2 29-15,-5 25 105 0,14-26-177 0,-3 1-51 16,-1-3-22-16,-1 6-11 0,2-5 0 15,-21 25 0-15,21-28 0 0,3-2-3 16,4-2 3-16,4-5 0 0,0 10-7 16,11-18 7-16,1 0 0 0,0-4-2 15,25-1 12-15,-25 1-14 0,51-1-6 16,-32-2 8-16,1 0-7 0,-2 0 16 0,-2 0-2 16,11 19 10-16,-16-19-15 0,-3 21 0 15,4-4 0-15,-5-2 0 16,2 1 0-16,7 16 0 0,-7-17 0 0,1 0 0 15,2-1 0-15,-3-3 0 0,14 6-202 16,-10-9-80-16,-1-4-124 0,0-3-187 16,-1-1-62-16,3 0-70 0,11-22-953 15,-14 22 821-15,-2-29 8 0,3 10 148 16,-3-1 88-16,1-4 222 0</inkml:trace>
  <inkml:trace contextRef="#ctx0" brushRef="#br0" timeOffset="208245.2223">26911 15896 3618 0,'0'-8'367'16,"2"5"117"-16,-2 1 191 0,0-2 14 0,0 4-73 16,0 0 474-16,0 0-765 0,-21 0-122 15,21 25-89-15,0-25-104 0,-23 47-10 16,-10-6 0-16,18-18 0 16,1-2 0-16,-14 25 0 0,15-24 0 15,1 1 0-15,0-2 0 0,3 0 0 16,3-2 0-16,4-1 0 0,2-4 0 15,0 10 0-15,30-10 0 16,-30-11 0-16,49-3 0 16,-1 0 0-16,-19 0 0 0,34-18 0 15,-2 18 0-15,-35 0 0 16,13 0-122-16,-28 0-236 0,-5 0-398 0,-6 0-503 16,0 17-495-16,0-17 64 0</inkml:trace>
  <inkml:trace contextRef="#ctx0" brushRef="#br0" timeOffset="210917.0962">19302 13043 1655 0,'0'-3'104'0,"0"-1"84"15,0-6 410-15,0 10-241 0,0 0 48 16,0 0 51-16,0 0-3 0,0 0-60 0,0 21 119 15,0 9-291-15,0-8-7 0,0 4 30 16,0 10 58-16,17 64 328 0,-17-33-372 16,0 13-66-16,12 9-82 0,-12 12-19 15,0 10-38-15,0 126 32 0,0-104-60 16,0-3 38-16,0 4 3 0,0-1 77 16,0 131 126-16,0-134-167 0,0 2-100 15,0-8-2-15,0 2 0 0,0-5 0 16,0 6 0-16,0 117 0 0,0-16 0 15,0-117 0-15,0 94 0 16,30-35 0-16,-30-91 0 0,45 71 0 16,-3-28 0-16,-21-69 0 15,1-8 0-15,27 31 0 0,-8-31 0 16,-21-30 0-16,17 21 0 16,-2-21 0-16,-21-9 0 15,23 5 0-15,4-7 0 16,-17-4 0-16,1 0 0 0,33 0 0 15,-28 0 0-15,3 0 0 0,2 0 0 16,2 18 0-16,4-18 0 0,4 18 0 0,2-18 0 16,56 15 0-16,-44 2 0 0,5-5 0 15,7-6 0-15,5-6 0 0,9 11 0 16,9-3 0-16,122 8 0 16,21-3 0-16,-110-6 0 0,6-5 0 15,149 13 0-15,-133-11 0 0,3 0 0 16,8 2 0-16,6-3 0 0,8 5 0 15,-2 0 0-15,3-5 0 0,185 9 0 16,-178-3 0-16,0 1 0 0,5-6 0 16,1-1 0-16,7-3 0 0,4 0 0 15,200 0 0-15,-199 0 0 0,1 0 0 16,-4 0 0-16,1 0 0 0,-5-18 0 16,178 18 0-16,-189 0 0 0,-2-16 0 0,-5 16 0 15,-5 0 0-15,142 0 0 0,-168 0 0 16,-1 0 0-16,-6 0 0 0,-7-25 0 15,-6 25 0-15,101-19 0 0,-122 1 0 16,-5 18 0-16,-6-19 0 0,-12 10 0 16,54-10 0-16,-79 8 0 0,-3 1 0 15,-8 1 0-15,-3-2 0 0,-12 0 0 16,-9 0 0-16,7-13 0 0,-22 1 0 16,-5 16 0-16,-25-15 0 15,4 0 0-15,21 10 0 0,-24-10 0 16,5-4 0-16,0 16 0 15,19 2 0-15,-18-6 0 0,-5 3 0 16,14 7 0-16,-6-3 0 16,3 2 0-1,7 1 0-15,-5 3 0 0,4-1 0 16,4 2 0-16,-2 0 0 0,2 0 0 16,2 0 0-16,-1 0 0 0,1 0 0 15,0 0 0-15,0 0 0 0,0-17 0 16,0 17 0-16,0-21 0 0,0-10 0 15,0 6 0-15,0-16 0 16,0-4 0-16,0 12 0 0,0-47 0 16,0-4 0-16,0 33 0 15,0-7 0-15,-16-73 0 0,16 64 0 16,-17-6 0-16,17-6 0 0,-19-11 0 16,8-6 0-16,-1-2 0 0,0 1 0 15,-14-116 0-15,7-3 0 16,8 114 0-16,-13-94 0 0,12 101 0 15,4 1 0-15,-1-1-15 0,0 2-36 16,-5-3-19-16,-2-89-72 0,7 95 118 16,4 4 14-16,-3 1 7 0,1 4 7 15,-2-63 4-15,6 81 27 0,-1 1 5 0,-1 8 36 16,2 4-25-16,-9-28 22 16,5 49-79-16,-1 0 17 0,-1 7-37 0,-3 4 32 15,1 4 4-15,-10-4-9 0,11 13-5 16,-2 2 1-16,3 3 7 0,-2 0 16 15,-5 0-10-15,10 0-9 0,-2 0-5 16,3 0 2-16,2 0-12 0,-4 0 14 16,-5 17-6-16,4-17 10 0,-4 17-4 15,-1-17-3-15,-6 12 9 0,0-12-4 0,-28 13-6 16,21-2-10-16,-5-6 4 0,-6-5-15 16,-1 5 20-16,-48-3-22 0,36-2 24 15,-4 2-19-15,-3-2 50 0,-4 0-27 16,-81-24 8-16,67 24-29 0,-15-17 29 15,-4 17 8-15,-9-23 5 0,-5 23-21 16,-119-20-1-16,104 3-25 0,-5 7 12 16,-3-6 5-16,1 0-3 0,-140-18-19 15,136 15 14-15,-8 1-4 0,-3-2 13 16,2 1 20-16,-5 0-6 0,-149-13 17 16,142 20-24-16,-4-2 8 0,-1 0 3 15,-1 4 1-15,-168-8-1 0,167 11-14 16,-11 1-40-16,-1-5 17 0,-5 7-5 15,1 0-10-15,-170-5 14 0,167 5 20 0,-2 2 12 16,2-1-2-16,-1 0 15 0,-172 3 66 16,179 0-16-16,-8 0-13 0,7 25-19 15,-1-25-19-15,4 23-17 0,-147 2 0 16,170-11 0-16,6-1 0 0,9-1 0 16,4 0 0-16,-85 5-73 0,123-11-22 0,4-6-113 15,9 6-112-15,10-6-103 0,14 0-199 16,-24-21-955-16,51 21 659 15,10-18-255-15,12 18 57 0,5 0 242 0</inkml:trace>
  <inkml:trace contextRef="#ctx0" brushRef="#br0" timeOffset="211699.6926">27155 15591 1336 0,'16'-18'320'0,"-16"18"-60"0,0-15 91 16,0 7 18-16,0-2 94 0,0 3 605 15,0-1-578-15,0 8-50 0,0-6-32 0,0 2 58 16,0 1-45-16,0 3 358 16,0 0-474-16,0 0-11 0,0 0-90 0,0 28-57 15,24-6-77-15,6 41-70 0,-13-18 0 16,2 9 0-16,-1 4 0 0,-5 8 0 16,-2 9 0-16,-11 2 0 0,12-1 0 15,-12 83 0-15,-21-18 0 16,-10-78 0-16,-3 38 0 15,-2-23 0-15,18-42 0 0,-22 5 0 16,22-28 0-16,-4-3-298 0,-1 0-335 16,-2-10-504-16,0 0-534 0,-15-20-1493 15</inkml:trace>
  <inkml:trace contextRef="#ctx0" brushRef="#br0" timeOffset="212492.5232">22625 13669 784 0,'-3'-14'25'16,"1"0"66"-16,-2 2 54 0,0 1 54 16,-5-7 262-16,-3 6-67 15,-4 2-32-15,7 5-124 0,1 3 106 16,-2 2 88-16,3 0 61 0,-3 0 37 0,-5 0 414 16,7 17-483-16,1-17-60 0,0 29 77 15,-1-5 59-15,-9 36 183 0,-1 27-568 16,5-36-152-16,-11 68 0 15,5 14 0-15,13-61 0 16,2 76 0-16,31-13 0 16,-3-73 0-16,9-8 0 0,53 34 0 15,-33-59 0-15,1-3 0 0,-4-9 0 16,-1 0-297-16,-1-9-385 0,-8-5-503 16,25-3-2345-16,-46-22 2165 0</inkml:trace>
  <inkml:trace contextRef="#ctx0" brushRef="#br0" timeOffset="213460.9312">27948 10910 1255 0,'-4'-9'37'0,"1"1"13"16,0 0 19-16,2-9 132 0,1 7-75 15,0 3 32-15,0 0 7 0,0 2 9 0,0-2 27 16,0 0 267-16,0 4-164 0,0 0 61 15,0 2 45-15,0 0-20 0,0-1 25 16,0 2 236-16,0-1-312 0,0 1 18 16,0 0-8-16,0 0-15 15,-13 0 192-15,-2 0-309 0,3 0-8 0,-1 0-32 16,-6 0-39-16,1 28-59 0,-21 2-52 16,15-9-27-16,5 0 0 0,0 5 0 15,4-2 0-15,-10 27 0 0,21-27 0 16,-2-2 0-16,6 1 0 0,0-2 0 15,21 16 0-15,12-25 0 0,-12 3 0 16,6-1 0-16,2-3 0 0,0 1 0 16,28 8 0-16,-29-13 0 0,-5 3 0 0,3-2 0 15,-11-2 0-15,9 12 0 0,-16-11 0 16,-8 0 0-16,0 1 0 0,0 0 0 16,0 1 0-16,-32 7 0 0,5-6 0 15,6-2 0-15,-2 1 0 0,-4-1 0 16,4-1 0-16,-29 3 0 0,20-6 0 15,3-2 0-15,0-2 0 0,3 1-74 16,-18-1-397-16,24 0 48 0,5 0-187 16,4 0-120-16,5 0-314 0,6 0-190 15,25-17-1169-15,-5 1 1678 0</inkml:trace>
  <inkml:trace contextRef="#ctx0" brushRef="#br0" timeOffset="213662.3545">28317 11180 5470 0,'-23'0'98'15,"23"17"66"-15,0-17 112 0,-25 18 92 16,12 5 287-16,13-10-432 0,-12 5-87 0,12 2-85 16,0-1-38-16,0 17-228 0,0-18-48 15,21-4-192-15,-21 3-120 16,21-10-321-16,-21 0-168 0,17-4-1333 0,-1-3 1545 15</inkml:trace>
  <inkml:trace contextRef="#ctx0" brushRef="#br0" timeOffset="213810.0838">28332 10798 5110 0,'0'0'77'15,"0"0"114"-15,21 27 154 0,-21-27 86 16,21 51 202-16,8-30-550 0,-10-1-189 15,3 3-241-15,2-2-195 0,24 13-1498 16,-23-21 763-16,2 2 90 0,0-6 441 0</inkml:trace>
  <inkml:trace contextRef="#ctx0" brushRef="#br0" timeOffset="214216.5828">29037 10732 3627 0,'0'-2'183'0,"0"0"182"16,0 2 155-16,0 0 251 0,0 19 731 16,26-19-880-16,-26 36-253 0,31-9-189 15,-10 2-128-15,-1 4-52 0,3 9 0 0,17 49 0 16,-7 11 0-16,-20-50 0 16,6 53 0-16,-11-15 0 15,-8-48 0-15,3-8 0 0,-1 21 0 16,-2-33 0-16,0-6 0 15,0-8 0-15,0 0 0 0,0-8 0 0,0 0 0 16,0 0 0-16,17-42 0 0,-17 5 0 16,18 16 0-16,-5-13 0 15,-13 17 0-15,18-2 0 0,-9 19 0 0,2-21 0 16,13 0 0-16,-13 11 0 0,4 4 0 16,-3 6 0-16,0 0 0 0,-4 0 0 15,6 21 0-15,-6-21 0 0,-4 23 0 16,3-7 0-16,-2 1 0 0,0 0 0 15,4 12 0-15,0 1 0 16,-4-22 0-16,-1 0-84 0,-2 1-192 16,0-9-239-16,0 0-256 0,-2 0-280 15,4-21-1412-15,-4 21 1185 0,0-21 365 16</inkml:trace>
  <inkml:trace contextRef="#ctx0" brushRef="#br0" timeOffset="214394.2447">29766 11285 5688 0,'0'0'305'16,"0"19"118"-16,0-19 129 0,0 0-108 15,-17 19-147-15,17 0-43 0,0-8-229 16,0 1-47-16,0-1-90 0,0 1-97 16,23 10-571-16,-23-16 196 0,14 1-168 15,-14-2-227-15,0 1-146 0,16-6-104 16,-16 0-493-16</inkml:trace>
  <inkml:trace contextRef="#ctx0" brushRef="#br0" timeOffset="214545.0611">29813 10964 4751 0,'0'-4'70'0,"-16"4"87"0,16 0 48 0,-12 0 49 15,12 0 118-15,0 21-313 0,0-21-127 16,0 20-132-16,0-20-238 0,0 21-331 15,20-5-1442-15,5-16 1170 0,-25 0 359 16</inkml:trace>
  <inkml:trace contextRef="#ctx0" brushRef="#br0" timeOffset="214951.9706">30001 10725 4119 0,'0'0'539'0,"0"0"649"15,0 44-36-15,0-23-689 0,0 3-108 16,0 2-138-16,26 5-89 0,-26 2-98 16,23 42-30-16,-3-35 0 0,-20 2 0 15,14 0 0-15,-14 1 0 0,0-1 0 16,9 30 0-16,-9-36 0 0,0-7 0 16,0-4 0-16,0-5 0 0,0 3 0 15,0-17 0-15,0-6 0 0,0 0 0 16,0 0 0-16,0-23 0 0,0-11 0 0,0 10-23 15,0-1-89-15,22 1-80 0,-22-2-50 16,18-23-207-16,4 30 324 0,-7 0 50 16,0 6 41-16,3 13 23 0,16-14 58 15,-19 14 22-15,-1 0 29 0,1 0 3 16,-4 19 16-16,-3-19 0 0,1 42 134 16,-9-23-93-16,0 1-23 0,0 0-39 15,0 0-35-15,-32 16-48 0,2-19-13 16,12 4 0-16,-4-4 0 0,0-1 0 15,1-2 0-15,-23 11 0 0,23-15-100 0,0-2-172 16,0-5-234-16,5 0-251 16,-14-3-1430-16,18 0 813 0,2 0 83 0,2-21 424 15</inkml:trace>
  <inkml:trace contextRef="#ctx0" brushRef="#br0" timeOffset="215279.0082">29154 11905 3316 0,'-29'10'179'0,"7"-2"105"0,2-5 74 0,7 1 104 15,0-4 180-15,11 0-298 0,2 0-85 16,0 0-24-16,24 0-41 0,15-27-71 16,-13 5-115-16,6 7-37 0,7-8 23 15,7-2 1-15,7-8-3 0,71-37 17 16,-52 22-74-16,8-9-56 0,7-10-97 15,3-4-33-15,99-96-454 0,-93 80 282 16,4 0-26-16,-9 0 36 0,-7 8 15 16,-13 8 67-16,46-38-127 0,-75 66 353 15,-13 9 76-15,-12 9 64 0,-4 6 41 16,-8 7 22-16,-5 3 39 0,0 9-105 0,-20 0-25 16,20 20 14-16,-22-20-66 0,3 22-204 15,19 7-6-15,-20-16-93 16,20-13-40-16,-18 22-91 0,18-22 29 15</inkml:trace>
  <inkml:trace contextRef="#ctx0" brushRef="#br0" timeOffset="215542.4142">30430 10724 2666 0,'-2'0'159'16,"-1"0"213"-16,1 0 770 0,2 0-590 0,0 0-99 15,22 0-29-15,-22 23 30 16,28-23-45-16,19 14 135 0,-20 1-428 0,5-15-53 15,5 10-50-15,0-10-4 0,42 0-82 16,-41 0 4-16,-1 0-15 0,-4 0-5 16,-2-28 22-16,-6 28 20 0,12-21 8 15,-26 2 34-15,-3 19 3 0,-5-13-3 16,-3 13 32-16,0 0-30 0,-20 0 1 16,20 0-16-16,-23 27 26 0,23-10-4 15,-27 3-11-15,5 29-201 0,9-22-114 16,1 2-171-16,12 3-326 0,-17-2-326 15,9 32-1449-15,8-35 1745 0</inkml:trace>
  <inkml:trace contextRef="#ctx0" brushRef="#br0" timeOffset="216416.1035">29057 13833 2559 0,'-4'6'187'0,"2"0"211"16,-2-2 179-16,0 1 148 0,2 5 535 15,-2-2-728-15,3-5-55 0,-4-2-58 0,5 0-33 16,0-1 118-16,0 0-390 16,0-23-61-16,22 6-53 0,-22-3 0 15,26-6 0-15,13-35 0 0,-18 22 0 16,1-3 0-16,1-7 0 0,-1-3 0 16,15-57 0-16,-21 52 0 0,-3 1 0 0,-1 4 0 15,-3 1 0-15,-2 7 0 0,4-26 0 16,-7 44 0-16,0 3 0 0,-1 9 0 15,-1 4 0-15,5 6 0 0,-4 4 0 16,1 0 0-16,3 40 0 0,-1-15 0 16,4 8 0-16,2 10 0 0,14 64 0 15,4 12 0-15,-14-61 0 0,12 63 0 16,-6-16 0-16,-15-56 0 16,2-7 0-16,11 35 0 0,-10-49 0 15,3-6-60-15,-2-4-222 0,2-5-286 16,-2-6-304-16,5-6-1665 0,-11-1 1211 15,-1-18 150-15,-4 18 439 0</inkml:trace>
  <inkml:trace contextRef="#ctx0" brushRef="#br0" timeOffset="216565.0721">29314 13539 5272 0,'0'0'135'0,"30"0"165"0,7 19 683 16,-8-19-521-16,0 18-153 0,2-18-159 15,0 24-122-15,31 2-396 0,-36-11-89 16,-1-3-203-16,-3-3-372 0,-5-1-249 16,0 0-187-16</inkml:trace>
  <inkml:trace contextRef="#ctx0" brushRef="#br0" timeOffset="216828.0338">29801 13631 4079 0,'0'-7'248'16,"0"7"115"-16,0 0 171 16,0 0 794-16,0 0-731 0,0 0-103 0,22 26-203 15,-22-26-103-15,20 54-119 16,2-8-69-16,-7-24 0 0,-15 2 0 16,29 17 0-16,-19-24 0 0,0-3 0 15,-1-3 0-15,3-7 0 0,1-4 0 16,1 0 0-16,-2 0 0 0,15-25 0 15,-4-40 0-15,-15 40 0 16,0-37-143-16,-8 34-184 0,0 3-288 16,0 3-336-16,0 6-324 0,-25 5-1701 15,4 11 1885-15</inkml:trace>
  <inkml:trace contextRef="#ctx0" brushRef="#br0" timeOffset="217513.4343">25310 13678 3999 0,'0'0'415'0,"0"0"171"0,0 0 138 15,0 0-52-15,20 23 432 0,-20 13-724 16,27-14-173-16,-5 12-108 0,4 7-94 15,3 7-5-15,0 7 0 0,23 72 0 16,-8 15 0-16,-32-69 0 16,-3 68 0-16,-9-20 0 15,0-66 0-15,0-9 0 0,-27 38 0 16,2-51 0-16,9-2 0 0,2-7 0 0,-6-5-188 16,3-2-265-16,-19 1-1452 0,15-11 540 15,3-3-108-15,3-4 200 0,-2 0 355 16</inkml:trace>
  <inkml:trace contextRef="#ctx0" brushRef="#br0" timeOffset="218381.5912">30683 13527 2216 0,'0'0'104'16,"0"-12"138"-16,-12 12 795 0,12 0-409 15,0 0-34-15,0 0-54 0,0 0-35 16,0 0-7-16,0 16 385 0,0-16-499 15,20 0-120-15,-20 15-79 0,0-15-74 0,21 12-111 16,-3-4 0-16,7-1 0 16,-8-7 0-16,20 0 0 15,6 0 0-15,-20 0 0 0,18-19 0 16,-7 4-175-16,-22 15-213 16,-6-11-1239-16,-6 11 435 0,0 0-216 15,0 0 58-15,-33 0 238 0</inkml:trace>
  <inkml:trace contextRef="#ctx0" brushRef="#br0" timeOffset="218535.6065">30779 13742 2549 0,'0'8'17'0,"15"-1"-3"0,-15-5-33 16,17 4-372-16,1 0-82 0,-18-1-146 15,15-5 99-15</inkml:trace>
  <inkml:trace contextRef="#ctx0" brushRef="#br0" timeOffset="221050.0593">31365 13275 638 0,'-17'0'0'16,"17"-2"-9"-16,-15 1-17 0,15-3-30 15,0 2 25-15,0-1 13 0,0-3-16 16,21 3-19-16,7-4-64 0,-28 3 83 0,25 0 42 15,-25 2 32-15,22-1 23 0,-22-1 18 16,16-4 30-16,-16 4-60 0,0-4-15 16,0 3 6-16,0 1 9 0,0-4-30 15,0-7-32-15,0 7-15 0,0-3-3 16,-16 4 15-16,16-4-52 0,0-12 16 16,0 11 46-16,-11 1 78 0,11 0-66 15,-8-1 5-15,8 0 10 0,-21-2 68 16,12 6 62-16,-1 1 50 0,0 2 64 15,0 0 27-15,-5 1 3 0,-1-1 190 16,8 2-318-16,1 1-24 0,0 1-11 16,4-1 8-16,-1 0 104 0,4 0-164 0,0 2-3 15,0 0 27-15,0-2 55 0,0 1 46 16,21 1 262-16,-21 0-243 0,0-3-21 16,16 2 29-16,-16 1 43 0,0-1 73 15,11-3 441-15,-11 3-418 0,10-2-34 16,-10 3 5-16,0 0-49 0,0 0 35 15,0 0-317-15,0 20-13 0,0-20 0 16,0 36 0-16,0-9 0 0,0 7 0 16,-15 55 0-16,15 21 0 0,0-53 0 15,-14 4 0-15,3 54 0 16,11-64 0-16,-12-2 0 0,6-4 0 16,1-5 0-16,5-7 0 0,-6-8 0 0,5-3 0 15,-1 5 0-15,2-21-16 0,0-3-237 16,0-3-258-16,0 0-257 0,0 0-363 15,0-26-1208-15,0-8 1222 0,0 12 215 16,0-2 319-16</inkml:trace>
  <inkml:trace contextRef="#ctx0" brushRef="#br0" timeOffset="221745.0655">31171 13070 859 0,'-3'-7'148'0,"1"-1"71"16,2 0 48-16,0 4-9 0,0 1-34 15,0-3 137-15,0 6-177 0,0-1 21 16,0 1 35-16,0 0 48 0,0 0 22 16,0 0 232-16,0 0-325 0,0 0-35 15,0 0-38-15,0 14-22 0,0-14-12 16,0 0-118-16,0 0 7 0,0 0 5 15,0 0 1-15,0 0 80 0,0 0-8 16,0 0-4-16,0 0-26 0,0 0 35 16,0 0 75-16,0 0-24 0,0 0 246 0,0 0-151 15,0 0 12-15,0 0-22 0,0 0 4 16,-18-21 91-16,18 21-199 0,0 0-32 16,0-12 5-16,0 12 6 0,-10 0-19 15,10-8 16-15,0 8-75 0,0 0-3 16,0-4-2-16,0 4 6 0,0-6-9 15,20 0-10-15,-20 3-12 0,25-4 18 16,-8 0-14-16,5 0-5 0,25-8 8 16,-19 11 12-16,1-2-9 0,4 1-2 15,0 3 7-15,28 2 27 0,-33 0-25 16,-1 24 2-16,-5-24 14 0,-5 22-12 0,-3-6 29 16,-1 19 102-16,-12-16-32 0,-1 4-15 15,0 1-32-15,0 3-25 0,-33 28-33 16,-1-26 0-16,12-3 0 0,-2 4 0 15,1-4 0-15,0 0 0 0,-18 18 0 16,22-22 0-16,1-3 0 0,2-4 0 16,3-7 0-16,-8 12 0 0,11-11 0 15,5-3-17-15,1-1-15 0,4-3-22 0,0 0-22 16,0 6-164-16,28-8 125 0,-28 0 9 16,26 0 58-16,-9 0 19 0,20 0 18 15,-20 0 2-15,-2 0 31 0,-1 0 33 16,1 24 43-16,-6-8 66 0,-2 24 123 15,-1-14-204-15,-6 1-55 16,0 68-28-16,0-62 0 0,0-6 0 16,0 2 0-16,0 21 0 0,0-31 0 15,0-2-29-15,20-2-189 0,-20-7-156 16,16 5-989-16,-16-7 445 0,12-6-187 16,-12 0-59-16,14 0-127 0,-14-20 379 15</inkml:trace>
  <inkml:trace contextRef="#ctx0" brushRef="#br0" timeOffset="222084.0222">31726 13521 2997 0,'2'-7'130'0,"3"-2"579"0,-5 6-195 15,0 2-35-15,0 1-103 0,0 0-8 16,0 0 250-16,0 24-335 0,0-24-16 16,0 20-2-16,-18-6 10 0,18 3 22 0,-14 19 154 15,0-15-321-15,0-1-98 0,4 5-32 16,0 1 0-16,-10 20 0 16,13-24 0-16,1-1 0 0,0 0 0 0,6-3 0 15,0-2 0-15,24 4 0 0,-24-8 0 16,28-9 0-16,-9 1 0 0,0-4-95 15,22 0-304-15,-25 0 66 0,2 0-28 16,-4 0-101-16,-2-16-60 0,-4 16-117 16,-1-13-925-16,0 13 629 0,-7 0 31 15,0-21 110-15,0 21 144 0</inkml:trace>
  <inkml:trace contextRef="#ctx0" brushRef="#br0" timeOffset="222295.3935">31665 13663 2702 0,'0'0'100'0,"0"0"116"15,0 0 194-15,0 0 704 0,22 0-602 0,-22 0-97 16,17 0-101-16,-17 0 20 0,24 0-93 16,2 0-39-16,-15 0-172 0,-1 0-37 15,-1 0-38-15,-9 0-71 0,11-12-407 16,-11 12 102-16,0 0-216 0,0 0-125 15,0 0-129-15,-18 0-50 0,-5 0-564 16,8 0 1041-16</inkml:trace>
  <inkml:trace contextRef="#ctx0" brushRef="#br0" timeOffset="222445.0928">31664 13525 3408 0,'15'-11'396'0,"-15"5"-28"0,23 0 68 16,-5 2-82-16,3 2-131 0,27-10-81 15,-21 4-203-15,0-1-143 0,1 0-224 0,-3-2-203 16,-1-1-159-16,15-5-930 0,-23 6 1033 16,-1 0 201-16</inkml:trace>
  <inkml:trace contextRef="#ctx0" brushRef="#br0" timeOffset="222679.8407">32168 12934 2323 0,'7'-1'144'16,"3"1"612"-16,-8 18-120 0,-1-18-15 16,-1 34-49-16,0-12 19 0,0 35 426 15,0-26-526-15,0 4-64 0,-22 9-127 0,22 5-84 16,-28 4-119-16,-18 67-97 16,-16 14 0-16,30-71 0 0,-33 55 0 15,38-70 0-15,3-6 0 0,5-6-42 16,7-7-131-16,4-8-196 0,8 0-1042 15,0-17 338-15,0-4-180 0,34 0-3 16,-15-22 16-16,2 22 437 0</inkml:trace>
  <inkml:trace contextRef="#ctx0" brushRef="#br0" timeOffset="222895.3175">32416 13038 4634 0,'-23'41'354'0,"23"-14"123"0,-24 7 160 0,24 4 61 16,-57 108 639-16,41-95-1283 15,-1 7-54-15,-2 0 0 0,-11 58 0 16,14-68 0-16,3 5 0 0,0-2 0 0,5-3 0 16,-2 24-309-16,8-45-72 0,-2-3-272 15,1-5-252-15,3-5-284 16,-1-4-239-16,-3-4-1009 0</inkml:trace>
  <inkml:trace contextRef="#ctx0" brushRef="#br0" timeOffset="223273.8185">32592 13258 2283 0,'2'-3'78'16,"-2"-1"129"-16,1 4 176 0,-1 0 194 15,0 0 619-15,0 0-659 0,0 0-21 16,0 20-30-16,0-20 58 0,0 31 398 15,0-10-661-15,-20 2-120 0,20 4-161 16,0 4 0-16,-17 0 0 0,3 42 0 16,0-2 0-16,4-36 0 15,2-2 0-15,-5 34 0 0,1-15 0 16,8-29 0-16,-1 18 0 0,5-28-88 16,-2-1-229-16,2-5-283 15,0 2-291-15,0-8-333 0,0-1-1382 16,0 0 1448-16,0-25 422 0</inkml:trace>
  <inkml:trace contextRef="#ctx0" brushRef="#br0" timeOffset="223739.0683">32471 13302 3052 0,'-7'-5'217'0,"2"0"194"16,-2-4 671-16,7 2-645 0,0 2-117 0,0 2-49 15,0-4-28-15,21-7 36 0,-21 8-214 16,26-1-56-16,-26 2-6 0,33-2-1 16,-14 2-18-16,21 1 24 0,-22 4-10 15,0 0 1-15,-2 0-17 0,1 19 33 16,7 6 126-16,-17-9-26 0,1 3 8 16,-4 1-26-16,2 1-7 0,-4 0-8 15,-2 21 79-15,0-20-82 0,0-3-25 16,0-3-11-16,-23-1-15 0,2 13 15 15,21-14-11-15,-25-1-17 0,11 1-1 16,-3 0-9-16,1 1-11 0,-16 16-5 16,17-16 12-16,3-1-21 0,0-1-21 15,7-2-13-15,1 9-56 0,4-15 68 0,0 0 14 16,22-5-7-16,-22 4 11 0,24-1 19 16,3-1 42-16,-27 6 4 0,23-1 25 15,-23 3 21-15,18 6 54 0,-9 13 217 16,-9-12-199-16,0 3-51 0,0-1-62 15,0 0-22-15,0 1-24 0,5 17 0 16,1-19 0-16,-2-1 0 0,1-4 0 0,0-1 0 16,8 4-138-16,-6-15-82 15,-1 6-128-15,-1-6-140 0,0-1-93 0,0 0-165 16,3 0-1241-16,-7 0 828 0,-1 0 78 16,1-21 368-16</inkml:trace>
  <inkml:trace contextRef="#ctx0" brushRef="#br0" timeOffset="224177.3819">32847 13737 1804 0,'0'-3'122'0,"0"2"96"0,0 0 471 16,0 1-188-16,0 0 59 0,0 0 18 16,0 0-23-16,0 0-126 0,0 0 208 15,-14 0-358-15,14 0-46 0,0 0-24 16,0 18-12-16,0-18-27 0,0 15 130 16,0-1-138-16,-11-14 22 0,11 14-29 15,-8-2-30-15,-2 9-41 0,2-8-84 16,0 2 0-16,0-3 0 0,1 4 0 15,-2-1 0-15,2 2 0 0,-7 10 0 0,2-3 0 16,10-14 0-16,0 4 0 16,2-6 0-16,0-6 0 15,25 0 0-15,-3-2 0 16,2 0 0-16,-11 0 0 0,16 0 0 16,-17 0 0-16,2 0 0 0,-1 0 0 15,-2 0 0-15,2 0 0 0,-4 17 0 16,6-17-36-16,-10 17-177 0,-3-17-224 15,0 12-295-15,-2-12-481 0,0 15-1777 16,0-15 1674-16,0 7 517 0</inkml:trace>
  <inkml:trace contextRef="#ctx0" brushRef="#br0" timeOffset="225616.0451">30758 13774 756 0,'-2'0'53'16,"1"0"71"-16,1 0-33 0,-1 0-27 15,1 0 20-15,-1 0 32 0,1 0 11 16,0 0 116-16,0 0-138 0,0 0-8 0,0 0 8 16,0 0 18-16,17 0 141 15,-17 0-112-15,0 0 2 0,0 0 43 0,10 0 73 16,-10 0 26-16,0 0 436 0,0 0-376 16,0 0-6-16,0 0-74 0,0 0 28 15,0 0 258-15,0 0-226 16,0 0-35-16,0 0 54 0,0 15 655 15,0-15-861-15,0 12-110 0,22-12-39 16,1 0 0-16,10 0 0 16,-16 0 0-16,18 0 0 15,-8 0 0-15,-18 0 0 0,-5 0-306 16,-4 0-160-16,-22 0-280 0,22 17-359 0,-42-17-324 16,19 0-153-16</inkml:trace>
  <inkml:trace contextRef="#ctx0" brushRef="#br0" timeOffset="226412.072">30963 14200 1436 0,'-7'0'84'0,"-14"0"302"0,12 18-109 16,-3-18 14-16,1 0 43 0,-2 0 109 15,-10 13 605-15,14-13-550 0,-1 0-61 16,3 0-60-16,2 12 98 0,1-12-53 16,3 21 292-16,1-16-383 0,0 1-61 0,19-2-71 15,-19 3-54-15,80-6-121 16,-28-1-24-16,12 0 0 0,25 0 0 0,19 0 0 15,18 0 0-15,22 0 0 0,191-23 0 16,-158 23 0-16,6 0 0 16,-3-18 0-16,83 18 0 0,-52-13 0 15,12 13 0-15,-142-17 0 0,17 10 0 16,-72-5 0-16,-30 5 0 16,-47-3 0-16,-24-6 0 0,32 11 0 15,0 0-153-15,-36 0-622 16,45 2 53-16,6 3-288 0,10 0-296 15,4 0-204-15,2 0-701 0</inkml:trace>
  <inkml:trace contextRef="#ctx0" brushRef="#br0" timeOffset="227771.5258">30752 14879 1743 0,'-1'0'293'0,"-1"0"3"16,2 0 197-16,0 0 120 0,0 0 81 15,19 0 600-15,-19 0-781 0,0 0-32 16,14 0-11-16,-14 0 24 0,0 0-117 15,12 28 25-15,-12 3-374 0,0-7-28 0,0 2 0 16,10 6 0-16,-10 6 0 0,0-5 0 16,0 51 0-16,0-11 0 15,0-35 0-15,0-6 0 0,0 15 0 16,-18-32 0-16,18-3-68 0,0 0-215 16,0-7-288-16,0-2-250 0,0-3-1378 15,0-21 1149-15,0 21-17 0,0-29 181 16,0 4 226-16</inkml:trace>
  <inkml:trace contextRef="#ctx0" brushRef="#br0" timeOffset="228442.0224">30663 14870 2235 0,'-3'-3'117'16,"1"-2"153"-16,-1 1 216 0,3-1 760 15,0 1-716-15,0 3-148 0,0-4-141 16,0-1-55-16,0 3-111 0,24-14 107 15,-7 9-124-15,-17-1 53 0,26-1-105 16,-9 0-6-16,20-11-16 0,-20 17 23 16,7-2-5-16,3 4 8 0,-1 1 6 15,1 1 16-15,22 0 168 0,-27 29-61 0,-1-29 24 16,-6 34 7-16,-4-11 16 16,3 31 161-16,-14-28-197 0,0 2 8 15,0 3 15-15,-20-4-26 0,20 0-52 0,-29 23-24 16,-7-28-70-16,15 2 14 0,1-4-15 15,-2 5 0-15,-13 13 0 0,21-29 0 16,1 7-3-16,3-4-9 16,5-3-21-16,5-5 19 0,0 4-83 0,0-7 70 15,0 6-24-15,0-7 38 0,27 0 4 16,0 0 2-16,-12 0 6 0,4 0 14 16,-1 0 29-16,2 0 4 0,-3 0 21 0,18 26 16 15,-21-26-67-15,1 22-16 0,-4-22 0 16,-1 25-5-16,4-13-152 15,-9 4-18-15,0-16-91 0,-1 16-33 0,-2-16-187 16,2 0-66-16,4 0-685 0,-6 0 602 16,3 0-16-16,-2 0 4 0,1-18-44 15,5-4-430-15,-3 22 691 0,-3-27 124 16,3 14 95-16,-3-1 104 0,3 0 89 16,5 2 210-16,-4-5-23 0,10-3 656 15,-9 16-441-15,-3 4-16 16,1-5 65-16,-4 0 68 0,-1 2 47 15,3 3 512-15,-4 0-610 0,0 0-5 16,0 0 3-16,0 20 28 0,0 1 277 16,0-21-449-16,0 25-42 0,-18-10-64 15,18-1-68-15,0 6-82 0,-15 14-48 16,15-16 0-16,0 0 0 0,0-4 0 0,0 3 0 16,0-2 0-16,20 11 0 0,13-17 0 15,-13 0 0-15,3 0 0 0,0-7-83 16,1-1-154-16,17-1-617 0,-23 0 257 15,-7 0 5-15,-2-25-130 0,-9 25-105 16,8-17-899-16,-8 0 906 0,0 17 86 16,-25-21 216-16</inkml:trace>
  <inkml:trace contextRef="#ctx0" brushRef="#br0" timeOffset="228653.0797">31127 15296 2194 0,'-1'-3'361'0,"1"3"86"16,0-2 225-16,0 1-57 0,0 1-13 16,25 0-79-16,7 0 242 0,-11 0-452 15,2 0-101-15,0 0-117 0,0 0-47 16,13 0-74-16,-24 17-23 0,-2-17-69 16,-10 0-124-16,12 11-103 0,-12-11-40 0,0 10-573 15,0-10 336-15,0 0-150 16,0 0-17-16,-26 0-90 0,1 0-356 15</inkml:trace>
  <inkml:trace contextRef="#ctx0" brushRef="#br0" timeOffset="228793.0737">31101 15177 2875 0,'0'-2'176'0,"0"2"139"16,30 0 161-16,3 0 478 0,-12 0-659 15,3 0-170-15,3 0-84 0,1 0-88 16,25-17-496-16,-27 17-42 0,-4 0-170 15,1 0-213-15,-3-12-5 0,-3 12 249 16</inkml:trace>
  <inkml:trace contextRef="#ctx0" brushRef="#br0" timeOffset="229025.9593">31670 14783 2904 0,'1'0'197'0,"0"0"268"0,0 0 148 15,3 23 826-15,-4 9-876 0,0-9-41 16,0 7 5-16,0 5-81 0,0 4-152 0,-24 54-73 16,24-39-221-16,-30 4 0 0,9 1 0 15,-2 2 0-15,-3 0 0 16,2-3 0-16,0-5 0 0,-14 38 0 0,15-28 0 16,23-32-505-16,0-24-123 15,0-3-280-15,28-4-235 0,-28 0-227 16,32-21-2-16,5-8-489 0</inkml:trace>
  <inkml:trace contextRef="#ctx0" brushRef="#br0" timeOffset="229265.0773">31882 14783 3251 0,'0'0'452'0,"0"0"127"0,0 0 115 15,-20 17-43-15,20 16 334 0,0-9-534 16,-17 6-20-16,17 5-121 0,0 5-71 16,-12 6-103-16,-1 58-124 0,6-46-12 15,-3-1 0-15,-2 0 0 0,-2-1 0 16,0-3 0-16,2-3 0 0,-11 30 0 16,12-48-203-16,5-4-222 0,1-6-312 15,3-7-391-15,2-5-187 0,0-7-1550 16,19-3 1945-16</inkml:trace>
  <inkml:trace contextRef="#ctx0" brushRef="#br0" timeOffset="229536.0016">32103 14947 3402 0,'8'-4'657'15,"-2"4"1006"1,-6 26-737-16,0 7-512 0,0-12-64 0,0 3-47 16,0 37 101-16,-22-25-332 0,22 2-72 15,-14 0 0-15,14 4 0 0,-16 0 0 16,16 1 0-16,-26 35 0 0,26-40 0 16,-11-5 0-16,6-4 0 0,5-4-112 15,0 16-588-15,0-27-7 0,0-6-106 16,0-5-189-16,24-3-169 0,-24 0-17 15,19-25-693-15</inkml:trace>
  <inkml:trace contextRef="#ctx0" brushRef="#br0" timeOffset="229993.0714">32026 15029 3369 0,'-11'-7'405'0,"-1"1"127"0,0-1 127 0,4 0-30 16,-9-2 186-16,12 3-570 0,3 1-115 16,2-4-91-16,0 1-32 0,0-2-25 15,28-9-84-15,9 6 6 0,-12 5-11 16,60-20-243-16,-56 24 271 16,-4 4 63-16,1 0 6 0,15 28 48 15,-26-10 22-15,-4 8 70 0,-4 3 42 16,-7 5 43-16,0 35 227 0,0-32-227 15,-25 0-7-15,25 0-21 0,-32-3-21 0,13-4-46 16,-22 26-32-16,18-33-79 0,1-1-27 16,5-5-6-16,-2-3-59 0,4-4-33 15,-7 2-190-15,16-7 197 0,1-3-32 16,5-1 9-16,0-1-11 0,0 0-31 16,0 0 160-16,0 0 41 0,24 0-1 0,-24 0 31 15,21 0 119-15,3 0-53 16,-9 17 17-16,-2-17 18 0,1 22 15 15,1-10 3-15,14 20 54 0,-15-11-176 0,-1-2-45 16,-1-1-9-16,-1 0-14 16,16 11-187-16,-17-18-15 0,-1-2-82 0,-1-1-77 15,1-4-145-15,2-3-50 0,4-1-917 16,-6 0 704-16,1-22-91 0,1 22 46 16,1-21 27-16,-2 6 181 0</inkml:trace>
  <inkml:trace contextRef="#ctx0" brushRef="#br0" timeOffset="230287.0978">32538 15359 3160 0,'1'-2'252'0,"1"0"212"15,-2-2 146-15,0 4 221 16,0-1 499-16,0 1-774 0,0 0-130 16,0 0-150-16,0 21-82 0,0-21-102 0,-21 23-92 15,8 16 0-15,13-24 0 16,-12 16 0-16,-14 2 0 15,15-15 0-15,0-1 0 0,-7 18 0 16,12-9 0-16,6-14 0 16,0 5 0-16,24-6 0 15,7-10 0-15,10-1 0 16,6 0 0-16,-21 0 0 0,-2 0 0 16,29-18 0-16,-32 18 0 0,0 0 0 0,-6 0 0 15,-3 0-137-15,-2 0-200 16,-10 21-1126-16,0-21 325 0,0 17-265 0,-28-17 7 15,28 12 160-15</inkml:trace>
  <inkml:trace contextRef="#ctx0" brushRef="#br0" timeOffset="232658.027">31542 12388 734 0,'-8'12'100'15,"0"-12"126"-15,-8 0 530 0,8 12-353 0,1-12-7 16,-5 13 87-16,1-5 78 0,4 0 34 16,-8 11 449-16,10-11-577 0,0 1-10 15,2-1-22-15,1-2 30 0,-1 4 268 16,1-7-503-16,2-2-124 0,0-1-106 16,0 0 0-16,0 0 0 0,29 0 0 15,-1-28 0-15,-7-5 0 0,2 11 0 16,3-6 0-16,-1-3 0 0,6-6 0 15,-1-1 0-15,0-7 0 0,32-52 0 16,-13 2 0-16,-29 52 0 16,6-39 0-16,-13 20 0 15,-10 36 0-15,-1-12 0 16,-2 15 0-16,0 19 0 0,0 2 0 0,-23 2 0 16,23 19 0-16,-19-19 0 0,19 31 0 15,-24-9 0-15,24 7 0 0,-19 0 0 16,19 8 0-16,-13 64 0 0,13 18 0 15,0-54 0-15,0 85 0 16,0 10 0-16,0-72 0 16,0-1 0-16,13 98 0 0,-13-94 0 15,0 0 0-15,10 1 0 0,-10 2 0 0,9-1 0 16,-3 0 0-16,1-3 0 16,8 94 0-16,-2-5 0 0,-5-92 0 15,6 85 0 1,-6-1 0-16,-4-86 0 0,2 91 0 15,-2-9 0-15,-2-82 0 0,-2 2 0 16,0 86 0-16,0-89 0 16,0 1 0-16,0-2 0 0,0 5 0 0,0-5 0 15,0-4 0-15,-17-3 0 0,17 69 0 16,-21-20 0-16,4-72 0 16,0 41 0-16,9-18 0 0,-4-44 0 15,-1 18 0 1,6-6 0-16,5-29 0 0,1-4 0 0,-1 2 0 15,2-7 0-15,0-5 0 16,0-1 0-16,0 0 0 16,0 0 0-16,12 0 0 15,-12 0 0-15,0 0 0 0,0 0 0 16,0 0 0-16,0 0 0 0,0 0 0 16,0 0 0-16,0 0 0 0,7 0 0 15,-7 0 0-15,0 0 0 0,0 0 0 16,0 0 0-16,0 0 0 15,0 0 0-15,4 0 0 16,-4 0 0-16,0 0 0 16,0 0 0-16,0 0 0 0,0 0 0 15,0 0 0-15,0 0 0 0,0 0 0 16,0 0 0-16,0 0 0 0,0 0 0 0,0 0 0 16,0 0 0-16,0-19 0 0,0 19 0 15,0 0 0-15,-15 0 0 16,6 0 0-16,9 0 0 15,-10-18 0-15,-5 18 0 0,7 0 0 16,-5 0 0-16,0 0 0 0,-7 0 0 16,-5 0 0-16,-2 0 0 0,-7 0 0 0,-49 0 0 15,-11 0 0-15,42 0 0 16,-45 0 0-16,12 0 0 16,47 20 0-16,-20-20 0 15,27 12 0-15,26-12 0 0,5 0 0 16,50 0 0-16,-9 0 0 0,8 0 0 15,14 0 0-15,13 0 0 0,11 0 0 16,5 0 0-16,5-16 0 0,106 16 0 16,-20 0 0-16,-107 0 0 15,37 0 0-15,-62 0 0 16,-45 0 0-16,-6 0 0 16,-79 0 0-16,42 0 0 0,-2 0 0 15,-43-20 0-15,17 3-133 16,25-5-1292-16,40 22-103 0,-10-22-387 0,10 10 426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4T15:05:51.7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10460 2917 1374 0,'0'0'18'0,"0"0"31"0,0 0 31 16,0 0 43-16,0 0 178 0,0 0-122 15,0 0 3-15,-19 0-13 0,19 0 59 16,0 0-38-16,0 0 240 0,-11 0-143 15,11 22 11-15,0-22 2 0,0 0 45 0,0 0-147 16,0 17 66-16,0-17-258 16,23 0 9-16,-23 0-15 0,16 0 10 0,2-22 14 15,-5 1-14-15,-2 2-15 0,2-4-5 16,0 2-24-16,2-6-5 0,17-26-66 16,-20 26 58-16,2 4 17 0,-1 1 33 15,-4 6-18-15,2 3 22 0,-1-4-28 16,-8 11 12-16,2 6 0 0,-4 0 56 15,0 0-69-15,0 29 28 0,0-29-53 16,0 30 32-16,0-12-25 0,0 1 39 16,0 3 9-16,0 27 55 0,28-25-59 15,-28 1-1-15,34 0-25 0,-13-3 27 16,20 25-4-16,-19-29 42 0,-2-4-30 16,-1 2-9-16,0-4-10 0,-5-3-61 15,8 4-128-15,-17-10 43 0,-5-3-17 16,0 0 3-16,-22 0 50 0,2 0 41 0,-32-27 38 15,18 2 31-15,-4 25 6 0,-2-26 10 16,-1 26 74-16,-44-18 230 0,44 18-104 16,0 0 11-16,2 0-64 0,6 0-23 15,7 18-21-15,-6 3-9 0,26-21-31 16,6 22-125-16,0-22 48 0,34 15-13 0,-4-15-71 16,47 21-35-16,-34-21-173 15,5 0-177-15,-2 0-201 0,-1 0-217 16,25-17-792-16,-41 17 1115 0</inkml:trace>
  <inkml:trace contextRef="#ctx0" brushRef="#br0" timeOffset="383.4249">10724 2905 3010 0,'0'0'50'0,"0"0"131"0,0 0 3 16,-16 0 14-16,16 22 8 0,0-22-24 16,-17 29-26-16,17 10-124 0,-12-9-6 0,12 6 88 15,0-1-99-15,-8 8 2 0,8 60-18 16,0-42 52-16,0 3 8 0,0 5 5 16,0 0 17-16,17 13 39 0,-3 90 110 15,-14-74-157-15,20 5-60 0,-20 5-7 16,20 10-6-16,2 137 75 0,-13-124-37 15,3 11-9-15,-1 6-42 0,0 8 22 16,3 10 2-16,27 168 5 0,-23-153-7 16,7 3-13-16,-2 3 10 0,2 9-19 15,22 187 21-15,-20-195 2 0,-3 8 11 16,6-4-17-16,-5-4 7 0,3-2 12 0,33 155-41 16,-35-174-23-16,-3-9-16 0,-1-6-36 15,0-11-109-15,12 105-690 0,-22-142 220 16,1-5-270-16,0-16 25 0,0-8 153 15</inkml:trace>
  <inkml:trace contextRef="#ctx0" brushRef="#br0" timeOffset="1210.6207">10998 6504 1949 0,'0'14'57'16,"0"-14"19"-16,0 11 17 0,34-8 81 16,-15-3-129-16,5 4-18 0,3-4-14 15,90 0-47-15,-70 0 23 0,2 0-24 16,69-21-142-16,-54 21 76 16,7-19 26-16,9 19 40 0,16-12 27 0,116-6 45 15,30-1 74-15,32 0 35 16,-128 7-72-16,0-1 3 15,12 2-6-15,10 1-8 0,5 1-40 0,193-10 61 16,-173 10-60-16,10 0 11 0,4-3-28 16,7 0-2-16,6 0-6 0,221-13 20 15,-213 8-22-15,8-2 2 0,0 0-13 16,6 2-16-16,228-21-43 0,-237 15 41 16,12 1 7-16,2 1 13 0,-7 1 8 15,1-1-1-15,217-19 6 0,-231 21 2 16,-6 1 6-16,-8 1 0 0,-7-1 9 0,-9 1-8 15,162-10 3-15,-191 13-9 0,-9 0-3 16,-13 2 4-16,-12 0-18 0,88-10-84 16,-135 13 8-16,-7-1-23 0,-15 0-40 15,-13 1-60-15,-18 1-102 0,-2-6-454 16,-31 8 387-16,-1-2 132 0,0 4 105 16</inkml:trace>
  <inkml:trace contextRef="#ctx0" brushRef="#br0" timeOffset="1533.6127">20449 5607 1710 0,'-8'0'246'16,"5"0"-63"-16,0 0 51 0,2 0-64 15,1 0 47-15,0 0-24 0,0 0 143 16,21 0-241-16,-21 22-9 0,37-22-50 0,-7 15-7 16,43-15 42-16,-30 17-20 0,3-17-35 15,3 11-7-15,2-1-8 0,-7-10 2 16,29 21 84-16,-48-13 17 0,-6 2 79 16,-10 2 36-16,-9 3 25 0,0-1-32 15,-65 18 46-15,27-12-191 0,-9 0-32 16,-5 0-21-16,-6 2-4 0,-58 23-105 15,63-25-280-15,5 0-312 0,3 1-408 16,16-7-98-16,7 1 286 0</inkml:trace>
  <inkml:trace contextRef="#ctx0" brushRef="#br0" timeOffset="3454.1816">10906 6568 551 0,'0'0'20'16,"16"0"45"-16,-16 0 73 0,0 0 83 15,14 0 43-15,-4 0 300 0,-2 0-344 16,-2 0 18-16,1 0-1 0,2 0 39 16,-1 0 54-16,1 0 314 0,-3 0-362 15,2 0-12-15,-5 0-13 0,-1 0-28 16,-2 0 150-16,0 0-221 0,0 0-32 0,0 0 9 15,0 0 2-15,0 0-21 16,0-22 87-16,0-2-130 0,0 9-36 0,0-8-6 16,0-4-15-16,0-31 32 0,0 24-12 15,0-6-37-15,23 0-5 0,-23-1-3 16,22 0-5-16,12-39 17 0,-10 39-1 16,4 0-5-16,5 4 0 0,4 1-3 15,47-28-12-15,2 13-68 16,-7 21-7-16,-44 21 75 0,-6 6-49 15,-2 3 35-15,-5 0-31 0,-2 25 64 16,19 15-82-16,-21-13 62 0,-2 6-32 16,2 4 43-16,2 2 7 0,16 45 34 15,-14-35-29-15,-2 0 5 0,3 6-17 16,4-2 19-16,4-1-12 0,37 55-7 0,-30-51 7 16,3-7 4-16,4-3 5 15,-2-4-11-15,48 36 3 0,-50-46-4 0,3-1 5 16,-1-1 9-16,-2-1-11 0,2-4 7 15,39 16-13-15,-40-26-19 0,-2-6 5 16,-4 0-106-16,-1-6 42 0,26-3-74 16,-38 0 181-16,3-34-63 0,-3 16 22 15,-3-3 27-15,0-9-26 0,10-37 26 0,-20 28-27 16,0-11 19-16,-6 0-1 0,-1-5 3 16,-3-59 15-16,0 56 9 0,0-3-5 15,0 1 11-15,0 3 21 0,0 1-10 16,23-43-4-16,-23 53-83 0,29 0 44 15,-12 2-16-15,6 0 19 0,23-38 27 16,-18 44 3-16,1-3-34 0,2-1-4 16,3 6 9-16,34-32-23 0,-37 39 23 15,1 7 3-15,-1-2-33 0,-1 10 60 16,-3 6-39-16,19 4-13 0,-23 4 22 16,-2 0-1-16,-2 24 3 0,-3-5 1 15,18 37-9-15,-21-20-9 0,5 8 11 16,3 2 2-16,-4 9 14 0,4 1-1 15,26 59-12-15,-20-54 9 0,2 0 2 0,0 0 44 16,0-1 42-16,3-2-38 0,33 53 7 16,-32-56-86-16,2-5 26 0,-1-4 3 15,1-1-50-15,35 22 26 0,-34-37-10 16,2-3 39-16,0-7-89 0,0-4-29 16,39-1-149-16,-37-8 138 0,1-7 13 15,1 0-3-15,-1 0 5 0,1-27-15 0,41-4-164 16,-41 14 136-16,-3-5 28 15,-2 0 45-15,-4-2 20 0,-1-2 37 16,22-28 10-16,-31 25 16 0,-4-2 20 16,1-1 29-16,-3-5 46 0,12-42 108 15,-20 36-131-15,-2-8-23 0,-3-5-20 0,-2-4 13 16,-2-3-43-16,0-65 15 0,0 65-42 16,0-3 55-16,0 6 6 0,0 4-71 15,0 3 86-15,27-32-1 0,-27 44 31 16,31 10-67-16,-8 2 16 0,1 7 17 15,39-12 87-15,-28 23-80 0,3 3-12 16,5 2-18-16,1 3-38 0,2 3 21 16,43 0-2-16,-45 26 29 0,-1-26-47 0,0 34 11 15,-4-7-7-15,29 32-7 0,-36-20 3 16,-2 5-30-16,1 4 25 0,-1 6 30 16,0 3-27-16,25 72 60 0,-26-64-63 15,0 8-23-15,-2-6 2 0,0 9 25 16,28 69 30-16,-27-80-15 0,3 3-14 15,2-1-2-15,2-12 16 0,1 2-9 16,42 30-7-16,-39-48 3 0,0-3 0 16,-1-7-3-16,-1-3 1 0,35 14-75 15,-39-25 43-15,70 8-155 16,-72-23 99-16,1 0 22 0,0 0-10 16,-1-21 60-16,39-13-117 0,-38 11 102 15,-1-7-43-15,5-7 80 0,1-11 2 16,-2-8-19-16,28-82 145 0,-33 56-73 0,1 2 75 15,-3-7-40-15,-5 8 51 0,15-58 216 16,-24 89-180-16,-6 4-51 0,-2 11-40 16,-3 11-24-16,-2 5-54 0,-1 8-334 15,0 9-71-15,-27 0-398 0,27 30-395 16,-23-9-211-16,23 4 171 0</inkml:trace>
  <inkml:trace contextRef="#ctx0" brushRef="#br1" timeOffset="9281.6452">11031 6581 1001 0,'0'-10'99'0,"-19"5"65"16,19-2 58-16,0-5 14 0,0 1-27 16,0-8 120-16,0 10-160 0,0 1-38 15,0 1 13-15,0 0-12 0,0 2-1 16,0-1 150-16,0 3-138 0,0 3 34 16,0-3 19-16,0 2 29 0,0-1 240 15,0 2-292-15,0-2-16 0,18 2-16 0,-18 0-11 16,0 0 14-16,0 25 18 15,0-25-102-15,13 29-15 0,-13-9 10 16,0 1-5-16,12 27 17 0,7-20-66 0,-10 2 16 16,5 4 4-16,-9 1-16 0,8 5 6 15,15 45-24-15,-14-35 23 0,-2-1 16 16,3-3-35-16,-1 3 82 0,18 42 66 16,-19-50-12-16,0 3-100 0,-1-5 3 15,1 1-12-15,-2-3-6 0,14 41-37 0,-13-41 30 16,2-2-25-16,1 2 57 15,0-2-38-15,15 30 10 0,-15-33-3 16,0-1-27-16,-2 3-4 0,2 2-9 16,-2-4-12-16,16 39 36 0,-16-32 6 15,1-3 6-15,2 0 4 0,0-2 6 0,13 27 3 16,-16-35 6-16,3 2-5 0,-1-5 11 16,5-1-6-16,-8-3-14 15,16 15 2-15,-13-18-58 0,-1-1 47 0,2-2 6 16,1-1-54-16,11 12 48 0,-12-12-64 15,1-1 48-15,-3-1-84 0,-1 0 20 16,3-5 16-16,3-1-29 0,-9-4 83 16,1 0 1-16,-2-18-15 0,-1 18 11 15,11-55-43-15,-7 27-3 0,-1-1-12 0,-3-4-4 16,2-4 0-16,1-2 42 0,10-36-27 16,-13 33 56-16,-1 2-24 0,-1 6 12 15,0-7-5-15,4-36-31 0,-5 33 14 16,-3 3 25-16,2-1-26 0,0-3 38 15,-1-4 37-15,6-38 46 0,-6 42-30 16,-1 2-56-16,-2-1-7 0,0-4 53 16,0-38-34-16,0 49-5 0,0-3-17 15,0 1 10-15,-23 5-11 0,23-2 17 16,-21-22-11-16,21 24 23 0,0-2 4 16,0 4 5-16,-12-4-5 0,12 2 5 15,0-41 27-15,0 38-52 0,0-3 33 0,0 1-16 16,0-2-4-16,0-39 50 15,0 42-33-15,0-2-7 0,0-3-14 0,0 6 2 16,-21-38-48-16,-5 34 38 0,10 7 5 16,-1-5-33-16,2 6 112 0,-1 1-82 15,-8-39-5-15,13 36-15 0,11 0 31 16,-11-3 5-16,11-3 17 0,0-2-8 16,0-40 42-16,0 40-39 0,0-1 27 15,0 1-20-15,0 1-36 0,20-37 0 0,-20 37 2 16,0 4 3-16,0-3 1 15,0 2 15-15,0-38-15 0,0 40-19 16,-21 0 24-16,21-1-30 0,0-5 5 16,0 2-35-16,0-47 3 0,0 41 43 0,0 4 80 15,25-4-75-15,-25-3-5 0,22-44-39 16,-1 52 34-16,-21-2 11 0,13 0 5 16,-13 2-3-16,0 6-9 0,11-24 0 15,-11 34 15-15,0 1 18 0,7 2-8 16,-7 1-28-16,12 0 0 0,-4-17 6 15,-1 19 0-15,4 1-15 0,-2-1 6 16,1 2-11-16,13-11-37 0,-11 17 55 16,0 1 14-16,1 5-42 0,0 6 94 15,15 0-63-15,-11 0 81 0,1 23-68 16,39 37-31-16,-35-39 17 16,1 6 38-16,-1 5-12 0,3 5 1 0,26 44 19 15,-26-38-28-15,4 7 11 0,-2 6-3 16,3 2-3-16,23 67 14 0,-21-63-32 15,-5 3 5-15,2 0-32 0,-2 0 30 16,2-4 2-16,25 55-3 0,-27-57-23 16,-6 2 8-16,3-4 11 0,-2 1-25 15,22 60-53-15,-29-60 47 0,1 2 15 16,-3-1 55-16,0-2-53 0,-3 3 0 16,5 53-5-16,-8-62 16 0,2 4 6 15,-2-1 2-15,0-1 6 0,7 48-7 16,-8-53-4-16,3-1-4 0,3 3 26 0,-2-6-3 15,1-1-14-15,16 41 4 0,-13-44-25 16,0-1 24-16,2 2 8 0,-5-2-33 16,13 42 7-16,-17-42-4 0,2 1 41 15,0 6-1-15,-2-1 33 0,2 2-23 16,7 37 5-16,-8-47-34 0,-1 1 20 16,0 0 0-16,4-1 21 0,7 29 28 0,-8-34-50 15,0 3-18-15,1 2-13 16,-1-2-16-16,-1-2-21 0,9 31-192 0,-11-29 3 15,1-4-137-15,-1 0-283 0,0-2-305 16,0 23-1371-16</inkml:trace>
  <inkml:trace contextRef="#ctx0" brushRef="#br1" timeOffset="11496.051">13326 7585 894 0,'0'0'70'0,"0"-11"40"0,0 11 80 0,0-6 348 16,0 3-254-16,0 3-26 0,0-7-48 15,0 2 27-15,21 2 252 0,-6 1-215 16,-15 2 26-16,14 0 39 0,-14 0-51 16,11 0-5-16,0 22 93 0,-11-1-208 15,11-2-12-15,-8 2 5 0,1 0 8 16,-2 4-12-16,-2 30 92 0,0-24-164 15,0 1-26-15,0 2-11 0,0 0-5 16,0 35 7-16,27-36-29 16,-27 2 14-16,30 0 20 0,-13 1-15 0,1-3 3 15,25 31-12-15,-18-29-28 0,2-7-6 16,0-2-3-16,-2-2-12 0,31 10 5 0,-31-22 0 16,-1 1 17-16,-1-8-43 0,1 1-24 15,-3-6-2-15,15 0-101 0,-19 0 84 16,-1-24-19-16,-3 8-18 0,1-1-22 15,4-24-100-15,-11 19 146 0,-2-8 40 16,-1-3-16-16,-2-4 12 0,3-43-85 16,-5 1 190-16,0 0 26 15,0 42-112-15,0 1 61 0,0 1-73 0,0 0 79 16,0 0 7-16,0-26 71 0,0 27-99 16,0 3-10-16,0 1 34 0,0-2-31 15,0-30-6-15,-16 28-10 0,16-5 13 16,-16 5-3-16,16 0 4 0,-15-4-18 15,-1-27 22-15,16 29-10 0,-11 0 14 16,11 4 3-16,-8-6-8 0,4-35 23 16,4 34-71-16,0-3 64 0,0 3 18 15,0-3 12-15,0 4 53 0,0-43-3 16,0 40-82-16,-25 0 6 0,25 2-23 16,-20 1 22-16,-5-40-3 0,12 44-11 15,-3-4-21-15,3 1 26 0,-3 1-26 16,5-1 28-16,-5-43-11 0,9 40 17 15,3-4 4-15,4-1 23 0,0 0 35 0,0-49 50 16,25 48-99-16,-25-1-29 0,0-2-1 16,0 3 14-16,0 0 2 0,0-41-30 15,0 46 36-15,0-1-6 0,0 1 66 16,-27 0-75-16,8-38-6 0,19 45 2 16,-17-5-6-16,17-3-6 0,0 2-40 15,0-2 32-15,0-45-14 0,18 44 90 16,-18-8-75-16,29 3 4 0,-13 1 12 15,18-35-31-15,-21 43 24 0,3 3-4 0,-5 1 2 16,3 4-17-16,-3 5 14 16,4-25-29-16,-8 27 32 0,0 2-44 0,-1 1 2 15,-1 0-23-15,6-23-134 0,-4 19 88 16,0-1-6-16,-1-4-7 16,4-2 24-16,-2-1-1 0,8-27 58 0,-9 31 9 15,0 4 8-15,-3 6-49 0,3 2 72 16,4-4 30-16,-9 17-50 0,-1 0-9 15,1 4 14-15,0 0 20 0,2 0-4 16,1 22 26-16,-1-22-54 0,6 0 49 16,1 24 16-16,1-24 4 0,3 15 5 0,25 2 39 15,-15-17-60-15,0 19 1 0,6-7-5 16,-2 2 20-16,28 25 50 0,-32-14-28 16,2 3-13-16,-3 7-9 0,0 5 1 15,-5 5-26-15,28 56 26 0,-23-46-20 16,1 2 1-16,-1-1-1 0,8-2-15 15,24 50 66-15,-29-58-60 0,0 3-32 16,2 0-2-16,-4-1 37 0,-4 1-8 16,16 44 98-16,-23-39-66 0,2 1 19 15,-5 3-30-15,1 0 54 0,5 61 8 16,-12-61-82-16,-1 9 11 0,4-5-11 16,-2 0 0-16,0 1 6 0,10 56-5 15,-7-60 5-15,4 0-3 0,3-2-9 16,-2 0 28-16,15 47-23 0,-11-51-9 0,-4 0 3 15,1 0-21-15,-4 1-13 0,-1-2 38 16,5 51 69-16,-10-53 47 0,-1-4-63 16,2 1-17-16,-2-1-12 0,0 42-14 15,0-46 1-15,-1-1-3 0,1-2-15 16,0 1-6-16,5 0 18 0,7 29-3 16,-6-35 12-16,2 0-2 0,2-2 35 15,-3-1 36-15,18 30 61 0,-15-32-36 16,2 2 0-16,-3-1 18 0,-2 1 18 0,3 1-54 15,11 23 13-15,-12-23-57 0,-3-3-20 16,3 1-14-16,0-4-6 16,16 32 6-16,-17-29 0 0,3-3-1 0,-3 1-17 15,3 1 31-15,-3-1-28 0,15 24-2 16,-18-32-9-16,7 8 7 0,-2-4 10 16,-2 0-4-16,13 17-17 0,-12-24 0 15,-2-2-5-15,2 1-6 0,-3-6-15 16,3-2-38-16,13-3-139 0,-16-4 84 15,0 0 22-15,1 0-63 0,-4-20 39 16,7-5-174-16,-7 25 201 0,-2-28 28 16,2 12 41-16,0-2 10 0,0-3 31 0,11-26-151 15,-9 22 74-15,1-4-19 0,-2 0 33 16,1-2 33-16,8-33 36 0,-9 36 17 16,-3-9 22-16,2 2 5 0,2 0-7 15,1-8-5-15,6-40-13 16,8-54 0-16,-8 44 15 15,-10 51 7-15,0 1 24 0,-1 1 2 16,7-28 148-16,-10 38-119 0,-2-2-56 16,4 1 46-16,-4-1-12 0,0-1-11 15,0-38 74-15,0 27-112 0,0 2-7 16,0-2 0-16,0 0-20 0,17-48-3 16,-17 46 6-16,13-3 5 0,-13 3-17 15,0-4 16-15,0 4 7 0,9-51 66 16,-9 51 5-16,0 2 36 0,0 1 4 0,0 5 11 15,0-35 40-15,0 39-96 0,0 0 18 16,0 0 30-16,0 1 5 0,0-2-28 16,0-40 230-16,22 34-160 0,-22-2 8 15,16 0-100-15,-16-1-34 0,13-29 1 16,-13 44-29-16,0 4-2 0,0 7 3 16,0 7-102-16,0 9-93 0,-27 2-643 0,-4 22 69 15,14-22-389-15,-4 25-418 16,3-25 47-16</inkml:trace>
  <inkml:trace contextRef="#ctx0" brushRef="#br1" timeOffset="12602.0362">11895 4132 1086 0,'-12'0'151'0,"4"0"63"15,-2 5 63-15,-2-5 2 0,-25 0 122 16,15-20-197-16,-12 20 33 0,-4 0 75 15,-7-19 58-15,-9 19 13 0,-70-13 317 16,44 13-442-16,-7 0-54 0,-13 0-93 16,-11 0-12-16,-135 0 14 0,111 0-48 15,-12 0-29-15,0 28-15 0,-1-28-25 16,7 29-26-16,-109 4-116 0,141-17-135 16,19-2-293-16,15-2-285 0,21-12-333 15,-11 9-694-15</inkml:trace>
  <inkml:trace contextRef="#ctx0" brushRef="#br1" timeOffset="13032.6127">8977 3878 1998 0,'-15'0'97'0,"15"0"9"16,-15 0 41-16,15 0 10 16,-10 0 4-16,-2 0 100 0,12 0-137 0,0 0 18 15,0 17 50-15,0-17 55 0,0 23 18 16,0 12 355-16,27-13-355 16,-27 5-51-16,22 1-31 0,-22 4-18 15,25-1-24-15,-4 42 38 0,-21-40-172 0,18-1-13 16,-18-3-5-16,0-4-55 0,0 15-310 15,0-33-126-15,0 6-221 0,0-8-243 16,-24-5-167-16,24 0 222 0</inkml:trace>
  <inkml:trace contextRef="#ctx0" brushRef="#br1" timeOffset="13347.1084">9238 3921 1810 0,'0'21'75'0,"-19"-1"212"15,19-8-54-15,-18 1-7 0,18 3 48 16,-17 1 1-16,17 6-17 0,-16 29 142 16,16-31-262-16,0 4-39 0,0-3-37 0,0-7-7 15,0 2-11-15,33 2 42 16,-11-16-57-16,1-3-16 0,0 0-19 0,6 0-25 15,18-46-154-15,-31 25 46 16,-1-4 7-16,-15-1 35 0,0-2 21 0,0 2 42 16,0-19 10-16,-41 29 21 0,13 4-7 15,-6 12 12-15,-2 0 13 0,0 0-9 16,-36 63-213-16,41-28-90 0,4 6-316 16,11 5-236-16,8 2 89 0</inkml:trace>
  <inkml:trace contextRef="#ctx0" brushRef="#br1" timeOffset="14078.0124">11564 5693 1204 0,'5'-7'131'0,"-1"3"33"0,-1 0 59 15,-3 3 24-15,0-1 222 0,0 1-238 16,-19-3 14-16,19 4 44 0,-20 0 70 16,20 0-6-16,-42 0 182 0,25 0-355 15,1 17-43-15,-3-17-19 0,-3 0-13 16,-28 0 78-16,21 0-124 0,-7 0 10 15,-4 20-51-15,-7-20 25 0,-7 0-15 16,-72 0-18-16,49 21-26 0,-3-21-2 16,-2 0-43-16,-5 13-78 0,-76-13-502 15,84 0 16-15,6 8-95 0,7-8-137 0,10 0 1 16,9 0 193-16</inkml:trace>
  <inkml:trace contextRef="#ctx0" brushRef="#br1" timeOffset="14724.625">9604 5695 1803 0,'0'-12'222'0,"0"12"-36"16,0-5 107-16,0 5 52 0,0 0 99 16,0 0 83-16,0 25 313 0,0 5-589 0,0-11-74 15,0 3-112-15,0 1-9 0,0 28-84 16,0-28-67-16,0-1-211 0,0-3-343 16,0-2-431-16,19-2-132 0</inkml:trace>
  <inkml:trace contextRef="#ctx0" brushRef="#br0" timeOffset="35946.6112">11166 10493 2225 0,'0'12'161'15,"-19"-12"13"-15,19 8 106 0,0-8 65 0,0 6 96 16,-13 1 25-16,1 10 314 16,12-7-540-16,-11 1-71 0,11-1-46 0,-14 3 31 15,6-1-19-15,-5 12 74 16,5-14-175-16,-1-1 5 0,3-2-17 15,3-1 1-15,-3-4-14 0,6-2-16 0,0 0-12 16,0 0-54-16,0-21-38 0,0-5-186 16,24 8 173-16,-24-2 12 0,0-3 13 15,18 0 4-15,-18-4-5 0,16-22-76 16,2 27 129-16,-18 2 23 0,14 5 33 16,-14 2-3-16,13 5-1 0,-2 4-4 15,-6 4 12-15,-1 0-26 0,3 23 72 0,0-23-7 16,10 49 42-16,-8-32-66 0,2 4-17 15,3 0-16-15,-1-1 41 0,5-3-26 16,17 15 10-16,-15-18-14 0,2-2-16 16,-3-3 10-16,2-3 10 0,6 2-10 15,-14-6-4-15,-5 0-2 0,-6-2 11 16,0 0 5-16,-2 0-10 0,-22 0-11 16,22-22 6-16,-34 22 10 0,8 0-5 15,0-17 11-15,-42 17-78 0,30 0 67 16,-4 0 10-16,3 0 37 0,3 0-21 15,4 19-16-15,-23-2 10 0,35-17 27 16,6 18-14-16,6-18-44 0,8 16-29 16,0-16-259-16,35 9-17 0,-10-9-159 0,5 0-128 15,7 0-140-15,1 0-29 0,37-23-605 16</inkml:trace>
  <inkml:trace contextRef="#ctx0" brushRef="#br0" timeOffset="36695.7002">11172 10708 2095 0,'0'-7'82'0,"0"4"70"0,17-2 46 16,-17 1 55-16,0 1-30 0,0 1 180 15,0 1-209-15,0 1-13 0,0 0-3 16,0 0 15-16,0 0 46 0,0 18-172 16,0-18-29-16,0 20 12 0,0-6-23 0,0 3-7 15,0 28 74-15,-18-17-81 0,18 4 56 16,0 5-62-16,0 4 44 0,0 60 110 16,0-41-56-16,0 5-83 0,0 6-39 15,0 5 12-15,0 4-21 0,-22 96 33 16,22-80 5-16,0 1 15 0,0 8-7 15,0 5 7-15,0 119 46 0,0-110-8 16,0 4-3-16,0 3-7 0,0 6 2 0,0 0-18 16,24 128 169-16,3-123-115 0,-13 1 0 15,2 2-87-15,0-2 61 0,17 139 100 16,-15-138-117-16,0 3-25 0,-1-2-60 16,1-4 34-16,2 0-9 0,15 125 9 15,-16-135-7-15,0-5-13 0,-4-8-9 16,2-3 3-16,16 96-11 0,-17-114-6 15,-3 0 22-15,-2-5-23 0,3-5-41 16,-3-5-34-16,7 50-193 0,-13-72 86 16,-1-8-157-16,-1-7-210 0,-3-6-147 15,0 12-1105-15,-21-24 1098 0,21-11 207 16</inkml:trace>
  <inkml:trace contextRef="#ctx0" brushRef="#br0" timeOffset="37731.6055">11243 13456 963 0,'0'0'250'0,"-17"0"9"0,17 0 34 16,0 0-4-16,0 0 11 0,0 0 278 15,0 0-300-15,0 0 3 0,0 0-4 16,0 0-29-16,0 0-16 0,0 0 77 16,0 0-216-16,0 0-22 0,0 0-25 15,0 0-18-15,0 0 7 0,25 0-42 0,-25 0 7 16,32 0 6-16,-9 0-39 16,5 0 57-16,40-15-35 0,-27 4 27 0,5 11-21 15,11-12 5-15,3 12 6 16,8-13 41-16,86-3-41 0,-69 9-5 15,10-2-37-15,5 3 37 0,5-4-28 0,8-1-12 16,123-6-91-16,-112 9 75 16,8-1 18-16,3 4 12 0,4-2 19 0,147 0-16 15,-143 5-4-15,13-1 8 0,1 0-36 16,4 1-28-16,1 2-21 0,158-3-195 16,-156 1 121-16,6-1-17 0,-6 0 33 15,3-1 25-15,1 2 55 0,173-7 29 16,-162 3 40-16,2-1 2 0,4 2 8 15,4-2 5-15,195-7 2 0,-192 8 1 0,8-1 11 16,0 0 13-16,2 5-2 0,-5-6 3 16,189 1 23-16,-194 2-8 0,-5 1-44 15,-5 3 4-15,-3-1-8 0,-1-3-36 16,159 0-42-16,-173 2 23 0,-5-3-4 16,-1 3 22-16,-6-5 9 0,124-5 11 15,-151 5 34-15,-2 0 3 0,-4-1 49 16,-7 4 29-16,-10-2 21 0,82-10 183 15,-101 10-162-15,-6-1-4 0,-11 2-28 16,-8 1 5-16,-10-1-7 0,18-2-24 16,-43 5-83-16,-7 0-19 0,-7 3 0 0,-6 0-34 15,-3-2-251-15,0-1 59 0,0-4-52 16,-28 2-2-16,28 0-75 16,-25-5-21-16,-2-9-551 0,13 6 546 0,2 2 4 15,-2 3 169-15</inkml:trace>
  <inkml:trace contextRef="#ctx0" brushRef="#br0" timeOffset="38100.6029">21304 12809 1842 0,'0'-6'73'16,"0"1"215"-16,0-1-53 0,0 1 11 16,0 2 92-16,0 2 1 0,0 1 42 15,0 0 270-15,0 0-356 0,0 0-97 16,0 0-48-16,29 0-21 0,8 17 29 16,-11-17-92-16,1 0-2 0,8 19 7 15,1-19-25-15,3 19-21 0,35 0-4 16,-40-19-60-16,-3 17 40 0,-4-17-9 0,-9 9 6 15,3 1 114-15,-19-6-111 0,-2 1 55 16,0 1-30-16,-34 0 70 0,10 2 59 16,-40 17 107-16,28-10-118 0,-5 0-28 15,-1 4-24-15,3-3-37 0,-28 15-84 16,43-15-143-16,2-2-175 0,9-3-214 16,7 0-390-16,6-5-388 0,26-6-1094 15</inkml:trace>
  <inkml:trace contextRef="#ctx0" brushRef="#br0" timeOffset="41497.5029">11274 13493 1869 0,'0'0'88'0,"0"0"270"16,0 0-89-16,0 0 12 0,0 0 13 0,0 0 27 15,-19 0 345-15,19 0-414 0,-16 0-35 16,16 0-66-16,0 0 11 0,0 0 4 15,0 0 16-15,0 0-12 0,0 0-10 16,0 0 119-16,0 0-25 0,0 0 261 16,0 0-268-16,0 0-39 0,0 0 2 15,0 0 13-15,0 0-12 0,0 0 125 16,0-22-251-16,0 22-68 0,0-18-17 16,0 18 0-16,0-37 0 0,0 25 0 15,0-3 0-15,0-2 0 0,0 2 0 16,19-3 0-16,-19-17 0 0,0 16 0 0,12-2 0 15,-12-1 0-15,11 2 0 0,-1-21 0 16,-5 19 0-16,1-4 0 0,2 5 0 16,0-7 0-16,-2 2 0 0,12-31 0 15,-12 29 0-15,1 0 0 0,-1 0 0 16,-1-3 0-16,9-27 0 0,-9 31 0 16,3 1 0-16,0-1 0 0,0 3 0 15,3-3 0-15,12-12 0 0,-14 20 0 16,4 2 0-16,-4-3 0 0,2 6 0 15,14-10 0-15,-11 10 0 0,-1 3 0 16,3 2 0-16,1 3 0 0,2 0 0 16,24-7 0-16,-21 7 0 0,-5 4 0 15,6 2 0-15,-2 0 0 0,17 0 0 0,-20 0 0 16,0 21 0-16,0-21 0 0,2 29 0 16,-5-16 0-16,21 20 0 0,-17-14 0 15,-6 0 0-15,1 1 0 0,1 0 0 16,12 23 0-16,-14-19 0 0,-5 0 0 15,5 3 0-15,1 0 0 0,1 4 0 16,12 24 0-16,-13-23 0 0,-3 2 0 16,2 0 0-16,-1 2 0 0,15 34 0 0,-16-28 0 15,0-3 0-15,3 2 0 0,-3 0 0 16,5 2 0-16,13 44 0 0,-16-41 0 16,3-2 0-16,0 1 0 0,2-1 0 15,13 34 0-15,-11-39 0 16,-1-1 0-16,7-1 0 0,-7-1 0 0,-1-3 0 15,19 31 0-15,-19-32 0 0,-1-3 0 16,0 1 0-16,-6-5 0 0,24 25 0 16,-18-30 0-16,3 2 0 0,1 2 0 15,-1-2 0-15,0 2 0 0,3-1 0 16,-5 0 0-16,29 27 0 0,-25-28 0 16,1-1 0-16,-3 1 0 0,5-12 0 15,-3 9 0-15,3-4 0 0,-3-1 0 16,28 9 0-16,-1-9 0 0,-26-6 0 15,21-8 0-15,-3-27 0 16,-21 27 0-16,21-53 0 16,-1 5 0-16,-19 22 0 0,1-3 0 15,21-38 0-15,-23 32 0 0,0-2 0 16,-2-1 0-16,34-100 0 16,-39 93 0-16,3-4 0 0,-3-5 0 15,0 3 0-15,2 5 0 0,-5-5 0 16,19-57 0-16,-6 2 0 15,-12 63 0-15,12-51 0 0,-7 58 0 16,-3 2 0-16,0 0 0 0,3 3 0 0,-2 2 0 16,25-25 0-16,-22 27 0 15,1 1 0-15,-2 2 0 0,-3 0 0 0,5-1 0 16,13-24 0-16,-15 25 0 0,-2 1 0 16,0-1 0-16,-1 0 0 0,20-18 0 15,-19 25 0-15,-3 1 0 0,3-1 0 16,-1 4 0-16,1 1 0 0,8-1 0 15,-6 7 0-15,-3 2 0 0,5 1 0 16,-2-2 0-16,2 5 0 0,22 0 0 0,-19 0 0 16,0 0 0-16,-2 0 0 0,4 0 0 15,-5 27 0-15,18-6 0 0,-17-21 0 16,-2 29 0-16,3-5 0 0,-5 3 0 16,24 36 0-16,-9 5 0 15,-15-22 0-15,3-8 0 0,18 37 0 16,-18-36 0-16,0 2 0 0,6 3 0 15,-4 5 0-15,-2-4 0 0,5 7 0 16,-3-1 0-16,19 58 0 0,-5-1 0 16,-20-55 0-16,18 43 0 15,-2-9 0-15,-14-45 0 16,15 38 0-16,2-5 0 16,-17-39 0-16,0 3 0 0,18 32 0 15,-18-37 0-15,4-2 0 0,-1-1 0 0,2-4 0 16,-1-1 0-16,2-7 0 0,21 16 0 15,-16-23 0-15,-2-4-39 0,4-3-70 16,0-1-9-16,32-4-166 0,-29 0 216 16,5-21-28-16,-2 21 29 0,1-26 29 15,1 9-4-15,33-23 41 0,-37 23 1 0,-2-9-1 16,-2-3 0-16,0-3-3 16,21-34-2-16,-27 31 7 0,-3-7 7 15,-1 0-10-15,-1-2 0 0,-3-3 0 16,10-45-3-16,-14 43-27 0,-2-1 29 15,1 3 11-15,1-2 6 0,12-55 57 16,3 13-92-16,12-2 36 16,-19 47-7-16,1 2 24 0,2 5-43 0,2-4 15 15,22-44 1-15,-24 44-2 0,0 3 8 16,4 0-10-16,-2 3-2 0,1 3-4 16,31-31-4-16,-29 31 11 0,5 7 5 15,-1-2 0-15,-3 0 9 0,29-27 12 16,-32 29 37-16,44-39 296 15,-50 48-268-15,-1 5-44 0,0 2-24 0,-2-1-9 16,17 2-19-16,-16 8 2 0,1 1-12 16,0 1 8-16,0 0 1 0,0 0 5 15,16 22 3-15,-18 10 13 0,-2-11 19 16,1 5-2-16,0 4-2 0,14 42-13 16,-18-33-19-16,5 3 0 0,2 2 0 15,-2 3 0-15,5 2 0 0,16 46 0 16,-19-46 0-16,3 2 0 0,-7 1 0 15,0 2 0-15,11 53 0 0,-14-52 0 16,-2 3 0-16,-1 2 0 0,-1-2 0 16,0-2 0-16,6 54 0 0,-9-56 0 15,2-2 0-15,2-3 0 0,1-2 0 16,12 44 0-16,-9-47 0 0,4 1 0 16,0-4 0-16,2-1 0 0,1-4 0 15,20 33 0-15,-19-38 0 0,1-5 0 0,3-3 0 16,-4-2 0-16,28 10 0 0,-24-19 0 15,4-7 0-15,1-2 0 0,1-3 0 16,0 0 0-16,40-20 0 0,-31 20 0 16,0-33 0-16,-1 10 0 0,1 1 0 15,37-35 0-15,-40 31 0 0,0-4 0 0,0 1 0 16,-4 2 0-16,2-3 0 16,23-32 0-16,-29 31 0 0,-4-3 0 15,-1 3 0-15,-4-3 0 0,0-2 0 16,16-35 0-16,-3-16 0 0,-16 37 0 15,14-51 0-15,-5 0 0 16,-12 54 0-16,6-35 0 16,-4 21 0-16,-9 37 0 0,-3 6 0 15,5-6 0-15,-4 19 0 0,-4 3 0 16,2 2 0-16,-1 0 0 0,2 0 0 16,-2 27 0-16,-1-27 0 0,0 29-995 15,0 0-139-15,0-16-537 0,0-2-54 16,0 3 349-16</inkml:trace>
  <inkml:trace contextRef="#ctx0" brushRef="#br1" timeOffset="69069.7607">11303 13421 514 0,'0'0'7'16,"0"0"129"-16,0 0-17 0,0 0 46 15,0 0 12-15,0 0 27 0,0 0 31 16,0-17 211-16,0 17-240 0,0 0-28 15,0 0-41-15,0 0 0 0,14-11 120 16,-14 11-126-16,0 0-18 0,0 0-12 16,0 0 16-16,0 0 8 0,0 0 139 0,0 0-125 15,0 0 14-15,0 0-5 16,0 0 24-16,0 0-14 0,0 0 72 0,0 0-93 16,0 0-55-16,0 0 30 0,0 0-26 15,0 0-34-15,0 0-23 16,0 0 32-16,0 0 9 0,0 0-25 0,0 0 18 15,0 0 24-15,0 0-11 0,0 0-63 16,0 0 19-16,0 0-7 0,0 0 62 16,0 0-54-16,0 0 53 15,0 0-23-15,0 0 22 0,0 0-2 16,0 0-3-16,20-17 98 0,-20 17-98 16,0 0 6-16,0 0-32 0,0-11-45 15,12 11 22-15,-12-7-1 0,0-3-6 0,0 3-40 16,0-1 16-16,0-1-2 0,18-9 25 15,-18 9-24-15,0 0 6 16,0-1-5-16,15 0 6 0,-15 5-9 0,9-12 3 16,-9 5-7-16,5 5 5 0,-5 0-1 15,6 0-2-15,1-8-4 0,-6 8 10 16,1 0 4-16,2 1-4 0,-2-2 7 16,0 2 2-16,6-8-10 0,-4 8 0 15,-1 0-2-15,0 1 4 0,2-1 27 16,2-7-37-16,-5 6 14 0,2 1-6 15,1 0 2-15,0-5-4 0,-1 4-4 0,5-12-28 16,-5 12 32-16,0-1 4 16,-2-4-1-16,1 4-2 0,2-6 1 0,-3 6 2 15,-2 0 0-15,2 2-3 0,-2-2 4 16,0 0-3-16,0-5-4 0,0 6 1 16,0 2 7-16,0-2 3 0,0 1-5 15,21-13-2-15,-21 13 0 16,11-11 11-16,-11 10-14 0,0-1-2 15,0-1 15-15,9-3-24 0,-9 4 13 16,4-7 3-16,1 6-3 0,-3 1-2 16,0-1 0-16,-2 3-1 0,3-5 8 0,-3 6-4 15,0-2-6-15,0 2-11 0,0 1 14 16,0 0 5-16,0-5 20 0,0 4-5 16,0-2-15-16,0 3-1 0,0-5-5 15,17-3-9-15,-17 6 6 0,12 1 8 16,-12-2-5-16,0 4-7 0,0 1 17 15,8-5-18-15,-8-1 8 0,0 8 1 16,0-4 7-16,0 1 1 0,5-9 13 16,-3 9-12-16,0 1-2 0,1 0-13 15,-1-5 7-15,3 4-2 0,3-2-4 0,-5 2 5 16,0-1-2-16,1-1-4 16,-1 0-13-16,7-7-25 0,-9 7 30 15,3 0 9-15,1 1 4 0,-2-1 5 0,5-2-20 16,-6 4 14-16,1 2 7 0,0-1-18 15,2-1 26-15,-3 0-18 0,5-1 16 16,-3 4-6-16,-2 0-1 0,2 0 1 16,-1 0 1-16,2 0-17 0,0 0 12 15,-3 0-3-15,2 0-1 0,-1-13 3 0,1 13 3 16,3 0 3-16,-1 0-4 16,-1 0 0-16,1 0 4 0,1 0-9 15,5 20 23-15,-6-20-14 0,5 0-10 0,-7 13 14 16,4-13-42-16,-1 0 37 0,6 17 15 15,-6-9 17-15,2-8-31 0,-7 0-7 16,2 0 2-16,3 0-2 16,-2 0 4-16,-2 0 0 0,-3 0 0 0,0 21-3 15,0-21 7-15,0 23-6 0,0-23-5 16,19 0 4-16,-19 19 3 0,0-19 7 16,16 19-1-16,0-2-4 0,-6-10-1 15,2 0 6-15,-12 6-6 0,14-3 8 16,8 9 5-16,-22-10-9 0,9-2-6 15,-2 3 2-15,-5-1 26 0,7 6-5 16,-4-5-31-16,-3 0 18 0,0 0-3 0,0-1 6 16,0 1 29-16,4 6 6 0,-4-8-1 15,2 0-5-15,0-4-8 0,1 2-3 16,6 10 26-16,-6-11-29 0,1 1-1 16,1-1-5-16,-2 2-3 0,6-1 0 15,0 8-1-15,-2-7-9 0,-3 2-3 16,-1 0-1-16,0 2-4 0,1 9-6 15,-3-11 13-15,-1 1-18 0,0-2 7 0,0-1 4 16,0 0-1-16,2 7 49 16,2-10-16-16,-4 2 7 0,2-3-1 15,1 2 1-15,8 5 24 0,-6-5-21 16,-3-3-15-16,3 5-10 0,0 1-2 16,-1-2-20-16,-3 14 8 0,0-11-5 0,1-1 2 15,-2 3-1-15,0-3 0 0,1 10-3 16,5-9-4-16,-6-4 12 0,-1 2-5 15,1-3 12-15,1 3 12 0,4 3 31 16,-6-5-35-16,2-3 14 0,3 3-4 16,-1 0 16-16,6 5 33 0,-7-5-49 15,7 12 35-15,-9-10-59 0,1 2-29 16,-3-2 75-16,0 3-44 16,2 9-9-16,0-6-42 0,-2-1 43 0,0-3 3 15,0 1-5-15,0-2 4 0,0 6-6 16,0-9 8-16,16 0 2 0,-16 5 0 15,0-5 0-15,19 2 7 0,-9-1-3 16,-10-1 0-16,12 1-12 16,0 8-24-16,-2-7 6 0,-7-2 23 15,1 3 0-15,2 7 5 16,-2-6 42-16,0 0-56 0,0 1 6 0,0 0 2 16,1 2-10-16,-1-2 22 0,1-3-4 15,0-2-3-15,-3 3-13 0,1-1-6 16,5 8 8-16,-4-9 52 0,-1-1-8 0,-3 1 7 15,6 0-7-15,3 3-26 16,-6-4-14-16,-1 0-9 0,0 1 7 16,0 0-15-16,-1-1 0 0,-1 9 52 0,0-7-19 15,0 1-17-15,0-3-29 0,0 0 36 16,18 5 14-16,-18-8-18 0,0 2-7 16,17-2 15-16,-17 1-5 0,0 1-1 15,16 2 8-15,-16-3-17 0,9 2 14 16,-9-1-3-16,5 1 8 0,1 5-54 15,-6-4 35-15,0 0-6 0,2-1 1 0,1 4 45 16,-1-1-43-16,-1 3 5 16,-1-5 5-16,4-3 1 0,-2 1 1 0,0-2-3 15,5 1 13-15,-3-1 2 0,0 4 5 16,-3-2 9-16,4 1-9 16,-1 1-4-16,-2 9 0 0,-2-7-16 15,0 2 0-15,0-3 0 0,0 2 0 0,0 6 0 16,0-9 0-16,0 2 0 0,0-5 0 15,0 2 0-15,23-2-8 0,-23 5 8 16,11-6 0-16,-11 4-21 0,0-3 21 16,0 2 0-16,0 6 29 0,0-6-29 0,0-2 0 15,0 2 0-15,0-1 0 0,0 0 0 16,0 3 0-16,0-5 0 0,0 2 0 16,18-1 0-16,-18-3 0 0,0 9 0 15,0-6 0-15,22 3 0 0,-22-1 0 16,0 1 0-16,27 1 0 0,-9 8 0 15,-18-8 0-15,0 1 0 0,16 1 0 16,-16-4 0-16,0 9 0 0,11-9 0 16,-11 0 0-16,0-1 0 0,0 0 0 15,3 0 0-15,5 2 0 0,-5-3 0 16,3 5 0-16,-1-4 0 0,2 1 0 16,6-2 0-16,-9 1 0 0,3 0 0 15,0 0 0-15,0-2 0 0,-3 2 0 16,5 9 0-16,-2-5 0 0,-4-4 0 15,1 1 0-15,-2 1 0 0,5 3 0 16,-3-8 0-16,4 2 0 0,-6 2 0 0,2-2 0 16,0-1 0-16,9 3 0 0,-10-3 0 15,4 3 0-15,-1-2 0 0,-1-1 0 16,10 6 0-16,-9-1 0 0,-2-3 0 16,2-1 0-16,1 1 0 0,-1-3 0 15,6 3 0-15,-12-3 0 0,5 0 0 16,1 0 0-16,-2-1 0 0,1 0 0 0,0 3 0 15,2-3 0-15,2 0 0 0,2 0 0 16,2 0 0-16,-4 0 0 16,3 0 0-16,-4 0 0 0,-3 0 0 0,1 0 0 15,4 0 0-15,-6 0 0 0,3 0 0 16,-5 0 0-16,3 0 0 0,3 0 0 16,-3 0 0-16,0 0 0 0,-1 0 0 15,-2 0 0-15,0 0 0 0,5 0 0 16,-3 0 0-16,2 0 0 0,-2 0 0 15,0 0 0-15,1 0 0 0,8-17 0 16,-6 17 0-16,0 0 0 0,-3-12 0 16,3 12 0-16,11-10 0 0,-11 10 0 0,1 0 0 15,2-11 0-15,-3 11 0 0,4-12 0 16,-2 2 0-16,-5 7 0 0,1-5 0 16,1-5 0-16,1 7-11 0,3-12-6 15,-4 10 11-15,-2 2 17 0,1-6-10 16,-3 5-1-16,8-7-4 0,-8 9 12 15,2 0 0-15,0 0-3 0,-1-1 0 16,5 2-5-16,6-8 0 0,-9 7 0 16,3-2 0-16,1-1 0 0,-1-3 0 15,11-4-32-15,-14 1-19 0,4 2-34 16,0-2-14-16,-5 2 11 0,3-1 43 16,0-11 3-16,-7 9 40 0,0 3-14 15,0 3 10-15,0-4 28 0,20-6 0 0,-20 8 27 16,16 3-24-16,-16-3 17 15,0 5-2-15,15-5-27 0,-1-7 3 0,-5 7-18 16,0 0-7-16,0-1 4 0,0-3 8 16,10-11-23-16,-11 11-16 0,-3 3 7 15,1-3 12-15,-4 4 2 0,3 1 19 0,-2-12-6 16,-3 12 2-16,2-2 0 16,0 3-3-16,2-1-2 0,3-14-10 15,-5 14 18-15,3-7 31 0,4 3 9 0,-5 2-44 16,1-1 9-16,10-13-12 0,-5 15 2 15,-4-3-17-15,-1 6-26 0,1-2 24 16,6-13 10-16,-6 11 4 0,-5 0 5 16,1 1 0-16,2 0 4 0,3-1 0 15,6-7-23-15,-8 9 20 0,-1 1 6 16,3-3 2-16,-1 2-16 0,2-14-48 16,-4 16 46-16,-2-1-44 0,0-1-7 15,-1-2-24-15,-1 2 2 0,0-7-4 16,0 8 77-16,0-1-15 0,0 2 12 15,0-1 0-15,0-8 8 0,0 9 2 16,20-1-4-16,-20 0-8 0,0 0-9 16,15-2 4-16,-15-6-8 0,14 5 18 15,-14 3-6-15,0-1-12 0,11-1 9 0,-11-8-23 16,0 11 26-16,7 0-17 0,-7 0 4 16,2 1 6-16,0 0-1 0,0-3 14 15,1 5-10-15,-1-3-13 0,-2 4-16 16,3-4 22-16,1-8-19 0,1 4 21 15,-1 5-1-15,0-3-4 0,1-3 18 0,0 0-14 16,4-7-1-16,-9 10 3 16,0 3 18-16,2-2 2 0,-2-1 1 15,0-2 28-15,2 5-45 0,-2 1 5 16,4-1-11-16,0 0-29 0,-1-2 50 16,4-3-37-16,-3 4 31 0,1 1-11 0,1 0-1 15,-1-3 12-15,9-8-62 0,-6 10 28 16,11-16-107-1,-13 17 88-15,-1-1-12 0,-1 5 37 0,2-6 8 16,4 1 0-16,-8 3 32 0,1 1 1 16,1 1 11-16,1 3-4 0,-3 0-4 15,2 0-2-15,0 0-7 0,2 0 1 16,-2 0 4-16,0 0 4 0,7 0-15 0,-3 0 13 16,0 0-4-16,-1 0-21 15,18-19 28-15,-18 19-49 0,1-15 36 16,0 15 13-16,4-12 82 0,-7 12-85 15,1 0-5-15,-3 0 6 0,0 0-12 16,-3 0 122-16,0 20-51 0,0-20-14 16,0 0-22-16,0 22 8 0,0-22-10 15,0 14 17-15,0-4-24 0,20-10-14 16,-20 0-1-16,0 0-4 0,18 5 5 16,6-5 6-16,-14 0-11 0,-2 0-7 15,2 4-1-15,1 6 63 0,6-3 8 16,-10-3 15-16,-4 3-41 0,3 1 53 15,-3 2 13-15,3 7 67 0,-4-5-90 16,5 2-16-16,-5 0-1 0,1-2-21 16,1-3-16-16,7 15-22 0,-4-18-2 0,4 2 1 15,-4-5-3-15,2 2 1 0,16 4-7 16,-14-4 12-16,-2-1-2 0,0 4 12 16,-1-4 5-16,0 4 11 0,1 9 56 15,-5-6-37-15,0-1-20 0,-1 2-7 16,-3-1 20-16,4 12 30 0,-1-10-36 15,-1-1-35-15,2-3 6 0,-1 1-6 0,3-3-2 16,5 8 1-16,-5-7 4 16,0-4-6-16,1 4 1 0,2 0-8 15,0 9-9-15,-3-9 17 0,-4 2 5 16,1 1-2-16,3 0-2 0,-5-1 1 0,3 7 0 16,-2-8-34-16,-2-4 27 0,2 1 7 15,3-2-10-15,-1 5 32 0,-1-8-41 16,1 5 10-16,-2-5 5 0,1 6 3 15,3 10 2-15,-6-10-4 0,3 3 9 16,1 1 19-16,-4 1-8 0,0 1-13 16,0 14-21-16,0-17 10 0,0 3 6 0,0 0-1 15,0-1 0-15,0 10 4 16,0-11-3-16,0 0 5 0,18-2-9 16,-18-1 13-16,0 1 3 0,19 12-22 0,-19-13 16 15,12 1-3-15,-12 2 18 0,0-1 14 16,0 9 20-16,0-6-23 0,0-2 25 15,0 3-34-15,0-1 36 0,0 1-59 16,0 1-13-16,19-3-21 0,-19 0 62 16,15-7-31-16,-15 2 0 0,12 0 4 15,1 8-21-15,-13-6 24 0,0-2-4 16,9 1 3-16,-9 4-8 0,0 10 27 16,5-8-9-16,-5-2 33 0,4-1-32 15,-3-1-15-15,5 13-14 0,-4-16 15 16,3 1 3-16,-1 0-21 0,0-2 11 0,5 0 10 15,1 7-11-15,-6-9 9 16,1 4-5-16,1-1 13 0,-1 0 15 0,6 7-38 16,-9-10 21-16,1 1-15 0,1-1-10 15,-2 3-2-15,1-2-28 0,-1 8-2 16,1-8 25-16,-1 4-2 0,1 0 0 16,0-3-4-16,6 3-34 0,0-4 46 15,-2-2-2-15,-1 3 8 0,1-1 9 16,-1 1-6-16,8 6-2 0,-9-4 17 15,-1 1-3-15,0 0-6 0,-1 0 25 0,5 8-19 16,-5-7 11-16,0-1 4 16,1 3 30-16,-1-6-49 0,1 2 2 0,6 3-8 15,-7-3 11-15,2-3-1 0,2 0-18 16,-1-2 18-16,10 6 2 0,-11-2-4 16,1 2 3-16,2-1-1 0,-2-2 10 15,-3 2 3-15,5 11-28 0,-3-11 34 16,-3 1 1-16,2-1 29 0,-2 2-29 15,10 2 7-15,-7-5 12 0,1-2-31 16,1 1-10-16,2-3-12 0,0 0-1 16,9 6 20-16,-9-2 14 0,0 0-15 0,-3-2 4 15,3 1 13-15,5 3 67 16,-8-6-8-16,1 2 13 0,2-3-15 0,-2 1-16 16,1-1-26-16,11 0-23 0,-10 1-9 15,3-3-15-15,-1 0-10 0,-5 0-9 16,19 0-63-16,-15 0 56 0,3-18 5 15,-2 18 18-15,-5 0 9 0,4 0 8 16,5 0 4-16,-10 0 3 0,-2 0-5 16,0 0 45-16,0 0-9 0,7 0 64 15,-7 0-101-15,4 0 9 0,3-22-17 16,-2 22-24-16,1 0 0 0,15-18-25 16,-14 1 33-16,-1 17 17 0,4-15 0 15,-2 15 3-15,16-14 14 0,-17 4-11 0,-2 10 16 16,1-7-2-16,2 7 10 0,-3 0-9 15,3 0 14-15,-10 0-34 0,4 0 1 16,1 0-43-16,-3-17-23 0,6-1-98 16,-5-4 71-16,1 22 26 0,0-18-7 15,1 6 27-15,0-1 38 0,4-16 2 16,-3 16 12-16,2 1 1 0,-1-7-2 16,-1 6 21-16,11-9 45 0,-11 14-23 15,2-4-11-15,-1 3-7 0,-2 0-24 0,0-2 3 16,4-10-27-16,-8 10-2 15,4 0-40-15,-3 0 10 0,0-2-18 0,3-9 36 16,-4 10 23-16,1 3 36 16,1-2-17-16,-1 2-26 0,4-2 18 0,3-9 2 15,-4 9 27-15,0-1 6 0,2 2 4 16,-3-1-12-16,6-15-18 0,-4 14-27 16,-1-3 7-16,1 2-12 0,-2-1-8 15,-1-1 4-15,6-11-19 0,-5 14 37 16,-1-3 1-16,-1 5 9 0,-1-3 5 15,7-12 8-15,-5 17-5 0,0-2 11 16,2-1 15-16,-1-1-12 0,-1 4 22 16,7-11-15-16,-6 12-3 0,0 0-27 0,1-6 5 15,0 1 10-15,6-12-50 0,-6 12-3 16,-1-2-14-16,2-2 47 0,-2-1-21 16,0 7 10-16,5-10-30 0,-7 12 36 15,1 0 14-15,2-1-5 0,-3 4 6 16,11-7 20-16,-8 4-14 0,1 2-4 15,0-1 3-15,1-1-17 0,2 0-1 16,4-5-28-16,-2 4 25 0,-2-4-2 16,0 3-5-16,1-2 10 0,6-10-22 15,-6 10 6-15,-3-2-15 0,-1 3 7 16,1 2-9-16,0 3 24 0,3-10 2 16,-6 7 10-16,1-2-17 0,-1 3-12 0,0 0-12 15,2-14-61-15,-1 12 48 0,-1-1 6 16,4-1 8-16,-3 4 15 0,3-4 10 15,14-8 17-15,-12 11 10 0,1 0-3 16,-3 1-4-16,2 1 2 0,9-3-9 16,-14 3 6-16,2 2-1 0,0 0 0 15,-2-3-7-15,1 4-6 0,6-18-44 0,-5 11-8 16,-3 1-7-16,3 6 11 16,-2-7-24-16,10-9 0 0,-8 14 48 15,-3 3 20-15,3-3-4 0,0 2-6 0,-2-4 10 16,9-3-44-16,-8 6 8 0,-3-3-20 15,3 4 17-15,-2-1 3 0,7-7 17 16,-9 8 29-16,2 1-1 16,-2 0 7-16,3 1-43 0,0 0 44 0,5-2-3 15,-5 4 70-15,2-3-64 0,1 3 4 16,-2 0-33-16,13 0-5 0,-13 0 23 16,0 0 59-16,2 0-57 0,0 0-12 15,-1 0 7-15,6 0-29 0,-5 0 44 16,-2 0-8-16,-1 0 2 0,1 0 2 15,4 0 61-15,-8 0-9 0,0 0 18 16,3 0-17-16,1 0-27 0,-3 0-16 16,7 0-2-16,-4 0 6 0,1 17 10 0,2-17 3 15,-1 10-11-15,9 1 21 0,-7-11 1 16,-2 12 15-16,1-5-3 0,0 6 39 16,-2-4-20-16,3 11 47 0,-5-8-85 15,1 2-18-15,-3 1-6 0,1-1 12 16,3 7-18-16,0-8-1 0,-2-1-14 15,3 3 13-15,0-3 0 0,12 9 1 16,-6-10 6-16,-3-2-7 0,-2 2 1 16,2 1-2-16,-1 3 1 0,7 12 1 15,-11-12 3-15,-3 4-7 0,4-7-5 16,0 5 14-16,-2 0-25 0,4 9 32 0,-6-14-10 16,2 3 12-16,-6-3-16 0,5 1 4 15,2 13 15-15,-4-14-14 0,6 1-6 16,-4 0 3-16,4-1-9 0,18 13 7 15,-17-10-3-15,-2-2 9 0,6 2-7 16,-4 0 2-16,1 3-7 0,7 17 0 16,-11-16 2-16,0-2 11 0,4 0-14 15,-4 1 8-15,-1-1 15 0,7 14 12 16,-6-14-19-16,2-2-8 0,-2 2-1 16,0-5-5-16,6 18 24 0,-8-14-8 0,1-2-11 15,0 2 0-15,-2 2-20 0,1 18 28 16,-4-20-7-16,1 1 8 0,-2-3-21 15,0 3 12-15,0-2-3 0,3 10 9 16,-1-10-10-16,1-4-2 0,1 0-3 16,4 3 4-16,7 9-10 0,-8-11 12 15,2 1-6-15,-1-1 14 16,-1 1-10-16,0 3 4 0,8 32 29 16,-12-34-29-16,1 19-28 0,-3-18 30 15,1-3 29-15,0 2-3 0,-2-2-43 16,8 12-72-16,-6-19 8 0,1 2 25 0,1 1-3 15,-2-2 2-15,1 0 23 16,6 12-4-16,-6-8 42 0,-1 5-9 0,3-3 21 16,-2 2 5-16,4 9 39 0,-3-13-19 15,-1 4-4-15,0-3 10 0,1 0-49 16,1 0 37-16,2 7 32 0,-2-6 15 16,0 1-64-16,2-9-15 0,-1 5-39 15,11 4 24-15,-5-6 11 0,-3 0 38 16,2-1-59-16,2-2 4 0,-1 6-5 0,15-1-12 15,-16-6 33-15,3-2-5 0,-2 2-1 16,1 0-12-16,10-3-18 16,-10 0 12-16,-1 0-4 0,2 0-23 15,1 0-15-15,0-19 11 0,20 19-30 0,-16-20 70 16,1 20-43-16,0-14 6 16,0 14-22-16,23-20-92 0,-26 1 118 15,2 7 18-15,1 1-19 0,1-4 86 0,-1-2-54 16,16-19-45-16,-17 11-47 0,0 5 5 15,-1-5 38-15,-1 1-12 0,16-19 65 16,-18 24 25-16,2 0 12 0,-6 4 13 16,2-2 3-16,0-1-2 0,10-14 64 15,-15 15-28-15,2 0 7 0,-3 0-28 16,5 0-4-16,2-19-13 0,-5 15-23 0,-1 3-16 16,1-4-9-16,2-1-28 0,-1 3-13 15,13-23 61-15,-11 20 64 0,1 4 12 16,1-3-74-16,-3 2-4 0,17-16 7 15,-16 15-20-15,1 3 23 0,-3-3-24 16,2 2 13-16,-3-1 43 0,9-17 52 16,-13 12-50-16,0 7-19 0,-3-4-14 15,0 1 0-15,-2-21-8 0,0 21 16 16,0 1 1-16,0-1 26 0,0 4 17 16,-14-12 162-16,14 16-62 0,0 2-48 15,0 2-46-15,0 1-12 0,0-4-68 0,18 1 6 16,-18 7-23-16,15-3 9 0,-15 2-19 15,17-2-33-15,2-2-203 16,-19 1-3-16,13 2-61 0,-5-5-43 0,-3 1-29 16,-5 1-146-16,4-8-1069 0,-4 10 531 15,0 1 183-15,0-2 282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6T14:58:35.65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7120 2208 801 0,'0'0'76'0,"0"0"102"0,0 0 28 0,0 0 72 16,-25 0-14-16,25 0 156 0,0 0-252 16,0 0-24-16,0 0-17 0,0 0-3 15,0 0 64-15,0 0-97 0,0-24 9 16,0 24 39-16,0 0 87 0,0 0-10 16,0 0 265-16,0 0-214 0,0 0-76 15,0 0-39-15,0 0 7 0,0 0-120 16,0 0 107-16,0 0-111 0,0 0 4 15,0 0-9-15,0 0-11 0,0 0 12 16,0 24 14-16,0 0-28 16,0-24-4-16,0 0 6 15,0 0 6-15,0 25 77 0,0 0-28 16,0-25-17-16,0 25 37 0,0-1 4 0,0-24-13 16,0 50 99-16,0-50-134 0,25 25 11 15,-25 0-17-15,0-1 2 0,0 2-10 16,0-2 4-16,0 1 19 0,0 0-2 15,24 49 159-15,-24-49-196 16,0 1-31-16,0-2 30 0,0 25 73 16,0-23-53-16,0-2 2 0,0 0-23 15,0 2-4-15,24 48-5 16,-24-50-11-16,0 2 15 0,0-1-3 0,0-1 7 16,25 0 3-16,-25-24-9 0,0 50 14 15,0-25-19-15,0 1 39 0,0-26-41 16,0 24 19-16,0 26-71 15,0-26 44-15,0 2 43 0,0-2-17 16,0 0-15-16,0-24-1 0,0 26-2 16,0-26 2-16,0 49 69 0,0-49-34 15,26 25-3-15,-26 0-30 0,0-25-6 16,0 0-17-16,0 25 27 0,25-25-10 16,-25 25-5-16,0-25 5 0,0 0-19 15,0 0 32-15,0 0-42 0,0 0-34 16,0 0-94-16,0 0-208 0,0 0-177 15,-25-25-1366-15,25 25 573 0,-26-25 56 16,26 25 364-16</inkml:trace>
  <inkml:trace contextRef="#ctx0" brushRef="#br0" timeOffset="1812.9793">7219 3572 461 0,'0'0'-9'0,"0"0"4"16,0 0 8-16,0 0 28 0,0 0 69 15,0 0-34-15,0 0-18 0,0 0 6 16,0 0 18-16,0 0-15 0,25 0 118 16,-25 0-103-16,0 0-62 15,0 0 202 1,0-26-35 0,0 26-48-16,0 0 117 0,0 0-142 0,0 0-14 15,0 0-4-15,0 0 11 0,0 0 105 16,0 0-109-16,0 0 10 0,0 0-15 15,0 0 26-15,0 0-7 0,0 0 126 16,0 0-106-16,0 0 25 0,0 0 4 16,0 0 30-16,0 0-10 0,0 0 150 15,0 0-176-15,0 0-8 0,0 0-18 0,0 0 2 16,0 0 119 0,0 0-181-16,0 0 54 0,0 0-60 15,0 0-24-15,0 0 50 0,0 0 1 0,0 0-28 16,24 0 64-16,-24 0-107 0,25 0 1 15,-25 0-19-15,25 0 5 0,25 0 14 16,-25 0-12-16,-1 0-8 0,-24 0 2 16,25 0 1-16,0 0 5 0,24 26 7 15,-49-26-13-15,24 0 0 0,1 0 1 16,-25 0-37-16,25 0 41 0,-25 0-3 16,0 0 41-16,0 0-16 0,0 0 12 0,0 0 6 15,0 0 62-15,0 0-36 0,-25 0 7 16,25 25-20-16,-25-25 87 15,1 0-97-15,24 24-7 0,-24-24 58 16,-1 0-55-16,0 0-2 0,0 25-3 16,25-25 5-16,-49 25 17 0,24-25-36 15,0 25-4-15,0-25-33 0,0 0 32 16,1 25-29-16,-27 0 62 0,26-25-56 16,1 0 54-16,24 25-48 0,-24-25 7 15,-1 24-29-15,0-24 19 0,25 25 2 16,-25-25 35-16,25 0-54 0,0 0 22 15,-25 26 9-15,25-26-11 0,0 0 0 0,0 0 1 16,0 0-19-16,25 0 0 16,-25 0 2-16,50 0-11 0,-25 24 7 15,-1-24-31-15,0 0-13 0,52 0-91 0,-52 0 76 16,26 0 10-16,0 0-2 0,-1 0-27 16,26 0-64-16,-27 0 73 0,-23 0 61 15,0 0 12-15,0 0-53 0,-25 0 83 16,25 0-37-16,-25 0 71 0,0 0-46 15,0 0 7-15,0 0 7 0,-25 25 74 16,25-25-43-16,-25 0 6 0,25 0-42 0,-25 25 30 16,0-25-3-16,-23 24 15 15,23-24-41-15,0 0 1 0,0 26 1 16,-124-3 97 0,125-23-123-16,24 25 1 0,-25-25 13 15,-1 0-4-15,1 25 13 16,1-25 3-16,24 0-26 0,-24 0 14 15,24 25-20-15,0-25 16 0,0 0 5 16,0 0-7-16,0 0-3 0,0 0 4 16,24 0-7-16,-24 0-4 0,24 0-19 15,1 0 18-15,1 0 6 0,-26 0 0 16,25 0-51-16,-25 0 54 0,0 0-67 16,0 0 131-16,0 0-58 0,24 0 107 15,-24 0-108-15,0 25 23 0,0-25-64 16,0 24 5-16,0 1 73 0,0-25-35 15,0 0 7-15,0 25 26 0,0 0-15 16,0-25 10-16,0 25-12 0,0 0 11 16,0 0 4-16,0-1 12 0,0 27 42 15,0-27-50-15,0 26-7 16,25-26-6-16,-25 25-20 0,0 27 140 16,25-28-21-16,0 3 14 0,-25-2-20 0,0 1 6 15,25-25-16-15,-25 73 115 0,0-73-149 16,25 25-27-16,-25-25-16 0,0 24-7 15,0 1 0-15,0-26-9 0,0 2-10 16,0-1-4-16,0-1 2 0,0 1-3 16,0 0-48-16,0-25-44 0,0 25-91 15,0-25-121-15,0 0-197 0,0 0-967 16,0 0 422-16,24 0-238 0,-24 0 82 0,0 0 260 16</inkml:trace>
  <inkml:trace contextRef="#ctx0" brushRef="#br0" timeOffset="3365.6812">7417 5234 451 0,'0'0'-6'16,"-24"0"13"-16,24 0 14 0,0 0 49 16,0 0-35-16,0 0-4 0,0 0 11 0,0 0 68 15,0 0 234-15,0 0-157 16,0 0-45-16,0 0-7 0,0 0 3 16,0 0 9-16,0 0 99 0,0 0-133 0,0 0 8 15,0 0 29-15,0 25-13 16,0-25-40-16,0 0 88 0,0 0-80 0,0 25 63 15,0-25-36-15,0 0-4 0,0 0 176 16,0 0-157-16,0 0 20 0,0 0-6 16,0 0-49-16,0 0 34 0,0 0 71 15,0 0-106-15,0 0-25 0,0 0-57 16,0 0 118-16,0 0-100 16,0 0 54-16,0 0-58 0,0 0 13 0,0 0-8 15,0 24 0-15,24-24 29 0,1 0-53 16,0 0-15-16,0 0 1 0,-1 0-9 0,0 0 3 15,51 0-18-15,-50 0 4 16,24 0-17-16,-24 0 15 0,0-24 21 16,50 24-33-16,-50 0 5 0,-25 0 22 0,24 0 1 15,-24 0-12-15,25 0-61 0,-25 0 65 16,-25 0 56-16,1 0-48 16,24 0-3-16,-25 24 8 0,1-24-3 15,-1 0-3-15,-51 26 9 0,51-2 1 16,1-24 0-16,-1 25-3 0,0-25-1 15,-25 26 14-15,26-2-21 0,0-24 14 0,-1 24-64 16,0-24 50-16,0 0-15 0,-24 25 67 16,49 0-63-16,-25-25 36 0,25 0-7 15,-25 0-37-15,0 25-49 16,25-25 67-16,0 25 0 0,0-25 31 16,0 0-32-16,0 0 3 0,0 0-4 15,0 0 6-15,0 0-6 16,50 0-59-16,-25 0 11 15,24 24-67-15,1-24 5 0,-25 0 62 16,23 0-18-16,-23 0 10 0,50 0 4 16,-26 0 31-16,-24 0-16 0,0 25 17 15,1-25 5-15,-1 0-46 0,-1 0 22 16,-24 0 41-16,0 25 67 0,0-25-67 16,0 0-6-16,0 0 62 0,-24 25-61 15,-1-25 1-15,25 0 13 0,-26 0-9 16,1 0 9-16,25 24 5 0,-25-24-15 15,-49 0 15-15,49 0-19 0,0 24 0 16,0-24-10-16,1 0 35 0,-50 26 39 16,49-26-35-16,1 25-20 0,-1-25 10 15,0 0-10-15,0 24 18 0,-25-24-23 16,50 25-29-16,-24-25 30 0,24 0 39 16,-25 25-31-16,25-25 46 0,0 0-37 15,0 0-23-15,0 25-13 0,0-25 1 16,0 0 9-16,0 0 23 0,0 0-29 0,25 0 1 15,-25 0-34-15,24 0 32 0,1 0-20 16,25-25-155-16,0 25 33 16,-26 0 61-16,1 0 15 0,0 0 5 15,-25-25-10-15,25 25-17 0,-1 0-99 16,0 0 124-16,-24 0 39 0,0 0-13 16,0 0 20-16,0 0 7 0,0 0-257 15,0 0 29 1,-24 0-823-16,0 0-502 15,-1 0 1218-15</inkml:trace>
  <inkml:trace contextRef="#ctx0" brushRef="#br0" timeOffset="4415.9742">7442 5929 713 0,'0'0'54'0,"0"-26"79"0,0 26 71 16,0 0 54-16,0 0 286 0,25 0-311 16,-25 0-22-16,0 0-32 0,0 0 9 15,0 0 210-15,0 0-198 0,0 0-1 16,0 0 37-16,0 0-20 0,0 0 41 15,0 0 227-15,0 0-302 0,0 26-65 16,0-26-54-16,0 24 38 0,0-24 115 0,0 25-86 16,0-25 37-16,0 26 29 15,0-26 35-15,25 74 280 0,-25-50-432 16,48 273 156 0,-48-246-189-1,25-1 20-15,-25-26 22 0,25 76 72 16,-25-51-99-16,0 1-17 0,25-2-26 0,-25-22 8 15,25 73 0-15,-25-74 9 0,0 0 5 16,24 25 27-16,-24-26-46 0,0 1 9 16,25 25-2-16,-25-50 27 0,0 25-52 15,0-25 6-15,0 25-4 0,0-25-14 16,0 0 41-16,0 0 15 0,0 0-3 16,0 0 4-16,0 0-19 0,0 0 20 15,0 0-31-15,0 0-12 0,0 0-3 16,0 0-6-16,0 0-7 0,0 0 1 0,0 0-17 15,-25 0-37-15,25 0-15 16,0 0-59-16,-24 0-338 0,24 0 112 0,0 0-181 16,0 0-85-16,0 0-376 0,0-25-1500 15,0 25 1374-15,0 0 444 0</inkml:trace>
  <inkml:trace contextRef="#ctx0" brushRef="#br0" timeOffset="5714.0076">7293 4565 1163 0,'-25'0'153'15,"25"0"21"-15,0 0 77 0,0 0-4 16,0 0 64-16,0 0 296 0,0 0-287 16,0 0 1-16,0 0-5 0,0 0-14 15,0 0-17-15,0 0 121 0,0 0-269 0,0 0-12 16,25 0-35-16,-25 0-38 15,25 0 29-15,0 0 13 0,0 0-22 16,-25 0 95-16,25 0-74 0,-1 0 14 0,51 0 31 16,-51 0-86-16,25-26-29 15,-24 26-4-15,25 0-28 0,49-24-6 16,-48 24 10-16,-2 0 4 0,0 0 34 16,0-26-34-16,1 26 7 0,49 0-9 0,-49 0 5 15,0 0-1-15,-1-23 0 0,1 23-14 16,74 0 36-16,-74-26-69 0,-1 26 46 15,26 0 3-15,-26 0-77 0,1-24 110 16,49 24-87-16,-74 0 78 0,25-25-53 0,-25 25 27 16,-1 0-2-16,26-25 8 15,-25 25-7-15,0 0 7 0,-1 0-9 0,-24 0 19 16,25-24 18-16,0 24-16 16,-25 0-8-16,25 0 19 0,-25 0-1 15,0 0-2-15,0 0 4 0,0 0 4 16,0 0-19-16,0 0-4 0,0 0-5 15,0 0 44-15,0 0-34 0,0 0-4 16,0 0 12-16,0 0-9 0,0 0 0 0,0 0 31 16,0 0-59-16,0 0 11 15,0 0-4-15,0 0 3 0,0 0-2 16,0 0 0-16,0 0-51 0,0 0-221 16,0 0-14-16,0 0-152 0,-25 0-300 0,25 0-313 15,-25 0-1315-15,0 0 1622 16</inkml:trace>
  <inkml:trace contextRef="#ctx0" brushRef="#br0" timeOffset="6602.0621">9129 3970 427 0,'0'0'21'0,"0"0"70"0,0 0 269 15,0 0-73-15,0 0 27 0,0 0 56 16,0 0-71-16,0 0 244 0,0 0-275 16,0 0 79-16,0 0-31 0,0 0 24 15,0 0 32-15,0-26 105 0,0 26-282 16,0 0-88-16,0 0 84 0,0 0 32 16,0 0 308-16,0 26-294 0,0-26-32 0,0 23-39 15,0-23-5-15,25 25-8 16,-25 25 164-16,0-1-147 0,0-24-22 15,0 25 20-15,24 0-3 0,-24 74 23 16,0-74-167-16,25 23-21 0,-25 3 0 0,0-28 13 16,0 27-13-16,25 0 0 0,-25-26 0 15,25 1 0-15,-25-26 0 0,0 1 0 16,25 25 0-16,-25-50 0 0,0 0 0 16,0 0-137-16,0 25-161 0,0-25-213 15,0-49-925-15,0 49 589 0,-25-26-130 16,25 1-120-16,-25 1-107 0</inkml:trace>
  <inkml:trace contextRef="#ctx0" brushRef="#br0" timeOffset="7378.9886">9228 4217 1290 0,'0'0'93'15,"0"0"82"-15,0 0 102 0,0 0 391 16,0 0-321-16,-25 0 22 0,25 0 43 16,0 0 28-16,0 0-71 0,0 0 96 15,0 0-360-15,0 0-25 0,0 0-18 16,0 0-67-16,25-25 61 0,-25 25-57 15,25 0 28-15,-25 0-20 0,25-25-10 16,-1-25 10-16,-24 26-36 0,25-1-51 16,0 0 77-16,0 0 8 0,0 0-22 15,49-24 96-15,-49 25-81 0,0-1 37 0,0 0-38 16,-1 25 3-16,1-24 4 0,0-2-2 16,-25 26-2-16,25 0-5 0,-25-25-9 15,0 25-12-15,0 0-115 0,0 0-39 16,0 0-182-16,-25 0-137 0,25 0-140 15,0 25-134-15,-25-25-703 0,0 26 898 16,25-26 233-16</inkml:trace>
  <inkml:trace contextRef="#ctx0" brushRef="#br0" timeOffset="8684.3224">9203 4589 690 0,'0'0'79'0,"0"0"82"15,25 0 88-15,-25 0 28 0,0 0 253 0,0 0-299 16,0-24 25-16,0 24 4 0,0 0 42 16,25 0 343-16,-25 0-335 15,0 0-27-15,25-26-41 0,-25 26-48 0,24 0-10 16,-24 0 84-16,25 0-106 0,-25 0-30 16,0 26 13-16,25-26 14 15,0 0 90-15,0 24-168 0,0 0-35 0,24-24-22 16,-24 26-15-16,0-26-2 0,49 25 16 15,-49-1-25-15,25-24-17 0,-25 0-1 16,24 25 20-16,1-25 37 0,-25 0-58 16,24 0 14-16,-24 0-11 0,0 0 6 15,-25 0-6-15,48 0-5 0,-48 0-7 16,0 0 30-16,0 0 4 0,25 0-1 16,-25-25 5-16,0 25-6 0,0 0 4 0,0 0 0 15,0 0-4-15,0 0-3 0,0 0 18 16,0 0-14-16,-25 0 14 0,25-24-25 15,-23 24-29-15,23 0 74 0,0 0-2 16,-25 0 49-16,25 0-59 0,-25 0 22 16,25 0 32-16,0 0 62 0,-25 0-86 15,25 0-20-15,0 0-3 0,0 0 1 16,0 0 29-16,0 0-32 0,0 0 1 16,0 0-5-16,-25 0 6 0,25 0-1 15,0 0 14-15,0 0-25 0,0 0-13 16,0-25 0-16,0 25 16 0,0 0-38 15,0 0-2-15,0 0 5 0,0 0 10 16,0 0 10-16,-24 0-16 0,24 0 42 16,0-26-35-16,0 2 3 0,0 24-6 15,0 0 4-15,-25-24 3 0,25 24 4 16,0-26-10-16,0 26 0 0,-25-24 0 16,25 24 5-16,0 0-2 0,0 0-1 15,0 0-8-15,0-26 8 0,-25 26 2 16,25 0 3-16,0 0 20 0,0 0-4 0,0 0-11 15,0 0-9-15,0 26 10 16,0-26-12-16,25 24-3 0,-25 2 2 0,25-26 15 16,-25 24 7-16,25-24-18 0,-25 24-1 15,49 2 17-15,-49-1-24 0,25-25 2 16,0 24-9-16,-25-24-30 0,48 25-11 16,-48 0 26-16,25-25 0 0,-25 0-3 15,0 0 8-15,25 25-4 0,-25-25-53 16,0 0 65-16,0 0 2 0,0 0 4 15,0 0-4-15,0 0-29 0,0 0 85 16,-25 0-48-16,25 0 18 0,-25 0-32 16,25 0-4-16,-48 25 11 0,48-25 32 15,-25 0-21-15,0 0 1 0,0 24-1 16,1 2 2-16,-1-26-4 0,25 0 1 0,-25 0-15 16,25 24 11-16,0-24 8 0,0 0-2 15,0 0 10-15,0 0-7 0,0 0-4 16,0 0-23-16,0 0-94 0,0-24 16 15,25 24-8-15,0-50-305 16,-1 50 271-16,-24-25-10 16,25 0-13-1,-25 0-216-15,0 0 150 0,0 1-119 0,0 24-145 0,0-25-11 0,0 25-182 16,-25 0-731-16,25-26 796 0,-24 26 222 16</inkml:trace>
  <inkml:trace contextRef="#ctx0" brushRef="#br0" timeOffset="10831.9854">10071 4763 1160 0,'0'0'77'16,"-25"0"123"-16,25 0 55 0,0 0 463 15,0 0-574-15,0 0-2 16,0 0 57-16,0 0 184 0,0 0-158 16,0 0-12-16,0 0 30 0,0 0 13 15,0 0 168-15,0 0-252 0,0 0-26 16,0 25-4-16,0-25-4 0,0 24-10 16,0 2 158-16,0-2-117 0,0 0 23 15,0 27-9-15,0-27-22 0,0 26-38 16,25 24-35-16,-25-24-92 0,0-25 14 15,0 24 12-15,25 1 14 0,-25 49 49 16,0-74-61-16,0 25 0 0,0-26 16 16,24 26 0-16,-24-25 10 0,0 24 80 0,0-24-48 15,0 0-42-15,25 0-12 0,-25-1-24 16,0 0-17-16,0-24 15 0,0 0-2 16,0 26 0-16,0-26 4 0,0 0 0 15,0 0 32-15,0 0-21 0,0 0 0 16,0 0-11-16,0 0-33 0,0 0 38 15,0-26-7-15,0 26 33 0,0 0-22 0,0 0 12 16,0 0 92-16,0 0-75 0,0 0-2 16,0 0-14-16,0 0 3 15,0 0-9-15,0 0-11 0,0 0 5 16,0 0 2-16,0 0-9 0,0 0-6 16,0 0-3-16,0 0-3 0,26 0 0 15,-26 0 0-15,25 0-1 0,0 0-15 16,-25 0 19-16,25 0-2 0,24 0 8 15,-25 0-3-15,1 0-11 0,0 0 8 16,-25 0 17-16,49 26-7 0,-49-26-10 16,25 0-5-16,-25 0 0 0,25 25 12 15,-25-25 27-15,0 0-33 0,0 0 0 16,0 0-18-16,0 0 19 0,-25 0 1 0,-25 0-15 16,50 0 13-16,-24 24 3 0,-1-24 1 15,-24 25 0-15,24-25-1 0,-49 25 11 16,23 0-7-16,26-25 3 0,-24 25-21 15,24-25 13-15,-50 24-31 0,52-24 51 16,-2 0-21-16,25 26 49 0,0-26-50 16,-25 0-9-16,25 24-13 0,0-24 14 15,50 0-19-15,-50 0-23 0,23 0-51 16,52 0-168-16,-25 0 121 0,-26 0-29 0,27 0-18 16,-1-24-15-16,-25 24 27 15,73 0 1-15,1 0 172 16,-49 0 8-16,-26 0 1 15,-24 0 19-15,0 0-3 16,0 0 19-16,0 0 13 0,-24 0 44 0,24 0-20 16,-25 0 22-16,0 24-10 0,0-24 44 15,0 0 26-15,1 0-104 0,24 0 2 16,-25 25-25-16,25-25 2 0,0 0-2 16,0 0 37-16,0 26-50 0,0-26 0 15,0 0-25-15,0 0 28 0,0 24 16 16,0-24-16-16,0 25-15 0,0-25 1 0,0 25 0 15,0-25-5-15,0 50 25 0,0-26-14 16,0 0 4-16,0 27-6 0,0-27 41 16,0 50 42-16,0-24-16 0,0 0 0 15,25-1 48-15,-25 1 71 0,0 25 141 16,24-26-219-16,-24 0-77 0,0-23-17 16,0-2-19-16,0 0 0 0,0 27 0 15,0-27 0-15,0 1 0 0,0 0 0 16,25 0 0-16,-25-25 0 0,0 25 0 15,0-25 0-15,0 0 0 0,0 0 0 16,0 0 0-16,0 0 0 0,0 0 0 16,0 0 0-16,0 0 0 0,0 0 0 15,0-25 0-15,0 25 0 0,0 0 0 16,0 0-84-16,0 0-132 0,0-25-194 0,0 25-1094 16,0 0 323-16,0-25-311 0,0 25 144 15,0 0 187-15</inkml:trace>
  <inkml:trace contextRef="#ctx0" brushRef="#br0" timeOffset="13047.9804">7739 7195 794 0,'-25'0'66'15,"25"0"50"-15,0 0 59 0,0 0 77 16,0 0 199-16,-25 0-235 0,25 0-24 15,0 0 13-15,0 0 20 0,0 0-11 0,0 0 227 16,0 0-219-16,0 0 10 16,0 24-26-16,0-24 19 0,-25 0-31 0,25 24 122 15,0-24-202-15,0 0-7 0,0 0-32 16,0 0 5-16,0 25 42 16,0-25-62-16,0 0 2 0,-24 0-21 0,24 0 28 15,0 0-50-15,0 0-33 16,0 25-19-16,0-25 33 0,0 0 1 0,0 0 66 15,0 0-67-15,0 0-1 0,0 0-29 16,0 0 25-16,24 0 10 0,-24 0-3 16,25 0-2-16,-25 0 5 0,25 0-6 15,0 0 5-15,26 0 28 16,-27 0-26-16,1 0-85 0,24 0 103 16,-24 0 22-16,-1 0 123 0,26 0-102 0,-25 0-47 15,49 0 11-15,-24 0-19 0,0 0 22 16,-1 0-32-16,-24-25-15 0,25 25 16 15,49 0 26-15,-49 0-31 0,-26 0 2 16,26 0-4-16,0-25-12 0,24 25 19 16,-24 0 2-16,-25 0 0 0,-1-24-4 15,26 24 1-15,-25 0 1 0,25 0 30 16,-26 0-14-16,26 0 3 0,-25 0-5 16,0 0-14-16,24 0 3 0,-24 0-23 15,0 0 13-15,25 0 6 0,-26-24-18 16,1 24 47-16,50 0-36 0,-51 0 26 0,1 0-40 15,0 0 17-15,25 0 2 0,-1 0 22 16,-24 0-17-16,0 0-1 0,0 0-33 16,0 0 36-16,-1 0-2 0,1-26 16 15,0 26-13-15,0 0-9 0,-25 0-3 16,25 0 1-16,24 0 14 0,-49 0-18 16,25 0 6-16,0 0-16 0,-25 0 18 15,25 0 11-15,0 0-65 0,-1 0 49 16,-24-24-11-16,25 24 68 0,-25 0-44 0,25 0 6 15,-25 0 32-15,25 0-52 0,-25 0 7 16,0 0 0-16,25 0-48 0,-2 0 39 16,2 0 0-16,-25 0 3 15,0 0 1-15,25 0 0 0,-25 0 8 16,25 0-4-16,-25 0 3 0,25 0-12 16,-25 0 0-16,25 0 8 0,-25 0-9 15,24 0 18-15,1-25-20 0,-25 25-49 16,0 0 64-16,0 0-2 0,26 0 27 15,-26 0 62-15,0 0-91 0,0 0 8 16,0 0-30-16,0 0 28 0,25 0-20 16,-25 0 18-16,0 0-7 0,25 0 10 15,-25 0-18-15,0 0 11 0,0 0-5 16,25 0-1-16,-25 0 13 0,0 0-7 0,0 0-3 16,24 0-14-16,-24 0 26 0,25 0-14 15,-25 0 3-15,0 0 24 0,0 0-22 16,0-25-46-16,24 25 43 0,-24 0 0 15,0 0 44-15,0 0-2 0,25 0-46 16,-25-25-11-16,25 25 14 16,-25 0 3-16,0 0-7 0,0 0 7 15,0 0 2-15,0 0-24 0,0 0 19 16,0 0 2-16,0 0-4 0,0 0 2 16,0 0-18-16,0 0 25 15,0 0-64-15,0 0 53 0,0 0-3 16,24 0 101-16,-24 0-100 0,0 0-15 0,0 0-4 15,0 0 36-15,0 0 38 16,0 0-96-16,0 0 37 0,0 0 13 0,25 0 55 16,-25 0-59-16,0 0 5 0,0 0 2 15,0 0-23-15,0 0 26 0,0 0-7 16,0 0 0-16,0 0-3 0,0 0 9 16,0 0-9-16,0 0 1 0,0 0 8 15,0 0-9-15,0 0 3 0,0 0-1 0,0 0-33 16,0 0 61-16,0 0-20 0,0 0 38 15,0 0-19-15,0 0-30 0,0 0 1 16,0 0-13-16,0 0-6 0,0 0 27 16,0 0-6-16,0 0 26 15,0-25-28-15,0 25 7 0,0 0-18 0,0 0 17 16,0 0-2-16,0 0 10 0,0-25-4 16,0 25 6-16,0 0-11 0,-25 0-6 15,25 0-10-15,0-24 13 0,0 24-2 16,0-26 6-16,0 26 4 15,0 0 33-15,0-24-33 0,0-1-40 16,0 25-4-16,0 0 20 0,0-25-17 16,0 25 30-16,0 0-128 0,0-25-375 15,-24 25-139-15,24-25-201 0,-25 25-311 0,25 0 30 16</inkml:trace>
  <inkml:trace contextRef="#ctx0" brushRef="#br0" timeOffset="15265.9805">9377 1661 603 0,'0'0'96'0,"0"0"34"16,0 0 55-16,0 0 45 0,0 0 236 15,0 0-234-15,0 0-29 0,0 0-16 16,0 0 0-16,0 0-5 0,0 0 164 0,0 0-153 15,0 0 25-15,0 0-17 16,0 0 88-16,0 0-5 0,0 0 171 0,0 0-262 16,0 26-30-16,0-26-38 15,0 25 69-15,0-25 140 0,0 24-126 16,0-24 15-16,0 24-22 0,0 2-42 0,0-2-9 16,0 26 79-16,0-26-145 15,0 27 38-15,0-1-48 0,0-26 6 0,25 76 52 16,-25-51-81-16,25 1-9 0,-25-1-34 15,0 1 20-15,24-1 9 0,-24 26 48 16,25-25-46-16,-25-26-5 0,0 1-14 16,25 0-10-16,-25 25-14 0,0-50 1 0,0 24 9 15,0-24-5-15,0 0 12 16,0 0 7-16,0 0 54 0,0 0-67 0,0 0 12 16,0 0-27-16,0-24-15 0,0 24 4 15,0 0 9-15,0 0 11 0,0 0-2 16,0 0 1-16,0 0 18 0,0 0-16 15,0 0-5 1,0 0 2-16,0 0 3 0,0 0-2 16,0 0 5-16,0 0 8 0,0 0-42 15,0 0 35-15,0 0-3 0,0 0 5 16,0 0 39-16,0 0-22 0,0 0-7 0,0 0-12 16,0 0 6-16,0 0-30 0,0 0 19 15,25 0-2-15,-25 0 14 0,25 0 10 16,-1 0-27-16,26 24-15 0,-25-24-10 15,0 0 24-15,0 25 2 16,24-25 1-16,-24 0-3 0,0 26-7 0,0-26 7 16,-25 0-3-16,0 24 6 0,0-24 3 15,0 0-4-15,0 24 4 0,0-24-21 16,0 0 19-16,-50 0 17 0,25 25-18 16,-24-25-3-16,-1 26 1 0,25-26 6 15,-25 24 50-15,26-24-70 0,-51 24 9 16,50 2-22-16,1-26 46 0,-1 0-17 0,0 0 3 15,0 24-6-15,25-24 10 0,-25 0-9 16,25 25-1-16,0-25-8 0,25 0-22 16,25 25-102-16,-25-25 42 0,-1 0 6 15,26 0 1-15,-25 0 5 0,0 0 12 16,24 0-56-16,-24 0 76 0,0 24-39 16,0-24 58-16,0 0 19 0,-25 0 41 15,0 26-38 1,0-26 26-16,-25 0-13 0,25 0 4 15,-25 0-18-15,0 25 45 0,0-25 10 16,25 0 9-16,-25 24-28 16,25-24-2-16,0 0-4 0,0 0-1 15,0 24-1-15,0-24-50 0,0 26 40 16,0-26-5-16,0 24 3 0,0-24 48 0,25 51-43 16,-25-27-1-16,0-24-3 0,0 25-4 15,0 0 5-15,0-1-6 0,25 26 5 16,-25-26 33-16,0 2-9 0,0-2-28 15,0 1 1-15,0 25-49 0,25 0 42 16,-25-26 16-16,0-24-8 16,0 24 0-16,0-24 7 15,0 26 9-15,0-1-5 0,0-25 0 0,0 0-3 16,0 24 2-16,0-24-7 0,0 25-1 16,0-25-6-16,0 0 2 0,0 0-25 15,0 25 23-15,0-25-5 0,0 0 25 16,0 0-24-16,0 0 6 0,0 0-5 15,0 0 8-15,0 0-1 0,0 0-2 16,0 0-2-16,0 25-2 0,0-25 3 16,0 25 4-16,0-25-2 0,0 0-1 15,0 0-3-15,0 25 9 0,0-25-6 16,0 0-6-16,0 0-44 0,0 0 46 16,0 0 19-16,0 0-13 0,0 0 40 15,0 0-49-15,0 0-5 0,0 0 18 0,0 0-8 16,0 0-11-16,0 0 61 0,0 0-38 15,0 0 7-15,-25 0-5 0,25 0 1 16,0 25 16-16,0-25-42 0,0 0 27 16,0 0 4-16,0 0 5 0,0 0 0 15,0 0 18-15,0 0-26 0,0 0 2 16,0 0-6-16,0 0-22 0,0 24 21 16,0-24-7-16,0 0 24 0,0 0-27 15,0 25 34-15,0-25-35 0,0 0-66 16,0 26-2-16,0-26-52 0,0 0-61 15,0 0-115-15,0 0-812 0,0 0 266 0,0 0-178 16,0 0-234-16,0 0 6 16,0-26 350-16</inkml:trace>
  <inkml:trace contextRef="#ctx0" brushRef="#br0" timeOffset="17665.955">7095 2232 410 0,'0'0'19'0,"-25"0"3"0,25 0 54 16,0 0-28-16,0 0 20 0,0 0 205 16,0 0-136-16,0 0-28 0,0 0-39 15,0 0-13-15,0 0 42 0,0 0 120 16,0 0-126-16,0 0 12 0,0 0-13 15,0 0-7-15,0 25 115 0,0-25-87 16,0 0 10-16,0 25 6 0,0-25 16 16,0 0 8-16,0 0 144 0,0 0-172 15,0 0 16-15,0 0 10 0,0 0 52 16,0 0 171-16,0 0-218 16,0 0-88-16,0 0-2 0,0 0-10 0,0 0-62 15,0-25-31-15,0 25 36 0,0-49 12 16,0 49 5-16,0-24-26 0,0-2 1 15,0 1 19-15,0 1 12 0,0-26-11 16,0 0-15-16,0 26 4 0,0-2 61 16,0 2-59-16,0-1-4 0,0-1-28 15,0 2 24-15,0-1-1 0,0 0-34 16,0 1 28-16,0-26 6 0,0 26-1 0,0 24 20 16,0-25-10-16,0 25-8 0,0-26 13 15,0 26-1-15,0 0 19 0,0 0-7 16,0-24-24-16,0 24 15 0,0 0-1 15,0 0 3-15,0 0 0 0,0 0 23 16,0 0-2-16,0 0 51 0,0 0 22 16,0 0-45-16,0 0-8 0,0 0 24 15,0 0-35-15,0 0-46 0,0 0 16 16,0 0-7-16,25 0 33 0,-25 0-37 16,0 0 4-16,25 0-70 0,-25 0 81 15,0 0-10-15,24 0 74 0,0 0-79 0,-24 0 5 16,25 0-37-16,1 0 32 0,-26 0 0 15,25 0 9-15,-25 0-9 0,24 0-5 16,1 0 1-16,-25 0 8 0,25 0 15 16,-25 0-19-16,25 24-10 15,0-24-114-15,-25 0 133 0,25 0 37 0,-25 0-46 16,0 0 96-16,24 0-110 0,1 0-61 16,0 0 70-16,-25 0-5 0,25 0 39 15,-1 0-24-15,0 0-6 0,1 0-9 16,-25 0 43-16,25 0-33 0,-25 0 0 15,25 0 11-15,24 0-59 0,-49 0 42 16,25 0 11-16,0 0-5 0,0 0-5 16,1 0 5-16,23 26-10 0,-24-26 20 15,-1 0-10-15,1 0-5 0,0 0 15 0,-1 0-31 16,1 0 16-16,0 0-85 0,0 0 95 16,0 0 1-16,0 0 4 0,-1 0 69 15,1 0-99-15,0 0 15 0,0 0 15 16,0 0-15-16,-1 0-8 0,1 0 8 15,0 0 15-15,0 0 109 0,-25 0-68 0,25 0-56 16,24 0-61-16,-49 0-10 0,25 0 92 16,0 0-16-16,0 0-5 15,0 0-22-15,-1 0 27 0,1 0 6 0,-25 0-12 16,25 0 22-16,0 0 0 16,-25 0 7-16,25 0-13 0,0 0-25 15,-25 0-13-15,24 0 13 16,-24 0 24-16,25 0-27 0,0 0 2 0,0 0 1 15,-25 0-51-15,25 0 33 0,-1 0-19 16,-24 0-18-16,50 0 65 0,-50 0 1 16,25 0 30-16,-25 0-25 0,25 0-11 15,0 0 4-15,-25 0 16 16,24 0 0-16,1 0-9 0,-25 0-18 16,0 0 22-16,25 0-11 0,0 0-3 15,0 0 30-15,-25 0-26 0,24 0 19 0,-24 0-24 16,25 0 4-16,0 0 6 0,0 0-78 15,0 0 108-15,-25 0-40 0,25 0 36 16,-1 0-81-16,1 0-60 0,-25 0 112 16,25 0-27-16,-25 0-32 0,25 0 48 15,-25 0-22-15,0 0 75 0,25 0-31 16,-25 0-10-16,0 0 3 0,0 0-29 16,0 0 82-16,0 0-44 0,0 0-33 15,24 0-19-15,-24 0 46 0,0 0-16 16,0 0-14-16,0 0 35 0,0 0-9 15,0 0 8-15,0 0-12 0,0 0-9 0,0 0 31 16,0 0 0-16,0 0-9 16,0 0-7-16,0 0-7 0,0 0 4 0,0 0 0 15,0 0-2-15,25 0 3 0,-25 0 10 16,0 0-23-16,0 0-71 0,0 0 85 16,25 0 26-16,-25 0-13 0,0 0 92 15,0 0-75-15,0 0 24 0,0 0-29 16,0 0-5-16,0 0-36 0,0 0 5 0,0 0 44 15,0 0 47-15,0 0 46 0,-25 0-136 16,25 0 18-16,0 0-35 0,-25 0-175 16,25 0-31-16,0 0-257 0,0 0-194 15,-24 0-308-15,24 0 50 0</inkml:trace>
  <inkml:trace contextRef="#ctx0" brushRef="#br0" timeOffset="19442.97">9700 3671 429 0,'0'0'-9'0,"0"0"98"0,0 0 74 0,0 0 22 16,0 0 125-16,0 0 174 0,0 0-275 16,0 0-24-16,0 0-33 0,0 0-32 15,0 0 10-15,0 0 92 0,0 0-101 16,0 0 1-16,0 0 22 0,0 0 11 15,0 0 5-15,0 0 151 0,0 0-183 16,0 0-5-16,0 0 2 0,0 0 21 16,0 0 4-16,0 0 93 0,24 0-157 15,-24 0-7-15,0 0-20 0,25 0-10 16,0 0 6-16,0 0-40 0,-25 0-15 16,25 0 0-16,-25 0 1 0,24 0 4 0,26-25-10 15,-25 25 5-15,-25 0 0 0,48 0 24 16,-23 0-24-16,0 0 0 0,25 0-10 15,-25 0 25-15,-1 0-10 0,27 0-11 16,-26 0 6-16,49 0-5 0,-25 0-11 16,-24 0 16-16,0 0-15 0,24 0 19 15,-24 0 28-15,25-25-32 0,-1 25-39 16,-24 0 23-16,0 0 11 0,0 0 15 16,0 0-14-16,24 0 4 0,-24 0 0 0,-25-24 132 15,25 24-122-15,0 0 0 16,24 0-82-16,-24 0 72 0,0 0 1 15,0 0-2-15,0 0-4 0,-1 0-14 0,26 0 19 16,-25 0 0-16,0 0 15 16,-1 0-15-16,1-25 0 0,0 25-5 0,25 0-30 15,-25 0 40-15,-1 0 11 0,1 0-12 16,-25 0-4-16,50 0-20 0,-25-26 25 16,-25 26 43-16,24 0-53 0,1 0 58 15,-25 0-43-15,25 0-9 0,-25 0 5 16,0 0-6-16,0 0-5 0,0 0-18 15,0 0 9-15,0 0 34 0,0 0 75 0,0 0-85 16,0 0-10-16,0 0 13 0,0 26-74 16,0-26 61-16,0 0-18 0,0 0-3 15,0 0-87-15,0 0-583 0,0 0 54 16,0 0-236-16,0 0-34 0,0 0 55 16,0 0 237-16</inkml:trace>
  <inkml:trace contextRef="#ctx0" brushRef="#br0" timeOffset="20705.1034">11386 3373 383 0,'0'0'4'0,"0"0"2"0,0 0-16 16,0-24 25-16,0 24-3 0,0 0 110 0,0-26-93 15,0 26 8-15,-25-24-10 16,25 24-4-16,0 0 20 0,0 0 46 16,0 0 43-16,0 0 162 0,0 0-130 15,0 0 7-15,0 0 24 0,0 0 11 16,0 0 164-16,0 0-196 0,0 0 6 16,0 0-16-16,0 0 18 0,0 0-8 15,0 0 117-15,0 0-141 0,0 0 4 0,0 0 31 16,0 0 12-16,0 0 150 15,0 0-222-15,0 0 7 0,0 0-29 16,0 0-38-16,0 0-4 0,0 0 13 16,0 0-23-16,0 0-48 0,0 50 76 15,0-50 14-15,0 24 34 0,0 1 295 0,0 0-260 16,0 0 11-16,0 0-29 0,0 48 279 16,0-47-355-16,0-1 16 15,0 24 75-15,0-24-105 0,0 0-18 16,0 0-20-16,0-25 3 0,25 25-16 15,-25-25 1-15,0 0-12 0,0 0 8 16,0 0 11-16,0 0-18 0,0 0-38 16,0 0 14-16,0 0-37 0,0 0-18 15,0 0-93-15,0 0-395 0,0 0 199 0,0 0 24 16,0 0-212-16,0 0-173 0,0 0-123 16,25 0-1123-16,-25 0 1304 0,0 0 224 15</inkml:trace>
  <inkml:trace contextRef="#ctx0" brushRef="#br0" timeOffset="21610.6445">11510 3275 532 0,'0'0'62'0,"0"0"90"0,0 0 87 16,0 0 21-16,0 0 248 0,0 0-314 15,0 0-2-15,0 0-28 0,0 0-11 16,0 0-46-16,0 0 141 0,0 0-115 16,0 0 61-16,0 0-9 0,0 0 34 15,0 0 37-15,0 0 212 0,0 24-185 16,0-24-115-16,0 0-35 0,0 0-13 16,25 24-53-16,-25-24 20 0,0 26 7 15,0-2 17-15,0-24 99 0,0 25-65 16,0 25 161-16,0-25-153 0,25 24 1 15,-25-25-14-15,0 2-6 0,25 23 59 16,-25-24-130-16,24 50 36 16,-24-75-81-16,0 25-1 0,0-25 0 0,0 25-4 15,25-1 0-15,-25-24-14 0,0 0-6 16,0 0-10-16,0 25-93 0,0-25-5 16,0 0-310-16,0 0 178 0,0 0-104 15,0 0-155-15,0 0-150 0,0-25-884 16,0 25 795-16,0-24 29 0,0 24 78 15,0-25 136-15</inkml:trace>
  <inkml:trace contextRef="#ctx0" brushRef="#br0" timeOffset="24389.1924">7293 4589 512 0,'0'0'42'0,"0"0"47"0,0 0 59 0,0 0 38 16,0 0 200-16,0 0-227 0,0 0-26 15,0 0 9-15,0 0 12 0,0 0 17 16,0 0 155-16,0 0-187 0,0 0 1 16,0 0 39-16,0 0 35 0,0 0 28 15,0 0 172-15,0 0-263 0,0 0-3 16,0 0-13-16,0 0 42 0,0 0 199 15,0 0-228-15,-25 0-71 0,25 0-38 16,-24 0 8-16,24 0-26 0,-25 0-92 16,-1 24 71-16,26-24 0 0,-25 0 80 15,25 0-75-15,-48 0 10 0,48 0-31 16,-25 26 26-16,0-26 16 0,0 0 5 0,0 0-16 16,-24 0 12-16,24 25-25 15,0-25 8-15,0 0-8 0,0 0 9 0,-24 24-16 16,24-24 2-16,0 0 25 0,0 0-21 15,0 0-6-15,1 0 8 0,-1 25-72 16,0-25 31-16,0 0 38 0,0 0 0 0,1 25 5 16,-26-25 48-16,25 0-53 15,0 0 62-15,0 0-77 0,1 0 20 16,-1 0-11-16,-25 0-20 0,25 0 20 0,1 0 6 16,-1 0 1-16,0 0-7 0,-25 0-20 15,25 0 20-15,1 0-5 0,-1 25 11 16,0-25 5-16,25 0-25 0,-50 0 30 15,26 0-16-15,-1 0 30 0,0 0-34 16,25 0 8-16,-50 0 13 16,50 0-7-16,-25 25-10 0,25-25-43 15,-24 0 25-15,24 0 18 0,0 0 35 16,-25 0-24-16,25 0-15 0,0 0-56 16,0 0 51-16,0 0 9 0,0 0 2 15,0 0-2-15,0 0 16 0,0 0-20 16,0 0-1-16,0 0-36 0,0 0-108 15,25 0-538-15,-25 0 105 0,0 0-202 0,0 0-71 16,0 0 31-16,0 0 208 16</inkml:trace>
  <inkml:trace contextRef="#ctx0" brushRef="#br0" timeOffset="25065.7618">5854 4589 534 0,'0'0'30'0,"0"0"38"16,0 0 34-16,0 0 309 0,0 0-190 0,0 0 58 15,0 0-33-15,0 0 5 0,0 0 7 16,0 0 205-16,0 0-238 0,0 0 6 16,0 0-6-16,0 0 438 15,0 0-487-15,0 24-1 0,0-24 191 16,0 0-234-16,0 0-7 0,0 26-12 16,0-26 23-16,0 25 21 0,0 24 191 0,0-49-182 15,0 25-16-15,25 25-69 0,-25-26 66 16,0 50 86-16,0-49-117 15,0 25-57-15,24-25-10 0,-24 24-24 16,0 1 27-16,0 0-61 16,25-25 5-16,-25-1-12 0,0-24-73 0,0 0-126 15,0 0-172-15,0 0-130 0,0 0-1186 16,0-24 600-16,0 24-46 0,0-25 289 16,0-1 222-16</inkml:trace>
  <inkml:trace contextRef="#ctx0" brushRef="#br0" timeOffset="25642.9421">5655 4589 506 0,'0'-24'6'0,"0"24"23"0,0 0 109 15,0 0 38-15,0 0 23 0,0 0 81 16,0 0 53-16,-25 0 240 0,25 0-309 0,0 24 4 15,0 0 685-15,0-24-634 16,0 26-66-16,0-26 21 0,0 25-12 16,0-1 93-16,0 1-212 0,0 25 3 15,25-25 24-15,-25-1 37 0,0 50 94 16,25-23-164-16,-25-2-23 0,0-24-26 16,0 25 42-16,0-26-81 0,0 26-18 15,0-25-42-15,0-25 2 0,25 24-6 16,-25-24-18-16,0 25-232 0,0-25-15 0,0 0-123 15,0 0-1567-15,-25 0 1086 16,25-25 13-16,-25 25 58 0,25-24 173 16</inkml:trace>
  <inkml:trace contextRef="#ctx0" brushRef="#br0" timeOffset="26211.9623">5606 4886 509 0,'0'0'13'0,"0"0"14"0,0 0 225 16,0 0-78-16,0 0 14 15,24 0-25-15,-24 0-1 0,0 0 95 16,0 0-142-16,0 0 31 0,0 0-55 0,0 0-8 16,0 0 9-16,0 0 62 0,0 0-77 15,0 0 0-15,0 0 21 0,0 0 34 16,-24 0 183-1,24 0-139-15,0 0 9 0,0 0 8 0,0 0 41 16,-25 0-22-16,0 0 220 0,25 0-272 0,-25 0 3 16,25 0-40-16,-25 0-6 0,1 0-14 15,-1 25 72-15,0-25-136 0,-24 0 59 16,25 0-29-16,-2 0 45 0,-74 26 47 16,51-26-79-16,-1 0-60 0,0 0 65 15,-23 0-88-15,-51 0 9 0,74 0-23 16,-25 0 46-16,26 0-35 0,-25 24 4 0,24-24-3 15,-74 0-1-15,74 0 4 0,-24 0 0 16,24 25-12-16,26-25 9 0,-51 0-2 16,50 0 3-16,0 0 8 0,25 0-9 15,-24 0-8-15,24 25-21 0,0-25-159 16,0 0 4-16,0 0-49 0,0 0-131 16,0 0-213-16,0 0-137 0,49-25-1175 15,-24 0 1077-15,0 25 215 0</inkml:trace>
  <inkml:trace contextRef="#ctx0" brushRef="#br0" timeOffset="28193.9538">7714 7293 670 0,'0'0'133'0,"0"0"0"16,0 0 51-16,0 0-14 0,0 0 4 0,0 0-20 15,0 0 101-15,0 0-125 0,0 0-7 16,0 0-9-16,0 0 40 16,-25 0 118-16,25 0-139 0,0 0 8 0,0 0 9 15,-25 0 37-15,25 0 1 0,0 0 221 16,-24 0-227-16,24 0 35 0,0 0-38 16,-25 0-37-16,25 0 44 0,-25 0-142 15,25 0-12-15,-25 0 4 0,0 0-57 16,25 0 22-16,-48 0 5 0,23 0 15 15,0 0-15-15,0 0 16 0,1 0 5 16,-1 0 15-16,-25 0 62 0,0 0-62 16,26 0-36-16,-1 0 35 0,-1 25-4 15,-47-25 42-15,23 0-54 0,25 0 19 16,-25 0-40-16,26 0 10 0,-26 0-17 0,-24 0-85 16,24 0 93-16,25 24-11 15,-25-24 58-15,-49 0-11 0,50 0-58 16,24 0-17-16,-50 0 24 0,50 0 9 15,1 0-5-15,-1 0 10 0,-25 0-9 16,1 0 14-16,24 0-14 0,-25 0 18 16,25 0-18-16,0 0 5 0,1 0 9 15,-51 0-48-15,50 0 24 0,1 0-5 16,-1 0 19-16,0 0 23 0,-50 0-13 16,51 0-20-16,-1 0-22 0,0 0-20 0,0 0 49 15,-24 0 3-15,-1 0 62 0,25 0-62 16,0 0-4-16,0 0-18 0,1 0 11 15,-26 0 7-15,25 0-2 0,0 0 12 16,25 0-1-16,-24 25 1 0,-1-25 3 16,0 0 1-16,1 0 0 0,24 0-13 15,-25 0-19-15,1 0 13 0,-27 0 23 16,26 0-10-16,0 0-77 16,0 0 22-16,1 0 51 0,24 0 15 15,-25 0 24-15,-25 0 19 0,50 0-53 16,-25 0-13-16,0 0 3 0,2 0 2 15,-2 0-1-15,-25 0 16 0,50 0-16 0,-25 0 5 16,1 0-6-16,-1 0 14 0,-25 25-8 16,50-25 5-16,-25 0-1 0,25 0 5 15,-24 0-5-15,24 0-4 0,-26 0-3 16,1 0 3-16,25 0-5 0,0 0 1 16,-25 0 17-16,1 0 18 0,24 0-22 15,-25 0-3-15,25 0 18 0,-24 0-20 16,-1 0 0-16,0 0-21 0,0 25 22 15,25-25-10-15,-25 0 5 0,25 0-9 16,-24 0 6-16,-1 0 7 0,25 0 5 16,0 0 0-16,0 0-9 0,-25 0-1 15,25 0-3-15,0 0 0 0,-25 0 0 0,25 0 4 16,0 0-46-16,-25 0 64 0,25 0-9 16,-25 0 63-16,25 0-39 15,0 0-37-15,-24 0 39 0,24 0 11 0,-25 0 7 16,25 0-69-16,0 0 27 0,0 0 4 15,0 0 53-15,0 0-53 0,0 0-13 16,0 0-5-16,0 0-21 0,0 0 6 0,0 0-39 16,0 0-7-16,0 0-28 15,25 0-76-15,-25 0-121 0,0 0-796 16,0 0 383-16,0 0-182 0,0 0 148 0,0 0 45 16,0 0 191-16</inkml:trace>
  <inkml:trace contextRef="#ctx0" brushRef="#br0" timeOffset="30179.945">11560 3546 703 0,'0'0'116'0,"0"0"59"0,0 0 42 16,0 0 27-16,0 0-12 0,0 0 322 15,0 0-427-15,0 0 148 16,0 0-129-16,0 0 32 0,0 0 0 16,0 0-9-16,25 0-4 0,-25 0 71 15,24 0-142-15,-24 0-23 0,0 0-16 16,0 26 2-16,25-26-6 15,-25 0-17-15,25 0 3 0,-25 0 46 0,25 0-44 16,-25 0-8-16,50 0 22 0,-26 0-49 16,1 0-4-16,0 0 44 0,0 0-89 15,24 0 79-15,1-26-1 0,-25 26 55 0,25 0 13 16,-1 0-3-16,1 0-22 0,49 0-27 16,-49 0-38-16,-1-24-20 0,26 24 28 15,-27 0-25-15,27 0-4 0,50-24 3 16,-75 24-8-16,24-25 0 0,-1 25-20 15,2 0 13-15,49-25-18 16,-74 0 38-16,-1 25-8 0,1 0-14 0,0 0 11 16,-1-25-6-16,1 25 31 0,-25 0 10 15,-1 0-76-15,1-25 58 0,-25 25 6 16,25 0 14-16,-25 0 81 0,0 0-80 16,0 0-54-16,0 0 45 0,0 0-1 15,0 0-15-15,0 0 58 0,0 0-53 16,25 0 5-16,-25 0-51 0,0 0 51 15,25 0-21-15,-25 0 6 0,0 0 1 0,0 0-6 16,0 0 10-16,0 0 5 0,0 0-31 16,0 0 31-16,0 0-25 0,0 0-27 15,0 0-160-15,0 0-785 0,0 0 148 16,0 0-135-16,0 0 218 0</inkml:trace>
  <inkml:trace contextRef="#ctx0" brushRef="#br0" timeOffset="32277.9417">12824 1489 1109 0,'0'0'152'0,"0"0"67"16,0 0 464-16,0 0-380 0,0 0 7 16,0 0 28-16,0 0 26 0,0 0 22 15,0 0 216-15,0 0-384 0,0 0-58 16,0 0 64-16,0 0-82 0,0 0 220 16,0 0-210-16,0 24 140 0,25-24-76 0,-25 25-4 15,0 0 4-15,25 25 40 16,-25-26-130-16,0 26-25 0,25-25-11 0,-25 23 0 15,25 52 82-15,-25-76-76 0,0 27-7 16,25-27-12-16,-25 2-8 0,0-2-51 16,24 26 33-16,-24-25-36 0,0-25-38 15,0 0 35-15,25 25 0 0,-25-25 82 16,0 0-75-16,0 0 0 0,0 0-27 16,0 0 16-16,0 0-11 0,0-25-11 0,0 25 13 15,0 0 4-15,0 0 6 0,0 0 3 16,0 0-4-16,0 0-4 0,0 0 1 15,0 0-4-15,0 0 3 16,0 0 4-16,0 0-2 0,0 0 9 16,0 0-12-16,0 0-1 0,0 0 6 15,0 0-6-15,0 0 1 0,25 0 19 16,-25 0-33-16,0 0 7 0,25 0-12 16,0 0-16-16,-1 0 43 0,1 0-10 15,0 0 37-15,0 0-19 0,0 0-25 16,0 25-1-16,-1-25-17 0,1 0 20 15,0 0 2-15,-25 0-24 0,0 0 18 16,25 24 3-16,-25-24 6 0,0 0 1 16,0 0 5-16,-25 0-5 0,25 0 3 0,-50 25-15 15,26-25 12-15,-1 26 0 0,0-26-20 16,0 0 18-16,-49 24-29 0,24 0 86 16,25 1-50-16,0-25 38 0,-74 25-102 15,99 0 29-15,-25-25 46 16,0 0-15-16,25 0-5 0,0 0 13 15,0 24-15-15,0-24-35 0,25 0-26 16,0 0-173-16,25 0 89 0,-25 0-22 16,-1 0-4-16,26 0-45 0,24 0-159 15,-49 0 225-15,0 0 58 0,25-24 29 16,-25 24 2-16,-25 0 53 0,24 0 8 0,1 0 50 16,-25 0-64-16,0 0 22 15,0 0 9-15,0 0 67 0,-25 24-42 0,25-24 6 16,-24 0 6-16,-26 25 50 15,25-25-81-15,25 0-19 0,-25 0 15 16,25 0 14-16,0 0-18 0,0 0-2 16,-25 25-4-16,25-25 5 0,0 0-31 15,0 0 27-15,0 0 1 0,0 0-2 16,0 0 35-16,25 25-37 0,-25-25-8 0,0 25 7 16,0-25 12-16,0 0 12 0,0 24 2 15,0 2 45-15,0-2-37 0,0 1 8 16,0 0-27-16,0 0-2 0,0 0 5 15,0 24 24-15,0-23-2 0,0-2-2 16,0 25-2-16,0 75 134 16,0-99-136-16,0 0 2 15,0-1 0-15,0 2-35 0,0-1 47 16,0-1-39-16,25 0 23 0,-25-24-33 16,0 26-7-16,0-2 15 0,0 1-7 15,0-25 36-15,0 26-43 0,0-26-9 16,0 0 15-16,0 24-3 0,0-24-1 15,0 0 1-15,0 0-26 0,0 0 46 16,0 0-22-16,0 50 5 0,0-50-6 0,0 0 2 16,0 0-1-16,0 0-10 0,0 24 1 15,0-24-3-15,0 0-4 0,0 0 8 16,0 0-16-16,0 0 23 0,0 0 11 16,0 0-4-16,0 0 10 0,0 0-3 15,0 0 46-15,0 26-42 0,-25-26 0 0,25 0-57 16,0 24 60-16,0-24-5 15,0 0-11-15,0 0-3 0,0 24 9 16,0-24 8-16,0 0-1 0,0 0 3 0,0 0 12 16,0 0-18-16,0 0 5 15,0 0 15-15,0 0 11 0,0 0 65 0,0 0-58 16,0 0-1-16,0 0-18 0,0 0-7 16,0 0-3-16,0 26-19 0,0-26 0 15,0 0-3-15,0 24-20 0,0-24 35 16,0 0 16-16,0 0-12 0,0 0-10 15,0 0 10-15,0 0 12 0,0 0 26 16,0 0-21-16,0 0-21 0,0 0 9 0,0 0-6 16,0 0-14-16,0 0-1 15,0 0 0-15,0 0 0 0,0 0 0 0,0 0 0 16,0 0 0-16,0 0 0 0,0 0 0 16,25 0 0-16,-25 0 0 0,0 0 0 15,0 0-29-15,0 0-3 0,0 0-36 16,0 0 12-16,0 0-7 0,0 0-48 15,0 0-3-15,0 0-55 0,0 0-108 16,0-24-128-16,0 24-178 0,0 0-1314 16,0 0 526-16,25 0 83 0,-25 0 344 15</inkml:trace>
  <inkml:trace contextRef="#ctx0" brushRef="#br0" timeOffset="34605.9564">13197 3448 478 0,'-25'-25'18'0,"25"25"41"0,0 0 50 16,0 0 31-16,0 0 309 0,0 0-201 15,0 0 17-15,0 0-60 0,-25 0-11 16,25 0 178-16,0 0-162 0,0 0-1 15,0 0 9-15,0 0 16 0,0 0-33 0,0 0 180 16,0 25-213-16,0-25 34 16,0 0-30-16,0 0 5 0,0 25-5 15,0-25 75-15,0 25-144 0,0-1-9 0,0 0-60 16,25 2 46-16,-25 23 131 0,25-24-64 16,-25 0-44-16,0 25-8 15,0-25-16-15,25 24 47 0,-1 51 78 0,-24-51-103 16,0 0-46-16,25 1-1 0,-25 0 8 15,25 49 59-15,-25-49-65 0,0-1-8 16,0-24-5-16,25 25-4 0,-25-25-2 16,0 50 18-16,0-52-47 0,25 3 6 15,-25-2 10-15,0-24 0 0,0 50 21 16,24-50-40-16,-24 24-5 0,0-24-2 0,0 0 3 16,0 26-4-16,0-26 7 0,0 0 0 15,0 25-1-15,0-25 16 0,0 0-19 16,0 24 2-16,0-24-20 0,0 0 20 15,0 0-2-15,0 0 3 0,0 0-1 16,0 0 4-16,0 0-6 0,0 0 2 16,0 0 0-16,0 0 0 0,0 0 4 15,0 0-3-15,0 0-3 0,0 0 0 16,0 0 2-16,0 0 2 0,0 0 2 0,0 0 27 16,0 0-35-16,0 0 10 15,0 0-38-15,0 0 2 0,0 0 23 0,0 0 33 16,0 0-28-16,0 0 0 0,0 0-2 15,0 0 3-15,0 0-3 0,0 0 4 16,0 0-2-16,25 0-8 0,0 0 2 16,-25 0 6-16,25 0 4 0,-25 0 8 15,25 0-12-15,0 0-8 0,-1 0-1 16,1 25 3-16,0-25 4 0,-25 0-4 16,0 0 4-16,25 25-52 0,-25-25 45 15,0 0 1-15,0 0-10 0,0 25 66 16,0-25-45-16,-25 0 14 0,25 0-19 15,-25 0 0-15,0 0 3 0,1 0 13 16,-26 25-3-16,0-25-10 0,25 0-13 0,1 24 13 16,-26-24-3-16,25 26 5 0,-24-2-26 15,49 0 23-15,-25-24 0 0,0 25 1 16,25-25 21-16,0 26-19 0,0-26-5 16,0 24-14-16,0-24-18 0,0 0-47 15,25 0-47-15,24 0-124 0,-24 0 110 16,0 0 62-16,0 0-84 0,0-24 20 15,49 24-46-15,-49 0 168 16,0 0 17-16,0 0 4 0,-1 0-20 0,-24 0 32 16,25 0 7-16,-25 0 9 0,0 0 3 15,0 0 18-15,0 0 27 0,0 24 105 16,0 1-134-16,0-25 39 0,0 0 0 0,0 0-24 16,-25 25 3-16,1-25 8 0,24 0-43 15,0 24 24-15,0-24-49 0,0 0-17 16,0 0 44-16,0 26 23 0,0-26-7 15,0 24 10-15,0-24-1 0,0 24-5 16,0 2-12-16,0-1-27 0,0-1-21 16,0 1 6-16,0 0 7 0,24 49 3 0,-24-48 0 15,0 23 1-15,0-23 5 0,0 22 17 16,0 2 28-16,0 24 68 0,0-49-59 16,0 25-6-16,0-2 20 0,0-22-18 15,25 48 109-15,-25-24-122 0,0-1 4 16,25-23-6-16,-25 23-29 0,0-23-20 15,25 48-69-15,-25-50 75 0,0 26 3 16,25-26 32-16,-25 2-36 0,0 47 3 16,0-73-28-16,24 26 35 0,-24-2 8 15,0 1 4-15,0 24 24 0,0-49-27 16,0 26 3-16,25-26-4 0,-25 25-8 16,0-1-5-16,0 2-8 0,0-26 2 15,0 0-2-15,0 24-1 0,0-24-34 0,0 25 32 16,0-25-4-16,0 0 10 15,0 25-2-15,0-25-2 0,0 0 5 0,0 0 26 16,0 25-31-16,0-25 0 0,0 0 0 16,0 0 0-16,0 25 0 0,0-25 0 15,0 0 0-15,0 0 0 0,0 24 0 16,0-24 0-16,0 0 0 0,0 25 0 16,0-25 0-16,0 0 0 0,0 0 0 15,0 0-9-15,0 0 9 0,0 0 0 0,0 0 0 16,0 0 9-16,0 0-9 15,0 0-27-15,0 0 27 0,0 0 0 0,0 0 0 16,0 0 27-16,0 0-27 16,0 0 0-16,0 0 0 0,0 0 0 15,0 0 0-15,0 0 0 0,0 0 0 0,0 0 0 16,0 24 0-16,0-24 0 0,0 0 0 16,0 0 0-16,0 0 0 0,0 0 0 15,0 26 0-15,0-2 0 16,0-24 0-16,0 0-20 0,0 0 20 15,25 0-28-15,-25 24 39 0,0-24-34 16,0 0 20-16,0 0 4 0,0 26-7 16,0-26-16-16,0 0-26 0,0 0 39 15,0 0 6-15,0 25 2 0,0-25-4 16,0 0 11-16,0 0 0 0,0 24-5 16,0-24 16-16,0 0-16 0,0 25-11 15,25-25-36-15,-25 0 20 0,0 0-8 16,0 0-13-16,0 0-22 0,25 25-88 15,-25-25 24-15,0 0 39 0,0 0-20 16,0 0 17-16,0 0 44 0,25 0-70 16,-25 0 81-16,0 0 11 0,0 0 7 15,0 0-5-15,0 0-15 0,0 0 19 16,-25 0-16-16,25 0-24 0,0 0-37 16,0 0-45-16,0 0-278 0,0 0 74 15,0 0-6-15,0 0-163 0,0 0-221 0,25 0-1221 16,-25 0 994-16,0 0 284 15</inkml:trace>
  <inkml:trace contextRef="#ctx0" brushRef="#br0" timeOffset="36070.7005">10145 7095 1108 0,'0'0'110'0,"0"0"91"0,0 0 44 0,0 0 69 16,0 0-46-16,-25 0 224 0,25 0-267 15,0 0-13-15,0 0-43 0,0 0 8 16,0 0 26-16,0 0-119 16,25 0-24-16,-25 0-37 0,26 0 15 15,-26 0-9-15,25 0 6 0,0 0-7 16,24 0 3-16,-24 0-28 0,-1 0 3 15,1 0-2-15,24 0 5 0,1-25 53 16,-25 25-20-16,24 0 5 0,-24 0-42 0,25 0-13 16,-25-25 10-16,49 25-1 0,-24-25-10 15,49 1 0-15,-49 24-6 16,-25-26 16-16,-1 26-2 0,26 0 8 16,0 0 50-16,-1 0-58 0,-24-24-6 15,25 24-9-15,-25 0 15 0,24 0 11 16,26-25 1-16,49 25-26 15,-50 0 36-15,-49-25-24 16,25 25 0-16,-26 0 2 0,51 0 1 16,-50 0 5-16,0 0-1 0,49 0-19 15,-49 0 5-15,0 0-7 0,-1 0 21 16,51 0 25-16,-50 0 8 0,0 0-50 16,-1 0 34-16,26 0-54 15,-25 0 9-15,49 0 4 0,-49 0 15 0,0 0 26 16,25-25 6-16,-26 25 17 0,1 0 55 15,25 0 0-15,-26 0-63 0,25 0-17 16,-49 0-12-16,25 0-3 0,25 0-8 16,-26 0-3-16,2 0 13 0,-1 0-11 15,25 0 9-15,-25 0 9 0,24 0-3 16,-24 0 45-16,-1 0 12 0,1 25 17 0,-1-25-11 16,26 0-70-16,0 0 77 0,-25 0-52 15,-1 0 9-15,1 0-16 0,25 25 30 16,-25-25-46-16,-1 0 26 15,1 0-46-15,0 0 25 0,0 0-10 16,0 0-26-16,-25 0 31 0,25 0-19 16,24 0 34-16,-24 0-30 0,0 0 10 15,-25 0 4-15,25 0-23 0,-1 0 24 16,1 0-10-16,0 0 16 0,-25 0-11 16,25 0 4-16,0 0 1 0,0 0 24 15,-25 0-33-15,24 0-1 0,-24 0 5 0,25 0-29 16,0 0 52-16,-25 0-28 0,25 0-11 15,-25 0-7-15,25 0-31 0,-25 0-14 16,24 0 83-16,-24 0 67 0,0 0 24 16,0 0-110-16,0 0 4 0,0 0-41 15,0 0 55-15,0 0-9 0,0 0-14 16,0 0 13-16,0 0-9 0,0 0 6 16,0 0 4-16,0 0 0 0,0 0 4 15,0 0-3-15,0 0-1 0,0 0 9 0,0 0-9 16,0 0-38-16,0 0 19 15,0 0 14-15,25 0 33 0,-25 0-28 0,0 0-45 16,25 0 40-16,-25 0 0 16,0 0 16-16,0 0-52 0,0 0 36 15,0 0-21-15,0 0-11 0,0 0-18 0,0 0-497 16,-25 0 9-16,25 0-159 0,-25-25-209 16,25 25-29-16</inkml:trace>
  <inkml:trace contextRef="#ctx0" brushRef="#br0" timeOffset="38288.4223">9278 1613 632 0,'0'0'40'16,"0"0"-19"-16,0 0 170 0,0 0 106 15,0 0-6-15,0 0 281 0,0 0-420 16,0 0 0-16,0 0-14 0,0 0 6 15,0 0-20-15,0 0 65 0,24 0-134 16,-24 0-21-16,0 0-16 0,0 0-10 0,25 0 6 16,0 0-21-16,-25 0 17 15,0 0-3-15,25 0-7 0,-25-26 8 16,25 26-22-16,0 0 10 0,-25 0 3 16,24 0 25-16,1 0-24 0,0 0 4 15,0 0-16-15,0 0 9 0,-25 0 5 0,24 0-25 16,1 0 12-16,25 0 18 0,-25 0-45 15,0 0 41-15,-1 0-46 0,1 0 18 16,0 0 99-16,25 0-66 0,-50 0 29 16,24 0-52-16,1 0 18 0,0 0 1 15,25 0 81-15,-27 0-58 0,2 0 13 16,0 0-40-16,0 0 24 0,0 0-13 0,24-24 0 16,-24 24 21-16,1 0 13 0,-1 0 9 15,0 0-12-15,24 0-13 0,0 0 61 16,-24 0-20-16,0 0 37 15,-1 0-4-15,1 0 12 0,25 0 86 16,-50 0-175-16,25 0-9 0,-1 0-13 0,1 0-38 16,0 0 53-16,25 0-33 0,-1 0 9 15,-24 0 48-15,0 0-40 0,0 0 101 16,0 0-88-16,49 0 38 0,-49 0-21 16,0 0 67-16,0 0-14 0,-1 0-28 15,26 0 24-15,-50 0-53 0,25 0 127 0,0 0-150 16,24 0-102-1,-24 0 107-15,-25 0-5 0,25 0-6 16,25 0-38-16,-26 0 32 0,1-25 0 0,-25 25 16 16,25 0-19-16,25 0 5 0,-26 0-2 15,-24 0 30-15,25 0-29 0,0 0 21 16,0 0-16-16,0 0 18 0,0 0-35 16,-1 0 17-16,-24 0-7 0,25 0-14 15,0 0 14-15,0 0-36 0,-25 0 53 0,25 0-31 16,-1 0-55-16,-24 0 82 15,25 0 6-15,0 0 109 0,0 0-121 16,-25 0 16-16,25 0 56 0,0 0-90 16,-1 0 23-16,1 0-71 0,-25 0 55 15,25 0 6-15,0 0 16 0,0 0-11 0,-1 0-5 16,-24 0-6-16,25 0 11 0,0 0 4 16,0 0 1-16,0 0-16 0,0 0-25 15,-1 0 36-15,1 0-16 0,-25 0 16 16,25 0 47-16,0 0-47 0,0 0 11 15,-25 0-31-15,24 0 26 16,1 0 122-16,0 0-140 0,-25 0 80 16,50 0-264-16,-50 0 154 0,0 0-85 15,25 0 62-15,-25 0 38 0,24 0 6 16,1 0 156-16,-25 0-130 0,0 0 0 0,25 0 0 16,-25 0-79-16,25 0 80 0,-25 0 4 15,24 0-14-15,-24 0-13 0,24 0 25 16,-24 0-13-16,25 0 39 0,0 0-22 15,-25 0-13-15,25 0-9 0,-25 0 11 16,25 0-19-16,-25 0 23 0,24 0-14 16,-24 0-28-16,26 0 32 0,-26 0-20 15,25 0 88-15,-25 0-49 0,25 0-14 16,-25 0-21-16,0 0 2 0,0 0 11 16,25 0 18-16,-25-25-2 0,0 25-87 15,25 0 74-15,-25 0-4 0,0 0 66 0,24 0 125 16,-24 0-172-16,0 0-67 15,25 0-51-15,-25 0 115 0,0 0 9 0,25 0-9 16,-25 0-12-16,0 0 11 0,24 0 5 16,-24 0-2-16,25 0-4 0,-25 0 0 15,0 0 5-15,24 0 1 0,-24 0-2 16,0 0-9-16,25 0 19 0,-25 0 0 16,0 0 2-16,25 0-15 0,-25 0 15 15,0 0 42-15,0 0-75 0,0 0 19 0,0 0 10 16,0 0 15-16,0 0 33 15,25 0-114-15,-25 0 30 0,0 0 13 0,0 0-23 16,0 0-110-16,0 0-113 16,0 0-595-16,0 0 339 0,0 0-306 0,0 0 36 15,0 0 68-15</inkml:trace>
  <inkml:trace contextRef="#ctx0" brushRef="#br0" timeOffset="39865.7265">13246 3349 432 0,'0'0'69'16,"0"0"70"-16,0 0 83 0,0 0-24 16,0 0 89-16,0 0 198 15,0 0-242-15,0 0-12 0,0 0-15 0,0 0 9 16,0 0 30-16,0 0 236 0,0 0-251 0,-24 0-51 15,24 0-9-15,0 0-9 16,0 0-33-16,0 0 132 0,0 0-185 0,0 0-31 16,0 0 3-16,0 0 20 0,24 0 138 15,1 0-170-15,-25 0-9 0,25 24-14 16,-25-24-36-16,25 0 35 0,0 0-16 16,-1 0-8-16,1 0-1 0,0 0 4 15,0 0 1-15,25 0-2 0,-26 0 5 0,1 0-4 16,0 0 0-16,25 0 1 15,-26 0 4-15,26 0-5 0,-25 0-6 16,25 0 3-16,-26 0 8 0,1 0-60 0,25 0 43 16,-25 0 38-16,-1 0 69 15,1 0-104-15,0 0 8 0,25 0-17 0,-1 0-54 16,1 0 41-16,-25 0-12 0,0-24 17 16,24 24-9-16,26 0-16 15,-50 0 41-15,-1 0 0 0,26-26 15 0,-25 26 0 16,0 0-5-16,24 0 0 0,-24 0 0 15,0 0-32-15,0 0 26 0,-25 0 17 16,25 0-21-16,24 0 36 0,-24 0-11 16,0 0-5-16,0 0 1 0,-1 0-16 0,51 0-27 15,-50 0 16-15,-2 0 21 16,2-24-5-16,0 24 31 0,-25 0-26 0,50 0 19 16,-24 0 29-16,-26 0-53 0,24 0 0 15,-24 0 0-15,25-24-77 0,0 24 82 16,-25 0-23-16,0 0 28 0,25 0-10 15,-25 0-5-15,25 0-6 0,-25 0 21 16,25 0-10-16,-25 0-5 0,0 0 16 16,0 0-11-16,24 0 26 0,-24 0-58 15,0 0 48-15,0 0 9 0,0 0-14 16,0 0 62-16,0 0-104 0,0 0 26 16,0 0 0-16,0 24 1 0,0-24 4 15,0 0-67-15,0 0 13 0,0 0-32 0,0 0-164 16,0 0-349-16,0 0-1286 15,0 0 907-15,0 0 299 0</inkml:trace>
  <inkml:trace contextRef="#ctx0" brushRef="#br0" timeOffset="40607.047">15231 2951 785 0,'0'0'55'0,"0"-24"77"0,-25 24 52 0,25 0 39 16,0 0 168-16,0 0-203 0,0 0 23 15,-24 0 21-15,24 0-5 0,0 0 318 16,0 0-230-16,0 0 2 0,0 24 30 16,0-24-16-16,0 26-32 0,0-26 144 15,0 0-229-15,0 25 20 0,0-25 16 16,0 0 7-16,0 48 164 16,0-22-99-16,0 23-54 0,0-23-119 0,24-2 5 15,-24 1 78-15,0 24-31 0,0 1-51 16,25 49-36-16,-25-49-114 0,0 0 0 15,25-2 0-15,-25-22 0 0,24 48 0 16,-24-49 0-16,0 25 0 0,25-25 0 16,-25-25 0-16,0 25 0 0,0-1 0 15,25-24 0-15,-25 25 0 16,0-25 0-16,0 0 0 0,0 0 0 16,0 0 0-16,0 0-157 0,0-25-163 15,0 1-978-15,0-1 529 0,-25 0-162 16,25 25-83-16,0-25-191 0,-25 0 83 15</inkml:trace>
  <inkml:trace contextRef="#ctx0" brushRef="#br0" timeOffset="41378.1472">15182 3225 562 0,'0'0'70'0,"0"0"116"0,0 0 87 16,0 0 359-16,24 0-358 0,-24 0-6 16,0 0 5-16,0 0 2 0,0 0 10 15,25 0 649-15,-25 0-473 16,0 0-280-16,0 0-1 0,0 0-28 16,0 0 1-16,0 0-9 0,0 0 131 15,0 0-150-15,0-25-7 0,0 25 24 16,0 0-21-16,25-25 14 0,-25 25-105 15,24-24-33-15,1 24 7 0,-25-26 2 16,25 1-20-16,25-25-24 0,-26 26-69 16,1 0 104-16,0-1 40 0,0-1-35 15,26-23 117-15,-51 49-136 0,23-25 41 16,2 25-55-16,-25-24 27 0,0 24-9 0,25-26-26 16,-25 26-12-16,0 0-21 0,0 0-60 15,0 0-46-15,0 0-282 0,0 0 135 16,0 0-137-16,0 0-93 0,0 0-94 15,0 0-109-15,0 0-632 0,-25 0 816 16,25 26 235-16</inkml:trace>
  <inkml:trace contextRef="#ctx0" brushRef="#br0" timeOffset="42504.3198">15256 3597 492 0,'-25'0'9'15,"25"0"27"-15,0 0 49 0,0 0 177 16,0 0-92-16,0 0 0 0,0 0-4 15,0 0-21-15,25-25 94 0,-25 25-139 16,0 0 30-16,0 0-17 0,24 0-1 16,-24 0-24-16,0-26 117 0,0 26-77 15,0 0 32-15,0 0 23 0,0 0 24 0,0 0 45 16,0 0 292-16,0 0-281 0,0 0 3 16,0 0-31-16,0 0-10 0,0 0 56 15,0 0-119-15,0 0 19 0,0 0 73 16,0 0 9-16,25 0-64 0,0 0 90 15,0 26-203-15,0-26-18 0,-1 0-10 16,1 0 1-16,50 0 7 0,-49 0-30 16,22 25-19-16,-23-25-9 0,0 0 4 15,24 0-13-15,-24 24 3 0,0-24-5 0,0 0 9 16,0 0-6-16,-25 0-12 0,25 0-12 16,-1 0 14-16,-24 0 4 0,0 0 3 15,0 0 5-15,25 0-11 0,-25 0-1 16,0 0 13-16,0 0-15 0,0 0 14 15,0 0 2-15,0 0 20 0,-25 0-26 16,25 0 0-16,-24 0-6 0,24-24 1 16,-25 24 8-16,25 0 2 0,0 0 0 15,-25 0 3-15,25 0-7 0,0 0 7 16,0 0 5-16,0 0-8 0,0 0-5 16,0 0-5-16,0 0-5 0,-25-25 15 15,25 25-35-15,0 0 35 0,0 0 12 0,0 0-16 16,0 0 47-16,0 0-79 15,0-26 16-15,0 26-19 0,0 0 6 0,-25 0-6 16,25-24 2-16,0 24-89 0,0 0 58 16,0-24-1-16,0 24 26 0,0 0 3 15,0-25 1-15,0 25 23 0,-25 0 13 16,25 0-5-16,0 0 5 0,0 0 12 16,0 0 9-16,0 0-5 0,0 0-1 15,0 0 3-15,0 0-4 0,0 0-5 0,0 0 4 16,0 0-2-16,0 0 9 0,0 0-3 15,0 25-6-15,25-1 32 0,0-24-41 16,0 24-1-16,-25-24 14 16,25 26-28-16,0-1 6 0,-1-25-21 15,-24 0 15-15,25 24-2 0,-25-24-6 0,25 25-8 16,-25-25-42-16,0 0 26 0,0 25-3 16,25-25-8-16,-25 0-65 15,0 0 122-15,0 0-7 0,-25 0 27 16,25 0-89-16,-25 0 61 0,25 0 0 15,-25 0 24-15,1 0 83 0,24 0-93 16,-25 0 0-16,25 0-26 0,-25 0 25 16,25 0 1-16,0 0 11 0,0 0-16 0,-25 0 6 15,25 0-22-15,0 0 22 0,0 0 9 16,0 0-19-16,0 0 0 0,0 0-28 16,0 0-41-16,0 0-30 0,25-25-174 15,-25 25 126-15,0-25-21 0,0 25-5 16,25-24-13-16,-25 24-374 0,0-25 93 15,0 25-180-15,0-26-255 0,0 26 45 16,0 0 65-16</inkml:trace>
  <inkml:trace contextRef="#ctx0" brushRef="#br0" timeOffset="43936.9493">15777 3671 191 0,'0'0'43'0,"0"0"98"0,0 0-29 16,0 0-35-16,0 0-23 0,0 0 49 16,25 0 145-16,-25 0-56 0,0 0-94 15,0 0-40-15,0 0-11 0,0 0-23 16,0 0 93-16,0 0-49 0,0 0-13 16,0 0 18-16,24 0-15 0,-24 0 5 15,0 0 30-15,0 0-53 0,0 0-15 0,0 0 2 16,0 0-6-16,0 0 66 15,0 0-38-15,0 0 10 0,0 0 5 16,0 0 2-16,0 0 5 0,0 0 74 0,0 0-79 16,0 0-1-16,0 0 5 0,0 0 9 15,0 0 1-15,0 0 66 0,0 0-68 16,0 0-7-16,0 0-12 0,0 0 16 16,0 0-31-16,0 0-32 0,0 0-14 15,0 0 23-15,0 0 2 0,0 0-19 0,0 0 88 16,0 0-23-16,0 0 2 15,0 0 2-15,0 0 14 0,0 0-7 0,0 0 160 16,0 0-134-16,0 0-44 0,0 0 1 16,0 0 6-16,0 0 83 15,0 0-109-15,0 0-22 0,-24 0-2 0,24 0 49 16,0 0-19-16,0 0 74 0,-25 0-132 16,25 25 23-16,0-25-18 15,-25 0 18-15,25 0-4 0,-25 25-33 0,25-25 18 16,0 0-10-16,0 0 21 0,0 0-2 15,0 0-4-15,-25 0 34 0,25 0-15 16,0 0-9-16,0 0-10 0,0 0-20 16,0 0 61-16,0 0-17 0,0 0-4 15,0 0-79-15,0 0 83 0,0 0 12 0,0 0 7 16,0 0-35-16,0 0-63 0,0 0 50 16,0 0 14-16,0 0-43 0,0 0 34 15,0 0-14-15,0 0 134 0,0 0-139 16,0 0-5-16,0 0-46 0,0 0 80 15,0 0 5-15,0 0-20 0,0 0 14 16,0 0 9-16,0 0-13 0,0 0-19 16,0 0-24-16,0 25 38 0,0-25-5 15,0 0 52-15,0 0-57 0,0 0 15 16,0 0 9-16,0 0-32 0,0 0-7 16,0 0 73-16,0 0-14 0,0 0 103 0,0 0-112 15,0 0 65-15,0 0-125 16,0 0 53-16,0 0-77 0,0 0 67 15,0 0-11-15,25-25-8 0,-25 25-53 0,0-25 39 16,0 25-21-16,0-25 22 0,0 25-24 16,25-25-217-16,-25 25 53 15,0 0-575-15,0 0 177 0,-25 0-248 16,25 0 31-16,0 0 82 0,-25 0 193 16</inkml:trace>
  <inkml:trace contextRef="#ctx0" brushRef="#br0" timeOffset="46085.786">15975 3696 379 0,'-25'0'21'0,"25"0"31"16,0 0 211-16,0 0-44 0,0 0-3 15,0 0 55-15,0 0-27 0,0 0-30 16,0 0 171-16,0 0-234 0,0 0-3 15,0 0 2-15,0 0-21 0,0 0 78 16,0 0-140-16,0 0 25 0,0 0 18 16,0 0 36-16,0 0 25 0,0 0 199 15,0 0-185-15,0 0 2 0,0 0-32 16,0 0 23-16,0 0-31 0,0 25 84 0,0-25-137 16,0 0 16-16,0 0-6 0,0 0 31 15,0 25 121-15,0-25-126 0,0 25-6 16,0-25-12-16,0 24 5 0,0 1-63 15,25 25 108-15,-25 0-91 0,0-26 51 16,0 25-49-16,0-24-1 0,25 74 88 16,-25-49-97-16,0 0 3 0,0 24 13 15,0-23-3-15,0-2 30 0,0 49 97 16,0-48-115-16,0 0-30 0,0-26-11 16,0 27-13-16,0 23 7 0,0-49-31 15,0 24 0-15,0-23 4 0,0-2 3 0,0 0 1 16,0 1 12-16,0 1-18 15,0-26-2-15,25 24-12 0,-25-24 12 16,0 25-22-16,0-25-6 0,0 0 14 0,0 0 8 16,0 0 9-16,0 0 58 0,0 0-56 15,0 0-5-15,0 0-38 0,0 0 46 16,0 0-10-16,0 0 1 0,0 0-20 16,0 0 13-16,0 0 0 0,0 0 0 15,0 0 12-15,0 0-6 0,0 0-6 0,0 0 0 16,0 0-6-16,-25 0 7 15,25 0-21-15,0 0 24 0,0 0-8 16,0 0 44-16,0 0-37 0,0 0-9 0,0 0-2 16,0 0 29-16,0 0 4 15,0 0-8-15,0 0-6 0,0 0-13 16,0 0 6-16,0 0-6 0,0 0 0 0,0 0 0 16,0 0 0-16,25 0 0 0,0 0 0 15,-25 0 0-15,25 0 0 0,-1 0 0 16,1 0 0-16,0 0 0 0,0 0 0 15,49 25 0-15,-49-25 0 16,0 0-8-16,-25 0 8 0,25 0-16 16,-25 24 23-16,0-24-39 0,0 0 30 15,0 0 6-15,0 0-9 0,0 26 43 0,-25-26-31 16,25 0-4-16,-25 0-9 0,25 0-1 16,-50 24 5-16,26-24 9 0,-26 0-1 15,25 24-3-15,0-24-2 16,-24 26-1-16,-26-26 2 0,50 25-2 0,-24-25 0 15,24 24 0-15,0-24 0 0,0 25-25 16,1 0 25-16,24-25 0 0,0 0 0 16,0 25 25-16,0-25-61 0,24 25-137 15,-24-25 44-15,50 0-9 0,-25 0-19 16,0 0-5-16,49 0-252 0,-24 0 240 16,-25 0 27-16,24 0 81 0,1 0 26 15,-1 0 31-15,26 0-1 0,-50 0 11 0,0 0-1 16,-1 0 0-16,1 0 17 15,-25 24 8-15,0-24 4 0,0 0 5 0,0 0 29 16,0 0 4-16,-25 26-1 0,1-26 71 16,24 0-72-16,-25 24-21 0,25-24 20 15,-25 0 10-15,0 0 106 0,25 0-141 16,0 25-16-16,0-25 14 0,0 0-48 16,0 0 22-16,0 0-14 0,0 26 14 15,0-26 1-15,0 24-2 0,0-24 1 0,0 49 11 16,25-49-16-16,-25 25 9 15,0 0-7-15,0 0 9 0,0-1 1 16,0 51-21-16,0-27 11 0,0-22 24 16,0 23 27-16,0 1 51 0,25 24 75 15,-25-24-134-15,0 1 1 0,25-2-20 16,-25 0-19-16,0-23 11 0,24 73-24 0,-24-75 0 16,0 0 0-16,25 26 0 0,-25-25 0 15,0 24 0-15,25-23 0 0,-25-1 0 16,0-1 0-16,25 2 0 0,-25-2 0 15,0 26 0-15,0-50 0 0,25 25 0 16,-25-25 0-16,0 25 0 0,0-1 0 16,0-24 0-16,0 0 0 0,0 0 0 15,0 25 0-15,0-25 0 0,0 0 0 0,0 24 0 16,0-24 0-16,0 0 0 0,0 0 0 16,0 0 0-16,-25 0 0 0,25 0 0 15,0 0 0-15,0 0 0 0,0 0 0 16,0 0 0-16,0 0 0 0,0 0 0 15,0 0 0-15,0 0 0 0,0 0 0 16,0 0 0-16,0 0 0 0,0 0 0 16,0 0-16-16,0 0-49 0,0 0-252 15,0 0 35-15,0 0-46 0,0-24-113 0,0 24-113 16,0 0-532-16,0 0 413 16,0 0-31-16,0 0-273 0,0-25-26 15,0 25-402-15</inkml:trace>
  <inkml:trace contextRef="#ctx0" brushRef="#br0" timeOffset="47655.444">13718 6896 632 0,'0'0'51'0,"-25"0"83"0,25 0 44 15,0 0 76-15,0 0 229 0,-25 25-284 16,25-25-17-16,0 0-29 0,0 0-13 16,0 0 6-16,0 0 54 0,0 0-107 15,0 0 15-15,0 0 6 0,25 0 44 16,-25 0 15-16,25 0 184 0,0 0-210 0,0 0 3 16,-25 0-10-16,24 0-40 15,26 0 87-15,-25 0-124 0,49 0 122 16,-49 0-89-16,25 0-71 15,-25 0-9-15,-1 0-31 0,26-25-63 16,24 25 74-16,-49 0 9 0,25-25 15 0,-25 25-15 16,24 0 0-16,26 0-10 0,-26 0 0 15,1 0 5-15,-25-25-5 0,25 25 0 16,-26 0 5-16,51 0 1 0,-26 0 2 16,-24 0 23-16,25 0 26 0,-25 0 17 15,23 0 36-15,27 0 19 0,-49 0-89 16,-2 0-23-16,26 0-5 0,-25 0 9 0,49 0-2 15,-49 0 10-15,24-24-48 16,-24 24 4-16,-1 0 21 0,26 0 3 0,0 0 79 16,-26 0-85-16,1 0-17 0,0 0 25 15,0-25-76-15,26 25 75 16,-28 0-13-16,2 0 8 0,0 0-5 0,0 0 5 16,-25 0-10-16,49 0 10 15,-24 0-5-15,0 0 6 0,0 0-51 0,0 0 54 16,0 0-9-16,-1 0 75 0,1 0-75 15,-25 0-35-15,25 0 34 0,0 0-23 16,0 0 57-16,-25 0-107 0,24 0 49 16,-24 0-1-16,25 0 18 0,0 0 4 15,0 0-38-15,-25 0-46 0,25 0 28 16,-25 0 49-16,25 0 16 0,-1-26-10 0,-24 26 4 16,25 0 1-16,-25 0 5 0,25 0 1 15,-25 0 19-15,25 0 12 0,-25 0-17 16,0 0-14-16,25 0 0 0,-25 0 0 15,24 0 11-15,-24 0-5 0,25 0-3 16,-25 0-69-16,0 0 50 0,25 0 3 16,0 0-44-16,-25 0 40 0,25 0 60 15,0 0-38-15,-25 0 3 16,0 0-16-16,0 0 27 0,24 0-26 16,-24 0-37-16,0 0 14 0,0 0 24 15,0 0 0-15,25 0 35 0,-25 0-22 16,0 0-18-16,0 0 40 0,25 0-94 15,-25 0-20-15,0 0-12 0,25-24-131 0,-25 24 163 16,25 0 22-16,-25 0 33 0,0 0 5 16,24 0 11-16,-24 0-7 0,0 0-6 15,0 0 18-15,0 0 2 0,0 0 3 16,0 0 20-16,0 0-25 0,0 0-11 16,0 0 3-16,0 0-14 0,0 0 12 15,0 0 15-15,0 0 5 0,0 0-16 0,0 0 38 16,0 0-39-16,0 0 14 0,0 0 2 15,0 0 11-15,0 0 28 16,0 0-27-16,0 0-17 0,0 0 52 0,0 0-45 16,0 0 22-16,0 0-17 0,0-24 17 15,0 24 25-15,0 0-28 0,0 0-25 16,0 0-32-16,0 0 14 0,0 0 2 16,0 0 3-16,0 0-9 0,0 0 9 15,0-26-9-15,0 26 0 0,25 0 6 16,-25 0-16-16,0 0 10 0,0 0 5 15,0 0 5-15,0 0-42 0,0 0-93 16,-25 0-549-16,25 0 116 0,0 0-141 16,-24 0-141-16,24 0 49 0,-25 0 191 15</inkml:trace>
  <inkml:trace contextRef="#ctx0" brushRef="#br0" timeOffset="49292.0752">15975 4167 965 0,'0'0'93'0,"-25"0"81"0,25 0 60 16,0 0 351-16,0 0-386 0,0 0-3 15,0 0-20-15,0 0 7 0,0 0 67 16,0 0 338-16,0 0-337 0,25 0-5 0,-25 0-67 16,0 0 25-16,25 0 146 0,0 0-264 15,0 0-25-15,-25 0-16 0,25 0 38 16,-1 0-58-16,51 0 14 0,-50 0-107 15,24 0 68-15,-24 0 14 0,25 0-23 16,49 0 33-16,-74 0-38 0,24 0 14 16,1 0 0-16,-25 0 5 0,25 0 27 15,49 0-36-15,-74 0-6 0,24 0-17 16,1 0 36-16,0 0-24 0,49 0-4 16,-50 0-10-16,1 0 14 0,0 0 15 15,-25 0-5-15,24 0-14 0,26 0 29 16,-52 0-10-16,2-25 48 0,0 25-43 15,1 0 0-15,-1 0 9 0,0 0-31 0,-25-25 17 16,0 25-5-16,24 0 9 0,-24 0 1 16,0 0-15-16,0 0 1 0,0 0 13 15,0 0 1-15,0 0-5 0,0 0 5 16,0 0-9-16,0 0-40 0,0 0 44 16,0 0-5-16,25 0 1 0,-25 0 57 15,0 0-48-15,0 0-1 0,0 0 60 0,0 0-13 16,0 0-51-16,0 0-62 15,0 0 17-15,0 0 49 0,0 0 6 16,0 0-10-16,0 0-36 0,0 0-68 0,0 0-173 16,-25 0-241-16,25 0-202 0,0 0-1175 15,-24 0 593-15</inkml:trace>
  <inkml:trace contextRef="#ctx0" brushRef="#br0" timeOffset="50159.1692">17539 4142 383 0,'0'0'2'16,"0"0"66"-16,0 0-47 0,0 0 1 16,0 0-40-16,0 0 26 0,0 0 34 15,0 0-6-15,0 0 55 0,0 0 17 16,0 0 276-16,0 0-280 0,0 0-17 16,0 0-9-16,0 0 178 15,0 0-13-15,0 0-190 16,0 0-13-16,0-25 4 0,0 25 19 15,0 0 63-15,0 0-69 0,0 0-2 16,0 0 10-16,0 0 20 0,-25 0 108 16,25 0-77-16,0 0-8 0,0 0 46 0,0 0-9 15,0 0 69-15,0 0 196 0,0 0-205 16,0 0-72-16,0 0 158 16,0 0-218-16,0 0-28 0,0 0 21 15,0 0 74-15,0 0-61 0,0 25-26 16,0-25 48-16,0 25 19 0,0-25-36 15,25 25 207-15,-25 0-197 0,0 0 9 16,0-25-31-16,25 25 36 0,-1 50 94 16,-24-51-121-16,0 26 19 0,0 0-4 15,25-1 25-15,-25 1-11 0,0 24 54 16,0-25-104-16,25 1 7 0,-25 0 4 16,0-26 5-16,0 26 52 0,0-26-92 15,0 1 4-15,0 1-59 0,0-26 21 0,0 0 2 16,0 24 36-16,0-24-26 0,0 0-32 15,0 0-36-15,0 0-44 0,0-24-301 16,0 24 35-16,0-26-86 0,0 26-191 16,0-25-276-16,-25 25-94 0,25-24-1197 15,-25 24 1552-15</inkml:trace>
  <inkml:trace contextRef="#ctx0" brushRef="#br0" timeOffset="51032.9305">17364 4961 1011 0,'0'0'82'0,"0"0"81"15,0 0 427-15,0 0-304 0,0 0 20 16,0 0-56-16,0 0 18 0,0 0 49 0,0 0 261 15,0 0-308-15,0 25-73 0,0-25-25 16,0 0-8-16,0 0-7 0,26 0 6 16,-26 0-148-16,25 0-45 0,0 0 10 15,24 0 19-15,26 0-39 0,-26 0 24 16,0 0-10-16,25 0 20 0,-24 0 15 16,24-25-5-16,51 25-8 0,-76 0-1 15,1 0 9-15,-1-24-4 0,-24 24 10 16,0 0-14-16,-25 0 14 0,0 0-44 15,0 0 39-15,0 0-95 0,-25 0 4 16,-24 0-382-16,24 0 135 0,0 0-152 0,0 0-10 16,0 0-174-16,1 0 11 15,0 0-510-15</inkml:trace>
  <inkml:trace contextRef="#ctx0" brushRef="#br0" timeOffset="51670.9194">17489 5234 507 0,'0'0'23'16,"0"0"91"-16,0 0 75 0,0 0 89 15,0 0 30-15,0-25 248 0,0 25-296 0,0 0 10 16,0 0 33-16,0 0 40 0,0 0 12 15,0 0 350-15,0 0-405 0,0 0-66 16,0 0-63-16,0 0-19 0,0 0-47 16,0 0 41-16,25 0-143 0,-25 0 4 15,25 0-2-15,0 0-5 16,24 0 28-16,0 0-39 0,-24-25-15 0,24 25-11 16,1-24-4-16,74 24-7 0,-73 0 34 15,-3-25 54-15,27 25-49 0,-26 0 81 16,-24 0-59-16,25 0-96 15,-1 0-11-15,-49 0 152 16,0 0-97-16,0 0-73 0,-24 0-141 16,-1 0-567-16,25 0 295 0,-25 0-41 15,25 0-53-15,-25 0-26 0,25 0-9 0</inkml:trace>
  <inkml:trace contextRef="#ctx0" brushRef="#br0" timeOffset="52354.9154">17910 5209 1180 0,'0'0'90'0,"0"0"75"16,0 0 94-16,0 0 75 0,0 0-31 16,0 0 546-16,0 25-289 15,0-25-283-15,0 25 34 0,0 0-47 16,0-1-15-16,0 2-41 0,0 49 187 16,0-51-202-16,0 25 36 0,0 26 1 15,0-26 11-15,0 75 144 0,26-50-267 16,-26 1-7-16,0-1-28 0,0 1-11 15,25-25-14-15,-25 74-31 0,24 24 50 16,0-73-38 0,-24-26-86-16,0-23 53 0,0-2 0 0,25 26-5 15,-25-25 1-15,0-25-2 0,0 25 22 16,0-25-20-16,0 0 2 0,25 24-21 16,-25-24 17-16,0 0 0 0,0 0-2 15,0 0 2-15,0 0-4 0,0 0 6 16,0 0-25-16,0 0 19 0,0 0-2 15,0 0 25-15,0 0-21 16,0 0 10-16,0 0 15 0,0 0-23 16,0 0 8-16,0 0-16 0,0 0-17 0,0 0-52 15,0 0 25-15,0 0-20 16,0 0-11-16,0 0-22 0,0 0-183 16,0 0 64-16,25 0-73 0,-25 0-35 0,0 0-85 15,0-24-169-15,0 24-954 0,25 0 584 16,-25 0 56-16,0 0 248 0</inkml:trace>
  <inkml:trace contextRef="#ctx0" brushRef="#br0" timeOffset="53589.7512">16571 6723 931 0,'0'0'58'0,"0"0"77"0,0 0 30 16,0 0 53-16,0 0-13 0,0 0 216 16,0 0-211-16,0 0-11 0,0 0-24 15,0 0 34-15,25 0-29 0,-25 0 196 16,0 0-232-16,0 0-17 0,25 0-19 16,-25 0 18-16,24 0 124 0,-24 0-198 15,25 0-12-15,0 0-9 0,-25 0-20 16,25 0 7-16,24-26 1 0,-24 26-42 15,0 0 36-15,0 0-10 0,0 0-1 0,0-24-3 16,24 24 4-16,-24 0-3 0,0 0-3 16,0 0 16-16,-1 0-21 15,26-25 19-15,-25 25-36 0,0 0 35 0,24 0-21 16,-24-24 8-16,0 24 14 0,48 0-28 16,-48 0 15-16,0 0 17 0,26 0 105 15,-26-25-73-15,-1 25 72 0,26 0-72 0,-25 0-7 16,0 0-60-16,-1 0 31 15,1 0-7-15,24 0-16 0,-24 0 7 16,-1 0 11-16,1 0 80 0,-25 0-97 0,25-25 14 16,0 25-74-16,0-25 76 0,0 25-15 15,-1 0 11-15,-24 0-6 0,50 0 35 16,-50 0-30-16,26 0 0 0,-1 0-25 16,-25 0 15-16,24 0 15 0,0 0 0 15,-24 0-8-15,25 0 18 0,-25 0-10 16,25 0 0-16,-25-25 13 0,25 25-45 15,0 0 27-15,-25 0 10 0,0 0-8 16,24 0 54-16,1 0-79 0,-25 0-10 16,0 0-16-16,0-24 39 0,25 24 30 15,-25 0-25-15,0 0 5 0,0 0-15 0,0 0 77 16,0 0-35-16,0 0 6 0,0 0 16 16,0 0 36-16,0 0-57 0,0 0-11 15,0 0-11-15,0 0 30 16,0 0 7-16,25 0-37 15,-25 0-1-15,25 0 20 0,-25 0-40 16,0 0 15-16,24 0-46 0,-24 0 72 16,0 0-62-16,0 0 42 0,0 0 51 15,0 0-55-15,0 0 19 0,0 0-26 16,-24 0-1-16,24 0 20 0,0 0 18 16,0 0-247-16,0 0-82 0,-25 0-259 15,25 0-133-15,0 0-259 0,0 0-49 16</inkml:trace>
  <inkml:trace contextRef="#ctx0" brushRef="#br0" timeOffset="55671.8809">15305 1314 270 0,'0'0'49'0,"0"0"118"16,0 0-46-16,0-25 79 0,0 25-29 15,0 0 101-15,0 0 53 0,0 0 204 16,0 0-314-16,0 0-18 0,0 0 16 15,0 0 36-15,0 0-26 0,0 0 349 16,0 0-257-16,0 0-13 0,0 0-44 16,25 0-21-16,-25 0 82 0,0 25-169 15,25-25 8-15,-25 75 432 16,25-50-418-16,-25 0-41 0,0-1 0 16,24 51 90-16,-24-26-135 0,0 1-13 15,25-26-17-15,-25 27-5 0,25-3 7 0,-25 27 62 16,25-50-76-16,-25 25-7 15,0-25-6-15,25-25-17 0,-25 24 8 16,0 2-39-16,26-26 17 0,-26 24 32 0,0-24-22 16,0 0 86-16,0 0-82 15,0 0 9-15,0 0-76 0,0 0 59 0,0 0-5 16,0-24 10-16,0 24-11 0,0 0 3 16,0 0-11-16,0 0 12 0,0 0 5 15,0 0 5-15,0 0-3 0,0 0-5 0,0 0 5 16,0 0 0-16,0 0 22 15,0 0-21-15,0 0-2 0,0 0-7 16,0 0 14-16,0 0-7 0,0 0-9 0,0 0-2 16,0 0 5-16,0 0-3 0,23 0 0 15,-23 0-16-15,25 0 47 0,0 0-40 16,-25 0 3-16,25 0 27 16,0 0-47-16,-1 0 27 0,1 0-23 0,-25 0 21 15,25 0-4-15,-25 24 4 0,0 1-10 16,0-25 10-16,0 0 2 0,0 0 1 15,0 25-27-15,-25-25 28 0,0 25 0 16,25-25-3-16,-24 25 3 0,-1-25 1 16,0 24-1-16,-48 1 47 0,47-25-48 15,1 26-16-15,-25-26 16 0,25 24 1 16,1 0 14-16,-1 1 22 0,0 0-36 0,25-25-5 16,0 0-2-16,0 25 5 0,0-25-8 15,0 0 0-15,25 0-9 0,-25 0-6 16,25 0-7-16,-25 0-4 0,24 0-33 15,1 0 39-15,0 0 7 0,-25 0 11 16,0 0-3-16,25 0-9 0,-25 0 12 16,0 0 2-16,0 0 3 0,0 0 66 15,0 0-60-15,0 0-10 0,0 24-4 0,0-24 27 16,0 25-1-16,0-25 26 16,0 0-55-16,0 25 28 0,0-25 34 15,0 0-45-15,0 0-1 0,0 25-3 16,0 0-32-16,0-25 37 0,0 24 3 0,0-24 8 15,0 26 11-15,0 23 28 0,0-24-29 16,25 0 5-16,-25-25 10 0,0 25 21 16,0-1 0-16,26 27 79 0,-26-27-94 15,0-24-16-15,0 24 8 0,23 1-30 16,-23 1 30-16,0-2-38 0,0-24 0 16,0 24 0-16,25-24 0 0,-25 26 0 0,0-26 0 15,0 0 0-15,0 24 0 0,0-24 0 16,0 0 0-16,0 0 0 15,0 0 0-15,0 0 0 0,0 0 0 0,0 0 0 16,0 0 0-16,0 0 0 0,0 0 0 16,0 0 0-16,0 0 0 0,0 0 0 15,0 0 0-15,0 0 0 0,0 0 0 16,0 0 0-16,0 0 0 0,0 0 0 16,0 0 0-16,0 0 0 0,0 0 0 15,0 0-5-15,0 0-3 0,0 0-14 16,0 0 4-16,0 0 8 0,0 0-8 15,0 0-7-15,0 0-6 0,0 0-102 16,0 0 27-16,0 25-53 0,0-25-66 16,0 0-62-16,0 0-699 0,0 0 441 15,0 0-328-15,0-25-65 0,0 25-319 16,0-24 56-16</inkml:trace>
  <inkml:trace contextRef="#ctx0" brushRef="#br0" timeOffset="57089.9256">12775 1414 835 0,'0'0'140'0,"0"0"120"0,0 0 88 0,0 0-34 16,0 0-9-16,0 0 125 0,0 0-233 15,0 0 52-15,0 0 33 0,0 0-3 16,0 0 13-16,25 0 199 0,-25 0-263 16,24 0-50-16,-24 0-52 0,0 0 21 15,25 0 95-15,-25 0-102 0,25 0-10 16,-25 0-13-16,25 0 8 0,0 0-12 16,0 0 38-16,-1 25-109 0,1-25-23 15,0 0-6-15,0 0-13 0,24 0 51 0,-24 0-61 16,0 0-12-16,25 0-10 0,-25 0 29 15,-1 0 3-15,26-25 27 0,0 25-30 16,-26 0 3-16,1 0-33 0,0 0 33 16,25 0 4-16,-25 0-4 0,-1 0 0 15,1 0 0-15,0 0-6 0,0 0 3 16,24 0-39-16,1 0 12 0,-25 0-10 16,25 0-5-16,-26 0 28 0,26 0-71 15,0 0 44-15,-26 0-1 0,1-25 11 16,0 25-76-16,0 0 107 0,25-25 28 15,-26 25 136-15,1 0-159 0,-25 0-3 16,25 0 8-16,25 0-62 0,-50-25 51 0,24 25-8 16,1 0 8-16,0 0-5 15,0 0 11-15,25 0-11 0,-26 0 8 0,1 0-18 16,0 0 0-16,0-25 14 0,24 25-4 16,-49 0-1-16,25 0-70 0,0 0 71 15,0 0-32-15,0 0 36 0,24 0 71 16,-49 0-48-16,25 0 18 0,0-25-37 0,-25 25-2 15,50 0-36-15,-50 0 39 16,24 0-4-16,1 0-7 0,-25 0 33 0,25 0-25 16,0 0 14-16,-25 0-14 0,25 0-32 15,-2 0 24-15,-23 0 11 0,50 0 21 16,-50 0-14-16,25 0-4 0,0 0-3 16,-25 0 2-16,26 0-12 0,-2 0 16 15,1 0 1-15,-25 0-24 0,25-25 8 16,0 25 58-16,-25 0-39 0,25 0-42 15,-25 0-28-15,0 0 67 0,0 0-4 16,0 0 69-16,25 0-81 0,-25 25 4 16,0-25-5-16,0 0 14 0,0 0-11 15,0 0-4-15,0 0 16 0,24 0 2 16,-24 0-3-16,0 0-4 0,0 0 12 0,25 0-16 16,-25 0 7-16,0 0-12 0,0 0 7 15,0 0 6-15,24 0-2 0,-24 0 7 16,0 0 21-16,0 0-113 0,0 0 88 15,25 0-1-15,-25 0 79 0,0 0-74 16,0 0-10-16,25 0 60 0,-25 0-105 16,24 0 32-16,1 0-13 0,-25 0 23 15,0-25 11-15,25 25-5 0,-25 0-25 0,0 0-70 16,0 0-17-16,0 0-83 16,0 0-201-16,-25 0-234 0,0 0-1271 15,25 0 951-15,-24 0 223 0,24 0 267 0</inkml:trace>
  <inkml:trace contextRef="#ctx0" brushRef="#br0" timeOffset="58358.9045">15677 2728 572 0,'0'0'46'16,"0"0"179"-16,-24 0-60 0,24 0-5 16,0 0-5-16,0 0 27 0,0 0 155 15,-25 0-202-15,25 0-25 0,0 0-6 16,0 0 9-16,0 0 44 0,0 0 237 15,0 0-142-15,0 0 608 16,-25 25-583-16,25-25-27 0,0 0-58 16,0 0 5-16,0 0-35 0,0 0 62 0,0 0-134 15,0 0-8-15,0 0 2 0,0 0 1 16,25 0 13-16,0 0-88 16,-25 0-9-16,24 0 4 0,1 0-7 0,-25 0 7 15,75 0-28-15,-50 0 24 0,24 0-5 16,1 0 67-16,-1 0-61 0,76 0 67 15,-51 0-82-15,0 0 25 0,1 0-35 16,-1 0-29-16,1 0 44 0,74 0 21 16,-75 0 46-16,1 0-54 0,-1-25-6 15,1 25-9-15,73-24-20 0,-73 0 22 16,-1 24-4-16,1 0 0 0,-2 0 1 0,3-26 2 16,48 26 16-16,-50 0 10 0,-25-25-11 15,25 25-10-15,-24 0 5 0,24 0-18 16,-24 0 18-16,-24 0-11 0,-1-24 15 15,-1 24 5-15,-24 0 32 0,24 0-41 16,-24 0-13-16,0 0-34 0,0 0 40 16,0 0 8-16,0 0 22 0,0 0-20 15,0 0-4-15,25 0-3 0,-25 0-3 16,25 0 13-16,-25 0-4 0,0 0 1 16,0 0-9-16,0 0-3 0,0 0-6 15,0 0-144-15,0 0 22 0,0 0-119 16,0 0-296-16,0 0-221 0,-25 0-374 0,25 0-883 15</inkml:trace>
  <inkml:trace contextRef="#ctx0" brushRef="#br0" timeOffset="59337.0431">18084 2356 690 0,'-25'0'80'0,"25"0"101"0,0 0 334 15,0 0-233-15,0 0-22 0,0 0-8 0,0 0 32 16,0-25 0-16,0 25 320 0,0 0-302 16,0 0 6-16,0 0-32 15,0 0 28-15,0 0-58 0,25 0 169 0,-25 0-236 16,0 0-1-16,0 0 5 16,0 0-15-16,25 25 30 0,-1 0-103 15,-24 0 20-15,0 0-3 0,25-1 63 0,-25 26 65 16,0 0-114-16,25 0 29 0,-25-26-61 15,0 27-10-15,0-27-27 0,25 51-40 16,-25-27-4-16,0-22-8 0,0-2-4 16,0 1-3-16,25 0-22 0,-25-25-41 15,0 24-67-15,0-24-147 0,0 0-173 0,0 0-88 16,0 0-916-16,0-24 624 16,0 24-225-16,0-25 105 0,0 0 123 0,0 1 263 15</inkml:trace>
  <inkml:trace contextRef="#ctx0" brushRef="#br0" timeOffset="59830.4202">18332 2356 468 0,'0'0'46'0,"0"0"224"16,25 0-36-16,-25 0 24 0,0-25-8 15,0 25-17-15,0 0 242 0,0 0-245 16,0 0 56-16,0 0 30 0,0 0 92 0,0 0 37 16,0 25 344-16,0-25-470 0,0 25 2 15,0-25 63-15,0 25 8 0,25 24 312 16,-25-23-484-16,0 23-31 0,24-24 11 15,-24 25-24-15,25-1-29 0,0 25-34 16,-25-23-84-16,0-27-21 0,25 0 39 16,-25 2-50-16,25 23 0 0,-25-49-53 0,0 25-24 15,0-25-67-15,0 0-104 0,0 0-145 16,0 0-742-16,0 0 385 0,0-25-163 16,-25 25-158-16,25-25-45 0,-25 1 147 15</inkml:trace>
  <inkml:trace contextRef="#ctx0" brushRef="#br0" timeOffset="60673.0451">18555 2605 735 0,'0'0'54'0,"0"0"334"16,0 0-103-16,0 0 18 0,0 0 4 15,25 0 5-15,0 0 347 0,-25 0-323 16,0 0 19-16,0 0-20 0,25 0 52 15,0 24-109-15,-1-24 57 0,26 0-255 16,-25 0-18-16,24 0-32 0,1 0 76 16,74 0-112-16,-49 0-2 0,-1 0-32 15,25 0 45-15,1-24-4 0,24 24 0 16,99 0-10-16,-99-25 0 0,0 25 10 16,-25 0 0-16,0 0 17 0,74-25-16 15,-97 25-2-15,-26 0-16 0,-2 0 30 16,2-25-27-16,-25 25 23 0,24 0-29 15,-49 0-23-15,0 0-46 0,0 0 97 16,0-25-4-16,-25 25 57 0,1 0-144 0,-1 0-144 16,0 0-156-16,0 0-336 15,25 0-195-15,-48 0-957 0,48 0 1247 0</inkml:trace>
  <inkml:trace contextRef="#ctx0" brushRef="#br0" timeOffset="62633.4507">20664 2555 492 0,'0'0'23'0,"0"0"44"0,0 0 75 16,0 0 75-16,0-25 55 0,0 25 189 15,0 0-264-15,0 0-34 0,0 0 27 16,0 0 16-16,0 0 184 0,0 0-198 16,0 0 15-16,0 0 28 0,0 0 42 0,0 0 0 15,0 25 215-15,0-25-315 0,0 0-21 16,0 0-10-16,0 0-16 0,0 25 6 16,0 0 130-16,25-25-109 0,-25 24-17 15,24 1 2-15,-24 1 13 16,25 22 120-16,-25-23-162 0,25 25 19 0,-25-26-10 15,25 26 1-15,-25 24 30 0,25 51 19 16,-1-76-98-16,-24 26-40 0,25-26 3 16,-25 25 19-16,25 26 131 0,0-50-117 15,-25-1-21-15,25-25-64 0,-25 27 28 16,0-27-9-16,25 26-2 0,-25-25-7 16,0 0 11-16,0-25-1 0,0 25-2 0,0-25 13 15,0 25-17-15,0-25 4 0,0 0-3 16,0 0 17-16,0 0-39 0,0 0 10 15,0 0 1-15,0 0 28 0,0 0 13 16,0 0-27-16,0 0 8 0,0 0 14 16,0 0-24-16,0 0 4 0,0 0-6 15,0 0-38-15,0 0 37 0,0 0 3 16,0 0-1-16,0 0 0 0,0 0 0 16,0 0-9-16,0 0 8 0,0 0-7 15,0 0 5-15,0 0-36 0,0 0 50 16,0 0 34-16,0 0-42 15,0 0-3-15,0 0-30 0,0 0 27 16,0 0-2-16,0 0 7 0,0 0 20 0,24 0-24 16,-24 0 21-16,25-25-24 15,0 25 2-15,25 0-44 0,-26 0 26 0,1 0-15 16,0 0-7-16,0 0-1 0,0 0 6 16,0 0-28-16,-25 0 40 0,24 25-16 15,-24-25 30-15,0 0 14 0,0 0 4 16,-24 24-5-16,-1-24-22 0,0 0 24 0,0 25 23 15,0 1-14-15,-49-2 7 16,24 1-1-16,1-25 15 0,24 25-29 16,-25-1 83-16,0 2-49 0,26-3-4 15,-1-23-65-15,0 25 26 0,25-25 5 0,0 25-12 16,0-25-40-16,0 0-27 0,25 0-38 16,-25 25-53-16,25-25-54 15,49 0-311-15,-49 0 257 0,0 0 24 0,24-25 89 16,-24 25 37-16,25 0 97 0,24-25 4 15,-24 25 27-15,-25 0 23 0,0 0-11 16,-1 0 14-16,1 0-21 0,-25 0 64 16,0 0 26-16,0 25 91 0,0-25-61 15,-25 0 17-15,1 25 71 0,-1-25-156 16,0 25-19-16,0-25-19 0,25 0-22 16,-50 24 13-16,50-24-5 0,-24 0 1 0,24 0 4 15,-25 25-13-15,25-25 1 0,0 0 4 16,0 0 7-16,0 0-8 0,0 0-5 15,0 25 2-15,25-25-31 0,-25 0 5 16,0 0 28-16,0 0 2 0,24 0 16 16,-24 0 27-16,25 0-45 0,-25 0 25 15,0 0-42-15,0 0 16 0,0 0 5 16,0 0-1-16,0 0 13 0,0 0 35 16,0 0 16-16,0 25 12 0,0-25-3 15,0 25 21-15,0 0-63 0,0 0 13 0,-25-1-4 16,25 1 8-16,0 25 71 15,0-25-55-15,0 24 9 0,0-23 2 16,0 23 23-16,0 1 20 0,25 49 106 0,0-50-117 16,-25 1-45-16,0-1-10 15,0 25-33-15,25 26-22 0,0-25 0 0,-25-27 0 16,25 3 0-16,-25 23 0 0,24-24 0 16,1 49 0-16,-25-49 0 0,25-1 0 15,-25 1 0-15,25-1 0 0,0 26 0 16,-25-27 0-16,0-22 0 0,0-1 0 15,0-1 0-15,0 1 0 0,0 0 0 16,0 0 0-16,0-25 0 0,0 0 0 0,0 25 0 16,0-25 0-16,0 0 0 0,0 0 0 15,0 0 0-15,0 0 0 16,0 0 0-16,0 0 0 0,0 0 0 0,0 0 0 16,0 0 0-16,0 0-20 0,0 0-84 15,0 0-7-15,0 0-46 0,0 0-38 16,0 0-32-16,0 0-36 0,0 0-511 15,0-25 282-15,0 25-262 0,0 0-219 16,0-25-194-16,0 25-1016 0</inkml:trace>
  <inkml:trace contextRef="#ctx0" brushRef="#br0" timeOffset="64214.535">18133 6500 941 0,'-24'0'91'0,"24"0"28"0,0 0 317 0,0 0-224 15,0 0 10-15,0 0-38 0,0 0 15 16,-25 0-17-16,25 0 198 0,25 0 159 15,-1 0-176 1,-24-26-162-16,25 26-8 0,0 0 5 16,25 0 144-16,-50 0-212 0,49 0-29 15,-24-24-15-15,0 24-25 0,0 0-33 16,49-25-13-16,-24 25-29 0,-25-26-36 16,24 26 72-16,1 0-18 0,24-24 144 0,-49 24-151 15,25 0 2-15,-25-25-43 0,24 25 15 16,1 0 35-16,24 0 17 0,-49 0-18 15,25-25-16-15,-1 25 21 0,1 0 24 16,49 0 40-16,-49 0-37 0,0-24-18 16,-1 24-1-16,1 0-7 0,0 0-11 15,24-26-16-15,-24 26 14 0,-1-24-11 16,-24 24-4-16,25 0 27 0,-2 0 10 16,3-24-17-16,-26 24 2 0,0 0-2 15,-1-25 21-15,26 25-8 0,0 0-18 16,-26 0-20-16,26-26 14 0,-26 26 13 15,1 0-4-15,49 0-9 0,-49 0 3 16,0 0 5-16,0 0-9 0,24 0 3 16,-23 0 11-16,49-24-1 0,-52 24 5 15,2 0-4-15,25 0-10 0,-25 0 9 16,49 0-73-16,-49 0 68 0,0-24 0 0,0 24 29 16,24 0-19-16,-24 0 9 0,25 0 49 15,-26-26-71-15,1 26-19 0,0 0-14 16,0 0-9-16,25 0 50 0,-26 0 66 15,1 0-70-15,-25 0 4 0,50-24-8 16,-25 24-29-16,24 0 47 0,-24 0-9 16,0 0-6-16,0 0-34 0,0 0 22 0,-1 0 12 15,1 0 31-15,0 0-67 0,-25-25 37 16,25 25-10-16,-25 0 9 0,25 0 42 16,-25 0-23-16,24 0-23 0,-24 0-9 15,0 0 23-15,25 0-16 0,-25 0 9 16,0 0-29-16,0 0 8 0,25 0 2 15,-25 0 1-15,25 0 43 0,-25 0-37 16,0 0 5-16,25 0-29 0,-25 0 30 16,0 0 14-16,0 0-10 0,0 0 15 15,0 0-16-15,0 0-3 0,0 0 4 16,0 0 2-16,25 0 3 0,-25 0-10 16,0 0-2-16,0 0 29 0,0 0-32 15,0 0 5-15,0 0-17 0,0 0 28 0,0 0-34 16,0 0 27-16,0 0-1 0,0 0 102 15,0 0-100-15,0 0 4 0,0 0-9 16,0 0-63-16,0 0 64 0,0 0 10 16,0 0-2-16,0 0-4 0,0-25 3 15,0 25-12-15,0 0 9 0,0 0-5 16,0 0 5-16,0 0-36 0,-25 0 87 16,25 0-46-16,0 0 25 0,0 0-26 15,0-24-30-15,-25 24 20 0,25 0-1 16,0 0 17-16,0 0-10 0,0 0 0 15,-25-26 9-15,25 26-11 0,0 0 6 16,0 0-9-16,0-25-1 0,0 25-12 16,0 0 18-16,0-24 0 0,-25-2-9 15,25 26-5-15,0 0 20 0,0-24-6 0,0-1 18 16,0 0-61-16,-25 25-21 0,25 0-111 16,0-25-216-16,0 25-232 0,-24 0-1354 15,24-25 1032-15,-25 25 267 0</inkml:trace>
  <inkml:trace contextRef="#ctx0" brushRef="#br0" timeOffset="67084.0692">12701 6896 634 0,'0'0'168'0,"0"0"-4"0,0 0 31 0,0 0 26 16,0 0 45-16,0 0-42 0,0 0 240 15,0 0-288-15,0 0 47 0,0 0 12 16,0 0 19-16,0 0-4 0,0 0 272 16,0 0-265-16,0 0 27 0,0 0-45 15,0 0-21-15,0 0 78 0,0 0-189 16,0 0 6-16,0 0 7 0,0 0-39 15,0 0 44-15,0 0 112 0,0 0-73 16,0 0-39-16,0 0-28 0,0 0 23 16,0 0 75-16,0 0-87 0,0 0-35 15,0 0 5-15,0 25 6 0,0-25-9 16,0 25 117-16,0-1-119 0,0 2-7 16,0-2-6-16,0 1 27 0,25 25 126 15,0-25-102-15,-25 0-18 0,0 25-30 0,24-26-22 16,-24 25-41-16,0 25 0 0,25-49 0 15,-25 25 0-15,0-25 0 0,24-1 0 16,-24 26 0-16,0-50 0 0,0 25 0 16,0-25 0-16,0 24 0 0,0-24 0 15,0 0 0-15,0 26 0 0,0-26 0 0,0 0 0 16,0 0 0-16,0 0 0 16,0 0 0-16,0 0 0 0,-24 0 0 15,-1-26 0-15,1 26 0 16,-1 0 0-16,25 0 0 0,-49 0 0 15,24 0 0-15,0 0 0 0,0 0 0 0,-26 0 0 16,2 0 0-16,24 0 0 0,0 0 0 16,0 0 0-16,1 0 0 0,24 0 0 15,-24 0 0-15,-1 0 0 0,25 0 0 16,0 0 0-16,0 0 0 0,25 0 0 16,23 0 0-16,-23 0 0 0,0 0 0 15,25 0 0-15,50 0 0 0,-26 0 0 0,-24 0 0 16,23 0 0-16,2 0 0 0,-1 0 0 15,26 0 0-15,-26 0 0 0,-49 0 0 16,25 0 0-16,-26 0 0 0,-24 0 0 16,25 0 0-16,-25 0 0 0,0 0-10 15,-49 0-74-15,49 0-84 0,-50 0-482 16,25 0 137-16,0 0-69 0,0 0-112 16,25 0-261-16,-24 0-21 0,24 0-1256 15,-25 0 1515-15</inkml:trace>
  <inkml:trace contextRef="#ctx0" brushRef="#br0" timeOffset="67567.8885">12726 7814 1415 0,'0'0'5'0,"0"0"114"0,0 0 49 15,0 0 88-15,0 0 79 0,0 0 259 16,0 0-235-16,0 0 38 0,0 0 78 16,0 0 20-16,0 25 209 15,0-25-557-15,25 0 252 0,-1 0-207 0,1 0-74 16,24 0 133-16,-24 0-219 15,0 0-17-15,0 0-10 0,24 0-15 16,-24 0-4-16,-25 0-37 0,25 0-36 16,-25 0-47-16,0 0-123 0,0 0-300 15,0 0 183-15,0 0-88 0,-25 0-209 16,0 0-1742-16,1 0 1770 16,-1 0 236-16</inkml:trace>
  <inkml:trace contextRef="#ctx0" brushRef="#br0" timeOffset="67732.8542">12677 7988 2376 0,'24'0'361'0,"-24"0"28"0,25 0 174 16,0 0-41-16,-1 0-5 0,25 0-90 0,1 0 38 16,0 0-341-16,-1 0-83 0,-24-25-109 15,0 25-90-15,25 0-841 0,-26 0 126 16,-24 0-267-16,25 0 63 0,-25 0 252 0</inkml:trace>
  <inkml:trace contextRef="#ctx0" brushRef="#br0" timeOffset="69486.2491">11907 967 383 0,'0'0'-27'0,"0"0"-12"0,0-25 57 15,0 25 122-15,0 0-45 0,-25-24 66 16,25 24 47-16,0 0 23 0,0 0 355 15,0 0-362-15,0-26 18 0,0 26-44 16,0 0 6-16,0 0 26 0,0-24 360 16,0 24-328-16,0 0-22 0,0 0-80 15,0 0 88-15,0-25 181 0,0 25-280 16,0 0-37-16,0 0-26 0,0 0 1 16,0 0-2-16,0 0 40 0,0 0-60 15,0 0-10-15,0 0-5 0,0 0 6 16,0 0-18-16,0 0 11 0,0 0-10 15,0 0-4-15,0 0 90 0,-24 0 12 0,24 0-83 16,0 0-12-16,0 0-29 0,-25 0 6 16,25 25-11-16,0-25 17 0,0 24-32 15,0-24 3-15,0 26-4 0,0-26-15 16,25 24-4-16,-1-24-3 0,-24 0-23 16,0 0-12-16,50 0-27 0,-25 0-24 15,-25 0 21-15,0 0-56 0,25 0 15 16,-25 0 77-16,0 0 20 0,0-24 113 15,0 24-87-15,0 0-5 0,0 0-57 16,-25-26 74-16,0 2-49 16,0 24 41-16,0 0 25 0,25 0-1 15,0 0-13-15,0 0 15 0,-24 0-14 0,24 0 64 16,0 0-34-16,0 0 1 16,0 0-13-16,-25 0 52 0,25 24-48 0,0 2-72 15,0-26 9-15,0 24 32 0,0-24 2 16,0 25 131-16,25-25-150 0,-1 25-114 15,1-25-30-15,0 0 88 16,0 0-27-16,-25 0-2 0,25 0 10 16,-25 0-45-16,0-25-128 0,25 25 116 0,-25-25 19 15,0 25 8-15,0-24-15 0,0-2 116 16,-50 26 29-16,50-24 40 16,0 24-43-16,0 0-32 0,-25-25 69 0,-25 25 96 15,50 0-25-15,0 0-1 0,-24 0-4 16,24 0 29-16,0 0-47 0,0 0 153 15,0 0-178-15,0 0 8 0,0 25-60 16,0-25-1-16,0 0 10 16,0 24-10-16,24-24 20 0,-24 26-26 15,0-26 20-15,0 0-14 0,0 0-12 16,25 24-54-16,-25-24 44 0,0 0 12 16,25 0-13-16,-25 0 20 0,0 0-29 15,0 0 23-15,0 0 3 0,0 0 21 16,0 0-69-16,0 0 16 0,0 0 90 15,0 0 42-15,0 0 37 0,-25 0-106 0,25 0 37 16,0 0 63-16,0 0 43 0,0 0-39 16,0 25-44-16,25-25 58 0,-25 25 20 15,25 0 126-15,-25 0-180 0,25 24-17 16,-25-23-10-16,0-2 8 0,25 26-9 16,-25-1 66-16,0-25-97 0,24 26-23 15,-24-25 14-15,0 0 19 0,0 25 50 16,0-50-64-16,0 25-21 0,0-1-9 15,0-24 18-15,0 0-35 0,0 0-51 16,0 0 61-16,0 26 9 0,0-26 23 16,0 0 45-16,0 0-94 0,0 0-22 15,0-50-32-15,0 50 40 16,0 0-4-16,0 0-10 0,0-25-11 0,0 25-111 16,0 0 5-16,0-25-81 0,0 25-151 15,0 0-112-15,0 0-136 0,0 0-1191 16,0 0 630-16,-24 0 115 0,24 0 373 15</inkml:trace>
  <inkml:trace contextRef="#ctx0" brushRef="#br0" timeOffset="70113.9191">12280 669 962 0,'0'0'146'15,"0"-24"380"-15,0 24 179 0,0 0-393 16,0 0 82-16,0 0 588 0,-25 0-502 15,25 0-120-15,0 0 113 16,0 0-221-16,0 24 103 0,25-24 8 0,-1 25 373 16,1 0-321-1,-25 0-292-15,25 0 26 0,24 25 158 16,-49-1-232-16,24-25 1 0,1 2-76 0,0-2 0 16,-25 1 0-16,25 0 0 0,0-25 0 15,-25 0 0-15,0 0 0 0,24 0 0 16,2-25-13-16,-26 25 4 0,0-25-36 15,25 1-34-15,-25-2-18 0,0-23-157 16,0-25 110-16,0 49 117 16,0-25-2-16,-25 1-3 0,25 24 28 0,0 0 8 15,0 25 2-15,-26-25-14 0,26 25 20 16,0 0-8-16,0 0 33 0,0 0-41 16,0 50-149-16,26-50-63 15,-26 25-146-15,25-1-674 0,0 1 387 16,-25 0-155-16,0-25-106 0,25 25-220 15,0 0-566-15</inkml:trace>
  <inkml:trace contextRef="#ctx0" brushRef="#br0" timeOffset="70485.7227">12998 769 719 0,'0'0'355'0,"0"-25"-78"0,0 25-18 16,0 0 208-16,0 0-209 15,0 0-78-15,-25 0 10 0,25 0 137 0,0 0-104 16,0 0 9-16,0 0 126 0,-24 0 212 15,24 0-307-15,-25 0-152 0,25 0 51 16,0 0 67-16,-25 25-119 0,25-25-97 16,0 0 85-16,0 24 32 15,-25 2 167-15,25-26-198 0,-25 24-27 0,25-24-18 16,0 25-11-16,0-1-11 0,0 2-41 16,0-2-54-16,0-24-80 0,25 25-86 15,-25-25-124-15,50 0-947 0,-25 25 445 16,-1-25-232-16,1 0 239 0,0 0 159 15</inkml:trace>
  <inkml:trace contextRef="#ctx0" brushRef="#br0" timeOffset="70769.0523">13321 744 2672 0,'-25'0'83'0,"25"0"111"0,0-25 88 15,0 25 473-15,-25 0-453 0,25 0-40 16,0 0-115-16,-25 0 156 0,25 0-211 16,0 0-3-16,0 0 24 0,0 25 157 15,-24-25-89-15,24 0 21 0,0 25 1 0,0-25 157 16,-25 0-213-16,25 24-10 16,0 2-4-16,0-2-61 0,0-24-13 0,0 49-8 15,25-23 5-15,-25-2-62 0,24-24-7 16,1 25-14-16,25 0-196 0,-50-25 2 15,25 25-174-15,-1-25-51 0,1 0-264 16,0 0-230-16,25 0-1376 0,-50 0 1366 16,25 0 348-16</inkml:trace>
  <inkml:trace contextRef="#ctx0" brushRef="#br0" timeOffset="73606.9">8062 5457 1534 0,'0'-24'149'16,"0"24"55"-16,0 0 75 0,0 0 64 15,0 0 12-15,0 0 8 0,0 0 339 16,0 0-394-16,0 0-28 0,0 24-54 0,0-24-22 15,0 25 143-15,0 0-161 0,0 0 32 16,0-25 30-16,0 25-11 0,24-1 8 16,1 51 106-16,-25-51-226 0,25 0-89 15,-25 27-29-15,0-27 22 0,25 26-54 16,-25-25 19-16,0-25-53 0,25 25-18 16,-25-1-92-16,0-24-142 0,0 0-515 15,24 0 241-15,-24 0-128 0,0 0-122 16,0 0-254-16,0-24-494 0,0 24 1113 15</inkml:trace>
  <inkml:trace contextRef="#ctx0" brushRef="#br0" timeOffset="74179.9071">8012 5433 1415 0,'0'0'69'0,"0"0"103"0,0 0 92 16,0 0 71-16,0 0 33 0,-25 0 323 15,25 0-353-15,0 0-39 0,0 0-50 16,0 0-22-16,0 0 59 0,0 0-162 16,0 0-43-16,0 0-70 15,0 0 38-15,0 0-54 0,25 0-27 0,-25-24 38 16,0 24-1-16,25 0 47 15,0-26-58-15,-25 26-40 0,24-25-11 16,1 1-115-16,0 24 119 0,0 0 27 0,0-26-8 16,-1 26 93-16,-24 0-51 0,25 0 11 15,0 0-18-15,-25 0 47 0,25 26 18 16,-25-26-1-16,0 24 1 16,0 1 53-16,0 1-57 0,0-2-19 0,0 0-2 15,0 1 10-15,0 0 12 0,-25 0-42 16,25 0-12-16,0-1-5 0,0-24-31 15,-25 25 35-15,0 0-10 0,1 0 63 16,24-25-77-16,-25 0-15 0,25 24-38 16,0-24-22-16,-25 0 73 0,25 0 18 0,0 0-21 15,0 0 0-15,0 0-10 0,0 0 21 16,0 0 1-16,0 0 13 0,25-24 16 16,-25 24-30-16,25 0 78 0,-25 0-34 15,24 0 60-15,-24 0-21 0,0 0 20 16,25 24 1-16,0 0 29 0,-25-24-78 15,25 26-3-15,-25-26-17 0,25 25 46 16,0-1-164-16,-25-24 68 0,24 25-76 16,-24-25-12-16,25 25 33 0,-25-25-187 15,25 0-715-15,-25 0 277 0,25 0-155 0,-25 0 6 16,0 0 59-16</inkml:trace>
  <inkml:trace contextRef="#ctx0" brushRef="#br0" timeOffset="74412.9084">8533 5631 3365 0,'0'0'162'0,"0"0"549"15,0 0-222-15,25 0-112 0,-25 0-176 16,0 25 29-16,25-1 39 15,-25-24-101-15,25 0-159 0,-25 24-27 0,24 2-46 16,-24-26-110-16,25 25-422 0,0-1-65 16,-25-24-256-16,0 0-177 0,25 0-28 15,-25 0 355-15</inkml:trace>
  <inkml:trace contextRef="#ctx0" brushRef="#br0" timeOffset="75251.8813">7689 3373 1515 0,'0'0'92'0,"0"0"91"15,0 0 32-15,0 0 89 0,0 0 318 16,0 0-260-16,0 0 25 0,0 0-14 15,0 0-10-15,0 0 220 0,0 0-389 0,0 0-4 16,0 0-2-16,0 25 42 0,25-25 12 16,0 50 213-16,-25-50-283 15,26 25-20-15,-1 0-43 0,-25-1-7 0,24 51 30 16,1-51-97-16,-25 26-10 0,24-25-18 16,-24 0-3-16,25 25-4 0,-25-1-44 15,0-49-60-15,25 26-120 0,-25-26-164 16,0 24-114-16,0-24-755 0,0 0 481 15,0 0-125-15,0 0-28 0,0 0 48 16,0-24 240-16</inkml:trace>
  <inkml:trace contextRef="#ctx0" brushRef="#br0" timeOffset="75830.8919">7640 3423 1445 0,'0'0'99'0,"0"0"104"15,0 0 52-15,0-25 367 0,0 25-399 16,0 0-22-16,0 0-49 0,0 0-17 16,0 0-17-16,0-25 56 0,24 25-118 15,-24-24-22-15,25 24 20 0,-25 0-33 0,0-26-23 16,50 26-29-16,-50-24 21 0,26 24 6 15,-1 0 4-15,-25 0-2 0,24-24-5 16,1 24 2-16,-1 0 14 0,-24 0-14 16,25 0 12-16,-25 0 3 0,0 0 18 15,25 0-2-15,-25 24 35 0,0-24 9 16,0 0 5-16,24 24 80 0,-24 2-95 16,0-26-40-16,0 24 61 0,0-24-38 15,0 25 31-15,0 0 133 0,-24 0-111 16,24 0-51-16,-25 24 7 15,25-25 2-15,-25 2-54 16,25-26-10-16,0 25-53 0,-24-1 72 0,24-24-3 16,0 0-36-16,0 25-9 0,0-25 19 15,0 0-5-15,0 0 19 0,0 0 0 16,0 0 15-16,0 0-17 0,24 0 32 16,-24 0 1-16,0 0 1 0,0 0 65 15,0 0-25-15,25 0 5 0,0 0 5 16,-25 25-25-16,24-25 32 0,1 0-123 15,-25 25 67-15,25-25 3 0,-25 25 22 16,25-25 62-16,0 25-24 0,0-25-73 0,-25 25-10 16,24-25-7-16,-24 24 6 0,25 1-44 15,-25-25-17-15,0 26-66 0,25-26-115 16,-25 0-124-16,0 0-217 0,0 0-974 16,0 0 677-16,0 0 135 0,0 0 201 15</inkml:trace>
  <inkml:trace contextRef="#ctx0" brushRef="#br0" timeOffset="76321.9154">8161 3597 2314 0,'0'0'85'0,"0"0"236"15,0 0-42-15,0 0-4 0,0 0 8 16,0 0 0-16,0 0-83 0,0 0 21 16,0 0-179-16,0 0-14 0,0 0-24 15,0 0-26-15,0 0-88 0,0 0 29 0,0 0-28 16,0 0 6-16,0 0 4 16,0-25-3-16,25-1-28 0,-25 26 89 15,24 0 23-15,-24 0 17 0,25 0-5 16,-25 0 13-16,0 0 62 0,25 0 6 15,-25 0-28-15,0 0-13 0,25 0 22 0,-25 26 42 16,0-26-51-16,0 25-11 0,0-25 1 16,0 24-9-16,0-24 28 0,0 50 4 15,-25-50 40-15,25 25-85 0,0-25-6 16,0 25-3-16,-25 0-45 0,0 0 31 16,25-25-11-16,-24 0-46 0,24 24-7 15,0-24-30-15,-25 0-148 0,25 0 110 16,0 0-9-16,0 0-3 0,0 0 0 15,0 0 52-15,0 0 25 0,0-24 107 0,0 24 37 16,0 0 42-16,0-25 52 0,0 25 52 16,25 0 210-16,-25 0-244 0,49 0-37 15,-49 0-44-15,25 0-9 0,25 25-192 16,-25-25-103-16,-25 24-220 0,24-24-188 16,1 25-249-16,0-25-62 0</inkml:trace>
  <inkml:trace contextRef="#ctx0" brushRef="#br0" timeOffset="77087.8971">10096 2580 1634 0,'0'0'109'0,"0"0"131"0,0 0 60 16,0 0 121-16,0 0 355 0,0 0-367 16,0 0-32-16,0 0-82 0,0 0-18 15,0 0 76-15,0 25-117 0,0-25-109 16,24 24 42-16,1-24 41 0,-25 25-44 15,51 25 245-15,-51-26-273 0,25 1-40 16,0 1-41-16,-25-2-14 0,24 50-8 16,-24-49-25-16,25 0-19 0,-25-1 6 0,0 2-14 15,24-26-42-15,-24 25-298 0,0-1 16 16,0-24-72-16,0 0-93 0,0 0-204 16,0 0-899-16,0 0 681 0,0 0 257 15,0 0 75-15,0-24 183 0</inkml:trace>
  <inkml:trace contextRef="#ctx0" brushRef="#br0" timeOffset="77669.0407">10071 2629 1679 0,'0'0'80'0,"0"0"103"0,0 0 67 0,0-24 801 15,0 24-713-15,0 0-56 16,0 0 286-16,0 0-339 0,0 0-35 16,0 0-111-16,0 0-18 0,0 0-59 15,0-25-20-15,0 25 19 0,25 0 0 16,-25-25-15-16,24 25 0 0,1-25-11 16,-25 25 10-16,26 0-5 0,-1 0 5 15,0-25 16-15,-25 25-2 0,49 0-7 16,-24 0-12-16,-25 0-5 0,24 0 25 0,1 0-19 15,-25 0 25-15,25 0 24 16,-25 0-8-16,0 25-15 0,0-25 5 0,0 25-11 16,0 0 55-16,0-25-29 15,0 25 9-15,0-25-6 0,0 24 38 0,-25 1 25 16,25 25-44-16,-25-26-46 16,1 1-13-16,-1 1-22 0,25-26 28 15,-24 24-4-15,24-24 9 0,0 24-17 16,-25-24 21-16,25 0-9 0,0 0 8 15,0 0 16-15,0 0-42 0,0 0 8 16,0 0-29-16,0 0 30 0,25 0 13 0,-25 0-3 16,24 0 23-16,1 0-3 0,-25 0-91 15,0 0 124-15,24 0 13 0,1 0 198 16,0 0-73-16,-1 26 22 16,-24-26-132-16,25 24 10 0,0 1-8 15,-25-25-21-15,25 25 18 0,0-1 29 16,-1 2-77-16,-24-26-24 0,25 25-5 15,-25-25-5-15,25 24-26 0,0-24-27 16,-25 0-67-16,0 24-113 0,0-24-77 16,0 0-41-16,0 0-751 0,0 0 386 15,0 0-176-15,0 0-49 0,0-24 119 16</inkml:trace>
  <inkml:trace contextRef="#ctx0" brushRef="#br0" timeOffset="78013.8838">10766 2753 1414 0,'0'0'97'0,"0"0"93"16,24 0 298-16,-24 0-246 15,0-25-46-15,0 25 18 0,0 0-15 0,0 0 179 16,0 0-148-16,0 0-47 15,0 0-27-15,0 0-27 0,-24 0-44 0,24 0 168 16,0 0-86-16,0 0-41 0,-25 0 3 16,25 0-11-16,-25 25 8 0,0-25 85 15,0 0-106-15,25 26 18 0,-24-2 15 16,24 0 20-16,-25 2 78 0,25-2-139 16,0-24-34-16,0 25-25 0,0 0-15 15,25-25-15-15,-1 24-106 0,1 2-60 16,0-26-105-16,0 0-100 0,0 0-267 15,24 0-1063-15,-24 0 623 0,-25 0 242 16,25 0 232-16,-25-26 148 0</inkml:trace>
  <inkml:trace contextRef="#ctx0" brushRef="#br0" timeOffset="78896.0573">10666 5631 1653 0,'0'0'138'15,"25"0"410"-15,-25 0 806 16,0 0-482-16,0 0-567 15,0 0-124-15,0 0 8 0,0 0 181 16,0 0-126-16,0 0-24 0,0 0 18 16,0 0 15-16,0 25-17 0,25-1 155 0,-25 0-226 15,25-24 9-15,-25 51 23 16,25-27 0-16,-25 51 46 0,24-50-220 0,-24 25-23 16,0-1 0-16,25-23 0 0,-25 23 0 15,25 0 0-15,-25-23 0 16,0-26 0-16,0 24-20 0,0-24-167 15,25 24-632-15,-25-24 117 0,0 0-53 0,0 0-140 16,0 0-132-16,0-24-24 0,25 0-778 16,-25-2 1291-16</inkml:trace>
  <inkml:trace contextRef="#ctx0" brushRef="#br0" timeOffset="79417.4034">10691 5680 2164 0,'-25'0'153'0,"25"0"92"16,0 0 105-16,0 0 54 0,0 0 390 15,0 0-456-15,0 0-89 0,-24 0-105 16,24 0-16-16,0-24-40 0,0 24 14 16,0 0-70-16,24 0-17 0,-24-25-9 15,0 25 0-15,50-25 11 16,-50 25-1-16,25-25 16 0,0 25-53 15,-25-24-1-15,24 24 40 0,1 0-76 16,-25-25 57-16,50 25-43 0,-50 0 39 16,25-25 6-16,-25 25-15 0,25 0 42 15,-25 0-32-15,0 25 10 0,0-25-8 0,24 25 17 16,-24-25 10-16,0 24 0 0,0 26 37 16,0-25-25-16,0-1 0 0,0 0 1 15,-24 2-1-15,-1 48 60 0,25-49-68 16,-25 0-8-16,25 0-69 0,-25-1 69 15,25 2 36-15,-25-2-8 0,25-24-49 16,0 25-43-16,0-25 18 0,0 0-11 0,0 0-79 16,0 0 59-16,0 0-8 0,0-25 3 15,0 25 44-15,0 0 5 0,25 0 24 16,-25 0 4-16,25 0 16 0,-25 0 8 16,0 0 32-16,25 25 160 0,0-25-76 15,-25 0 5-15,24 26-8 0,-24-2-14 16,25 1 102-16,0 0-160 0,-25-1-19 15,25 2-36-15,-25-26-41 0,25 24-33 16,-25 0-276-16,24-24 16 0,-24 0-80 16,25 0-201-16,-25 0-180 0,0 0-117 15,25 0-1016-15,-25-24 1211 0,25 24 241 16</inkml:trace>
  <inkml:trace contextRef="#ctx0" brushRef="#br0" timeOffset="79728.3817">11188 5829 1940 0,'0'0'90'0,"0"0"71"16,0 0 81-16,0 0 123 0,0 0 23 16,0 0 337-16,-25 0-419 0,25 25-63 15,0-25-37-15,0 25 53 0,0-1 1 16,0 2-167-16,0-2-34 0,0 1 19 0,0-25 20 15,0 26-34-15,0 23 17 16,25-24-71-16,-25-25 7 0,24 24-9 16,-24 2 2-16,25-26-14 0,0 0-6 0,-25 24-18 15,0-24-30-15,25 0 1 0,0 0-21 16,-1 0-103-16,-24-24 53 0,25 24-21 16,-25 0-103-16,25-26-86 0,-25 26-629 15,25 0 458-15,-25 0-110 0,0 0 24 16,0 0-18-16,0-24 70 0</inkml:trace>
  <inkml:trace contextRef="#ctx0" brushRef="#br0" timeOffset="79984.0243">11212 5978 1680 0,'0'0'266'0,"0"0"-32"0,0 0 94 16,0 0-10-16,0 0 19 0,25 0 190 15,-25 0-393-15,25 0-39 0,0 0-35 0,-25 0-85 16,25 0-24-16,-1 0-195 16,-24-25 94-16,0 25-42 0,25 0-40 0,-25-24-55 15,0 24-9-15,0 0-472 0,0 0 313 16,0 0 28-16,0 0 51 0,0 0 118 15</inkml:trace>
  <inkml:trace contextRef="#ctx0" brushRef="#br0" timeOffset="80140.9087">11113 5903 1737 0,'0'0'229'0,"0"0"-32"0,50-24 57 0,-50 24-43 16,25 0 8-16,24-25 143 0,-24 0-241 15,0 25-52-15,0 0-133 16,24-25-157-16,-24 25-214 0,0-25-1069 0,0 25 875 16</inkml:trace>
  <inkml:trace contextRef="#ctx0" brushRef="#br0" timeOffset="81001.2031">13867 4937 1834 0,'0'0'121'0,"0"0"87"0,0 0 457 16,0 0-285-16,0 0 37 0,0 0 12 0,0 0-10 15,0 0-81-15,0 0 118 0,0 0-248 16,25 24-8-16,-25-24-31 16,24 25 90-16,1 0 192 0,0-1-247 0,-25 2-65 15,25-2-36-15,0 26 19 16,-25-25-1-16,25 49-13 0,-25-49-63 16,24 0-35-16,-24 25-9 0,0-26-2 0,25 27-89 15,-25-51 0-15,0 24-83 0,0-24-123 16,0 24-162-16,0-24-80 0,25 0-1037 15,-25 0 656-15,0 0-88 0,0 0 120 16,0-24 173-16</inkml:trace>
  <inkml:trace contextRef="#ctx0" brushRef="#br0" timeOffset="81582.7698">13892 5035 1657 0,'0'0'103'0,"-25"0"81"16,25-24 59-16,0 24 106 0,-25 0 417 15,25 0-336-15,-25 0-38 0,25 0-85 16,0 0-41-16,0-25 35 0,0 25-224 16,0 0-37-16,0 0-39 0,0 0 28 15,25 0-24-15,-25-25 14 0,25 25-14 0,-25 0 5 16,0 0-5-16,0-24 2 0,49 24 21 15,-49-26-47-15,25 26-2 0,-25 0-3 16,25 0-24-16,0-25 38 0,0 25 15 16,0 0-5-16,-25-24 0 0,24 24-5 15,-24 0-1-15,25 0 6 0,-25 0 5 16,0 24 4-16,0-24 6 0,25 25-10 0,-25 1 4 16,25 23 26-1,-25-24-5-15,0 25 46 0,0-50-50 0,0 24 5 16,0 0-14-16,0-24 56 15,0 26-44-15,0-1-36 0,-25-1-4 16,25-24 36-16,0 25 4 0,0-25 40 0,-25 25-56 16,0 0-13-16,25-25-9 15,-24 0 1-15,24 25-1 0,-25-25-31 0,25 0 6 16,0 0-5-16,0 0 4 0,0 0-19 16,0 0 16-16,0 0-22 0,0 0 54 15,25 0 11-15,-25 0-38 0,0 0 48 16,24 0 6-16,1 0 32 0,-25 0-34 15,25 0-51-15,-25 0 71 0,25 0-13 16,0 24 91-16,-25 2-82 0,0-26 12 0,24 24 66 16,1-24-51-16,0 25 46 0,-25 1-107 15,25-26-31-15,-25 0-39 0,25 24-62 16,-25-24-55-16,25 24-502 0,-25-24 108 16,0 0-150-16,0 0-260 0,24 0 97 15,-24 0-399-15</inkml:trace>
  <inkml:trace contextRef="#ctx0" brushRef="#br0" timeOffset="81811.0792">14438 5209 3151 0,'0'25'314'0,"0"-25"2"15,0 25 96-15,0-25-76 0,0 25-58 16,0-1-41-16,0-24-221 0,0 0-16 16,0 26-21-16,0-26-94 0,0 24-148 15,24-24-755-15,-24 25 338 0,0-25-165 16,0 0 95-16,25 0 67 0,-25 0 206 16</inkml:trace>
  <inkml:trace contextRef="#ctx0" brushRef="#br0" timeOffset="82152.03">14338 4688 1321 0,'0'0'104'0,"0"0"61"16,0 0 58-16,0 0 228 0,0 25-278 15,0-25-28-15,0 25-21 0,0-25-24 16,25 25-46-16,-25 0-128 0,25-1-136 16,-25 2-258-16,0-2-158 0,0 0-17 15</inkml:trace>
  <inkml:trace contextRef="#ctx0" brushRef="#br0" timeOffset="83285.3909">13594 2084 1401 0,'0'0'82'0,"0"0"99"0,0 0 77 15,0 0 380-15,0-25-307 0,0 25 32 16,0 0 28-16,0 0 38 0,-25 0-56 16,25 0 239-16,0 0-394 0,0 0 57 15,0 0-25-15,0 25 14 0,25 0 275 16,-25-1-281-16,25-24-1 0,-25 25 47 16,24 1-27-16,-24 22-29 0,0 2-11 15,0-25-232-15,25 24-5 0,-25-24 0 16,0 0 0-16,0 50 0 15,0-51 0-15,0 1-158 0,25-25-98 16,-25 25-171-16,0-25-301 0,0 0-26 0,0 0-1282 16,0 0 993-16,0-25-122 0,0 25 380 15,0-25 192-15</inkml:trace>
  <inkml:trace contextRef="#ctx0" brushRef="#br0" timeOffset="83859.4154">13519 2133 2274 0,'0'0'78'16,"-24"0"290"-16,24 0-102 15,0 0 44-15,0 0-2 0,0 0 30 0,0 0 135 16,0 0-361-16,0 0-79 0,0 0-23 15,0 0-21-15,0-24 7 0,0 24-55 16,24-25-38-16,-24 25-3 0,25-25-10 16,-25 25-29-16,25 0 81 0,0-25-72 15,0 25 162-15,-1-25-34 0,1 25 7 0,-25 0 0 16,25 0 35-16,0 0 22 16,-25 0 21-16,0 25-3 0,0-25 41 15,25 25-32-15,-25 0 74 0,0 0-84 0,0-1 6 16,0 1-9-16,0-25-7 15,0 26-47-15,0 22 49 0,-25-23-45 16,25 0 8-16,-25 0-18 0,25-25 11 16,0 49 22-16,-25-24-39 0,0-25-5 15,25 25 0-15,0 0-5 0,0-25-5 0,-24 24-21 16,24-24 26-16,0 0-10 0,0 0-46 16,0 0 71-16,0 0-25 0,0 0 99 15,0 0-95-15,24 0-10 0,-24 0 16 16,0-24-54-16,25 24 81 0,0 0-6 15,-25-25 28-15,25 25 8 0,-25 0 25 0,25 0 26 16,-25 0 208-16,25 0-156 0,-25 25 9 16,24-25-41-16,-24 24 14 0,50 26 182 15,-50-25-315-15,25 0 38 16,-25 0-38-16,25-25 52 0,-25 25-119 16,0-25-70-16,24 24-548 0,-24-24 305 15,0 0-170-15,25 0-1760 16,0 0 1376-16,-25 0 186 0,0-24 182 15</inkml:trace>
  <inkml:trace contextRef="#ctx0" brushRef="#br0" timeOffset="84378.6575">13991 2381 2856 0,'-25'0'103'0,"25"0"340"0,0 0-111 16,0 0-56-16,-25 0-5 0,25 0-34 15,0 0-76-15,0 0 64 0,0 0-214 16,0 0-11-16,0-25-79 0,0 25 53 16,25 0-25-16,0 0-88 0,-25 0 60 0,0 0 0 15,0 0 23-15,25-25 12 0,0 25-2 16,-25 0 41-16,0 0 18 0,24 0 27 15,-24 0-7-15,0 0 39 0,0 0 112 16,0 0-97-16,0 0-12 0,0 0-10 16,0 0-4-16,0 25 26 0,0 0 44 15,0-25-87-15,0 25-4 0,0 0-5 16,0-25 92-16,0 24-35 0,0 2-108 16,0-2-58-16,-24 1 73 0,24-25-5 15,-25 25 104-15,25 0-99 0,0-25-5 16,-25 0-56-16,25 0 40 0,0 0-10 15,-25 0-38-15,25 0 47 0,0 0 5 0,0 0-4 16,0 0 10-16,-25 0 5 0,25 0-19 16,0 0 20-16,0 0 2 0,0 0 24 15,0 0-29-15,25 0 27 0,0 0 1 16,-25 0-49-16,25 0-11 0,0-25 64 16,-25 25-13-16,24 0 110 0,1 0-120 15,0 0-6-15,-25 0 90 0,25 0-174 16,0 0-249-16,-25 0-114 0,24 0-125 15,-24 0-119-15,0 0-193 0,25 0 45 16,-25-25-372-16</inkml:trace>
  <inkml:trace contextRef="#ctx0" brushRef="#br0" timeOffset="84689.5048">14090 1935 2408 0,'0'0'315'0,"0"24"2"16,0-24 91-16,25 26-100 0,-25-2-111 15,0 1-176-15,25 0-553 0,-25 0 33 16,25-25-299-16,-25 25-2 0,0-25 105 16,0 0 189-16</inkml:trace>
  <inkml:trace contextRef="#ctx0" brushRef="#br0" timeOffset="85533.0276">16248 1760 3094 0,'0'0'425'0,"0"0"3"0,0 0 67 16,0 0-100-16,0 0-79 0,0 0-110 16,0 0 180-16,0 0-180 0,0 0 10 15,0 0-4-15,0 0 0 0,25 75 119 16,-25-50-208-16,25-1-17 0,-25 27-35 16,0-27-3-16,25 26-18 0,0 25 13 15,-1-50-64-15,-24-1 4 0,25 27 0 16,-25-27-12-16,0 0-78 0,0 1-30 15,0 0-86-15,0-25-96 0,0 25-119 16,0-25-62-16,0 0-704 0,0 0 450 0,0 0-120 16,0 0-84-16,0-25 101 0,0 25 194 15</inkml:trace>
  <inkml:trace contextRef="#ctx0" brushRef="#br0" timeOffset="86085.5521">16149 1810 2124 0,'-25'-24'202'0,"25"24"4"0,0 0 76 16,0 0-25-16,0 0-7 0,0 0-63 15,0-26 8-15,0 26-147 0,0 0-26 16,0 0-20-16,0-24 18 0,25 24-57 15,0-24 23-15,-25 24-34 0,25 0 8 16,-1-25 14-16,-24 25 0 0,50-26 17 16,-25 2 2-16,0 24-7 0,-25 0 24 15,25-24 0-15,-1 24-15 0,1 0 125 0,-25 0-79 16,0 0 16-16,0 24-45 16,0-24 102-16,25 50 164 0,-25-25-177 0,0-1-13 15,0 0-7-15,0 2-10 0,25-2 0 16,-25 26 53-16,0-26-94 0,0 2 31 15,0-1-26-15,0-1-1 0,-25 2-11 16,0 23-19-16,25-49 0 0,-25 25 1 16,25 0-19-16,-24-25 14 0,24 25-39 15,0-25 32-15,0 0-28 0,0 0-8 16,0 0 0-16,0 0-23 0,0 0-41 16,0-25 35-16,0 25 45 0,0 0 9 15,0 0 8-15,24 0 37 0,1 0 111 16,0 0-53-16,-25 0 66 0,25 0-69 15,0 0 38-15,-1 25 40 0,-24-25-95 0,25 24-53 16,-25-24 41-16,25 25-1 16,-25 1-2-16,25-2 2 0,-25 0-33 0,25-24-16 15,-25 25-7-15,0-25-35 0,25 25-97 16,-25-25 2-16,0 25-82 0,24-25-168 16,-24 0-213-16,0 0-142 0,25 0-972 15,-25-25 1005-15,0 25 202 0</inkml:trace>
  <inkml:trace contextRef="#ctx0" brushRef="#br0" timeOffset="86377.0459">16943 1985 1596 0,'0'-26'143'0,"0"26"38"0,0 0 42 15,-25 0-1-15,25 0-29 0,-24 0 234 16,24 0-199-16,0 0-4 0,0 0 35 16,-25 0 44-16,25 26-3 0,-25-2 209 15,0 1-348-15,25 0-12 0,0 0-32 16,-25-25 36-16,25 49 121 0,0-24-96 0,0 1-139 16,25-2 11-16,-25-24-71 0,50 24-39 15,-25-24-154-15,-1 0 1 0,1 0-79 16,0 0-210-16,0 0-188 0,24 0-1034 15,-24 0 935-15,-25-24 132 0,25 0 218 16</inkml:trace>
  <inkml:trace contextRef="#ctx0" brushRef="#br0" timeOffset="86685.8712">16894 1439 1744 0,'0'0'154'0,"0"0"96"0,0 0 140 0,0 0 166 15,0 0-38-15,24 24 356 16,-24-24-643-16,25 26-76 0,-25-2-57 0,0 1-21 16,25 0 21-16,0-1-98 15,-25 2-20-15,0 22-85 0,25-22-111 0,-25-1-314 16,24-1-1307-16,-24 0 771 0,0 2 319 16</inkml:trace>
  <inkml:trace contextRef="#ctx0" brushRef="#br0" timeOffset="87716.9801">16546 5680 1657 0,'0'0'142'15,"0"-24"70"-15,0 24 56 0,0 0 22 0,0 0 10 16,0 0 356-16,0-25-361 0,0 25-20 16,0 0-19-16,0-25-40 15,25 25 19-15,-25 0 152 0,25 0-216 0,-25 0 1 16,0 0 14-16,0 0 75 0,0 0 277 15,25 25-302-15,-25-25-59 0,0 25-25 16,0-1 13-16,0 0-8 0,24 51 117 16,-24-50-194-16,25 25-27 0,-25-25-36 15,0 25-40-15,25-1-7 0,-25-23-32 16,25-2-44-16,-25 1-99 0,0 0-128 16,25-25-131-16,-25 24-840 0,24-24 389 15,-24 0-138-15,25 0-38 0,-25 0 60 16</inkml:trace>
  <inkml:trace contextRef="#ctx0" brushRef="#br0" timeOffset="88297.8671">16571 5755 1505 0,'0'0'160'0,"-25"0"354"0,25 0-173 16,0 0-94-16,0 0-11 0,0 0 20 16,0 0 25-16,0 0 29 0,0 0-203 0,0 0-76 15,0-25 39-15,0 25-5 0,0-26-10 16,0 26-51-16,25 0-1 16,-25 0-2-16,25-24 5 0,0 24-1 0,-1-24-14 15,1 24 1-15,0-25 30 0,-25 25-25 16,25-25 1-16,0 25 10 0,-1 0-21 15,-24 0 18-15,25 0-9 0,-25-25 1 16,0 25 44-16,25 0 126 0,-25 25-22 16,0-25-11-16,0 25-11 0,0 0 24 0,0-1-70 15,0 0 14-15,0 2-89 0,-25-1 38 16,25-1 11-16,-25 1 22 0,25 0-8 16,-24 0-50-16,24 0-42 0,-25-1 18 15,25-24 5-15,-25 26 4 0,25-2 2 16,0-24-2-16,-25 25-10 0,25-25-1 15,0 0 0-15,0 0-72 0,0 0 52 16,0 0-6-16,0 0 22 0,0 0-30 16,0-25 30-16,0 25 25 0,0 0 5 15,25 0-93-15,-25-24 88 0,0 24 5 16,25 0 130-16,-25 0-100 0,0 0 9 16,25 0 28-16,-1 24-39 0,-24-24 30 15,25 25 22-15,-25 1-46 0,25-2 4 16,-25-24 30-16,25 25-7 0,0 24 32 15,24-23-167-15,-49-2-165 16,25 0 8-16,-25-24-93 0,0 0-181 16,0 0-185-16,25 0-919 0,-25 0 884 15,25 0 89-15,-25-24 119 0,0 24 213 16</inkml:trace>
  <inkml:trace contextRef="#ctx0" brushRef="#br0" timeOffset="88584.05">17042 5903 1899 0,'0'0'137'0,"0"0"45"16,-24 0 90-16,24 0 28 0,0 26 54 16,0-26 5-16,0 24 304 0,0 1-402 15,0-25-51-15,0 26-132 0,0-26 57 16,0 49 21-16,0-49-22 0,0 25-103 15,24-1-21-15,-24-24-4 0,25 26-18 16,-25-2 24-16,25-24-48 0,-25 0 31 16,25 0-6-16,-25 24-15 0,25-24-17 0,-25 0-49 15,25 0-47-15,-25 0-86 0,24 0-80 16,-24 0-74-16,25-24-462 16,-25 24 398-16,0 0-108 0,0 0-31 0,0 0 25 15,0 0 65-15</inkml:trace>
  <inkml:trace contextRef="#ctx0" brushRef="#br0" timeOffset="88847.5743">17067 6028 2016 0,'0'0'104'0,"0"0"112"0,0 0 116 0,0 0 127 16,0 0-29-16,25 0 283 0,0 0-491 16,-25 0-67-16,25 0-82 0,0 0-32 15,-25 0-36-15,24-24-50 0,1 24-36 16,-25 0-28-16,0 0-62 0,0 0-87 16,25 0-405-16,-25 0 286 0,0 0-23 15,0 0-85-15,0 0-106 0,0 0 74 16,0 0-303-16</inkml:trace>
  <inkml:trace contextRef="#ctx0" brushRef="#br0" timeOffset="89043.4635">16968 5903 2990 0,'0'0'295'16,"0"0"182"-16,0 0 97 0,0 0-92 15,25 0-71-15,24 0 82 0,-24 0-291 16,25-24-125-16,-25 24-113 0,24-25-115 16,26 0-579-16,-50 0-45 0,23 0-263 0,-23 25-126 15,1-24 102-15,-1-1 392 0</inkml:trace>
  <inkml:trace contextRef="#ctx0" brushRef="#br0" timeOffset="90481.6283">17092 5284 2600 0,'0'0'153'16,"0"0"585"-16,0 0-173 0,0 0-95 15,0 0-87-15,0 0-54 0,0 0-111 16,0 24 100-16,0-24-227 0,0 26-52 0,0-2-24 16,0-24-68-16,0 51-86 15,0-51-29-15,0 24-33 0,0 0-460 16,0-24-295-16,0 25-254 0,0-25-787 0</inkml:trace>
  <inkml:trace contextRef="#ctx0" brushRef="#br0" timeOffset="92733.5098">21632 3448 1216 0,'0'-25'147'0,"0"25"113"0,0 0 85 0,0 0 23 16,0 0 511-16,0 0-427 0,0 0 10 16,0 0-104-16,0 0-21 0,0 0-42 15,0 0 246-15,0 0-250 0,0 0 4 16,0 0-22-16,0 0-27 0,0 25 160 15,24-25-231-15,-24 25 9 0,25 0-1 16,-25-1 7-16,25 0-41 0,0 27-10 16,-25-2-139-16,0 1 0 0,25-25 0 15,-25 25 0-15,25 49 0 0,-25-49 0 16,0-26 0-16,0 2 0 0,24 22 0 16,-24-23-58-16,0 0-395 0,0-25 21 15,25 25-161-15,-25-25-34 0,0 0-219 16,25 0-1006-16,-25-25 810 0,0 25 108 15,0-25 257-15</inkml:trace>
  <inkml:trace contextRef="#ctx0" brushRef="#br0" timeOffset="93311.442">21607 3398 2752 0,'0'0'96'0,"0"-25"95"15,0 25 588-15,0 0-374 0,0 0-6 16,0 0-126-16,0 0-74 0,0 0 17 16,0-24-171-16,0 24-28 0,0 0-23 15,25 0 0-15,-25 0-35 0,24-26-13 16,1 26 38-16,0-24 50 0,0 24 26 15,0-24-82-15,24-2-43 0,-24 26 7 16,0 0 58-16,0 0 11 0,0 0 6 0,-1 0 7 16,26 0 58-16,-50 0-30 0,25 50 29 15,-25-26 3-15,0 2 8 0,25 23 52 16,-25-24-94-16,0 25 1 0,0-25-15 16,0-1-17-16,0 0 3 0,-25 27-19 15,0-27 15-15,0 1-23 0,0 0 1 16,25 0 9-16,-49 0-13 0,49 0 0 15,-25-25-48-15,25 25 44 0,-25-25-18 16,25 0 15-16,0 24 0 0,0-24-1 16,-25 0-26-16,25 0 17 0,0 0 11 15,0 0 16-15,25 0-5 0,-25 0 30 0,25 0-2 16,0 0-16-16,-25 0 19 0,25 0 51 16,-1 25-35-16,-24-25 14 15,25 26 12-15,-25-26 2 0,25 49 126 0,-25-24-121 16,25-1-5-16,-25-24-14 15,0 26-11-15,25-3-17 0,-25 27-13 0,0-50-33 16,0 25 5-16,0-25-41 0,24 25-32 16,-24-25-396-16,0 24 153 0,25-24-83 15,-25 0-142-15,0 0-164 0,0 0-169 16,25 0-1018-16,-25-24 1248 0,0 24 256 16</inkml:trace>
  <inkml:trace contextRef="#ctx0" brushRef="#br0" timeOffset="93714.724">22277 3671 3163 0,'0'0'152'16,"0"0"515"-16,0 0-211 0,0 0-90 15,0 0-115-15,0 0 22 0,0 25 166 16,0-25-209-16,0 0-58 0,0 25-15 16,0-25-8-16,0 25-37 0,0 0 11 0,0-25-64 15,0 24-10-15,0 1 30 0,0 1-44 16,0-2 22-16,0 1-40 0,0 0-31 16,0-1 69-16,0 2-31 0,0-26-6 15,0 23 7-15,0 2-12 0,0-25-6 16,0 0 40-16,0 0-45 0,0 0-2 15,25 0-52-15,-25 0 50 0,0 0-1 0,0 0-3 16,24 0 3-16,-24 0-1 16,25 0-1-16,-25 0 3 0,25 0-3 15,-25-25-6-15,50 25-35 0,-50 0-9 16,25 0-47-16,-25 0-104 0,24 0-211 16,-24 0-29-16,25 25-854 0,-25-25 506 0,0 0-338 15,25 0 57-15,-25 0 234 0</inkml:trace>
  <inkml:trace contextRef="#ctx0" brushRef="#br0" timeOffset="95368.0361">3249 6078 2481 0,'-25'24'244'0,"25"-24"38"0,0 0 88 15,0 0-10-15,0 0-7 0,0 0-112 16,0 0-4-16,0 0-203 0,0 0-25 15,0 0-1-15,0 0-2 0,50 0 26 16,-25 0-31-16,-1 0 3 0,1 0-8 16,0 0-8-16,0-24 20 0,49 24 7 15,-49 0-49-15,0 0 25 0,0 24 1 16,0-24 0-16,-1 26 49 0,1 22-29 16,-25 3 5-16,25-27 3 0,-25 0-6 15,0 2 52-15,0 48-11 0,0-50-33 16,0 2-42-16,0-1 14 0,0-1 12 0,0-24-5 15,0 26 58-15,0-2-54 0,25-24 4 16,-25 0 18-16,25 0-41 0,-25 0 18 16,25 0-29-16,-1-24 19 0,-24 24 5 15,25-26 14-15,0 2-1 0,0-1-10 16,-25-1-3-16,0 2-2 0,25 24-2 16,-25-25 7-16,0 0-1 0,0 1-18 15,0-2 18-15,0 2 5 0,0 0 9 16,0-1 16-16,0-1-57 0,0-22 0 15,-25 22-11-15,25 2 50 0,-25-1-22 0,25-24 16 16,-25 23-17-16,-24-49 5 16,49 51-33-16,-25-1 46 0,25 0-13 0,-25-25 9 15,25 26 102-15,-25-1-53 0,25-1-5 16,0 26-9-16,0-24 3 0,0 24-4 16,50-24 66-16,-25 24-103 0,-1 0-19 15,-24-25-57-15,25 25 11 0,25 0-352 16,-50 0-4-16,25 0-150 0,-25 0-111 15,24 0-222-15,-24 25 45 0</inkml:trace>
  <inkml:trace contextRef="#ctx0" brushRef="#br0" timeOffset="95740.8616">4118 6227 2350 0,'0'0'107'0,"0"0"110"16,0 0 122-16,0 0 155 16,0 0 28-16,0 0 279 0,0 0-575 0,0 0-81 15,0 0-44-15,0 0 61 0,24 24-20 16,-24 0-117-16,0-24-28 0,25 26 2 16,-25-26 3-16,0 0-35 0,25 24-110 15,-25-24-5-15,0 0-130 0,0 25-237 16,0-25-188-16,0 0-222 0,0 0-808 0,0 0 1116 15,0 0 285-15</inkml:trace>
  <inkml:trace contextRef="#ctx0" brushRef="#br0" timeOffset="95898.1654">4093 5978 1841 0,'25'0'110'0,"-25"26"26"0,0-26 8 15,24 24-77-15,-24-24-119 0,25 25-581 0,-25-25 154 16,0 0-26-16,25 25 170 16</inkml:trace>
  <inkml:trace contextRef="#ctx0" brushRef="#br0" timeOffset="96214.8524">4366 6152 3250 0,'0'24'270'0,"0"-24"104"0,0 26 110 16,0-1 386-16,0-25-590 0,0 24-83 15,25-24-24-15,-25 0-79 0,0 24-27 0,24-24-57 16,-24 0 5-16,0 0 3 0,0 0-8 16,25 0-24-16,-25 0-12 0,0 0 1 15,25 0-25-15,-25-24-7 0,0 24-47 16,0-24-125-16,0-1 120 0,0-1 27 15,0 26 8-15,0-24 18 0,0 0 2 16,0-2 59-16,25 26-26 0,-25-24 89 16,0 24 11-16,0 0 16 0,25 0 182 15,0 0-141-15,-25 24 15 0,24-24-45 16,-24 26-15-16,25 22-67 0,-25-48-138 16,25 26-123-16,-25-1-167 0,0-1-387 15,0 0-280-15,0 2-1305 0,0-2 1617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5T15:57:37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27757 9943 2291 0,'0'0'121'0,"0"0"76"0,0 0 112 15,0 0 99-15,0 0 39 0,0 0 479 16,0 0-588-16,0 0-51 0,0 0-45 16,0 0 11-16,0 0-2 0,0 0 252 15,0 0-245-15,0 0 5 0,0 0-14 16,0 0 30-16,18 21 132 0,-18-21-303 0,0 0-58 15,13 0-50-15,-13 25 0 0,0 5 0 16,8-30 0-16,-8 36 0 0,0-13 0 16,4 0 0-16,-2 1 0 0,4 0 0 15,-3 3 0-15,6 33 0 0,-4-7 0 16,0-28 0-16,1 13 0 16,5-1 0-16,-9-20 0 15,8 12 0-15,-6-8 0 0,-2-10 0 16,-2-4 0-16,4-5 0 15,-2-2 0-15,1 0 0 0,1-24 0 16,2 24 0-16,-3-20 0 0,0 2 0 0,3 1 0 16,7-15 0-16,-7 18 0 0,0 3 0 15,-3-5 0-15,5 3 0 16,-1 5 0-16,3 2 0 0,-6-2 0 0,15-6 0 16,4 8 0-16,-11 6 0 15,9 0 0-15,-9 0 0 0,-5 0 0 16,0 0 0-16,-1 0 0 0,2 0 0 15,-4 0 0-15,1 28 0 0,9-28 0 16,-10 19 0-16,0-19 0 0,0 27 0 16,0-13 0-16,-1-14 0 0,1 26 0 15,-2 18 0-15,-2-31 0 0,0-3 0 16,0 1 0-16,0 13 0 16,0-2 0-16,0-11 0 15,0 5-273-15,0-8-76 0,0-2-207 0,0 1-105 16,0-2-139-16,0-3-1075 0,0-2 853 15,0 0-19-15,27 0 320 0,-27-20 126 16</inkml:trace>
  <inkml:trace contextRef="#ctx0" brushRef="#br0" timeOffset="289.532">28301 10389 2596 0,'4'0'102'16,"2"0"134"-16,-3 0 167 0,0 0 618 0,-3 0-573 15,0 0-80-15,0 0-17 0,0 0-3 16,0 0-21-16,0 22 144 0,0-22-318 16,0 21-17-16,0-21-39 0,0 20-18 15,0 6-47-15,0-15-33 0,0-2-26 16,0 0-4-16,0-5-23 0,0 3-47 15,0 1-294-15,0-8 65 0,0 0-67 0,0 0-23 16,0 0-207-16,0-23-842 0,0-1 647 16,0 4 30-16,0-2 112 0,0-2 128 15</inkml:trace>
  <inkml:trace contextRef="#ctx0" brushRef="#br0" timeOffset="431.4632">28303 10144 2303 0,'0'0'67'15,"0"0"51"-15,0 0 60 0,0 20 43 16,0-20 86-16,0 14-244 0,0-14-115 16,0 0-91-16,22 0-155 0,-22 15-293 0,15-6-759 15,-15-9 827-15</inkml:trace>
  <inkml:trace contextRef="#ctx0" brushRef="#br0" timeOffset="831.109">28466 10394 2973 0,'0'7'101'0,"0"-3"34"0,0-1 131 0,18-3 1 16,-18 3 28-16,13 5 110 0,-13-4-263 15,12-2-63-15,-12 1-52 0,15-3-22 16,-7 0-9-16,11 0 49 0,-10 0-55 16,0 0-4-16,-3 0 8 0,5 0-25 15,-8 0 10-15,10 0-62 0,-7 0 17 16,-1 0 5-16,-2-18-5 0,-1 18 12 16,-2-19-66-16,0 19 52 0,0-19 0 0,0 7-4 15,-24 1 29-15,24 2 19 0,-23-5 23 16,23 14-9-16,-23-4 9 0,11 4 35 15,0 0 44-15,-16 0 240 0,0 18-59 16,18 4-153-16,-3 10 82 16,13-15-76-16,0 2-20 0,0 1-10 15,0-1 5-15,23 23 43 0,-23-23-104 16,26-6-36-16,-8 4 27 0,3-3-18 16,31 9-73-16,-23-20-52 0,4 3-183 15,-2-4-257-15,-1 1-214 0,0-3-262 16,11 0-783-16</inkml:trace>
  <inkml:trace contextRef="#ctx0" brushRef="#br0" timeOffset="1119.2556">28901 10319 2087 0,'0'0'99'0,"0"0"91"15,19 0 86-15,-19 0 128 0,18 0 14 16,2-16 331-16,-12 16-515 0,8 0-61 0,-4-13-114 16,3 13-32-16,-1 0-26 15,11-9-59-15,-12 9-5 0,-2 0-109 0,-1 0-158 16,-3 0-130-16,4 0-736 15,-8 0 555-15,-2 0 30 0,0 0 60 0,-1 0 201 16</inkml:trace>
  <inkml:trace contextRef="#ctx0" brushRef="#br0" timeOffset="1322.1407">28895 10454 3618 0,'0'16'448'16,"25"-10"-95"-16,-25 2 40 0,27-2-153 16,-9-2-101-16,28-1-197 0,-24-3-97 15,4 0-291-15,-3 0-210 0,0-18-409 16,-5 18-103-16</inkml:trace>
  <inkml:trace contextRef="#ctx0" brushRef="#br0" timeOffset="2120.897">29526 10095 2467 0,'0'0'127'0,"0"0"152"16,0 0 257-16,-14 0 74 0,14 0 453 16,0 23-719-16,-6-23 21 0,6 0-3 15,0 25 2-15,0-10-69 0,0 24 118 16,0-17-282-16,23 3-21 0,-23 4 7 15,0 5 18-15,34 31 154 0,-20-31-187 16,-2 2-46-16,0-2-34 0,-3 0-18 16,4-2-4-16,3 15 0 0,-11-26 0 15,-5-5 0-15,3-3 0 0,0-4 0 16,-3-4 0-16,0-5 0 0,0 0-25 0,0 0-11 16,0-23-41-16,0 7-39 15,0-26-147-15,0 13 95 0,0-4 5 0,0-9-36 16,0-6 20-16,-19-48-140 0,19 45 169 15,-25-3-4-15,25 3 9 0,-16 2-12 16,16 4 34-16,-12-32-38 0,12 45 145 16,0 6 15-16,0 2-19 0,0 3 16 15,25-9-7-15,-25 22 68 0,20-2-63 16,-20-1-6-16,29 5-71 0,-15-1 47 16,18-4-9-16,-14 10 149 0,1-2-98 15,-1 3 5-15,-4 0-7 0,7 25-37 0,-11-25 32 16,-2 32 11-16,-6-15-2 15,1 5-10-15,-3 2 18 0,0 28 3 0,0-24 4 16,-23-2 8-16,23 1-15 16,-19-3 9-16,-8 23-58 0,27-27 43 0,-26 3-12 15,12-4 6-15,1 0 31 0,3 0-31 16,-8 13-23-16,11-23-29 0,7-5-93 16,-4-4-4-16,4 0-4 0,0 0-145 15,0-27 121-15,0 27 2 0,0 0 37 16,26-22 19-16,-26 22 47 0,43-13 12 15,-27 13 43-15,0 0 27 0,4 0 15 0,1 0 17 16,-2 0 71-16,21 17 121 0,-23-17-101 16,-3 19-49-16,3-19 7 0,-8 25-10 15,4 3 47-15,-13-12-38 0,0 1-9 16,0 0 60-16,0 2 30 0,-28-2 1 16,-2 22 113-16,10-20-226 0,-2-2 8 15,-1 0-32-15,-3-2-21 0,-26 13 35 16,28-18-92-16,2-2-13 0,1-5-167 15,3 0-104-15,6-3-93 0,-10-20-839 16,13 20 506-16,4-18-146 0,3 18 32 16,2-26 98-16</inkml:trace>
  <inkml:trace contextRef="#ctx0" brushRef="#br0" timeOffset="2681.3558">30085 9893 3593 0,'-6'0'351'0,"6"0"23"0,0 0 85 16,0 0 22-16,0 0 13 0,0 0-48 15,24 25 303-15,-24-2-500 0,16-7-86 16,-16 4 18-16,16 2 15 0,-4 35 145 16,-12-27-256-16,11 11-56 0,-11-4-29 15,9-3 0-15,-3 2 0 0,2 31 0 16,-4-33 0-16,2-5 0 0,-2-16 0 16,1 11 0-16,3 14 0 0,-5-24 0 15,-1-3 0-15,-1-6 0 0,1-1 0 16,2 3 0-16,-3-7-53 0,-1-21-35 15,0 21-59-15,0-36-33 0,0 16-19 0,18-23-140 16,-18 22 202-16,0-2 19 0,21 4 11 16,-21 2 25-16,21 2 0 0,-3-8 60 15,-10 13 30-15,4 10 54 0,-3 0-40 16,-1 0 12-16,7 0 2 0,-8 0 36 16,-2 0 8-16,1 29 52 0,0-29-41 15,-3 19 5-15,3 11 119 0,-5-16-85 16,0 2-8-16,1-1-22 0,-1-2-33 15,4 17-70-15,-3-17-47 0,-2 3-68 16,2-8-85-16,-1 1-102 0,2-4-176 16,-3 0-772-16,0-5 432 0,0 0-104 0,0 0-233 15,0-24 35-15</inkml:trace>
  <inkml:trace contextRef="#ctx0" brushRef="#br0" timeOffset="2878.2443">30607 10260 4381 0,'-19'22'178'15,"19"-7"593"-15,0-15-158 0,-15 21-83 0,15-21-70 16,0 25-76-16,0-15-167 0,0 14-59 16,0-10-161-16,0-4-28 0,0-1-28 15,16 0-60-15,-16 5-392 0,0-10 128 16,0 1-100-16,12-3-67 0,-12 1-212 15,0-3-116-15,0 0-1139 0,0-20 1198 16,0 20 217-16</inkml:trace>
  <inkml:trace contextRef="#ctx0" brushRef="#br0" timeOffset="3030.2027">30634 10091 3675 0,'0'-1'163'0,"0"1"139"0,-16 0 493 15,16 0-505-15,0 0-139 0,0 0-70 16,0 0-94-16,0 0-413 0,0 0-194 16,0 0-261-16,0 0-231 0,0 0 41 15,0 0 313-15</inkml:trace>
  <inkml:trace contextRef="#ctx0" brushRef="#br0" timeOffset="3519.3524">30747 9827 3847 0,'0'-2'296'15,"-14"1"628"-15,14 1-203 0,0 0-159 0,0 0 25 16,0 0-30-16,0 25 36 0,0-1-489 16,22-9-104-16,-22 2 0 0,0 3 0 15,20 4 0-15,-7 21 0 16,1 13 0-16,-14-29 0 0,20 32 0 15,-10-10 0-15,-6-22 0 16,-2-7 0-16,3 24 0 0,-4-26 0 0,1-4 0 16,0 3 0-16,0-1 0 15,0-9 0-15,4 0 0 0,-4-4 0 16,5-5 0-16,-2 0-13 0,1-21-133 0,1 21-106 16,2-32-110-16,12-16-544 15,-9 24 499-15,1-1 47 0,1 5 126 0,-1 1 14 16,2 0 139-16,15 1 44 0,-17 18 83 15,0-9 22-15,0 9 114 0,-1 0-23 16,8-4 321-16,-12 4-297 0,2 0 20 16,-1 21 7-16,1-21 20 0,-2 29-13 15,9-2 152-15,-11-8-288 0,-1-2 15 16,0-1 12-16,-5 2 54 0,0 16 53 0,0-7-206 16,-28-10-9-16,28-3 0 0,-28 0 0 15,8 0 0-15,-21 2-40 0,18-11-78 16,-1-4-102-16,-2-1-124 0,0 0-154 15,-27-18-799-15,26 18 408 0,-1-19-111 16,2 19-158-16,1-22-14 0,2 22 357 16</inkml:trace>
  <inkml:trace contextRef="#ctx0" brushRef="#br0" timeOffset="5151.9962">28901 11473 1672 0,'0'0'179'0,"0"0"106"16,0 0 111-16,0 0 97 0,0 0 88 16,0 0 500-16,0 0-683 0,0 0-78 15,24 23 8-15,-24-23 61 0,0 23-10 16,15 16 330-16,-15-15-377 0,0 2-39 0,0 3-95 15,11 5-66-15,0 41-106 16,-11-36-26-16,8-1 0 0,-1-1 0 16,-2 3 0-16,0-4 0 0,0-1 0 15,6 11 0-15,-11-7 0 0,0-24 0 16,0-4 0-16,0-8 0 16,18-2 0-16,-18-1 0 0,0-20 0 15,0 20 0-15,0-33 0 0,12 10-76 16,-12 6-63-16,12-26-289 0,-12 23 245 0,12 1 25 15,-2 6 60-15,0 4 24 16,11-16 19-16,-12 13 51 0,0 7 8 16,0 5 28-16,1 0 22 0,-2 0 30 15,7 19 188-15,-9-19-96 0,-3 27 7 16,2-27-20-16,1 30-25 0,6 7-29 0,-8-21-109 16,-1 6 0-16,0-3 0 0,5 0 0 15,-4 0 0-15,5 11 0 0,-5-15 0 16,0-3 0-16,0-6 0 0,0 2-53 15,1 4-399-15,-4-11-18 16,0 1-189-16,1-2-170 0,1 0-248 0,0-20-145 16,6-9-1083-16,-4 12 1608 0</inkml:trace>
  <inkml:trace contextRef="#ctx0" brushRef="#br0" timeOffset="5349.8836">29387 11948 4475 0,'0'0'128'16,"-20"16"428"-16,20 2-98 0,0-4-59 16,0-2-81-16,0-2-68 0,0-1-102 15,0 11-27-15,23-9-68 0,-23 0-51 16,19 0-17-16,-19-3-28 0,15 13-184 16,0-15-14-16,-15 1-92 0,9-6-56 15,-9 2-148-15,7 0-150 0,-7-3-852 16,0 0 708-16,0 0 168 0,0-24 54 0,0 24 154 15</inkml:trace>
  <inkml:trace contextRef="#ctx0" brushRef="#br0" timeOffset="5479.8097">29392 11852 2771 0,'18'0'152'16,"-18"0"148"-16,0 0 104 0,0 0 100 15,11 0 167-15,-11 0-516 0,0 0-122 16,11 0-144-16,-11 0-74 0,16 0-825 15,-11 0 241-15,0 0-135 0,1 0 93 16,-1 0 150-16</inkml:trace>
  <inkml:trace contextRef="#ctx0" brushRef="#br0" timeOffset="5945.9819">29558 11504 3350 0,'0'-2'215'0,"-19"2"215"15,19 0 134-15,0 0 225 0,0 0-77 16,0 24 434-16,0 0-756 0,0-9-107 16,22 9-99-16,-22 0-88 0,27 31-64 15,-1-22-32-15,-14 9 0 0,1-5 0 0,0 4 0 16,-1-4 0-16,12 37 0 0,-14-39 0 16,0-6 0-16,-1-3 0 0,-2-2 0 15,8 12 0-15,-14-22 0 0,1-3 0 16,-2-4 0-16,0-4-2 0,0-3-46 15,0-19-259-15,0 19 59 0,-18-35-44 16,18 11 25-16,0-5-75 0,0-17-89 16,0 24 273-16,25 1 140 0,-25 3-52 15,23 5 26-15,-23 4 37 0,40 0 7 16,-25 0 87-16,2 9 80 0,0 0 48 16,30 24 275-16,-33-24-425 15,-3 27 4-15,4 3 48 0,-12-14-60 16,-3 0-41-16,0 4 53 0,0-3 14 0,-27 21 154 15,27-23-150-15,-27 1-28 0,10-2-29 16,-2-6-4-16,-3 2-25 0,-17 6-71 16,16-16 26-16,2 0-58 0,7 0-47 15,-4 0-87-15,-6-20-684 0,17 20 294 16,3-27-213-16,4 27-94 0,0-22-223 16,0 22-11-16</inkml:trace>
  <inkml:trace contextRef="#ctx0" brushRef="#br0" timeOffset="6202.3474">30112 11792 2605 0,'0'-7'116'0,"0"4"115"0,0 3 100 15,0-2 139-15,23-4 344 0,-23 6-509 16,18-3-118-16,-4 3-85 0,-1-2-52 16,3 1-41-16,17 1-35 0,-15-3 1 15,1 1-21-15,2 0-70 0,-5 1-72 16,19-1-571-16,-20 1 248 0,-6-1-61 0,-4 1-49 16,1 0-43-16,-6 1 64 0,0 0-254 15</inkml:trace>
  <inkml:trace contextRef="#ctx0" brushRef="#br0" timeOffset="6361.2572">30074 11897 2650 0,'22'11'103'0,"9"-3"406"0,-9-3-138 0,4-3-92 15,4 1-132-15,3-1-150 0,38 0-713 16,-38-2-12-16,1 0-210 0,-3 0 178 15,-5 0 157-15</inkml:trace>
  <inkml:trace contextRef="#ctx0" brushRef="#br0" timeOffset="7028.146">31029 11489 2162 0,'0'0'101'0,"0"-6"96"16,0 6 121-16,0 0 692 0,0 0 19 16,0 0-583-16,0 0 462 0,0 0-436 15,0 27-46-15,23-12-77 16,-23 3-6-16,22 31 21 0,2-19-298 0,-10 2-66 15,-2 4 0-15,5 2 0 16,10 28 0-16,-12-35 0 0,2-6 0 0,-4-3 0 16,4-4 0-16,6-7 0 0,11-3 0 15,-18-8 0-15,-3 0 0 0,-2-26 0 16,2 3 0-16,-2-36-12 0,-9 22-35 0,-1-9-34 16,-1-4-33-16,0 0 15 15,0-4 49-15,-28-50-28 0,1 55 77 16,27 9-3-16,-23 5 25 0,23 10 64 0,-16-4 16 15,16 23-23-15,0 6-41 0,0 0-17 16,17 74-287-16,-17-46-54 16,20 4-197-16,-20 6-187 0,31 28-1422 15,-19-33 847-15,4 0 50 0,-2-3 433 16</inkml:trace>
  <inkml:trace contextRef="#ctx0" brushRef="#br0" timeOffset="7326.8273">31619 11683 2711 0,'0'0'75'0,"0"0"87"16,0 0 77-16,0 0 78 0,0 0 350 15,0 0-349-15,0 0-32 0,0 0-55 16,0 17-34-16,19 8 112 0,-6-25-163 15,-13 31-13-15,12-10 7 0,-12 0-63 16,11 4 24-16,-2 20 14 0,-9-23-52 0,5-1-70 16,-5 3-19-16,4-9-59 0,-4 8-326 15,0-16 104-15,0-2-125 16,0-5-123-16,0 0-140 0,0 0-141 0,0-25-821 16,0-2 1014-16,-18 10 236 0</inkml:trace>
  <inkml:trace contextRef="#ctx0" brushRef="#br0" timeOffset="7532.7135">31467 11690 3239 0,'0'-2'117'0,"0"0"159"0,21-4 605 16,-21 2-468-16,25 1-52 0,-5-2-55 15,1 1-4-15,8-1-3 0,37-12 58 16,-32 10-277-16,0 0-48 0,0 1-40 16,-3 2-37-16,20-1-338 0,-35 5 36 15,0 0-113-15,-4 0-222 0,-4 0-163 16,1 0-243-16,-2 17-908 0</inkml:trace>
  <inkml:trace contextRef="#ctx0" brushRef="#br0" timeOffset="8238.1616">30836 12322 1083 0,'-6'0'330'16,"4"0"-2"-16,1-17 77 0,1 17-17 0,0 0 62 16,0 0 31-16,0 0 466 0,0 0-572 15,25 0-102-15,-25 0-55 16,33 0 9-16,26 0-12 0,-19 0-149 0,12 0 61 15,10 0 82-15,18 0 50 0,13 0 9 16,115-17 83-16,-96 17-250 0,3 0-32 16,-5-12-44-16,-11 12-20 0,62 0 2 15,-100 0-4-15,-9 0-6 0,-13 0-5 16,-13 0 8-16,-9 0-7 0,-6 0-4 16,-11 0-6-16,0-14-78 0,-35 14-31 0,14 0-138 15,-28 0-592-15,22 0 50 0,1 0-161 16,5 0-234-16,1 0-93 15,0 0 431-15</inkml:trace>
  <inkml:trace contextRef="#ctx0" brushRef="#br0" timeOffset="10216.1993">31113 12782 2442 0,'0'0'149'16,"0"0"194"-16,0 0 224 0,0 0 134 15,0 18 534-15,0-18-787 0,0 23-46 16,0-23-69-16,0 32-4 0,0-11-26 15,0 28 276-15,0-20-372 0,19 2-88 0,-19 1-85 16,0 6-34-16,16 20 0 0,-16-33 0 16,0-1 0-16,16-5 0 15,-16-2-18-15,0-5-145 0,14 4-538 16,-7-10 42-16,-7-1-104 0,5-3-249 0,0-2-177 16,2 0-70-16,13-21-621 0</inkml:trace>
  <inkml:trace contextRef="#ctx0" brushRef="#br0" timeOffset="10509.6103">31580 13011 1988 0,'3'-11'239'16,"0"-1"419"-16,-3 11-231 15,0-1 26-15,0 1-6 0,0 0-24 16,0 1-153-16,0 0 279 0,-20 0-271 16,20 0 111-16,0 0-72 0,-13 0 1 15,1 21 184-15,12-21-278 0,-15 0 13 16,4 24-33-16,1-24-54 0,-12 45-32 16,11-29-118-16,-1 3 0 0,-5 2 0 0,6-3 0 15,4-1 0-15,0 15 0 16,5-15 0-16,2-3 0 0,0-2 0 0,23 3 0 15,-23-5-132-15,30 0-571 0,3-10 42 16,-13 0-49-16,3 0-144 0,0 0-153 16,16-23-1053-16,-21 6 1163 0,-2 17 262 15</inkml:trace>
  <inkml:trace contextRef="#ctx0" brushRef="#br0" timeOffset="10917.829">31756 13011 2345 0,'0'-4'144'16,"0"1"158"-16,-17 3 174 0,17 0 713 0,0 0-717 16,-16 0-108-16,16 0-51 0,0 0 30 15,-10 22 295-15,10-2-405 16,0-20-43-16,-5 29-43 0,5-11-20 0,-3-2-4 16,3 22 28-16,0 2-98 15,23-12-41-15,0-20 8 0,-23 1-22 16,26-4-3-16,-12-3-20 0,16-2-81 15,-16 0 24-15,-2-24-10 0,1 24-24 16,-1-24-42-16,-3 9-13 0,2-21-186 0,-11 14 175 16,0 1-39-16,0-4-27 0,0-1-7 15,-30-27-42-15,-1 31 240 16,13 2 55-16,0 3 12 0,0 8-14 0,0 2 68 16,-15 7 91-16,17 0-33 0,2 27-36 15,3-27 22-15,1 34-21 0,4 3 9 16,2-19-133-16,4 5-59 0,0-3-75 15,0-1-109-15,23-2-163 16,-1 8-966-16,-22-13 501 0,21-3-16 0,-21-4 187 16,25-5 160-16</inkml:trace>
  <inkml:trace contextRef="#ctx0" brushRef="#br0" timeOffset="11185.2699">31801 13130 2075 0,'-9'0'102'0,"9"0"144"16,-8 12 181-16,8 0 816 0,0-12-682 0,0 12-80 15,0-5-88-15,0-1 22 0,0 2-17 16,26 3 130-16,0-5-375 0,-26 0-39 16,27 4 40-16,-10 0-5 15,9 9 50-15,-15-7-204 0,-2 7 17 0,-9-6-93 16,11-4-88-16,-11 3-114 0,0 2-861 16,0-9 256-16,0-4-181 0,-22-1-191 15,22 0 16-15</inkml:trace>
  <inkml:trace contextRef="#ctx0" brushRef="#br0" timeOffset="26284.0131">27177 15005 843 0,'-2'0'-7'15,"0"0"53"-15,0 0-5 0,2 0-14 16,0 0 309-16,0 0-116 0,0 0 60 0,0-18-115 15,0 18 31-15,0 0-7 0,0-12 217 16,0 12-199-16,0-13 27 0,16 3 44 16,-16 10 29-16,0-16 459 0,0 5-441 15,0 7-7-15,9 1-64 0,-9 1-11 16,0 1 39-16,4-3 264 0,-4 1-335 16,0 3-20-16,0 0-16 0,0 0 59 15,0 18 285-15,0-18-323 0,0 31-77 16,0-9-75-16,27 7-44 0,-27 5 0 0,38 45 0 15,-24-32 0-15,3-3 0 16,1-2 0-16,2 2 0 0,-1-8 0 0,21 30 0 16,-3-23 0-16,-20-29 0 15,-1-6 0-15,11-7 0 16,2-33 0-16,-16 10 0 0,12-45 0 16,-16 26 0-16,-2-6 0 0,-3-5 0 15,-4-2-59-15,0-56-175 0,-22 57 98 16,22 3 57-16,-25 4 35 0,25 7 13 15,-29 9 17-15,11-5 3 0,18 25 5 16,-11 9-32-16,11 1-55 0,0 0-104 0,-11 55-652 16,11-33 209-16,0 4-251 15,0 3-108-15,20 2-164 0,-20 1 3 0</inkml:trace>
  <inkml:trace contextRef="#ctx0" brushRef="#br0" timeOffset="26801.4249">27819 15305 1904 0,'0'0'150'0,"0"0"113"16,0-12 147-16,0 12 65 0,0 0 525 16,0 0-603-16,0 0-54 0,0 0-102 15,0 0-2-15,0 0-12 0,0 22 160 16,0-22-196-16,0 22-19 0,17-22 3 16,-17 25-24-16,18 8 14 0,-18-16-124 15,0 0-16-15,18-1-11 0,-18 4 28 16,12-3-51-16,-12 13-105 0,6-16-79 15,-6-1-98-15,0-2-113 0,0-3 46 16,0-1-980-16,0-4 587 0,0-3-314 0,0 0 195 16,0 0 111-16,0 0 193 0</inkml:trace>
  <inkml:trace contextRef="#ctx0" brushRef="#br0" timeOffset="27027.0369">27662 15255 3276 0,'-2'0'132'16,"-2"0"129"-16,4 0 168 15,0 20 499-15,0-20-578 0,0 0-115 0,33 0-73 16,-14 0 12-16,6 0-57 0,36-18 8 15,-28 18-126-15,3 0-9 0,0-14-32 16,-3 14-47-16,24-11-201 0,-35 11 82 16,-4-13-22-16,-4 13-158 0,-3 0-136 15,-9-7-175-15,-2 7-1129 0,0-7 999 16,0 7 223-16</inkml:trace>
  <inkml:trace contextRef="#ctx0" brushRef="#br0" timeOffset="27333.2607">27997 15318 2654 0,'0'0'121'15,"0"0"159"-15,0 0 141 0,0 0 163 0,0 0 343 16,21 0-643-16,-21 0-218 0,23 0-15 16,-9 0 19-16,3 0-53 15,18 0 52-15,-19 0-149 0,1-17-52 0,-1 17-144 16,-1 0-133-16,11 0-807 0,-17 0 476 16,-4 0-6-16,-1 0 29 0,-1 0 100 15,-3 0 220-15</inkml:trace>
  <inkml:trace contextRef="#ctx0" brushRef="#br0" timeOffset="27491.1703">28018 15494 3314 0,'42'0'110'15,"-22"0"-5"-15,-1 0 13 0,5 0-65 16,-4-19-126-16,20 19-538 0,-21-16 15 15,-1 16-146-15,-3-11 54 0,-3 11 107 16</inkml:trace>
  <inkml:trace contextRef="#ctx0" brushRef="#br0" timeOffset="28166.7849">28384 15109 2661 0,'-2'0'98'0,"1"0"131"0,0 0 141 0,-1 0 186 15,0 0 449-15,2 0-594 0,0 0-113 16,0 0 15-16,0 0 17 0,0 0 163 16,0 0-304-16,0 15-16 0,0-15-10 15,0 0-3-15,0 0-58 0,0 0-27 16,0-21-47-16,0 21-21 0,17 0-3 16,-17-29 29-16,16 29-47 0,-16-20-3 15,15 20 4-15,-3-20 14 0,-2 20-6 16,5-14-10-16,14 3-43 0,-15 11 11 15,4-11 7-15,-4 11 11 0,1-7-6 16,7 7 2-16,-10 0 24 0,-6 0 0 16,4 0 9-16,-7 18 1 0,2-18-38 0,4 23 41 15,-7 4-1-15,-1-8 72 0,-1 0-71 16,0 5 32-16,0 21-87 0,-27-19 50 16,27 3-32-16,-26 0 57 0,11 0-20 15,-4-1 3-15,-17 23 25 0,18-29-32 16,2-2-1-16,-2-4-4 0,4-2-40 15,-3 4-60-15,11-13 23 0,3-4-24 16,0-1-11-16,3 0-35 0,0 0-17 0,19-22-141 16,-19 2 174-16,19 20 40 0,-19-25 42 15,25 25 5-15,3-24 11 16,-15 6 26-16,3 7 78 0,-2 11 30 0,4-6 55 16,-3 6 29-16,16 0 51 0,-16 0-146 15,0 17-46-15,1-17-9 0,-3 18-18 16,16-4-94-16,-16-14-53 0,0 16-109 15,0-16-97-15,-1 14-82 0,2-14-143 16,13 5-858-16,-10-5 603 0,0 0-22 16,2-19 156-16,-2 19 47 0</inkml:trace>
  <inkml:trace contextRef="#ctx0" brushRef="#br0" timeOffset="28533.576">29018 14851 2873 0,'0'-12'117'16,"0"2"138"-16,0 5 173 0,-21-2 153 16,21-3 387-16,-17 10-640 0,17 0-97 15,-19 0-6-15,19 22-2 0,-14-22-25 16,4 54 119-16,-5-26-200 0,5 4-6 16,-1 4-14-16,6 3 0 0,-9 50 23 15,12-44-88-15,-3 3-25 0,5-3 4 0,0 1-6 16,0-7-22-16,26 29 15 0,3-41-6 15,-10-4-15-15,3-8-15 16,1-3-30-16,22 3-98 0,-25-15-18 0,1 0-69 16,-1 0-61-16,-5-24-83 0,-2 24 57 15,3-51-192-15,-12 26 321 0,-4 0-23 16,0-3-7-16,0 4 53 0,-23-22 19 16,-3 27 236-16,7 3 39 0,0 4 35 15,-1 12 68-15,1 0-2 0,-15 0 21 16,19 27-167-16,4-9-74 0,2 3-24 15,9 1 32-15,0 20-628 0,0-21 33 16,0-2-188-16,27-2-92 0,-8-4 8 0,0-3 242 16</inkml:trace>
  <inkml:trace contextRef="#ctx0" brushRef="#br0" timeOffset="29081.9279">29293 15212 3192 0,'14'0'453'0,"-14"0"-27"16,0 0 115-16,0 0-75 0,10 0-42 16,-10 21 216-16,0-21-380 15,0 12-71-15,0-12-34 0,0 21-8 0,0-8-50 16,0 13 72-16,0-13-112 0,0-6-13 15,0 5-22-15,0-4-15 0,0 4 34 16,0-10-31-16,0 1-1 0,0-3-34 16,0 4 12-16,0-4-17 0,0 0-62 15,0-26-19-15,0 26 6 0,18-25-40 0,-18 10-34 16,21-16-122-16,-21 16 133 16,18-1 106-16,-18 16 35 0,14-19 9 0,-5 8 63 15,7-2-125-15,-11 13 91 0,-1 0 12 16,0 0 135-16,-3 0-108 0,1 0 51 15,0 26-72-15,-2-26 5 0,0 22-1 16,0-22 11-16,0 19-41 0,0-2 80 16,0-17-64-16,0 14-9 0,0-14-2 15,0 11 3-15,0-11 24 0,0 4-23 16,0-4 3-16,0 0-19 0,0 0-21 16,0-17-14-16,0 1-113 0,0 16 113 15,21-20-28-15,-21 20 63 0,0-17-48 16,20 4-10-16,-4 1 30 0,-16 12 74 15,18-6-11-15,-10 6 33 0,4 0 33 0,6 0 101 16,-9 0-90-16,-2 21-17 0,0-21-36 16,0 15-23-16,6 13 2 0,-8-15-30 15,-2 2 11-15,1-1-56 0,0-1-78 16,-3 5-118-16,9 1-536 0,-6-10 315 16,0-2-153-16,2-7-71 0,-2 4-113 15,16-4-947-15,-13 0 1105 0,4-24 122 16,-2 24 277-16</inkml:trace>
  <inkml:trace contextRef="#ctx0" brushRef="#br0" timeOffset="29439.337">29738 15005 3624 0,'0'-4'596'0,"0"3"-110"15,0 1 193-15,0 0-102 0,0 0-53 16,0 18 292-16,0 5-513 0,0-6-47 15,0 1-83-15,0 3-45 0,18 3-99 16,0 21-29-16,-18-21 0 0,21 2 0 16,-21-5 0-16,21-3 0 0,-9-3 0 15,13 8 0-15,-10-17 0 0,-4-6 0 0,0 0 0 16,1 0 0-16,7-17 0 16,-10-22 0-16,0 15-4 0,-3-3-42 0,2-2-49 15,-3-39-216-15,-3 31 155 0,-2-4 18 16,0 7 27-16,0-2 45 0,0 2-3 15,-18-18-48-15,18 39-10 0,0 1-52 16,0 8-101-16,0 4-131 0,0 25-895 16,0-25 408-16,0 35-152 0,0-14-65 15,0 6 256-15</inkml:trace>
  <inkml:trace contextRef="#ctx0" brushRef="#br0" timeOffset="30174.4755">30253 14427 2003 0,'0'-2'171'0,"0"2"80"0,0 0 152 15,0 0 72-15,0 0 621 0,-16 29-653 16,16-15 24-16,0 11-51 0,0 6 41 16,23 11 67-16,7 71 302 0,-13-38-517 15,4 8-115-15,1 13-78 0,0 5-76 16,-4 9-40-16,20 108 0 0,-21-105 0 16,-3-9 0-16,0-4 0 0,-4-9 0 15,4-6 0-15,-5-9 0 0,11 51 0 16,-4-33 0-16,-14-58 0 0,1-9 0 15,-1 12 0-15,-2-29 0 16,0-8 0-16,0-2-64 0,0 0-196 0,-21 0-252 16,21-25-1225-16,-16-5 579 0,16 12-217 15,0-2 104-15,0 3 246 0</inkml:trace>
  <inkml:trace contextRef="#ctx0" brushRef="#br0" timeOffset="30714.9064">30846 15700 1039 0,'0'0'109'15,"0"0"102"-15,-16 0 99 0,16 0 464 0,0 0-362 16,0 0 59-16,0 0 64 0,-12 16-10 15,12-16-54-15,0 13 271 0,0 7-375 16,0-4-3-16,0 3-52 0,23 2-20 16,-23 33 116-16,21 12-151 15,-10-5-123-15,-11-32-151 0,11 0 30 16,-11-3-14-16,0-1-33 0,6-4 9 16,-2 11-372-16,-4-18 49 0,3-5-122 15,-1-3-31-15,-2-2-188 0,3-4-947 16,-2 0 708-16,-1 0 40 0,0-28 163 15,0 28 114-15</inkml:trace>
  <inkml:trace contextRef="#ctx0" brushRef="#br0" timeOffset="30983.7694">30699 15797 2442 0,'-4'0'107'0,"-3"-19"398"16,4 19-94-16,1-16 62 0,2 16-5 16,0-14-2-16,0 14-25 0,24-13 253 15,7 13-391-15,-11 0-44 0,7-8-70 0,2 8-25 16,3-10-54-16,28 2-15 0,-29 4-113 16,-2-3-45-16,-4 2-69 0,-3-2-103 15,5-8-485-15,-19 7 254 0,-3 1-210 16,-5 0-107-16,0-1-204 0,0-1-112 15,-21-3-405-15</inkml:trace>
  <inkml:trace contextRef="#ctx0" brushRef="#br0" timeOffset="31348.7463">31061 15874 515 0,'0'0'14'0,"0"0"29"15,0 0 92-15,0 0 107 0,0 0 418 0,0-23-351 16,0 23-26-16,17 0 40 0,-17 0 75 16,13 0 53-16,2 0 503 0,-15-17-580 15,16 17-49-15,-5 0-86 0,-1 0-23 16,11 0 91-16,-10 0-234 0,-1-19-42 16,3 19-21-16,-2 0-110 0,0 0 16 15,6-17-224-15,-11 17 122 0,-1 0-205 16,0 0-158-16,-4 0-128 0,-1 0-877 15,0 0 861-15,0 0 78 0,0 0 198 16</inkml:trace>
  <inkml:trace contextRef="#ctx0" brushRef="#br0" timeOffset="31535.9586">31142 15963 2429 0,'16'0'95'15,"-16"0"100"-15,16 0 202 0,-16 0 104 16,43 0 335-16,-27 0-640 0,1 0-105 16,4 0-99-16,-4 0-69 0,14-29-579 0,-19 29 69 15,-5 0-88-15,1 0-103 16,-1 0-35-16,-5-14 231 0</inkml:trace>
  <inkml:trace contextRef="#ctx0" brushRef="#br0" timeOffset="32263.8777">31508 15792 2269 0,'13'0'74'15,"-13"0"400"-15,0 0-19 0,0-17 34 16,0 17-3-16,0 0-51 0,0 0-130 0,-19 0 15 15,19 0-235-15,0-9 10 16,-14 9-39-16,14 0 7 0,0-5 10 16,0 5-20-16,0 0-3 0,0-3-38 0,0 3 10 15,0-3-30-15,0-5-57 0,22-1 23 16,-22 4-26-16,21-1 1 0,-21 3 32 16,28-9-66-16,-28 8 63 15,16 1 12-15,-16 3 23 0,13 0-2 0,-13 0 6 16,14 0-7-16,-14 22 9 0,2-22 9 15,-2 25 8-15,0-8 6 0,0 19 64 16,0-17-36-16,-23 2 1 0,23-3 4 0,-15 5 2 16,15-3-28-16,-19 20 69 15,0-23-62-15,8 3 96 0,2-5-121 0,1-1-12 16,0 8-134-16,1-15 71 0,3 0-13 16,2-2 43-16,0-5-129 0,2 0 14 15,0 0-169-15,0 0 199 0,0-24 7 16,0 24 8-16,0-26-5 0,19 4-1 15,-19 22 87-15,0-19 15 0,14 19 3 16,-14-12 65-16,12 12 29 0,1 0 189 16,-6 0-194-16,0 0-1 0,1 0-20 15,1 0-17-15,3 0 22 0,12 20 18 16,-12-4-53-16,4-16-13 0,-1 15-20 0,1-15 46 16,15 14-160-16,-18-6-32 15,3-8-100-15,-2 6-61 0,0-6-153 0,-1 0-51 16,12 0-745-16,-15-17 596 0,0 17 48 15,-3-19 55-15,0 19 123 0</inkml:trace>
  <inkml:trace contextRef="#ctx0" brushRef="#br0" timeOffset="32685.3975">31877 15679 1518 0,'0'-1'145'16,"0"1"318"-16,0 0-108 0,0 0-30 15,0 0 48-15,0 0 38 0,0 0-11 16,0 20 227-16,0-20-427 0,-17 0-72 16,17 18-56-16,0-18-21 0,-15 31 4 15,15-17-64-15,-14 0 27 0,14 1-13 16,-8 6-9-16,8-6 21 0,0 10-63 15,0-17 0-15,0 0-31 0,0-1-25 0,27-6-45 16,-3 0-210-16,-24-1 253 0,23 0 41 16,-10 0 111-16,0 0-29 0,0 0-42 15,10 0 153-15,-13 0-73 0,0 0 117 16,0 0-59-16,-3 0-45 0,-1 0 51 16,4 0-36-16,-8 0-16 0,-2 18-12 15,0-18-30-15,0 23 130 0,0-8 5 16,-26 1-102-16,26-16 3 0,-21 20-26 15,21-9 7-15,-28-3-3 0,-1 5 16 16,14-7-47-16,-2 0-3 0,1 6-31 16,2-9-52-16,-4-3-193 0,11 0 19 15,0 0-127-15,4 0-153 0,2-23-106 0,1 23-28 16,0-24-827-16,0-7 845 0,19 15 139 16</inkml:trace>
  <inkml:trace contextRef="#ctx0" brushRef="#br0" timeOffset="32901.2745">31885 15691 1996 0,'0'-2'69'15,"0"2"98"-15,0 0 88 0,0 0 135 16,0 0 365-16,0 0-418 0,21 0-81 15,-21 0-65-15,27 0-56 0,-11 0-62 16,24-15-57-16,-20 15-75 0,-3 0-101 16,1-18-128-16,-4 18-142 0,3-9-665 15,-13 9 429-15,-4 0 38 0,0 0 47 16,0 0 145-16</inkml:trace>
  <inkml:trace contextRef="#ctx0" brushRef="#br0" timeOffset="33282.2409">32226 15582 1866 0,'5'0'48'16,"-2"0"46"-16,-3 0 42 0,0 0 58 15,0 0 238-15,0 0-211 0,-20 0 34 16,20 0-4-16,0 0-30 0,-19 23 207 15,6-23-276-15,13 0 7 0,0 29-63 0,-12-29-21 16,12 22-25-16,0-12 53 16,0-10-97-16,0 17-10 0,17-17-103 0,-17 8 25 15,19-8-54-15,-4 0-326 0,8 0 197 16,-11 0 2-16,-12 0 46 16,16-21 29-16,-7 5-27 0,-9 16 145 15,0-17 12-15,0 17 9 0,0-19-3 0,0 19 30 16,-19-17 13-16,-4 6 15 0,23 11-3 15,-21 0 1-15,21 0 2 0,-15 0 6 16,6 0-103-16,9 18-44 0,0-18-157 16,0 20-204-16,0-20-3 0,22 22-390 15</inkml:trace>
  <inkml:trace contextRef="#ctx0" brushRef="#br0" timeOffset="33609.5876">32732 15634 982 0,'8'-9'355'15,"-5"1"-94"-15,-3 8 77 16,2-5-64-16,-2 1-58 0,0 1 420 0,0 3-287 15,-19 0 74-15,19 0-24 0,-20 0-40 16,20 0-4-16,-43 0 117 0,23 18-230 16,1-18 16-16,-4 25 14 0,0-10 2 15,-21 25 131-15,23-16-246 0,2 1-6 16,5 6-61-16,6-1 6 0,6 2-41 16,2 29-37-16,31-30-70 0,-5-5-83 15,8-3-141-15,8-6-194 0,54 1-1046 16,-45-13 454-16,-3-5-214 0,1 0 140 0,-6 0 240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6T15:02:47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 1835 1374 0,'0'25'108'0,"0"-25"62"0,0 0 88 15,0 24 107-15,0-24-6 0,0 0 625 16,0 0-443-16,0 0-44 0,0 0-217 16,0 0 39-16,0 0 195 0,0 0-123 15,0 0-132-15,0 0-29 0,0 0-1 0,0 0-32 16,0 0 104-16,0 0-205 0,25-24-30 16,-25-1-61-16,0 0-8 15,50 1 6-15,-25-50 0 0,-25 49-27 16,49-25-16-16,-24 0 37 0,0 1-8 15,-25 0 23-15,25-51 38 0,0 75-52 16,-25-25 7-16,24 0-27 0,-24 1 20 16,25-1 9-16,-25 26-7 0,0 0 0 15,0 24 4-15,0-26-12 0,-25 26 6 16,25 0-2-16,0 0 6 0,0 0-11 16,0 26 9-16,0-26 1 0,50 48-10 0,-50-22 10 15,0 23 7-15,25 0-3 0,-25 1 27 16,25 0-15-16,-1 99-5 0,1-100 4 15,0 25 3-15,-25 1 11 0,50 73 25 16,-25-122-54-16,-25-1-6 16,24 25-194-16,1-50-63 0,-25 0-227 15,0 0-110-15,25 0-263 0,-25 0-1173 16,0-26 879-16,-25 26 229 0,25-24 319 16</inkml:trace>
  <inkml:trace contextRef="#ctx0" brushRef="#br0" timeOffset="166.0392">992 1563 4740 0,'0'0'127'0,"24"0"109"16,-24 0 171-16,50 24 98 0,-25-24-136 16,49 26-19-16,-24-26-347 15,-25 0-173-15,24 0-195 0,-24 0-223 0,75 0-2697 16,-76 0 2187-16</inkml:trace>
  <inkml:trace contextRef="#ctx0" brushRef="#br0" timeOffset="742.88">1513 1587 3502 0,'0'0'31'0,"0"0"101"16,25 0 464-16,-25 0-208 0,24 0-27 16,-24 0-41-16,25 26-39 0,-25-2 206 0,0-24-292 15,0 24-30-15,0 2-26 0,0-26-12 16,0 25-25-16,25-1 8 0,-25 0-58 16,0-24-26-16,0 26-8 0,25-26 33 15,-25 0-36-15,0 24-18 16,0-24-2-16,0 0-14 0,0 0-22 0,0-50-27 15,25 26-139-15,-25 0 94 0,0-1 20 16,0-1-19-16,0 2-5 0,25 0-69 16,-25-2 143-16,49 2 26 0,-49 24 1 15,25 0 18-15,-25-25-8 0,25 25 4 16,-25 0-3-16,0 0 12 0,0 0 1 0,0 25 12 16,25-1 24-16,-25 2-1 0,0-2 1 15,24-24-2-15,-24 24-8 0,0-24-13 16,0 51 67-16,0-51-79 0,0 0 0 15,0 24-46-15,0-24 7 0,0 0 5 16,0 0 23-16,0 0-80 0,0-24-68 16,0 24-66-16,0-25-24 0,50-25-125 15,-50 26 277-15,0-2 49 16,25 26-17-16,-25-24 43 0,25-1 8 0,-25 0 46 16,0 25-28-16,0 0 16 0,0 0 8 15,0 0 6-15,0 0 139 0,0 25-47 16,0-25 28-16,0 25-8 0,0-25 39 15,25 50 121-15,-25-26-226 0,24-24-59 16,-24 24-44-16,0 2 30 0,25 23 4 16,-25-25-87-16,25 2-133 0,-25-2-129 0,0-24-140 15,25 25-248-15,-25 0-1148 0,0-1 793 16,0-24 226-16,0 0 285 0</inkml:trace>
  <inkml:trace contextRef="#ctx0" brushRef="#br0" timeOffset="1200.7867">2158 1587 4042 0,'0'50'501'16,"0"-26"-106"-16,0 2 169 15,0-1-155-15,0 23-30 0,0 2 107 0,0 0-340 16,25 0-6-16,-25-25-14 0,25-1-25 15,0 26-25-15,-25 0-43 0,0-25-29 16,24 0 2-16,-24-1-16 0,0-24 12 16,0 0 15-16,0 25 30 0,0-25-10 15,0 0-2-15,0 0-9 0,0-49-3 16,0 24-80-16,0 0 37 0,0 0-53 0,0 0-9 16,-24-25 4-16,-1-25-227 0,25 1 128 15,0 24-34-15,-25 2 1 0,25-3-8 16,0 3 50-16,-25-27-80 0,25 26 172 15,0 23-7-15,0 2 49 0,0-1 17 16,25 0 21-16,25 0-40 0,-26 25 48 16,0 0-12-16,-24-25 9 0,50 25 39 15,-25 25-9-15,-25-25 45 0,0 25 23 16,24 0 12-16,-24 0 20 0,0 25 94 16,0-1-131-16,0-24-1 0,-49 99 51 15,-25-25-116 1,50-75-41-16,-1-24-37 0,25 25-115 15,-25-25-144-15,0 0-1493 0,0 0 933 16,25-49-1291-16,0 23 1385 0</inkml:trace>
  <inkml:trace contextRef="#ctx0" brushRef="#br0" timeOffset="1455.0353">2406 942 3125 0,'0'0'150'0,"0"0"80"15,0 0 652-15,0 0-482 0,0 0 23 16,0 25-69-16,25 0 2 0,0 0 246 16,0 0-396-16,0 24-90 15,-1-23-50-15,-24-2-13 0,25 26-59 0,-25 23 57 16,0-23-51-16,0 0 2 0,25 0-74 15,-25 74-865-15,0-99 495 16,0-1-366-16,-25 50-2480 16,25-48 2528-16</inkml:trace>
  <inkml:trace contextRef="#ctx0" brushRef="#br0" timeOffset="1656.8735">2728 1513 3528 0,'0'25'1260'0,"0"-25"-1099"15,0 25-30-15,0-25-91 0,-25 0 100 0,25 24-116 16,0 2 30-16,0-26-100 16,0 24-79-16,0-24-181 0,0 24-257 15,0 2-970-15,25-26 599 0,-25 0 155 16,0 0 208-16</inkml:trace>
  <inkml:trace contextRef="#ctx0" brushRef="#br0" timeOffset="1803.8793">2653 1191 2663 0,'0'0'85'0,"0"24"-43"0,0-24-12 16,0 25-117-16,0-25-258 0,0 0-282 15,0 24-696-15</inkml:trace>
  <inkml:trace contextRef="#ctx0" brushRef="#br0" timeOffset="2213.0061">2976 1712 5189 0,'0'0'21'0,"0"0"562"16,0 0-230-16,0 0-39 0,0 0-12 15,25 0 143-15,-25 0-269 0,0 0 10 16,0 0-23-16,0 0-7 0,0 0 61 16,0-25-164-16,25 25-23 0,-25-26-28 15,0 2-1-15,0 24-3 0,0-50 2 16,0 26-2-16,0-1-21 15,-50-99-24-15,50 99 32 0,-24-25-24 16,-2-25-42-16,-23-48-101 0,24 48 94 16,0 26 33-16,0-26 8 0,0-48 0 15,1 73 31-15,24 0 0 0,0 25-5 0,49-49 14 16,-24 49 17-16,0 25 2 16,25-25-18-16,-26 25-25 15,2 0 0-15,23 25-294 16,-24 0-694-16,-1 0 331 0,1 24-1115 15,0 1-487-15,-25-25 1532 16</inkml:trace>
  <inkml:trace contextRef="#ctx0" brushRef="#br0" timeOffset="2368.0023">2852 1091 3638 0,'25'26'119'0,"24"-2"332"16,-23-24-200-16,-2 0-122 0,1 24-157 15,0-24-209-15,-25 26-237 0,49-26-1189 16,-24 0 750-16,-25 24 226 0</inkml:trace>
  <inkml:trace contextRef="#ctx0" brushRef="#br0" timeOffset="2586.9318">3299 1339 3890 0,'0'25'562'16,"0"0"-155"-16,0-25 114 0,0 25-182 16,0-25-5-16,24 25-93 0,1-1-72 15,-25-24-125-15,25 26-88 0,-25-26-100 16,25 0-165-16,-25 0-848 0,0 0 261 0,25 0-281 15,-25 0 29-15,0-26 242 16,0 26 326-16</inkml:trace>
  <inkml:trace contextRef="#ctx0" brushRef="#br0" timeOffset="2723.002">3299 1191 844 0,'24'24'19'0,"-24"-24"-91"0,25 49-204 16,0-49 45-16,0 25 92 0</inkml:trace>
  <inkml:trace contextRef="#ctx0" brushRef="#br0" timeOffset="2968.9406">3869 1264 2943 0,'0'0'191'0,"-24"0"158"16,24 0 230-16,-25 0-75 0,0 0 266 15,0 0-661-15,0 0 72 0,25 0-64 16,-24 0 50-16,24 0 0 0,-50 25-9 0,50 0-70 16,-25 0-25-16,25 0 53 15,0 0-31-15,0 49 28 0,0-48-107 16,0 23-15-16,50-24-50 0,-50-1-109 15,25 2-145-15,-1-26-94 16,26 0-822-16,0 24-424 0,-1-24-90 16,-24-24 1161-16,0 24 194 0</inkml:trace>
  <inkml:trace contextRef="#ctx0" brushRef="#br0" timeOffset="3333.638">4093 1339 3631 0,'0'0'290'15,"-25"0"107"-15,25 0 71 0,0 0 15 16,0 0-62-16,-50 0 290 0,26 25-483 0,24-25-92 16,-25 0-49-16,25 0-29 0,-25 50 5 15,25-50-55-15,-25 25-2 0,25-1-3 16,0-24-8-16,0 26-1 0,0 23-63 16,0-24-9-16,25-25-54 0,-25 24-160 15,25 2-18-15,24-2-244 0,-49-24 412 16,25 0-47-16,0 0-75 0,0 0-160 15,0 24-113-15,24-24-564 0,-24-48 611 16,0 48 85-16,-25-26 59 0,0 26 54 16,25-24 100-16,-25-26 93 0,0 50 120 15,0-24 92-15,-50-2 107 0,50 26 81 0,-25-24 470 16,0 24-342-16,25 0 59 0,-24 0-3 16,24 0-22-16,0 0-111 0,-25 24-56 15,25-24-252-15,0 26-30 0,0-26 10 16,0 24-33-16,25-24-65 0,24 25-540 15,-49-25 15-15,50 25-171 0,-25-25-130 16,0 0 90-16,49 0-274 0</inkml:trace>
  <inkml:trace contextRef="#ctx0" brushRef="#br0" timeOffset="3791.4951">4813 1289 3193 0,'0'-25'106'0,"0"25"76"0,-26-24 472 16,26-1-291-16,-25 25-17 15,0-24-24-15,25 24 5 0,-24 0 23 0,-1-26 316 16,1 26-401-16,24 0-127 0,-25 0-58 16,0 26-31-16,0-2-29 0,0 1-16 15,25-1 10-15,-24 1-13 0,24 0-8 16,0 0 14-16,-25 25-38 0,25 0-24 16,0-26-76-16,0 2-61 0,25-2-101 15,24 1-421-15,-49-25 350 0,25 0 9 0,0 0-57 16,24 0-106-16,-24 0-42 15,24-49-372-15,-24 23 580 0,1 2 38 0,-2-1 15 16,1 0 27-16,-25-25 93 0,25 0 189 16,0 1 130-16,-25 0 55 0,0-1 23 15,0 0 41-15,-25-49 295 0,-25 25-224 16,26 24 101-16,-2-25 100 0,-48-24 496 16,25-25-42-16,24 100-649 15,25 24-63-15,0-25-29 0,0 25 165 16,0 0-257-16,0 0-16 0,0 0-21 15,25 25 184-15,-25-1-208 0,24 1 3 16,1 0-66-16,-1 74 94 0,1-74-76 16,-25 24-5-16,25 1-23 0,-25 25-18 0,26-26 0 15,-26 50-26-15,24-24-18 0,-24-25-41 16,0-26-40-16,0 25-165 0,25 26-639 16,-25-75 296-16,0 25-199 0,25-25-165 15,-25 25-246-15,0-25 66 0,50 0-353 16</inkml:trace>
  <inkml:trace contextRef="#ctx0" brushRef="#br0" timeOffset="4129.4959">5184 1191 4351 0,'0'0'146'16,"0"0"291"-16,0 0-123 16,0 0-12-16,0 0 46 0,0-26 56 0,0 26-32 15,-25 0 99-15,25 0-313 0,0 0-39 16,-25 26-24-16,25-26-9 0,0 24 13 15,0 1-53-15,0-1-11 0,25 1-16 16,-25 0-2-16,25 25-9 0,0-25-9 16,-25 0 6-16,0-25-4 0,24 25-15 15,-24-25-38-15,50 24-193 0,-25-24 86 16,-25 0-39-16,25 0 37 0,1 0-177 16,-2-24-427-16,-24-1 395 0,0 0 126 0,25 0 34 15,-25 0-21-15,0 0 3 0,-49-25-212 16,49 26 369-16,-26-1-12 0,1 1 41 15,0 24 25-15,-25-26 42 0,1 26 214 16,24 0-65-16,0 0-24 0,25 0-39 16,-25 0-34-16,0 26-5 0,25-2-75 15,0 1-11-15,0-1-114 0,0-24-233 16,25 25-232-16,25 0-1236 0,-25-25 979 16,0 25 249-16</inkml:trace>
  <inkml:trace contextRef="#ctx0" brushRef="#br0" timeOffset="4421.8995">5606 1191 4991 0,'0'24'33'0,"0"-24"288"16,0 25 86-16,0-25 49 0,0 0-14 16,0 0-22-16,0 49 46 0,0-49-283 15,0 25-52-15,0-25-27 0,0 25-44 16,0-25-37-16,-25 25-11 0,25 0-7 0,0-25 2 15,0 0 2-15,0 0 3 16,0 0-8-16,0 0 0 0,0-25-5 16,25 25-15-16,-25-25 5 0,24 0-18 0,-24-25-71 15,25 26 55-15,0 24-52 0,-25-25 21 16,25 1-25-16,0-26-236 0,0 50-24 16,-25 0-195-16,24 0-244 0,-24-24-397 15,25 24-298-15,-25 0-801 16</inkml:trace>
  <inkml:trace contextRef="#ctx0" brushRef="#br0" timeOffset="5334.0053">495 3275 1769 0,'0'0'116'15,"0"0"103"-15,0 0 108 0,0 24 674 16,0-24-409-16,0 0-22 0,0 0-31 15,25 24 481-15,-25-24-530 0,0 26-15 16,0-26-83-16,25 0 167 0,-25 0-446 16,0 0-104-16,25 0-9 0,-25 0 0 15,25-26 0-15,-1 2 0 0,-24 0 0 0,25-2 0 16,-25 2 0-16,25-50 0 0,0-27 0 16,-25 28 0-16,0 23 0 15,0 0 0-15,0 26 0 0,0-50 0 16,-25-25 0-1,25 73 0-15,0 26 0 0,0 0 0 16,0 0 0-16,0 0 0 0,0 0 0 16,0 50 0-16,0-50 0 0,50 24 0 15,-50 1 0-15,0 1 0 0,24 22 0 0,-24-22 0 16,25-26 0-16,0 24 0 16,-25-24 0-16,0 0 0 0,25 0-19 15,-25 0-146-15,25-24-64 0,0-26-375 0,-1 26 386 16,-24-2-2-16,0-23 19 15,25 25-6-15,-25-51-169 0,0 25 244 0,0 0 35 16,-25 0 58-16,25 1 80 0,-24-1 108 16,24 50 33-16,0 0-52 15,0 0 49-15,0 0 50 0,24 25 49 16,-24 49 284-16,25-48-273 0,0 23-64 16,-25 26-92-16,25-26-23 0,-25 25-110 15,0 51 0-15,0-51 0 0,0 1 0 0,25-27 0 16,-25 27 0-16,49 25 0 0,-49-50-69 15,25-26-222-15,25 0-369 0,-50-24-220 16,25 0-1627-16,-25 0 1257 0,24-24 82 16,-24 0 452-16</inkml:trace>
  <inkml:trace contextRef="#ctx0" brushRef="#br0" timeOffset="5613.0364">1339 2927 3303 0,'-25'0'336'0,"25"0"63"0,0 0 81 16,0 0-8-16,0 0-65 0,0 24 116 16,0-24-345-16,0 26-58 0,25-26-53 0,-25 25 32 15,0-1-1-15,0 0-98 0,0 2-9 16,0-26-32-16,0 24 0 0,25 1 36 16,0-25-2-16,-25 26-21 0,25-26-57 15,-1 0-67-15,1 0-78 0,-25-26-253 16,25 1 288-16,-25 1-2 0,25-2-54 15,-25 2-80-15,0 0-38 0,49-27-348 16,-49 51 392-16,0-24 51 0,0-1 32 16,0 25-24-16,0-25-60 0,-24 25-435 15,24 0 387-15,0 0 145 0,-25 0-4 0,25 0 94 16</inkml:trace>
  <inkml:trace contextRef="#ctx0" brushRef="#br0" timeOffset="5852.0472">1761 2530 2564 0,'0'0'181'16,"0"0"212"-16,25 25 199 0,-25 25 755 0,0-26-780 15,0 1-122-15,0 1-80 0,0 22-66 16,0 27-57-16,0-51-212 0,25 26-30 15,-25 0-41-15,0 0-28 0,0-1-42 16,0 1-350-16,0-26 56 0,24 1-51 16,-24-25-260-16,25 0-173 0,0 0-1323 15,-25-25 1385-15,25 1 244 0</inkml:trace>
  <inkml:trace contextRef="#ctx0" brushRef="#br0" timeOffset="6085.0142">2009 2208 2723 0,'25'-24'893'0,"-25"24"-289"16,25 0-6-16,0 0-131 0,-25 24-32 0,24 0 23 15,1 26 360-15,-25-1-444 0,25-24-38 16,-25 25-96-16,25 25-61 0,0 24-113 16,-25-25-66-16,0-24 0 0,0 25 0 15,0-1 0-15,0 0 0 0,0 25 0 16,0-49 0-16,0-1 0 0,-25-23-85 0,25-2-148 15,0 26-817-15,0-50 313 16,0 0-253-16,0 0-114 0,0 0-148 16,25 0 51-16,-25-25-141 0</inkml:trace>
  <inkml:trace contextRef="#ctx0" brushRef="#br0" timeOffset="6252.959">2084 2877 4660 0,'24'0'106'16,"-24"25"80"-16,25-25 202 0,0 0 117 0,0 25 447 16,0-25-640-16,0 0-153 0,-25 0-96 15,24 24-81-15,0-24-485 0,1 0-34 16,0 0-273-16,-25 0-222 0,25 0-339 0,-1 0 79 16</inkml:trace>
  <inkml:trace contextRef="#ctx0" brushRef="#br0" timeOffset="6438.6746">2580 2853 3175 0,'0'24'237'0,"0"-24"205"16,0 25 101-16,0-25 165 0,25 25 342 0,-25-25-678 16,0 0-144-16,24 24-127 15,-24-24-51-15,24 26-69 0,-24-26-93 16,0 25-147-16,25-25-130 0,-25 0-1592 15,0 0 972-15,0 0-49 0</inkml:trace>
  <inkml:trace contextRef="#ctx0" brushRef="#br0" timeOffset="6555.7295">2555 2530 550 0,'0'50'-52'0,"0"-25"-50"0,25-25-35 15,-25 24 14-15</inkml:trace>
  <inkml:trace contextRef="#ctx0" brushRef="#br0" timeOffset="7273.0324">2827 2877 1853 0,'25'0'248'0,"-25"0"16"0,0 0 132 15,0 0 78-15,0 0 78 0,0 0 466 16,0 25-644-16,0-25-67 0,0 0-20 0,0 0 14 15,0 0-16-15,0 0 127 0,0 0-283 16,0 0-38-16,25 0-46 0,-25 0-5 16,25 0-40-16,-1 0-11 0,-24 0-15 15,26 0 12-15,-26-25-22 0,24 25-18 16,-24 0-167-16,25 0 68 0,-25-24-22 16,0 24-22-16,0-26-20 0,0 2-159 15,0 24 243-15,-25 0 42 0,25-24 42 16,-24 24 17-16,24-26 34 0,-50 26-62 15,50 0 64-15,-25 0-3 0,25 0 75 16,-25 0-26-16,0 26 55 0,25-2-16 16,-25 0 10-16,25 2 42 0,25 48 154 15,-25-50-275-15,50 2-4 0,-25-1-33 16,25-1-277-16,-26 0-24 0,26-24-231 16,-26 0-208-16,26 0-177 0,25-24-1177 15,-51 24 1444-15</inkml:trace>
  <inkml:trace contextRef="#ctx0" brushRef="#br0" timeOffset="7519.9745">3224 2059 2759 0,'0'0'148'0,"0"0"161"15,0 0 186-15,0 25 95 0,25 0-43 16,0 24 483-16,0 1-560 0,-1-1-26 15,1 1-130-15,0-1-22 0,25 76 66 16,-25-51-263-16,-1-24-45 0,1 25-23 16,0-27-13-16,-25 27-7 0,25 24-16 15,-25-50-58-15,0-23-81 0,25-1-110 16,-25-1-243-16,24 26-867 0,-24-50 353 16,0 0-92-16,0 0-91 0,0-26 88 0,0 26 398 15</inkml:trace>
  <inkml:trace contextRef="#ctx0" brushRef="#br0" timeOffset="7682.9019">3249 2605 3551 0,'0'24'180'0,"25"-24"150"0,0 25 71 16,24 1-57-16,26-2 30 0,-50 0-325 15,-1 1-80-15,26-25-146 0,0 26-317 16,-26-26-295-16,26 24-1395 0,-25-24 1378 15,0 0 280-15</inkml:trace>
  <inkml:trace contextRef="#ctx0" brushRef="#br0" timeOffset="8035.8621">3894 2728 2709 0,'0'0'98'0,"-49"0"157"15,49 0 183-15,0 0 134 0,-25 0 361 16,25-24-649-16,0 24-88 0,-25 0-6 15,25 0-8-15,0 0 103 0,-25 0-200 16,25 24-28-16,0-24-30 0,0 25-18 16,0 1-47-16,-25 22 3 0,25-48 37 0,0 26 6 15,0-2-15-15,25 26-32 16,-25-26-45-16,25-24-66 0,0 26-235 16,0-26 151-16,-25 0-33 0,24 0 53 15,-24-26-236-15,25 26 0 0,0-49-334 16,-25 24 565-16,0 1 73 0,0-2 48 15,0 2 34-15,0 0 33 0,0-2 60 16,-25 26 35-16,25 0 40 0,0-25 80 16,-25 25 85-16,25 0 455 0,0 25-355 15,0-25-75-15,0 26-103 0,0-2-58 16,0-24-113-16,25 50-25 0,0-50-82 0,-25 24-133 16,0-24-276-16,25 25-243 0,0-25-1078 15,-25 25 1050-15,25-25 261 0</inkml:trace>
  <inkml:trace contextRef="#ctx0" brushRef="#br0" timeOffset="8505.5923">4167 2853 4042 0,'-25'24'176'16,"25"1"114"-16,-24 0 706 0,24-1-454 0,0 2 3 15,0 23-41-15,0-25-25 16,0 2-160-16,24 49-21 0,-24-26-298 0,0-24 0 15,25 25 0-15,-25-26 0 16,0 50 0-16,0-49 0 0,0 0 0 0,0-25 0 16,0 25 0-16,0-25 0 0,0 25 0 15,0-25 0-15,0 0 0 0,0 0 0 16,0 0 0-16,0-50 0 0,0 50 0 16,-25-25 0-16,25 0 0 0,0-25 0 15,-24 26 0-15,24-50 0 0,-25-75-372 16,0 24-116-16,25 51 256 15,0 24 12-15,0-24 21 0,0-50-148 16,0 75 272-16,0-1 16 0,25 25 113 16,-25 1-76-16,25-26-72 0,-1 25 63 15,1 25 43-15,-25 0 10 0,25 0 59 16,-25 0-94-16,25 49 27 0,0-23 21 16,-25 23 4-16,0-24 26 0,0 0 9 15,0 49 43-15,0-48-63 0,0 22-5 16,-25-23-10-16,25 25-6 0,-25-26-16 15,0 51-5-15,0-50-5 0,1-1-4 16,24 2-25-16,-25-1-35 0,0-25-347 16,25 24 52-16,0-24-114 0,-25 0-174 15,25-24-166-15,0 24-64 0,0-51-1094 16,0 27 1330-16</inkml:trace>
  <inkml:trace contextRef="#ctx0" brushRef="#br0" timeOffset="8943.0192">4713 2629 2795 0,'0'0'366'0,"0"0"-39"16,0-24 56-16,0 24-15 15,0 0-4-15,-25 0-33 0,25 0 85 0,-24 0-218 16,24 0-33-16,0 0 28 0,0 0 26 15,-50 0 121-15,50 0-164 0,-25 0-27 16,25 0-8-16,-25 0-37 0,25 24-35 16,-24 1-29-16,-1 1-35 15,25-26-1-15,-25 24-1 0,25 0-1 0,0 1-13 16,0 1-8-16,0-2-33 0,0-24-37 16,0 24-115-16,0 2-114 0,25-26-485 15,0 24 422-15,-25-24 13 0,24 0-66 0,1 0-60 16,-25 0-7-16,50-24-210 15,-50-2 538-15,25 2 89 0,-25 0 74 16,0 24 1-16,24-51 121 0,-24 51 13 0,0-24 59 16,0 24 70-16,0-24 64 0,0 24 44 15,0-26 233-15,0 26-407 0,0 0-90 16,0 0-37-16,0 0-22 0,0 26-15 16,0-2-16-16,0-24-4 0,25 24-87 15,-25 1-168-15,0-25-211 0,0 26-1006 16,0-2 599-16,24-24 120 0,-24 0 217 15</inkml:trace>
  <inkml:trace contextRef="#ctx0" brushRef="#br0" timeOffset="418083.4863">23963 2356 1482 0,'0'0'61'16,"0"0"115"-16,0 0 35 0,0 0 59 0,0 0 249 16,0 0-227-16,0 0 34 0,0 0 2 15,0 0 9-15,0 0 2 0,0 0 233 16,0 0-398-16,0 0 5 0,0 0 37 16,0 0 54-16,0 0 35 0,0 0 236 15,0 0-343-15,0 0-14 0,0 0-6 16,0 0-5-16,25-49 98 0,0 24-189 0,0 0-33 15,0 0-27-15,0 1-13 0,-25 0-11 16,49-76-24-16,-49 75 20 0,25-25 1 16,0 0-5-16,-25 1 60 0,25-75-77 15,-1 98 28-15,-24-22 12 0,0-3-26 16,25 3 9-16,-25 22-13 0,25-48-73 16,-25 50 80-16,0-2 78 0,0 2-70 15,0-1 0-15,25-25-71 0,-25 50 74 16,0 0-2-16,0 0 3 0,0-25-6 15,25 25-8-15,-25 0 12 16,49 124-2 0,26 149 32-1,-50-174-17-15,-1-50-5 0,-24 26 28 16,25-25-25-16,-25 0 3 0,25 75 60 16,0-77-71-16,-25 2 6 0,0-25-13 15,0-1-50-15,0 26-40 0,0-25-34 16,0-25-78-16,0 25-124 0,25-25-157 15,-25 0-73-15,0 0-980 0,0 0 729 16,0-25-144-16,0 25 153 0,0-50-16 16,0 25 245-16</inkml:trace>
  <inkml:trace contextRef="#ctx0" brushRef="#br0" timeOffset="418301.0579">24162 2084 2984 0,'25'0'121'0,"0"0"449"0,-25 0-158 16,24 0-27-16,1 0-74 0,0 0-73 16,25 0-63-16,24 0-57 0,-49 25-145 15,25-25-78-15,-26 0-169 0,26 0-200 16,0 0-1109-16,-50 0 588 0,24 0 160 0,-24 0 301 15</inkml:trace>
  <inkml:trace contextRef="#ctx0" brushRef="#br0" timeOffset="418718.1694">24906 2059 2411 0,'0'0'104'0,"0"0"105"16,0 0 571-16,0 0-304 0,0 0-16 0,0 0-93 16,0 0 80-16,25 25-118 0,-25-25 263 15,0 25-350-15,25-1-16 0,-25-24-46 16,24 25 11-16,-24 25 27 0,25-26-121 15,-25 26 55-15,0-25-57 0,25-1-10 16,-25 1-19-16,24 0-54 0,1 0 0 16,-25-25-10-16,0 25 4 0,25-25-13 15,0 0 11-15,1 0-9 0,-26 0-4 16,24-25-22-16,1 0-17 0,-25 0-15 16,25-49-63-16,0 49 58 0,-25-24 8 15,0 25 37-15,0-27 7 0,25 2 12 16,-25 24-19-16,0 25-15 0,0-25 9 15,0 25-55-15,0-25-27 0,0 25-259 16,0 0 55-16,25 0-107 0,-25 0-108 0,0 0-244 16,0 0-1215-16,0 0 887 0,0 0 304 15</inkml:trace>
  <inkml:trace contextRef="#ctx0" brushRef="#br0" timeOffset="419269.6286">25600 2109 2820 0,'25'0'542'0,"-25"0"-146"0,25 0 380 16,0 0-493-16,-25 0-45 0,25 0-90 16,-1 0-28-16,26 0-21 0,-50 0-138 15,25-25 2-15,0 25-7 0,0 0-26 0,-1 0 1 16,1 0-651-16,-25 0 142 16,0 0-135-16,0 0-123 0,0 0 29 15,0 0-411-15</inkml:trace>
  <inkml:trace contextRef="#ctx0" brushRef="#br0" timeOffset="419438.1166">25675 2282 3395 0,'49'25'622'0,"1"-25"-261"16,-25 0-301-16,0 0-136 0,0 0-127 15,-1-25-350-15,51 25-1116 0,-50-25 795 16,-1 0 248-16</inkml:trace>
  <inkml:trace contextRef="#ctx0" brushRef="#br0" timeOffset="419868.3322">26618 1613 2696 0,'-25'-26'110'0,"25"26"87"16,-25 0 510-16,25-24-286 0,-25 24-83 15,25 0-55-15,0 0-54 0,0 0-30 16,0-25-155-16,0 25-32 0,0 0 5 15,0 0-8-15,25 0-5 0,0 0 10 16,-25-25-2-16,25 25-75 0,0 0 58 16,-1 0 4-16,26 0 96 0,-50 0-94 15,25 0 5-15,0 0-5 0,-25 0-60 0,25 0-31 16,-25 25 92 0,0 0 59-16,0-25-47 0,0 24 2 0,0-24-29 15,0 26 148-15,-25-2-76 0,0 26 14 16,0-25-73-16,25-1-1 0,-25 0 18 15,0 2 2-15,1 48 15 0,-1-50-38 16,25 27-4-16,-25-27-22 0,25 2-49 16,0 23-56-16,0 1-393 0,0-50 59 15,0 25-140-15,25-1-127 0,-25 1-80 16,25 1 26-16,-1-2-300 0</inkml:trace>
  <inkml:trace contextRef="#ctx0" brushRef="#br0" timeOffset="420206.2073">26643 2431 1425 0,'0'0'102'0,"0"24"297"0,0-24-128 0,0 0-74 15,0 26-24-15,0-26-28 0,0 0-22 16,0 0 13-16,0 24-109 0,0-24-19 16,0 0 17-16,0 25-30 15,24-25 7-15,-24 0-6 0,0 0 24 0,0 0-21 16,25 0-2-16,-25 0 30 0,25 0-44 16,-25 0 29-16,0-25-9 0,0 25 45 15,25 0 31-15,-25 0 22 0,0-50 113 16,0 50-124-16,0-24-29 0,-25 24-21 15,25 0-19-15,-25 0-181 0,0-25-128 16,25 25-251-16,0 0-258 0,0 0-12 16,0 25 166-16</inkml:trace>
  <inkml:trace contextRef="#ctx0" brushRef="#br0" timeOffset="420934.478">24137 4068 2660 0,'25'0'238'16,"-25"0"196"-16,0 0 145 0,0 0 5 16,0 0-71-16,0 0 287 0,0-25-462 0,0 25-34 15,25-50 207-15,-25 27-400 16,25-3-13-16,-25 2 17 0,24-26 62 15,1 26-121-15,-25-27-37 0,25 27 18 16,0-26-8-16,0-50-27 0,-1 51 0 16,1-1 31-16,-25 1-19 0,25-1 4 15,-25 0 3-15,25-24-10 0,-25 24 18 0,25 26 10 16,-25-26 2-16,0 26 4 0,0-2 38 16,25 1-34-16,-25 25 6 0,0 0-15 15,0 0 3-15,0 0-53 0,24 0 40 16,-24 0-25-16,0 25 33 0,0 1-38 15,25 23 0-15,0 26 0 0,-25-27 0 16,25 27 0-16,-25 0 0 0,25-26 0 0,-1 50 0 16,1 51 0-16,0-101 0 15,0 26 0-15,-25 0 0 0,25-27 0 0,0 27 0 16,-1-51 0-16,-24 1 0 16,0 0-11-16,25 0-127 0,-25-25-130 15,0 0-693-15,25 0 364 0,-25 0 3 0,0 0-108 16,0 0-146-16,-25-75-995 15,25 51 1009-15,-49-1 182 0,24-25 189 0</inkml:trace>
  <inkml:trace contextRef="#ctx0" brushRef="#br0" timeOffset="421088.0026">24311 3621 3487 0,'0'25'486'0,"0"-25"-60"15,0 25 99-15,25 0-30 0,-25 0-11 0,74 0 350 16,-49 0-580-16,25-1-111 15,-26-24-98-15,26 25-137 0,0 1-220 0,24-26-870 16,-49 0 224-16,25 24-197 0,-26-24-66 16,1 0 92-16</inkml:trace>
  <inkml:trace contextRef="#ctx0" brushRef="#br0" timeOffset="421312.3685">25129 3746 4353 0,'0'25'158'0,"0"-25"90"0,0 49 578 15,0-49-440-15,0 26-32 0,0-2-79 16,0 1-55-16,0 0-73 0,26 25-40 16,-26-27-97-16,24 2-17 0,-24 0-12 15,25-25-67-15,-25 25-355 0,0 0 43 16,25-25-63-16,-25 0-192 0,0 0-178 15,0 0-129-15,25-25-1079 0,-25 0 1378 0</inkml:trace>
  <inkml:trace contextRef="#ctx0" brushRef="#br0" timeOffset="421608.3196">25254 3473 3145 0,'0'0'131'0,"0"0"518"0,0 0-218 16,0 0-67-16,-25 0-140 0,25 0-88 15,-25 25-47-15,25-25 49 0,0 0-112 0,-25 0-56 16,25 24-27-16,0-24 63 16,-24 0 55-16,24 0-47 0,0 0-15 0,0 0-9 15,0-24-26-15,0 24-26 0,0-25-94 16,0 25 77-16,0 0-3 0,0-25-7 15,0 25-17-15,0-25-227 0,0 25 116 16,0 0-53-16,0 0-35 0,24 0-34 16,-24 0-51-16,0 0-448 0,0 25 297 15,0-25 3-15,0 0 106 0,25 25 75 16</inkml:trace>
  <inkml:trace contextRef="#ctx0" brushRef="#br0" timeOffset="421874.1891">25576 3746 3135 0,'0'0'165'0,"-25"0"136"0,25 0 104 16,0 0 53-16,0-25 151 0,25 25-416 15,-25 0-40-15,24 0-49 0,1-25-46 0,25 25-7 16,-25 0-55-16,-1 0 37 0,1 0-110 16,0 0-47-16,0 0-100 0,25 0-474 15,-50 0 190-15,24 0-50 0,-24 0-118 16,0 0-127-16,0 0 91 0,0 25-337 16</inkml:trace>
  <inkml:trace contextRef="#ctx0" brushRef="#br0" timeOffset="422041.7543">25576 3970 3343 0,'0'0'305'0,"24"0"55"0,1 23 48 16,0-23-124-16,25 0-217 0,-1 0-402 15,26-23-1520 1,-26-3 230-16,-24 26 1039 0</inkml:trace>
  <inkml:trace contextRef="#ctx0" brushRef="#br0" timeOffset="422476.4634">26419 3373 2282 0,'0'0'57'0,"0"0"94"0,0 0 118 16,-24-24 139-16,24 24 72 0,0 0 325 15,0 0-547-15,0 0-97 0,0 0-40 16,0 0-31-16,24-26-7 0,-24 26-88 0,25 0 11 15,0 0-1-15,-25 0-5 0,25 0 21 16,24 0-22-16,-24 0 1 0,0 0-6 16,-25 0-14-16,25 0 25 0,0 0 32 15,-25 26-23-15,0-26-14 0,0 24-7 16,0 1 2-16,0 0 9 0,-25 0-41 16,0 0 61-16,0 0-3 0,25-1 81 15,-25 26-42-15,-24-1 130 0,49 1-79 16,-25-25 19-16,0 0-23 0,25 25-32 15,0-26-66-15,0 51-34 0,0-25-29 16,0-26-89-16,0 2-47 0,25-3-148 16,0 27-867-16,0-25 376 0,-1 0-190 15,-24-25 133-15,25 24 168 0</inkml:trace>
  <inkml:trace contextRef="#ctx0" brushRef="#br0" timeOffset="422930.4868">26519 4391 835 0,'0'0'56'0,"0"0"83"0,0 0 367 15,0 0-262-15,0 0 2 0,0 0-48 16,0 0-29-16,0 0 123 0,-25 0-187 16,25 0-7-16,0 0 38 0,0 0 59 15,0 0 30-15,0 0 243 0,0 25-271 0,0-25-41 16,0 0-43-16,0 0-18 0,0 24-39 15,0 2-31-15,0-26-49 0,0 0-27 16,0 0-32-16,0 0-41 0,25 0-233 16,-25 0 172-16,24 0 0 0,-24 0-1 15,25 0 18-15,-25 0 17 0,0-26-99 16,25 2 178-16,-25 24 27 0,0-25 39 16,0 25 60-16,0 0-13 0,0-25 103 15,-25 25-81-15,25 0-17 0,-25 0-36 16,25 0-82-16,-24 25-433 0,-1-25-118 15,25 25-60-15,-25-25 110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6T15:10:53.7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17564 3597 1422 0,'0'0'7'0,"-25"0"84"0,25 0 224 16,0 0-78-16,0 0-28 0,0 0 12 15,0-25 21-15,0 25 252 0,0 0-226 16,0 0 1-16,0 0-36 0,0 0 3 16,0 0-54-16,0 25 80 0,25-25-159 15,-25 0-20-15,24 0-10 0,1 0-6 16,0 0-20-16,48 0 3 0,-48 0-46 15,0 0-4-15,25 0 0 0,-1 24 1 16,27-24-65-16,-27 0 78 0,-25 0-19 16,26 0 45-16,-25 0-40 0,0 25-24 15,24-25 77-15,-24 0-63 0,0 0 15 0,-25 0 0 16,0 0-53-16,0 0 53 0,0 0 54 16,0-25-64-16,0 25 5 0,-50 0-1 15,25 0-58-15,-49 0 69 0,24-24-19 16,2 24 8-16,-3 0 1 0,-23 0-10 15,-26-25 29-15,51 25 4 0,0 0-8 16,-1 0-20-16,26 0 10 0,-26 0-22 16,25 0 36-16,0 0-19 0,25 0 5 15,0 0-5-15,0 25 1 0,25-25 42 16,0 0-42-16,0 0 4 0,0 0-41 0,24 0 36 16,0 0-16-16,50 24-74 0,-49-24 75 15,-1 25 10-15,27-25 103 0,-27 0-108 16,0 0 20-16,50 25-64 0,-49-25 64 15,-25 0-15-15,24 25 6 0,-24-25-2 16,0 0 40-16,-25 0-19 0,0 0 0 16,0 0 8-16,-25 0-51 0,-24 0 77 15,-1 0-38-15,0 0 89 0,1 0-65 16,-1 0 6-16,1-25 7 0,-100 25-111 16,99 0-21-16,-25 0 74 0,26 0 3 15,0 0 19-15,-25 0 54 0,49 0-66 16,0 0 79-16,25 0-74 0,0 0-5 15,0 0-15-15,50 0-21 0,-25 0-3 16,24 25-17-16,0-25-17 0,0 0-19 16,51 25-47-16,-51-25 82 0,27 0-2 15,-27 0 43-15,0 0 16 0,1 0 0 0,49 0 34 16,-49 0-19-16,-26 0-9 0,26 25-6 16,-50-25 16-16,25 0-36 0,-25 0 26 15,-25 0 37-15,-25 0 38 0,26-25 63 16,-26 25-70-16,-49-25 73 0,24 25-67 15,27 0-40-15,-28 0-15 0,2 0-2 16,-1 0-64-16,-23 0 36 0,-1 0-10 16,74 0-7-16,25 0 12 0,0 0 0 15,0 0-2-15,25 0-39 0,49 0-87 16,-25 25 59-16,-24-25 26 0,49 25-9 16,-24-25 11-16,75 0-10 0,-76 25 56 15,25-25-90-15,-24 0 112 0,-1 0 12 16,1 24-13-16,24-24 188 0,-49 0-162 15,0 0 94-15,-25 0-31 0,0 0 49 16,-50-24 180-16,25 24-221 0,-24 0-42 16,-26 0-46-16,1-25-44 0,0 25-2 15,-75 0-311-15,99-25-70 0,-25 25-361 0,26 0-281 16,25-25-298-16,-1 25 121 0</inkml:trace>
  <inkml:trace contextRef="#ctx0" brushRef="#br0" timeOffset="1397.0157">17364 5978 2087 0,'0'0'218'0,"0"-25"78"0,0 25 11 0,0 0 39 15,-25 0 18-15,25 0 309 16,0 25-391-16,0-25-81 0,0 26-52 0,-25-2-28 15,25 1 34-15,0 0-30 0,0 25 48 16,0-26 34-16,25 0 92 0,-25 75 191 16,25-24-174-16,1-26-161 15,-26-23-102-15,0-1-11 0,0-1-7 16,0 2 5-16,0-26-34 0,0 24 10 16,0-24-16-16,0 0 5 0,0 0-17 15,0-24-12-15,0-51-52 0,0 49 36 16,0-23-3-16,0 0-14 0,0-1-13 0,0 1-20 15,-26-51-80-15,26 26 112 16,-25 24 48-16,25 25 0 0,-25-25-4 16,2 26 14-16,23-1 28 0,0 25 24 0,0 0 10 15,0 0 31-15,0 25-17 16,0 25 81-16,0-26-108 0,0 27 3 0,0-2-26 16,0-24 8-16,0 73 48 0,0-47-55 15,0-3-11-15,23-22-7 0,-23 23-31 16,0-24 14-16,25 25 0 0,-25-25 9 15,0-25-1-15,0 24-16 0,0-24-22 16,0 0-83-16,0-24 38 0,0 24-22 16,25-51-23-16,-25 27-32 0,0-1-29 0,-50-74-178 15,50 50 186-15,-23-25 23 0,-2 24 57 16,25 0 24-16,-25-25 16 0,0 51 59 16,25-2-14-16,0 2 21 0,-25 24-3 15,25 0 35-15,0 24 205 0,0 2-43 16,25-2-7-16,-25 27 5 0,25-2-11 15,0 26 62-15,-25-27-183 0,25 3-23 16,-25-3-23-16,0 2 0 0,0 0 13 16,0 0 1-16,0-25-22 0,0-1-29 15,0 2-11-15,0-26-50 0,0 0-131 16,0-26 83-16,0 2 0 0,0-1-5 16,-25-1-79-16,25-23 14 0,-25-74-114 0,0 48 175 15,0 25 18-15,1-24-17 16,24-1 65-16,-50-24 112 0,50 49 26 0,0 25 1 15,0 25 1-15,0 0 70 16,0 0 105-16,25 75 510 0,0-50-369 0,-25 25-69 16,24-1-108-16,1 26-6 0,0 48-2 15,0-72-157-15,-25-3-85 0,25 2-94 16,-25 0-123-16,0 0-207 0,23-25-983 16,-23-1 350-16,25-24-241 0,-25 26 82 15,0-26 233-15</inkml:trace>
  <inkml:trace contextRef="#ctx0" brushRef="#br0" timeOffset="2741.0509">9971 4142 2348 0,'-48'0'527'0,"48"0"-161"15,-25 0 13-15,25 0 74 0,0 0-28 0,0 0 181 16,0 0-484-16,0 0-37 0,25 0-38 16,0 0-16-16,48 0-2 0,-23 0-18 15,24 25-7-15,2-25-9 0,-2 0 5 16,24 0-9-16,76 0-3 0,-75 0 12 15,1 25-1-15,-26-25 7 0,25 0-1 16,25 0-60-16,-74 0 54 0,0 0 0 16,-25 0 77-16,-1 0-69 0,-24 0 30 15,0 0 188-15,-24 0-73 0,-26 0 26 0,0 0-21 16,1 0 13 0,-200 0 55-16,150-25-222 0,-99 25-5 0,98 0-1 15,2 0 2-15,-1 0 13 16,23 0-16-16,2 0 10 0,-49 0-34 0,98 0-4 15,0 0-40-15,25 0-41 0,0 0-69 16,75 0-181-16,-27 0 159 0,2 0 129 16,24 0 54-16,2-25-26 0,121 25 124 15,-122 0-78-15,24 0 39 0,0 0-36 16,1 0-8-16,-26 0 2 0,50 0 10 16,-49 25 26-16,-51-25 6 0,1 0-4 0,0 25 36 15,-25-25 114-15,-50 0-63 0,26 0-8 16,-26 0-22-16,-24 0-28 0,-1 0-26 15,-99 0-30-15,75 0-10 0,0 0-4 16,0 0 12-16,0 0-7 0,25 0-35 16,-26 0-63-16,50 0 45 15,25-25-362-15,25 25 205 0,25 0 28 16,25 0 138-16,-1 0-74 0,76-25 14 16,-51 0 62-16,25 25 43 0,-25 0-4 15,26 0 11-15,73 0 36 16,-123 0 8-16,25 0 22 0,-26 0 2 0,-24 0 23 15,0 0 29-15,-25 0 173 0,-25 0-123 16,-25 0 1-16,1 0-45 0,-1 0-42 16,-99 0-60-16,50 0-114 0,24 0-208 15,-172-24-1458-15,173 24 842 0,-2 0-316 16</inkml:trace>
  <inkml:trace contextRef="#ctx0" brushRef="#br0" timeOffset="3837.0393">4018 5011 1705 0,'-24'24'89'16,"-1"-24"35"-16,-25 0 41 0,25 0 16 15,-49 26 173-15,74-26-169 0,-25 0 49 16,0 0-7-16,0 0 50 0,1 24 214 15,24-24-287-15,0 0-9 0,-25 0-38 16,25 0 20-16,0 0-36 0,0 0 57 16,0 0-133-16,49 0 13 0,-49 0-64 15,50 0 37-15,24 0 41 16,51 0 79-16,23 0-74 0,-48-24-43 16,-26 24 6-16,1 0-6 0,24 0 16 0,-25 0-25 15,50 0 71-15,-50 0-92 0,-49 0-11 16,25 0-30-16,-50 0 26 0,0 0-4 15,0 0 28-15,-50 0-53 0,25 0 18 16,-24 0 2-16,-25 0-8 0,-100 24 49 16,100-24-23-16,-26 0-20 0,-24 0-1 15,25 24 0-15,-100-24-2 0,100 26-5 16,25-26-8-16,-1 25-21 0,26-25-4 0,-1 0-29 16,0 24-134-16,50-24 92 15,0 0 14-15,25 0 27 0,25 0 15 16,148-24-38-16,-123-1 75 15,123-1 9-15,-98 26 9 0,-1-24 0 0,0 24 18 16,-24-24 28-16,98 24 18 16,-98-26-45-16,-26 26-44 0,-24 0 39 0,-25 0 32 15,0 0-5-15,-49 0 146 0,-1 0-144 16,0 0 5-16,-24 0-44 0,-25 0-34 16,-75 26 17-16,75-2 11 0,-1-24 59 15,1 24-58-15,25-24-1 0,24 26 1 0,-49-26-20 16,99 25 19-16,0-25-39 15,0 24-66-15,49-24-63 0,51 0-569 16,-51 0 148-16,26 0-94 0,24 0-155 0,-25-24-36 16,1 24 150-16</inkml:trace>
  <inkml:trace contextRef="#ctx0" brushRef="#br0" timeOffset="9319.4085">11212 1314 584 0,'0'0'22'0,"0"0"119"0,0 0-25 0,0 0 26 15,0 0 30-15,0 0 43 0,0-25 31 16,0 25 191-16,25 0-238 0,-25 0-8 15,0 0 28-15,0 0 30 0,0 0 22 16,0 0 335-16,0 0-315 0,0 0 10 16,0 0-36-16,0 0-35 0,0 0 93 15,0 0-214-15,-25 0 31 0,25 0 47 16,0 25 44-16,0-25 43 0,0 0 220 16,0 0-271-16,0 0-14 15,0 0 408-15,0 0-430 0,0 0-10 16,0 0-94-16,25 0-43 0,0 0-40 15,-25 0 0-15,25 0 0 0,0 0 0 16,-1 0 0-16,26-25 0 0,0 0 0 16,24 1 0-16,1-1 0 0,-1 1 0 0,25-2 0 15,125-48 0-15,49 0 0 16,-149 24 0-16,149-25 0 0,-150 51 0 16,1-1 0-16,0 1 0 0,99-51 0 15,-74 25 0-15,-74 50 0 16,49-49 0-16,-50-1 0 15,-24 50 0-15,0-25 0 16,-1 1 0-16,-49 24 0 0,25-25 0 16,-25 25 0-16,0 0 0 0,0 0 0 15,0 0 0-15,25 0 0 0,-25 0 0 16,0 0 0-16,0 0 0 0,0-25 0 16,0 25 0-16,0 0 0 0,0 0 0 15,0 0 0-15,0 0 0 0,0 0 0 16,0 0 0-16,0 0 0 0,0 0 0 15,0 25 0-15,0-25 0 0,0 25 0 16,25-25 0-16,-25 24 0 0,49 1 0 16,-49-25 0-16,25 25 0 0,25 24 0 15,-25-24 0-15,-1 0 0 0,1 0 0 16,0 0 0-16,0-25 0 0,24 50 0 16,-24-1 0-16,-25-49 0 15,25 24 0-15,-25 2 0 0,0-26 0 16,0 0 0-16,0 0-201 0,0 0-289 15,0 0-319-15,-25 0-449 0,25-26-229 16,-25 26-1310-16</inkml:trace>
  <inkml:trace contextRef="#ctx0" brushRef="#br0" timeOffset="9679.1085">13743 967 2370 0,'-25'0'253'0,"25"0"188"16,0 0 185-16,0 0-31 0,0 0-36 15,0 0 299-15,0 0-434 0,0 0 0 16,0 0-75-16,25 0 91 0,-25 0-214 15,74 0 18-15,-49 0-261 0,0 0 26 16,24-25-17-16,100-25-74 16,-99 26 25-16,99-25-58 0,-25 23-4 15,-74 2 63-15,74-1-83 16,-75 0-16-16,-24 25 58 0,-25 0-77 16,0 0 14-16,0 0-75 0,-25 0-106 15,-24 0-574-15,-1 25-432 16,0 0 445-16,1-1-806 0,24 2 653 15</inkml:trace>
  <inkml:trace contextRef="#ctx0" brushRef="#br0" timeOffset="9968.4818">14140 1141 2677 0,'0'0'273'0,"0"0"176"0,0 0 163 0,0 0-44 16,0 0 273-16,25 0-594 0,-25 0-42 15,49 0-96-15,-24 0-51 0,0-24-66 16,25-2-204-16,-1 26 25 15,1-25-58-15,-25 25-69 0,24-24-92 0,1 24-720 16,-25-25 553-16,-25 0 5 0,0 25 30 16,0 0-22-16,0 0 61 0,0 0-136 15</inkml:trace>
  <inkml:trace contextRef="#ctx0" brushRef="#br0" timeOffset="10116.723">14314 1240 2393 0,'0'0'128'0,"0"24"133"0,49-24 178 16,-24 0 690-16,0 0-706 0,0-24-169 16,-1 24-187-16,-24-25-133 0,25 25-219 15,0-24-1136-15,0 24 300 0,-25 0 125 16,0 0 313-16</inkml:trace>
  <inkml:trace contextRef="#ctx0" brushRef="#br1" timeOffset="21181.0083">3472 15480 478 0,'0'0'31'0,"0"-25"5"0,0 25 56 0,0 0 172 15,0 0-92-15,0 0-31 0,0 0-11 16,0-26-24-16,0 26-32 0,0 0-17 16,0 0-15-16,0 0-5 0,0 0-11 15,25 0 43-15,0 0 13 16,0 0-32-16,0 0 7 0,-25 0-25 15,24 0-10-15,-24 0-4 0,25 0 5 16,-25 0-32-16,50 0-11 0,-50 0 18 16,25 0 30-16,0 0-28 0,-1 0 5 0,1 0 0 15,25 0-6-15,-25 0 3 0,-1 0-3 16,1 0 1-16,0 0 12 16,99 0-5-16,-99 0-7 0,74 0 9 15,-74 0-8-15,25 0 1 0,-1 0-5 16,1 0 3-16,0-24-3 0,49 24 19 15,75 0-40 1,-76-25 61-16,-47 25-23 0,-2 0 46 16,1 0-50-16,74 0 0 0,-76 0 16 15,27-25-25-15,-25 25-4 0,24 0 21 16,-24 0-44-16,74 0 0 0,-50 0-24 16,1 0 39-16,-26 0 11 0,26-25 6 15,49 25 35-15,-50 0-38 0,1 0-8 16,-1 0 1-16,-24-25 22 0,24 25-3 0,75 0 7 15,-74 0-38-15,-26 0 26 0,26 0-2 16,-1 0-6-16,1 0 22 0,74 0-26 16,-75 0-1-16,0 0-4 0,1 0 2 15,-1 0-3-15,50-23-19 0,-49 23 51 16,-1 0-25-16,25 0-2 0,-25 0 11 16,0 0-9-16,101-26 54 0,-101 26-38 15,0 0-21-15,1 0 22 0,-1 0-9 16,25-24 1-16,50 24-53 0,-74 0 48 0,-1 0-3 15,1 0 11-15,24 0 61 0,50-25-77 16,-75 25 14-16,25 0-29 0,-24 0 19 16,24 0 2-16,-24-25 7 0,98 25 7 15,-98 0 3-15,-1 0-15 0,1-24 21 16,24 24 4-16,-25 0 3 0,74-26 15 16,-73 26-27-16,-1 0-13 0,2 0-3 15,-2 0-6-15,74 0 4 0,-74 0 0 16,1 0-23-16,-1 0 18 0,1 0-2 15,-1 0 4-15,150 0 11 16,-150 0-11-16,75 0 33 0,-75 0-1 0,1 0 6 16,-1 0 25-16,1 0-30 0,74-24 6 15,-75 24-9-15,25 0-5 0,-24 0-21 16,-1 0 37-16,26 0-70 0,49 0 48 16,-50 0-17-16,-26 0-1 0,26 0-1 15,-23 0 2-15,23 0 0 0,74 0 1 16,-74 0-10-16,0-25 9 0,1 25-2 15,-26 0 6-15,125-25 24 0,-1 25 31 16,-24 0-13-16,-75 0-39 16,1 0 20-16,-26 0-7 0,25-25 11 15,1 25 1-15,98 0-18 0,-99 0-11 16,25 0 17-16,-24 0-12 0,-2 0-8 16,102 0-9-16,-102 25 12 0,1-25 6 15,25 0-30-15,-25 0 17 0,1 0-3 0,123 0 73 16,-124 0-68-16,25 0 14 0,-24 25 22 15,24-25-77-15,99 0 101 0,-99 0-50 16,-25 0 20-16,26 0-31 0,-1 0-1 16,0 25 7-16,98-25 2 0,-97 0-1 15,-1 0-3-15,-1 0-29 0,1 24 31 16,125-24-3-16,-125 0-6 0,0 0 4 16,25 26-11-16,-25-26 19 0,0 0 31 15,124 0 19-15,-124 24-42 0,0-24-1 0,0 0-29 16,0 0 39-16,0 0-27 0,125 25 35 15,-150-25 8-15,24 0 16 0,-24 0-52 16,0 0-7-16,100 0-19 0,-100 0 25 16,-24 25 6-16,24-25-11 0,-25 0-36 15,125 0 29-15,-125 0 12 16,1 0-13-16,24 0 9 0,-49 0 5 16,-25 0 28-16,24 0-13 0,1 0 11 15,0 0 45-15,-26 0-36 0,1 0 7 16,0 0-5-16,0 0-12 0,-25 0 6 15,25 0 16-15,-25 0-20 0,0 0-3 0,0 0-16 16,0 0 23-16,0 0-31 0,0 0-17 16,0 0 49-16,-25 0-33 0,25 0 29 15,0 0-27-15,0 0-59 0,-25-25 35 16,0 25 15-16,25 0-4 0,-25 0 15 16,25-25-12-16,-24 25 40 0,24 0-44 15,0 0-10-15,-25 0-102 0,25 0-65 16,0 0-129-16,0 0-669 0,-25 0 357 15,25 0-12-15,0 0 153 0</inkml:trace>
  <inkml:trace contextRef="#ctx0" brushRef="#br1" timeOffset="22843.0094">2926 13941 1853 0,'0'0'67'0,"0"0"62"0,0 0 55 15,0 0 61-15,0 0 285 0,0 0-246 16,0 0 52-16,0 0 21 0,0 0-3 15,0 0 6-15,26 0 87 0,-26 0-308 16,24 0-46-16,-24 0-60 0,25-25 77 0,-25 25 99 16,25 0-46-16,-25 0-120 15,24 0 11-15,-24 0-6 0,25 0-19 16,0 0 88-16,-25 0-88 0,0 25-2 0,0-25-21 16,0 26 25-16,25-2 16 15,-25 1-30-15,0-25-19 0,0 25 5 0,0-1 0 16,0 2-3-16,0 23 11 0,0 1-1 15,0-26-10-15,0 1 0 0,0 0-25 16,0 0 26-16,25 0-2 0,-25-1 22 16,25-24-47-16,-1 0-2 0,1 24-57 15,0-24-163-15,0 0 127 0,0 0 29 16,-1-24 21-16,1 24-1 0,0-24-75 16,0-1 104-16,0 25 17 0,-25-25-6 15,25 25-1-15,-25-25 4 0,0 0-3 16,0 1 22-16,0-1 8 0,0 0-3 0,0 0 18 15,0 1 6-15,-25-2 3 0,25 2-3 16,0-1-3-16,-25 0 30 0,25 1-11 16,-25-51 26-16,0 49-55 0,25 2-28 15,0 0 43-15,-25-27 16 0,25 2 92 16,0 24-85-16,0-25-26 0,0 26 7 16,0 24-24-16,0-50-32 0,0 25 11 15,25 1 17-15,-25 0 10 0,25 24-10 16,-25-26 6-16,0 2-17 0,0 24-15 15,0 0-44-15,0 0-59 0,0 0-92 16,0 0-657-16,0 0 194 0,0 0-191 0,0 24 5 16,0-24 26-16,0 26 241 0</inkml:trace>
  <inkml:trace contextRef="#ctx0" brushRef="#br1" timeOffset="23154.7233">3646 14041 2484 0,'0'0'107'16,"0"0"90"-16,0 0 164 0,25 24 779 15,-25-24-671-15,0 0-75 0,0 26-210 16,0-26 20-16,0 24 68 0,25 1-220 16,-25-25-52-16,0 25 2 0,0-25 2 15,0 0-1-15,25 25-15 0,-25-25-58 16,0 0-54-16,0 0-105 0,0 0-156 16,0 0-828-16,0 0 472 0,0 0-116 0,-25-25 184 15,25 25-25-15,0-25 192 0</inkml:trace>
  <inkml:trace contextRef="#ctx0" brushRef="#br1" timeOffset="23297.5422">3596 13767 2384 0,'0'0'110'16,"25"0"92"-16,-25 0 429 0,25 0-360 16,-25 0-82-16,0 26-79 0,0-26-96 15,0 25-121-15,25-25-571 0,-25 0 110 16,0 24-130-16,25-24-4 0,-25 0 102 15</inkml:trace>
  <inkml:trace contextRef="#ctx0" brushRef="#br1" timeOffset="23648.9779">3894 13941 3130 0,'0'0'140'15,"0"0"107"-15,0 0 111 0,0 26 673 16,0-2-832-16,0-24-12 16,0 0-66-16,25 25 58 0,-25-25-157 0,0 0 2 15,0 0 15-15,0 0-10 0,0 0 13 16,0 0-59-16,0 0 5 0,0-25-3 16,0 25-32-16,25-24-8 0,-25-2-107 15,0 1 33-15,25 1 76 0,-25-2 24 16,0 2 7-16,25 0 63 0,-25 24-28 15,24-25 2-15,-24 25 19 0,0 0 16 16,0 0 79-16,25-26 7 16,-25 52-11-16,25-26-80 0,-25 25-7 0,0-25-23 15,0 24-12-15,0 0-4 0,0 26-65 16,25-25-49-16,-25-25-114 0,0 26-293 16,0-26-283-16,0 24-1460 0,0-24 1339 15,0 0 317-15</inkml:trace>
  <inkml:trace contextRef="#ctx0" brushRef="#br1" timeOffset="24984.6689">3398 12305 673 0,'0'0'59'0,"0"0"61"15,0 0 263-15,0 0-191 0,-50 0-52 16,50 0-4-16,0 0 213 16,0 0-266-16,0 0-18 0,0 0 20 15,0 0 104-15,0 0-86 0,0 0-11 16,0 0-3-16,0 0-15 0,0 0-3 16,0 24 55-16,0-24-58 0,0 0-4 15,0 0-4-15,0 0 21 0,0 0 153 16,0 0-174-16,0 0 51 15,0 0-55-15,0 0-28 0,0 0-13 16,0 0-4-16,0 0-4 0,0 0 91 0,0 0-46 16,0 0 8-16,0 0-24 0,0 0-4 15,0 0 35-15,0 0-46 0,25 0-16 16,-25 0-4-16,25 0 3 0,-25 0 14 16,50 0-16-16,-26 0-8 0,1 0-5 15,25 0 18-15,-25 0 3 0,24 0-7 16,26 0 34-16,-50 0 70 0,24-24 22 15,-24 24 9-15,25 0 0 0,49-26-108 16,-49 26-35-16,24 0-1 0,-24 0-14 0,24-25 58 16,1 25-30-16,73-24 53 15,-48 24 14-15,-26-25 16 0,25 25 1 16,0 0 54-16,-24-25-73 0,99 25 64 0,-126 0-122 16,27 0 33-16,-25 0-21 15,24 0-13-15,26 0 20 0,-75 0-27 16,24 0 8-16,-24 0-18 0,24 0 10 0,26 0-62 15,-51-25 51-15,1 25-14 0,25 0 72 16,-25-25-48-16,24 25-5 0,26 0-8 16,-50-25-17-16,24 25 31 0,-24 0-11 15,0 0-1-15,49-25 18 0,-49 25-22 0,0 0 6 16,-25 0 47-16,25 0-74 0,0 0 31 16,-1 0-8-16,-24 0 2 15,25 0-5-15,-25 0-2 0,0 0-16 0,0 0-17 16,0 0 37-16,0 0 4 0,0 0-31 15,0 0 19-15,0 0-42 16,0 0 0-16,0 0 41 0,0 0-369 16,0 0 62-16,0 0-223 0,0 0-98 15,0 0-142-15,0 0-862 0,-25 0 1083 16</inkml:trace>
  <inkml:trace contextRef="#ctx0" brushRef="#br1" timeOffset="28562.0127">6152 12130 652 0,'0'0'71'0,"0"0"98"0,0 0 85 16,0-25 62-16,0 25-45 0,0-25 127 15,0 25-244-15,0 0 21 0,0 0-17 16,0 0 9-16,0 0-17 0,0 0 94 16,0 0-147-16,0 0-2 0,0 0 20 15,0 0 62-15,-25 0 267 0,25 25-232 16,0-25-21-16,0 0-20 0,0 25-21 15,0 0-45-15,0 25 50 0,0-25-83 16,0 24 42-16,0-23-40 0,0 23-16 16,0 50 71-16,0-49-116 0,0-1 92 0,0 1-19 15,25-1 20-15,-25 1 70 0,0 50 17 16,24-51-123-16,-24 1-17 0,0-1-10 16,0 0-9-16,0 26 16 0,0-25-14 15,0-26-1-15,0 1-10 0,0 0 2 16,0 0-13-16,0 24 8 0,25-23-18 15,-25-2-3-15,0 1 8 0,0 1-7 16,0-26 26-16,0 24-27 16,0-24-10-16,0 0 20 0,0 25 8 0,0-25 9 15,0 0 5-15,0 0-8 0,0 0 5 16,0 0 54-16,0 0-40 0,0 0 71 16,0 0-52-16,0 0-16 0,0-25-13 15,0 25-4-15,0 0-20 0,0 0 13 16,0 0-11-16,0 0 5 0,0 0 8 15,0 0 8-15,0 0 24 0,0 0-60 0,0 0 12 16,0 0 7-16,25 0-13 0,-25 25 14 16,50-25-24-16,-50 0 3 0,25 0 6 15,-1 0-1-15,1 0-5 0,25 25 13 16,-25-25-11-16,-25 24 16 0,24-24 17 16,1 0-39-16,0 0 4 0,0 0-56 15,-25 0 59-15,0 0 0 0,0 0 2 16,0 26-6-16,-25-26 5 0,25 24-1 0,-25 0 2 15,0-24-2-15,1 25-3 0,-1-25 3 16,-50 26-20-16,51-2 21 0,-1-24 1 16,-25 24 7-16,25-24 8 0,-24 25 59 15,24-25 33-15,25 25-68 16,-25-25-6-16,25 25-10 0,0-25-54 0,0 0 39 16,0 25 16-16,25-25-21 0,-25 0-11 15,25 0-14-15,24 0-110 0,-24 0 58 16,25 0-100-16,-25 0 141 15,-25 0 16-15,24 0 0 0,1 24 4 16,-25-24 12-16,0 0-10 0,0 26 14 16,0-26-4-16,0 25-9 0,0-25 27 15,0 0 16-15,0 24-22 0,-25 0 93 16,25 2-99-16,0-2 26 0,0 1-66 16,0-25 36-16,0 50 17 0,0-25-18 15,0 24-1-15,0-23 0 0,0 23-25 16,0-24 28-16,0 74 2 0,0-74 2 15,0 24-9-15,0 1 1 0,0-25-1 16,25 49-11-16,-25-49 18 0,0 25-7 0,0-25-1 16,0-1 13-16,25 1-12 15,-25 25-4-15,0-25 8 0,0-2-6 16,0 3 14-16,0 0-22 0,0-3 5 16,0 2 27-16,0-25-8 0,0 25-14 15,0-25 2-15,0 0-3 0,0 25 5 0,0-25 2 16,0 25-21-16,0-25 13 0,0 24 7 15,0 2-5-15,0-26 9 0,0 0-5 16,0 24 0-16,0-24 1 0,0 25-15 16,0-25 12-16,0 0-1 0,0 0-30 15,0 0 22-15,0 0 38 16,0 25-27-16,0-25 5 0,0 0-16 16,0 0 16-16,0 25-2 0,0-25 31 15,0 0-15-15,0 25-2 0,0-25 8 0,0 0-19 16,0 0-6-16,0 0-2 0,0 25-25 15,0-25 24-15,0 0-1 0,0 0 2 16,0 0-15-16,0 0 14 0,0 0 1 16,0 0-21-16,0 0 24 0,0 0-8 15,0 0 10-15,0 0 33 0,0 24-3 16,0-24-42-16,0 0 0 0,0 26-22 16,0-26-22-16,0 24-157 0,0-24 14 15,0 0-79-15,0 25-96 0,0-25-86 16,0 0-74-16,0-25-884 0,0 25 552 15,0-24-78-15,0 24 84 0,0-26 165 16</inkml:trace>
  <inkml:trace contextRef="#ctx0" brushRef="#br1" timeOffset="33592.6965">23194 2059 2301 0,'0'-25'78'0,"0"25"78"0,0 0 64 15,0 0 440-15,0 0-319 0,0 0-9 16,0 0-31-16,0 0 5 0,0 0-62 16,0 25 176-16,0-25-271 0,0 25 36 15,0-25 35-15,25 100 507 16,-25-76-508-16,0 25-50 0,0 25 224 16,0-24-232-16,0 0 16 0,0 24-13 15,0-24-23-15,0 0-59 0,-25 49-37 16,25-50-45-16,0-23 0 0,0 22 0 15,0-22 0-15,0 23 0 0,0-49 0 0,25 25 0 16,-25-25 0-16,0 24 0 0,25-24 0 16,-25 0 0-16,25 26 0 0,-25-26 0 15,24 0 0-15,-24 0 0 16,50 0 0-16,-50 0 0 0,50 25 0 16,-26-25 0-16,-24 0 0 0,25 24 0 15,-25-24 0-15,25 0 0 0,-25 24 0 16,0-24 0-16,0 0 0 0,0 0 0 15,0 26 0-15,-25-26 0 0,25 0 0 16,-25 0 0-16,1 24 0 0,-1-24 0 16,-25 25 0-16,25-25 0 0,1 0 0 0,-1 26 0 15,-25-26 0-15,25 0 0 0,-24 24 0 16,24 1 0-16,25-25 0 0,-25 25 0 16,25-25 0-16,0 24 0 15,0-24 0-15,25 0 0 0,-25 26 0 16,25-26 0-16,-1 0 0 0,1 0 0 15,0 24 0-15,-25-24 0 16,25 50 0-16,-25-50 0 0,25 24 0 16,-25 1 0-16,0 0 0 0,0 0 0 0,0 49 0 15,0 50 0 1,0-24 0-16,0-51 0 16,0 2 0-16,0-2 0 0,0 49 0 15,0 51 0 1,0-99 0-16,0-25 0 0,0 0 0 0,0 0 0 15,0-1-197-15,25-24-139 16,-25 25-268-16,0-25-197 0,0 0-318 0,0 0-178 16,24-25-1287-16,-24 25 1809 0</inkml:trace>
  <inkml:trace contextRef="#ctx0" brushRef="#br1" timeOffset="33918.9989">23864 2728 1608 0,'0'0'172'0,"0"-24"66"0,0 24 90 16,0 0 476-16,0 0-337 0,0 0 39 15,0 0-56-15,0 0-4 0,0 49 117 16,0-23-301-16,0-2-11 0,0 0 1 16,0 26-36-16,0 0-42 0,25 25 42 0,-25-1-123 15,0-25-72-15,0 1-15 0,0 0 4 16,0 48-41-16,0-72-3 0,-25 23-96 16,25-49-114-16,0 25-154 0,0 0-96 15,0-25-869-15,0 25 596 0,0-25-182 16,0 0 46-16,0-25 104 0</inkml:trace>
  <inkml:trace contextRef="#ctx0" brushRef="#br1" timeOffset="34351.0021">23889 2704 3388 0,'-25'0'234'0,"25"0"56"16,0 0 93-16,0-24-18 0,0 24-134 15,0 0 42-15,0 0-228 0,0-26-35 16,25 26-14-16,-25 0 9 0,25-25-19 16,0 25 43-16,-1 0-35 0,1 0 15 15,0 0-14-15,0 0-23 0,25 25 42 16,-26 1-4-16,1-2 0 0,-25-24-25 16,25 24 20-16,-25 1 21 0,0 1-24 15,0-2-41-15,0 0 52 0,0 2 66 0,0-2 16 16,-74 26 185-16,74-26-219 0,-25 2-13 15,0-1-48-15,-25-1 29 0,25-24-17 16,1 50-13-16,-1-26-3 0,0-24 8 16,0 25-16-16,25-25-49 0,0 26-99 15,0-26 56-15,0 0 52 0,0 0-1 16,25 0 42-16,-25 24 17 0,50-24-4 16,-26 25 16-16,-24-25-1 0,25 25-81 15,0-25 114-15,0 50 118 0,0-26 59 16,-25-24-124-16,25 24-27 0,-25 2-11 15,0-2-77-15,24 26 0 0,-24-50-69 16,0 25-94-16,0-25-66 0,0 25-153 16,0-25-888-16,25 0 464 0,-25 0-136 0,0 0 126 15,0-25 165-15</inkml:trace>
  <inkml:trace contextRef="#ctx0" brushRef="#br1" timeOffset="34778.2265">24360 3175 2894 0,'0'0'137'0,"0"0"146"16,0 0 149-16,0 0 42 15,0 0-72-15,0 0 75 0,0 0-339 0,0 0-42 16,0 0-41-16,0 0-14 0,0 0-17 16,0 0-18-16,0-24-8 0,0 24 16 15,0 0-16-15,0-26-10 0,25 26-124 16,-25-25 129-16,0 25 6 0,25 0 7 15,0 0 107-15,0 0-103 0,-25 0-2 16,25 0 1-16,-25 0 17 0,24 25 54 16,-24-25-45-16,25 26 122 0,-25-2-107 15,0 1 79-15,0 0-42 0,0-1-8 0,-25 26 34 16,25-26-67-16,-24 2-22 0,24-2-26 16,-25 1 10-16,0 0-6 15,-25 0-1-15,50 0-1 0,-25 0-6 0,1-25 3 16,24 0-20-16,-25 24-78 0,0-24-6 15,25 0-30-15,0 0-26 0,0-24-11 16,0 24 18-16,25-25 2 0,-25 25 125 16,49-25 28-16,-49 25-36 0,25 0 24 15,50 0 8-15,-50 0 67 0,-1 0-52 16,1 25-10-16,25-25-17 0,24 49-266 16,-49-49-143-16,0 24-233 0,0-24-243 15,0 0-158-15,-1 0 180 0</inkml:trace>
  <inkml:trace contextRef="#ctx0" brushRef="#br1" timeOffset="36738.4736">25824 1985 1692 0,'0'-26'195'16,"0"26"-2"-16,0 0 53 0,0 0 15 15,0 0 34-15,0 0 31 0,0 0 333 16,0 0-295-16,0 0-29 0,0 0-35 16,0 0 0-16,0 26-58 0,25-26 299 15,-25 24-295-15,0-24 7 0,24 25-78 16,-24 0-12-16,0 74 128 0,0-73-156 15,0 47-32-15,0-23 2 0,0 24-39 16,0 50 140-16,0-49-67 0,-24-1 3 0,24 0-36 16,0 1-23-16,0-25-56 15,0 48-25-15,0 51-2 16,24-98 0-16,-24-27 0 16,25-24 0-16,-25 25 0 0,25-25 0 15,-25 0 0-15,25 0 0 0,-25 0 0 0,25 0 0 16,-25-25 0-16,49 1-33 0,-49 24-49 15,25-26-18-15,0 26-24 0,0 0 10 16,0 0 44-16,-1 0 54 0,1 0 20 16,0 0-35-16,0 0 29 0,-25 0 1 15,25 0 3-15,-1 0 1 0,-24 0-4 0,0 0 3 16,0 0 0-16,0 0-3 0,0 0 1 16,0 0-1-16,0 0 1 15,-24 0-16-15,24 0 14 0,-50 0-20 0,25 0 37 16,0 0-14-16,-24 0 51 0,24 26-44 15,-25-26 2-15,25 0 32 0,-24 0-9 16,24 0 14-16,0 24-16 0,0-24-22 16,1 25 86-16,24 0-2 0,-25-25-69 15,25 24-4-15,0 2-7 0,-25-2-22 16,25 0 6 0,25 2 6-16,0-26 0 15,-25 24-5-15,24-24 3 0,-24 25-2 0,0-25 2 16,0 0-11-16,0 0 8 0,25 25 3 15,-25-25 2-15,0 25 7 0,0-25 19 16,0 25-59-16,0-25 40 0,0 25-2 16,0 23 31-16,0-22-20 0,0-1 2 0,0-1-15 15,-25 1 7-15,25 25-13 0,0 49 0 16,0-48 0-16,0-2 0 0,-24 0 0 16,24 0 0-16,0 75 0 0,0-74 0 15,0 0 0-15,0 0 0 0,0-26 0 16,0 27 0-16,0-2 0 0,0-24 0 15,0-1 0-15,0 2 0 0,0-3 0 0,0 3 0 16,0-26 0-16,24 0-86 0,-24 0-170 16,0 0-215-16,25 0-268 0,-25-26-1459 15,0 3 801-15,25-3 88 0,-25-23 387 16</inkml:trace>
  <inkml:trace contextRef="#ctx0" brushRef="#br1" timeOffset="37134.9922">26643 2704 1961 0,'0'0'118'15,"0"0"84"-15,0-24 102 0,0 24 88 16,0 0 80-16,0 0 505 0,0 0-579 16,0 0-81-16,0 0-17 0,0 0 19 15,24 24 15-15,-24 0 264 0,0 1-367 16,0 1-25-16,0 22 14 0,25-22 38 0,-25 98 106 15,0-75-256-15,0 25-67 16,0 1-40-16,0-25 50 0,-25 74-51 16,25-100 19-16,0 26-117 0,0-25-113 0,0 0-121 15,0 0-193-15,0-25-712 0,0 24 475 16,0-24-86-16,0 0-61 0,0 0-133 16,0-24 183-16,0-26-237 0</inkml:trace>
  <inkml:trace contextRef="#ctx0" brushRef="#br1" timeOffset="37540.9838">26593 2779 2910 0,'0'-26'162'0,"0"26"72"0,0-25 109 16,25 25 7-16,-25-24-41 0,25 0 152 16,-1-2-360-16,-24 1-49 0,25 25-57 15,0-24 20-15,25-1-20 0,-25 25 20 16,-1 0-25-16,1 0 41 0,0 0-10 15,0 0 19-15,24 49 46 0,-24-24-21 16,0 1-12-16,-25-2 33 0,0 0-1 16,0 51 169-16,0-25-120 0,-25-26 14 0,25 26-19 15,-25-26 1-15,1 2 7 0,-51 47 19 16,50-47-101-16,1-2-16 0,-1 1-10 16,0 1 2-16,-25 23-17 0,25-49-22 15,25 25-20-15,0-25-75 0,-24 0-82 16,24 0-84-16,0 0-254 0,0 0 326 15,49 0 79-15,-49 0 35 0,25 0 48 16,25 0 12-16,-50 0 29 0,25 0 25 16,-1 24-9-16,1 2 38 0,0-26 11 15,25 48 76-15,-26-22-111 0,-24-2 12 16,25 26-28-16,-25-25-10 0,25 25-148 16,-25-50 38-16,0 24-78 0,0 0-95 15,25-24-308-15,-25 0-212 0,25 0-1168 16,-25 0 1214-16,25 0 246 0</inkml:trace>
  <inkml:trace contextRef="#ctx0" brushRef="#br1" timeOffset="37756.99">27461 3175 3406 0,'0'0'162'15,"-25"0"452"-15,25-24-169 0,-24 24-89 0,-1 0 19 16,0 0-50-16,-24 0 185 0,24 0-359 15,0 24-23-15,0-24-47 16,0 25-32-16,25 0-24 0,-24 25 43 0,24-26-68 16,0 26-11-16,0-26-47 0,24 1-139 15,26 25-417-15,-25-25 225 0,25 0-128 16,-26-25-148-16,26 24-232 0,-1 0-226 16,25-24-581-16</inkml:trace>
  <inkml:trace contextRef="#ctx0" brushRef="#br1" timeOffset="39748.9765">29620 2605 3015 0,'0'0'348'0,"0"0"12"16,0 0 95-16,25 24-41 0,-25 1 14 15,0 25 306-15,0-26-403 0,0 27-34 16,0-3-57-16,0 2-41 0,0 0-67 15,0 49-15-15,0-25-110 0,0-23-10 16,-25-2-18-16,25 0-54 0,0 25-286 16,-25-48 22-16,25-2-63 0,0 1-17 15,-25-25-127-15,25 25-130 0,0-25-975 16,0 0 754-16,0 0 164 0,0-25 213 0</inkml:trace>
  <inkml:trace contextRef="#ctx0" brushRef="#br1" timeOffset="40193.6332">29545 2704 2582 0,'25'-24'98'15,"-25"-2"394"-15,0 26-89 0,0 0-3 16,0-25-28-16,0 25-31 0,25-24 90 0,-25-1-304 16,25 25-47-16,-25 0-119 15,25-25 75-15,-25 25-13 0,24-25 126 0,1 25-151 16,0 0-11-16,0 0 16 0,0 0-39 15,24 25 55-15,-24-25-74 0,-25 25 58 16,25 0 5-16,-1-1-4 0,-24 1 73 16,25 25-55-16,-25-26 9 0,0 1 32 15,0 25 21-15,-25-26 28 0,-24 26 132 16,49-25-129-16,-74 50 227 16,49-75-238-16,0 25-56 0,0-1-15 15,0 0-12-15,1 2-6 0,-1-26-7 16,0 24-5-16,25 1-10 0,0-25 7 15,0 26-33-15,0-26-117 0,0 0 72 16,25 24 38-16,-25-24 51 0,25 0-50 16,24 0-11-16,-24 25 55 0,0-25-7 15,49 49 8-15,-74-23 15 0,50 48 123 16,-26-50-80-16,-24 1-9 16,0 0-9-16,25 0-6 0,-25 0-38 15,0 0-70-15,0-1-22 0,0-24-126 16,0 24-115-16,0-24-555 0,0 26 248 15,0-26-155-15,0 0-194 0,24 0-33 0,-24 0 190 16</inkml:trace>
  <inkml:trace contextRef="#ctx0" brushRef="#br1" timeOffset="40610.956">30091 3323 2855 0,'0'0'132'0,"0"-24"131"0,0 24 132 15,0 0 86-15,0-24 284 0,0-2-527 16,0 26-41-16,0-24-100 0,0 24 35 16,0 0-16-16,0-25-13 0,0 0-74 15,0 25-84-15,25 0 49 0,-25-24 41 0,50 24-5 16,-50 0-99-16,25 0 64 16,-1 0 4-16,-24 0-9 0,24 0 110 0,-24 24-90 15,0 1 1-15,25-25-42 0,-25 25 31 16,0-1 7-16,0 2 31 0,-49-2-14 15,49 0 33-15,-24-24-5 0,24 26 9 16,-25-2-2-16,-25 26-29 0,25-50-30 16,0 25 4-16,1-25-25 0,-1 25 22 15,0 0-13-15,0-25 57 0,25 24-35 16,-26-24 59-16,26 24-66 0,0-24-1 16,0 0-44-16,0 0 28 15,26 26-4-15,-26-26 43 0,25 0-55 0,25 0 12 16,-26 0 29-16,1 0-25 0,0 25-20 15,25-25-13-15,-25 0-61 0,23 24-132 16,2-24 75-16,-25 0-24 0,-1 0-49 0,1 0-132 16,0 0-753-16,-25 0 446 0,25 0-101 15,-25-24 67-15,0 24 42 0,0-25 180 16</inkml:trace>
  <inkml:trace contextRef="#ctx0" brushRef="#br1" timeOffset="40813.4626">30438 2629 3577 0,'0'0'123'0,"0"0"106"16,0 25 91-16,0 1 303 0,0-2-421 15,0 25-83-15,25 1-25 16,-25-26-23-16,0 76-198 0,0-25-790 15,0-1-1029-15,-25-50 925 0,25 1 258 16</inkml:trace>
  <inkml:trace contextRef="#ctx0" brushRef="#br1" timeOffset="43139.0192">32323 2877 3181 0,'0'0'411'0,"0"0"-29"0,0 0 77 16,25 0-120-16,-25 0-35 0,0 0 486 16,0 25-489-16,0-25-32 15,0 49 228-15,0-23-285 0,0 23-57 16,0 100 160-16,0-99-230 15,0 0-31-15,0-2-12 0,0 52-13 16,0-50-18-16,0-1-27 0,-25-25-36 16,25 2-60-16,0 23-301 0,0-24 103 15,0 0-105-15,0-25-54 0,0 0-57 16,0 25-158-16,0-25-849 0,0-25 655 0,0 25 69 16,0-25 141-16,-24 0 130 0</inkml:trace>
  <inkml:trace contextRef="#ctx0" brushRef="#br1" timeOffset="43603.97">32225 2877 2984 0,'0'0'118'0,"0"-24"129"0,0 24 90 0,0-26 100 16,0 2 276-16,0 0-480 15,0 24-77-15,24-26-66 0,-24 26 15 0,25-25-12 16,0 1 57-16,-1 24-109 15,1-24-3-15,0 24-24 0,0 0 4 16,0 0 20-16,0 0-2 0,0 0 13 0,0 24 9 16,-1-24 2-16,1 24-15 0,0 27-15 15,0-27-27-15,0 26 1 0,-25-26 43 16,0 1-22-16,0 50 70 0,0-50-3 0,0 23-2 16,-25-22 12-16,25-2-11 15,-25 1-33-15,-25 25 94 0,26-25-83 0,-1-25-26 16,0 25-11-16,0-1-12 0,-25 2-5 15,25-26-13-15,25 24 1 16,-25-24-8-16,25 0-1 0,0 24-27 0,0-24-90 16,25 26-41-16,0-26 37 15,0 0 86-15,-25 24 33 0,25-24-21 16,0 0 42-16,0 50 46 0,0-50 27 16,-1 25-54-16,-24 0 42 0,25 0 20 15,-25 23 113-15,25-22-108 0,-25-1-12 16,0-1-27-16,0 1 15 0,0 0-58 15,0 25-58-15,0-25-66 0,0-25-78 16,0 25-141-16,0-25-165 0,0 0-73 0,0 0-1024 16,25 0 715-16,-25 0-152 15,25 0 181-15,-25 0 150 0</inkml:trace>
  <inkml:trace contextRef="#ctx0" brushRef="#br1" timeOffset="43823.661">33043 3448 2912 0,'0'0'170'0,"-25"-25"175"16,1 25 669-16,-1-25-578 0,0 25-110 15,0 0-47-15,1 0-21 0,24 0-4 0,-51 0 143 16,51 25-256-16,0-25-49 0,0 25-36 16,0 0-18-16,0 0-34 15,25-1-43-15,-25 0-78 0,26 2-129 0,-2-1-114 16,1-25-49-16,0 49-626 0,0-49 428 15,-1 0-93-15,-24 0-101 0,25 0-665 16,-25 0 929-16,0 0 280 0</inkml:trace>
  <inkml:trace contextRef="#ctx0" brushRef="#br1" timeOffset="44050.9925">33043 2704 3412 0,'24'0'210'15,"-24"0"142"-15,0 24 824 16,0 27-612 0,0 23-155-16,0-50-344 0,-24 1-113 0,24 24 25 15,-49 26-310-15,24-25 34 0,25-26-254 16,-25 27-212-16,0-27-290 0,-25 50-1141 15</inkml:trace>
  <inkml:trace contextRef="#ctx0" brushRef="#br1" timeOffset="45446.992">27735 1935 1152 0,'0'24'197'15,"0"-24"-15"-15,0 0 53 0,0 0-5 16,0 0-13-16,0 0 15 0,0 26 276 16,0-26-229-16,0 0 45 0,0 0 0 15,0 24-7-15,0-24 32 0,24 0 149 16,-24 0-138-16,0 25-63 0,24-25 84 0,-24 0-35 15,0 0 169 1,0 0 151-16,0 0-255 16,0 0-281-16,0 0-89 0,0 0-41 0,0 0 0 15,0 0 0-15,0 0 0 16,0 0 0-16,0-25 0 0,0 25 0 0,0 0 0 16,0 0 0-16,0-24 0 15,25-26 0-15,-25 25 0 0,25-1 0 16,0-23 0-16,-25 0 0 0,0 23 0 15,25-22 0-15,-25-3 0 0,24 3 0 16,-24-2 0-16,0 0 0 0,0-49 0 16,0 24 0-16,0 25 0 15,0 25 0-15,0 1 0 16,0 24 0-16,0-25 0 0,0 25 0 16,0 0 0-16,0 0 0 0,0 0 0 15,0 0-149-15,0 0-142 0,0 0-171 16,-24 0-292-16,24 0-592 0,0 0 577 15,-25 0 90-15,25 0-145 0,0 0-107 16,-25 0 160-16,25 0-255 0</inkml:trace>
  <inkml:trace contextRef="#ctx0" brushRef="#br1" timeOffset="45946.7455">27808 1117 1810 0,'0'-26'118'0,"0"26"110"16,25 0 570-16,-25 0-333 0,0 0-3 0,0 0-31 15,0 0-35-15,0 0-90 0,0 0 152 16,0 0-235-16,0 0 2 0,0 0-102 16,0 0 94-16,0 26 117 0,0-2-128 15,0-24-73-15,0 24-26 0,0 2-7 0,0-26-9 16,0 49-43-16,0-25-68 0,25-24 24 16,-25 25-4-16,0 0 9 15,25 0 26-15,-1-25-58 0,-24 25-23 0,25-25-46 16,0 0-13-16,-25 0-34 0,25 0-190 15,0-25 161-15,-25 25 8 0,0-25 17 16,24 0 9-16,-24 0-46 0,0 1 133 16,0-1 18-16,0 1 12 0,0-2-20 15,-24 2 37-15,-1 0-21 0,25 24 58 16,-25 0-18-16,25 0 109 0,0 0-59 16,-25 0 44-16,25 0-73 0,0 0 7 15,-25 24-6-15,25-24 103 0,0 24-119 16,0 2 71-16,0-2-60 0,0-24-20 15,0 25-10-15,0-25-10 0,25 24-43 16,-25-24 36-16,0 0-24 0,0 25-40 16,0-25-56-16,0 0-74 0,25 0-252 15,-25 0 242-15,0 0 7 0,0-25 40 0,0 25-69 16,0-24-215-16,0-1 228 0,0 25 42 16,0-24 92-16,0 24 33 0,0 0 23 15,0-26 77-15,0 26-47 0,0 0-7 16,0 0-100-16,0 0-79 0,0 0-416 15,0 0 246-15,-25 26-80 0,25-26-31 16,0 0-21-16</inkml:trace>
  <inkml:trace contextRef="#ctx0" brushRef="#br1" timeOffset="52892.9623">28031 1141 759 0,'0'0'82'0,"-24"0"305"0,24 0-135 16,0 0-30-16,-25 0-50 0,25 0-21 15,0 0 144-15,0 0-165 0,0 0-4 16,0 0-25-16,0 0-12 0,0 0-24 16,0 0 38-16,0 0-44 0,0 0 16 15,0 0 50-15,0 0 44 0,0 0 253 16,0 0-97-16,0 0-216 15,0 0 88-15,0 0-107 0,25 0-12 16,-1 0-16-16,1 0-53 0,26 0 15 16,-27 0-16-16,25-24 97 0,-24 24-121 0,25-26-26 15,-1 26-20-15,76-25-133 0,-76 25 206 16,26-24-108-16,-26 24 26 0,1-25-1 16,24 25-26-16,26-25 35 0,-76 0 26 15,26 25-1-15,-25-25 34 0,0 25-16 16,24-24 20-16,-24-2-1 0,-25 26 4 0,25 0 29 15,-25 0 13-15,0-24 120 0,0 24-116 16,0 0-14-16,0 0-11 0,0 0-51 16,0 0 45-16,0 0 16 0,0 0-2 15,0 0 6-15,0 0 14 0,0 0 1 16,0 0 16-16,0 0-14 0,0 0 41 16,25 0-55-16,-25 0 52 0,0 24-34 15,0-24 17-15,25 0-61 0,-25 26 40 16,0-26-31-16,0 24 20 0,0 1-1 15,0 25 66-15,0-25-93 0,0-1-4 16,24 51 10-16,-24-51 3 16,0 2-20-16,0-2 1 0,25 25 13 15,-25-24-28-15,0-25-107 0,0 25 44 16,0-25-96-16,0 0-129 0,25 25-778 0,-25-25 363 16,0 0-211-16,0 0 132 0,0 0 139 15</inkml:trace>
  <inkml:trace contextRef="#ctx0" brushRef="#br1" timeOffset="53171.9672">28801 1339 3945 0,'0'0'622'15,"0"0"-377"-15,25 0-89 0,-25 0-45 16,49 0 5-16,-24 0-93 0,25-25-14 16,-26 25-70-16,26-25 64 15,-25 25-28-15,74-25 1 0,-49 25-106 0,-1-24-65 16,1 24-95-16,0 0-108 0,-1-25-385 16,26 25 177-16,-50-24 101 15,-25 24 200-15,24 0-79 0,-24 0-50 0,0 0 87 16,25 0 91-16,-25 0-45 0</inkml:trace>
  <inkml:trace contextRef="#ctx0" brushRef="#br1" timeOffset="53496.5652">29123 1513 896 0,'0'0'109'16,"0"0"67"-16,0 0 70 0,25 0-4 15,-25 0-3-15,25 0 235 16,0 0-251-16,0-24-47 0,-1 24-42 15,1 0-6-15,-25 0-29 0,25 0-13 16,25 0-39-16,-50-26-55 0,25 26 12 16,-25 0-52-16,24 0-52 0,-24 0-87 15,0 0-240-15,0 0 156 0,0 0-1 0,0 0-222 16,0 26-25-16,0-2-277 0</inkml:trace>
  <inkml:trace contextRef="#ctx0" brushRef="#br1" timeOffset="53644.6507">29223 1687 2254 0,'24'0'-17'0,"-24"0"43"16,50 0 25-16,-25 0-59 0,0 0-110 16,-25-26-273-16,25 26-115 0,-1-24-32 0</inkml:trace>
  <inkml:trace contextRef="#ctx0" brushRef="#br1" timeOffset="58340.5667">28726 2109 1745 0,'0'0'223'0,"0"-25"5"0,0 25 87 16,0 0 34-16,0 0 101 0,0 0 53 16,0 0 403-16,0 25-580 0,0-25-63 15,0 24 22-15,0 75 671 16,0-74-700-16,0 25-43 0,0 24 211 15,0-24-235-15,0 0-7 0,0-1-26 16,0 1-37-16,0-1-45 0,0 75-45 16,25-98-29-16,-25 22 0 0,25-22 0 15,-25 23 0-15,0 0 0 0,25-23 0 0,-25-26 0 16,0 25 0-16,0-25 0 16,25 24 0-16,-25-24 0 15,0 0 0-15,0 0 0 0,0 0 0 0,24 0 0 16,-24 0 0-16,0 0 0 0,25 0 0 15,-25 0 0-15,25 0 0 0,-25 0 0 16,0 0 0-16,25 0 0 0,0 24 0 16,-1-24 0-16,-24 26 0 0,25-26 0 0,25 24 0 15,-25 1 0-15,0-25 0 16,-1 26 0-16,1-26 0 0,-25 0 0 16,0 0 0-16,0 0 0 0,0 0 0 15,0 0 0-15,-25 0 0 0,25 0 0 16,-24 0 0-16,-1 24 0 0,-50-24 0 15,50 25 0-15,-24-25-10 0,24 25 10 16,0-1 0-16,-49 2 10 0,49-2-10 16,0 0 0-16,0-24 0 0,25 26 0 15,-24-2 0-15,24 1 0 0,0-25 0 16,0 25 0-16,24-25 0 0,-24 25 0 0,25 0 0 16,0-25 0-16,0 0 0 0,0 0 0 15,-25 25 0-15,24-25 0 0,1 0 0 16,-25 0 0-16,0 24 0 0,25-24 0 15,-25 24 0-15,0-24 0 0,0 26 0 16,0-1 0-16,0-25 0 0,0 24 0 16,0 1 0-16,-25 25 0 0,25-25-3 15,0 25 3-15,0-26 0 0,0 27 0 16,0 47 3-16,0-49-3 0,0 1 0 16,0 0 0-16,0-1 0 0,0 51 0 0,0-51 0 15,0 2 0-15,0-27 0 0,0 26 0 16,0 0 0-16,0-27 0 15,25 27 0-15,0-50 0 0,-25 26-140 16,25-26-219-16,-25 0-354 0,0 0-436 0,24-26-2066 16,1 2 1879-16,-25-2 438 0</inkml:trace>
  <inkml:trace contextRef="#ctx0" brushRef="#br1" timeOffset="59501.9478">31654 2034 1839 0,'0'-25'108'0,"0"25"78"16,0 0 61-16,0 0 39 0,0 0-15 15,0 0 254-15,0 0-193 0,0 0 50 16,0 25 16-16,0-25 14 16,0 25-72-16,0 25 232 0,0-1-294 0,0-23 13 15,0 22-8-15,0 27-91 0,25 49 71 16,-25-74-156-16,0 24-54 0,0 0-7 16,0 1 3-16,0 0 9 0,24 73 114 15,-24-98-112-15,0 23-18 0,0-23-24 16,0-25-11-16,0 50 17 0,0-50-23 15,0-1 1-15,0 2-5 0,0-2-6 16,0-24 8-16,0 24 3 0,0-24-5 0,0 0 8 16,0 0-4-16,0 0 2 15,0 0 8-15,0-24-9 0,0 24 1 0,0 0-3 16,0 0-2-16,0 0 16 0,0 0 72 16,0 0-23-16,-24 0 2 0,24 0-35 15,0 0 50-15,24 0-80 16,-24 0 0-16,25 24 0 0,0-24 0 15,0 0 0-15,0 26 0 0,-1-26 0 16,26 24 0-16,-25 1 0 0,0-25 0 0,0 0 0 16,-25 25 0-16,24-25 0 15,-24 0 0-15,0 0 0 0,0 0-12 16,0 0 12-16,-24 0 0 0,-1 0 12 0,0 0-12 16,25 0 0-16,-25 25 0 0,0-25 0 15,0 0-14-15,-24 0 14 0,49 0 0 16,-25 0 14-16,25 0-14 0,-25 25 0 15,25-25 0-15,0 0 0 0,0 0 0 16,0 25 0-16,0-1 0 0,0-24 0 16,25 24 0-16,0 2 0 0,-25-1 0 15,0-25 0-15,0 24 0 0,25 26 0 16,-25-25 0-16,0 0 0 0,0 25 0 16,0-26 0-16,0 27 0 0,0 23-8 0,0-50 8 15,0 25 0-15,0 1 0 0,0-25 8 16,0 74-8-16,0-74 0 0,-25 0 0 15,25 25 0-15,0-26 0 0,0 1 0 16,0 25 0-16,0-25 0 0,0 0 0 16,0-1 0-16,0-24 0 0,25 26-396 15,-25-26-164-15,0 0-216 0,0 0-279 16,24 0-269-16,-24 0-99 0,25-26-707 16</inkml:trace>
  <inkml:trace contextRef="#ctx0" brushRef="#br1" timeOffset="60575.9053">31629 1835 967 0,'0'0'94'16,"-25"0"290"-16,25 0-102 0,-25 0-25 16,25 0-12-16,-25 0 35 0,25 0 7 15,0 25 317-15,-24-25-253 0,24 0 36 16,0 0-11-16,0 0 22 0,0 24 196 0,0 2-340 15,24-26-51-15,-24 0-52 0,50 0-39 16,-50 0-66-16,50 0-43 0,-25 0 0 16,-1 0-9-16,26-26 5 0,-25 26 26 15,49-24-59-15,1-1-46 0,-26 0 5 16,1 25-27-16,0-24-23 0,-1-2 63 16,51 2-80-16,-76 24 107 0,26-24 5 15,-26 24 26-15,-24 0 0 0,50-25-4 16,-50 25-38-16,0-26 51 0,0 26 10 0,0 0 8 15,0 0 53-15,0 0-9 0,0 0-23 16,0 0 11-16,0 0-24 0,0 0 20 16,0 0-7-16,0 0-32 0,0 0 24 15,0 26 75-15,0-26-7 0,0 0 45 16,0 49 76-16,0-25-121 0,0 2 3 16,0-2-7-16,25 1-20 0,0 50 91 15,-25-50-45-15,0 25-43 0,0-26-8 16,25 1-20-16,0 25-62 15,-25-1 2-15,25-24 9 0,-25 1-3 0,0-2 11 16,0 0-14-16,24 1-20 0,-24-25 3 16,0 25-71-16,0-25-59 0,0 0-93 0,0 0-162 15,0 0-522-15,0-25 364 0,-24 25 11 16,24-25-51-16,-25 25-59 0,25-24-354 16,0 0 566-16,-25 24 53 0,0 0 7 15,25 0 63-15,-25 0 151 0,0-26 92 16,0 26 108-16,-49 0 435 15,74 0-153-15,-25 26 44 0,25-26-27 16,-24 0 11-16,24 0-20 0,0 24 420 16,0-24-305-16,0 0 2 0,0 0-68 0,24 24-53 15,26-24-30-15,-26 0-250 16,1 0-18-16,25 0-52 0,0 0 26 0,0-24 8 16,49 0-34-16,-26-2-14 0,-23 26-54 15,0-25-35-15,24 25-71 0,1-24-266 16,-50 24 207-16,0-25-33 15,-25 25-49-15,0 0-60 0,0 0-116 16,-50 0-668-16,26 0 687 0,-27 0 206 0</inkml:trace>
  <inkml:trace contextRef="#ctx0" brushRef="#br1" timeOffset="60790.7629">32572 2381 2719 0,'0'0'123'0,"25"0"418"15,-25 0-173-15,25 0-132 0,-1 25-122 16,-24-25-73-16,24 0-43 0,26 0-4 16,-25 0-91-16,0 0-112 0,-1 0-128 15,-24 0-127-15,25 0-110 0,-25 0-786 16,0 0 796-16,0 0 216 0</inkml:trace>
  <inkml:trace contextRef="#ctx0" brushRef="#br1" timeOffset="60908.2685">32720 2505 474 0,'50'0'-67'0,"-26"0"-52"0,26 0 1 16</inkml:trace>
  <inkml:trace contextRef="#ctx0" brushRef="#br1" timeOffset="62069.9956">28677 1985 1519 0,'0'0'96'0,"0"0"128"0,0 0 15 16,0 0 57-16,-25 0 150 0,25 0-220 15,-25 24 39-15,25-24-17 0,0 0-10 16,-25 0 198-16,25 25-68 16,0-25-59-16,0 0-157 0,25 0-58 15,-25 0-23-15,50 0-10 0,-25 0-31 16,24 0 4-16,50-25-38 16,1 1 3-16,-51-2-9 0,26 26-7 15,-26-24 2-15,51-27-40 0,-51 27 20 16,1 24-16-16,-25-25 30 0,24 0-48 15,-24 25 23-15,0-24-42 0,0-2 66 16,-25 26 70-16,25 0-57 0,-25 0 9 16,0 0-127-16,0-24 127 0,0 24 0 15,0 0 115-15,0 0-101 0,0 0 10 16,0 0 5-16,0 0 9 0,0 0 4 16,0 0-4-16,0 0-6 0,0 0 17 15,24 0-19-15,-24 0 9 0,0 24 19 0,25-24 7 16,-25 26 22-16,25-2 100 15,-25 1-115-15,0 0 18 0,25-25 10 16,-25 24-11-16,25 27 71 0,-25-27-141 0,25 2 1 16,-25-2 4-16,0 1-7 0,24 0 7 15,-24 0-48-15,0 0 17 0,0-25-36 16,0 0-35-16,25 0-66 0,-25 0-307 16,0 0 206-16,0 0-60 0,-25 0-91 15,25 0-141-15,-49 0-45 0,24 0-451 16,0-25 626-16,0 25 27 0,0 0 70 0,1 0 53 15,-1 0 105-15,0 0 115 0,0 0 110 16,0 0 78-16,25 0 43 0,-24 25 78 16,24-25 293-16,0 0-273 0,0 0 0 15,0 0-11-15,0 0 62 0,24 0-33 16,1 0 176-16,25 0-363 0,-25 0-40 16,24 0-79-16,1-25 37 0,24 25-40 15,50 0-34-15,-49-25-49 0,-26 25-103 16,26-25-102-16,-50 25-64 0,24-25-71 15,-24 25-581-15,-25 0 393 0,0-24 11 16,0 24 161-16</inkml:trace>
  <inkml:trace contextRef="#ctx0" brushRef="#br1" timeOffset="62258.96">29694 2257 2258 0,'25'0'92'0,"0"0"111"0,24 0 42 16,1-25 166-16,-25 25-353 0,-1 0-45 15,-24 0-7-15,25 0-50 0,-25 0-72 16,0 0-341-16,0 0 61 0,0 0-155 0,0 0-5 16,0 0-5-16</inkml:trace>
  <inkml:trace contextRef="#ctx0" brushRef="#br1" timeOffset="62381.1753">29744 2381 1919 0,'25'0'32'0,"24"0"1"16,-24 0-50-16,24 0-204 0,-24 0-210 16,75-25-545-16</inkml:trace>
  <inkml:trace contextRef="#ctx0" brushRef="#br1" timeOffset="63610.8397">25898 1935 930 0,'0'0'70'0,"0"0"43"0,0 0 298 0,0 0-212 16,0 0 12-16,0 0-28 15,0 0 5-15,0 0 191 0,0 0-213 16,0 0 25-16,0 0 31 0,0 0 7 0,0 0 45 16,0-25 250-16,0 25-297 15,0 0-12-15,0 0-41 0,0 0-21 0,0 0-26 16,0 0 166 0,25 0-113-16,0 0-107 0,24-26 126 15,-24 26-175-15,0 0-18 0,25 0-5 16,-25 0-20-16,74-49 7 0,-50 49-18 15,1-25 24-15,-25 25-1 0,25-24-16 16,-26 24-24-16,26 0 6 0,-50 0 20 16,0-26 62-16,25 26-42 0,-25 0-4 15,0 0 13-15,0 0-14 0,0 26 20 0,-25-26-5 16,25 24-18-16,-25-24 20 0,0 25 14 16,25 0 23-16,0-25 24 0,0 24 29 15,0 2 22-15,0-1 151 0,25-1-131 16,-25 26 16-16,25-25-45 0,-25 0-1 15,25 0-47-15,24 24-10 0,-49-49-38 16,25 25-10-16,-25 1 7 0,25-2-9 16,0 0-5-16,-25-24 1 0,0 0-8 15,0 0 4-15,0 25 4 0,0-25-2 16,0 0-46-16,-25 0 22 0,25 0-16 16,-25 0-22-16,25 0-7 0,-49 0-99 15,24 0 114-15,0 0 26 0,0 0-32 0,0 0 51 16,1 0-8-16,-26 0 65 0,25 0-45 15,-25 0 63-15,26 0-64 0,24 25 13 16,-50-25-75-16,50 0 78 0,0 0 7 16,0 25 49-16,0-25-58 0,0 0 6 15,50 0-6-15,-26 0-20 0,26-25-1 16,99 0-64-16,-99 0 27 16,-1 25-13-16,1-24-8 0,74 0-77 15,-74 24 35-15,-26-26-19 0,26 26-69 0,-25 0 53 16,0 0 22-16,-1-25-68 0,-24 25 70 15,0 0-47-15,-49 0-33 16,24 0-68-16,-25 0-542 0,26 0 302 0,-1 0-4 16,0 0-8-16,0 0-80 0,0 0 65 15,0 25-362-15,25-25 659 0,0 0 79 16</inkml:trace>
  <inkml:trace contextRef="#ctx0" brushRef="#br1" timeOffset="63812.6929">26543 2356 2072 0,'0'25'255'0,"0"-25"20"15,25 0 158-15,-25 0 33 0,25 0 34 16,0 0 147-16,0 0-486 0,-1 0-120 16,-24 0-58-16,25 0-9 0,0 0 4 15,0 0-83-15,-25 0-85 16,25 0-240-16,-25 0-127 0,0 0-63 0,0 0-116 15,0 0-574-15,0 25 835 0,-50-25 218 16</inkml:trace>
  <inkml:trace contextRef="#ctx0" brushRef="#br1" timeOffset="63939.427">26543 2481 2167 0,'50'0'68'15,"-50"0"-1"-15,50 0 273 0,-1 0-211 16,-24 0-39-16,0 0-130 0,0 0-178 15,49 0-869-15,-49 0 426 0,0 0 155 16</inkml:trace>
  <inkml:trace contextRef="#ctx0" brushRef="#br1" timeOffset="65054.6301">23219 1985 782 0,'25'0'129'0,"-25"0"131"16,0 0 95-16,0 0 77 0,25 0 276 15,-1 0 191 1,-24 0-196-16,25 0-434 0,-25 0-85 16,25 0-83-16,0-26-41 0,24 26 60 15,-24 0-130-15,0-24-4 0,0-1 89 16,25 25-137-16,-1-26 66 0,1 26-57 16,24-49 66-16,-74 49-13 15,25 0 9-15,-25 0-28 0,25 0 24 0,-25 0-5 16,0 0 11-16,0 0-7 0,0 0 6 15,0 0 1-15,0 0 13 0,0 0 31 16,0 0 2-16,0 0-3 0,0 0 2 16,0 25 153-16,0-25-140 15,0 24-35-15,0-24-44 0,0 26 136 16,0-1-11-16,25-25 72 0,-25 24-100 16,49 26 114-16,-49-25-165 15,25 0-22-15,0 0-11 0,-25 0 3 0,0-25 6 16,25 24-6-16,-25-24-21 15,0 25 2-15,0 1 10 0,25-26-3 16,-25 0-9-16,0 0-53 0,0 24-7 16,0-24-177-16,0 0 122 0,0 0-84 15,-25 0 7-15,25 0 0 0,-50-24-336 16,25-2 463-16,1 26 43 0,-1 0 0 16,0 0 28-16,25 0 8 0,-25 0 10 15,0 26 101-15,0-2 19 0,25-24-44 16,-24 0-22-16,24 24 25 0,0-24-9 15,0 0 29-15,24 0-73 0,-24 0-25 16,50 0 8-16,-25-24-13 0,74 0-25 16,-74 24 10-16,74-26 18 0,-74 1-9 15,25 25 6-15,-1-24-32 0,-24 24 13 16,0 0 19-16,25-25-18 0,-26 25-7 16,-24 0-91-16,25 0-44 0,-25 0 1 15,0 0-151-15,-25 0-512 0,25 0 301 16,-49 0-46-16,49 0-71 0,-25 0-22 15,0 0-303-15</inkml:trace>
  <inkml:trace contextRef="#ctx0" brushRef="#br1" timeOffset="65255.6511">23914 2331 1775 0,'0'0'95'16,"0"0"47"-16,0 0 145 0,0 25 119 15,25-25 40-15,-1 0 455 0,1 0-573 16,0 0-61-16,0 0-88 0,0 0-49 16,24-25-104-16,1 1-176 0,-25 24-11 15,0 0-74-15,-25 0-173 0,24-25-199 16,-24 25-869-16,0 0 813 0,0 25 78 16,0-25 199-16</inkml:trace>
  <inkml:trace contextRef="#ctx0" brushRef="#br1" timeOffset="65387.8812">24013 2481 2043 0,'0'0'90'0,"50"0"23"0,-25 0 23 16,-1-26-62-16,1 26-59 0,50-24-443 16,-51 24-107-16,1 0-68 0,0 0 117 0</inkml:trace>
  <inkml:trace contextRef="#ctx0" brushRef="#br1" timeOffset="69341.9984">6896 13197 2504 0,'0'0'197'0,"0"0"107"16,0 0 92-16,0 0 44 0,0 0-2 16,0 0 271-16,0 0-401 0,0 0-115 15,0 25 21-15,0 0 24 0,0 25 246 16,0-1-262-16,25-23-17 0,-25 23-45 16,0 0-13-16,25 1-15 0,-25 73 17 0,0-73-113 15,0-25-31-15,25 24-10 0,-25 2 1 16,0-3-99-16,24-48-52 15,-24 26-149-15,0-26-152 0,0 0-191 0,0 0-238 16,0 0-1036-16,0-26 956 0,0 2 155 16,0 0 187-16,0-1 228 15</inkml:trace>
  <inkml:trace contextRef="#ctx0" brushRef="#br1" timeOffset="69800.8846">6847 13271 2533 0,'-25'0'115'0,"25"-24"131"0,0 24 138 16,-25 0 584-16,25-25-569 0,0 25-83 15,0 0-108-15,0 0-13 0,0-25-61 16,0 25 104-16,25-25-174 0,-25 25 4 16,25 0-50-16,-25-25-11 0,49 25-37 15,-24-24 22-15,25-1 57 16,-26 0-48-16,1 25-6 0,-25 0-31 15,25 0 20-15,0 0 12 0,0 25 1 16,-25-25 3-16,25 25 1 0,-25-1 2 16,0 1-6-16,0 25 13 0,0-25 0 15,0-1 5-15,0 2-56 0,-25-2 56 16,0 51 5-16,25-50 69 0,-25 0-65 16,25-1-21-16,-25 2 18 0,25-2-42 0,-25 0 17 15,25-24-55-15,0 25 39 0,0-25-18 16,0 0-32-16,0 0-64 0,0 0 36 15,0-25-11-15,0 25 23 0,25-24 37 16,-25 24-3-16,25-24 50 0,0 24-3 16,-25 0 6-16,25 0 46 0,-25 0 3 15,25 24 85-15,-1-24-52 0,-24 24 30 16,24 1-21-16,-24 1 3 0,25-2-53 0,1 0-20 16,-1 1-59-16,-25 0-85 0,0 0-123 15,24 0-233-15,1-25-1084 0,-25 24 489 16,0-24 95-16,25 0 279 0,-25-24 165 15</inkml:trace>
  <inkml:trace contextRef="#ctx0" brushRef="#br1" timeOffset="69980.0991">7467 13321 3769 0,'0'0'178'0,"0"25"143"16,0 1 99-16,0-2 138 0,0-24-83 15,0 124 645 1,0-100-1116-16,25 1-22 0,-1 25-437 0,-24-26 39 16,0 1-255-16,0-25-151 0,24 25-258 15,-24-25-89-15,0 0-554 0</inkml:trace>
  <inkml:trace contextRef="#ctx0" brushRef="#br1" timeOffset="71688.9241">5928 9600 1546 0,'0'0'110'15,"0"0"47"-15,0 0 103 0,0 0 54 16,0 0-36-16,0-24 255 0,0 24-302 16,0 0-18-16,0 0-38 0,0 0 97 0,0 0 54 15,0 24 252-15,0 0-374 16,0 2-35-16,0-1 11 0,25-1 156 15,0 26 192-15,-25 0-299 0,25-2-60 0,-25 3-18 16,0-1-12-16,25-1-20 0,-1 75 31 16,-24-74-108-16,0 0-14 0,0-1-9 15,0 0-9-15,25 26 4 0,-25-51-9 16,0 2-4-16,0-2-19 0,0 1 18 16,0-25-13-16,0 25 16 15,0-25-2-15,0 0 4 0,0 0 25 0,0 0-9 16,0 0-8-16,0 0-5 15,0-25 12-15,0 25-15 0,0 0 1 0,0 0 24 16,0 0-24-16,0 0 33 16,0 0-36-16,0 0 1 0,25 0 2 15,-25 0-4-15,0 0 3 0,25 0-8 0,0 0 3 16,-25 0-5-16,24 0-15 0,1 0 24 16,0 0 10-16,-25 25-8 0,25-25-10 15,0 0-5-15,-25 0 3 0,25 0 23 16,-25 25-12-16,24-25-17 0,-24 0 9 15,0 0 3-15,0 0 24 0,0 25 4 0,0-25-31 16,0 24-25-16,-24-24 17 0,24 0 1 16,-25 0 8-16,0 25-3 0,0 1-3 15,0-26 7-15,0 24-1 0,-24-24 8 16,-1 50 2-16,25-50-8 0,1 25-4 16,24 0 5-16,-25-25 3 0,0 23-3 15,25 3-4-15,0-26 16 0,0 0-14 16,0 24 11-16,0-24-7 0,25 25-25 15,-25-25 14-15,0 0 6 0,0 0 16 16,25 0-24-16,-25 0 7 0,24 25 7 16,1-1 16-16,-25 2-13 0,0-26-5 15,0 25 2-15,25 24 30 0,-25 1-13 16,0-25 1-16,0 0-10 0,0 24 10 0,0 0-16 16,0 25 8-16,0-23 2 0,0-27 35 15,0 26 1-15,0-25-2 16,0 49 51-16,0-24-52 0,0-25-4 0,0-1-29 15,0 2-8-15,0 23-8 0,0 1 0 16,0-26 0-16,0 1 0 0,0 1 0 16,0-2 0-16,0 26 0 0,0-26 0 15,0 2 0-15,0-2 0 0,0-24 0 16,0 24 0-16,0 2 0 0,0-26 0 16,0 0 0-16,0 0 0 0,0 0 0 0,0 0 0 15,0 0 0-15,0 0 0 0,0 0 0 16,0 0 0-16,0 0 0 0,0 0 0 15,0 0 0-15,0 0 0 0,0 0 0 16,0 0 0-16,0 0 0 0,0 0 0 16,0 0 0-16,0 0 0 0,0 0 0 15,0 0 0-15,0 0 0 0,0 0 0 16,0 0 0-16,0-26 0 0,0 26 0 16,0 0 0-16,0 0 0 0,0 0-38 15,0 0-58-15,0 0-76 0,0 0-125 16,0 0-520-16,0 0 243 0,0 0-128 15,0 0-315-15,0-24-272 0,0 24-1062 0</inkml:trace>
  <inkml:trace contextRef="#ctx0" brushRef="#br1" timeOffset="72210.7913">6722 10369 1699 0,'0'0'186'0,"0"0"6"0,0 0 87 0,0 0 22 15,0 0 36-15,0-25 438 0,0 25-372 16,0 0-85-16,0 0-73 0,0 0-15 16,0 0-115-16,0 25 368 0,0-25-213 15,0 25 75-15,25-1-56 0,-25 2-14 16,0-2-41-16,25 51 134 0,-25-50-232 16,25 24-31-16,-25-23-60 0,0 23 3 15,25 26-20-15,-25-52-32 0,0 3-5 0,25-2-37 16,-25 1-53-16,0 24-356 0,0-49 60 15,24 26-130-15,-24-26-97 0,0 0-233 16,0 0-65-16,0-26-1172 0,0 26 1306 16,0-24 217-16</inkml:trace>
  <inkml:trace contextRef="#ctx0" brushRef="#br1" timeOffset="72678.9371">6772 10394 1886 0,'0'0'113'0,"0"0"88"0,0 0 75 16,0-25 424-16,-25 25-403 0,25 0-22 15,0-25-75-15,0 25-2 0,0-25-15 0,0 25-123 16,0 0-38-16,25-25 25 0,-25 25-36 16,25 0-32-16,0-24 58 0,-25-1-49 15,25 25 18-15,-1 0-14 0,-24-24-22 16,50 24 27-16,-50 0 21 0,25 0-11 15,-25 24 33-15,25-24 32 0,-25 25 29 16,0-1 161-16,0 1-153 0,0 0-20 0,0 0-45 16,0 0 3-16,0-25-19 0,0 50 4 15,-25-26-28-15,25 1 9 0,-25 0-13 16,25 0 13-16,-25 0-33 0,25-1 24 16,-25 1-8-16,25-25 13 0,0 0-16 15,0 26-20-15,0-26-52 0,0 0 1 16,0 0 11-16,0 0-5 0,0 0-6 15,0 0-8-15,0 0 91 0,0 0 11 16,25 0 60-16,-25 0-4 0,25 0 1 16,0 0 121-16,0 0-122 0,-25 0 23 15,24 24 10-15,-24-24 0 0,25 50 156 16,0-50-164-16,-25 25-28 0,0 0-61 16,25-25 10-16,-25 23-23 0,25 3-151 15,-25-2-63-15,0-24-73 0,25 0-169 16,-25 25-243-16,0-25-1126 0,0 0 912 15,24 0 200-15,-24-25 239 0</inkml:trace>
  <inkml:trace contextRef="#ctx0" brushRef="#br1" timeOffset="73113.1553">7244 10592 2529 0,'0'0'121'16,"0"0"118"-16,0 0 89 15,0 0 105-15,0 0-58 0,0 0 116 0,0 0-383 16,0 0-49-16,0 0-39 16,0 0 0-16,0 0-16 0,0 0-81 0,0 0 13 15,0 0-30-15,0-24 34 16,0 24-36-16,24-25-35 0,-24 25 104 0,0 0 31 16,0 0 52-16,25 0 14 0,-25 0 45 15,25 0 215-15,0 0-189 0,-25 0-17 16,0 0-28-16,0 25 1 0,25 24 146 15,-25-49-140-15,0 26-22 0,0-2-34 0,0 1 5 16,-25 25-10-16,25-25-42 16,-25-2 2-16,0 3-8 0,25-2-1 15,-25 1 13-15,1-25-11 0,24 25-24 16,-25-1-72-16,-1 2 38 0,26-26-3 16,0 0-24-16,0 0-2 0,0 0-36 15,0-26-148-15,0 26 168 0,0-24 53 16,0 24 47-16,26 0 8 0,-1 0 86 15,-25 0 19-15,24 0-44 0,1-25 3 16,0 25-32-16,0 0-46 0,25 0 3 16,24 0-326-16,-49 25-820 15,-1-25 239-15,0 0-117 0,1 0 266 16,-25 0 165-16</inkml:trace>
  <inkml:trace contextRef="#ctx0" brushRef="#br1" timeOffset="74672.8856">5928 9526 957 0,'0'0'74'0,"0"0"103"16,0 0 43-16,0 0 40 0,0 0-4 0,0 0 104 15,0 0-203-15,0 0-8 0,0 0 25 16,0 0-1-16,0 0 36 0,0 0 358 16,0 0-224-16,0 0 3 0,0 0-14 15,0 0-62-15,25 0 156 0,0 0-290 16,-25 0 11-16,25 0-5 0,0 0-25 16,-25 0 14-16,49 0-34 0,-24-25-82 15,25 25-23-15,-26-25 8 0,26 25-1 16,25-50-11-16,-1 26-1 0,-24-1 7 15,-1 1-10-15,26 24-18 0,24-50-82 16,-25 25 38-16,-24 25-7 0,0-26 7 0,-1 2-49 16,-24 24 48-16,50-25-51 15,-51 25 148-15,1 0-86 0,0-25 22 0,0 25-108 16,-25 0 74-16,25-24 40 16,-25 24-62-16,25 0 120 0,-25 0-37 15,0-26 23-15,24 26-8 0,-24 0-30 16,0 0 69-16,24 0-10 0,-24 0 10 15,0-24 9-15,0 24 15 0,0 0 61 16,0 0-68-16,0 0-4 0,0 0 1 0,0 0-6 16,0 0 19-16,0 0 52 15,25 0-90-15,-25 0 40 0,0 0 17 0,0 0-11 16,0 0 31-16,0 0-40 0,0 0-27 16,0 0-4-16,0 0 1 0,0 0 10 15,0 0 39-15,0 0 11 16,0 24 166-16,0-24-205 0,0 26 9 15,26-26 16-15,-26 0 6 0,25 24 89 16,-1 1-112-16,-24 0 2 0,25-1-12 16,0 2-20-16,-25-1-7 0,50 25 1 15,-25-26-20-15,-1 1-1 0,1-1 4 16,-25 2 2-16,50 23 2 0,-50-24-13 16,24-25-2-16,-24 0-5 0,0 24-18 15,24-24 18-15,-24 0-11 0,0 0 13 16,0 0-27-16,0 0-20 0,0 0-46 15,-24 0-136-15,24 0 86 0,0 0 8 0,-24 0-32 16,24 0-17-16,0 0 22 0,-25 0-130 16,0 0 205-16,25 0 14 0,-25 0 52 15,25 0-9-15,-49 0 85 0,49 0-50 16,-25 26-14-16,0-26 35 0,25 24-51 16,-25-24 70-16,0 24 81 0,25-24-44 15,-24 0-51-15,24 0 10 0,0 0-10 0,0 0-12 16,0 0-5-16,24 0 0 15,-24-24-7-15,25 24-8 0,-25 0-36 0,50-24-104 16,-25-2 24-16,0 26 13 0,-1-24 13 16,1-1-1-16,73 0 64 15,-73 1 25-15,25-2 35 0,-1 26-14 0,-24-24-9 16,0 24 34-16,26-25-27 0,-26 25-14 16,-25 0-35-16,0 0 19 0,0 0-58 15,-25 0-466-15,25 0-14 0,-26 25-173 16,1-25-89-16,0 0-104 0,0 0 211 15</inkml:trace>
  <inkml:trace contextRef="#ctx0" brushRef="#br1" timeOffset="74955.0067">7516 9724 2329 0,'0'0'114'0,"24"0"85"16,-24 0 118-16,0 0 79 16,25 0 145-16,0 0-403 0,0-25-76 15,-25 25-21-15,25 0-28 0,24-24-188 0,-24 24-32 16,0-25-100-16,1 25-38 0,-26 0-61 15,25 0-72-15,-1 0-587 0,-24 0 568 16,0 0 140-16,0 0 185 0</inkml:trace>
  <inkml:trace contextRef="#ctx0" brushRef="#br1" timeOffset="75102.9509">7689 9847 2626 0,'0'0'175'0,"25"0"97"0,0 0 72 16,26 0-70-16,-27-24-146 0,25 24-579 16,-24 0-86-16,0-24-311 0,-1 24 60 15,-24-25 124-15</inkml:trace>
  <inkml:trace contextRef="#ctx0" brushRef="#br1" timeOffset="76238.1809">6052 12056 478 0,'0'0'13'0,"0"0"24"16,0 0 39-16,0 0 32 0,0 0 68 15,0 0 249-15,0 0-207 0,0 0-13 16,0 0-11-16,25 0-6 0,-25 0 12 16,0 0 197-16,0 0-195 0,0 0-15 15,25 0-5-15,0 0 7 0,0 0 155 16,-1 0-181-16,1 0 25 0,0 0-31 16,0 0 34-16,25 0-25 0,24 0 31 15,-24 0-136-15,-1 0-7 0,26-25 16 0,-26 25 28 16,26 0-44-16,49-24 53 0,-74 24-83 15,24 0-10-15,-24 0-27 0,24 0 38 16,49 0 55-16,-47 0-77 0,-2 0-5 16,1-26-1-16,-1 26-50 0,99-48-90 15,1 22-87-15,-26 2 17 16,-48-1 155-16,-26 25 12 0,0-25 41 16,1 25 31-16,-1-24-18 0,75 24 44 15,-99-26-29-15,0 26-43 0,-1 0 44 16,1 0 23-16,-25 0 21 0,24 0 72 15,-49 0-85-15,25 0-44 0,-25 0-34 0,0 0 44 16,0 0-54-16,0 0 44 0,0 0-162 16,0 0-59-16,-25 0-233 0,25 0-206 15,0 0-1143-15,0 0 956 0,-25 26 228 16</inkml:trace>
  <inkml:trace contextRef="#ctx0" brushRef="#br1" timeOffset="77086.5082">8732 11386 1311 0,'0'0'150'15,"0"0"68"-15,0 0 114 0,0 0 85 16,-25 0 341-16,25 0-369 0,0 0 77 0,0 0-7 16,0 25-43-16,0 0-5 0,25 24 228 15,-25 1-273-15,24 99 430 16,-24-99-642-16,0-1-21 0,0 26-12 16,25-26 12-16,-25 75 11 0,0 25-100 15,0-75-46 1,0-49-15-16,0 1-58 0,0-2-102 15,0 1-584-15,0 0 172 0,0-25-189 16,0 0-223-16,0 0-243 0,25 0 95 16,-25-25-504-16</inkml:trace>
  <inkml:trace contextRef="#ctx0" brushRef="#br1" timeOffset="77908.9641">8856 12180 1082 0,'-25'0'135'15,"25"0"57"-15,0 0 60 0,0 0 43 16,-25 0 25-16,25 0 574 16,0 0-634-16,0 0 416 0,0 25 168 15,0-25-570 1,0 0-140-16,0 0 60 0,0 0 14 16,25 0 354-16,0 0-306 0,0 0-14 15,-1 0-57-15,1 0-36 0,25 0-31 16,49 25 52-16,-49-1-141 0,-1-24-9 15,1 25-8-15,0-25-16 0,49 0 15 16,-74 26-9-16,24-26-5 0,1 0 13 0,-25 24-23 16,0-24-13-16,-1 0-35 0,1 0 37 15,-25 0 4-15,0 0 2 0,0 0 6 16,0 0 18-16,0 0-6 16,-25-24-9-16,1 24-3 0,24 0 12 15,-25 0 0-15,25 0-4 0,-25 0 16 16,0-26-16-16,25 1 8 0,-25 25-12 15,1 0-18-15,24-24 6 0,-25-1-52 16,0 25 66-16,25 0-12 0,-25-25 52 0,25 25-42 16,-25-25 18-16,0 25-14 15,25-25 6-15,0 25 4 0,-24 0-14 16,24 0 2-16,-25 0 22 0,25 0-14 0,0-25 16 16,-25 25 4-16,25 0 4 15,0 0 9-15,0 0-33 0,0 0 1 0,25 0 2 16,-25 0-1-16,25 25 4 0,49 0-6 15,25 25-5 1,-24-25-19-16,-50-25 26 0,-1 24-6 16,26 1 0-16,-25 1 24 0,0-26-22 15,0 24-36-15,-25-24 32 0,24 0 0 16,-24 25-17-16,0-25 86 0,0 0-63 0,0 0 14 16,-24 0-52-16,24 25 36 0,-50-25-4 15,25 0 2-15,0 25-12 0,0-25 12 16,1 0 4-16,-1 25-1 0,0-1 15 15,0 1-15-15,0-25 3 0,1 25 2 16,24-25-3-16,-25 25 1 0,25-25-3 16,0 0-4-16,0 0-16 0,0 0-15 15,25 0-68-15,24-25-319 0,-49 25 83 16,25-25-49-16,0 0 13 0,0 1 28 16,24-26-1015-16,-49 25 782 15,0 0-512-15,0 1 390 0,0 24 46 16,-25 0 174-16</inkml:trace>
  <inkml:trace contextRef="#ctx0" brushRef="#br1" timeOffset="78719.1329">8732 11758 1385 0,'-25'0'135'0,"25"0"71"0,0-24 87 15,0 24 136-15,0 0 419 0,0 0-407 0,0 0-8 16,0 0-76-16,0 0-10 0,0 0-47 16,0 0 161-16,0 0-211 0,0 0-25 15,0 0-52-15,0 0 8 0,0-24-13 16,25 24-142-16,-1-51 8 0,1 51-1 16,25-50-37-16,0 26 3 0,49-51-19 15,-25 50 16-15,-24-24-2 0,24 24-31 16,-24-25-11-16,49 1-92 0,-74 49 40 15,0-26-70-15,-25 26-81 0,0 0-66 16,0 0-83-16,-25 26-870 0,-25-1 333 16,26-1-115-16,24 1 182 0,-25-25 199 0</inkml:trace>
  <inkml:trace contextRef="#ctx0" brushRef="#br1" timeOffset="80674.9313">9724 12404 608 0,'0'-25'30'0,"0"25"30"0,0 0 45 15,0 0 47-15,0 0 39 0,0 0 231 16,0 0-249-16,0 0-19 0,0 0-20 15,0 0-14-15,0 0 141 0,0 0-142 16,0 0-6-16,0 0 25 0,0 0 29 16,0 0 49-16,0 0 298 0,0 0-274 15,0 0-7-15,0 0-6 0,0 25-14 16,0-25 133-16,0 0-125 16,-24 0-117-16,24 0 281 15,0 0-329-15,0 0 16 16,0 0 111-16,0 0-84 0,0 0 22 15,0 25 66-15,0-25 25 0,0 24 196 16,0 1-287-16,0 0 3 0,0 0 1 0,0 23 18 16,0 3 2-16,24 23 106 15,-24-24-145-15,0 24-17 0,25-24-37 0,-25 0-11 16,0 49-31-16,25-50-10 16,-25 1 0-16,0-1 0 0,0 1 0 0,0-25 0 15,25 49 0-15,-25-23 0 0,0-27 0 16,0 1 0-16,0 0 0 0,0-1 0 15,0-24 0-15,0 26 0 16,0-26 0-16,0 0 0 0,0 0 0 16,0 0 0-16,0 0 0 0,0 0 0 15,0 0 0-15,0 0 0 0,0 0 0 16,0 0 0-16,0 0 0 16,0 0 0-16,0 0 0 0,0 0 0 15,0 0 0-15,0 0 0 0,0 0 0 16,25 0 0-16,-25 0 0 0,24 0 0 15,1 0 0-15,0 24 0 0,0-24 0 16,23 24 0-16,27 1 0 16,-50-25 0-16,0 0 0 15,-25 26 0-15,24-26 0 0,1 0 0 16,-25 0 0-16,0 0 0 0,0 0 0 16,26 0 0-16,-26 0 0 0,0 0 0 15,-26 0 0-15,-23 24 0 0,24-24 0 16,0 0 0-16,-50 24 0 15,27-24 0-15,-51 50 0 16,74-50 0-16,0 0 0 0,25 25 0 16,-25-25 0-16,25 25 0 0,-25-25 0 15,25 24 0-15,0-24 0 0,0 0 0 16,50 0 0-16,-50 0 0 0,25 26 0 16,0-26 0-16,24 0 0 15,-49 0 0-15,25 25 0 16,0-25 0-16,-25 24 0 0,0-24 0 15,0 24 0-15,0-24 0 0,0 26 0 16,0-2 0-16,0 1 0 16,0-25 0-16,0 50 0 0,0-25 0 15,0 0 0-15,0 25 0 0,0-26 0 16,0 26 0-16,0-1 0 0,0 1 0 16,25 48 0-16,-25 3 0 15,0-52 0-15,23 26 0 16,-23-1 0-16,25-49 0 0,-25 23 0 15,0 4 0-15,0-29 0 16,25 2 0-16,-25 25 0 0,0-50 0 16,0 25 0-16,0-1 0 0,0-24 0 0,0 26 0 15,0-2 0-15,0-24 0 0,0 25 0 16,0 0 0-16,0-25 0 16,0 0 0-16,0 0 0 15,0 0 0-15,0 0 0 16,0 0 0-16,0 0 0 0,0 0 0 15,0-25 0-15,0 25 0 16,0 0 0-16,0 0 0 16,0 0 0-16,0 0 0 0,0 25 0 15,0-25 0-15,0 0 0 16,0 0 0-16,0 0 0 0,0 0 0 16,0 0 0-16,0 0 0 0,0 0 0 15,0 0-142-15,0-25-254 0,0 0-1214 0,0 25 352 16,0-24-152-16,0-2 58 0,0 2 219 15</inkml:trace>
  <inkml:trace contextRef="#ctx0" brushRef="#br1" timeOffset="81274.9414">10344 13421 1977 0,'0'0'153'0,"0"-25"478"16,0 25-133-16,0 0 9 0,0 0-33 16,0 0-19-16,-25 0 122 0,25 0-427 15,0 0 16-15,0 0 16 0,0 0 21 16,0 25 33-16,0 0 159 0,25 49-3 15,0 1-165 1,-1-27-114-16,-24 76 13 16,25-73-141-16,-25-27 25 0,0 26-4 0,0-1-15 15,0 1-23-15,0-25-46 16,0 0-83-16,0-25-155 0,25 24-769 16,-25-24 246-16,0 0-90 0,0 0-75 0,0 0-109 15,0-24 252-15</inkml:trace>
  <inkml:trace contextRef="#ctx0" brushRef="#br1" timeOffset="81742.7931">10319 13496 2531 0,'-24'0'252'0,"24"0"-12"0,-25 0 64 16,25-26 13-16,0 26-36 0,0 0 195 15,0-24-358-15,0 24-81 0,25-25-17 16,-25 25-8-16,24-25-30 0,1 1 73 0,0 24-64 16,-25 0 9-16,24-26-6 0,1 26-10 15,0 0-37-15,0 0 33 0,0 0-1 16,-25 0 10-16,24 0 73 0,1 26-69 16,0-2 45-16,-25-24-33 0,0 25 81 15,0-25 13-15,0 25 34 0,0-1 4 16,0 2 46-16,-25-2-133 0,25 0-10 15,-25 1-10-15,25 1-15 0,-49 22 0 16,49-23-21-16,-25 0 5 0,25 0-5 0,0-25-15 16,0 25 21-16,-25-1 9 0,25-24 2 15,0 0-63-15,0 0-94 16,0 0 76-16,0 0-83 0,0 0 168 16,25 0-72-16,-25 0 62 0,25 0-10 15,-25 0 39-15,0 26 139 0,25-26-87 0,-1 25-7 16,-24-25-26-16,0 24 27 0,25 0 76 15,0 2-86-15,-25-2-23 0,0-24 2 16,25 25-13-16,-25 1-11 0,0-2-91 16,25 1-54-16,-25-25-111 0,25 25-1423 15,-25-25 899-15,24 0-27 16,-24 0 28-16,25-25-401 0</inkml:trace>
  <inkml:trace contextRef="#ctx0" brushRef="#br1" timeOffset="82023.9197">10766 13767 2872 0,'0'-24'102'0,"0"24"541"16,0 0-98-16,0 0-15 0,0 0-102 16,0 0-60-16,0 24 101 0,-25 2-286 15,25-1-33-15,0-25-50 0,0 24 14 16,0 0-33-16,0 26 11 0,0-25-71 15,0-25-16-15,0 26-11 0,0-2 6 0,0 26 3 16,25-26 24-16,-25-24-34 0,0 26-29 16,24-26-52-16,-24 24-61 0,25-24-283 15,0 0 194-15,-25 0-16 0,25 0-53 16,0 0-126-16,0-24-667 0,-1 24 553 16,1 0 36-16,-25 0-4 0,25-26 36 15,-25 26 23-15,25-24-321 0</inkml:trace>
  <inkml:trace contextRef="#ctx0" brushRef="#br1" timeOffset="82270.7922">10766 13967 2294 0,'0'0'162'15,"0"-26"67"-15,0 26 118 0,0 0 47 16,0 0 14-16,49 0 246 0,-49 0-460 16,0 0-96-16,25 0-56 0,-25 0-16 0,25 0-109 15,-25 0-369-15,0 0 111 0,25 0-52 16,-25 0-14-16,0 0-47 0,0 0-638 16,0 0 549-16,0 0 34 0,0 0 214 15</inkml:trace>
  <inkml:trace contextRef="#ctx0" brushRef="#br1" timeOffset="82438.8474">10716 13718 3060 0,'0'0'180'0,"25"0"124"0,-25 25 140 15,25-25 577-15,-1 0-653 0,1 0-106 16,-25 0-163-16,25 0-110 0,0 0-243 0,0 0-1275 15,0 0 409-15,-25 0-62 0,0 0 386 16</inkml:trace>
  <inkml:trace contextRef="#ctx0" brushRef="#br1" timeOffset="84844.7465">9104 9550 1689 0,'0'0'90'15,"0"-24"74"-15,0 24 76 0,0 0 21 0,-25 0 286 16,25 0-278-16,0-25-7 0,0 25 543 15,0 0-508 1,0 0-151-16,0 0-13 0,0 0 33 16,0 0-94-16,0 0 60 0,0 0 207 15,0 25-86-15,0-25-4 0,0 0-42 16,0 24 6-16,0 2 111 0,0-26-174 16,0 24-20-16,0 0 2 0,0 2-8 0,0-1-6 15,0 24 91-15,0 1-104 0,25-25-27 16,-25 23-3-16,0 3 10 15,25 23 17-15,0-24-82 0,-25 0-15 0,0-26-5 16,24 27 0-16,-24-27 0 0,0 50 0 16,25-49 0-16,-25-1 0 0,0 1 0 15,0 0 0-15,0 0 0 0,0-25 0 16,0 0 0-16,0 0 0 0,0 0 0 16,0 0 0-16,0 0 0 0,0 0 0 0,0 0 0 15,0 0 0-15,0 0 0 16,0 0 0-16,0 0 0 0,0-25 0 15,0 25 0-15,0 0 0 0,0 0 0 0,0 0 0 16,0 0 0-16,0 0 0 16,0 0 0-16,0 0 0 0,0 0 0 15,0 0 0-15,0 0 0 0,0 0 0 16,0 0 0-16,25 0 0 0,-25 0 0 16,50 25 0-16,-50-25 0 0,24 0 0 15,1 0 0-15,0 25 0 0,0-25 0 16,25 24 0-16,-26-24 0 0,1 0 0 15,-25 0 0-15,25 26 0 0,-25-26 0 16,0 0 0-16,0 24 0 0,0-24 0 16,-25 0 0-16,25 0 0 0,-49 0 0 0,24 25 0 15,0-25 0-15,0 25 0 0,0 0 0 16,-24 0 0-16,24-25 0 0,0 24 0 16,25 1 0-16,-25-25 0 0,0 26 0 15,25-26 0-15,0 24 0 0,0-24 0 16,0 0 0-16,0 0 0 0,25 25 0 15,-25-25 0-15,0 0 0 0,0 0 0 16,25 0 0-16,-25 0 0 0,25 0 0 16,-25 0 0-16,0 0 0 0,0 0 0 15,0 0 0-15,0 0 0 0,0 0 0 16,0 0 0-16,0 0 0 0,0 0 0 16,0 0 0-16,0 25 0 0,0-25 0 15,0 25 0-15,0-25 0 0,0 25 0 16,0-2 0-16,0 3 0 0,0-2 0 0,0 1 0 15,0 0 0-15,0 25 0 0,0-1 0 16,0 1 0-16,0-25 0 0,0 0 0 16,0 0 0-16,0 24 0 0,0-24 0 15,0 25 0-15,25-26 0 16,-25 0 0-16,0 2 0 0,0-1 0 16,0-25 0-16,0 0 0 0,24 0 0 0,-24 24 0 15,0-24 0-15,0 0 0 0,0 0 0 16,0 0 0-16,0 0 0 15,0-24-32-15,-24-1-204 0,24 25-204 16,0-26-293-16,0 2-271 0,-25 0-185 16,0-2-1382-16,25 2 1558 15,0 24 390-15</inkml:trace>
  <inkml:trace contextRef="#ctx0" brushRef="#br1" timeOffset="85352.9044">9675 10221 881 0,'0'0'226'0,"0"0"65"15,0 0 546-15,0 0-467 0,0 0 83 16,0 0 83-16,0 0 29 0,0 0-85 16,0 0 225-16,0 0-433 0,0 0 40 15,0 0-9-15,0 0-2 0,0 0-24 16,0 49 171-16,0-25-241 0,0 26 6 0,25-25-13 16,-25 0-40-16,24 74-6 0,-24-74-154 15,0 0 0-15,0 24 0 0,25-24 0 16,-25 1 0-16,0 23-43 0,0-24-81 15,0-25-94-15,0 25-122 0,25-25-133 16,-25 0-714-16,0 0 463 0,0 0-107 16,0 0 9-16,0-25-162 0,0 25 99 15,0-25-330-15</inkml:trace>
  <inkml:trace contextRef="#ctx0" brushRef="#br1" timeOffset="85784.6682">9625 10294 2421 0,'0'-24'109'0,"-25"24"108"0,25 0 102 0,0 0 54 16,0-25 244-16,0 25-413 0,0-24-10 15,25 24-70-15,-25-26-53 0,25 26 7 16,0-24-74-16,-25 0-6 0,25-2-34 16,-1 26 33-16,-24-25-1 0,25 25-3 15,25 0 12-15,-25 0 3 0,-25 0 77 0,24 0-67 16,1 0 1-16,-25 25 7 0,0 1 42 15,25-2 17-15,-25 0 8 16,0 51 176-16,0-51-195 0,-25 1-3 16,25 0-8-16,-25 0 28 0,1 0-67 15,24-1-12-15,-50 2 10 16,50-2-24-16,-25 26 27 16,-24-25-4-16,49-25-56 0,0 0-49 15,0 0-71-15,0 25 7 0,0-25-48 16,0 0 248-16,24 0-85 0,-24 0 12 15,0 0 16-15,25 0-38 16,25 0 75-16,-50 0 17 0,49 0 94 16,-49 24-59-16,25-24 12 0,0 25-16 15,-25 1 1-15,25-2 2 0,0 1-71 0,-25-25-18 16,23 25-18-16,-23-25-63 0,0 25-56 16,25-25-455-16,-25 0 40 0,25 0-146 15,-25 0-210-15,0 0-52 0,25-25-417 16</inkml:trace>
  <inkml:trace contextRef="#ctx0" brushRef="#br1" timeOffset="86023.9221">10319 10394 2694 0,'-24'0'202'0,"24"0"192"16,-25 0 148-16,25 0-55 15,-24 24-26-15,-1 2 54 0,25-26-360 0,-25 24-9 16,25 1-8-16,0 0-2 0,-25 0 109 16,25 0-205-16,0-1-41 0,0 1 8 15,50 1 6-15,-25-2-8 0,24 1-62 16,-25-25-64-16,1 25-94 0,24-25-82 16,-24 0-252-16,25 0-1258 0,-1-25 651 15,-24 25 214-15,-25-25 334 0</inkml:trace>
  <inkml:trace contextRef="#ctx0" brushRef="#br1" timeOffset="87387.9274">9129 9402 793 0,'0'0'72'0,"0"0"68"16,0 0 48-16,0 0 70 0,0 0 142 15,0 0-236-15,0 0-41 0,0 0 27 16,0 0-43-16,-25 0-19 0,25 0 40 16,-25 24-90-16,25-24 5 0,0 0 1 0,0 0 27 15,0 0 278-15,0 0-116 0,0 0 37 16,0 0 14-16,0 0 58 0,0 0 17 16,0 26 120-16,0-26-333 0,0 0-28 15,0 0 323-15,0 0-300 16,0 0-16-16,0 0-39 0,25 0 10 15,0 0-82-15,0-26-14 0,24 2-48 16,-24 24 3-16,74-49-235 16,-74 23 150-16,25 2-15 0,-25 24 26 15,74-51-115-15,-50 27 172 16,1-1-21-16,-25 25 90 0,25-25-126 16,-1 1-6-16,1-26-144 0,-1 50 146 0,-49-24 18 15,25-2 16-15,0 26 31 0,0-25 46 16,-25 25 16-16,25 0 16 0,-25-24 5 15,0 24-1-15,0 0 9 0,0 0 57 16,0 0-33-16,0 0 2 0,0 0-18 16,0 0 24-16,0 0-14 0,0 0 45 15,0 0-58-15,0 0-13 0,0 0 2 16,0 0 12-16,0 24 131 0,0-24-72 0,0 0-20 16,0 25-17-16,0-25-66 0,0 0 6 15,0 26 115-15,0-26-6 0,0 24 32 16,0 0-89-16,23-24-1 0,-23 50 31 15,0-50-22-15,25 25-4 0,-25 0-10 16,25-1-35-16,-25 2 12 0,25 23-2 16,0-23-11-16,0-2-7 0,-25-24-2 15,24 25 1-15,-24-1-3 0,0-24 5 16,25 0-39-16,-25 0-52 0,0 0-11 16,0 0-65-16,0 0-29 0,0 0 71 15,0 0 67-15,0 0-69 0,0 0-50 16,-25 0-97-16,25 0 122 0,0 0 21 15,0 0-23-15,0 0-13 0,-24 0 70 16,-1 26-50-16,0-26 132 0,0 24 10 0,0-24 6 16,0 25 11-16,2-25 106 0,-27 25 100 15,25-1-3-15,25-24-141 16,0 0-2-16,-25 0 0 0,25 26-7 16,0-26 6-16,0 0-75 0,25 0 5 15,-25 0-12-15,25-26 55 0,0 26-103 16,0-24-50-16,48-26-293 0,-23 26 176 15,-25-2 23-15,24 2 75 0,76-51 63 16,-76 75 79-16,1-24-2 0,-1-1 10 16,-24-1-20-16,0 26-13 0,-25 0 16 15,0 0-35-15,0 0-72 16,0 0-307-16,-25 0 83 0,25 0-67 0,-25 26-137 16,25-26-98-16,-25 0-525 0</inkml:trace>
  <inkml:trace contextRef="#ctx0" brushRef="#br1" timeOffset="87668.4117">10196 9650 2670 0,'0'0'109'0,"0"0"153"0,0 0 153 16,0 0 110-16,25 0 219 0,-25 0-570 15,25 0-115-15,-1 0-25 0,-24-26-29 16,25 2-47-16,49 0-201 0,-74 24 17 16,24-26-125-16,1 26-104 0,0 0-45 15,0 0-670-15,-25 0 612 0,0-24 18 16,0 24 116-16,0 0 141 0</inkml:trace>
  <inkml:trace contextRef="#ctx0" brushRef="#br1" timeOffset="87826.9282">10344 9749 2646 0,'25'0'578'0,"-1"-25"-230"16,26 25-58-16,-25-25-84 15,49 1-171-15,-49 24-352 0,0 0-253 0,25 0-319 16,-26-25-60-16,-24 25 211 0</inkml:trace>
  <inkml:trace contextRef="#ctx0" brushRef="#br1" timeOffset="89032.9286">9278 11337 1101 0,'0'0'70'16,"0"24"175"-16,0-24-71 0,0 0-28 16,0 0-37-16,0 0 5 0,0 0-16 0,24 0 43 15,1 0-89-15,0 0-13 16,-25 0-19-16,25 0 26 0,25 0 50 16,-26 0-15-16,26 0 1 0,-25 0 81 0,24 0-14 15,-24 0 2-15,99 0 131 16,-99 0-232-16,74 0-38 0,-74 0 6 15,25-24 0-15,-2 24 21 0,2 0 12 16,49-25 56-16,-48 25-37 0,-1 0-42 16,-1 0-3-16,0 0-8 0,1-26-34 15,49 26 25-15,-50 0-7 0,1 0 0 16,0 0 1-16,-25 0 1 0,74 0 5 16,-50 0-1-16,1 0-11 0,0 0 8 0,-1 0 9 15,1 0 2-15,49-24 32 0,-49 24-38 16,0 0 3-16,24 0-10 0,-24 0 11 15,-1 0 4-15,51 0 67 0,-51 0-39 16,1 0-3-16,-25 0 5 0,24 0 5 16,1 0 133-16,-25 0-105 15,24 0-10-15,-24 0-48 0,-25 0 34 0,25 0-27 16,25 0 52-16,-50 0-80 0,24 0 15 16,1 0-17-16,0 0 1 0,0-24 71 15,0 24 2-15,0 0 5 0,-25 0-1 16,24 0-12-16,-24 0-23 0,25 0-12 15,-25 0-19-15,0 0-5 0,0 0 0 16,0 0 12-16,25 0-3 0,-25 0-15 0,0 0-11 16,0 0 31-16,0 0-103 0,0 0 71 15,25 0-5-15,-25 0 77 0,0 0-31 16,0 0-29-16,0 0-17 0,0 0-72 16,-25 24-34-16,25-24-149 0,-25 0-260 15,0 0-191-15,1 0-317 0,24 0-736 16</inkml:trace>
  <inkml:trace contextRef="#ctx0" brushRef="#br1" timeOffset="91755.8987">10344 3671 639 0,'-25'0'35'0,"-24"25"-16"15,25-25 75-15,-1 25 40 0,0-25 9 16,-51 25 161-16,52 0-214 0,-1-1 19 16,0-24-23-16,0 25-13 0,-25 25 85 15,27-25-97-15,-2 0 41 0,0-1-48 16,25 2 1-16,-25 22-17 0,0 27 9 15,25-51-25-15,0 26-5 0,0 0 17 16,0 0-23-16,0-1-9 0,25 51-14 16,25-50 11-16,-50 23 3 0,25-23-1 15,-2 0 7-15,52 49 11 0,-50-74-19 16,24 24-15-16,2-23-1 0,-1 22-10 0,-1-23-3 16,74 25-8-16,-73-50 27 0,24 0 2 15,-24 25 9-15,25-25-12 0,-26 0 21 16,75-75 21-16,-74 50-1 0,0 1-5 15,-1-26 16-15,1 26 32 0,24-51 4 16,-49 26-54-16,0-2-12 0,0 3 7 16,0-2 9-16,-25-25-10 0,24-49-2 15,-24 50-8-15,0-1 22 0,0 1-16 16,-24-1 7-16,24 1 5 0,-50-50 19 16,25 50-31-16,0 24 9 0,25 0 32 15,-25 1 34-15,-24-26 121 0,24 26-136 16,0 24-23-16,-24 0 12 0,-1 0 12 15,0 25 13-15,-49-25 66 0,25 25-98 0,-1 0-19 16,1 25-10-16,-26 0-12 0,-47 50-3 16,46-51-10-16,27 0-3 0,-26 27 0 15,27-2-18-15,-1 1-69 0,-50 49-425 16,49-24 35-16,25-25-254 0,26 23 4 16,-26-23 99-16</inkml:trace>
  <inkml:trace contextRef="#ctx0" brushRef="#br1" timeOffset="95151.9154">12131 11188 1922 0,'-25'0'55'0,"25"0"75"16,0 0 62-16,-25 0 289 0,25 0-269 16,0 0 33-16,0 0-13 0,0 0 33 15,0 0-36-15,0 24 213 0,0-24-237 16,0 26-16-16,0-26-34 0,0 24-10 16,0 0 147-16,0 2-160 0,0-26 0 15,0 25 7-15,0-1 6 0,25 26 24 0,-25 0 129 16,0-1-167-16,0 1-41 0,0-1 6 15,0 1-8-15,0 74 35 0,0-49-74 16,0 0-10-16,25-1 6 0,-25-25-5 16,0 25-2-16,24 50 72 0,-24-73-17 15,0 23 8-15,0-24 8 0,25-1 9 16,-25 25-24-16,0-24-78 0,0-1-36 16,25-24 31-16,-25 0-8 0,0 25 14 15,0-26-21-15,0 2 7 0,0-2-23 16,0-24 19-16,0 25-2 0,0 0-6 15,0-25 9-15,0 0 1 0,0 0 2 16,0 0-1-16,0 0 10 0,0 0-11 16,0 0 3-16,0 0-7 0,0 0 2 0,0 0 3 15,0 0-22-15,0 0 25 0,0 0-2 16,0 0-7-16,0 0 10 0,0 0-1 16,0 0 55-16,0 0-53 0,0 0 2 15,0 0 35-15,0 0-66 0,0 0 47 16,0 0-55-16,0 0 42 0,0 0-4 15,0 0 13-15,0 0 15 0,0 0 48 16,0 0-50-16,0 0-20 0,0 0-20 16,0 0 8-16,25 25 7 0,-25-25-27 0,25 0 21 15,0 0-15-15,-1 25 12 0,1-25 30 16,25 0-18-16,-26 0-23 0,0 0 9 16,26 0-2-16,-25 0 1 0,24 0-5 15,-23 0 6-15,-26 0 1 16,25 0 14-16,-25 0-17 0,0 0-2 0,0 0 6 15,0 0 0-15,-25 24 1 0,-1-24-3 16,2 0 5-16,-26 25-5 0,25-1 3 16,-24-24-7-16,-50 50 15 15,50-50-6-15,24 25-7 0,0-25 1 16,-25 50-6-16,26-50-4 0,-1 0-26 16,25 24-30-16,0-24-23 0,0 0-17 0,0 0-94 15,25 25 110-15,-25-25-15 0,24 0-8 16,1 0-8-16,25 0-169 0,-50 0 147 15,25 0 0-15,0 0 53 0,-1 0 30 16,-24 0 35-16,25 0 18 0,-25 0 12 16,0 0 5-16,0 0 19 0,0 0-14 15,0 25 83-15,0-25-42 0,0 0 20 16,0 25-10-16,0 0-66 16,0-25 47-16,0 0 22 0,-25 24 19 15,25 2 64-15,0-26-103 0,0 24 37 16,0 1-19-16,0 1 13 0,0 23 47 15,0 0-60-15,0-23-6 0,0 22 4 16,0-23 7-16,0 25-7 0,0 49 34 0,0-24-56 16,0-26-9-16,0 1 23 0,0-1 3 15,0 51 28-15,0-76-51 0,0 26-18 16,25 0-3-16,-25-25 26 0,0 24-34 16,25 50 4-16,-25-75-5 0,0 27-4 15,25-1 8-15,-25-26-44 0,0 51 36 16,0-50 0-16,0 24 36 0,0-24-36 15,0 0 0-15,0 0 0 0,0-2 0 16,0 3 0-16,0-26 0 0,0 26 0 0,0-3 0 16,0 2 0-16,0-25 0 0,0 0 0 15,0 25 0-15,0-25 0 0,0 0-21 16,0 25 17-16,0-25 4 0,0 0 21 16,0 0-21-16,-25 0 3 0,25 0-16 15,0 0 13-15,0 0 1 0,0 0 10 16,0 0-11-16,0 0 0 0,0 0 2 15,0 0-2-15,0 0 0 0,0 0 0 16,0 0 0-16,0 0 0 0,0 0 0 16,0 0 0-16,0 0 0 15,0 0-1-15,0 0-9 0,0 0 10 16,0 0-9-16,0 0 7 0,0 0 0 0,0 0-2 16,0 25 6-16,0-25 10 0,0 0-15 15,0 0-38-15,0 0 35 0,0 0 1 16,0 0 20-16,0 0-16 0,0 0-22 15,0 0-17-15,0 0 12 0,0 0-23 16,0 0-21-16,0 0-129 0,0 0 69 16,0 0-10-16,0 0-17 0,0 0-55 15,0 0-346-15,0 0 198 0,0 0 11 16,0 0-29-16,0 0-125 0,0 0-99 0,0 0-851 16,25 0 640-16,-25 0 56 15,0-25 132-15,0 25 181 0</inkml:trace>
  <inkml:trace contextRef="#ctx0" brushRef="#br1" timeOffset="96163.9157">12800 12825 1839 0,'0'0'74'0,"0"-24"281"0,0 24-88 16,0 0 51-16,0 0 46 0,0 0 88 0,0 0 11 15,0 0 204-15,0 0-463 0,0 0-41 16,0 0 63-16,0 0-45 0,-25 0 251 16,25 0-227-16,0 0 38 15,0 0-25-15,0 24-12 0,0-24-57 0,0 25 56 16,0 0-120-16,0 0-9 0,0 0 6 15,0-1-9-15,0 51 40 0,0-51-83 16,0 1-14-16,0 25-10 0,25-1-2 16,-25-24-3-16,24 49-17 0,-24-48-29 0,0-2 15 15,0 1-26-15,0 1-46 0,0-2-204 16,0 1 49-16,0-25-94 0,25 0-102 16,-25 0-78-16,0 0-172 0,0 0-887 15,0 0 632-15,0-25 162 0,0 25 131 16,0-24 139-16</inkml:trace>
  <inkml:trace contextRef="#ctx0" brushRef="#br1" timeOffset="96664.8604">12726 12925 1988 0,'-25'-25'252'15,"25"25"0"-15,0 0 121 0,0 0 0 16,0-25 79-16,0 25-13 0,0 0 240 16,0 0-517-16,0 0-87 0,0-25-75 15,0 25-6-15,0 0-11 0,25-25 17 16,-25 25 6-16,25 0-6 0,-1-24 0 16,1 24-53-16,24-26 79 0,-24 26-38 15,0 0 117-15,0 0-99 0,-25 0-61 16,49 26 108-16,-49-26-24 0,0 24 73 15,25-24-113-15,-25 25-4 0,0 0 59 16,0 0 28-16,0 0-48 0,0-1 5 16,-25-24-5-16,25 25-29 0,-24 25 21 0,-1-26-16 15,25-24 8-15,-25 25 8 0,25 0-11 16,-25 0-1-16,0-1-11 0,25-24 12 16,-25 25-11-16,25-25-6 0,0 0-32 15,0 0-127-15,0 0 105 0,0 0 6 16,0 0 47-16,25 0-23 0,-25 0 73 15,50 0-16-15,-50 0-33 0,25 0-15 16,0 0 38-16,-1 0 15 0,-24 0-35 16,50 25 77-16,0 49 183 15,-50-24-164-15,24-50-106 0,-24 25 36 16,0 1-18-16,0 23-15 0,25-24-24 16,-25-25-43-16,0 24-845 15,0-24 290-15,0 0-151 0,25 0-156 16,-25-24-581-16</inkml:trace>
  <inkml:trace contextRef="#ctx0" brushRef="#br1" timeOffset="96858.4094">13321 13247 3596 0,'-25'24'618'0,"25"-24"-177"16,0 0 113-16,0 0-193 0,0 0-122 15,-25 26-49-15,25-2-87 0,0-24-76 16,0 0-96-16,0 25-94 0,0-25-88 16,25 26-683-16,-25-26 239 0,0 0-209 15,25 0-80-15,-25 0 42 0,0 0 271 16</inkml:trace>
  <inkml:trace contextRef="#ctx0" brushRef="#br1" timeOffset="97069.1871">13420 12726 2521 0,'0'0'50'0,"25"25"27"16,-25-1 9-16,0 2-17 0,0-2-64 15,0 26-403-15,0-50-192 0,0 25-90 16,0 0 111-16</inkml:trace>
  <inkml:trace contextRef="#ctx0" brushRef="#br1" timeOffset="98832.5931">11982 9278 979 0,'0'0'118'15,"0"0"109"-15,0 0 46 0,0 0 81 16,0 0 228-16,0 0-293 0,0 0-8 16,0 0-24-16,0 0-1 0,-25 0 167 15,25 0-245-15,0 0 40 0,0 0-13 16,0 0-11-16,0 0-17 0,0 25 39 16,0-25-127-16,25 24 0 0,-25-24-6 0,0 26 68 15,25 23 483 1,-1-25-414-16,-24 26 193 0,0 0-217 0,0-26-2 15,0 2-44-15,25 22-23 0,-25 27 48 16,0-25-119-16,0-25 12 0,0 24-31 16,0-25-3-16,0 2-13 0,0-1 37 15,0-1-50-15,0 2 0 0,25-26-30 16,-25 24 27-16,0-24-1 0,0 25-5 16,0-25 11-16,0 0 3 0,0 0 5 15,0 0 6-15,0 0 31 16,0 0-37-16,0 0-7 0,0 0-16 0,0 0 2 15,0 0-16-15,0 0 23 0,0 0 7 16,0 0 0-16,0 0-8 0,0 0-3 16,0 0 9-16,0 0-9 0,0 0-6 15,25 0 12-15,-25 0-6 0,25 0 2 0,-25 0-6 16,24 0-1-16,1 25 8 0,-25-25-4 16,25 0-1-16,25 25 3 0,-50-25-3 15,25 0 6-15,-1 0-2 0,1 25-37 16,-25-25 27-16,25 0 8 0,-25 0 10 15,0 0-8-15,0 0-1 0,0 0-1 16,-25 0 31-16,25 24-37 0,-25-24-21 16,1 0 27-16,-1 0 0 0,0 25 41 0,0 1-41 15,0-26 0-15,0 24 0 0,1-24 0 16,-1 24 0-16,-25 2 0 0,25-2 0 16,25-24-14-16,-24 25 14 0,24-1 0 15,0-24 14-15,0 25-14 16,0-25 0-16,0 0 0 0,0 25 0 0,24-25 0 15,1 0 0-15,-25 25 0 0,50-25-22 16,-50 0 22-16,0 0 0 16,0 25-17-16,25-25 39 0,-25 0-23 15,0 0 18-15,0 24-17 0,0-24 1 16,0 0-1-16,0 0 0 0,0 26-1 0,0-26 1 16,0 24 0-16,0-24 0 0,0 25 1 15,-25 0-1-15,25 0 0 0,-25 0 0 16,25 24 0-16,0-23 0 0,-25 48-2 15,25-49 2-15,0 23 0 0,0 2 2 16,0-25-2-16,0 24 0 0,0 51 0 16,0-75 0-16,0 25 0 0,0 0 0 15,0-26 0-15,0 51 0 0,0-51 0 16,0 0 0-16,0 2 0 0,0-1 0 16,0-25 0-16,0 24 0 0,0 1 0 15,0-25 0-15,0 0 0 0,0 0 0 16,0 0 0-16,0 0 0 0,0 0 0 15,0-25 0-15,0 25 0 0,0 0 0 16,0 0 0-16,0-24 0 0,0 24 0 0,0 0 0 16,0 0 0-16,0 0 0 15,0 0 0-15,0 0 0 0,0 0 0 0,0 0 0 16,0 0 0-16,0 0 0 0,0 0 0 16,0 0 0-16,0 0 0 0,0 0 0 15,0 0 0-15,0 0 0 0,0 0 0 16,0 0 0-16,0 0 0 0,0 0-64 15,0 0-419-15,0-25-3 0,0 25-178 16,0 0-191-16,0-26-282 0,0 26-291 0,25-48-890 16</inkml:trace>
  <inkml:trace contextRef="#ctx0" brushRef="#br1" timeOffset="99381.5003">12602 9749 1761 0,'0'0'95'0,"0"0"111"15,0 0 84-15,0 0 70 0,0 0 347 16,0 0-351-16,0 0 51 0,0 0-44 16,0 0-46-16,0 25 111 0,0 0-222 15,0-25 59-15,25 24 71 0,-25 0 0 16,25 27 6-16,0 23 253 0,-25-49-329 15,0 25-123-15,0-1-67 0,24 2-68 16,-24 23-40-16,0-50 31 0,0 25-7 0,25-24-47 16,-25 0-50-16,0 0-88 0,0 0-517 15,0-1 177-15,0-24-102 0,0 0-190 16,0 0-132-16,25 0-68 0,-25 0-844 16,0 0 1323-16</inkml:trace>
  <inkml:trace contextRef="#ctx0" brushRef="#br1" timeOffset="99886.9141">12577 9898 1999 0,'0'0'103'0,"-26"-25"80"0,26 25 77 15,0-26 29-15,0 26 36 0,0-24 341 16,0 24-347-16,0-24-71 0,0 24-61 15,0-25-55-15,26 25 23 0,-1-25-110 16,-25 25 0-16,25 0-13 0,-25-25-26 16,25 25 36-16,24-25-30 0,-24 25-7 15,0 0-19-15,-1 0 14 0,-24 0 0 0,25 0-42 16,24 0 25-16,-24 0 44 0,-25 0 87 16,25 50-48-16,-25-25 33 0,25 24 59 15,-25-25-48-15,0 2-13 16,0-1-11-16,0-1-7 0,0 2-30 15,-25 23 16-15,0 1-46 0,25-25-4 0,-25-1-11 16,0-24 2-16,1 51 6 0,24-27-1 16,0-24-22-16,0 24-9 0,-25-24-15 15,25 0-36-15,0 0-90 0,0 26 99 16,0-26 2-16,0 0-72 0,0 0 123 16,0 0-65-16,0 0 186 0,25 0-116 0,-25 0 31 15,0 0 19-15,0 0 3 16,24 0 213-16,1 0-104 0,0 24-14 0,-25-24 27 15,25 25 5-15,0-1 137 0,-25 1-204 16,25 0-37-16,-25-25-33 0,24 25-12 16,-24 0-16-16,25-1-32 0,-25-24-49 15,25 26-87-15,-25-26-139 0,0 24-165 16,0-24-819-16,0 0 502 0,0 0-109 16,0-24-43-16,25 24 7 0</inkml:trace>
  <inkml:trace contextRef="#ctx0" brushRef="#br1" timeOffset="100382.9157">13172 10121 2136 0,'0'0'126'15,"0"0"86"-15,0 0 627 0,0 0-347 0,0 0-4 16,0 0-110-16,0 0-39 0,0 0-123 15,0 0 49-15,0 0-155 0,0 0-103 16,0 0 23-16,0 0-18 0,0 0 27 16,0 0-47-16,0 0 6 0,0 0-25 0,0 0-9 15,0 0-4-15,25-25-46 16,-25 25 37-16,25 0 16 0,-25 0 2 0,24 0 13 16,1 0 6-16,-25 0 12 0,0 0 0 15,25 0 6-15,-25 25-4 16,0-25 21-16,25 0 21 0,-25 26-2 0,0-2 14 15,0 0 7-15,0-24 80 0,0 50-17 16,0-25-61-16,-25-1-91 0,25 1 34 16,-25 0 10-16,25 0 12 0,-25 24-42 15,1-23 11-15,24-2-33 0,-25-24 21 16,25 25-28-16,-25 0-111 0,0-25 58 0,25 0 1 16,0 0-10-16,-25 0-6 0,25 0-3 15,0 0-163-15,0-25 131 16,0 25 7-16,0 0 52 0,0 0 33 0,25 0 41 15,-25-25 148-15,25 25-52 0,-25 0-15 16,25 0 25-16,0 0-12 0,-1 0 69 16,1 0-141-16,0 25-5 0,0-25-18 15,0 25-50-15,-1-25-135 0,1 0-826 16,-25 25 205-16,25-25-176 0,-25 0 150 16,0 0 168-16</inkml:trace>
  <inkml:trace contextRef="#ctx0" brushRef="#br1" timeOffset="101129.5324">13271 9353 1817 0,'0'0'56'15,"0"0"81"-15,0 0 70 0,0 0 78 0,0 0 480 16,0 0-302-16,0 0 29 15,0 0-123-15,0 24-24 0,0 25 75 16,0-23-258-16,0-2-34 0,0 1-79 0,25 0 15 16,-25-1-3-16,0 26-90 0,0-26-152 15,0-24-70-15,0 26-217 0,0-1-290 16,-25-25-1382-16,25 24 1163 0,0-24 324 16</inkml:trace>
  <inkml:trace contextRef="#ctx0" brushRef="#br1" timeOffset="102607.9017">11982 9203 864 0,'0'0'62'0,"0"0"213"16,0 0 119 0,0 0-80-16,-25 0-193 0,25 0-2 0,0 0-21 15,0-25 32-15,0 25-2 0,0 0 165 16,0 0-141-16,0 0 23 0,0 0 25 15,0 0 48-15,0 0 39 0,0 0 244 16,0 0-303-16,0 0-53 0,0 0-10 16,0 0-20-16,0 0 196 15,0 0-261-15,0 0 77 0,0 0-93 16,0 0 56-16,0 0-1 0,25 0-3 16,0 0 30-16,-1 0-130 0,1-24-16 0,0 24-7 15,0 0 1-15,0 0-28 0,49-50-75 16,-49 26 27-16,25 24-26 0,-1-26-26 15,-24 1-4-15,73-23-67 0,-48 22 158 16,-1 26 1-16,2-24-5 0,-1-1 22 16,-25 0-2-16,24 0 31 0,-24 25 0 15,-25-25 11-15,0 25-5 0,24 0-1 16,-24 0 7-16,0 0-1 0,0 0 17 16,0 0-16-16,0 0 27 0,0 0-32 15,0 0-23-15,0 0 36 16,0 0 4-16,0 0 34 0,0 0-88 0,0 0 100 15,0 0-33-15,0 0 92 0,0 0-89 16,0 0 1-16,0 0 7 0,0 0 27 0,-24 0-28 16,24 0-2-16,0 0-15 0,0 25-30 15,0-25 25-15,0 0 35 0,0 0 66 16,0 0-14-16,0 25 27 0,0-25-29 16,0 25 109-16,0 0-109 0,0-1-7 15,0-24-11-15,0 26 1 0,0 22 38 16,24-48-74-16,-24 25-23 0,0 1-22 15,25-26 49-15,-25 24-53 0,24 0-9 16,-24-24-15-16,0 26 14 0,25-26 2 16,-25 0 24-16,0 0-54 0,0 0 3 0,0 0-31 15,0 24-35-15,0-24 65 16,0 0-13-16,0 0-119 16,0 0 109-16,0 0 5 0,0 0-49 15,0 0 62-15,0 0 9 0,0 0 5 16,-25 0-29-16,25 0-57 15,-24 0 68-15,-1 25-2 0,1-25 37 16,24 0-21-16,-25 0 67 0,25 0-48 16,0 0-1-16,-25 0-18 0,25 0 27 15,0 0-1-15,0 0 8 0,0 0 5 16,0 0 14-16,0 0-25 0,0 0-24 16,0 0 6-16,50-25-3 0,-26 25-63 15,1-24 1-15,-1 24-33 0,51-26 6 16,-25 26 78-16,-26 0 55 0,26-24-25 15,-25 24-24-15,49 0-85 0,-74 0-13 16,25-24-15-16,-25 24-23 0,0 0-21 16,0 0-61-16,0 0-753 0,-50 0 275 15,26 0-181-15,24 24 71 0,-25-24 36 16</inkml:trace>
  <inkml:trace contextRef="#ctx0" brushRef="#br1" timeOffset="102944.6116">12701 9402 1707 0,'0'0'242'0,"0"0"-19"0,0 0 119 0,0 0-16 15,0 0 61-15,0 0 5 0,25 0 260 16,0 0-395-16,-25 0-93 0,24 0-80 16,1 0-43-16,24 0-85 0,-24 0 50 15,0-25-102-15,25 25-670 16,-50 0 401-16,24 0-32 0,-24 0-30 15,0 0-93-15,0 0-529 0,0 0 538 16,-24 0 170-16</inkml:trace>
  <inkml:trace contextRef="#ctx0" brushRef="#br1" timeOffset="103118.8879">12800 9501 2885 0,'24'0'105'0,"1"0"306"0,0-25-179 16,0 25-110-16,-25 0-88 0,25 0-87 15,0 0-176-15,-1 0-735 0,-24-24 160 0,25 24 80 16,-25 0 154-16</inkml:trace>
  <inkml:trace contextRef="#ctx0" brushRef="#br1" timeOffset="104183.5527">12627 9278 709 0,'0'0'63'16,"0"-26"45"-16,0 26 47 0,0 0 14 15,0 0-18-15,0 0 168 16,0 0-141-16,0 0-66 0,0 0 1 15,0 0 28-15,0 0 16 0,0 0 22 16,-25 0 228-16,25 0-146 0,0 0 30 16,0 0 3-16,0 0 27 0,0 0-142 0,25 0-46 15,-25 0-122-15,25 0-14 16,-25 0-34-16,25 0 4 0,24-24-141 0,-24-1 108 16,-25 25 32-16,24 0 15 15,1 0-18-15,-1-25-29 0,1 25-122 16,-25 0 68-16,0 0-64 0,0 0-100 0,-49 25-232 15,24-25-234-15,-24 25-662 0</inkml:trace>
  <inkml:trace contextRef="#ctx0" brushRef="#br1" timeOffset="105448.8849">12007 11238 1256 0,'0'0'112'16,"0"0"33"-16,0 0 58 0,0 0 245 0,24 0-209 15,-24 0 1-15,25 0-17 0,0 0 16 16,0 0 147-16,0 0-164 0,24 0 0 16,-24 0 23-16,25 0 36 0,-1 0-53 15,50 0 80-15,-50 0-185 0,26 0-70 16,-25 0-12-16,0 0-18 0,74 0-12 15,-75 0 7-15,0 0 1 0,1 0-12 16,0 0 11-16,24 0 6 0,50 0 31 16,-49 0-9-16,-1 0-3 0,0-26 27 0,26 26-59 15,73 0 107-15,-98-24-84 16,24 24 51-16,0 0-38 0,-24 0-42 0,24-25 39 16,50 25 37-16,-50 0-8 0,-24 0-71 15,-1 0 6-15,1-24-2 0,-26 24-10 16,75 0 48-16,-49 0-44 0,-27 0-7 15,2 0-10-15,0 0 6 0,50 0 17 16,-50 0-19-16,-25 0 18 0,24 24-6 16,-25-24 1-16,1 0 5 0,49 0 47 15,-74 0 5-15,25 0 5 0,0 25 1 0,-25-25-46 16,25 0 15-16,-1 0-32 16,-24 0 17-16,0 0-17 0,0 0 34 0,0 0-21 15,0 0-61-15,0 0 25 0,-24 0-16 16,24 0-59-16,0 0-11 0,0 0-576 15,0 0 46-15,0 0-271 0,0 0-257 16,0 0-21-16,0 0 329 0</inkml:trace>
  <inkml:trace contextRef="#ctx0" brushRef="#br1" timeOffset="106231.9074">15256 10667 1746 0,'0'0'84'0,"0"0"368"0,0 0-81 0,0 0 65 16,0 25 57-16,0-25-4 0,0 25-11 16,0 0 209-16,0 0-393 0,0-2-21 15,0 3 21-15,0-2 34 0,0 50 264 16,0-23-351-16,24-2-17 0,-24 1-22 16,25 0 4-16,-25 24-53 0,0 50-12 15,25-50-134-15,-25-24-7 0,25-1 0 16,-25 1 0-16,25 50 0 0,-25-100 0 15,24 24 0-15,-24 1-3 0,0 1-39 16,0-2-118-16,0-24-471 0,0 0 119 0,0 24-84 16,-24-24-144-16,24 0-274 0,-25-24-1344 15,0 24 1324-15,25-24 360 0</inkml:trace>
  <inkml:trace contextRef="#ctx0" brushRef="#br1" timeOffset="107117.8974">15355 11461 1781 0,'0'0'177'0,"-25"0"81"16,25 0 359-16,0 0-291 0,-25-25 44 15,25 25-12-15,0 0 38 0,0 0-35 16,0 0 119-16,0 0-285 0,0 0-15 16,0 0 16-16,25 0 48 0,-25 0 221 15,0 0-247-15,25 0-19 0,-25 0-10 16,25 25-1-16,-25-25-20 0,49 0-4 16,-24 24-123-16,25 1-24 0,-24-25 14 15,22 25-26-15,51 0-7 0,-74-25 32 16,25 25-41-16,0-25 4 0,-26 24-4 15,1-24-30-15,50 26-37 16,-51-26 48-16,1 0-28 0,-25 0 47 16,0 0 15-16,0 0-6 0,0 0-3 15,0 0-12-15,0 0 6 0,-25 0-2 16,1-26 17-16,24 26-2 0,0-24-7 16,0 24 3-16,-25 0-11 15,0-25-15-15,0 0-14 16,25 25-8-16,0-25 20 0,0 25-6 15,-25-25-12-15,25 25 28 0,0-24 9 16,-24 24 6-16,24 0 2 0,0-25 2 0,0 25 2 16,0 0 1-16,0-25-3 0,0 25 15 15,0 0 3-15,-25 0 36 0,25 0-28 16,0 0-5-16,0 0 11 0,0 0 21 16,0 25 10-16,0 0 60 0,25 24-64 15,24-24-73 1,-49 0 20-16,25-25 9 0,0 25 17 15,24-25-61-15,-24 0 23 0,0 24-44 16,-25-24-4-16,25 0 3 0,0 0-19 16,0 0 22-16,-25 0 34 0,0 0-4 15,0 0 19-15,0 0 0 0,0 26-4 16,0-26-3-16,-25 0 5 0,25 0 5 16,-25 24 9-16,0-24-12 0,-25 25 18 0,50 1 2 15,-24-26 15-15,-1 0 0 0,25 24 0 16,-25-24 11-16,0 0-48 0,25 24-11 15,0-24-34-15,0 0 21 0,0 0-1 16,0 0-47-16,0-24-53 0,25 24-72 16,-25-24-98-16,25-2-109 0,0 1-474 15,-25 1 335-15,24 24-136 0,-24-26-239 0,0 26-159 16,0-24 130-16</inkml:trace>
  <inkml:trace contextRef="#ctx0" brushRef="#br1" timeOffset="107890.8444">15256 10940 690 0,'0'0'72'16,"0"0"98"-16,0 0 69 0,0 0 107 15,0 0-23-15,0 0 373 0,0 0-314 16,0 0 69-16,0 0 20 0,0 0 28 16,0 0 296-16,0 0-454 0,0 0-35 0,0 0 58 15,24-26-7-15,1 26-74 0,25-24 49 16,-25-1-238-16,-1 0-72 0,26 1-5 15,0-2-27-15,49-47-30 0,-25 23 35 16,-24 26-1-16,124-76-83 16,-149 75 66-16,-1 25-7 0,1 0-12 15,-25-25-37-15,25 25-213 0,-25 0 61 16,-74 50-941-16,49-50 395 16,0 25-161-16,0-1-245 0,0 1 67 15</inkml:trace>
  <inkml:trace contextRef="#ctx0" brushRef="#br1" timeOffset="109763.1531">16099 11710 669 0,'0'0'38'0,"0"0"38"15,0-26 40-15,0 26 46 0,0 0 140 16,0 0-151-16,0 0 14 0,0 0-8 16,0 0-33-16,0 0 19 0,0 0 137 15,0 0-106-15,0 0 2 0,0 0 21 0,0 0 8 16,0 0 344-16,0-25-284 0,0 25 15 16,0 0-72-16,0 0 35 15,0 0-63-15,0 0 16 0,0 0-139 0,0 0-11 16,0 0 84-16,0 0-76 0,0 0 159 15,0 0-101-15,0 25 93 0,0-25 18 16,0 26 16-16,0-2-13 0,0 25 134 16,0-23-205-16,0-2-22 0,25 26 1 15,-25-26 1-15,25 76 84 0,-25-51-127 0,0 0-18 16,25 26 29-16,-25-25-8 16,25 25-16-16,-25 49-28 0,24-75-51 15,-24 25 0-15,0-24 0 0,0-1 0 0,25 75 0 16,-25-74 0-16,0-25 0 15,0 25 0-15,25-1 0 0,-25 0 0 0,0-23 0 16,0 48 0-16,0-49 0 0,25-1 0 16,-25-24 0-16,0 25 0 0,0-25 0 15,0 0 0-15,0 25 0 0,0-25 0 16,0 0 0-16,0 0 0 16,0 0 0-16,0 0 0 0,0 0 0 15,0 0 0-15,0 0 0 0,0 0 0 16,0 0 0-16,0 0 0 15,0 0 0-15,0 0 0 0,0 0 0 0,0 0 0 16,0 0 0-16,0 0 0 16,0 0 0-16,25 0 0 0,0 0 0 15,-1 0 0-15,-24 0 0 0,50 0 0 16,-25 0 0-16,-25 25 0 0,25-25 0 16,24 0 0-16,-24 25 0 0,0-25 0 15,0 24 0-15,24-24 0 0,-49 0 0 16,25 0 0-16,-25 26 0 0,25-26 0 15,-25 0 0-15,0 0 0 0,0 0 0 16,0 0 0-16,0 0 0 0,-25 0 0 16,25 0 0-16,-25 0 0 0,1 0 0 15,-26 0 0-15,0 24 0 0,25-24 0 16,1 0 0-16,-1 0 0 0,0 25 0 16,-25 1 0-16,26-26 0 0,24 0 0 0,-25 24 0 15,25-24 0-15,0 25 0 16,0-25 0-16,0 0 0 0,0 25 0 15,25-25 0-15,-1 0 0 0,-24 0 0 16,50 24 0-16,-50-24 0 0,25 0 0 16,-25 0 0-16,0 26 0 0,25-26 0 0,-25 48 0 15,0-23 0-15,0 1 0 16,0-2 0-16,0 0 0 0,0 26 0 0,0 0 0 16,0-26 0-16,0 2 0 0,0 23 0 15,0-25 0-15,0 51 0 16,0-25 0-16,0 0 0 0,0-26 0 0,0 26 0 15,0 25 0-15,0-1 0 16,0 0 0-16,0-24 0 0,0-25 0 16,0-1 0-16,0 26 0 0,-25-25 0 15,25 25 0-15,0-25 0 0,0-25 0 16,0 24 0-16,0-24 0 0,0 25 0 16,0 0 0-16,0-25 0 0,0 25 0 0,0-25 0 15,0 0 0-15,0 25 0 0,0-25 0 16,0 0 0-16,0 0 0 0,0 0 0 15,0 0 0-15,0 0 0 0,0 0 0 16,0 0 0-16,0 23 0 0,0-23 0 16,0 0 0-16,0 0 0 0,0 0 0 15,0 0 0-15,0 0 0 0,0 26 0 16,0-26 0-16,0 0 0 16,0 0 0-16,0 0 0 0,0 0 0 15,25 26 0-15,-25-26 0 16,0 0 0-16,0 0 0 15,0 0 0-15,0 0 0 16,0 23 0-16,0-23 0 0,0 0 0 16,24 0 0-16,-24 25 0 0,0-25 0 15,0 0-106-15,25 0-136 16,-25 0-180-16,0 0-996 0,0-25 313 0,0 25-287 16,0-23 11-16,0 23 189 0</inkml:trace>
  <inkml:trace contextRef="#ctx0" brushRef="#br1" timeOffset="110445.4263">16918 12998 1863 0,'-24'0'118'15,"24"0"94"-15,0 0 119 0,0 0 154 16,0 0 49-16,0 0 419 0,0-24-563 15,0 24-96-15,0 0 38 0,0 0-18 16,0 0 12-16,0 24 307 0,0-24-372 0,0 26-22 16,24-2-8-16,-24 1-1 0,0 49 117 15,25-24-268-15,-25 0-60 0,25 0-19 16,-25-1 0-16,25 26 0 0,-25-26 0 16,0-23 0-16,0-2 0 0,25 25 0 15,-25-49-38-15,0 50-372 0,0-50-47 16,0 0-167-16,0 24-97 15,0-24-300-15,24 0-26 0,-24 0-1117 0,0-48 1380 16,0 48 240-16</inkml:trace>
  <inkml:trace contextRef="#ctx0" brushRef="#br1" timeOffset="110907.0634">16844 13147 2681 0,'0'0'106'0,"0"-24"446"0,0 24-179 16,0 0-51-16,0 0-67 0,0 0-54 16,0-25-21-16,0 25 44 0,0-25-151 15,25 25-24-15,-25-25-12 0,25 25 28 0,-1-24-85 16,1-2-11-16,50 2-19 16,-75 24 50-16,24-25-6 15,1 25 11-15,0 0 1 0,25 0-11 16,-50 25 5-16,25-1 12 15,-25 2 15-15,0-2 16 0,0 1 7 16,0 0 7-16,0 0-32 0,0 24 65 16,0-24-70-16,0 0 32 0,-25 0-65 0,25 25 23 15,-25-1 38-15,0-23-51 0,25-2 6 16,-25-24-54-16,25 25 13 0,0 0 37 16,-25-25 3-16,25 0-36 0,0 0-22 15,0 0 6-15,0 0-14 0,0 0 5 0,0 0 65 16,25 0 11-16,-25 0 7 15,25 0 25-15,-25 0 21 0,25 0 179 0,0 0-91 16,0 0 5-16,-25 24-7 0,0-24-3 16,24 50 68-16,-24-50-158 0,25 24-52 15,-25 1-20-15,25-25-52 0,-25 26 1 16,25-2-331-16,-25-24 102 0,25 24-153 16,-25-24-150-16,0 0-169 0,23 0-1032 15,-23 0 1053-15,0 0 123 0,25-24 246 16</inkml:trace>
  <inkml:trace contextRef="#ctx0" brushRef="#br1" timeOffset="111172.6684">17415 13297 2244 0,'0'0'177'0,"0"0"125"15,0 24 179-15,-25-24 144 0,25 0-137 16,-26 51 157-16,26-27-453 0,0-24-74 15,0 25 15-15,0 0-22 0,0-1 70 16,0 2-91-16,0-2 31 0,0 0-36 16,0 1-41-16,26 1-17 0,-26 22-25 15,0-48 2-15,25 25 3 0,-25 0-5 0,25-25-22 16,-1 0-75-16,-24 0 9 0,25 0-17 16,-25 0-67-16,25 0-38 0,-25 0-123 15,25-25-669-15,-25 25 392 0,0-25-49 16,25 25 0-16,-25-24 10 0,0 24-444 15</inkml:trace>
  <inkml:trace contextRef="#ctx0" brushRef="#br1" timeOffset="111417.908">17415 13544 2396 0,'0'0'239'0,"0"-24"20"0,0 24 98 15,0 0-33-15,0 0-4 0,25 0-21 16,-25 0-263-16,24 0-58 0,-24 0-35 16,25 0-28-16,-25 0-97 0,25-24-400 15,0 24 151-15,-25 0-81 0,0 0-55 16,25 0-52-16,-25-26 75 0</inkml:trace>
  <inkml:trace contextRef="#ctx0" brushRef="#br1" timeOffset="111584.517">17440 13271 2075 0,'0'0'59'0,"24"26"-4"0,26-26-85 16,-25 0-293-16,0 0-177 0,-1 0-43 16,-24 0 79-16</inkml:trace>
  <inkml:trace contextRef="#ctx0" brushRef="#br1" timeOffset="113100.8676">16174 12429 1174 0,'0'0'118'16,"0"0"79"-16,0 0 22 0,-25 0 104 16,25 0-51-16,0 0 301 0,0 0-282 15,0 0 19-15,50 0 2 0,-50 0 1 16,49 24 174-16,-24-24-325 0,0 0-23 16,25 0-20-16,-1 0 4 0,1 0 12 15,74 25 198-15,-50-25-176 0,1 0-17 0,24 0-37 16,-24 0-30-16,24 0-19 0,99 0 7 15,-123 0-82-15,23 0-8 0,2 0-20 16,-25 0-17-16,97-25-131 0,-97 25 66 16,-1 0-11-16,2 0 9 0,-3-24 28 15,-23 24 72-15,49-25 99 0,-74 25-6 0,25 0-53 16,-50 0 11-16,24-25-12 0,-24 25 72 16,0 0-19-16,0 0-26 15,0 0 17-15,0 0-23 0,0 0 8 0,0 0 20 16,0 0-23-16,0 0 5 0,0 0 20 15,0 0-51-15,0 0 68 0,0 0-64 16,0 0 18-16,0 0-26 0,0 0 35 16,0 0 46-16,0 0-60 0,0 0 3 15,0 0 69-15,0 25-33 0,-24-25 58 16,24 25 55-16,-25-25-82 0,25 24 0 16,0-24 1-16,0 25 45 0,0 25 32 15,0-26-59-15,0 26 14 0,0-25 41 0,0 24 36 16,25 26-43-16,-25 49 20 15,0-74-170-15,0 23-10 0,24 27 0 0,-24-26 0 16,0 1 0-16,0 99 0 16,25 0 0-16,-25-76 0 15,25-24 0-15,0 75 0 0,0-98 0 0,-25 23 0 16,25 0 0-16,-25-24 0 0,24 24 0 16,-24-24 0-16,25 23 0 0,0 28 0 15,-25-2 0-15,25-50 0 16,-25 26 0-16,0-27 0 15,0-22 0-15,0 23 0 16,0-24 0-16,0-25 0 0,0 0 0 16,0 0 0-16,0 0 0 0,0 0 0 15,0 0 0-15,0 0 0 0,0 0 0 16,0 0 0-16,0 0 0 0,0 25 0 16,0-25 0-16,0 0 0 0,0 25 0 15,0-25 0-15,0 0 0 16,-25 25 0-16,25-25 0 15,0 0 0-15,0 24 0 0,0-24 0 16,0 26 0-16,0-26 0 16,0 0 0-16,0 24 0 15,0-24 0-15,0 25 0 16,-25-25 0-16,25 25 0 0,0-25 0 0,0 0 0 16,0 0 0-16,0 0 0 15,0 0 0-15,0 0 0 16,0 25 0-16,0-25 0 15,0 0 0-15,0 0 0 0,0 0 0 16,0 25 0-16,0-25 0 16,0 0 0-16,0 0 0 15,0 0 0-15,0 0 0 0,0 25 0 16,0-25 0-16,0 0 0 0,0 0 0 16,0 0 0-16,0 0 0 0,0 24 0 15,0-24 0-15,0 0 0 0,0 0 0 16,0 0 0-16,0 0 0 15,0 0 0-15,0 0 0 0,0 0-33 16,0 0-187-16,0 0-303 16,0 0-223-16,0 0-461 0,0 0-1697 0,0 0 1602 15,0 0 494-15</inkml:trace>
  <inkml:trace contextRef="#ctx0" brushRef="#br1" timeOffset="113944.8992">16472 14686 761 0,'0'0'51'0,"0"0"27"0,0 0 59 15,0 0 23-15,0 0 82 0,0-25 173 16,0 25-151-16,0 0-26 0,0 0 54 15,0 0-6-15,0 0 13 0,0 0 425 16,0 0-333-16,0 0-55 0,0 25-30 0,0-25-25 16,0 25 154-16,0-25-240 15,0 0 28-15,0 23 36 0,24 3 8 16,-24 0 35-16,0 22 232 0,0-23-301 0,25 0-36 16,-25 0-58-16,0 25-46 0,25-1-40 15,-25-24-53-15,0 0 0 16,0 0-38-16,0 0-110 0,25-25-153 0,-25 24-946 15,0-24 251-15,0 0-243 0,0 0-108 16,0-24 37-16</inkml:trace>
  <inkml:trace contextRef="#ctx0" brushRef="#br1" timeOffset="117841.9019">15851 9005 512 0,'0'-24'14'16,"0"24"107"-16,0 0-33 15,0-26 22-15,0 26 38 0,0 0 39 16,0 0 159-16,0 0-184 0,0 0-17 16,-25 0-10-16,25-24 12 0,0 24 142 15,0 0-147-15,0 0 31 0,0 0 27 16,0-25 62-16,0 25 51 0,0-25 322 15,0 25-356-15,0 0-58 0,0-25-58 0,0 25 21 16,0 0-62-16,0 0 127 0,0 0-116 16,0 0 16-16,0 0 20 0,0 0 30 15,0 0 160-15,0 0-203 0,0 0-34 16,0 0 0-16,0 0 8 0,0 0-15 16,0 0 106-16,0 0-92 0,0 0 25 15,0 25 29-15,0-25 12 0,0 25 61 16,0 0-218-16,0-1-24 0,0 26-14 0,0-26 0 15,0 27 0-15,25 23 0 16,-25 24 0-16,25-47 0 16,-25 48 0-16,25-25 0 0,-25-24 0 15,0-26 0-15,0 50 0 16,0-48 0-16,0-26 0 0,0 25 0 0,0-1 0 16,0-24 0-16,0 0 0 15,0 0 0-15,0 0 0 0,0 0 0 16,0 0 0-16,0 0 0 15,0 0 0-15,0 0 0 0,0 0 0 16,0 0 0-16,0 0 0 0,0 0 0 16,0 0 0-16,25 0 0 0,-25 0 0 0,24 0 0 15,-24 0 0-15,25 0 0 16,25 25 0-16,-25-25 0 0,0 0 0 16,-1 0 0-16,-24 0 0 15,25 0 0-15,-25 25 0 16,0-25 0-16,0 0 0 0,0 0 0 15,0 0 0-15,0 0 0 0,0 0 0 16,-25 0 0-16,25 0 0 0,-24 0 0 16,-1 0 0-16,-25 25 0 0,0-25 0 15,26 0 0-15,-1 25 0 16,-25-1 0-16,50-24 0 16,-25 24 0-16,25 2 0 15,0-26 0-15,0 25 0 0,0-25 0 16,25 24 0-16,-25-24 0 0,25 26 0 15,0-26 0-15,-25 0 0 16,0 0 0-16,0 24 0 16,0-24 0-16,0 0 0 0,0 25 0 15,0-25 0-15,0 0 0 0,0 25 0 16,0-25 0-16,0 25 0 0,0 0 0 16,0-1 0-16,0 27 0 0,0-27 0 15,0 0 0-15,0 26 0 16,0-1 0-16,0-49 0 15,0 50 0-15,0-25 0 16,0 0 0-16,25-1 0 0,-25 2 0 16,0-26 0-16,0 0 0 0,0 24 0 0,0-24 0 15,0 0 0-15,0 0 0 0,0 0 0 16,0 0 0-16,0 0 0 16,0 0 0-16,0 0 0 15,0 0 0-15,0 0 0 0,0 0 0 16,0 0 0-16,0 0 0 0,0 0-11 15,0 0-170-15,0 0-164 0,0 0-1618 16,0 0-451-16,0-24 1374 16,0 24 212-16,0 0-401 0</inkml:trace>
  <inkml:trace contextRef="#ctx0" brushRef="#br1" timeOffset="118366.8095">16323 9600 996 0,'0'-24'93'0,"0"24"98"0,0 0 42 16,0 0 96-16,0 0 271 0,0 0-274 16,0 0 16-16,0 0 45 0,0 0 54 15,0 0-36-15,0 0 257 0,0 0-406 16,0 24 34-16,0-24 9 0,0 24 25 16,0 2 246-16,0-1-348 0,25-1-28 15,-25 26 7-15,0-25 19 0,24 24-47 16,-24 26 96-16,0-51-240 0,0 26-20 15,0-25-62-15,0 0 7 0,25 25-151 16,-25-50 5-16,0 24-81 0,0-24-127 0,25 25-152 16,-25-25-82-16,0 0-918 0,0 0 773 15,0 0-117-15,25 0 158 0,-25-25 45 16</inkml:trace>
  <inkml:trace contextRef="#ctx0" brushRef="#br1" timeOffset="118880.8885">16298 9624 2520 0,'0'0'173'0,"0"0"130"0,-25-24 1019 16,25 24-967-16,0 0-86 16,-25 0-84-16,25 0-47 0,0 0-24 0,0 0-83 15,0 0-24-15,0 0-5 0,25 0-1 16,0-24-15-16,-25-2 6 0,25 26-30 15,0-24-8-15,-1 24 59 0,1 0-41 16,0-25-1-16,0 25-13 0,-25 0-18 16,25 0 65-16,-25 0 7 0,24 0 134 15,1 0-70-15,-25 0-43 0,0 25 12 0,0-25-24 16,0 24 28-16,0 26 182 0,0-26-124 16,0 2 3-16,-25-1-10 0,25-1-14 15,0 26 14-15,-24-25-73 0,24 0-15 16,-25-1 3-16,0 0-1 0,25-24-14 15,-25 51 1-15,25-51-39 16,0 0 25-16,-25 24-93 0,25-24 26 16,0 0-98-16,0 0 149 0,0 0-84 0,0 0-5 15,0 0-4-15,0 0 0 0,25 0 29 16,-25 0 64-16,25-24 17 0,-25 24-1 16,25 0 47-16,-25 0 94 0,25 0-47 15,-25 0-4-15,24 0 50 0,-24 0 36 16,0 24 17-16,25 2 198 0,-25-2-215 0,0-24-28 15,0 25-18-15,25 0-14 0,-25 25 42 16,0-50-103-16,25 24-20 0,-25 1-56 16,0-25 6-16,25 26-113 0,-25-2-427 15,25-24 109-15,-25 0-73 0,24 0-215 16,-24 0-114-16,25-24-1266 0,0 24 1317 16,-25-26 243-16</inkml:trace>
  <inkml:trace contextRef="#ctx0" brushRef="#br1" timeOffset="119122.6216">16869 9898 2075 0,'-25'0'97'0,"25"-25"72"0,0 25 77 16,0 0 76-16,0 0-13 0,-25 0 421 15,0 0-367-15,25 0-31 0,-25 0-102 16,25 0-31-16,-24 25 121 0,24-1-173 15,-25 2 28-15,25-26-1 0,0 24-13 16,-25 1 0-16,25 0-63 0,0 0-101 16,0-25-54-16,25 25-73 0,-25-1-101 0,25-24-538 15,24 25 119-15,-49-25-177 0,25 0-250 16,0 0-22-16,-25 0 309 0</inkml:trace>
  <inkml:trace contextRef="#ctx0" brushRef="#br1" timeOffset="119364.4901">16943 9501 2877 0,'0'25'148'16,"0"-1"1"-16,0-24 32 0,0 26-42 16,0-2-32-16,0 0-63 0,0 27-189 15,0-51-138-15,-25 24-170 0,25 1-278 16,0-25-66-16</inkml:trace>
  <inkml:trace contextRef="#ctx0" brushRef="#br1" timeOffset="120630.1034">15876 8856 561 0,'0'0'21'0,"0"0"84"0,0 0-13 16,0 0-4-16,0 0-17 0,0 0 40 15,-25 0-8-15,25 0 126 0,0 0-123 16,0 0-26-16,0 0 19 0,0 0 70 16,0-25 156-16,0 25-158 0,0 0 28 15,0 0 51-15,0 0 80 0,0 0 19 16,0 0 420-16,0 0-435 0,0 0-20 16,0 0-89-16,0 0-5 0,0 0-18 15,0 0 257-15,0 0-241 0,0-25-29 16,25 25-77-16,-25 0-33 0,50-24-35 15,-26 24-36-15,-24-26-3 0,25 26-9 0,0 0 4 16,25-24-31-16,-25-1 19 0,24 25-14 16,-24-25-19-16,0 25 8 0,0-24 0 15,24-2-26-15,-49 2 45 0,25 24-6 16,0 0 13-16,-25-25 23 0,25 25-10 16,-25 0-17-16,0-25 19 0,25 25-3 15,-25 0 8-15,0 0 46 0,0 0-53 16,0 0-2-16,0 0-28 0,0 0 37 15,0 0-2-15,0 0-2 0,0 0 17 16,0 0-15-16,0 0 11 0,0 0-2 16,0 0-13-16,0 0 25 0,0 0 4 15,0 0 16-15,0 25-25 0,0-25 26 16,0 0-9-16,0 25 28 0,24-25-44 0,-24 24 34 16,0-24-8-16,0 26 12 15,0-2 66-15,25 1-65 0,-25-25-7 0,0 25 37 16,25-1-47-16,-25 2 38 0,25-2-33 15,-25 1-33-15,0-25-8 0,25 25-3 16,-25-25-32-16,24 25 21 0,-24-25 8 16,0 0-8-16,0 25 9 0,0-25-5 15,0 0-20-15,0 0 11 0,0 0-24 0,0 0-1 16,0 0-4-16,0 0-8 0,0 0-34 16,0 0 11-16,0 0 24 0,0 0-4 15,0 0-7-15,0 0 2 0,0 0 35 16,0 0 28-16,-24 0-5 0,24 0 1 15,-25 25 1-15,0-25 26 0,0 0-22 16,0 0 2-16,25 24-12 0,-24-24 16 16,-1 26 22-16,0-26-18 0,25 24-2 15,-25-24 9-15,25 0-8 0,0 0-8 16,0 0-5-16,0 0-10 0,25 0-6 16,0-24-28-16,0 24-26 0,24-26-157 15,26 2-52-15,-1-1 78 16,-49 0 185-16,25 25 15 0,-26 0 16 15,1-25 34-15,0 25-45 0,25 0-13 0,-26-25-17 16,-24 25 14-16,0 0-4 0,0 0-60 16,-24 0-283-16,24 0 28 0,-50 25-160 15,25-25-120-15,0 25-105 0,1-25-37 16,-26 0-660-16,25 25 851 0,0-25 169 16</inkml:trace>
  <inkml:trace contextRef="#ctx0" brushRef="#br1" timeOffset="120894.5416">16496 9128 1861 0,'0'0'87'16,"0"0"382"-16,0 0-48 0,0 0 108 15,0 0 30-15,0 0-11 0,0 0-122 0,25 0-37 16,0 0-331-16,-25 0-33 16,25 0-19-16,0 0-44 0,0-24 4 15,-1 24-39-15,-24 0-18 0,25-24-173 16,0 24-153-16,-25 0-119 0,0 0-672 16,25 0 589-16,-25 0 72 0,0 0 28 0,0 0 28 15</inkml:trace>
  <inkml:trace contextRef="#ctx0" brushRef="#br1" timeOffset="121030.9811">16521 9203 2377 0,'0'0'93'0,"25"0"91"0,0 0 56 16,0 0-74-16,0 0-54 0,49-25-635 15,-49 25-146-15,0 0-117 0,-1 0 172 16</inkml:trace>
  <inkml:trace contextRef="#ctx0" brushRef="#br1" timeOffset="122610.8681">16000 10394 881 0,'0'0'81'0,"-25"0"61"0,25 0 90 0,0 0 33 16,0 0 203-16,0 0-279 0,0 0-4 16,0 0 15-16,0 0 8 0,0-25 13 15,0 25 266-15,0 0-236 0,0 0 29 16,0 0 7-16,0 0 20 0,0 0 153 16,0 0-297-16,0 0-2 0,0 25 47 15,0-25 10-15,0 0-43 0,25 0 90 16,-25 0-203-16,0 24 0 0,25-24-24 15,-25 0-16-15,25 0-12 0,0 0-8 16,-25 0-2-16,24 26 2 0,1-26-1 0,0 0 1 16,25 0-31-16,-26 0-6 0,1 0-8 15,0 0-10-15,25 0-27 0,24 0-5 16,-49 0 52-16,25 0 78 0,-1 0-65 16,1 0 39-16,0 0-39 0,49-26-56 15,-25 2 18-15,-24 24 15 0,24 0-24 16,1 0 6-16,74-25-26 0,-75 0 60 15,1 25-18-15,-2 0 8 0,3 0-6 16,72 0-41-16,-25-25 54 16,-48 25 77-16,49 0-38 0,-73 0-8 15,-3 0-37-15,2 0 24 0,0 0 20 16,24 0 46-16,-49 0-14 0,-25-25-10 16,25 25 20-16,-25 0-13 0,24 0 19 0,-24 0-69 15,0 0 36-15,0 0 5 0,0 0-22 16,0 0 83-16,0 0-87 0,0 0-2 15,-24 0-62-15,24 0 23 0,0 0-31 16,0 0-245-16,0 0 59 0,0 0-112 16,0 0-159-16,0 0-137 0,0 0-113 15,0 0-858-15,24 0 1005 0,-24 0 219 0</inkml:trace>
  <inkml:trace contextRef="#ctx0" brushRef="#br1" timeOffset="124070.8829">18307 10245 612 0,'0'0'63'0,"0"0"34"0,-25 0 55 0,25 0 41 15,0 0 2-15,0 0 130 16,0 0-168-16,0 0 8 0,0 0 43 0,0 0 37 16,0 0 46-16,0 0 373 0,0 0-292 15,-25 0-52-15,25 0-36 0,0 0 23 16,0 0-70-16,0 0 132 0,0 0-220 16,0 0 18-16,0 0 6 0,0 0 71 15,25 0 77-15,0 25-218 0,0-25-41 16,-25 0-38-16,25 0 0 0,49 0-8 15,-24 24-16-15,-1-24-5 0,26 0 31 16,-1 0 24-16,1 25 2 0,74 0 61 16,-50-25-118-16,0 0 2 0,-24 25-31 15,24 0 30-15,25-25 1 0,75 24-18 16,-100-24 3-16,0 26-8 0,25-26-4 16,-25 0 4-16,99 24-25 0,-99-24 49 15,2 0 12-15,-3 0-13 0,-24 0 8 0,75 0 1 16,-74 0 36-16,-26-24-39 0,1 24 8 15,0 0-1-15,-26-26 7 0,26 26 22 16,-25 0-8-16,-25 0-7 0,0-24 2 16,25 24-1-16,-25 0-13 0,0 0-10 15,0 0 7-15,0 0-4 0,0 0-2 16,0 0 3-16,0 0-13 0,0 0 14 0,0 0-22 16,0 0 12-16,0 0 9 15,24 0 18-15,-24 0-12 0,25 0-8 0,-25 0 17 16,25 0 11-16,-25 0 7 0,25 0 86 15,-25 0-115-15,25 0-32 0,-25 0-23 16,25 0 42-16,24-25 38 0,-49 25-32 16,25 0-6-16,0 0 0 0,0-25 15 15,-1 25-13-15,26 0 16 0,-50 0-15 16,25 0 33-16,-25 0 11 0,25 0-4 16,-25 0 22-16,0 0-55 0,0 0-7 15,0 0-7-15,0 0-12 0,0 0-32 16,0-25-250-16,0 25-39 0,0 0-124 15,0 0-149-15,0 0-228 0,0 0-1304 16,0 0 1061-16,0 0 302 0</inkml:trace>
  <inkml:trace contextRef="#ctx0" brushRef="#br1" timeOffset="126459.4524">21532 10319 1251 0,'0'0'38'0,"0"0"79"0,0 0 40 0,0 0 71 16,0 0 267-16,0 0-219 16,0 0 15-16,0 0 39 0,0 0 42 0,0 0-8 15,0 0 205-15,0 0-352 0,0 0-25 16,0 0 17-16,0 0-13 0,0 25 154 16,0-25-207-16,0 25 21 0,25-25 9 15,-25 25 17-15,0-25 23 0,0 50 107 16,25-26-182-16,-25 1-30 0,0 25 29 15,0-25 14-15,25 74 157 0,-25-49-166 16,0 23-41-16,0 2-42 0,25-26-6 16,-25 51-25-16,0 49 47 0,0-74-57 0,0 24 0 15,0-25-18-15,0 0 0 0,24 76 0 16,-24-101 0-16,0 1 0 0,0 25 0 16,0-26 0-16,0 0 0 0,0 25 0 15,0-48 0-15,0-2 0 0,0 1 0 16,0-1 0-16,0 26 0 0,0-50 0 15,0 0 0-15,0 25 0 0,0-25 0 16,0 0 0-16,0 0 0 0,0 0 0 16,0 0 0-16,0 0 0 0,0 0 0 15,0 0 0-15,0 0 0 0,0 0 0 16,0 0 0-16,0 0 0 0,0 0 0 16,0 0 0-16,0 0 0 0,0 0 0 15,0 0 0-15,0 0 0 0,0 0 0 16,25 0 0-16,-25 0 0 0,25 0 0 0,0 0 0 15,0 0 0-15,49 25 0 0,-49-25 0 16,0 25 0-16,24-25 0 0,-24 0 0 16,50 0 0-16,-51 25 0 0,1-25 0 15,0 0 0-15,0 0 0 0,-25 24 0 16,25-24 0-16,-25 0 0 0,0 0 0 16,0 0 0-16,-50 25 0 0,25-25 0 15,0 0 0-15,-24 0 0 0,24 26 0 16,0-26 0-16,-24 0 0 0,-26 24 0 0,26-24 0 15,24 25 0-15,-25-25 0 0,25 25 0 16,-24 0 0-16,24-25 0 0,25 25 0 16,-25-25 0-16,25 24 0 0,0-24 0 15,0 25 0-15,25-25 0 0,-25 0 0 16,49 0 0-16,-49 0 0 0,50 25 0 16,-50-25 0-16,25 0 0 0,0 0 0 15,-25 0 0-15,0 0 0 0,25 0 0 16,-25 0 0-16,0 0 0 0,0 25 0 15,0-25 0-15,0 24 0 0,0-24 0 16,0 24 0-16,0-24 0 0,0 26 0 0,0-26 0 16,0 25 0-16,0-1 0 0,24-24 0 15,-24 25 0-15,0 0 0 16,25 25 0-16,-25-26 0 0,25 2 0 0,-25-2 0 16,0 26 0-16,25-25 0 0,-25 73 0 15,25-48 0-15,-25-25 0 0,0 25 0 16,24-1 0-16,-24 50 0 0,25-49 0 15,-25 1 0-15,25-2 0 0,-25 0 0 16,25 1 0-16,-25 25 0 0,25-27 0 16,-25 2 0-16,24-25 0 0,-24 24 0 15,0 26 0-15,0-51 0 0,0 26 0 16,0-25 0-16,0 25 0 0,0-25 0 0,0 24 0 16,0 1 0-16,0-25 0 15,0 0 0-15,0 0 0 0,0 24 0 0,25-24 0 16,-25 0 0-16,0-25 0 0,0 25 0 15,25 23 0-15,-25-48 0 0,0 26 0 16,0-1 0-16,0-25 0 0,0 24 0 16,0 2 0-16,0-2 0 0,0-24 0 15,0 25 0-15,0-25 0 0,0 25 0 16,0 0 0-16,0-25 0 16,0 0 0-16,0 25 0 0,0-25 0 15,0 0 0-15,0 0-4 0,0 24 3 16,0-24-10-16,0 25 15 0,0-25-4 0,0 25 0 15,0-25 12-15,0 25-12 0,0-25 0 16,0 25 0-16,0-25 0 0,0 23 0 16,0-23-34-16,0 0 17 0,0 26 5 15,0-26 44-15,0 0-52 0,0 26-4 16,0-26 25-16,0 0-2 0,0 23 5 16,0-23-19-16,0 0-5 0,0 25 24 15,0-25 43-15,0 0-48 0,0 25-2 16,0-25 7-16,0 25-32 0,0-25-8 15,0 0-34-15,0 0-12 0,0 0-9 0,0 0 26 16,0 25 10-16,25-25 35 0,-25 0 15 16,0 0 4-16,0 24-4 0,0-24 23 15,0 26-4-15,0-26-13 0,0 0 5 16,0 0-1-16,0 24-39 0,0-24 67 16,0 0-31-16,0 25 22 0,0-25-56 15,0 0 0-15,0 0-40 0,0 0 41 16,0 25-8-16,0-25 30 15,0 0 16-15,25 0-17 0,-25 25 11 16,0-25 3-16,0 25 1 0,0-25-6 0,0 0 7 16,0 25-10-16,0-25 6 15,0 0-16-15,0 24-6 0,0-24-16 16,0 0-18-16,0 0-8 0,0 26-93 0,0-26 86 16,0 0 21-16,0 0 24 0,0 0 15 15,0 0 17-15,0 0-27 0,0 24 15 16,0-24 3-16,0 0-2 0,0 0-3 15,0 0-14-15,0 25 20 0,0-25 2 16,0 0-8-16,0 0-11 0,0 0 4 16,0 0-71-16,0 0 56 0,0 0 12 15,0 0 17-15,0 0-6 0,0 0-12 16,0 0 12-16,0 0-16 0,0 0-28 16,0 0 42-16,0 0-1 0,0 0 93 0,0 0-83 15,0 0-2-15,0 0-2 0,-25 0-33 16,25 0 33-16,0 0-3 15,0 0-22-15,0 0-28 0,0 0-28 0,0 0-26 16,-25 0-91-16,25 0 134 0,-25 0 30 16,25 0 12-16,0 0 11 0,-25 0 13 15,25 0-15-15,-24 0 18 0,24 0-52 16,-25 0 56-16,25 0 19 0,-25 0 31 16,0 0-59-16,25 0-11 0,-25 0-30 15,25 0-44-15,-49 0-81 0,49 0 52 16,-25 0 14-16,25 0-60 0,-25 0 92 15,25 0 19-15,-49 0 4 0,49 0 36 0,-25 0 23 16,0 0-11-16,0 0 15 0,-25 0 2 16,26 25 10-16,-1-25-28 0,-25 0-22 15,25 24 4-15,1-24-35 16,-1 0-28-16,-25 0-147 0,25 0 94 16,25 0 21-16,-25 0 31 0,1 0-24 15,-1 0 111-15,0 0 133 0,0 0 55 16,25 0-148-16,-25 0-22 0,25 0-11 15,-24 0-93-15,24 0-45 0,0 0-212 16,0 0-220-16,0 0-372 0,0 0-180 16,24-24-456-16</inkml:trace>
  <inkml:trace contextRef="#ctx0" brushRef="#br1" timeOffset="127179.163">22500 11858 1054 0,'0'0'119'16,"0"-25"81"-16,0 25 90 0,0 0 81 15,0 0 464-15,0 0-351 0,0 0 18 16,0 0-25-16,0 0-70 0,25 0 232 15,-25 0-362-15,0 25 22 0,0-25-4 16,0 25-9-16,24-1-45 0,-24 50 139 16,0-48-215-16,25 23-3 0,-25 0-24 0,0 1-6 15,24 49 11-15,-24-48-114 0,0-2-32 16,0 1-13-16,0-1-55 0,25-24-31 16,-25 49-285-16,0-74 81 0,0 24-147 15,0 2-85-15,25-26-150 0,-25 25-959 16,0-25 680-16,0 0 34 0,0 0 169 15,0-25 139-15</inkml:trace>
  <inkml:trace contextRef="#ctx0" brushRef="#br1" timeOffset="127659.0127">22475 11933 2767 0,'0'-26'94'15,"0"26"380"-15,0 0 10 0,-24 0-72 16,24 0-52-16,0-24-21 0,0 24-208 16,0 0 59-16,0 0-207 0,0-25 40 15,0 25-29-15,24 0 6 0,1-25 26 16,-25 25-41-16,25 0-13 0,-1-24-13 16,1 24 9-16,-1 0-44 15,26 0 43-15,0 0 61 0,-50 24-16 16,25-24 19-16,0 25-7 0,-25 0-17 0,25-1 39 15,-25 26 32-15,0 0-89 0,0-26 55 16,0 25 14-16,0-24 19 0,-25 50 52 16,0-50-94-16,0 24-14 0,0-24 63 15,0 1-10-15,25-2-6 0,-50 1 39 16,26 0-102-16,24-25-8 0,0 25-6 16,0-25-19-16,-25 25-108 0,25-25 31 15,0 0-12-15,0 0 23 0,25 0-19 16,-25 0 53-16,49 0 23 0,-24 0 67 15,-25 0-20-15,25 0 64 0,0 0-50 16,25 24 324-16,-50-24-170 0,25 25 87 0,0-25-95 16,-25 25-32-16,25 0 16 0,0 49 140 15,-1-49-237-15,-24-1-71 16,0 1-52-16,24 0-55 0,-24-25-196 16,0 25-71-16,25 0-702 0,0-25 347 15,-25 0-126-15,0 0-186 0,25 0 39 16</inkml:trace>
  <inkml:trace contextRef="#ctx0" brushRef="#br1" timeOffset="127992.6179">23120 12379 2917 0,'0'0'157'0,"0"0"132"0,0 0 159 0,0-25 137 16,0 25-12-16,0 0 528 0,-25 0-667 15,25 0-81-15,0 0-111 0,0 0-18 16,0 25-36-16,0 25 101 0,0-50-172 16,0 24-6-16,0 1-32 0,0 25-20 15,-25-2-34-15,25-22-25 0,0 23 0 0,-25 26 0 16,25-50 0-16,0-1 0 16,0-24 0-16,0 26 0 15,0-26 0-15,25 24 0 0,-25-24 0 16,25 0 0-16,0 0 0 0,-1 0-26 15,26-24 25-15,-25 24-1 0,0 0 28 16,0 0-42-16,74 0-362 16,-99 0 85-16,25 0-108 0,-1 24-183 15,-24-24-1153-15,0 0 465 0,0 25-68 16,0-25 250-16</inkml:trace>
  <inkml:trace contextRef="#ctx0" brushRef="#br1" timeOffset="129328.8731">12403 14760 927 0,'0'0'108'0,"0"0"94"0,0 0 76 15,0 0-15-15,0 0 241 0,0 0-282 0,0 0 45 16,0 0 8-16,0 0 81 0,0 0 52 15,0 0 442-15,0 0-561 0,0 0-66 16,0 0-140-16,0 26 62 0,0-3 29 16,0 2 229-16,0-25-231 0,0 25-12 15,0 0-17-15,0 0-28 0,0 25 80 16,0-26-184-16,0 1-25 16,0 0 2-16,0-25-33 0,0 25-37 15,0-25-97-15,0 0-390 0,0 0 241 16,0 0-29-16,0 25-64 0,0-25-86 15,0 0-88-15,-24 25-534 0,24-1 454 16,0-24 154-16,0 0-43 0,0 26 108 0</inkml:trace>
  <inkml:trace contextRef="#ctx0" brushRef="#br1" timeOffset="130477.8921">12477 15083 816 0,'0'0'-48'0,"0"0"125"0,0 0 62 15,0 0 616-15,0 0-558 16,0 0-13-16,0 0-3 0,0 0-48 15,0 0 279-15,0 0-205 0,0 0 52 16,0 0-20-16,0 0 82 0,0 0 346 0,0 0-360 16,0 0-51-16,0 0-50 0,0 0 8 15,0 0 55-15,0 25 288 16,0-25-292-16,0 24-23 0,0-24 1 0,0 26 5 16,0 23 242-16,0-24-310 0,25-1-58 15,-25 2-69-15,0-3-53 0,0 2 0 16,25 25 0-16,-25-25 0 0,24-1 0 15,-24 2 0-15,0-1 0 0,26 24 0 16,-26-24 0-16,0 0 0 0,0-25 0 16,0 25 0-16,0-25 0 0,25 0 0 15,-25 24 0-15,0-24 0 0,0 0 0 0,0 0 0 16,0 0 0-16,0 0 0 0,0 0 0 16,0 0 0-16,0 0 0 0,0 0 0 15,0 0 0-15,0 0 0 16,0 0 0-16,0 0 0 0,0 0 0 0,0 0 0 15,0 0 0-15,0 0 0 0,0 0 0 16,0 0 0-16,0 0 0 0,0 0-18 16,-25 0-21-16,25 0-23 0,-26 0-10 15,26 0 17-15,-49 0 4 0,49 0 55 16,-25 0-15-16,0 0 15 0,0 0 3 16,1 0-4-16,-25 0 80 0,49 0-68 15,-25 0 12-15,0 0 18 0,25 0-28 16,-24 0 70-16,24 0-71 0,0 0-16 15,0 0 0-15,0 0 0 0,24 0 0 0,1 0 0 16,25 0 0-16,-26 0 0 0,25 0 0 16,1 0 0-16,50 0 0 0,-50 0-10 15,-1 0 10-15,1 26 0 0,23-26 0 16,-48 0 10-16,50 0-10 0,-26 0 0 16,-49 24 0-16,25-24 0 0,-25 25 0 15,25-25 0-15,-25 0 0 0,0 0 0 16,0 0 0-16,0 0-5 0,0 0-35 15,0 0-152-15,0 0 1 0,0 0-54 16,0 0-83-16,0 0-143 0,0 0-676 16,0 0 352-16,0 0-118 0,0 0-213 0,0 0-36 15,0 0 313-15</inkml:trace>
  <inkml:trace contextRef="#ctx0" brushRef="#br1" timeOffset="130810.9019">12677 15951 2256 0,'0'0'106'16,"0"0"91"-16,0 0 121 0,0 0 74 16,49 0 324-16,-49 0-484 0,25 0-45 15,-1 0-136-15,1 0 4 0,-1 0-36 16,1 0-37-16,0 0 8 0,-25 0-73 16,25 0-51-16,-25 0-9 0,25 0-313 15,-25 0-60-15,0 0-11 16,0 0 257-16,0 0-80 0,0 25-104 0,0-25-18 15,-25 0 50-15,0 24-90 0</inkml:trace>
  <inkml:trace contextRef="#ctx0" brushRef="#br1" timeOffset="130964.6598">12701 16050 2174 0,'0'0'150'16,"25"0"116"-16,-25 0 162 0,49 0 156 0,0 0 325 15,-24 0-651-15,0 0-215 0,0 0-277 16,0 25-192-16,0-25-329 0,-1 25-1314 16,-24-1 1323-16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6T15:14:56.7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17489 12775 3104 0,'0'26'121'0,"0"-2"297"0,0-24-112 15,0 25-48-15,-25 0 13 0,25-25-16 16,0 25-63-16,-24 0-26 0,24-1-172 0,0-24-92 16,0 25-218-16,0-25-270 0,0 24-1347 15,0-24 976-15,0 0 269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6T15:14:29.3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5556 3572 867 0,'-25'25'252'16,"25"-25"71"-16,0 0-166 0,0 24 8 15,0-24-60-15,0 0 99 0,0 0-114 16,0 0 0-16,25 0-5 0,0 0 29 15,0 0 16-15,74 25 199 0,-49-25-181 16,24 25-57-16,-24 0-26 0,24 0-13 16,1 25-17-16,73 49 5 0,-48-49-43 15,-26 23-7-15,25 2-13 0,-24-1-3 16,99 100-49-16,-100-74 52 0,1-1 10 16,-1-1 10-16,0 27 9 0,-24-25-15 15,25 123-12-15,-51-124 12 0,-24 25 13 16,24-25-6-16,-24 25-4 0,0-25 6 0,0 99 31 15,-24-99-7-15,24 2-23 0,-24-27 9 16,24 0 26-16,-25 75 18 0,25-75-59 16,0-24 3-16,0 25-8 0,-25-26 18 15,25 1-49-15,0 24-149 0,0-50 35 16,0 26-21-16,0-26-43 0,-25 2-88 16,25-26-125-16,0 49-487 0,0-49 520 15,0 0 167-15</inkml:trace>
  <inkml:trace contextRef="#ctx0" brushRef="#br0" timeOffset="571.5093">6946 6846 1526 0,'0'0'45'0,"0"0"30"0,-25 25 102 16,25-25-122-16,0 25 3 0,-25-25 17 16,25 0 28-16,0 0 12 0,0 0 119 15,0 0-138-15,0 0-10 0,0 0-46 16,0 0 3-16,0 0 0 0,0-25-18 15,0 25 15-15,0 0-29 16,0 0-7-16,0-25-15 16,0 25 24-16,0-24-5 0,0-1 4 0,0-1-14 15,0 2-4-15,0 0 11 0,0-2-3 16,0 2 8-16,-25-25 56 0,25 24-12 16,0 0 14-16,0 25 1 0,0-25-20 0,0 25 40 15,0 0-61-15,0-25-2 0,0 25-1 16,0 0-3-16,0 0 4 0,25 0 14 15,-25 0-36-15,25 0-11 16,-25 25 8-16,0-25-12 0,25 25 19 0,24 0-13 16,-49-25-3-16,25 25-21 0,0-25 23 15,25 24 24-15,-1 1-11 0,-25-25-3 16,1 24 8-16,1-24-11 0,-1 26 25 0,-1-26-22 16,1 24 39-16,0-24 3 15,-25 0 30-15,0 0 19 0,0 0 11 0,0 0-1 16,0 0 99-16,-25 24-152 0,25-24 1 15,-25 0-45-15,1 0 28 16,-1 26-33-16,-1-26-73 0,1 0-100 0,1 0-138 16,0 0-156-16,24 25-285 0,-25-25-928 15</inkml:trace>
  <inkml:trace contextRef="#ctx0" brushRef="#br0" timeOffset="1430.5302">8955 3002 2005 0,'-25'0'54'0,"25"0"57"0,-25 0 40 0,25-25 32 16,0 25-13-16,-24-26 108 0,24 26-157 16,0 0-27-16,0 0-13 0,0 0-11 15,0-24-48-15,49-1 87 0,-24 25-64 16,0-25 12-16,24 25-20 16,26 0-13-16,49 0-12 0,-50 50-12 0,1-26-6 15,-1 27 12-15,1-3 31 0,-1 27-28 16,100 99-19-16,-100-50 5 0,1-25 8 15,23 25-6-15,-23 25-5 0,0-24 11 16,49 172 17-16,-50-123 45 0,-25-26-62 16,1 26-8-16,-1-25-2 0,26 173-63 15,-50-172 43-15,0-2-40 0,-1 1 23 16,1-25 7-16,-25 0 2 0,25 75-27 0,-25-101 17 16,0-23-7-16,0-1-7 0,0 0-9 15,0 27-65-15,0-77 52 0,-25 26-34 16,25-50 0-16,0 25-27 0,0 0-483 15,0-25 295-15,0 0-39 16,-25-25-276-16,25-25 386 0,0 25 106 16</inkml:trace>
  <inkml:trace contextRef="#ctx0" brushRef="#br0" timeOffset="1968.0035">10617 6624 1863 0,'0'0'14'15,"0"24"18"-15,0-24 26 0,0 0 18 0,0 0 133 16,0 0-115-16,0 0-29 0,-25 0 7 15,25 0 24-15,0 0 68 0,0 0-135 16,0 0-1-16,0 0 9 0,0 0 29 16,0-24 7-16,0 24 79 0,0 0-67 15,0-50-28-15,0 25-6 0,0 0-34 16,0 1-59-16,0-26-46 0,-25-1 55 16,25 27 29-16,-25-26 27 0,25 26 21 15,0-50 86-15,0 49-69 0,0-1-21 16,0 26-3-16,0-24-12 0,0 24 4 15,0-24 3-15,0 24-26 0,25 0-6 16,-25 0 5-16,0 0-11 0,25 0-2 16,25 24-12-16,-26 0-5 0,26 2 11 15,-25-1 15-15,0-1 4 0,-1 0-7 16,1 2 1-16,25 23 20 16,-50-24-14-16,25-25-5 0,0 24 50 0,-1 2-76 15,1-26 26-15,0 25-12 0,-25-25 35 16,0 0 9-16,0 0-10 0,0 0-2 15,0 0 15-15,0 0-8 0,0 0 22 16,-25 0-18-16,25 0-2 0,-25 0-27 16,-24 0-128-16,24 0-2 0,0 24-75 0,0-24-102 15,25 0-132-15,-25 0-244 0,1 26-664 16,-1-26 905-16</inkml:trace>
  <inkml:trace contextRef="#ctx0" brushRef="#br0" timeOffset="3066.6771">12329 2654 654 0,'0'0'33'16,"-25"0"66"-16,25 0 103 0,0 0 320 15,0 0-246-15,0 26-51 0,0-26-26 0,0 0 32 16,-24 0 85-16,24 0-186 0,0 0-15 15,0 0 18-15,0 24 33 0,24-24-26 16,26 24 49-16,-25 1-144 16,-1 25-26-16,25-26 1 0,1 26-51 0,-1 0 30 15,77 99 1-15,-77-74-14 0,25 49-89 16,0-26-48-16,1 27-30 0,49 172-189 16,-50-172 214-16,1 23 38 0,-26 1 17 15,1 0 37-15,-1 0 7 0,51 124-122 16,-75-150 71-16,-1 27 19 0,1-27 24 0,0 1 21 15,-25 1 20-15,0 122-46 16,0-148 44-16,0 25 4 0,0-23 24 0,-25-3 31 16,25-24-36-16,-25 75 74 0,-24-75-16 15,49 1 15-15,-25-25-15 0,25 0 1 16,0 24-2-16,0-49-43 0,0-1 29 16,0 2-40-16,0-2 25 0,0-24-24 15,0 24-29-15,0-24 23 0,0 0-13 16,0 0-4-16,0 0 34 0,0 0-174 15,0 0 66-15,0 0-120 16,0 0 38-16,0 0-81 0,0 0-4 16,-25 0 16-16,25 0-43 0</inkml:trace>
  <inkml:trace contextRef="#ctx0" brushRef="#br0" timeOffset="3599.5151">13246 6946 2125 0,'0'0'32'0,"-24"0"6"0,24 0 11 0,0 0-18 16,0 0-15-16,0 0-35 0,0 0 16 15,0 0-12-15,0-25 1 0,0 25 15 16,0-50-30-16,0 25 33 16,0-24 5-16,0 23-13 0,0 26-12 15,0-24-3-15,0 0 4 0,0-26 7 16,0 1 13-16,0 24-5 0,-25 0-13 16,25 0 43-16,-25 0 50 0,25 1 17 15,0-2 168-15,0 26-166 0,0-24 7 0,-25 24 12 16,25 0 17-16,0 0 88 0,0 0-144 15,0 0-25-15,0 24-21 0,25-24-7 16,-25 26-42-16,50-26-24 0,-26 24 13 16,1 1-13-16,0 0-7 0,0-25-5 15,0 25 4-15,24 24-1 0,1-49 37 16,-25 25 5-16,0-25 11 0,24 24-10 16,1 2 52-16,-25-26 12 0,-1 0 20 15,-24 24 45-15,25-24 44 0,-25 0 34 16,25 24 216-16,-25-24-243 0,0 0-11 15,0 0-16-15,0 26 16 0,-25-26-60 16,0 25 31-16,1-1-133 0,-1-24 43 16,0 25-44-16,0 0-79 0,-24 0-128 15,24 0 1-15,0-1-160 0,25 2-146 16,-25-2-259-16,0 26-1032 0</inkml:trace>
  <inkml:trace contextRef="#ctx0" brushRef="#br0" timeOffset="4004.6014">16521 2680 2855 0,'-25'-26'-63'0,"1"-23"-107"16,-1-1-618-16,25 25 256 0,0 0 98 16,0 1 144-16,0-2 115 0,0 26 141 15,0-24-39-15,0 24 34 0</inkml:trace>
  <inkml:trace contextRef="#ctx0" brushRef="#br0" timeOffset="4940.5139">15802 2331 1176 0,'0'0'263'0,"0"0"-12"0,-25 0 9 16,25 0-30-16,0-24-13 0,0-1 169 15,0 25-210-15,0 0-9 0,0-25-57 16,0 25-19-16,0 0-33 0,0 0 21 16,25 0-17-16,-25 0 5 0,24 0-13 15,1 25-6-15,25-25-28 0,24 49-3 16,-24-24-26-16,24 0 13 0,-24 25 3 0,24-26-2 15,100 76 12-15,-99-75-18 16,24 24 1-16,0 26 3 0,0-26-2 16,1 1 27-16,73 74 208 0,-73-49-53 0,-1-1-50 15,-1 25-72-15,-22 1-40 0,23-2 1 16,74 126-61-16,-99-100 43 0,25 1-62 16,-23-1 22-16,22 23 13 0,51 127-146 15,-75-126 73-15,-24 1 18 0,25-25 23 16,-26 25 21-16,1-1 102 0,49 101-36 15,-74-125 0-15,25 0-67 0,-26 0 61 16,1 0-14-16,0-25 6 0,0 76 23 16,-25-76-12-16,0-25-6 0,25 0-7 15,-25 1 17-15,0 49 33 0,-25-50-30 0,25-25 1 16,0 1-7-16,-25-26-3 16,25 2-13-16,-25 23-37 0,25-24 3 15,0-25-3-15,-25 25-14 0,1-25-19 0,24 0-19 16,-25 0-146-16,0 0 73 0,25 0-40 15,-25 0-5-15,25 0-30 0,-25 0-262 16,25 0 159-16,-25 0-94 0,25 0-82 16,0 0 9-16,0 0 41 0</inkml:trace>
  <inkml:trace contextRef="#ctx0" brushRef="#br0" timeOffset="5400.2459">18580 6846 2386 0,'-25'0'34'0,"25"25"37"15,0-25 17-15,0 25 36 0,0-25 8 16,0 25 184-16,0-25-134 0,0 25-40 16,0-25-1-16,0 24-33 0,25 2 31 15,-25-2-100-15,0-24 11 0,25 0 40 16,-25 25 101-16,25-25-95 0,-25 25 66 0,0-25-202 15,0 0 63-15,0-25-23 0,0 25 2 16,0-49-16-16,0-1 14 0,0 25-6 16,-25 0-6-16,25-25 1 0,-25 26-12 15,-25-75-8-15,26 73 28 0,-1-23 22 16,0 25 34-16,0-1 32 0,0 0 30 16,1 0 84-16,24 0-114 0,0 25-62 15,0 0-29-15,24 0 23 0,1 0-40 16,25 0 74-16,-25 25-56 0,24-25 5 15,1 25-16-15,-25-25-1 0,74 0-68 16,-74 25 85-16,24 0-26 0,-24-25 101 16,0 24-75-16,0-24-5 0,0 49 80 15,-25-49-32-15,0 26 27 0,0-2 86 0,0 0-101 16,-25 2 57-16,-25 23 72 16,25-24-121-16,1 0-28 0,-1 0-30 0,-25 0-40 15,1 25-158-15,24-26-58 0,25 1-246 16,-25 0-269-16,25-25-385 0,0 25-23 15</inkml:trace>
  <inkml:trace contextRef="#ctx0" brushRef="#br1" timeOffset="21511.4989">16695 5409 1411 0,'0'0'105'0,"0"0"60"16,0 0 23-16,0 0 41 0,0 24-35 15,0-24 226-15,0 0-234 0,0 0 56 16,0 0 29-16,0 24 62 0,0-24 28 0,0 0 290 16,0 0-385-16,25 0-32 0,-25 25 7 15,25-25 34-15,-25 25 123 16,24 0-296-16,1 0-91 0,-25-1-86 0,0 1-98 16,0-25-91-16,0 50-728 0,0-26 136 15,0 0-322-15,-25 2 27 0,25-1 230 16</inkml:trace>
  <inkml:trace contextRef="#ctx0" brushRef="#br1" timeOffset="32308.4659">3547 15480 1238 0,'0'0'76'0,"0"0"43"16,0 0 52-16,0 0 36 0,0 0-49 15,25 0 31-15,-25 24-113 0,24-24-10 0,-24 0 47 16,25 25-58-16,-25-25-6 16,25 0 21-16,0 0-30 0,0 0 6 15,0 25 16-15,-1-25-10 0,51 0 76 0,-50 0-69 16,-1 0-15-16,26 0-9 16,-25 25-11-16,25-25-14 0,24 0-11 0,-24 0-13 15,-1 25-12-15,1-25-17 16,0 0-13-16,-1 0-7 0,75 24-97 0,-49-24 94 15,-1 0 0-15,1 26 35 0,-2-26 16 16,77 0 39-16,-51 24-2 0,-1-24-32 16,2 0 15-16,24 0-17 0,-24 0 2 15,147 0 41-15,-123 25-25 0,25-25-16 0,-25 0-8 16,25 0 17-16,0 0-2 0,174 0 5 16,-149 0-13-16,-1 0-5 0,0 24 11 15,27-24-28-15,197 0-60 0,-200 0 18 16,2 0 20-16,24 0 5 0,0 0 8 15,26-24 20-15,222 24 29 0,-223 0 46 16,-24 0 10-16,23 0 30 0,1 0-12 16,0 0-14-16,248 0 32 0,-247 0-89 15,24 0-14-15,-25 0-15 0,0 24-14 16,248-24-53-16,-249 0 55 0,26 26 1 16,-24-26 22-16,24 0 0 0,0 0 22 0,273 24 2 15,-273-24 2-15,24 0 21 16,0 0 19-16,-24 0 37 0,25 0 2 0,273 0 141 15,-273 0-113-15,-1 0-20 16,-25 0-43-16,27 0-17 0,246 0 1 0,-272 25-59 16,0-25-23-16,0 0-11 0,0 0-28 15,-25 0 26-15,249 0-20 0,-250 0 37 16,1 0 4-16,0 0 12 0,0 0 2 16,-24 0 17-16,222 25 54 0,-247-25 0 0,-1 0 16 15,1 25 24-15,-25-25-2 16,148 0 57-16,-198 25-129 0,0-25-73 15,-25 0-83-15,0 0-110 0,-24 0-88 0,-1 0-703 16,-49 0 552-16,0 0-73 16,-25-25 209-16</inkml:trace>
  <inkml:trace contextRef="#ctx0" brushRef="#br1" timeOffset="33977.9312">3150 13619 2472 0,'0'0'90'0,"0"0"337"16,0 0-75-16,0-24 24 0,0 24 13 16,25 0-25-16,-25 0 193 15,0 0-398-15,0-26-19 0,24 26-59 0,-24 0-3 16,25 0-13-16,0 0 85 0,0 26-80 15,-25-26 52-15,25 24 19 0,-25 0 5 16,24 1 176-16,1 0-185 0,-25-25 8 16,0 25-25-16,25 0 9 0,-25 25-34 15,0-1-9-15,0-25-66 0,0 2-4 0,0-2 55 16,0 27-58-16,0-2-1 16,0-24-40-16,0-1 25 0,0-24-7 0,25 26-5 15,-25-2-14-15,25-24-48 0,0 0 26 16,-1 0-10-16,-24 0-17 0,25 0-17 15,25-24-116-15,-25-26 45 16,-1 0 74-16,1 26 67 0,-25-2 15 16,25 1-7-16,-25-25 1 0,0 2 9 15,0-3 2-15,0 27 6 0,0-26 4 16,-25 25 6-16,25-24 36 0,-49-26 78 16,49 51-56-16,-25-26-1 0,25 26-13 15,0-26-4-15,-25 0 21 0,0 25-26 16,25 1 8-16,0-2 6 0,0 2-5 15,0-1-18-15,25-25-9 0,0 50-31 16,-25-25-34-16,25 1 9 0,-1 24-29 16,1-25-208-16,0 25 5 0,-25-25-126 0,25 25-19 15,-25 0-103-15,0-25-168 0,25 25-951 16,-25 0 687-16,0 0 121 0,0 0 232 16</inkml:trace>
  <inkml:trace contextRef="#ctx0" brushRef="#br1" timeOffset="34295.5312">3894 13693 3758 0,'0'0'156'16,"0"-25"110"-16,0 25 71 0,0 0 359 16,0 0-462-16,0 25 10 0,0-25 1 15,0 25-2-15,0 0 80 0,0-1-252 0,0-24-75 16,0 26 11-16,0-1-8 0,0-1-2 16,25 0-22-16,0 2-26 0,-25-26-55 15,0 0-64-15,0 24-84 0,0-24-398 16,0 0 114-16,0 0-130 0,0 0-129 15,0 0-86-15,0-24 77 0,0-26-410 16</inkml:trace>
  <inkml:trace contextRef="#ctx0" brushRef="#br1" timeOffset="34435.9605">3944 13421 3147 0,'0'0'86'0,"0"0"41"0,0 0 30 0,0 0 17 15,0 25-79-15,0-25-187 0,0 0-156 16,0 0-161-16,0 0-260 0,0 24-802 16,0-24 929-16</inkml:trace>
  <inkml:trace contextRef="#ctx0" brushRef="#br1" timeOffset="34760.2313">4167 13619 4354 0,'0'0'206'0,"0"24"56"16,0-24 79-16,0 0 68 0,0 0-148 16,0 25 157-16,0 0-287 0,0-25-46 15,0 0-31-15,0 25-19 16,0-25-9-16,0 0-37 0,0 0-6 0,0 0-19 16,25 0-22-16,-25 0-5 0,0 0-65 15,0-25 76-15,25 0 20 0,-25 25-22 16,0-25 5-16,25-23-61 0,-25 22 78 15,0 1 12-15,0 25 26 0,25-24 16 16,-25 24 36-16,24-24 100 0,1 24-54 16,-25 0-18-16,25 0-3 0,-25 24 7 15,50 0 80-15,-50 1-113 0,0 1-32 0,24-26-75 16,-24 24-43-16,0 0-71 0,0 1-352 16,0 0 114-16,0-25-183 0,0 0-226 15,0 0-279-15,-24 0-967 0,24 0 1426 16</inkml:trace>
  <inkml:trace contextRef="#ctx0" brushRef="#br1" timeOffset="36533.468">5233 4639 860 0,'0'0'102'0,"0"0"60"15,0 0 82-15,0-26 43 0,0 26-33 16,0 0 115-16,0 0-200 0,0 0-8 15,0 0 50-15,0 0 22 0,0 0-14 0,0 0 206 16,-24 0-198-16,24 0 38 0,0 0-8 16,0 0 21-16,0 0 89 15,-25 0-241-15,25 0-29 0,0 26 43 16,-25-26-28-16,25 25-1 0,-25-1 63 0,25 1-93 16,-25-25-28-16,25 25-29 0,0 0-16 15,0 0-50-15,0-1-4 16,0 2-41-16,0-26-25 0,25 0-24 0,0 24-32 15,25-24-277-15,-26 0 132 16,1 0-29-16,0-24 42 0,0 24-62 0,0-50 89 16,1 25-69-16,-2 0 238 0,-24 25 45 15,25-25 3-15,-25 0-4 0,0 1 81 0,0-1 36 16,0-1 16-16,0 26 18 0,0-24 35 16,-25 24 45-16,1 0 210 0,24-24-167 15,-26 24 10-15,1 0-1 0,0 0-5 16,25 0-41-16,-50 24 56 0,26-24-165 15,24 24-6-15,-25-24-31 0,0 26 1 16,25-1 27-16,-25-1-22 0,25 1 15 16,0 0 18-16,0 0-78 15,0-25 2-15,25 25-29 0,0-25-87 16,0 24 43-16,-1-24-17 0,1 0-88 16,0 0-40-16,-25 0-69 0,50 0-319 15,-24 0 324-15,-2 0 67 0,-24 0 73 16,25-24 3-16,-25 24 46 0,24-25-48 0,-24 0 96 15,0 25 21-15,0-25 20 16,0 25 7-16,-24-25 51 0,-1 25 23 16,1-24 46-16,-2 24 68 0,26 0 66 0,-50 0 315 15,0 0-91-15,50 24-300 16,-49 1 125-16,49-25-183 0,0 25-42 16,0-25-10-16,0 25-74 0,0 0 30 15,0-1-21-15,25 2 67 0,-25-26-63 16,24 24-25-16,-24-24-26 0,50 0-175 0,-25 0 85 15,-25 0-65-15,25 0-30 0,1 0-51 16,-2 0-226-16,1-24 311 0,-25 24 53 16,0-26 17-16,0 2 57 0,0 24 25 15,0-25 25-15,-25 0 45 0,25 25 36 16,-24-25 50-16,24 25 82 0,-26 0 73 16,1 0 407-16,25 0-363 0,-25 0-47 15,0 25-54-15,25-25-34 0,-25 25 87 16,25 0-173-16,-24-25-8 0,24 24-31 15,0 2-29-15,0-26-14 0,0 24-77 16,24 0 0-16,-24-24-25 0,25 0-7 16,0 25-6-16,0-25-144 0,0 0 77 0,1 0-128 15,-2-25-27-15,1 25-27 0,-25-24 9 16,24-26-116-16,-24 50 307 0,0-24 37 16,0-1 30-16,0 25 10 0,-24-25 27 15,-1 0-13-15,1 25 23 0,-2 0-49 16,26 0-99-16,-25 0-161 0,25 0-534 15,-25 0 486-15,25 0 168 0</inkml:trace>
  <inkml:trace contextRef="#ctx0" brushRef="#br1" timeOffset="42029.399">3249 11907 830 0,'25'0'201'0,"-25"0"48"0,0 0 47 16,0 0 17-16,0 0-15 0,0 0-63 15,-25 0 180-15,0 0 154 16,25 0-80-16,0 0-217 15,0 0-26-15,0 0-49 0,0 0 106 16,0 0-212-16,0 0-65 0,0-24 21 16,0 24 0-16,0 0-2 0,25 0 127 15,-25 0-110-15,25 0-13 0,-25 0 1 0,0 0 3 16,25 0 51-16,-1 0-82 16,-24 0-23-16,25 0 17 0,0 0 6 0,0 0 18 15,25 0 32-15,-1-25-64 16,1 25 7-16,-1 0 5 0,1 0 7 0,49-25 49 15,-49 25-16-15,24 0-5 0,-24 0 1 16,0 0 4-16,-1-24-23 0,51 24 51 16,-51 0-43-16,1 0-33 0,24 0 27 0,-24 0-43 15,74-26 57-15,-74 26-53 16,-1 0 66-16,26 0-56 0,-26-25-7 16,25 25-9-16,26 0-33 0,-25-24 39 15,-26 24 9-15,1 0-7 0,-2 0-2 16,52 0 20-16,-51 0-21 0,1 0 3 0,0 0-2 15,-24 0-26-15,23 0 28 16,49 24 1-16,-73-24-3 0,25 0-3 0,-1 0-2 16,1 0-8-16,74 0-14 0,-99 0 22 15,25 0 0-15,-1 0-2 0,1 0 16 16,-25 0-11-16,24 0-18 0,1 0 30 16,-50 0-10-16,25 0-60 0,-25 0 82 15,25 0-268-15,-25 0 88 0,0 0-174 16,0 0-160-16,0 0-329 0,-25 0-299 0,0-24-1189 15</inkml:trace>
  <inkml:trace contextRef="#ctx0" brushRef="#br1" timeOffset="43676.8023">5283 11783 1550 0,'0'0'96'16,"0"0"25"-16,0 0 53 0,0 0 217 16,0 0-205-16,0-25-5 0,0 25-12 15,0 0 3-15,0 0 23 0,0 0 262 16,-25 0-163-16,25 0 14 0,0 0-5 15,0 0-4-15,0 25 151 0,0-25-248 16,0 26 37-16,0-2 31 0,0 1-1 0,0 0-19 16,0 25 121-16,25-26-210 0,-25 26-35 15,25-26-14-15,-25 25 0 16,25 76 135-16,1-76-76 0,-26 26-27 0,24-25-39 16,-24 24-40-16,25 25-64 0,-25 50-1 15,0-75 0-15,24 1 0 0,-24 0 0 16,0-26 0-16,25 75 0 0,-25-75 0 15,0 1 0-15,0-25 0 0,25 0 0 16,-25-1 0-16,0 2 0 0,24-2 0 16,-24 1 0-16,0-25 0 0,0 0 0 15,0 0 0-15,0 0 0 0,0 0 0 0,0 0 0 16,0 0 0-16,0 0 0 0,0-25 0 16,25 25 0-16,-25 0 0 0,0 0 0 15,0 0 0-15,0 0 0 0,0 0 0 16,0 0 0-16,0 0 0 0,0 0 0 15,0 0 0-15,25 0 0 0,-25 0 0 16,25 0 0-16,-25 0 0 0,25 0 0 16,-25 0 0-16,24 0 0 0,26 0 0 15,-25 0 0-15,0 0 0 0,0 25 0 16,-1-25 0-16,1 0 0 0,25 26 0 0,-25-26 0 16,-1 0 0-16,1 0 0 15,-25 24 0-15,25-24 0 0,-25 0 0 0,0 0 0 16,0 0 0-16,0 25 0 0,-25-25 0 15,0 25 0-15,1-25 0 0,-26 0 0 16,25 24 0-16,-24-24 0 0,-51 26 0 16,75-26 0-16,-24 24 0 0,-1-24 0 15,25 24 0-15,1-24 0 0,-26 25 0 16,50 1 0-16,0-26 0 0,0 24 0 16,0-24 0-16,25 24 0 0,-25-24 0 15,25 0 0-15,-1 0-81 0,1 0-58 16,25 0-41-16,-1-24-190 0,-24 24 257 15,-25 0 30-15,25 0 33 0,0-24 14 16,0 24 26-16,-25 0 32 0,0 0 35 0,0 0 21 16,0 24 25-16,0-24 32 15,-25 24 141-15,25 1-135 0,0-25-35 0,-25 25-27 16,25-25-36-16,0 25-21 0,0 0-22 16,0-1 0-16,0-24 0 0,0 26 0 15,0-1 0-15,25 23 0 0,-25-22 0 16,0-2 0-16,0 27 0 0,25-27 0 15,-25 76 0-15,25-76 0 0,-25 26 0 0,0-1 0 16,0 1 0-16,0 0 0 0,24 49 0 16,1-75 0-16,-25 26 0 0,0 0 0 15,25 0 0-15,-25-1 0 0,0 49 0 16,0-46 0-16,0-4 0 0,0-23 0 16,0 25 0-16,0 0 0 0,0-26 0 15,0 26 0-15,25 25 0 16,-25-25 0-16,25-26 0 0,-25 26 0 15,0 0 0-15,0-27 0 16,0-23 0-16,0 25 0 0,-25 0 0 16,25-25 0-16,0 0 0 0,0 25 0 15,0-25 0-15,0 25 0 0,0-25 0 16,0 24 0-16,0 2 0 16,0-26 0-16,0 25 0 0,0-25 0 15,0 24 0-15,0-24 0 16,0 25 0-16,0-25 0 0,0 0 0 15,-25 25 0-15,25-25 0 0,0 0 0 16,0 0 0-16,0 0 0 0,0 0 0 16,0 25 0-16,0-25 0 15,0 25 0-15,0-25 0 0,0 24 0 16,0-24 0-16,0 0 0 16,0 0 0-16,0 0 0 0,0 0 0 15,0 0 0-15,25 0 0 16,-25-24 0-16,0 24-37 15,0-25-538-15,0 25-55 0,0-25-201 16,-25 25-243-16,25-25-252 0,0 25-1273 0</inkml:trace>
  <inkml:trace contextRef="#ctx0" brushRef="#br1" timeOffset="44442.4948">6226 13147 1776 0,'0'0'151'0,"0"0"111"16,0 0 144-16,0 0 39 0,0 25 560 15,0-25-582-15,25 25-69 0,-25 0-72 16,0 0-10-16,0-1-25 0,25 26 268 16,-25 1-282-16,0-27-29 0,25 26-61 15,-25 0-14-15,24-2-97 0,-24 27-70 16,25-51-61-16,-25 26-38 0,0-25-82 15,0-25-83-15,25 49-518 0,-25-49 182 16,0 0-113-16,0 0-63 0,25 0-137 16,-25 0 169-16,0-24-301 0</inkml:trace>
  <inkml:trace contextRef="#ctx0" brushRef="#br1" timeOffset="44894.4395">6226 13247 2727 0,'0'-25'136'0,"-25"25"471"0,25 0-164 0,0-25-57 16,0 25-79-16,0 0-50 0,0-25-78 15,0 0-2-15,25 25-150 16,-25-24-17-16,25-1-34 0,-25 25 9 0,25-25 4 16,24 0-66-16,-24 1 40 0,0 24 12 15,0-26-1-15,0 26 47 0,24 0-37 16,-24 0 16-16,-25 0-5 0,25 0 5 15,0 26-16-15,-25-26-23 0,25 49 55 16,-25-24 29-16,0 0 62 0,0-1-65 16,0 1 17-16,-25 25 7 0,-25-25-15 15,50 25 14-15,-25-26 9 0,0 1-23 16,1 1 8-16,-1 23 5 0,0-24-32 16,25-1-24-16,-25-24 7 0,25 26-25 15,-25-26-71-15,25 24 22 0,0-24-6 0,0 0 8 16,0 0-22-16,25 0-45 0,0 0 125 15,0 0 9-15,0 0-28 16,-1 0 40-16,1 0 30 0,-25 0 25 16,25 24 39-16,25 1 227 0,-50 1-144 15,25-2-23-15,-1 0 11 0,-24 1 5 16,25 25 51-16,-25-25-200 0,25 25-47 16,-25-50-53-16,0 25-86 0,0-1-111 15,25 0-548-15,0-24 96 0,-25 0-114 16,0 0-154-16,24 0-89 0,1 0-476 15</inkml:trace>
  <inkml:trace contextRef="#ctx0" brushRef="#br1" timeOffset="45089.1632">6921 13544 4619 0,'0'0'230'0,"0"25"120"15,0-25 104-15,0 26-36 0,0-2-96 0,0 0-58 16,0 1-306-16,0 0-128 0,0 0-130 16,0-25-90-16,25 25-1027 0,-25-25 478 15,0 24-146-15,25-24 125 0,-25 0 213 16</inkml:trace>
  <inkml:trace contextRef="#ctx0" brushRef="#br1" timeOffset="46281.3095">5209 11734 715 0,'0'0'94'0,"0"0"96"0,0 0 98 0,0 0 48 15,0 0-27-15,0 0 164 16,0 0-286-16,0 0-57 0,0 0 4 16,0 0-16-16,24 0 173 0,-24 0-146 0,0 0 24 15,0 24-2-15,0-24 29 16,25 0-9-16,0 25 129 0,-25-25-197 0,25 0-22 15,0 0-34-15,1 0-20 0,-2 0 5 16,25 0-36-16,-24 0 60 0,0-25-50 16,24 25-6-16,-24 0 68 0,49-24-110 15,-49 24 32-15,0 0-26 0,25 0 52 16,-25 0 5-16,24 0 16 0,1 0 6 16,-1 0-33-16,-24 0-8 0,25 0 10 15,-25 0 11-15,49 24-7 0,-24-24-3 16,-25 0-82-16,24 0 63 0,1 0-15 15,0 0-11-15,24 0 64 0,-24 0-87 0,24-24 26 16,-24 24-6-16,-1-24 4 0,75-2-25 16,-49 26 24-16,-25-25-10 0,24 25 11 15,-24 0 91-15,-1 0-81 0,51-24 0 16,-52 24-67-16,3 0 62 0,-26 0 20 16,-1 0-16-16,51-26-30 0,-50 26 21 15,0 0-6-15,-1 0 0 0,-24 0 36 16,25 0-60-16,25 0-16 0,-50 0 28 15,24 0 29-15,-24 0 4 0,0 0-12 16,24-24 34-16,-24 24-33 0,0 0 35 0,0 0-19 16,0 0-37-16,0 0 46 15,25 0-15-15,-25 0 12 0,0 0-33 16,0 0 27-16,0 0 1 0,0 0-1 0,25 0 57 16,-25 0-68-16,0 0-27 0,0 0-111 15,0 0-56-15,25 0-535 0,-25 0 247 16,0 0-114-16,0 0-171 0,0 0-27 15,0 0 154-15</inkml:trace>
  <inkml:trace contextRef="#ctx0" brushRef="#br1" timeOffset="48055.3145">7640 11609 1045 0,'0'-24'179'0,"0"24"-35"0,0 0 83 15,0 0-12-15,0 0 12 0,0 0 0 16,0 0 151-16,0 0-202 0,0 0 23 15,0 0 6-15,0 0 35 0,0 0 31 16,0 0 290-16,0 0-287 0,0 0-40 16,0 0-41-16,0 0-9 0,0 24 106 15,0-24-89-15,0 26 8 0,0-2 45 0,0 1 69 16,0 25-65-16,24 25 181 16,-24-26-308-16,25 26-31 0,-25-27-48 15,25 27-12-15,-25 49-17 0,25-50 1 0,-25 1 34 16,0 0 10-16,26-26 31 0,-26 26-10 15,25 24 62-15,-25-50-96 0,0 26 6 16,0-25-17-16,24-1-19 0,-24 26-7 16,0-51-18-16,0 1 0 0,0-1 0 15,0 2 0-15,0-2 0 0,25 1 0 16,-25-25 0-16,0 0 0 0,0 0 0 16,0 0 0-16,24 0 0 0,-24 0 0 15,0 0 0-15,0 0 0 0,0 0 0 16,0 0 0-16,0 0 0 0,0 0 0 15,25 0 0-15,-25 0 0 0,0-25 0 16,0 25 0-16,0 0 0 0,0 0 0 0,0 0 0 16,25 0 0-16,-25 0 0 0,0 0 0 15,24 0 0-15,-24 0 0 0,25 0 0 16,0 0 0-16,25 25 0 0,-25-25 0 16,-1 0 0-16,1 0 0 0,25 0 0 15,-25 0 0-15,24 25 0 0,-24-25 0 16,0 0 0-16,0 25 0 0,-25-25 0 15,0 0 0-15,0 24 0 0,0-24 0 0,0 0 0 16,-25 25 0-16,0 0 0 0,-25 0 0 16,-24 0 0-16,49-25 0 15,0 24 0-15,1-24 0 0,-26 26 0 16,25-26 0-16,-25 24 0 0,26-24 0 16,24 25 0-16,-25-25 0 15,25 0 0-15,0 26 0 0,0-26 0 0,0 0-22 16,25 0-36-16,-25 0-18 0,24 0-37 15,26 0-103-15,-25 0 130 0,-25-26 14 16,25 26 24-16,0 0 6 0,-1 0-3 16,1 0 36-16,-25 0 19 0,0 0 13 15,0 0 9-15,0 0 16 0,0 0 45 16,0 0-34-16,-25 0 0 0,25 0-4 16,0 0 6-16,-24 26 60 0,24-26-38 0,0 24-15 15,0-24-25-15,-25 0-11 0,25 25-32 16,0 0 0-16,0-1 0 0,0-24 0 15,0 26 0-15,0-2 0 0,0 25 0 16,0-23 0-16,25-2 0 0,-25 25 0 16,0 1 0-16,24-1 0 0,-24 26 0 15,25-25 0-15,-25-1 0 0,25 101 0 16,0-101 0-16,-25 1 0 16,0-1 0-16,25 26 0 0,-25-27 0 15,24 3 0-15,-24-1 0 0,0-1 0 16,25 26 0-16,-25-26 0 0,25 1 0 15,-25-2 0-15,0 4 0 0,25-29 0 16,0 52 0-16,-25-26 0 0,0 1 0 0,25-25 0 16,-25 25 0-16,0-25 0 0,24 24 0 15,-24 1 0-15,25-25 0 0,-25 0 0 16,0-25 0-16,25 50 0 0,-25-27 0 16,0 2 0-16,0 0 0 0,0 0 0 15,0-25 0-15,0 49 0 0,0-49 0 16,0 26 0-16,0-1 0 0,0-25 0 0,0 24 0 15,0-24 0-15,0 25 0 0,0-25 0 16,0 25 0-16,0-25 0 0,0 0 0 16,0 0 0-16,0 25 0 0,0-25 0 15,0 0 0-15,0 0 0 0,0 0 0 16,0 0 0-16,0 0 0 0,0 0 0 16,0 0 0-16,0 25 0 0,0-25 0 15,0 0 0-15,0 0 0 0,0 0 0 16,25 24 0-16,-25-24 0 0,0 0 0 15,0 0 0-15,0 0 0 0,0 26 0 16,0-26 0-16,0 0 0 0,0 0 0 16,0 0 0-16,0 0 0 0,0 0 0 15,0 0 0-15,0 0 0 0,0 0 0 16,0 0 0-16,0 0 0 0,0 0 0 0,0 24 0 16,25-24 0-16,-25 25 0 0,0-25 0 15,0 24 0-15,0-24 0 0,0 0 0 16,0 0 0-16,0 0 0 0,0 0-152 15,0 0-632-15,0 0 36 0,0-49-189 16,0 49-193-16,0-24-343 0,0-26-787 16</inkml:trace>
  <inkml:trace contextRef="#ctx0" brushRef="#br1" timeOffset="48710.331">8608 12900 2183 0,'0'0'176'15,"0"0"128"-15,0 0 207 0,0 25 150 16,0-1 372-16,0-24-688 0,0 25-78 0,0-1 32 16,24 2-15-16,1 23 247 0,-25-24-320 15,0 24-1-15,0 1-46 0,25-25-17 16,0 50-46-16,0 0 46 0,-25-26-143 15,0 0-15-15,0 1-21 0,24-26-110 16,-24 27-268-16,25-27 46 0,-25 0-72 16,0-24-147-16,0 0-237 0,25 25-102 15,-25-25-1146-15,0 0 1251 0,0 0 249 16</inkml:trace>
  <inkml:trace contextRef="#ctx0" brushRef="#br1" timeOffset="49190.2095">8583 13098 2297 0,'0'0'89'0,"0"-25"106"0,0 25 103 16,-25 0 453-16,25-25-443 0,0 25-47 16,0 0-76-16,0-24-45 0,25 24-38 15,-25-26-14-15,25 2-67 0,-25-1-5 16,24 1-13-16,1 24-9 0,0-25-21 15,0 0 28-15,0 25 4 0,-1 0 5 16,-24 0 10-16,25 0-8 0,25 0 9 0,-25 0 13 16,0 0 0-16,-25 50 11 15,24-50-39-15,-24 49 77 0,25-25-8 0,-25 2 29 16,0-2-66-16,0 1 5 0,0 0-12 16,0 24 18-16,-25-24-8 0,25 0-1 15,-24 0-6-15,24 0-4 0,-25 25 24 16,0-26-37-16,0-24-8 0,25 25-11 15,0 1 4-15,0-26-38 0,-25 24 29 0,25 1-23 16,0-25 4-16,0 0-28 0,0 0-29 16,25 0-62-16,-25 0 11 0,25 0 12 15,0-25 6-15,0 25 28 0,-25 0 83 16,49 0 32-16,-24 0 8 0,0 0 35 16,-25 0-10-16,25 25 153 0,-25-25-57 15,24 49 165-15,1-23-214 0,-25-2-13 16,0 0-44-16,0-24-23 0,25 51-120 15,-25-27-9-15,0-24-77 0,0 24-153 16,0-24-208-16,25 0-199 0,-25 0-1113 16,0 0 998-16,25 0 226 0</inkml:trace>
  <inkml:trace contextRef="#ctx0" brushRef="#br1" timeOffset="49657.8529">9327 13372 2815 0,'0'0'137'0,"0"0"118"15,-25 0 124-15,25 0 104 0,0 0 179 16,0 0-459-16,0 0-100 0,0 0-29 16,0 0-52-16,-24 0-77 0,24 0 21 0,0-26-27 15,0 26-23-15,24-25-19 0,-24 25-1 16,25-24-73-16,0-2 112 0,0 26 44 15,-25 0 35-15,25 0 44 16,-25 0 42-16,25 0 30 0,-25 0-20 0,0 0-47 16,24 0-1-16,-24 26 11 0,0-2 20 15,0-24-35-15,0 25 1 0,0 1-8 16,-24-2 16-16,24-24 21 0,-25 50 35 16,0-26-82-16,25 2-40 0,-25-2 0 15,0-24 8-15,0 49-18 0,25-49 4 16,-24 0-25-16,24 26 0 0,-25-26-22 0,25 0-18 15,0 0-145-15,0 0 115 0,0 0-74 16,-25 0 89-16,25-26-91 0,0 26-105 16,0 0 152-16,50 0 65 0,-50-25 58 15,0 25 25-15,0 0 51 0,49 0 128 16,-24 0-45-16,-25 0-3 0,25 0-15 16,0 25-18-16,24 1-44 0,-49-26-96 15,25 24-87-15,0-24-116 0,0 24-195 16,0-24-153-16,-1 25-945 0,-24-25 857 15,25 25-15-15,-25-25 221 0</inkml:trace>
  <inkml:trace contextRef="#ctx0" brushRef="#br1" timeOffset="50767.343">7540 11535 632 0,'0'0'69'0,"0"0"115"0,0-25 448 0,0 25-321 16,0 0-25-16,0 0-41 0,0 0 6 16,0 0 215-16,0 0-224 0,0 0 11 15,0 0 25-15,0 0 5 0,0 0-26 16,0 0 152-16,0 0-252 0,0 0-47 16,25 0-24-16,-25 25 0 0,50-25 39 15,-25 0-52-15,-1 0 2 0,26 0 1 16,1 0 28-16,-2 0-31 0,124 0 93 15,-98 0-71-15,49-25 34 0,0 25-18 0,0 0 81 16,149 0-2-16,-124 0-153 0,0-25-44 16,0 25 13-16,-25 0-8 0,0 0 4 15,99-24-4-15,-124 24-3 0,1-25 5 16,-51 25-9-16,1 0-22 0,-2-25-147 16,-48 25 1-16,0 0-74 0,0 0-46 15,-48 0-156-15,23-25-247 0,-49 25-1258 16,24-25 847-16,0 25 325 0</inkml:trace>
  <inkml:trace contextRef="#ctx0" brushRef="#br1" timeOffset="60027.4467">9923 10865 1937 0,'0'0'219'0,"0"0"-10"0,0 0 64 0,0 25 7 16,0-25 67-16,0 50 462 0,0-50-400 15,0 25-84-15,0 24-56 16,0-24 19-16,0 25-48 0,25 49 301 16,-25-49-313-16,0-2 8 0,0 3-37 15,0-2-73-15,0 50-32 0,0-49-62 0,0 0-28 16,0-26-1-16,0 2 4 0,0 23-56 16,0 1-74-16,0-26-21 0,0 1-117 15,0 1-120-15,0-26-97 0,0 24-980 16,0 1 577-16,0-25-193 0,0 0 155 15,0 0 200-15</inkml:trace>
  <inkml:trace contextRef="#ctx0" brushRef="#br1" timeOffset="61119.6543">9948 11560 1364 0,'0'0'124'0,"0"0"64"16,23 0 90-16,-23 0 89 0,0 0 307 15,0 0-295-15,0 0 17 0,0 0-6 0,0 0 9 16,0 0-93-16,0 0 87 0,0 0-253 16,0 0 6-16,0 0 41 0,0 0 43 15,0 0 197-15,0 0-245 0,25 0-21 16,-25 0-8-16,25 0-2 0,25 25 98 15,-25-1-172-15,-25-24-26 0,24 26-6 0,27-2-47 16,-26-24 14-16,25 51-10 0,-26-27 4 16,25 0-2-16,-24-24 0 0,0 25-2 15,24 1-7-15,-24-2 6 0,0-24-3 16,0 0-16-16,-25 25 18 0,24-25-2 16,-24 0-22-16,25 0 20 0,-25 0-5 15,0 0 11-15,0 0 41 0,0-25-38 16,-25 25-39-16,25-24 33 0,0 24 15 15,-24-26 22-15,24 26 61 0,0-25 26 16,-25 25-80-16,25-24-18 0,0 24-7 16,0 0-9-16,0-24-13 0,0 24-1 15,0 0 7-15,-25 0-4 0,25-26 4 16,0 1 6-16,0 25-15 16,0-24 7-16,0-2-9 0,0 2 13 15,0 24-5-15,0-25 1 0,0 25-2 0,-25-25-18 16,25 0 22-16,0 25-12 0,0 0 4 15,0-25 7-15,0 25 0 0,-25 0 23 16,25 0-20-16,0 0 2 0,0 0 14 16,0 0-5-16,0 25 28 0,0-25 9 15,0 25 41-15,0-25-10 0,25 25-18 16,-25-25-35-16,25 49-30 0,0-49 0 16,-25 26 0-16,25-2 0 0,-1 1 0 0,1 1 0 15,0-2 0-15,-25 0 0 0,25-24 0 16,-25 25 0-16,25-25 0 0,0 26 0 15,-25-2 0-15,0-24 0 16,24 25 0-16,-24-25 0 0,0 25 0 16,0-25 0-16,0 0 0 0,0 0 0 0,-24 0 0 15,24 24 0-15,-25-24 0 16,0 0 0-16,0 26 0 0,25-26 0 0,-25 0 0 16,0 24 0-16,1-24 0 0,-1 0 0 15,0 24 0-15,25-24 0 0,-25 26 0 16,0-26 0-16,25 24 0 0,0-24 0 15,-24 0 0-15,24 0 0 0,0 0 0 0,49 0 0 16,-49-24 0-16,25 24 0 0,-25-50-41 16,25 50-53-16,0-50-280 0,-25 26 125 15,0-1-60-15,0 0-80 0,0 1-83 16,0-2-561-16,-25 1 348 0,25 25-144 16,-25-24-214-16,0 24-81 0,0 0 312 15</inkml:trace>
  <inkml:trace contextRef="#ctx0" brushRef="#br1" timeOffset="70188.4366">10691 11933 328 0,'-25'0'69'0,"25"0"7"16,0 0-56-16,0 0-16 0,0 0 45 16,0 0 1-16,0 0 33 0,0 0-57 15,0 0 37-15,0 0 2 0,0 0 12 16,0-26-76-16,0 26 132 0,0 0-33 16,0 0 126-16,0 0-109 0,0 0 6 15,0 0 33-15,0 0-84 0,0 0 2 16,0 0-4-16,0 0-1 0,0 0-10 15,0 0 53-15,0 0-71 0,0 0 12 0,0 0-7 16,0 0 18-16,0 0 16 0,0 0 95 16,0 0-64-16,0 0 24 0,0 0 20 15,0 0-2-15,0 0 116 0,0 0-152 16,0 0 12-16,0 0-9 0,0 0 45 16,0 0-57-16,0 0 52 0,0 0-82 15,0 0 14-15,0 0 14 0,0 0 7 16,0 0 47-16,0 0-67 0,0 26-64 15,0-26 32-15,0 24 15 0,0 0 7 16,25 26 118-16,-25-25-131 0,0-1-8 0,0 26 12 16,25 0-7-16,-25-25-10 15,0 75 6-15,0-51-49 0,0 26 10 16,0-26 2-16,0 25-6 0,0 50-6 16,0-74-2-16,25-1 24 0,-25 26 33 15,0-25 57-15,0-1 6 0,0 26 50 0,0-26-116 16,25-24-8-16,-25 24 61 0,0-24-60 15,0 25 11-15,24-25-86 0,-24-1 23 16,0 2-9-16,0-26 26 0,0 24-17 16,0-24-6-16,0 0 13 0,0 0-14 15,0 0 4-15,0 0-2 0,0 25-17 16,0-25 14-16,0 0 3 0,0 0 0 0,0 0 7 16,0 0-15-16,0 0 9 0,0 0 9 15,0 0 6-15,0 0-11 0,0 0 0 16,0 0-3-16,0 0-49 0,0 0 42 15,0 0 8-15,0 0-5 0,0 0 83 16,0 0-51-16,0 0 2 0,0 0 15 16,0 0-23-16,0 0 10 0,25 0 40 15,-25 0-51-15,25 0-14 0,0 0-7 16,-25 0-4-16,50 0 8 0,-26 0-6 16,26 0 2-16,-25 0-12 0,0 0 10 15,24 26 2-15,1-26-14 0,-25 0 8 0,0 0-31 16,-25 24 31-16,24-24 24 15,1 0 18-15,-25 25-34 0,0-25-6 0,0 0-13 16,0 0 17-16,-49 0 8 0,24 25-14 16,0-25-1-16,0 0-6 0,0 24 7 15,0-24 1-15,-49 0-5 0,49 26-1 16,-24-26 7-16,24 0 0 0,0 24-2 16,-25-24 9-16,25 24-5 0,1-24-2 15,-1 25 3-15,25-25-31 0,0 0 28 16,0 26-34-16,0-26 61 0,0 0-29 15,0 0 34-15,0 0-30 0,25 0-2 0,-25 0 46 16,0 0-46-16,24 0 7 0,1 0-5 16,-25 0-50-16,25 0 41 0,-25 0 8 15,0 0-1-15,25 0 0 0,-25 0 0 16,0 0 2-16,0 24-17 0,0 0 13 16,0-24 0-16,0 0 17 0,0 25-15 15,0 0 7-15,0 0 9 0,0-25-6 16,0 25 13-16,0-1 17 0,0 2 9 15,0 47 75-15,25-23-109 0,-25-25 25 16,0 25 0-16,25 0 2 0,-25 49 143 16,0-25-150-16,0-24-27 0,0 24-74 0,24-24 70 15,-24 25-7-15,0 24 65 0,25-25-60 16,-25-24-1-16,0-2-54 0,0 4 63 16,25 21 77-16,-25-23-26 0,0 0 11 15,0-26-23-15,25 26-6 0,-25-25-12 16,0 49-23-16,0-48-6 0,0-2-2 15,0 1 0-15,0 24 4 0,0 0-10 16,0-24 6-16,0-25-2 0,0 25 4 16,0 0-10-16,0-25 6 0,0 25 4 15,0 25 8 1,0-50-10-16,0 25-4 0,0-25 8 16,0 0-6-16,0 24 1 0,0-24-1 15,0 0 0-15,0 0 5 0,0 0-15 16,0 25 10-16,0-25 7 0,0 0 7 0,0 25-19 15,0-25 7-15,0 0 0 0,0 0 12 16,0 0-28-16,0 0 14 0,0 0 2 16,0 0 0-16,0 0 15 0,0 0-12 15,0 0-3-15,0 0 0 0,0 0 0 16,0 0 0-16,0 0 0 0,0 0-19 16,0 0-19-16,0 0-25 0,0 0-23 15,0 0-75-15,0 0 75 0,0 0-13 0,0 0-31 16,0 0-322-16,0 0 275 15,0 0-74-15,0 0-112 0,0 0-639 16,0 0 295-16,25 0-103 0,-25 0-354 16,0 0 72-16</inkml:trace>
  <inkml:trace contextRef="#ctx0" brushRef="#br1" timeOffset="70923.1678">11535 13123 1314 0,'0'0'158'16,"0"0"24"-16,0 0 87 0,0 0 37 16,0 0 45-16,0 0 51 0,0 0 502 15,0 0-487-15,0 0-95 0,0 0-87 16,0 0-65-16,0 0 155 0,0 0-146 15,0 0 27-15,0 0 6 0,0 0 6 16,0 0-40-16,0 0 117 0,0 0-185 0,0 24-2 16,0 1-27-16,0 0 12 0,25 25 4 15,-25 0-51-15,0-1-32 0,25 1 26 16,-25 0-9-16,24 0-18 0,-24 73-9 16,25-99-4-16,-25 26 0 0,0-25-10 15,0 24-22-15,0 2-249 0,0-51-30 16,0 24-122-16,0-24-95 0,0 0-255 0,0 0-101 15,0 0-1041-15,0 0 1167 16,0-24 141-16,0 24 228 0</inkml:trace>
  <inkml:trace contextRef="#ctx0" brushRef="#br1" timeOffset="71441.4319">11461 13197 2606 0,'0'0'95'16,"0"-25"86"-16,0 25 102 0,0-25 67 0,0 25 59 15,0-24 315-15,-25 24-523 16,25 0-62-16,0-25-67 0,0 25-17 0,25-25 47 16,-25 25-91-16,24 0-10 0,-24 0 8 15,25-25-3-15,0 25-1 0,0-24-11 16,0 24 15-16,-25 0-4 0,24 0-2 15,1-26 2-15,0 26-20 0,0 0 10 16,0 0 14-16,-25 26 5 0,0-26-9 16,25 24 1-16,-25 26 20 0,0-25-18 15,0-1 5-15,0 1-35 0,0 0 31 16,-25 49-2-16,25-48-3 0,-25 23 5 16,25-23 16-16,-25-2-5 0,25 26 41 15,-25 0 27-15,25-50-4 0,-25 24-82 16,25 0 2-16,0-24-7 0,-24 25-35 15,24-25 33-15,0 0-1 0,0 0 6 0,0 0 4 16,0 0-4-16,0 0 4 0,24 0-18 16,-24 0 15-16,25 0-1 0,0 0 16 15,0 0-50-15,0 0 48 0,-25 0-16 16,25 0 23-16,-25 0 77 0,24 26-37 16,1-2 101-16,0 0-67 0,0 1-66 15,-25-25 11-15,0 25-5 0,25 25 34 16,-1-50-66-16,-24 24-9 0,0 2-6 15,0-26-81-15,0 25-53 0,25-1-412 16,-25-24 1-16,0 0-142 0,25 0-131 0,-25 0-109 16,0 0 148-16,25 0-367 15</inkml:trace>
  <inkml:trace contextRef="#ctx0" brushRef="#br1" timeOffset="71759.4337">12155 13470 2323 0,'0'0'75'0,"0"0"108"0,0-24 453 0,0 24-228 16,0 0-19-16,0 0-41 0,0 0-3 15,0 0-106-15,0 0 90 0,0 24-206 16,-24-24-6-16,24 26-22 0,0-26 21 16,0 48 41-16,0-23-87 0,0 1-11 15,0-2 5-15,0 0-4 0,-25 1 9 16,25 50-10-16,0-51-3 0,0 2-25 15,0-26 30-15,0 25-52 0,0-1-13 16,25 0 70-16,-25-24-69 0,24 26-4 16,-24-26-29-16,50 0-15 0,-25 0-14 15,-25 0 32-15,25 0-120 0,0 0-35 16,-25 0-40-16,24 0-389 0,-24-26 176 16,25 26-110-16,-25 0-55 0,0 0-67 15,0 0-8-15,0-24-482 0,0 24 698 16,0 0 194-16</inkml:trace>
  <inkml:trace contextRef="#ctx0" brushRef="#br1" timeOffset="72033.4696">12131 13619 2026 0,'0'0'84'0,"0"0"69"16,0 0 345-16,0 0-175 0,0 0 60 16,0 0 53-16,24 0 16 0,-24 0-84 15,25 0 73-15,-25 24-342 0,25-24-82 16,-25 0 0-16,25 0-22 16,0 0 53-16,0 0-49 0,-25 0 1 0,24 0-133 15,-24 0-131-15,25 0-138 0,-25-24-620 16,0 24 535-16,0 0 19 0,0 0-58 15,0 0-13-15,0-24-518 0</inkml:trace>
  <inkml:trace contextRef="#ctx0" brushRef="#br1" timeOffset="72235.5177">12131 13396 2924 0,'24'0'49'0,"-24"-24"215"16,0 24-56-16,25 0 34 0,0 0-32 0,0 0-54 15,25-26-51-15,-26 26-239 16,-24 0-164-16,25 0-176 0,0 0-298 16,-25 0-87-16,0 26-447 0</inkml:trace>
  <inkml:trace contextRef="#ctx0" brushRef="#br1" timeOffset="75768.0537">9923 11212 690 0,'0'0'82'0,"0"0"42"16,0 0 66-16,0 0 52 0,0 0-24 16,0 0 193-16,0 0-229 0,0 0-46 15,0 0-27-15,0-24 34 0,0 24 134 0,0 0-130 16,0 0 11-16,0 0-6 0,0 0 22 16,25-25 5-16,-2 25 102 15,-23-24-169-15,25-1-18 0,0 25-13 0,0-25 14 16,0 0 25-16,24-25 16 0,2 1-98 15,-1 24-56-15,-25-1 45 0,24-23 1 16,25 0 24-16,-50 23-30 0,26 3-1 16,-25-2 9-16,-25 0 6 0,25 0 4 15,-1 25-12-15,-24 0-28 0,0 0 0 16,0 0 4-16,0 0 0 0,-24 0 1 16,24 0-120-16,-25 0-69 0,25 0-160 0,-25 0-159 15,25 0-157-15,0 25-935 0,-25-25 918 16,25 0 203-16</inkml:trace>
  <inkml:trace contextRef="#ctx0" brushRef="#br1" timeOffset="77005.3826">10542 10717 436 0,'0'0'20'0,"0"0"24"16,0 0 20-16,0 0 11 0,0 0 234 0,0 0-113 15,0 0 44-15,0 0-72 16,0 0-7-16,-25 0 114 0,25 0-124 0,0 0-12 16,0 0 27-16,-24 0-8 0,24 0 11 15,0 0 165-15,0 0-186 0,0 0-41 16,0 0-25-16,0 0-14 0,0 0-20 16,0 0 45-16,0 0-32 0,24 0-1 15,-24 0-1-15,25 0-28 0,25 0-7 16,-25 0-6-16,0 0-4 0,-1 0 5 0,26 0-6 15,0 0-1-15,24 0 103 16,1 0-37-16,-26 0-12 0,26 0-36 0,-1 0 8 16,1 0 26-16,98 0 125 15,-73 0-119-15,-26 0-17 0,25 0-12 16,-24 25 5-16,98-25 20 0,-73 0-36 0,-26 0-25 16,1 0 36-16,24 0-31 0,-25 0-9 15,74 0-42-15,-73 0 45 0,0 0 5 16,0 0-19-16,-1 0 45 0,-1 0-42 15,76 0-16-15,-74 0 23 0,-1 0-18 16,1 0 8-16,-1 0 15 0,75 0-2 16,-74 0-8-16,-26 0 0 0,26 0-7 0,-1 0 34 15,-24 0-11-15,74 0-22 16,-75 0 16-16,1 0 5 0,25 0-5 0,-26 0 0 16,1 0-5-16,74 25-11 0,-74-25 16 15,-1 0-10-15,26 0 10 0,-26 0-11 16,51 23-10-16,-51-23 10 0,1 0-8 15,-1 0-8-15,1 0-45 0,0 0 22 16,23 0-33-16,-23 0 80 0,0 0-38 16,-25 0-11-16,0 0 17 0,25 0 0 15,-1 0-4-15,-24-23 14 0,-25 23-1 16,24 0-13-16,-24 0 41 0,25-25-177 16,-25 25-39-16,0 0-146 0,0 0-84 15,-25-25-118-15,25 25-148 0,-24-25-660 16</inkml:trace>
  <inkml:trace contextRef="#ctx0" brushRef="#br1" timeOffset="79050.4774">13197 10790 554 0,'0'0'24'0,"0"0"28"16,0 0 34-16,0 0 167 0,0 0-84 16,0 0 30-16,0 0 12 0,0 0 10 0,0 0-42 15,0 0 126-15,25 0-167 0,-25 0 20 16,0 0-3-16,0 0 9 0,24 0 127 16,-24 0-157-16,0 0 8 0,0 0 15 15,0 26 16-15,0-26 23 0,0 0 213 16,0 24-193-16,0 1-56 0,0-25 6 15,0 25-15-15,0 25 2 16,0 49 341-16,0 1-393 0,0-27-69 16,0-23 7-16,0 25-15 0,0-26 41 15,0 26-35-15,0 73-6 0,0-98-13 0,0 25 2 16,0-26 23-16,25 26 67 16,-25 48 171-16,0-73-133 0,25-1-32 0,-25 1-9 15,25 0-18-15,-25 0-13 16,0 25 1-16,0 49-60 15,0-50-5-15,0-74-10 0,0 25 10 16,0-1-24-16,0 26 36 0,0-25-16 16,0-25 38-16,0 0-45 0,0 24 7 0,0-24 1 15,0 0-18-15,0 0 15 16,0 0-6-16,0 0 6 0,0 0 1 16,0 0 25-16,0 0-25 0,0 0 0 0,0 0 3 15,0 0-21-15,0 0-2 0,0 0 33 16,0 0 9-16,0 0 29 0,0 0-23 15,0 0-10-15,0 0 16 0,25 0-25 16,-25 0-2-16,24 25-9 0,-24-25-3 16,25 0 10-16,0 0-33 0,0 0 28 15,0 0 9-15,0 0-31 0,-1 25 71 16,51-25-61-16,-26 0 29 0,-24 0-35 16,25 25 18-16,-25-25-4 0,24 0 40 15,-24 0-36-15,0 0 0 0,-25 0-42 16,0 25 41-16,0-25-3 0,0 0 6 15,0 24-4-15,-25-24 5 0,25 0-3 16,-25 0 0-16,-49 0 14 0,49 0-14 0,-25 0-4 16,1 26-9-16,-1-26 4 0,25 24 1 15,-74-24-4-15,74 25 21 0,-24-25 0 16,24 25 7-16,0-25-17 0,0 25 7 16,25 0 0-16,0-25-10 0,0 0 2 15,0 0 8-15,0 0-21 0,50 24-57 16,-25-24-4-16,-1 0 17 0,1 0 13 0,0 0 11 15,25 0 5-15,-1 0 24 16,-24 0 2-16,0 0 2 0,0 0-21 16,-25 0 23-16,25 0 7 0,-1 25 23 0,-24-25-30 15,0 0 2-15,0 0-1 16,0 0 21-16,0 24-17 0,0-24-5 0,0 0 33 16,0 0 7-16,-24 0 17 0,24 26 67 15,0-26-99-15,0 0-6 0,0 24-21 16,0-24 24-16,0 50 34 0,0-50-34 15,24 25-8-15,-24-1-1 0,0 1-2 16,0 0-1-16,25 49 3 0,-25-48-11 16,0 23-7-16,0-23 4 0,0 23 5 0,0 50 2 15,25-50-6-15,-25 1-17 16,0 24 17-16,0-24 32 0,0 0-32 0,25 49 34 16,-25-50-63-16,0 1 35 0,0 0-23 15,0 0 52-15,25 49 31 0,-25-25-31 16,0-24 12-16,0-2-32 0,0 3-7 15,0 23-5-15,0 26-30 0,0-51 19 16,0 26 0-16,0-26 4 0,0 0 17 16,0 51-30-16,0-50 20 0,0-1-11 15,0 1 13-15,0-25 8 0,0 24-10 16,0 26-5-16,0-50-23 0,0 25 7 16,0-27 19-16,0 2-11 0,0 25 73 15,0-25-67-15,-25 25-21 16,25-50 21-16,0 25-2 0,0-25-11 15,0 0-31-15,0 24-6 0,0 1 33 16,0-25 5-16,0 25 1 0,0-25 5 0,0 25 6 16,0 0 23-16,0-25-19 0,0 24-8 15,25-24 14-15,-25 26-25 0,0-26 12 16,0 24-3-16,0-24-1 0,-25 0-11 16,25 25-1-16,0-25 31 0,0 24-50 15,0-24 27-15,0 0-29 0,0 0 42 0,0 0-9 16,0 0 0-16,0 0 5 0,0 0 4 15,0 0-12-15,0 0 12 16,0 0-5-16,0 0-16 0,0 0 6 0,0 0-16 16,0 0 0-16,0 0-4 0,0 0-16 15,0 0 30-15,0 0 2 16,0 0-14-16,0 0 7 0,0 0-16 0,0 0-89 16,0 0 73-16,0 0 12 0,0 0 40 15,0 0-84-15,0 0-194 0,0 0 72 16,0 0-28-16,0 0-32 0,0 0-136 15,0 0-210-15,0 0-1056 0,0 0 722 16,0-24 162-16,0 24 237 0</inkml:trace>
  <inkml:trace contextRef="#ctx0" brushRef="#br1" timeOffset="79805.377">14090 12478 2065 0,'0'0'136'0,"0"0"78"16,0 0 95-16,0-25 34 0,0 25 30 15,0 0 418-15,0 0-420 0,0 0-39 0,0 25-55 16,0-25-19-16,0 50 233 16,0-2-280-16,0-22-32 0,0-1-43 15,0 24-32-15,0 1-12 0,25 49 10 16,-25-24-77-16,25-26-12 0,-25 0 1 16,0 26 25-16,0 24-11 0,0-49-21 0,0-25-19 15,0 25 14-15,0-26-3 0,0-24-27 16,0 25-375-16,0-25-5 0,0 0-167 15,0 0-195-15,0 0-111 0,0-25-1001 16,0 1 1132-16,0-2 160 0,0 2 252 16</inkml:trace>
  <inkml:trace contextRef="#ctx0" brushRef="#br1" timeOffset="80355.3947">14041 12627 2142 0,'0'-25'38'16,"0"25"24"-16,-25-26 42 0,25 26 67 16,0-24 254-16,-25 0-151 0,25 24 15 15,0-25-13-15,0 25 4 0,0 0 105 16,0-25-275-16,0 25-32 0,0 0-39 16,25 0-2-16,-25-25-26 0,0 25 0 15,49-24-35-15,-49 24 28 0,25 0-4 16,0-25 1-16,0 25 4 0,24 0-2 15,-24-25-13-15,0 25 14 0,0 0-21 16,0 0 6-16,0 0-11 0,-1 25 36 16,-24-25-10-16,25 25 33 0,-25-1-44 0,0-24-23 15,0 50 71-15,0-25-25 0,0-1 31 16,-25 26-26-16,25-25-45 0,-24-1 73 16,-1 26 7-16,25-25-19 0,0 0-24 15,-25-1-47-15,0 2 133 0,0 23-93 16,25-24 12-16,0 0-51 0,-25 0 27 15,25-25 12-15,0 24-17 0,0 1-11 16,0-25 11-16,-24 0 5 0,24 0 1 16,0 0 21-16,0 24-21 0,0-24-6 0,0 0 11 15,24 0-5-15,-24 0 0 0,25 0-46 16,0 0 25-16,-25 26 26 0,25-26 46 16,-25 0-35-16,25 0-29 0,-25 0 14 15,25 24 4-15,-1-24 12 0,-24 25-9 16,0 0 35-16,0-25-5 0,25 25 67 15,-25-1 71-15,0 1-104 0,0 0-21 16,0 0-32-16,0-25 7 0,25 49-13 16,-25-49-12-16,0 26-20 0,0-26-51 15,0 0-113-15,0 24-773 0,0-24 258 16,25 0-154-16,-25 0 26 0,0 0 59 16,25-24 196-16</inkml:trace>
  <inkml:trace contextRef="#ctx0" brushRef="#br1" timeOffset="80669.4227">14785 12974 2397 0,'0'0'102'0,"0"-25"76"0,-25 25 75 16,25 0 106-16,0-24-7 0,-25 24 442 15,25 0-446-15,0 0-64 0,-24 0-71 16,24 0-10-16,-25 0 194 0,25 0-210 0,-25 0 20 16,25 0-8-16,-25 24-9 0,25-24-15 15,-25 0 70-15,25 49-172 0,-24-49 7 16,24 26-16-16,0-2 28 0,0 26-33 16,0-25-55-16,0-1-39 0,24 1 35 15,-24 0-16-15,25-25-49 0,25 25-358 16,-25 0 5-16,-1-25-93 0,1 0-160 0,0 0-243 15,25 0-1294-15,-50 0 1187 16,23 0 337-16</inkml:trace>
  <inkml:trace contextRef="#ctx0" brushRef="#br1" timeOffset="94717.1327">15182 10816 354 0,'0'0'-5'0,"0"0"-19"0,0 0-37 0,0 0-27 16</inkml:trace>
  <inkml:trace contextRef="#ctx0" brushRef="#br1" timeOffset="96223.0756">15256 10767 354 0,'0'0'11'15,"0"0"-17"-15,0 0 18 0,0 0 5 16,0 0 3-16,0 0-19 0,0 0-1 16,0 0-4-16,0 0 8 0,24-25 16 15,-24 25-7-15,0 0 10 0,25 0 24 0,-25 0 4 16,0 0 44-16,0 0 143 0,0 0-104 15,0 0 8-15,0 0 10 16,0 0 304-16,0 0-332 0,0 0 2 16,0 0 134-16,0 0-113 0,0 0 7 15,0 0 23-15,0 0 0 0,0 0-24 16,0 0 166-16,0 0-165 0,0 0 50 16,0 0 13-16,0 0-49 0,0 0 37 15,0 0 75-15,0 0-156 0,0 0-83 16,0 0 13-16,0 0 39 0,0 0 147 15,0 0-127-15,0 25-17 0,0-25 12 0,0 23 5 16,-25 3 16-16,25 23 92 16,0-24-152-16,-24-1-14 0,24 2 10 0,0 23-9 15,0 51 73-15,0-50-89 0,0-1-5 16,24 1-12-16,-24 24-6 0,25-25 11 16,0 75-15-16,-25-74-7 0,0 24-11 15,0-24 22-15,0 25 17 0,25 49 33 16,-25-75-28-16,0 25 3 0,0-24-27 15,0-1 4-15,0 26-5 0,0 0-9 16,0-26 3-16,0 1 14 0,0-25-19 16,0 0 6-16,0 49-17 0,0-49 10 15,0 0-8-15,0 0 1 0,0-25 2 0,0 24 10 16,25 0-6-16,-25-24-1 0,0 0-11 16,0 0 9-16,0 0-1 0,24 0-1 15,-24 0-3-15,0 0 22 0,0 0-24 16,0 0 12-16,0 0 10 0,0 0-9 15,0 0-2-15,0 0-10 0,0 0 9 16,0 0 2-16,0 0 3 0,0 0 3 16,0 0-2-16,0 0-4 0,0 0 8 15,0 0-8-15,0 0 40 0,0 0-10 16,0 0-2-16,0 0-2 0,25 0-3 16,0 0-4-16,-25 0-41 0,25 0 19 0,-25 0-4 15,25 0 0-15,1 26 26 16,22-26-6-16,-23 0-12 0,25 25-1 0,-26-25-9 15,76 24-14-15,-100-24 25 16,25 25-11-16,24-25 27 0,-49 0-22 16,0 0 6-16,25 25 4 0,-25-25-7 15,0 0 4-15,0 0-16 0,-25 0 10 16,25 0-3-16,-49 0 0 0,24 0 3 16,-25 0 5-16,0 25-1 0,26-25-4 15,-26 0-13-15,25 0 10 0,-49 25-4 16,24-1 11-16,25-24 0 0,0 26-23 15,1-26 15-15,-1 24 8 0,25 1 11 16,0-25 1-16,0 0-15 0,0 25-3 16,25-25 2-16,-1 0-17 0,1 0 13 0,0 0-14 15,0 0 2-15,0 0-3 0,1 0-1 16,-3 0 8-16,2 0 10 0,-25 25 1 16,25-25 0-16,-25 0-3 0,0 0 17 15,0 25-15-15,0-25-25 0,0 24 25 16,0-24 9-16,0 25-1 0,-25-1 52 15,25-24-50-15,0 26 20 0,0-26 1 16,0 24 6-16,0 26 18 0,0-25-15 16,0-1 2-16,0 26-3 0,0-25 28 0,0 24-12 15,0 26 58-15,0-25-61 0,25 0-4 16,-25 0-5-16,0-2-11 0,0 76-3 16,0-74-25-16,0-1-1 0,0 26-3 15,25-25 7-15,-25 25-6 0,25 23-2 16,-25-48-3-16,0 0 21 0,0 24-17 15,0-24 33-15,0 74-48 0,0-74 6 16,0-1-43-16,0 26 52 0,0-26 4 16,0 1 1-16,0 50 17 0,0-52-24 15,0 2 31-15,0-1-18 0,0 1-3 16,0 25-10-16,0-50 4 0,-25 24-1 0,25-23 3 16,0-2-9-16,0 1 4 0,0 50-1 15,0-52 3-15,0 2 1 0,0 0-8 16,0 0 4-16,0 0-23 0,0-1 12 15,0 2-5-15,-25-1-13 0,25-25-7 16,0 24-17-16,0-24-73 0,0 25 90 16,0-25 10-16,0 0 4 0,0 0 25 15,0 25-21-15,0-25 36 0,0 0-20 16,0 0 4-16,0 0-1 0,0 25-15 16,0-25 12-16,0 25-2 0,0-25-4 15,-25 0-21-15,25 0-10 16,0 0-7-16,0 0 7 0,0 0 7 15,0 0 41-15,0 0-3 0,0 0 11 16,0 0-13-16,0 24 42 0,0-24-45 0,0 0-20 16,25 0-22-16,-25 0 49 0,0 0-3 15,0 0 22-15,0 0-23 0,0 0 0 16,0 0 20-16,0 0-16 0,0 0-3 16,0 0-20-16,0 0 17 0,0 0-2 15,0 0 3-15,0 26-3 0,0-26 7 16,0 0-8-16,0 0 2 0,0 24-17 0,0-24-3 15,0 0-75-15,0 0 13 16,25 0-11-16,-25 0-38 0,0 0-99 0,0 0 35 16,0 0-223-16,0 0 329 0,0 0-152 15,0 0-143-15,0-24-283 0,0-2-1350 16,0 2 1021-16,0 24 289 0</inkml:trace>
  <inkml:trace contextRef="#ctx0" brushRef="#br1" timeOffset="97019.0702">16099 12429 670 0,'0'0'176'15,"0"0"38"-15,0-25 89 0,25 25 531 16,-25-25-593-16,0 25 0 0,0 0 45 16,0 0 38-16,0 0 366 0,0 25 204 15,0 0-487 1,0-25-198-16,25 24 16 0,-25 1 33 15,25 25 251-15,-25-26-304 0,25 26-39 0,-25-1-18 16,24 1-16-16,-24 0-74 16,25 74 17-16,-25-74-73 0,0 23 33 15,0-23-35-15,0 0 0 0,0 24 4 0,0-24-53 16,0-25-78-16,0-1-120 16,0 2-179-16,25-26-670 0,-25 0-433 15,0 0-195-15,0-26 1016 16,0 26 63-16,0-24 207 0</inkml:trace>
  <inkml:trace contextRef="#ctx0" brushRef="#br1" timeOffset="97521.0851">15975 12503 2598 0,'0'-25'52'0,"0"25"49"16,-25 0 74-16,25 0 358 0,0-25-258 15,0 25-23-15,0 0-71 0,0 0-9 16,25-24-60-16,0 24-34 0,-25-25-74 16,50 25-4-16,-50-25-4 0,25 25 7 15,24-25-1-15,-24 0 7 0,25 25-14 16,24-24-15-16,-49 24 29 16,0 0 10-16,0 0-34 0,-1 0 17 15,1 49-3-15,-25-49 43 0,0 25 1 16,0 0-1-16,0 0 46 0,0 24 151 15,0 1-184-15,0-26-8 0,-25 0-21 16,25 2 16-16,-24 23 45 0,-1 1-62 16,0 0 33-16,-25 0-44 0,25-26-43 15,25-24-2-15,-24 25 31 0,24-25 0 16,-25 25 4-16,25-25-20 0,0 0 5 16,0 0 27-16,0 0-11 15,25 0-5-15,-25 0 5 0,0 0-10 16,49 25 9-16,-49-25-9 0,25 0 13 15,0 25 26-15,0-25-8 0,0 24 120 16,-1 1-15-16,-24-1 38 0,25 2 3 16,-25-2-51-16,25 26 37 0,0-25-83 0,-25-1-31 15,25 1-16-15,-25 0 2 0,24 0-47 16,-24 0-13-16,25-1-95 0,-25-24-95 16,0 26-101-16,25-26-1318 15,-25 0 950-15,25 0-10 0,-25 0-759 16,0-26 873-16,25 26 184 15</inkml:trace>
  <inkml:trace contextRef="#ctx0" brushRef="#br1" timeOffset="97748.1413">16695 13123 2657 0,'0'0'111'0,"0"0"108"15,0 0 531-15,0 0-364 0,0 0-84 16,0 24-37-16,0-24-56 0,0 25 48 16,0-25-224-16,0 25-16 0,0 0-22 15,0-25-19-15,0 25-51 0,25-1-160 16,-25-24-113-16,0 0-166 0,0 0-164 16,0 0-149-16,25 0-749 0,-25 0 1043 0</inkml:trace>
  <inkml:trace contextRef="#ctx0" brushRef="#br1" timeOffset="98089.3077">16819 12453 2124 0,'0'0'48'0,"0"0"64"15,0 0 66-15,0 25 64 0,0-25 0 0,0 50 171 16,0-50-280-16,0 24-64 0,0 0-29 16,0-24-28-16,0 26-57 0,0-1-362 15,0-1-37-15,0-24-250 0,0 25-48 16,0-25 91-16</inkml:trace>
  <inkml:trace contextRef="#ctx0" brushRef="#br1" timeOffset="99289.3943">15182 10767 1644 0,'0'0'51'0,"0"0"52"15,0 0 62-15,-25 0 80 0,25 0 338 16,0 0-246-16,0 0 26 0,0 0-2 16,-24 0-9-16,24 0 220 0,0 0-356 15,0 0-50-15,0 0-36 0,0 0-20 16,24 0-23-16,25 0 32 0,-24 0-77 15,0 0-15-15,-1 0-15 0,1 0-2 16,50 0-30-16,-26 0-1 0,1 0 18 16,1 0 3-16,22 0 10 0,-23 0 7 0,99-25-38 15,-100 25 21-15,26 0 8 16,-1 0-32-16,1 0 49 0,49 0-40 0,-50 0 15 16,-24 0 34-16,24 0-9 0,1 25-20 15,-1-25 2-15,75 0-17 0,-75 23 3 16,26-23-6-16,-26 0-3 0,25 0-5 15,100 0-47-15,-101 0 32 0,3 0 8 16,-2 0 11-16,24 0 1 0,-49 0-2 16,126 0-63-16,-127 0 81 0,2-23-19 0,-1 23 37 15,1 0-24-15,24-25-45 0,-49 25 90 16,-1 0-39-16,-24 0 46 0,0 0-40 16,0 0-59-16,24-25 12 0,-49 25 44 15,0 0 2-15,0 0-4 0,0 0-14 16,-25-25-284-16,25 25-169 0,-24 0-275 15,24 0-226-15,0 0-175 0,0-25 274 16</inkml:trace>
  <inkml:trace contextRef="#ctx0" brushRef="#br1" timeOffset="101035.025">17662 10790 1156 0,'0'0'169'0,"0"0"55"0,0 0 51 16,0 0 19-16,0 26-34 0,0-26 299 15,0 0-272-15,0 24 22 0,0-24-4 16,0 25 10-16,0-25 2 0,0 49 198 15,0-23-288-15,25-1-37 0,-25-1 3 16,24 26-7-16,-24 25 61 0,0-1-184 16,25-24-15-16,-25 24 4 0,0-25 24 15,0 26-10-15,0 98 184 0,0-98-128 16,0 24 42-16,0-24-60 0,0 0-31 0,0 72 62 16,0-72-64-16,0-25 21 15,0 24 1-15,0-24 5 0,0 0 7 16,0 24 80-16,0-49-129 0,0 0-15 15,0 0-18-15,0-1-15 0,0 26 9 0,0-25 0 16,0-25 8-16,0 24 16 0,0-24 7 16,0 0-6-16,25 25 6 0,-25-25-48 15,0 0 0-15,0 0 0 0,0 0 0 16,25-25-4-16,-25 1 4 16,25-1-23-16,-25 25 23 15,0-26 0-15,0 26 0 0,25 0 27 16,-25 0-27-16,0 0 0 0,0 0 0 0,0 0 0 15,0 0 0-15,0 0 0 16,0 0 0-16,24 0 0 0,-24 0 0 0,0 0 0 16,25 0 0-16,-25 0 0 0,25 0 0 15,-25 0 0-15,26 0 0 0,-1 0 0 16,23 0 0-16,-23 26 0 0,0-26 0 16,25 25 0-16,-26-25 0 0,26 0 0 15,-25 0 0-15,0 0 0 0,-1 0 0 16,-24 0 0-16,25 0 0 0,-25 0 0 15,0 0 0-15,0 24 0 0,0-24 0 16,-25 0 0-16,-24 25 0 0,24 0 0 16,0-25 0-16,-24 25 0 0,24-25 0 15,-25 25 0-15,-48-1 0 0,47 2 0 16,2-2 0-16,24 1 0 0,-25 0 0 0,0 0 0 16,50 0 0-16,-24-25 0 0,24 0 0 15,0 24 0-15,0-24 0 0,24 25 0 16,-24-25 0-16,50 0 0 0,-25 0 0 15,0 0 0-15,24 0 0 0,-24 0 0 16,0 0 0-16,-25 0 0 0,26 0 0 16,-1 24 0-16,-1-24 0 0,-24 0 0 15,0 0 0-15,0 0 0 0,0 26 0 0,0-26-16 16,0 0 16-16,0 24 0 0,0-24 0 16,0 0 16-16,0 0-16 0,0 25 0 15,0-25 0-15,0 0 0 0,0 25 0 16,0-25 0-16,0 25 0 15,0-1 0-15,0 1 0 0,0 0 0 0,0 0 0 16,0 0 0-16,0 49 0 0,0-23 0 16,0-2 0-16,0 0 0 0,0 25 0 15,0 100 0-15,0-125 0 16,0 50 0-16,0-24 0 0,0-25 0 16,0 0 0-16,24 0 0 0,1 49 0 15,-25-50 0-15,25 1 0 0,-25 23 0 0,0-22 0 16,25-1 0-16,-25 49 0 0,25-25 0 15,-25-24 0-15,0-2 0 0,24 4 0 16,-24 46 0-16,0-73 0 0,0 25 0 16,0-1 0-16,0 1 0 0,0-25 0 15,-24 50 0-15,24-26 0 0,0-24 0 16,-25-1 0-16,25 2 0 0,0 22 0 16,0-23 0-16,0-25 0 0,-25 25 0 15,25 0 0-15,0-25 0 0,0 50 0 16,0-25 0-16,0-25 0 0,0 24 0 15,0-24 0-15,0 25 0 0,0-25 0 0,0 0 0 16,0 0 0-16,0 0 0 16,0 0 0-16,0 0 0 0,0 0 0 0,0 0 0 15,0 0 0-15,0 0 0 0,0 0 0 16,0 0 0-16,0 25 0 0,0-25 0 16,0 0 0-16,0 25 0 0,0-25 0 15,0 0 0-15,0 25 0 0,0-25 0 16,0 0 0-16,0 0 0 0,0 24 0 15,0-24 0-15,0 0 0 0,0 0 0 16,0 0 0-16,0 0 0 0,0 0 0 16,0 0 0-16,0 0 0 0,0 0 0 0,0 0 0 15,0 26 0-15,0-26 0 0,0 24 0 16,0-24 0-16,0 0 0 0,0 25 0 16,0-25-4-16,0 0-50 0,0 0-58 15,0 24-89-15,0-24-364 16,0 26 152-16,0-26-90 0,0 0-221 0,0 0-333 15,-25 0-299-15,25-26-1036 0</inkml:trace>
  <inkml:trace contextRef="#ctx0" brushRef="#br1" timeOffset="101768.6593">18530 12404 669 0,'0'0'44'0,"0"0"74"0,0 0 67 15,25 0 76-15,-25 0 251 0,0 0-297 16,25 0 5-16,-25 0 27 0,0 0 59 0,0 0 64 16,0 0 516-16,0 0-445 0,0 0-47 15,25 25-55-15,-25-25 13 0,0 0 324 16,0 24-360-16,0 1-72 0,0 0-48 15,0 0-28-15,0-1-33 0,25 51 75 16,-25-26-116-16,0 1-16 0,0-1-18 16,0 1-6-16,0 74 9 0,25-75-46 15,-25 1-45-15,0 0 33 0,24-25-8 16,-24 24-16-16,0 26-163 0,0-75-53 0,25 24-156 16,-25 2-158-16,0-26-130 15,0 24-1155-15,0-24 861 0,0 0-50 16,0 0 195-16,0-24 198 0</inkml:trace>
  <inkml:trace contextRef="#ctx0" brushRef="#br1" timeOffset="102258.5031">18456 12651 3229 0,'0'0'78'0,"0"0"50"16,-25-24 254-16,25 24-197 0,0 0 10 15,0 0 3-15,0-25-6 16,0-1 33-16,0 26-135 0,0 0-30 0,25-24 22 16,-25 24-70-16,25-24-18 0,24 24 12 15,-24-25 6-15,0 25-18 0,0 0-6 16,0-25-34-16,0 25 5 0,24 0-35 16,-24-25 59-16,0 25 6 0,0 0 22 15,-25 25 0-15,24 0-8 0,-24 0 14 16,0-1 12-16,0 0 14 0,0 2 41 15,0-1 1-15,0 49 71 0,0-49-47 16,-24 24-19-16,24-23 4 0,-25 23 69 16,0 1 16-16,25-25-112 0,-25-1-44 15,25 1-8-15,-25-1 3 0,25 2-25 16,-24-2 11-16,24-24-12 0,0 0 30 16,0 0-55-16,0 0-46 0,0 0-175 0,0 0 135 15,24 0 44-15,-24 0 21 0,25-24 22 16,-25 24 19-16,50 0 12 0,-50 0 4 15,25 0 23-15,-1 0 20 0,1 0 47 16,0 0 78-16,0 24-62 0,0-24-7 16,-25 50 42-16,25-50-33 0,-25 25 4 15,24 24 128-15,-24-24-197 0,0-25-18 0,25 25-32 16,-25 0-47-16,0-1-211 0,25 2-1 16,-25-26-198-16,0 0-233 0,0 0-182 15,0 0-217-15,25 0-855 0,-25-26 1342 16</inkml:trace>
  <inkml:trace contextRef="#ctx0" brushRef="#br1" timeOffset="102730.3953">19250 13024 3315 0,'-25'0'179'0,"25"0"63"0,0 0 83 16,0 0 45-16,0 0 10 0,-24 0-249 15,24 0-40-15,0 0-24 0,0 0 20 16,0 0-86-16,0-26-11 0,0 26-28 16,24-24 21-16,-24 24-10 0,25 0-19 15,0-25-59-15,-25 25 65 0,25 0 33 16,0 0 7-16,-25 0 6 0,24 0 6 16,-24 0 48-16,25 0 2 0,-25 0 0 15,0 0-18-15,0 0-44 0,0 0 18 16,0 25 37-16,0-1 44 0,0 2-65 15,0-26-47-15,0 24 27 0,-25 1-36 0,25 0 47 16,-49 0-58-16,49-1 40 16,-25 1-6-16,0 0 4 0,0 0 32 15,25 0-30-15,-24-1-6 0,24-24 4 0,-25 0-22 16,25 26-1-16,0-26 2 0,-25 0 39 16,25 0-32-16,0 0-28 0,0 0 3 15,0-26-38-15,0 2 49 0,25 24 7 16,-25 0 10-16,25 0-29 0,24-25 93 15,-49 25-10-15,25 0 12 0,0 0-11 16,-25 0 22-16,25 0-28 0,-1 25-42 16,1-25-28-16,-25 0-22 0,0 0-33 15,25 24-23-15,-25-24-785 0,25 0 232 0,-25 0-218 16,0-24 19-16,0 24 39 0,0-25 202 16</inkml:trace>
  <inkml:trace contextRef="#ctx0" brushRef="#br1" timeOffset="103035.7101">19374 12205 2718 0,'0'25'121'0,"0"-25"346"16,0 0-137-16,0 24-58 0,0 1-77 0,0 1-30 15,0-26-80-15,0 49-104 16,0-24-145-16,0-25-180 0,0 25-184 15,0-25-252-15,0 25-109 0,0-1-425 16</inkml:trace>
  <inkml:trace contextRef="#ctx0" brushRef="#br1" timeOffset="104958.364">18431 10717 543 0,'0'0'6'0,"0"0"20"16,0 0 24-16,0 0-38 0,0 0 24 15,0 0-50-15,0 0 4 16,0 0-3-16,0-25 28 0,0 25-5 16,0 0 52-16,0 0 59 0,0 0 221 15,0 0-143-15,0 0-9 0,0 0-12 0,0 0 3 16,0 0-32-16,0 0 110 16,0 0-150-16,-25 0-2 0,25 0-10 0,0 0 13 15,0 0 16-15,0 0 15 0,0 0-87 16,0 0-42-16,0 0 25 15,0 0-5-15,0 0 29 0,0 0-27 0,0 0 12 16,0 0 9-16,0 0 27 0,0 0 23 16,0 0 125-16,0 0-116 0,0 0 3 15,0 0 4-15,0 0 20 0,0 0-7 16,-24 0 41-16,24 0-127 0,0 0-36 16,0 0 8-16,0 0 17 0,0 0-30 15,0 0-17-15,0 0-26 0,0 0 30 0,0 0-59 16,0 0 69-16,0 0 55 0,0 0 33 15,0 0-91-15,0 0 0 0,0 0 4 16,0 0 28-16,0 0 15 0,0 0 4 16,0 0-18-16,0 0 10 0,0 0-11 15,0 0-5-15,0 0-6 0,24 0-11 16,-24 0 0-16,0 0 0 0,0 0-11 16,25 0 5-16,-25 0 0 0,25 0-5 0,-25 0 6 15,25 0-1-15,24 0-5 16,-24 0 0-16,0 0-5 0,0 0 0 15,0 0 4-15,24 0-9 0,26 0 4 16,-26 0 17-16,-24 0-17 0,50 0 21 16,-26 0-36-16,75 0 10 0,-49 0 32 0,-1 0-32 15,1 0-12-15,-1 0 18 16,26 0-42-16,73 0 58 0,-75 0-11 0,-22 0-12 16,-2 0 12-16,1 0 0 0,48 0 12 15,-73 0-12-15,-26 0 5 0,26 0 1 16,-25 0 0-16,24 0-6 0,27 0-11 15,-51 0-13-15,0-25 19 0,23 25-27 0,-23 0-46 16,0 0-82-16,0 0-508 16,-25 0 205-16,24-24-78 0,-24 24-117 0,0-26-129 15,-24 26-463-15</inkml:trace>
  <inkml:trace contextRef="#ctx0" brushRef="#br1" timeOffset="105798.9063">20465 10171 1267 0,'0'0'110'0,"0"0"70"15,0 0 51-15,0 0 84 16,0-24 314-16,0 24-238 0,0 0 32 0,0 0 13 16,0 0 9-16,0 0-53 0,0 0 259 15,0 0-372-15,0 0 9 0,0 0-4 16,0 24-2-16,25 26 208 0,-25-26-282 15,0 25 47-15,25 1-12 0,-25 0-41 16,0 24-69-16,25 75-76 0,-25-74-57 16,24 23 0-16,-24-23 0 0,0 25 0 15,0 49 0-15,0-75 0 0,0 0 0 16,0-24 0-16,0-1 0 0,0 1 0 0,0-25 0 16,0 24 0-1,0-24 0-15,0-25 0 0,0 25-458 0,0-25-37 16,0-25-234-16,0 25-97 15,0-49-188-15,0 24-1135 0,0 0 1094 16,0 0 318-16,0 25 258 0</inkml:trace>
  <inkml:trace contextRef="#ctx0" brushRef="#br1" timeOffset="106695.6313">20664 11188 889 0,'0'0'70'0,"0"0"80"0,0 0 302 16,0 0-245-16,0 0-23 0,0 0-29 16,0 0 33-16,-25 0 4 0,25-25 202 15,0 25-164-15,-25 0 35 0,25 0 92 16,0-24-18-16,0 24 20 0,0 0 185 0,0 0-327 16,0 0-18-16,0 0 26 0,0 0 53 15,0 0 275-15,0 0-318 0,0 0-26 16,0 0-9-16,0 0 5 0,0 0 11 15,0 0 140-15,0 0-208 0,0 0-62 16,0 0-34-16,25 0-15 0,25 24-37 16,-26 1 0-16,1-1 0 0,0 2 0 15,25-26 0-15,-1 24 0 0,51 26 0 0,-76-50 0 16,26 25 0-16,0-1 0 0,-1 1 0 16,1 0 0-16,0 0 0 0,-26-25 0 15,-24 25 0-15,25-25 0 0,0 0 0 16,-25 0 0-16,0 0 0 0,0 0 0 15,0 0 0-15,0 0 0 16,-25-25 0-16,25 25 0 0,0 0 0 16,0 0 0-16,-25-25 0 0,25 0 0 0,-24 0 0 15,-1 25 0-15,25-24 0 0,0 24 0 16,0 0 0-16,-25-25 0 0,25-1 0 16,0 26 0-16,0-24 0 0,-25 24 0 0,25-24 0 15,0-2 0-15,0 26 0 0,0-24 0 16,0 24 0-16,-25 0 0 0,25-25 0 15,0 25 0-15,0 0 0 0,0 0 0 16,0 0 0-16,0 0 0 0,0 0 0 16,0 0 0-16,0 0 0 0,0 0 0 15,0 49 0-15,25-23 0 0,0-2 0 16,0 0 0-16,-25 2 0 0,25-1 0 16,-1-1 0-16,1 1 0 0,0 0 0 0,0-25 0 15,0 25 0-15,-25-25 0 16,24 25 0-16,1-25 0 0,-25 0 0 15,0 0 0-15,0 0 0 0,0 0 0 16,0 0 0-16,0 0 0 0,0 0 0 16,-25 0 0-16,25 24 0 0,-49-24 0 15,24 25 0-15,0-25 0 0,0 0 0 16,1 25 0-16,-1-25 0 0,0 25 0 0,0-25 0 16,0 0 0-16,25 25 0 0,0-25 0 15,0 0-13-15,0 0-51 0,0 0-44 16,0-25-77-16,25 25-62 0,-25-25-32 15,25-25-456-15,0 26 255 0,0-1-65 16,-25 0-156-16,24-25-139 0,1 1-828 16,-25 23 869-16,0 2 163 0,0 24 136 0</inkml:trace>
  <inkml:trace contextRef="#ctx0" brushRef="#br1" timeOffset="107625.2885">20540 10493 990 0,'0'0'263'0,"0"0"-57"16,0 0 39-16,0 0-93 0,0 0-3 0,0 0 41 15,0 0-102-15,0 0 1 0,0 0 70 16,0 0-6-16,0 0 38 0,0 0 209 15,0 0-177-15,0 0 4 0,0 0-10 16,0 0 4-16,0 0 150 0,0 0-225 16,0 0-27-16,0 0-15 0,0 0 0 15,0 0-22-15,0 0 36 0,0-25-74 16,0 25 13-16,0 0 11 0,24 0 25 0,1-24 22 16,0-2-75-16,-25 26-17 15,25-24 24-15,0 24-21 0,0-25-76 16,49 0 88-16,-49-25-15 0,24 26 66 0,1-1-91 15,0 1-7-15,74-26-7 16,-75 26 12-16,26-2 5 0,-25 1-10 0,-26 1 16 16,1 24 39-16,25-25 36 0,-50 25-44 15,0 0-20-15,0 0 4 0,-25 0-2 16,25 0-12-16,-50 25-228 0,1-25-81 16,24 0-374-16,0 24-192 0,0-24-366 15,-24 25-805-15</inkml:trace>
  <inkml:trace contextRef="#ctx0" brushRef="#br1" timeOffset="111732.3723">21458 11560 552 0,'0'0'34'0,"0"0"151"15,0 0-19-15,0 0 34 0,0 0 21 16,0 0-16-16,0 0-3 0,0 0 81 0,0 0-174 16,0 0-35-16,0 0 24 0,0 0-2 15,0 0 96-15,0 0-105 0,0 0 24 16,0 0 6-16,0 0 51 0,0 0 7 15,0 0 157-15,0 0-153 0,0 0 22 16,0 0 6-16,0 0 1 0,0 0-4 16,-25 25 38-16,25-25-103 0,0 24-69 15,-25-24-5-15,25 26 41 0,0-2 1 16,0-24-40-16,0 25-2 0,0 1 19 0,-25-2 19 16,25 0 14-16,0 51 91 0,0-50-113 15,0 24-9-15,0 1 0 16,0-26 25-16,0 75 129 0,0-74-115 0,0 25-17 15,25 0-7-15,-25-1-9 16,0 2-15-16,0 48 7 0,0-50-66 0,25 1-6 16,-25 23-4-16,0 2-1 0,0 49-37 15,0-49 28-15,0-25-4 16,0 24 20-16,0 0 45 0,0-24-58 0,0 74-8 16,0-75-22-16,25 1 28 0,-25 25 5 15,0-25-6-15,0 48-15 0,0-47 13 16,0-3 5-16,0-23-5 0,0 25 18 0,-25-1-10 15,25 26-6-15,0-25 0 16,0-26-3-16,0 27 7 0,0-27 15 0,0 76-25 16,25-76 16-16,-25 26 15 0,0-1-23 15,0-24 2-15,0 25-60 0,0 23-25 16,0-47 66-16,0 23 46 0,0-23-37 16,0 23 3-16,0 1-1 0,0-25 4 15,0 24-1-15,0-24 3 0,-25 0-15 16,25 23 18-16,0 4-9 0,0-4 4 15,0-23 5-15,0 0 2 0,0 0-11 16,0 49-13-16,0-49-13 0,0 25-9 16,0-25-16-16,0 0-6 0,0 25 20 15,0-1-74-15,0-24 82 0,0-1 0 16,0 25 28-16,0-24 16 0,0 25-21 0,0-50 10 16,0 25-4-16,0-1-1 15,0 2-3-15,0-1-1 0,0-1-17 0,0 1 17 16,0 0-6-16,0-25-2 0,0 25-9 15,0 0-44-15,0-1-23 0,0-24 53 16,0 26-8-16,0-26-9 0,0 24 11 16,0-24 28-16,0 0 12 0,0 25 14 15,0-25 3-15,0 0-22 0,0 24 13 16,0-24 8-16,0 0 21 0,0 26 39 0,0-26-61 16,0 0 8-16,0 0-19 0,0 24 16 15,0-24-14-15,0 0-8 0,0 0 11 16,0 0 76-16,0 0-19 0,0 0 13 15,0 0-13-15,0 0-4 0,0 25-14 16,0-25-61-16,0 0 18 0,0 0 15 16,0 0 36-16,0 0-39 0,0 0 28 15,0 0 32-15,0 0-39 0,0 0 5 16,0 0-23-16,0 0 24 0,0 0 84 16,0 0-9-16,0 25-56 0,0-25-4 15,-25 25 3-15,25-25 14 0,0 0-41 16,0 25-7-16,0-25-1 0,0 0-10 15,0 24 6-15,0-24-15 0,0 0-8 0,0 0-16 16,0 0-15-16,0 0-11 0,0 0-46 16,0 0 36-16,0 0-25 0,0 0-37 15,0 0-87-15,0 0-618 0,0 0 166 16,-25 0-292-16,25 0-271 0,0 0-16 16,0 0 233-16</inkml:trace>
  <inkml:trace contextRef="#ctx0" brushRef="#br1" timeOffset="121504.525">21334 9997 1012 0,'0'0'19'16,"0"0"29"-16,0 0 12 0,0 0 47 16,0 0 169-16,0 0-121 0,0 0-18 15,0 0-3-15,0 0-16 0,0 0-7 16,0 0 71-16,0 0-84 0,0 0 9 15,25 0 7-15,-25-25 23 0,0 25 19 16,24 0 128-16,-24 0-189 0,0 0-33 16,25 0-11-16,-25 0 6 0,25 0 32 15,-25 0-51-15,25 0-1 0,-25 0-6 16,25 0 23-16,0 0-38 0,-1 0 10 0,1 0-12 16,0 0 0-16,0 0-5 0,0 0-9 15,-1 0 8-15,26 0-7 0,-25 0 3 16,25 0-9-16,-26 0 5 0,1 0 12 15,25 0 14-15,-1 0-21 0,-24 0 0 16,25 0-3-16,-25 0 2 0,24 0-5 16,51 0 17-16,-51 0-16 0,26 0-3 15,-26 0-8-15,26 0 6 0,-26 0 4 0,99 0 0 16,-73 0-7-16,0 0 5 0,0 0-5 16,-2 0-3-16,76 0-14 15,-75 0-10-15,1 0-5 0,-1 0-10 0,1-24-50 16,-1 24 10-16,75 0-97 0,-74 0 139 15,-1 0 8-15,1-26 22 0,-1 26-2 16,0 0 23-16,100-24-8 0,-99 24 10 16,24 0 10-16,-25 0-6 0,1 0 26 15,98-25-62-15,-98 25 6 0,24 0-9 16,-24 0 29-16,-1-26 1 0,0 26-9 16,75 0-77-16,-74-24 15 0,-25 24 34 15,23 0-15-15,-23 0 15 0,24-24 19 16,25 24-26-16,-24-25 38 0,-26 25-4 15,1 0 6-15,0 0-4 0,49-25 6 16,-74 25-2-16,24 0 9 0,1 0-5 0,-25-25 2 16,25 25 2-16,-1 0-5 0,-24 0 1 15,0 0 2-15,0 0-2 0,-25 0 8 16,24 0 0-16,-24-25-17 0,0 25 7 16,0 0-58-16,0 0-64 0,0 0-204 15,-24-24-907-15,24 24 660 0</inkml:trace>
  <inkml:trace contextRef="#ctx0" brushRef="#br1" timeOffset="122568.3623">23914 9948 785 0,'0'0'123'0,"0"0"53"15,0-26 61-15,0 26 25 0,0 0-54 16,0 0 160-16,0 0-210 0,0 0-17 16,0 0-5-16,0 0-19 0,0 0 21 15,0 0 185-15,0 0-152 0,0 0 16 16,25 0 7-16,-25 26-12 0,0-26 170 15,0 0-234-15,0 49 6 0,0-49-13 16,0 25 2-16,0 0 17 0,24 24 23 16,-24-24-87-16,0 1-2 0,0 22 17 15,0 2-6-15,0-25 24 16,-24 149 65-16,24-75-139 0,0-50-54 16,0 26 37-16,0-25-4 0,0 0-1 0,0-1-10 15,24 75 17-15,1-50-8 16,-25-24 12-16,0 0-14 0,0 24-2 0,25 50 5 15,-25-75 14-15,0 1 8 0,25 0 12 16,-25 24 3-16,0-24 1 0,0 24-3 16,0-23-36-16,25-3 2 0,-25-23-4 15,0 1 15-15,0 48 16 0,0-50-32 16,0 2 37-16,0-26-54 0,0 24 24 0,0 0 0 16,0-24-25-16,0 26 13 0,0-26-1 15,0 0 6-15,0 24 1 16,0-24-18-16,0 0 12 0,-25 0 6 0,25 0 6 15,0 0-13-15,0 0-68 0,0 0-279 16,0 0-44-16,0 0-251 0,0 0-178 16,0 0-318-16,0 0-633 0</inkml:trace>
  <inkml:trace contextRef="#ctx0" brushRef="#br1" timeOffset="124173.5285">24038 12056 431 0,'0'0'22'0,"0"0"13"16,0 0-7-16,0 0 106 0,0 0 43 15,0-25 289-15,0 25-289 0,0 0-14 16,0 0 11-16,0 0-10 0,0 0 39 16,-25 0 206-16,25 0-223 0,0 0 35 15,0 0 41-15,0 0 59 0,0 0 398 16,0 0-385-16,0 0-69 0,0 0-49 15,0 0 20-15,0 0-34 0,0 25 202 0,0-25-241 16,25 0-36-16,-25 24-42 0,25-24-18 16,0 0-25-16,-1 0-32 15,1 0-16-15,0 0 6 0,25 25 0 0,-1-25-25 16,26 0 18-16,-26 0 14 0,1 25 9 16,-25-25-19-16,24 0 0 0,-24 0 13 15,0 25-10-15,-25-25-3 0,0 0 4 16,0 0-21-16,-25 25 18 0,-24-25 1 15,-1 25 0-15,25-25 2 16,-25 25-3-16,26-25 18 0,-26 0-20 16,25 24 3-16,-74 1 3 0,49-25 16 15,26 26-16-15,-26-26-5 0,25 0 1 0,-49 24 4 16,74 1-36-16,-25-25 35 0,0 0 0 16,25 25-45-16,0-25 90 0,0 25-51 15,25-25 29-15,0 0-41 0,-1 0-14 16,26 25-36-16,25-25-149 0,-26 0 91 15,1 0 16-15,-1 0 6 0,-24 24 7 16,25-24 15-16,-1 0-17 0,-24 0 101 16,0 0 2-16,-25 25 0 0,0-25-4 15,0 25-23-15,0-25-34 0,-25 0 62 16,25 0 15-16,-25 25 16 0,25-25 54 16,-24 0-1-16,-1 0-10 0,25 0 37 0,-25 0 66 15,25 0-75-15,0 24 67 16,0-24-127-16,0 0-11 0,0 24-3 15,0-24-16-15,0 26-6 0,0 23 52 0,0-24-34 16,0 0-11-16,0 25-9 0,0 0-1 16,0 49-1-16,0-50-10 0,0 0 13 15,0 26-15-15,0-25-19 0,0 24 25 16,0 50-21-16,0-49 96 0,0-1-31 16,0-24 26-16,0 25 5 0,0 23 19 15,0-48-19-15,25 25-62 0,-25-27 9 16,25 2-5-16,-25 1-33 0,24 73 81 15,-24-75-67-15,25 1 12 0,-25-1-42 0,0 1 25 16,25 74 0-16,-25-74 2 0,25-1-1 16,-25 1-1-16,25-1 3 0,-25 1 0 15,25 49 4-15,-25-50-2 16,0 1-7-16,0 0 7 0,0 0 0 0,0 24-20 16,0-24 23-16,0-1 21 0,0 1-34 15,0 0 57-15,0-26-55 0,0 50-32 16,0-24-12-16,0-25 13 0,0-1-10 15,0 2 41-15,0 48-80 16,0-49 36-16,24 25 17 0,-24 0 25 16,0-26 4-16,0 1 2 0,0-1 6 0,0 26-4 15,0-25-1-15,0 0-2 0,0 0 0 16,0 0-30-16,0-25-28 0,-24 49-60 16,24-49 60-16,0 25 70 0,0 0-56 15,0-25-6-15,0 24-86 0,0 1 125 16,0-25 7-16,0 0 82 0,0 25-117 15,0-25 21-15,0 0-2 0,0 0 30 16,0 25-6-16,24-25-3 0,-24 0-13 16,0 0-15-16,0 0 12 0,0 0-15 15,0 25 15-15,0-25-20 0,0 0-28 16,0 0-46-16,0 0 41 0,0 0 55 16,0 0 16-16,0 0-15 0,0 0 39 0,0 0-82 15,0 0 59-15,25 0-8 16,-25 0-95-16,0 0 71 0,0 0-319 0,0 0 52 15,0 0-359-15,0-25-217 0,0 25-314 16,0-25 160-16</inkml:trace>
  <inkml:trace contextRef="#ctx0" brushRef="#br1" timeOffset="124913.3672">24782 11833 2070 0,'0'0'137'0,"0"0"84"15,0 0 93-15,0 0 45 0,0 0 9 16,0 0 398-16,0 25-440 0,0-25-33 15,0 0-45-15,0 25-1 0,0-1 226 16,0 26-269-16,0-26-12 0,0 26-7 16,25-25-26-16,-25 24-27 0,0 51-22 15,0-51-96-15,0 2 0 0,0-2-8 16,0 1-48-16,0 24 35 0,0-49 5 16,0 24 72-16,0-25-90 0,0-24-56 15,0 26-126-15,0-1-582 0,0-25 244 16,0 0-134-16,0 0-52 0,0 0-155 15,0-25-701-15,0 25 946 0,0-26 242 16</inkml:trace>
  <inkml:trace contextRef="#ctx0" brushRef="#br1" timeOffset="125421.1489">24758 12031 1427 0,'-25'-24'141'0,"25"-2"31"15,0 26-10-15,0-24-10 0,0 0 9 16,0 24-39-16,0-26 211 0,0 26-208 0,0-24 9 16,0 24-6-16,25-25-2 15,-1 0 95-15,-24 25-180 0,0-24-27 16,25 24-31-16,-25 0 19 0,25-26 0 16,0 1-3-16,0 25 3 0,-1 0-4 0,1 0 1 15,-25-24 2-15,25 24 9 0,-1 0 51 16,-24 24-12-16,25-24 3 0,-25 51 3 15,0-27 21-15,0 1 150 0,0 0-95 16,0-1 3-16,0 2-38 0,-25 72 186 16,25-73-213-16,-49-1-34 15,49 1-15-15,-25 25 45 0,1-25-37 0,-1 0 5 16,25 0-17-16,-25-1 9 0,0 1-35 16,25 1 14-16,-25-26-10 15,25 24 11-15,0-24 0 0,0 0-79 0,0 25 25 16,0-25 6-16,25 0 80 0,-25 0-65 15,25 0-3-15,-25 0 20 0,50 0-4 16,-50-25 20-16,24 25 22 0,-24 0 17 16,25 0 43-16,0 25 112 0,-25-25-100 15,0 25-16-15,24 0-16 0,-24 0 34 16,0-1-8-16,25 26 41 0,-25-1-97 16,0-25-32-16,25 2-8 0,-25-1 18 15,24-1-27-15,-24 1-37 0,0 0-79 16,0-25-109-16,25 0-123 0,-25 0-209 15,25 0-821-15,-25 0 582 0,0 0 128 0,0 0 73 16,25 0 121-16</inkml:trace>
  <inkml:trace contextRef="#ctx0" brushRef="#br1" timeOffset="125703.0079">25304 12354 1398 0,'0'0'87'15,"0"0"58"-15,0 0 76 0,0 0 16 0,0-25 254 16,0 25-265-16,0 0 30 0,0 0 15 16,0 0 21-16,0 0-21 0,-25 0 227 15,25 0-307-15,0 0 3 0,0 0-71 16,0 25 5-16,-25-25 48 0,25 25 167 16,-25-25-213-16,25 0-12 0,0 25-19 15,-25 0 7-15,25-1 54 0,0 1-101 16,-25-25-32-16,25 25-15 0,0 0-10 15,0-1-13-15,50 0-133 0,-25-24-54 16,0 26-116-16,0-26-159 0,-2 0-213 16,52 0-896-16,-50 0 769 0,-1 0 85 0,1-26 143 15,0 26 144-15</inkml:trace>
  <inkml:trace contextRef="#ctx0" brushRef="#br1" timeOffset="125981.601">25551 11710 2047 0,'0'24'75'0,"0"-24"76"0,0 0 62 16,0 24 54-16,0 1 106 0,0 1-293 15,0-2-50-15,0 1-35 0,0 0-84 16,-25-1-128-16,25 26-865 0,0-26 367 16,0-24 127-16</inkml:trace>
  <inkml:trace contextRef="#ctx0" brushRef="#br1" timeOffset="127242.379">23244 15852 1240 0,'0'0'73'16,"0"25"205"-16,0-25-69 0,0 0-24 16,0 0 0-16,0 0 19 0,0 0 183 15,0 0-203-15,25 0 0 0,-25 0 14 16,24 0 41-16,-24 24 5 0,25-24 203 16,0 0-277-16,0 0-58 0,0 25-23 15,-1-25-25-15,1 0-26 0,50 25 0 0,-50-25-25 16,24 0-18-16,-24 0 0 0,25 0 15 15,24 0-27-15,-49 0 27 0,0 0-6 16,24 0-4-16,-24 0-50 0,25-25 40 16,49 25 65-16,-74 0 61 0,25 0-133 15,-1 0-11-15,26 0-2 0,-26 0-83 16,75 0 30-16,-49 0-98 0,-1-25 7 0,1 25-69 16,-1 0-53-16,50-24-200 0,-49-1 334 15,-1 25 49-15,0 0 19 0,0 0 3 16,1-25 3-16,50 0-57 0,-52 25 90 15,1-25 28-15,1 25 15 0,-1-24 1 16,26 24 28-16,49-26-17 0,-75 2 4 16,0 24-9-16,26-25 15 0,-26 25-12 15,174-24 8-15,-173 24-3 16,49 0-12-16,-75 0 13 0,26-26 18 16,-25 26 8-16,-1 0 10 0,1 0 28 15,49 0 113-15,-49 0-112 0,-1 0-18 16,-24 0-32-16,25 0 12 0,-1 0-24 15,1 0 17-15,0 0-20 0,-25 0 27 0,-1 0 19 16,-24 0 20-16,25 0 125 16,-25 0-127-16,0 0 73 0,0 0-91 15,0 0-31-15,0 0-13 0,0 0-2 16,-25 0-39-16,1-24-311 0,24 24-61 16,-25 0-292-16,25 0-83 0,0-25 93 15</inkml:trace>
  <inkml:trace contextRef="#ctx0" brushRef="#br1" timeOffset="128677.4298">26146 9699 1064 0,'0'0'106'16,"-24"0"76"-16,24 0 277 0,0 0-236 15,0 0-19-15,0 25 7 0,0-25 87 16,0 0-41-16,0 0 267 0,0 25-278 16,0-25 10-16,0 0-13 0,24 0-27 15,1 0 128-15,0 0-251 0,0 0-46 16,0 0 6-16,24 0-11 0,1 0-11 15,74 0 29-15,-50 0-49 0,1 0 4 16,-1-25-5-16,1 25-10 0,49-25-9 16,-50 25 4-16,-24 0 10 0,0 0-5 0,-26 0 6 15,1 0 4-15,0 0-15 16,-25 0 5-16,0 0 15 0,0 0-16 0,0 0 11 16,-25 0-50-16,25 0 40 0,0 0-46 15,0 0 31-15,0 0 35 0,0 0-51 16,0 0-146-16,0 0-81 0,0 0-1201 15,0 0 743-15,0 0-77 16,0 0 73-16,0 0 122 0</inkml:trace>
  <inkml:trace contextRef="#ctx0" brushRef="#br1" timeOffset="130079.3163">27139 9675 1188 0,'0'0'101'15,"0"0"78"-15,0 0 50 0,0 0 34 16,0-25 169-16,0 25-243 0,25 0 2 15,-25 0-25-15,0 0-4 0,0 0 135 16,0 0-154-16,0 0-2 0,0 0 52 16,0 0 39-16,0 0-15 0,0 25 262 15,0-25-308-15,0 24-11 0,0-24-48 16,25 25 38-16,-25 25 183 0,0-25-213 16,0-1 24-16,0 0 4 0,24 27-17 15,-24 48 179-15,0 25-75 16,0-50-162-16,0 75 25 0,0-49-71 15,0-26 9-15,0 25 13 0,0 1 9 16,0 73 67-16,0-98-89 0,0 24-9 0,0-24-12 16,0-2-34-16,-24 76 55 15,24-74-2-15,0-1 74 0,0-24-66 0,0-1-13 16,0 1-19-16,0 49-33 0,0-74 27 16,24 1-3-16,-24-2-4 0,0 1 1 15,0 0-1-15,0-1 9 0,0-24-5 16,0 0 3-16,0 0 4 0,0 0-8 15,0 0 13-15,0 0-1 0,0 0 22 16,0 0 8-16,0 0 1 0,0 0 44 16,0 0-68-16,0-24 2 0,0 24-15 0,0 0-9 15,0 0 0-15,0 0-3 0,0 0 13 16,0 0 11-16,0 0-17 0,25 24 56 16,0-24-10-16,-25 0-6 0,0 0-38 15,25 0 6-15,-25 0-4 0,25 0 16 16,0 0-28-16,-1 0 0 0,1 0-17 15,-25 0 26-15,49 0-4 16,0 0 4-16,-24 0-14 0,26 0 12 0,-26 0-5 16,0 0 6-16,-1 26 10 0,1-26-20 0,0 0 6 15,-25 24 1-15,0-24 12 0,0 0-3 16,0 24-20-16,-25-24 0 0,0 0 4 16,1 0 14-16,-1 0 0 15,-26 26-8-15,-23-2 27 0,49 1-22 16,-24-25 4-16,0 24-9 0,24 1-5 0,-50 0 11 15,50 0-1-15,1-25-2 0,-1 25 5 16,25 0-7-16,0-25 6 0,0 25-16 16,25-25 13-16,-1 0-9 0,1 24-30 15,0-24-25-15,25 0-165 0,-1 0 141 16,-24 0-9-16,24-24 40 0,-24 24 31 16,-1 0-2-16,26 0 28 0,-24 0-17 0,-26 0 12 15,25 0 2-15,-25 0 1 16,0 24 24-16,0-24-25 0,0 0 0 0,-25 0-10 15,25 0 6-15,-26 25 0 0,26-25-104 16,0 0-56-16,0 0-209 16,-25 0-177-16,25 0-353 0,0 0-1565 0,0 0 1213 15,0 0 391-15</inkml:trace>
  <inkml:trace contextRef="#ctx0" brushRef="#br1" timeOffset="131519.3449">27436 12230 1255 0,'0'0'123'0,"0"24"62"16,0-24 101-16,0 0 71 0,0 25-7 15,0 1 282-15,0-26-326 0,0 24 7 16,0 1-30-16,0 0 36 0,0 0-68 16,0 49 73-16,0-24-193 0,0-2-48 15,0-22 16-15,0 23 8 0,0 75 118 16,0-74-151-16,0 25 3 0,0-26 17 15,0 26-15-15,0-1 54 0,25 75 170 16,-25-75-157-16,24 1-7 0,-24-25-16 0,0 24-16 16,25 74 39-16,-25-98-115 15,0 25-13-15,0-26-8 0,0 1 12 16,0 25 3-16,25 23 20 0,-25-48-28 16,0 0 0-16,0-1-4 0,0 1 29 15,0 48-10-15,0-47-30 0,0-1 9 0,26-1 3 16,-26-24 0-16,0 25 5 0,0 24-20 15,0-24 6-15,0-27 16 0,0 29-22 16,0-29 2-16,25 52-11 0,-25-50 9 16,0 25 3-16,0-26 3 0,0 1 2 15,0 0-14-15,0 50 2 0,25-51 4 0,-25 2 21 16,0-2-16-16,0 1-2 0,0 24-9 16,0-23 9-16,0-3-37 0,0 2 17 15,0-25 18-15,0 25-2 0,0 25 29 16,0-50-29-16,0 0 0 0,0 24 13 15,0-24-25-15,0 26 12 0,0-26 14 16,0 0-11-16,0 0 1 0,0 0-3 16,0 25-5-16,0-25 1 0,0 0 3 15,0 24 4-15,0-24-9 0,0 0 7 16,0 25 0-16,0-25-22 0,0 0 26 16,0 25-2-16,0-25-4 0,0 0 34 15,0 0-30-15,0 0 10 0,0 0-16 16,0 0-5-16,0 0 6 0,0 0-4 15,0 0 7-15,0 0 1 0,0 0 39 16,0 0-40-16,0 0 2 0,0 0-56 0,0 0 49 16,0 0 3-16,0 0 6 0,0 25-2 15,0-25 6-15,0 25-10 0,0-25 2 16,0 0 2-16,0 0-2 0,0 0 0 16,0 0-18-16,0 0 20 0,0 24-3 15,0-24 27-15,0 0-28 0,0 0-6 16,0 26 27-16,0-26-21 0,0 0 23 15,0 0-34-15,0 24-16 0,0-24 11 0,0 0 66 16,0 0-48-16,0 25 5 0,0-25-8 16,0 0-21-16,0 0 21 0,0 0 6 15,0 0-3-15,0 0-11 0,0 0 11 16,0 0 0-16,0 0 9 0,0 0-13 16,0 0 0-16,0 0 6 0,0 0-2 15,0 0-8-15,0 0-21 0,0 0 27 16,0 0 9-16,0 0-40 0,0 0 22 15,0 0-12-15,0 0 40 0,0 0-25 16,-25 0-23-16,25-25-34 0,-25 25 20 16,25-24 4-16,-26 24 11 0,1 0-6 0,25 0 30 15,-49-26 8-15,24 26-4 0,1 0 2 16,-1-24 0-16,0 24 4 0,-24 0-33 16,24 0 2-16,25 0-89 0,-25 0-147 15,0 0-145-15,0 0-1103 0,25 0 390 16,0 0-199-16,0 0 248 0</inkml:trace>
  <inkml:trace contextRef="#ctx0" brushRef="#br1" timeOffset="132277.2877">28056 11758 1947 0,'0'0'280'0,"0"0"26"0,0 0 34 16,0 0 90-16,0 0 85 0,0 25-38 15,0 1 266-15,0-2-482 0,25 1-65 16,-25 0 6-16,0-1 34 0,0 50 213 16,26-24-243-16,-26 24-46 0,0-24-53 15,0 0-31-15,24 24-39 0,-24 51-13 16,0-76-16-16,0 1-4 0,0-1-1 0,0 1-7 16,0-1-174-16,0-24-111 0,0-25-165 15,0 25-160-15,0-25-265 0,0 0-102 16,-24 0-1134-16,24-25 1364 0,0 25 269 15</inkml:trace>
  <inkml:trace contextRef="#ctx0" brushRef="#br1" timeOffset="132779.348">27982 11907 1808 0,'-25'-24'123'0,"25"24"18"16,0 0 36-16,0 0-6 0,0-25-31 0,0 25 15 16,25-25 79-16,0 1-153 0,-25 24-45 15,24 0 13-15,-24-26-21 0,25 26-24 16,0-25 13-16,1 25-28 0,-2-24 23 16,1 24-2-16,-1 0 3 0,26 0 59 15,-25 0-42-15,0 0 13 0,-25 0 13 16,24 24 19-16,-24-24 29 0,0 51 136 15,0-27-134-15,0 1-15 0,0 24 5 16,0-23 2-16,0 22 3 0,-24 27 90 0,24-51-131 16,-25 1-18-16,0 25-24 0,0-25 5 15,0 25 25-15,25-26-12 0,-24 1-18 16,24 1-7-16,-25-26-21 0,25 24 5 16,-24 1 4-16,24-25 29 0,0 0 1 15,0 0-19-15,0 0-10 16,0 0-16-16,0 0 30 0,24 0 44 15,1 0-32-15,-25 0 26 0,24 0-47 16,1 25 97-16,0-25 14 0,0 25 135 16,-25 24-138-16,25-49-5 0,-25 25-36 15,24 0 23-15,-24 0-13 0,25 49 22 16,-25-49-68-16,0-1-7 0,25 51-35 16,-25-50-58-16,0-1-67 15,0 2-74-15,25-2-560 0,-25-24 195 0,0 0-124 16,0 0-29-16,0 0-181 0,25-24-453 15,-25 24 925-15</inkml:trace>
  <inkml:trace contextRef="#ctx0" brushRef="#br1" timeOffset="133137.0687">28652 12354 2507 0,'0'0'101'16,"0"0"87"-16,0 0 526 0,0 0-331 0,0 0-10 16,0 0 402-16,0 25-606 15,0-25-45-15,0 25 80 0,0 0 66 16,0-1-122-16,0-24-31 16,0 50-21-16,-25-25 54 0,25-1-69 0,-25 26 53 15,25-25-121-15,0-1 22 0,0 1-6 16,-25 0 27-16,25 0-19 0,0 0-16 15,0-1-28-15,0-24 20 0,0 26-3 0,0-26-9 16,0 0 2-16,25 0-6 0,-25 0 2 16,25 0 3-16,-25 0-2 0,50 0 6 15,-25 0-9-15,-1 0 1 0,1 24-5 16,0-24-2-16,0 0-15 0,24 25-29 16,-24-25-90-16,-25 25-175 0,25 0-156 15,-25-25-364-15,0 25-1501 0,0-25 1142 16,0 24 396-16</inkml:trace>
  <inkml:trace contextRef="#ctx0" brushRef="#br1" timeOffset="134852.3162">15553 15628 616 0,'0'0'65'0,"0"0"84"16,-23 26 371-16,23-26-230 0,0 0-31 0,0 0-34 15,0 24 28-15,0-24 260 16,0 25-214-16,0-1 25 0,23-24-11 0,-23 26 22 16,0-2-42-16,25 26 126 0,-25-25-278 15,25 0-58-15,-25-1 7 0,0 1-11 16,25 49 98-16,-25-49-113 0,25 25 20 0,-25-25-47 16,0-1 7-16,0 2 4 0,24 23 43 15,-24-23-28-15,0-26-7 0,0 24 34 16,0-24-50-16,25 24-26 0,-25-24-35 15,0 0 5-15,0 0 20 0,0 0 1 16,0 0-4-16,0 0 5 0,0 0 8 16,0 0 0-16,0 0-4 0,0 0 1 15,-25 0-11-15,1 0 6 16,24 25-2-16,-25-25 2 0,0 0 9 0,25 25-2 16,-50-25 114-16,1 0-53 0,24 25 47 15,0-25-53-15,0 0 13 0,-24 25 41 16,24-1-73-16,0-24-23 0,0 0-6 15,25 0-34-15,-25 0 19 0,25 0 16 16,0 0-12-16,0 0-5 0,0 0-7 0,25 0 0 16,0 0-17-16,25 0 31 0,-26-24-3 15,26 24 20-15,0 0-27 0,-1 0-4 16,100-25 32-16,-99 25-45 0,24 0 20 16,1 0-1-16,-26 0-15 0,51 0 57 15,-75 25-51-15,-1-25 30 0,1 24-12 16,-25-24 30-16,25 25 15 0,-25-25-42 15,0 0-33-15,25 0 5 0,-25 0 15 0,0 0 3 16,0 0 15-16,0 0-36 0,0-25-36 16,0 25-94-16,0 0-96 0,0 0-137 15,0-24-594-15,0 24 274 16,0 0-99-16,0 0-213 0,0 0-25 16,0 0 216-16</inkml:trace>
  <inkml:trace contextRef="#ctx0" brushRef="#br1" timeOffset="135208.0459">15802 16670 1200 0,'0'0'132'16,"0"0"96"-16,0 0 59 0,24 0 305 16,-24 0-350-16,0 0-12 0,25 0-15 15,0 0-1-15,0 0 129 16,24 0-121-16,-24 0-177 0,0 0 6 15,0 0-65-15,0 0 10 0,0 0-44 0,-25 0-52 16,24 0-374-16,-24 0 167 0,0 0-6 16,25 0-34-16,-25 0-79 0,0 0-83 15,0 0-421-15,0 0 623 0</inkml:trace>
  <inkml:trace contextRef="#ctx0" brushRef="#br1" timeOffset="135371.4055">15876 16844 3114 0,'0'0'132'15,"25"0"120"-15,0 0 85 0,-1 0-126 16,26 0-285-16,-25 0-331 0,-25 0-113 16,25 0-308-16,0 0-45 15,-25 0 171-15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6T15:18:14.7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5061 5383 1670 0,'0'0'80'0,"-25"0"48"16,25 0 54-16,0 26 6 0,0-26 8 15,0 24 150-15,0-24-174 0,0 0 55 16,0 24-21-16,0-24 28 16,0 25 143-16,0 0-201 0,0 0-29 0,25-25-41 15,-25 25 21-15,23-1-30 0,2 26 86 16,0-25-189-16,0-1 12 0,0 0-9 16,24 2-47-16,-24-1 59 0,50-1-14 0,-25-24 5 15,-25 25-14-15,24-25-18 16,0 0-2-16,1 0-12 0,74 0-28 0,-49 0 32 15,-26 0-17-15,26 0-14 0,24-25-12 16,124 25-107-16,-148-24 151 16,123-1-94-16,-123 25 52 0,24 0-10 15,-25 0 20-15,26 0 0 0,-26 0 31 16,100 25-8-16,-100-25 49 0,1 24 8 16,-26 1 17-16,26 0-12 0,24 25 67 15,-74-26-30-15,24 2 25 0,0-2 11 16,-24-24 10-16,0 25-1 0,24 1 121 15,-24-2-144-15,-25-24-12 0,25 25-68 0,-25-25 67 16,0 0 71-16,0 0-58 0,0 0-4 16,0 0-8-16,0 0 0 15,0 0-14-15,0 0 46 0,0 0-51 16,0 0-5-16,0 0-11 0,0 0-19 0,0 0-9 16,0 0 22-16,0 0-27 15,0-25 64-15,0 25-65 0,0 0 64 16,25-24-54-16,-25 24-41 0,26 0 33 15,-26-26 33-15,25 26-43 0,-25-25 18 16,0 25-4-16,49-24-21 0,-25-2 21 16,1 26-6-16,0-24 6 0,-1-1 8 0,26 25-3 15,25-50 8-15,-26 50 10 0,1-25-15 16,-1 25-13-16,26-24-1 0,49-1-131 16,-74 25 52-16,-1-26-36 0,26 26 16 15,-1 0 3-15,-24 0 30 0,74-24 97 16,-74 24-1-16,24 0-26 0,0 0 32 15,-24 0-16-15,25 0-5 0,24 0-71 16,-25 0 71-16,-24 0 9 0,0 0 75 16,49 0-84-16,-74-24-53 15,24 24 62-15,1-50 27 0,-50 50-7 16,25-25-12-16,0 1-2 0,-1-1-3 16,1 0 0-16,0-25 64 0,0 50-42 15,0-24-1-15,-1 0-26 0,-24-2-5 16,25 26-59-16,-25 0-80 0,0-25-232 0,0 25-251 15,0 0-383-15</inkml:trace>
  <inkml:trace contextRef="#ctx0" brushRef="#br0" timeOffset="787.025">7144 6450 1930 0,'0'0'287'0,"0"0"-64"0,0 0 6 15,0 0 49-15,0 0 87 0,0 0 49 16,0 0 357-16,0 0-535 0,0 0-103 16,0 24-105-16,0-24 18 0,0 26-15 15,0-2 38-15,0 1-31 0,24 25-23 0,-24-25-7 16,0-1-12-16,25 51-34 15,-25-27-11-15,26-22-41 0,-26 23-38 0,0-24-88 16,0 0-135-16,0 0-702 0,0 0 347 16,25-25-58-16,-25 0 75 0,0 0 109 15</inkml:trace>
  <inkml:trace contextRef="#ctx0" brushRef="#br0" timeOffset="1320.232">7020 6450 2949 0,'0'0'98'16,"0"-25"38"-16,-25 25 103 0,25 0 22 15,0 0 15-15,0-26 200 0,-24 26-328 16,24 0-56-16,0 0-48 0,0-24-13 15,24 24-24-15,-24-25-16 0,25 25 15 16,0-25-35-16,0 25 9 0,0-24 2 16,0 24-49-16,-1 0 98 0,0 0-103 15,1 0-22-15,-25 0 2 0,26 0-64 0,-1 49 87 16,-25-24 64-16,0-1 10 0,24-24-5 16,-24 26 4-16,0 23-7 0,0-23 7 15,0-26-9-15,-24 24 4 0,24 1-4 16,-25 0 0-16,-1 0-6 0,26 0-5 15,0-1-7-15,0-24 0 0,-25 0-10 16,25 25 0-16,0-25-88 0,0 0 34 16,0 24-22-16,0-24-6 0,0 0 3 15,0 0-67-15,25 0 112 0,-25 0 3 16,26 0-4-16,-26 0 30 0,25-24 18 16,-1 24 36-16,-24 0 1 0,25 0 24 0,-25 0 44 15,25 0 11-15,-25 0 31 16,25 24 170-16,0-24-121 0,-25 26 28 0,0-2-3 15,0 0 78-15,25 27 62 0,-25-27-239 16,0 1-86-16,0 0 9 0,0 0-20 16,24 0-5-16,-24-1-99 0,0-24-68 15,0 26-160-15,25-26-147 0,-25 0-144 16,0 0-808-16,0 0 774 0,25-26 60 16,-25 26 199-16</inkml:trace>
  <inkml:trace contextRef="#ctx0" brushRef="#br0" timeOffset="1588.1108">7565 6624 3239 0,'0'0'68'0,"0"0"62"16,0 0 90-16,0 24 404 0,0-24-351 15,0 0-55-15,0 0-78 0,0 0-56 16,25 25 27-16,-25-1-92 0,0 2 4 16,0-26-5-16,25 24-21 0,-25 0-2 15,0 2-27-15,25-1 13 0,-25-1-10 0,0 1-116 16,0-25-107-16,0 25-596 0,0-25 369 16,0 25-35-16,0-25-56 0,0 0-102 15,0 0 15-15</inkml:trace>
  <inkml:trace contextRef="#ctx0" brushRef="#br0" timeOffset="2076.2162">7640 6624 2876 0,'-25'0'63'0,"25"0"79"16,0 0 315-16,-25 0-237 0,25 0 44 0,0 0-27 15,0 0-66-15,0-25 47 0,0 25-208 16,0 0-11-16,0 0-19 0,25 0 4 16,-25-25-1-16,25 25-7 15,24-25-88-15,-24 0 5 0,0 25 97 16,1 0 2-16,-26 0 2 0,25 0-1 16,-1 0 3-16,-24 25 12 0,0-25-1 0,0 0-6 15,0 0 3-15,0 25-8 16,0 25-18-16,-24-50 23 0,24 24-4 0,-25 1-48 15,25-25-3-15,-26 24-44 0,1 2-118 16,25-26 62-16,-25 24 2 0,25-24-21 16,0 0-23-16,0 0-165 0,0 0 181 15,0 0 70-15,0 0 43 0,25 0 42 16,-25-24 76-16,25 24-22 0,1 0-18 16,-1 0-3-16,-25 0 33 0,24 0 22 15,1-26 89-15,-1 26-67 0,1 0 10 16,-25 0 6-16,0 0 8 0,25 26 14 15,-25-2 80-15,0-24-108 0,0 24-17 16,0 2-5-16,0-26 4 0,0 25-7 0,-25-1 51 16,0 1-73-16,1-25-49 0,24 25 22 15,-25-25-31-15,-24 25-119 16,23-25-74-16,1 25-127 0,0-25-138 0,25 0-236 16,-25 0-78-16,1 0-443 0</inkml:trace>
  <inkml:trace contextRef="#ctx0" brushRef="#br0" timeOffset="3624.23">15851 4862 848 0,'0'24'65'0,"0"-24"95"15,-25 0 81-15,25 25 352 0,0-25-332 16,0 26-29-16,0-26 0 0,0 24-3 16,0-24-9-16,0 50 182 0,25 0-226 15,-25-26-28-15,25 0-23 0,0 2-61 16,49 48 58-16,-49-49-111 0,25 0-12 16,-1 0-4-16,26-1-2 0,-26-24 8 15,100 26 55-15,-74-2-71 0,24-24-4 16,0 0 26-16,1 0-9 0,98 0-50 15,-74 0 7-15,-24 25-36 0,-1-25-43 16,-1 0 2-16,2 0-125 0,49 26-282 16,-75-26 265-16,0 24 88 0,-24-24 56 0,-1 24 27 15,1 1 48-15,25 0 21 16,-51 0 51-16,1 0 11 0,0-1 27 0,-25-24 18 16,25 50 116-16,-25-25-73 0,0-1 13 15,0-24 48-15,0 24 7 0,0 2 32 16,0-26 179-16,0 25-277 0,-25-25 2 15,25 0-37-15,0 0 3 0,0 0 30 16,0 0-26-16,0 0-69 0,-25 0 3 16,25 0-24-16,0 0 14 0,0-25-34 15,0 25 23-15,0-26-14 0,0 26 62 0,0-24-63 16,25 24 10-16,0-24 46 0,-25-1-46 16,25 25-21-16,-25-25-48 0,24 0 55 15,-24 25 1-15,50-24 14 0,-50-1-12 16,25 25 15-16,0-25 0 0,24 25 6 15,1-25 1-15,0 25-17 0,-26-25 4 16,26 25 1-16,0-24-7 0,-1 24 6 16,75-24-40-16,-74 24 35 0,24 0-1 15,-24-26 10-15,25 26 33 0,-1 0-29 16,50 0-36-16,-49 0 21 0,73 0-62 16,-98 0 53-16,-25 0-2 15,25 26 32-15,-26-26-61 0,51 0 23 16,-26 0 3-16,-24 0-17 0,25 0 22 0,-25 24-5 15,23-24 15-15,28 0 94 0,-51-24-93 16,24 24 1-16,-24-26-31 0,25 1 55 16,-1 1 44-16,0-2-43 0,-24 2 11 15,0-1 48-15,24 25 15 0,-24-25 16 16,25-25 63-16,-26 26-105 0,1 24 10 16,-25-25 11-16,26-1-4 0,-1 2-8 0,0 0-73 15,-25-2-22-15,0 26-27 16,0-24-16-16,0 24-144 0,0-25-1009 15,-25 25 154-15,25 0-194 0,0 0 312 0</inkml:trace>
  <inkml:trace contextRef="#ctx0" brushRef="#br0" timeOffset="4305.8472">17613 6176 1535 0,'0'0'87'15,"0"0"93"-15,0 0 372 0,0 0-253 16,0 0 5-16,0 0 34 0,0 0 27 16,0 0-16-16,0 0 211 0,0 0-341 15,0 0-44-15,0 26-32 0,0-26 21 16,25 49 170-16,-1-25-112 0,-24 2-44 0,0 23-44 15,0-24-26-15,0 25-76 16,25 25-25-16,-25-51-24 0,0 26-47 0,0-25-69 16,0 0-84-16,0 24-426 0,0-49 92 15,0 24-156-15,0-24-166 0,0 0-221 16,0 0 204-16</inkml:trace>
  <inkml:trace contextRef="#ctx0" brushRef="#br0" timeOffset="4836.3363">17613 6128 1981 0,'0'0'86'15,"-25"0"11"-15,25 0 43 16,0-26 13-16,-24 26 34 0,24 0 197 0,0-24-231 15,0 24-45-15,0 0-54 0,0 0-30 16,0 0-24-16,24-25-17 0,-24 25 9 16,25 0 6-16,-25-25-6 0,25 25-26 15,-25 0 8-15,49 0-16 0,-25 0 23 0,-24 0 19 16,25 0-5-16,0 0-3 0,-25 25 67 16,25-25-53-16,-25 25 8 15,0-1-37-15,25-24 29 0,-25 26 2 16,0-2 5-16,0 0 1 0,0 2 1 0,0-26 51 15,0 25-33-15,0-1 8 0,0 0 10 16,-25 2-34-16,25-26-5 0,-25 24-10 16,25 1-3-16,-50 0 0 0,50-1 0 15,-24-24 7-15,-1 26-7 0,25-26 2 16,-24 25-14-16,24-25-45 0,0 24 16 16,-25-24 6-16,25 0 6 0,0 0 19 15,0 0 6-15,25 0 19 0,-25 0 10 16,24 0 15-16,-24 0 1 0,25 26 71 15,24-2 69-15,-49-24-54 0,25 25-13 16,0 0 62-16,-25 0 10 0,25 0-33 0,0 24 112 16,-25-25-205-16,0 2 42 0,24-2-106 15,-24 0 0-15,25 2-11 0,0-1-215 16,-25-25-42-16,26 0-165 0,-26 0-126 16,0 0-187-16,25 0-803 0,-25 0 963 15,0-25 254-15</inkml:trace>
  <inkml:trace contextRef="#ctx0" brushRef="#br0" timeOffset="5084.6772">18109 6524 3615 0,'0'25'148'0,"0"-25"74"0,0 0 43 15,0 0 3-15,0 25 122 0,0-25-241 16,0 25-59-16,0-25-40 0,0 25-10 16,0-25-25-16,0 49-6 15,24-25-15-15,-24 2-24 0,0-26-23 16,25 24-62-16,-25 0-411 0,0 2 87 0,0-26-103 0,0 0-26 16,0 0-142-16,0 0 0 0,0 0-460 15</inkml:trace>
  <inkml:trace contextRef="#ctx0" brushRef="#br0" timeOffset="5583.2201">18109 6524 2151 0,'0'0'74'0,"-25"0"49"16,25 0 45-16,0-24 325 0,0 24-241 0,0 0 19 15,0 0-63-15,0 0-31 0,0-26-15 16,0 26-137-16,0 0-28 0,0 0-14 16,0-24 14-16,25 24-26 0,-25 0-49 15,0 0 20-15,49-25-2 0,-49 25-29 16,25 0-19-16,-25 0 21 0,50 0-14 16,-50 0 92-16,24 0 8 0,-24 25-3 0,0-25-2 15,0 0 0-15,0 24 24 16,0-24-18-16,0 26-6 0,0-26-23 0,0 0-34 15,-24 24-88-15,24 1 86 0,-25-25 19 16,0 25 4-16,25-25-17 0,-25 0-6 16,25 25-87-16,0-25 70 0,-25 0-25 15,25 0-23-15,0 0-36 16,0 0-173-16,25 0 223 0,-25 0 45 0,25 0 54 16,-25-25 22-16,25 25 11 0,0 0 84 15,-1 0-60-15,-24 0 36 0,25 0-15 16,-25 0-7-16,0 25 35 0,25 0 103 15,-25-25-95-15,0 24 6 0,0 1-40 16,0-25 9-16,-25 24 25 0,0 2-37 16,1-2 8-16,-1-24-7 0,0 24 21 0,25-24-66 15,-50 0-58-15,26 0-53 16,24 0-38-16,-25 0-82 0,0 0-163 0,25-24-171 16,-25 0-575-16,25-2 760 0</inkml:trace>
  <inkml:trace contextRef="#ctx0" brushRef="#br0" timeOffset="5998.2922">18282 6102 3289 0,'0'26'85'0,"0"-26"39"15,0 24 15-15,0-24 0 0,0 24-107 16,-25 2-391-16,25-1-132 0,-24-1-367 15,24 0 23-15,-25 2 121 0</inkml:trace>
  <inkml:trace contextRef="#ctx0" brushRef="#br1" timeOffset="14535.9652">13569 5532 546 0,'0'0'25'0,"0"0"11"0,0 0 46 16,0 0 41-16,0 0 206 0,0 0-143 15,0 0 6-15,0 0-27 0,0 0-25 16,0 0 84-16,0 0-112 0,0 0 13 16,0 0-10-16,0 0-4 0,0 0-5 15,0 0 60-15,0 0-88 0,0 0 14 16,0 0 3-16,0 0 7 0,0 25 96 15,0-1 13-15,0-24-17 16,0 25-104-16,0 0-7 0,0 0 10 0,0-1 15 16,0-24 0-16,0 75 149 0,0-51-155 15,0 1-9-15,25 0-22 0,-25 0 27 16,49 50 70-16,-49-51-102 0,25 1-13 16,0 1-24-16,0-2 16 0,0 1-49 15,24 24-38-15,1-23-2 0,-25-2 45 16,24 0 5-16,1 2-35 0,25-1 8 15,-26-1 10-15,26 0 11 0,-26-24 1 16,1 26 20-16,24-2-16 0,50 1 11 16,-74 0-27-16,25-25 0 0,-1 24 5 0,0 2-9 15,74-1-13-15,-98-25 6 16,25 24 17-16,0-24 16 0,-1 26-28 16,0-26 1-16,75 0-33 0,-75 0 50 0,2 24 15 15,-3-24-11-15,1 0 1 0,1 25-6 16,49-25 27-16,-50 25-21 0,-24-25 5 15,25 25 21-15,-26 0-37 16,75-1 5-16,-74 1-54 0,0-1 49 0,-1 2 4 16,1-2-24-16,-1-24 30 0,51 50 5 15,-75-25 48-15,24-1-63 0,-24 1 16 16,25 0-6-16,-26 0-32 0,26 24 66 0,-25-23-11 16,-25-2 1-16,25 1-4 15,-25 0 23-15,0 25 9 0,0-25-18 0,0-25-22 16,0 24 0-16,-25-24-1 0,25 0-21 15,0 26 18-15,-25-26-12 0,25 0 6 16,-25 0-1-16,0 0-10 0,1 0 4 16,24 0 7-16,0 0-40 0,0 0 37 15,-25-26-10-15,25 26-7 0,0-24 116 16,0 24-95-16,0-25-15 0,0 25-78 16,25-25 89-16,-1 0-11 0,1 0 11 15,0 25-11-15,0 0 12 0,0-25-6 16,0 25-5-16,49-24 24 0,-49 24-34 15,0 0 4-15,24 0-39 0,-24 0 44 16,74 0-5-16,-74 0 11 0,25 0-10 0,-25 24-21 16,23-24 14-16,-23 0 13 0,51 25 12 15,-27 0 25-15,-24-25-31 0,25 0 0 16,-1 0 26-16,25 25-39 0,-50 0 27 16,26-25-15-16,-25 0 14 0,25 0 0 15,-1 25-3-15,27-25-7 0,-52 24-4 16,25-24-13-16,1 0 2 0,-25 0 4 15,74 26-48-15,-50-26 48 0,1 0-6 16,0 0-12-16,-1-26 25 0,1 26-19 0,49-24-40 16,-24-1 69-16,-26 25-21 0,1-25 29 15,24 25-19-15,26-25 11 16,-51 0-15-16,1 25 15 0,0 0-20 0,-1-25 17 16,1 25-7-16,74-24-11 0,-74-2-6 15,-1 26 32-15,1 0-15 0,24-24-11 16,26-1-54-16,-51 0 20 0,26 0-16 15,-27 0 11-15,3 1 6 0,-1-1 21 16,24-25 23-16,-24 26 0 0,-26-2 21 16,26 2-6-16,-1-1-11 0,25-24 12 15,-49 24 0-15,0 0 57 0,24 0-63 0,-24 1-56 16,26-2 28-16,-1-23-35 0,-27 23 103 16,27-23-82-16,-25 24 34 0,0 1 1 15,24-26-12-15,1 1 122 0,-25-1-107 16,0 26 1-16,-25-2-71 0,24-23 76 15,1 0 21-15,0-2 10 0,-25 27-6 16,0-2 11-16,25-23 16 0,-25 24 3 16,0-25 117-16,25 26-69 0,-25-1 15 15,0-1 15-15,0 2 4 0,0-25 71 16,0 24-112-16,0 25-49 16,0-25-37-16,-25 25-1 0,25 0-36 15,0 0-19-15,0 0 38 0,0 0 48 16,0 0 22-16,0 0-70 0,0 0-2 15,0 0-9-15,0 25-25 0,0-25-5 0,0 0-80 16,0 25-120-16,0-25-133 0,0 0-264 16,0 25-1435-16,0-25 840 0,-25 0 298 15</inkml:trace>
  <inkml:trace contextRef="#ctx0" brushRef="#br1" timeOffset="15507.9727">17613 8013 2760 0,'0'0'240'0,"0"0"-10"16,0 0 76-16,0 0 43 0,0 0 35 16,0 24-14-16,0-24 181 0,0 24-386 15,0 2-28-15,0-2 1 0,25 26 63 16,-1 25 58-16,-24-25-166 0,25-1-65 16,-1 1 37-16,1-2-74 0,-25 4-44 15,25 46-151-15,-25-49 14 0,0-23-22 0,25 23-75 16,-25-49-119-16,0 49-756 0,0-49 461 15,0 0-116-15,0 0 128 0,0 0 4 16,0 0 182-16</inkml:trace>
  <inkml:trace contextRef="#ctx0" brushRef="#br1" timeOffset="16002.2286">17588 8111 1780 0,'-24'0'78'0,"24"-24"263"0,0 24-94 15,0-26-4-15,0 26 12 0,0 0 17 16,0-24-5-16,0 24 103 0,0-24-279 16,0 24-65-16,0 0-1 0,0-25-19 15,0 25-6-15,49-25 33 0,-24 25-26 16,-1 0-4-16,1-25-21 0,-1 25 13 15,26 0-12-15,-25 0 16 0,0 0 1 16,0 25-12-16,-25-25 20 0,24 50 24 0,-24-26 85 16,0 0-51-16,0 2 0 0,0-2 28 15,0 1 18-15,-24 25 58 0,24-25-99 16,-25 0-65-16,25 0 14 0,-25 0-15 16,0-1-15-16,0 26 5 0,0-25 9 15,1 0-4-15,24-25 4 0,-25 23-4 16,25-23 5-16,-24 26-22 0,24-26-12 15,0 0-3-15,0 0 5 0,0 0 16 16,24-26 48-16,1 26 104 0,-1 0 43 16,1 0-50-16,0 0-7 0,0 0 87 15,0 0-64-15,0 26-30 0,24 23 123 16,-49-24-173-16,25 0-18 0,1 0-94 16,-1 0 31-16,-25 25-53 15,24-26 31-15,-24-24-161 0,0 25-68 16,24-25-124-16,-24 0-218 0,25 25-824 0,-25-25 575 15,0 0 127-15,25-25 102 0,-25 25 101 16</inkml:trace>
  <inkml:trace contextRef="#ctx0" brushRef="#br1" timeOffset="16254.6674">18307 8360 1961 0,'0'0'310'0,"0"0"-87"15,0 0 64-15,0 0-59 0,-25 0 13 16,25 0 33-16,0 0 271 0,-25 0-317 16,25 0-24-16,-24 0-54 0,24 0 7 15,-25 25-18-15,25 0 105 0,-25-25-149 16,25 23-14-16,0-23-7 0,0 26 15 16,0 23 40-16,0-24-94 0,0 0-12 15,0-25-16-15,25 25-22 0,-25 0-36 16,49 25-223-16,-49-50-8 0,25 24-233 15,0-24-204-15,0 0-252 0,0 0-952 0,0 0 1319 16</inkml:trace>
  <inkml:trace contextRef="#ctx0" brushRef="#br1" timeOffset="16718.3019">18630 7814 1637 0,'0'0'98'0,"0"0"122"16,0 0 127-16,0 25 125 0,0 25 589 15,0-25-544-15,0 24-97 0,0 1-103 16,0-2-36-16,0 77 114 0,0-50-333 16,0-1-24-16,-25 24-41 0,25-23-80 15,-25 0 81-15,25 74-90 0,0-75 67 16,-25-24-90-16,25-25-85 0,0 25-180 16,0-26-881-16,0-24 502 0,0 0-125 15,25 0 150-15,-25 0 80 0,25-24 195 16</inkml:trace>
  <inkml:trace contextRef="#ctx0" brushRef="#br1" timeOffset="16968.254">18853 7839 2897 0,'0'0'165'16,"0"25"185"-16,-25 0 133 0,25 0 120 0,0 24 285 15,-25 1-551-15,25-2-23 0,0 2-40 16,0 0-30-16,0 25-71 0,0 74-33 16,0-101-119-16,0 27-7 0,0 0-9 15,0-26-18-15,0 51-149 0,0-50-43 16,0-26-118-16,0 1-77 0,0 0-170 16,0-25-247-16,25 25-1114 0,-25-25 907 15,0 0 318-15,25-25 237 0</inkml:trace>
  <inkml:trace contextRef="#ctx0" brushRef="#br1" timeOffset="17250.799">19151 8136 4150 0,'0'0'108'0,"0"0"77"15,0 0 78-15,0 0 391 0,-25 25 212 16,25 25-405 0,0-25-302-16,0 0-29 0,0 0-46 0,25 74 29 15,-25-51-63-15,25 4 2 16,-25-4 12-16,0 2-48 0,0-1-29 16,25 26-128-16,-25-26 34 0,0 1-55 15,0-25-106-15,24 0-135 0,-24 0-604 16,0-25 353-16,25 0-15 0,-25 0-54 0,0 0-47 15,25-25 39-15,-25-25-480 16</inkml:trace>
  <inkml:trace contextRef="#ctx0" brushRef="#br1" timeOffset="17734.2294">19101 8111 2386 0,'0'0'242'15,"0"0"37"-15,0 0 113 0,-25-24 19 16,25 24-27-16,0 0 78 0,0 0-371 16,0 0-31-16,0-26-22 0,25 26 0 15,-25 0-12-15,25-24-23 0,0 0-27 16,0-1-15-16,0 25 10 0,-25 0 0 16,49-25-63-16,-24 25 77 0,-25 0 10 15,25 0-14-15,0 74 75 16,-25-50-35-16,24 2 75 0,-24-26-73 15,0 49-2-15,0-24-66 0,0-25 96 16,0 25-11-16,-24 0 142 0,-1 25-67 0,25-25-55 16,-25-1-73-16,0 1 63 0,25 0-4 15,-25 0-16-15,1 23 7 0,24-22-29 16,0 0 4-16,-25-3-6 16,25-23 9-16,0 25-56 0,0-25-1 0,0 0-14 15,0 0 25-15,25 0-13 0,-25 0 26 16,49-25 6-16,-49 25 22 0,25 0-37 15,0 0 44-15,-25 0 2 0,25 0 52 16,-1 25-27-16,-24-25 29 0,25 25 65 0,-25-25-8 16,0 25 22-16,25 24 196 0,-25-23-214 15,0-2-11-15,25-24-67 0,-25 25-29 16,25 24-143-16,-25-23-46 0,0-26-103 16,25 24-63-16,-25-24-137 0,0 0-163 15,0 0-790-15,24 0 637 0,-24-24 53 16,0 24 83-16,25-26 123 0</inkml:trace>
  <inkml:trace contextRef="#ctx0" brushRef="#br1" timeOffset="17951.0246">19622 8433 3419 0,'0'0'234'0,"0"0"135"0,0 26 59 0,0 0-3 16,0-3 202-16,0 2-342 0,0 0-13 15,0-25-47-15,0 25-31 0,0 0-66 16,0 25-19-16,0-26-98 0,0 1-14 16,0 0-28-16,25-1-55 0,-25 26-333 15,0-25 82-15,0-25-65 0,0 25-161 16,25-25-178-16,-25 0-78 0,0 0-1064 16,25 0 1196-16,-25-25 191 0</inkml:trace>
  <inkml:trace contextRef="#ctx0" brushRef="#br1" timeOffset="18447.2251">19598 8508 3768 0,'-25'0'163'16,"25"0"47"-16,-25 0 75 0,25 0 210 15,0 0-351-15,-25 0-76 0,25 0-40 16,0 0-12-16,0 0-21 0,25 0-50 15,-25-23 11-15,25 23-40 0,0-26-24 0,-25 26-43 16,49-26-180-16,-24 26 177 0,-25-23 87 16,25 23 40-16,0 0 4 0,-25 0 98 15,23 0-39-15,-23 0 4 0,0 0-35 16,0 23 76-16,25-23 8 0,-25 26 114 16,0 0-46-16,0-3-100 15,-25-23 30-15,25 25-52 0,-23-25-12 16,23 25 6-16,-25-25 0 0,0 25-1 15,25 0-22-15,0-25-75 0,0 0 64 16,0 24 5-16,0-24-17 0,0 0 39 16,0 0-52-16,0 0-1 0,25 0-10 15,-25 0 17-15,25-24-50 0,-2-1 80 0,2 25 0 16,-25 0 57-16,26 0 29 0,-1 0-45 16,0 0 49-16,-25 0-27 0,0 0 37 15,25 25 20-15,-25-25 7 0,0 24 73 16,0 2-102-16,0-2-1 15,0-24-4-15,0 25 22 0,-25 0-44 0,0-1 11 16,25 2-78-16,-25-26-11 0,-1 24-19 16,26-24-70-16,-48 25-207 0,48-25 40 15,-25 0 2-15,25 0-221 0,-25 0-244 16,25-25-132-16,0 1-1105 0,0-2 1247 16,0 2 241-16</inkml:trace>
  <inkml:trace contextRef="#ctx0" brushRef="#br1" timeOffset="18732.9287">19945 7914 2702 0,'0'0'142'0,"0"24"137"15,0-24 137-15,0 25 124 0,0 25 257 16,0-26-598-16,0 0-119 0,0 2-64 16,0-2-38-16,0 1-62 0,0 0-424 15,25 0-18-15,-25-25-138 0,0 25-235 16,0-25-26-16,0 0 172 0</inkml:trace>
  <inkml:trace contextRef="#ctx0" brushRef="#br1" timeOffset="19828.2118">17339 8658 744 0,'0'0'149'16,"0"0"82"-16,0 0 89 0,0 0-50 16,0 0-6-16,-25 0 211 0,25 0-162 15,0 0 13-15,0 0 8 0,0 24 66 16,0-24-7-16,25 0 274 0,0 0-421 15,-25 0-63-15,26 25-36 0,-1-25-46 16,24 0 71-16,-49 0-157 0,25 0-15 0,0 0-27 16,0 0-150-16,-25 0 80 0,25-25-174 15,-1 25 141-15,-24 0-280 0,0 0-161 16,0 0-138-16,0 0-882 0,-24 0 950 16,24 0 99-16,-25 0 235 0</inkml:trace>
  <inkml:trace contextRef="#ctx0" brushRef="#br1" timeOffset="20007.2223">17314 8806 2196 0,'0'0'142'0,"0"0"112"16,25 0 131-16,-25 25 107 15,25-25 326-15,1 0-563 0,-1 0-122 16,0 0-140-16,-1 0-151 0,26 0-606 15,-25 0 213-15,-25 0-147 0,25 0-3 0,-25 0-52 16,0 0 174-16</inkml:trace>
  <inkml:trace contextRef="#ctx0" brushRef="#br1" timeOffset="20621.9994">16025 8632 2555 0,'0'0'252'0,"0"0"164"15,0 0 161-15,-25 0 4 0,25 26 324 16,0-26-560-16,0 24-9 0,0 1-11 16,0 0-2-16,0-1-39 0,0 26 134 0,0 0-273 15,25 0-81-15,-25-25-18 0,0 25-19 16,0 49-27-16,25-75-59 0,-25 26-50 16,0-26-51-16,0 1-56 0,0 24-68 15,0-23-532-15,25-1 328 0,-25-25-148 16,0 24-85-16,0-24-133 0,0 0-963 15,-25 0 1127-15,25-24 230 0</inkml:trace>
  <inkml:trace contextRef="#ctx0" brushRef="#br1" timeOffset="21106.2198">15826 8658 3279 0,'-24'-26'118'0,"24"26"57"16,0 0 53-16,0-24 277 0,0 24-266 0,0-25-80 16,0 25-38-16,0 0 9 0,0-25-66 15,24 0-36-15,-24 25-56 0,25-25 39 16,0 25-6-16,25 0-5 0,-1 0-38 16,1 0-13-16,-25 0-16 0,0 0-16 0,-1 0 10 15,1 25 22-15,0 0 23 16,0-25 21-16,-25 25 31 0,25 0 12 0,-25-1 19 15,0 26 135-15,-25-25-123 0,25 0-13 16,-25 25-27-16,0-26-6 0,0 1-6 16,-24 50-73-16,24-50 47 0,0-1 10 15,0 2 18-15,0-2-55 0,1 0-156 16,-1-24 97-16,25 25-111 0,0-25-8 16,0 0-7-16,0 0-37 0,0-25-78 15,0 25 235-15,0-24 60 0,49 24 70 16,-49 0 48-16,25 0 34 0,0 0 177 15,0 0-109-15,0 0 45 0,0 24 39 16,-25-24 13-16,49 51 199 0,-24-51-268 16,25 74 372-16,-26-50-370 0,-24 1 31 15,25 0-10-15,0-1-52 0,25 27-3 16,-25-27-200-16,-1 2-76 0,-24-26-151 16,25 24-125-16,0-24-101 0,0 0-931 15,0 0 585-15,-1-24-191 0,-24 24 26 16,0-26 207-16,25 2 236 0</inkml:trace>
  <inkml:trace contextRef="#ctx0" brushRef="#br1" timeOffset="21420.221">16546 8856 2493 0,'0'0'118'0,"0"0"115"0,0 25 568 0,0-25-365 16,0 25-29-16,0 0-68 0,25-25-45 15,0 50 131-15,-25-26-259 16,25 0-47-16,-1 1-46 0,1 1-37 0,0-2-27 15,25 0-144-15,-26 2-41 0,1-2-28 16,0-24-72-16,0 25-92 0,0-25-703 16,0 0 444-16,-1 0-194 0,-24 0 113 15,0-25 5-15,0 25 169 0</inkml:trace>
  <inkml:trace contextRef="#ctx0" brushRef="#br1" timeOffset="21635.9232">16720 8881 3359 0,'-25'25'160'15,"25"0"127"-15,-25-1 80 0,0 26 318 16,1-1-539-16,-1-23-79 0,0-2-111 15,0 26-184-15,25-26-245 0,-25 50-1186 16,0-48 608-16,25-1 251 0</inkml:trace>
  <inkml:trace contextRef="#ctx0" brushRef="#br2" timeOffset="36572.0532">3572 13496 2346 0,'0'0'204'16,"-25"0"91"-16,25 0 141 0,0 0 565 15,0 0-621-15,0 0-85 0,0 0-110 16,0 0-52-16,0 0 138 0,0 0-182 0,0 0-1 16,0 0 8-16,25 0-21 0,-25 0 14 15,49 0 30-15,-24 0-81 16,0 0-10-16,-25 24 4 0,0-24 23 0,50 49 98 15,-50-23-82-15,0-2-17 0,0 25-26 16,24-24-22-16,-24 0-1 0,0 50 0 16,0-26 9-16,0-25-5 0,-24 2 0 15,24 23-1-15,0 1-6 0,0-50 5 16,0 25-1-16,0 0-7 0,0-1 22 16,0-24-34-16,24 0-88 0,1 0-22 15,-25 0-34-15,25 0-24 0,0-24-10 16,49-1-116-16,-49 25 224 0,0-25 25 0,0 1 21 15,0 24 9-15,-1-26-5 0,1-23 0 16,-25 23 33-16,25 2-12 0,-25 0 13 16,0 24 3-16,0-51 44 0,0 27-43 15,0-1 47-15,-25-25-37 0,25 25-43 16,-25 1 21-16,1-51-13 0,24 51 73 16,0 0 17-16,0-26-35 0,-25 25 16 15,25-24 10-15,0 23-26 0,0 1-29 16,0 1 5-16,0-2-14 15,0 2 9-15,25-26 46 0,-25 50-7 0,0-25 5 16,0 0-17-16,24 25-4 0,1-24-17 16,-25-1-1-16,0 25-35 0,25 0-63 15,-25-25-69-15,0 25-76 0,25 0-747 16,-25 0 279-16,0 0-205 0,0 0-7 0,0 0 76 16,0 25 212-16</inkml:trace>
  <inkml:trace contextRef="#ctx0" brushRef="#br2" timeOffset="36911.2066">4291 13619 2917 0,'0'0'121'0,"25"0"121"0,-25 0 132 16,0 0 494-16,0 0-534 0,0 0-108 16,0 24-62-16,0-24-51 0,0 0 1 15,0 25-110-15,0 0 7 0,0-25-8 0,0 25 7 16,0 0 14-16,0-1-80 0,0-24-36 15,0 26-120-15,0-26-162 0,0 0-145 16,0 0-660-16,0 0 591 0,0 0-37 16,0 0 58-16,0-26-25 0,0 26 193 15</inkml:trace>
  <inkml:trace contextRef="#ctx0" brushRef="#br2" timeOffset="37061.7368">4316 13372 3305 0,'0'0'75'0,"0"24"30"16,0-24 16-16,0 0 4 0,0 25-74 15,0 0-168-15,0-25-125 0,0 24-155 16,0-24-279-16,0 0-31 0,0 26-556 0</inkml:trace>
  <inkml:trace contextRef="#ctx0" brushRef="#br2" timeOffset="37379.2072">4540 13619 3544 0,'0'0'181'0,"0"24"125"0,0-24 489 16,0 25-539-16,24-25-75 0,-24 0-55 16,0 25-15-16,0-25 35 0,0 25-107 15,0-25-11-15,25 0-28 0,-25 0 8 16,0 0-11-16,25 0-32 0,-25-25-1 15,0 25-33-15,0-25-5 0,0 25 36 16,0-49-26-16,25 25 50 0,-25 24-32 16,0-26 37-16,0 1-38 0,25 1 77 15,-25 24-1-15,0 0 30 16,24 0 153-16,-24 0-144 0,0 0-18 16,25 24 28-16,-25-24-5 0,24 25 77 0,-24 1-105 15,0-2-7-15,25 0-43 0,-25 1-26 16,25 25-236-16,-25-25 26 0,0-25-270 15,0 24-260-15,0-24-331 0,0 26-174 16</inkml:trace>
  <inkml:trace contextRef="#ctx0" brushRef="#br2" timeOffset="38345.14">3721 11981 1139 0,'0'0'69'0,"0"0"38"0,0 0 47 0,0 0 204 15,0 0-208-15,0 0-13 0,0 0-52 16,0 0 9-16,0 0 69 0,0 0-82 15,0 0 7-15,0 0-2 0,0 0 21 16,0 0 32-16,0 0 224 0,0 0-148 16,-25 0 30-16,25 0 30 0,0 0-43 15,0 0-3-15,0 0 59 0,0 0-191 16,0 0-41-16,0 0-14 0,0 0-11 16,0 0 0-16,0 0-17 0,0 0-14 15,0 0 10-15,0 0-1 0,0 0-9 16,25 0-39-16,-25 0 40 0,24 0 3 0,1 0-13 15,0 0 57-15,25 0-57 0,-1 0 14 16,-24 0-9-16,25 0 9 0,-25 0-31 16,24 0 57-16,75 0-35 0,-74 0 34 15,24 0-35-15,1 0 0 0,-1 0-5 16,100-48-35-16,-75 48 56 0,25-26-1 16,-24 26 11-16,24-24-17 0,24 24 1 15,100-25 15-15,-99 0 1 0,-25 25-9 16,25-24 14-16,-25 24-14 0,149-26-53 15,-124 26 48-15,-25 0 3 0,0 0 53 16,-25 0-58-16,0-25-43 0,75 25-1 0,-99 0-20 16,-2 0 19-16,-22 0-23 0,-2 0-66 15,1 0-61-15,-25 0 77 0,0 0 18 16,-1 0-25-16,-24 0-61 0,0 0-53 16,0 0-481-16,0 0 218 0,0 0-205 15,-24 0-43-15,24 0 90 0</inkml:trace>
  <inkml:trace contextRef="#ctx0" brushRef="#br2" timeOffset="40129.8149">6574 11710 1200 0,'0'0'83'0,"0"0"108"15,0 0 80-15,0 0 102 0,0 0 434 16,0 24-339-16,0-24 4 0,0 24 10 15,0 1-79-15,24 1-99 0,-24 23 138 16,25-24-198-16,-25 25 36 0,0-2 15 16,0 2-10-16,25 74 132 0,-25-74-298 15,0 24-39-15,25 1-21 0,-25 24 4 16,25-24-13-16,-1 73 33 0,1-73-18 16,0-1 3-16,0 1-8 0,-25-1 0 15,25 25-37-15,0-49-20 0,-25-1 3 0,24 1-3 16,-24-25 10-16,0 25-22 0,25-26 10 15,-25 1 3-15,0 1 9 0,0-26-11 16,0 24-6-16,0-24 22 0,0 0-22 16,0 0 4-16,0 0-47 0,0-24 50 15,0 24 7-15,0 0 18 0,0 0-5 16,0 0-2-16,0 0 10 0,0 0 3 16,0 0 23-16,0 0-5 0,-25 0 7 15,25 0 2-15,0 0-23 0,0 0-22 16,0 0-4-16,0 0-12 0,0 24 0 15,0-24 0-15,0 0 0 0,0 0 0 0,25 0 0 16,-25 0 0-16,0 0 0 0,25 0 0 16,-25 0 0-16,25 0 0 0,0 0 0 15,-25 0 0-15,24 0 0 0,1 0 0 16,25 0 0-16,-25 0 0 0,0 0 0 16,23 0 0-16,-23 0 0 0,1 0 0 15,23 0 0-15,-24 0 0 0,-25 25 0 16,25-25 0-16,-25 0 0 0,0 25 0 15,0-25 0-15,0 0 0 0,-25 0 0 16,25 24 0-16,-25-24 0 0,-24 0 0 16,23 26 0-16,-23-26 0 0,25 24 0 15,-26-24 0-15,-25 49 0 0,26-49 0 16,24 26 0-16,-25-2 0 0,26-24 0 0,-1 24 0 16,0 1 0-16,0-25 0 0,25 25 0 15,0-25 0-15,0 0 0 0,25 25 0 16,-25-25-18-16,25 0-41 0,0 0-37 15,24 0-46-15,-24 0 7 0,49 0-69 16,-49 0 130-16,0 0 21 0,25 0 21 16,-25 0-4-16,-1 0 22 0,-24 0 2 15,24 0 13-15,-24 0-5 0,0 0 5 16,0 0 17-16,0 25 9 0,0-25 16 16,-24 24 26-16,24-24 19 0,0 0 10 0,-24 26 144 15,24-26-125-15,0 25-38 0,-25-25-26 16,25 24-26-16,0-24-26 15,0 50 14-15,0-26-15 0,0 1 0 16,0 1 0-16,0-2 0 0,25 26 0 0,-1 0 0 16,-24-26 0-16,24 26 0 0,-24-1 0 15,0 26 0-15,25-50 0 0,-25 23 0 16,26-22 0-16,-26 23 0 0,0-23 0 16,25 48 0-16,-25-49 0 0,0 0 0 15,0-1 0-15,0 1 0 0,0 0 0 16,0 0 0-16,0 0 0 0,0-25 0 15,0 23 0-15,0-23 0 0,0 0 0 0,0 0 0 16,0 0 0-16,0 0 0 0,0 0 0 16,0 0 0-16,0 0 0 15,0 26 0-15,24 0 0 16,-24-3 0-16,0-23 0 0,25 0 0 16,-25 25 0-16,0-25 0 15,0 0 0-15,0 0 0 0,0 0 0 16,0 0 0-16,0 0 0 0,0 0 0 15,0 0 0-15,0 0 0 0,0 25 0 16,0-25 0-16,0 25 0 0,0 0 0 16,0-25 0-16,0 0-60 0,0 0-86 15,0 24-92-15,25-24-73 0,-25 0-393 0,0 0 327 16,0-24-17-16,0 24-27 0,0 0-82 16,25-25-485-16,-25 25 504 0,0 0 133 15,0 0-2-15,25 0-4 0,-25 0 49 16,25 0-360-16,-25 0 403 0,0 0 29 15,0 0 72-15,24 0-17 0,-24 0-47 16</inkml:trace>
  <inkml:trace contextRef="#ctx0" brushRef="#br2" timeOffset="40829.0663">7689 13048 1587 0,'0'0'60'0,"0"0"129"0,0 0 89 0,0 0 562 16,-25 0-350-16,25 0 15 0,0 25-27 16,-24-25-63-16,24 0-78 0,0 25 252 15,0 0-271-15,24-25-39 0,-24 24-38 16,50 1-7-16,-50 50 115 0,25-25-199 15,1-26-42-15,-1 27-34 0,-25 23-31 16,24-24-28-16,1 73-4 0,-25-74-8 16,0 1-15-16,24-25-36 0,-24 25-57 15,0-1-332-15,0-25 21 0,0-24-83 16,0 26-210-16,0-26-200 0,0 0-95 16,0 0-1004-16,0-26 1305 0,0 26 267 15</inkml:trace>
  <inkml:trace contextRef="#ctx0" brushRef="#br2" timeOffset="41313.8986">7640 13197 2569 0,'0'-25'44'16,"0"25"37"-16,-25 0 57 0,25-25 103 15,0 1 332-15,0 24-264 0,0 0-13 0,0-25-61 16,0 25-5-16,0 0-94 0,0-25-73 15,0 0-84-15,25 25 23 0,-25-24 8 16,24-2-1-16,26 2 26 16,-50 24-45-16,25 0 4 0,1-25 22 15,-1 25-31-15,-1 0 67 0,25 25 107 0,-49-25-81 16,25 24 15-16,0 2-10 0,-25-2 11 16,24 1 25-16,-24 49 91 0,25-49-130 15,-25 0-36-15,0 0-26 0,0 0 12 16,0 25-28-16,-25-26-3 0,25 1-20 15,-24 25 33-15,-1-25 57 0,0 0-65 0,1-1-65 16,24 2-10-16,-25-2 44 0,25-24-15 16,0 24 76-16,0-24-201 0,0 25 80 15,0-25-28-15,0 0 42 0,0 0 23 16,0 0 15-16,25-25 13 0,-1 25 27 16,-24 0-4-16,25 0 1 0,0 0 19 15,-1 0 33-15,1 0 8 0,0 25 2 16,0-25 12-16,-25 26 3 0,25-2 6 15,24 25 33-15,-49-49-86 0,25 25-62 16,0 25 19-16,-25-26-68 16,0-24-48-16,25 26-68 0,-25-26-474 15,0 0 111-15,0 0-115 0,0 0-74 16,0 0-75-16,25-26-474 0,-25 26 885 16</inkml:trace>
  <inkml:trace contextRef="#ctx0" brushRef="#br2" timeOffset="41545.8656">8285 13470 3310 0,'0'0'479'16,"0"0"-28"-16,0 26 54 0,25-26-42 16,-25 24-7-16,0 0-83 0,0 1 282 0,0 1-500 15,0-2-68-15,25 0-88 0,-25 26 14 16,0 0-16-16,24-26-41 0,-24 2-67 15,0-26-76-15,25 25-101 0,-25-1-55 16,25 0-433-16,-25-24 222 0,0 0-131 16,0 0-138-16,0 0-100 0,0 0-543 15,0 0 1025-15</inkml:trace>
  <inkml:trace contextRef="#ctx0" brushRef="#br2" timeOffset="42018.1994">8260 13496 2545 0,'0'0'67'15,"0"0"53"-15,-25 0 54 0,25 0 56 16,0-26 219-16,0 26-255 0,0 0-25 16,0 0-47-16,0 0-13 0,25-24-9 15,-25 24-123-15,25 0 23 0,-25-25-11 16,25 25 11-16,0 0 33 0,24 0-39 15,-24 0-48-15,0 0-2 0,-25 0-4 0,25 0 12 16,-1 0 40-16,-24 25 11 16,0-1 15-16,25-24-11 0,-25 0 33 0,0 26 28 15,0-2-44-15,0-24-39 0,-25 24-26 16,25-24 53-16,-24 25-9 0,24-25-8 16,-25 26-36-16,0-26 15 0,25 0-15 15,0 0-28-15,0 0 19 0,0 0-66 16,0 0 75-16,0 0-4 0,0 0 3 15,25 0 18-15,-25 0 8 0,25 0 35 16,-1 0-15-16,1 0 1 0,0 0 13 16,0 24 7-16,25 0 125 0,-26-24-87 0,-24 25-2 15,25-25 24-15,-25 25-25 16,25-25 51-16,-25 50 154 0,0-26-105 0,0-24 8 16,-25 26-39-16,25-1 31 0,-49-1-69 15,-1 0-23-15,0-24-64 0,25 0-32 16,-24 26 31-16,24-26-43 0,-49 0-275 15,-26 0-1307 1,26-26-165-16,49 2 1029 0,25 0 228 16</inkml:trace>
  <inkml:trace contextRef="#ctx0" brushRef="#br2" timeOffset="43593.8864">6673 11783 611 0,'25'0'82'0,"-25"0"17"0,24 0 260 16,-24 0-175-16,25 0 20 0,-25 0-27 16,25 26 1-16,0-26 94 0,0 0-175 15,-25 0-31-15,25 0-31 0,-1 0 4 16,1 0-3-16,25 0 8 0,-50 0-33 16,25 0-7-16,-1 0-2 0,1 0 0 0,0 0-2 15,25-26-10-15,-25 26 31 0,-1 0 14 16,0 0 8-16,1 0-15 0,26-25-5 15,-2 25-13-15,-24 0 6 0,25 0-12 16,-25-24 45-16,-1 24 25 0,51 0 60 16,-27 0-81-16,2 0-13 0,-25 0 5 15,24 0 24-15,52-24-10 0,-52 24-50 16,-24 0-8-16,24 0-1 0,0 0 0 16,1-26 35-16,49 26-20 0,-49-25-15 15,0 25-30-15,-1 0 30 0,1 0-2 16,24-24 27-16,26 24 18 15,-76 0-2-15,76 0 55 0,-75 0-54 0,24 0 11 16,-24 0 5-16,25 0-5 0,24 0 81 16,-49 0-89-16,25 0-28 0,-26 0 8 15,26 0-3-15,-25 0-10 0,49 0 20 16,-49 0-30-16,0 0 1 0,0 0 1 16,0 0-4-16,24 0-2 0,1 0-9 15,-25 0 23-15,-1 0-2 0,1 0 30 16,0 0-17-16,25 0 34 0,-25 24-11 15,-1-24-38-15,1 0 2 0,0 0 3 16,0 0-41-16,0 0 51 0,-1 0-41 16,1 0 22-16,0 0-7 0,-25 0 4 15,0 0 3-15,25 0 27 0,-25 0-16 16,0 0-6-16,0 0-9 0,0 0-40 0,0 0-206 16,-25 0-51-16,25 0-99 0,0 0-169 15,0 0-198-15,0 0 19 0</inkml:trace>
  <inkml:trace contextRef="#ctx0" brushRef="#br2" timeOffset="44585.7711">9625 11188 1163 0,'0'0'170'15,"0"0"70"-15,0 0 68 0,0 0-31 16,0 0-18-16,0 0 251 0,0 0-207 16,0 0 14-16,0 0 3 0,0 0 24 15,0 0 117-15,0 0-295 0,0 0 25 16,0 0 39-16,0 24 51 0,0 2 17 16,0 22 362-16,0-22-325 0,0 23-15 15,0 1-40-15,0 0 15 0,25 74 86 16,0-74-304-16,-25 25-72 0,25-2-5 15,-25 2 0-15,0-26 0 0,24 75 0 16,-24-75 0-16,0 1 0 0,0-25 0 0,0 0 0 16,0 25 0-16,0-26-54 15,0-24-111-15,25 25-116 0,-25-25-119 0,0 0-124 16,0 0-618-16,0 0 491 16,0-25-57-16,0 25-64 0,0-24-93 0,0 24-15 15,25 0-420-15</inkml:trace>
  <inkml:trace contextRef="#ctx0" brushRef="#br2" timeOffset="45482.9807">9749 11933 884 0,'0'0'86'0,"0"0"68"0,0 0 71 15,0 0 35-15,0-26 168 0,-25 26-242 16,25 0 15-16,0 0 5 0,0 0 31 16,0 0 234-16,0 0-223 0,0 0 1 15,0 0 1-15,0 0-12 0,0 0 23 16,0 0 203-16,25 0-218 0,-25 0-56 16,0 0 78-16,0 0 2 0,50 26 241 15,-50-26-381-15,25 0-54 0,-1 24-46 0,1 0-14 16,0 2-7-16,0-2-1 15,23-24-9-15,-23 25 0 0,0-25 0 0,0 0-8 16,25 24 11-16,-50-24-1 16,24 0-1-16,1 0 7 0,1 0-9 15,-26 25 3-15,25-25-6 0,-25 0 2 0,0 0 4 16,0 0-1-16,25 0 0 0,-25 0-11 16,0 0 9-16,-25 0 3 0,25-25-4 15,0 25 11-15,-25 0-4 0,-1-24-6 16,26-1 5-16,-25 25 11 0,25 0-19 15,-24-24 1-15,-1-2 3 0,25 26 2 16,-25 0 4-16,25-24-40 0,0 24 24 0,-25 0-3 16,25-24-12-16,0-2 12 0,-25 26 7 15,25-24-6-15,0 24 2 0,0-25-14 16,-25 0 32-16,25 25-8 0,0 0 2 16,0 0 0-16,0-24-10 0,-23 24 60 15,23 0-51-15,0 0 4 0,0 0-42 16,0 0 10-16,23 24 57 0,-23-24 31 15,25 25-22-15,-25-25 1 0,25 25 10 16,0-1 5-16,25 26 34 0,-26-26-53 16,-24 2-10-16,25-26-21 0,1 24 4 15,-1 25-14-15,0-49 25 0,0 25-24 16,-25-25 7-16,24 0-7 0,-24 25-6 16,0-25-4-16,25 0 9 0,-25 0-5 0,0 0 6 15,0 0 2-15,0 0 14 0,0 0-18 16,-25 0-28-16,25 0-10 0,-24 0 13 15,-1 0 0-15,0 0 14 0,25 0 14 16,-25 0 2-16,-1 0-2 0,1 0 2 16,1 0 2-16,-1 25-1 0,25-25-2 0,-25 25 1 15,25-25 1-15,-25 0-7 16,25 25-65-16,0-25-48 0,0 0-97 16,0 0-98-16,25 0-40 0,25-25-507 0,-26 25 318 15,1-25-109-15,1 0-57 0,-1 0-181 16,-25 0 133-16,25-24-339 15</inkml:trace>
  <inkml:trace contextRef="#ctx0" brushRef="#br2" timeOffset="49990.2648">9625 11361 506 0,'0'0'31'0,"0"0"21"16,25 25 13-16,-25-25 170 0,0 0-99 15,0 0 51-15,0 0-35 0,0 0 47 0,0 0 148 16,0 0-190-16,0 0-2 16,0 0-25-16,0 0 22 0,0 0 2 15,0 0 178-15,0 0-75 0,0 0 20 0,0 0 34 16,-25 0 68-16,25 0-87 16,0 0 223-16,0 0-336 0,0 0 4 0,0 0-21 15,0 0-6-15,25 0 60 0,0-25-121 16,24-24-47-1,-24 23-51-15,0 2 13 0,25 0-10 16,-26-2-13-16,76-47 19 0,-52 48-7 16,2 0 0-16,-25 0-22 0,24 0 0 0,27-25-29 15,-76 50 49-15,25-24 47 16,-25 24 25-16,25 0-65 0,-25 0-11 0,0 0-1 16,-25 0-23-16,25 0-81 0,-25 24-78 15,0-24-133-15,-26 25-812 0,27 0 366 16,-1-25-244-16,0 0 48 0,0 0 180 15</inkml:trace>
  <inkml:trace contextRef="#ctx0" brushRef="#br2" timeOffset="52433.8185">10270 12205 552 0,'0'0'-1'16,"0"-25"41"-16,0 25 23 0,0 0 9 0,0 0 4 15,0 0 43-15,0 0 156 0,0 0-104 16,0-25-8-16,0 25-28 0,0 0 10 15,0 0-42-15,0 0 108 0,0 0-122 16,0 0 39-16,0 0 2 0,0 0 19 16,0-25 165-16,0 25-179 0,0 0 19 15,0 0 5-15,0 0 31 0,0 0 18 16,0-25 218-16,0 25-214 0,0 0-64 16,0 0-21-16,0 0-5 0,0 0-44 15,0 0 132-15,0 0-94 0,0 0 24 16,0 0 39-16,0 25 48 0,0 0 225 0,0 0-237 15,0-25-17-15,0 25-19 0,0 0-9 16,0 24-41-16,25 26 87 0,-25-50-102 16,0 25 9-16,0-1-16 0,0 1-11 15,0 73 87-15,24-73-94 16,-24 0-12-16,0 24-44 0,0-24 3 0,0 0-27 16,25 23-9-16,-25-23 0 0,25-25 0 15,-25 25 0-15,0-26 0 0,0 1 0 16,24 0 0-16,-24 0 0 0,0-25 0 0,0 25 0 15,0-25 0-15,0 0 0 0,0 0 0 16,0 0 0-16,0 24 0 16,0-24 0-16,0 0 0 0,0 0 0 15,0 0 0-15,0 0 0 0,0 0 0 16,0-24 0-16,0 24 0 0,0 0 0 16,0 0 0-16,0 0 0 0,0 0 0 15,0 0 0-15,0 0 0 16,0 0 0-16,0 0 0 15,25 0 0-15,0 0 0 16,-25 0 0-16,25 0 0 0,24 0 0 16,-24 0 0-16,0 24 0 0,0-24 0 0,0 0 0 15,0 26 0-15,24-26 0 0,-24 0 0 16,0 24 0-16,24 1 0 16,-49-25 0-16,25 26 0 15,-25-2 0-15,0-24 0 0,-25 0 0 16,1 25 0-16,-1-25 0 15,0 0 0-15,-25 0 0 0,-24 25 0 16,49-25 0-16,-49 0 0 16,-1 24 0-16,26-24 0 15,-25 0 0-15,25 26 0 16,24-26 0-16,25 0 0 0,-25 24 0 16,25-24 0-16,0 0 0 0,0 0 0 15,50 24 0-15,-50-24 0 0,49 0 0 0,0 0 0 16,-24 25 0-16,-1-25 0 0,1 0 0 15,50 0 0-15,-51 26 0 0,1-26 0 16,0 0 0-16,-25 0 0 0,25 0 0 16,0 0 0-16,-25 24 0 0,0-24 0 15,0 0 0-15,0 0 0 0,0 0 0 16,-25 0 0-16,25 0 0 0,0 0 0 16,-25 0 0-16,25 0 0 0,0 0 0 15,0 0 0-15,0 0 0 0,-25 0 0 16,25 0 0-16,0 0 0 0,0 0 0 0,0 0 0 15,0 0 0-15,0 24 0 0,0 1 0 16,25 0 0-16,-25 0 0 0,0 0 0 16,0-1 0-16,0 2 0 0,25 47 0 15,-25-47 0-15,0 23 0 0,0-23 0 16,25 23 0-16,-25 0 0 0,0 26 0 16,0-50 0-16,0 24 0 0,25-24 0 15,-25 25 0-15,0-25 0 0,0-1 0 16,24 26 0-16,-24-25 0 0,0-1 0 15,25-24 0-15,-25 26 0 0,0-2 0 16,0 1 0-16,0-25 0 0,25 50 0 16,-25-25 0-16,0-25 0 0,0 24 0 15,25 1 0-15,-25-25 0 16,0 25 0-16,0-25 0 16,0 25 0-16,0-25 0 0,0 25 0 15,0-25 0-15,0 23 0 16,0-23 0-16,0 26 0 15,0-26 0-15,0 0 0 16,0 0 0-16,0 0 0 0,0 0 0 16,0 0 0-16,0 0 0 0,0 0 0 15,0 0 0-15,0 0 0 0,0 0 0 0,0 0 0 16,0 0 0-16,0 0 0 16,0 0 0-16,0 0 0 15,0 26 0-15,0-26 0 0,0 0 0 16,0 0 0-16,0 23 0 15,0-23 0-15,0 0 0 0,0 0 0 16,0 0 0-16,0 0 0 0,0 0 0 16,0 0-169-16,0-23-142 0,0-3-935 15,0 26 394-15,0-26-248 0,0 3-185 0,0-2-59 16,0 25 318-16</inkml:trace>
  <inkml:trace contextRef="#ctx0" brushRef="#br2" timeOffset="53012.155">11138 13098 847 0,'0'0'28'16,"0"0"64"-16,0 0 54 16,-25 0 76-16,25 0 25 0,0 0 148 0,0 0-201 15,0 0 37-15,0 0 69 16,0 0 177-16,0 0 487 0,0 0-529 0,25 0-122 15,-25 0-75-15,0 0 12 0,0 0 28 16,25 0 392-16,-25 0-360 0,0 25-42 16,0-25-38-16,0 24-7 0,0 51 110 15,0-50-235-15,0 25-33 0,0-26-33 16,0 27-11-16,0-2-30 0,25 26 7 16,-25-27 5-16,24 3-26 0,-24-27-2 0,0 0-60 15,25 26-256-15,-25-50-37 0,0 25-125 16,0-25-153-16,0 0-200 0,0 0-57 15,25 0-861-15,-25-25 1000 0,0 25 111 16,0-25 178-16</inkml:trace>
  <inkml:trace contextRef="#ctx0" brushRef="#br2" timeOffset="53490.7602">11039 13073 2528 0,'0'0'143'0,"-25"0"139"15,25 0 92-15,0-25 35 0,0 25-5 16,0 0 108-16,0 0-353 0,0-24-68 16,0 24-9-16,25-26-32 0,-25 26 17 15,24-49 25-15,1 49-65 0,0-24-23 16,0 24-24-16,-25 0 47 0,50 0 11 16,-26 0-6-16,1 0 4 0,0 0 13 15,25 0 21-15,-26 0-6 0,1 49 71 16,0-25-93-16,-25 2-18 0,25-26-1 15,-25 24-3-15,0 26 44 0,0-50-27 16,0 25-20-16,0-1 0 0,0 1-30 16,0 0 10-16,-25 0 28 0,0 0 14 15,25-1-30-15,-25 2-15 0,25-2-8 16,-24 1 96-16,-1 1-18 0,25-26 44 16,-25 24-65-16,25-24-12 0,0 25-24 15,0-25-25-15,0 25 7 0,0-25-29 0,25 0-37 16,-25 0-48-16,25 0-99 0,-1 0 160 15,1 0 45-15,0 0 23 0,0 0-12 16,0 0 6-16,0 24 30 0,-1-24 40 16,-24 26-4-16,25-26 54 0,-25 24 44 0,25 0 39 15,-25 1-168-15,25 1-21 16,-25-2-3-16,0 0 14 0,0-24-41 16,0 25-253-16,0-25 8 0,25 25-129 0,-25-25-193 15,0 0-152-15,0 0-886 0,0-25 886 16,24 25 94-16,-24-25 114 0,0 1 157 15</inkml:trace>
  <inkml:trace contextRef="#ctx0" brushRef="#br2" timeOffset="53786.1829">11734 13321 2422 0,'0'0'163'0,"0"0"116"16,0 0 156-16,0 0 27 0,0 0 412 15,0 0-602-15,0 0-70 0,0 0-61 0,0 0-21 16,-25 0 11-16,25 25 150 0,0 1-157 16,-25-2 9-16,25-24-7 0,0 25-6 15,0 24 75-15,0 1-92 16,25-1-67-16,-25-49-34 0,0 26 0 16,0-2 0-16,25 0-46 0,-1-24 29 15,1 25-70-15,0-25 47 0,-25 0-120 16,25 0-71-16,0 0-67 0,-1 0-216 0,1 0 236 15,-25 0-31-15,25 0-145 0,0 0-64 16,-25 0 0-16,25 0-457 0,-25-25 495 16,0 25 32-16,0-24 31 0,0 24 32 15</inkml:trace>
  <inkml:trace contextRef="#ctx0" brushRef="#br2" timeOffset="54077.9495">11684 13470 2149 0,'0'-24'209'0,"0"24"-16"16,0-25 107-16,0 25 46 0,0 0 49 15,0 0 358-15,0 0-482 0,25 0-71 16,-25 0-46-16,25 0-40 0,-25 0-123 16,49 25 95-16,-49-25-109 0,25 0-2 15,0 0-94-15,-25 0-138 0,25 0-446 16,-25 0 184-16,24 0-9 0,-24 0-31 16,0 0-136-16,0 0 96 0,0 0-297 15</inkml:trace>
  <inkml:trace contextRef="#ctx0" brushRef="#br2" timeOffset="54296.5502">11709 13197 2452 0,'25'0'81'0,"-25"0"109"15,24 0 179-15,-24 0 169 0,25 0 464 0,0 0-690 16,-25 0-118-16,25 0-100 0,-25 0-215 16,25 0-251-16,-1 0-1196 0,-24 0 512 15,25 0 134-15,-25 0 261 0</inkml:trace>
  <inkml:trace contextRef="#ctx0" brushRef="#br2" timeOffset="55763.1824">10196 10940 941 0,'0'25'1'0,"0"-25"78"16,25 0 121-16,-25 0-90 0,0 0-81 15,0 0-10-15,0 0-16 0,0 0 4 16,0 0-15-16,0 0 24 0,0 0-8 16,0 0 36-16,0 0 13 0,0 0 57 15,0 0-31-15,0 0 27 0,0 0 12 16,0 0 26-16,25 0 106 0,-25 0-153 15,0 0-22-15,24 0-23 0,-24 0-9 0,0 0-4 16,25 0 25-16,-1 0-27 0,-24 0-1 16,25 0-7-16,0 0 4 0,-25 0-7 15,49 0 25-15,-24 0 8 0,0 0 12 16,0 0 13-16,24 0 76 0,26 0 124 16,-26 0-133-16,1 0-1 0,0 0 11 15,24 0 34-15,1 0-27 0,73 0 140 16,-48 0-227-16,-26 0 30 0,25 0-91 0,1 0-7 15,-26 0-6-15,100 0-31 0,-75 0 14 16,0 0 6-16,-24-25-6 0,24 25-27 16,100 0 28-16,-100 0 11 15,-1 0-1-15,1-26-6 0,2 26 19 16,-2 0-18-16,99 0 45 0,-99 0-57 0,-25 0 18 16,26-24-17-16,-1 24 16 0,0 0 6 15,100-25-27-15,-100 25 48 0,0 0-61 16,25-25 65-16,-24 25-70 0,123 0-109 15,-99-24 65-15,-25 24 55 0,25 0 17 16,-24 0-60-16,-1 0 59 0,99-26 12 16,-98 26 117-16,-2 0-127 0,-24 0 11 0,1 0-1 15,74 0-69-15,-25 0 52 16,0 0 11-16,-74 0 11 16,-1 0-32-16,1 0-5 0,-1 26 10 0,-24-26 6 15,50 0 15-15,-50 0-8 0,-25 0-1 16,24 0-5-16,-24 0-39 0,0 0-81 15,0 0-525-15,0 0 125 0,-24 0-185 16,24 0-96-16,-25 0 24 0</inkml:trace>
  <inkml:trace contextRef="#ctx0" brushRef="#br2" timeOffset="57760.3301">14264 10940 1445 0,'0'0'89'16,"0"0"63"-16,0 0 31 0,0-26 71 15,0 26 218-15,0 0-180 0,0 0 18 0,0 0 10 16,0 0 16-16,0 0-29 0,0 0 239 16,25 0-345-16,-25 0-17 0,0 0-60 15,0 0-20-15,25 26 134 0,-25-26-107 16,0 25 15-16,24-25-8 0,-24 24 5 16,0 26 27-16,25 25 96 0,-25-26-116 15,0 26-8-15,25-27-25 0,-25 27-10 16,0 74-74-16,0-50 1 0,25-24-2 15,-25 24 85-15,0-24-54 0,0 0 8 0,25 72 25 16,-25-72-33-16,24-25-32 0,-24 24-14 16,25-24-13-16,-25 25-14 0,25-26 8 15,-25-24 1-15,0 25 21 0,0-26-13 16,0 0 1-16,0 27-7 0,0-27-1 16,0-24 6-16,0 25-16 0,0-25 9 15,0 25-10-15,0-25 16 0,0 0-7 16,0 0 8-16,0 0-19 0,0 0 14 15,0 0 2-15,0 0 47 0,0 0-52 16,-25 0 4-16,25 0-3 0,0 0-20 16,0 0 23-16,0 0-4 0,0 0 1 15,0 0 2-15,0 0 4 0,0 0 4 0,0 0-13 16,0 0 22-16,0 0 15 16,0 0 12-16,0 0 62 0,0 0-67 0,0 0-15 15,0 0-19-15,0 0 3 0,0 0-20 16,25 0-1-16,0 0 11 0,-25 0 8 15,25 0 63-15,0 0-70 0,-1 0 5 16,1 0-68-16,25 0 64 0,-25 0-4 16,-1 0-2-16,26 0 6 0,0 25-1 15,-2-25 4-15,-23 25-6 0,0-25-1 16,-25 0-5-16,51 0-19 0,-51 0 10 16,0 0 9-16,0 24 0 0,0-24-30 0,0 0 38 15,-26 26-9-15,-24-26 37 0,25 0-26 16,0 24 6-16,-23-24-17 0,-27 25 18 15,26 0-15-15,-1 0 3 0,1-25 0 16,24 25 5-16,-25-1 1 0,-24 25 10 16,49-49-12-16,25 26 0 15,-25-2-2-15,25-24-2 0,0 25-74 0,0 0-11 16,0-25-42-16,25 0-27 0,0 0-31 16,-1 0-8-16,51 0-160 0,-50 0 217 15,0 0 22-15,24 0 37 0,-24 0 22 16,25 0-17-16,-26 0 71 0,-24 0-1 15,25 0-7-15,-25 0 43 0,25 0-9 0,-25 0 96 16,0 0-41-16,0 0 7 0,0 0 5 16,0 0-4-16,-25 0 49 0,25 25-79 15,-25-25-3-15,25 0 21 0,0 0 7 16,0 0 0-16,0 24 81 0,0-24-93 16,0 25 1-16,0-25 8 0,25 25 14 15,-25 25 101-15,0-50-122 0,0 50-22 16,0-26-15-16,0 1-11 0,0 1-47 15,0 48 7-15,0-50 11 0,0 26 17 0,0-1-12 16,0 1-1-16,25 24 43 0,-25-24-36 16,0 0-9-16,0-1 21 15,25 1-51-15,-25-1 39 0,25 26 8 16,-25-26-9-16,0-23-11 0,0 23 9 0,23-24-2 16,-23 24-31-16,0 1 33 0,0-25-27 15,25-25-42-15,-25 25 11 0,0-1-35 16,0 26 11-16,0-25 10 0,0-25 14 15,0 24-22-15,0-24-6 0,0 26-1 16,0-26 80-16,0 24 0 0,0-24 2 16,0 0-1-16,0 25 15 0,0-25-16 0,0 0 8 15,0 0-12-15,0 25 3 16,0-25 9-16,0 0-1 0,0 0 12 0,0 25-5 16,0-25 0-16,0 0-3 0,25 0-1 15,-25 25-17-15,0-25 15 0,0 0-4 16,0 0 17-16,0 0-15 0,0 0 18 15,0 0-14-15,0 0-27 0,0 0 11 16,0 0 14-16,0 0 6 0,0 24 72 16,0-24-47-16,0 0-10 0,0 0 14 15,0 0-27-15,0 25 33 0,0-25-32 16,0 0 28-16,0 0-5 0,0 25-7 16,0-25 12-16,0 0-19 0,0 0 2 15,0 25 2-15,25-25 6 0,-25 0 7 16,0 25 35-16,0-25-44 0,0 23 14 15,0 3 12-15,0-26-53 0,0 0 0 16,0 26-38-16,0-26-9 0,0 0 48 16,0 0 32-16,0 0-39 0,0 0-3 15,0 0 17-15,0 0-19 16,0 0-16-16,0 0 27 0,0 0-3 16,0 0 4-16,0 0-7 0,0 23-10 15,0-23-45-15,0 25-4 0,0-25-55 0,0 0-28 16,0 0-87-16,0 0-543 0,0 0 195 15,0 0-319-15,0 0-212 0,0 0-142 16,0 0 38-16</inkml:trace>
  <inkml:trace contextRef="#ctx0" brushRef="#br2" timeOffset="58489.9151">15256 12602 1354 0,'0'0'125'15,"24"0"62"-15,-24 0 94 0,0-26 440 16,0 26-345-16,0 0 56 0,0 0 12 16,0 0 7-16,0 0 311 0,0 0-457 15,0 0 37-15,0 0 52 0,0 0-6 16,0 0-8-16,0 26 223 0,0-1-375 15,0-1-32-15,25-24-98 0,-25 25-8 0,25 50-56 16,0-51-34-16,-25 26 0 0,0-25 0 16,25 25 0-16,-25-25 0 0,24 74 0 15,-24-75 0-15,0 26 0 0,25-25 0 16,-25-1 0-16,0 26 0 0,0-25-75 16,0-25-151-16,0 25-163 0,0-25-248 15,0 0-102-15,0 0-1164 0,0 0 927 16,0 0-122-16,0-25 204 0,0 25 209 15</inkml:trace>
  <inkml:trace contextRef="#ctx0" brushRef="#br2" timeOffset="59062.3578">15231 12627 1623 0,'-25'-25'306'0,"25"25"-79"16,0-26 7-16,0 26 115 0,0 0 9 16,0-24 17-16,-24 24 391 0,24 0-506 0,0 0-96 15,0 0-91-15,0 0-69 16,24-24 53-16,-24 24-61 0,25-25 27 16,-25 25-28-16,25 0 12 0,-25-25 14 0,24 25-79 15,1-25 25-15,0 25-4 0,-25-24 26 16,25 24 0-16,0 0 11 0,24-25 18 15,-24 25-2-15,-25 0 6 0,25 0 32 16,0 49-2-16,-25-24 96 0,26 0-83 16,-26 0 19-16,0-1 4 0,0 0 17 15,0 2 4-15,0 23 143 0,0-24-151 16,0 0-63-16,0 0 18 0,0 0-47 16,-26 25 209-16,26-50-145 0,-25 24 45 15,25 1-67-15,-25 0-26 0,25 0 5 16,-25 0 17-16,25-25-47 0,-25 0 2 15,25 24-5-15,0-24 6 0,0 0-19 16,0 0-7-16,0 0-20 0,0 0-14 16,25 0 18-16,-25 0 12 0,25-24 25 0,-25 24 1 15,0 0 4-15,25 0-4 0,-25 0-6 16,25 0 4-16,1 24 36 0,-26-24 14 16,0 25 40-16,23-25-40 0,-23 24 26 15,25 2 61-15,0-2-70 0,-25-24 39 16,25 25-2-16,-25 0 18 0,25 0 89 15,-1-1-137-15,1-24-37 0,-25 25 18 0,25-25-51 16,0 25-14-16,0-25-184 16,-25 0-22-16,25 25-179 0,-25-25-117 0,0 0-162 15,24 0-989-15,-24-25 741 16,0 25-33-16,25-25 167 0,-25 25 184 0</inkml:trace>
  <inkml:trace contextRef="#ctx0" brushRef="#br2" timeOffset="59436.1342">15826 12900 2800 0,'0'0'367'0,"0"0"14"0,0 0 158 16,0 0-93-16,25 25-52 0,-25-25 140 15,0 24-322-15,25-24-48 0,0 0-51 16,-25 25-55-16,25-25-15 0,24 24-40 15,-24-24 5-15,-25 26-21 0,25-26-7 16,0 0-47-16,0 24-205 0,-1-24 85 0,-24 0-16 16,0 0-73-16,25 0-152 0,-25 0-136 15,0 0-765-15,0 0 651 0,0 0 39 16,0 0 62-16,0 0 118 0</inkml:trace>
  <inkml:trace contextRef="#ctx0" brushRef="#br2" timeOffset="59774.1887">16025 12850 1560 0,'0'0'107'0,"0"0"266"0,0 0-84 16,-25 25-26-16,25-25 45 0,0 25 94 15,0 0 58-15,-25 24 471 0,25-25-635 16,-25 2-122-16,25-2-90 0,-24 1-92 15,24 25-18-15,-25-26-40 0,25 1-137 16,0-25-263-16,-25 25-260 0,25-25-363 16,0 25-842-16</inkml:trace>
  <inkml:trace contextRef="#ctx0" brushRef="#br2" timeOffset="62590.7902">15950 10816 607 0,'0'0'52'0,"0"0"43"16,0 0 62-16,0 0 53 0,-24 0 183 16,24 0-222-16,0 24-8 0,0-24-9 15,0 0 17-15,0 0-18 0,0 0 127 16,0 0-152-16,0 0 14 0,24 0 31 15,-24 0 32-15,0 0 191 0,0 0-223 16,0 0 3-16,0 0-29 0,0 0 23 16,0 0-46-16,0-24 115 0,25 24-174 0,-25 0-8 15,0 0-8-15,0 0-5 0,25 0 11 16,0 0-32-16,-25 0-49 0,0 0 54 16,25 0 15-16,-25 0-5 0,0 0 16 15,0 0-44-15,25-26 1 0,-25 26-6 16,0 0 15-16,0 0-20 0,0 0-10 15,0 0-10-15,0 0 24 0,0 0-48 16,0 0-61-16,-25 0-268 0,25 0 115 16,0 0 3-16,0 0 15 0,-25 0 15 15,25 0 49-15,0 0-84 0,0 0 135 16,0 0 27-16,0 0 16 0,0 0 21 16,0 0 63-16,0 0-42 0,0 0-20 15,0 0-24-15,-25 0-40 0,25 0 29 16,0 0-79-16,0 0 94 0,0 0 2 15,0 0-1-15,0 0 13 0,0 0 14 0,0 0 16 16,0 0 32-16,0 0 6 0,0 0 1 16,0 0 4-16,0 0 21 0,0 0-10 15,0 0 21-15,0 0 5 0,0 0-4 16,0 0-36-16,0 0 23 16,0 0-25-16,-25 0 18 0,25 0-10 0,-25 0 17 15,25 0 1-15,0 0-14 0,-24 0 42 16,24 0-57-16,0 0-5 15,0 0-17-15,0 0 30 0,0 0-3 0,0 0 11 16,-25 0-13-16,25 0 16 0,0 0 18 16,0 0 0-16,0 0 14 0,0 0 35 15,-25 0-26-15,25 0 6 0,-25 0 4 16,25 0 8-16,-25 0 31 0,25 0-89 16,0 0 20-16,-24 0-11 0,24 0 46 15,0 0 44-15,0 0 181 0,0 0-139 16,0 0 11-16,0 0 17 0,0 0 26 15,0 0 13-15,0 0 204 0,0 0-260 0,0 0-29 16,0 0-23-16,0 0-3 16,24 0 154-16,-24 0-130 0,0 0 42 0,0 0-110 15,25 0-10-15,0 0-40 0,0 0-39 16,24 0 24-16,-24 0 6 0,25 0-12 16,0 0-3-16,74 0 4 0,-50 0 3 15,1 0 45-15,24 0 24 0,0 0 20 16,25 0 5-16,100 0-43 0,-100 0-32 15,0 0-45-15,-25 0 45 0,24 0 34 0,52 0 16 16,-101 0-62-16,0 0-5 0,0 0-26 16,-49-23 14-16,25 23 2 15,-26 0 18-15,1 0-21 0,-25 0-12 16,0 0-24-16,0 0-112 0,-25 0-493 16,1 0 42-16,-1 0-260 0,25-25-300 0,-25 25-119 15,0 0 281-15</inkml:trace>
  <inkml:trace contextRef="#ctx0" brushRef="#br2" timeOffset="63359.8133">17885 10319 1974 0,'0'0'114'0,"0"-25"132"15,0 25 141-15,0 0 644 0,0 0-562 16,0 0-99-16,0 0-91 0,0 0 21 0,0 0 352 16,0 0-286-16,0 0-8 0,0 50-65 15,0-50 20-15,0 124 529 16,0-74-695-16,0 0-97 0,25 99-50 15,1-76 0-15,-1 2 0 0,-25 0 0 16,0 24 0-16,24 1 0 0,-24-27 0 16,0 76 0-16,24-25 0 15,-24-99 0-15,25 50 0 16,-25-51 0-16,0-24 0 0,0 0-50 16,0 0-213-16,0 0-219 0,0-24-270 15,0 24-240-15,-25-25-119 0,1-25-1094 0,24 25 1240 16,0 25 292-16,0-24 252 15</inkml:trace>
  <inkml:trace contextRef="#ctx0" brushRef="#br2" timeOffset="64261.675">18133 11286 303 0,'0'0'57'0,"0"0"-4"16,0 0 16-16,0-24 89 0,0 24-53 15,0-24 66-15,0 24 49 0,0 0 52 16,0 0 298-16,0 0-333 0,0 0-1 15,0 0 1-15,0 0 33 0,0 0 35 16,0 0 308-16,0 0-318 0,0 0 3 16,0 0-32-16,0 0 2 0,0 0 153 15,0 0-205-15,0 0 10 0,0 0 47 0,0 0 4 16,0 0-21-16,0 0 182 0,0 0-264 16,0 0-24-16,25 0-44 0,-25 0 13 15,50 24 26-15,-25 0-95 0,-1-24-20 16,26 0 42-16,-25 26 1 0,0-1-1 15,49-1 6-15,50 1-76 16,-49 0-1-16,-50-25-3 16,-1 0-4-16,1 25 5 0,0-25-5 15,-25 0 6-15,0 0-1 0,25 0-9 16,-25 0 5-16,0 0-1 0,0 0 4 16,0 0 10-16,-25 0-4 0,25 0-4 15,-25 0-3-15,25-25-6 0,0 0 9 0,-25 0 3 16,25 25 13-16,-24-24-8 15,24 24-11-15,-25-25-33 0,25 25 27 0,0 0-24 16,-25-26-13-16,25 2-15 0,0 0-126 16,-25 24 123-16,25-26 5 0,0 2 11 15,-25 24 3-15,25-25-34 0,-25 25 61 0,25-24 13 16,0 24 5-16,0 0 3 16,0 0-19-16,0 0 3 0,0 0 11 15,0 0 55-15,0 0-50 0,0 24 9 0,25-24-2 16,0 49-10-16,-25-23 33 0,25-2-15 15,-25 0 4-15,25 2-5 0,0 23 15 16,-1-49-35-16,-24 25 3 0,25 0 3 16,-25-25-13-16,25 25 8 0,0 0-7 15,0-25 5-15,-25 0 5 0,0 24-26 16,0-24 14-16,0 0 6 16,0 0-7-16,0 0-17 0,0 25 34 15,0-25 2-15,-25 0-7 0,25 0 26 16,-50 25-31-16,50-25 4 0,-25 0-1 15,25 0 1-15,-24 25 30 0,24-25-9 16,-25 0-20-16,25 0-28 0,0 0 13 16,0 25 21-16,0-25-3 0,0 0-7 0,0 0-6 15,0 0 6-15,0 0-10 0,0 0-16 16,0 0-54-16,0 0-213 0,0 0 100 16,0-50-4-16,0 50-23 0,0-25-36 15,0 0-216-15,0 1 281 0,25-1 42 16,-25 25-44-16,0-25-65 0,0 25-155 15,0-25-758-15,0 25 426 0,0 0-46 16,0-25 73-16,0 25 85 0</inkml:trace>
  <inkml:trace contextRef="#ctx0" brushRef="#br2" timeOffset="64861.577">17936 10717 1147 0,'0'0'114'0,"0"0"92"16,0 0 85-16,0 0 458 0,0 0-333 15,0 0 78-15,0 0 38 0,0 0-66 16,25 0 166-16,-25 0-476 0,24 0-24 16,-24 0-19-16,24 0-21 0,1-50-35 0,25 26-24 15,-25-2-71-15,24 1 31 16,1 1 18-16,-25-1-1 0,49-25 24 16,-24 50-63-16,-25-25-11 0,-1 25-66 0,-24 0-50 15,25 0-140-15,-25 0-784 0,-25 0 317 16,25 0-159-16,-49 0 31 0,24 0 173 15</inkml:trace>
  <inkml:trace contextRef="#ctx0" brushRef="#br2" timeOffset="65431.8705">18059 11262 482 0,'0'0'2'15,"0"0"17"-15,0 0 22 0,0 0 18 16,0 0 65-16,0 0-33 0,0 0-37 16,0 0 85-16,0 0 46 0,0 0 0 0,0-24 272 15,0 24-253-15,0 0-18 0,0 0-7 16,0 0 56-16,0 0 75 0,0 0 512 15,0 0-403-15,25 0-66 0,-25 0-55 16,0 24-74-16,49 0 22 0,-49-24-283 16,25 0 39-16,25 26-208 0,-25-26-185 15,-25 0-239-15,24 25-311 0,-24-25-224 16,25 0-438-16</inkml:trace>
  <inkml:trace contextRef="#ctx0" brushRef="#br2" timeOffset="67694.7864">18779 11635 445 0,'0'0'17'0,"0"0"-37"0,0 0 34 15,0-26 30-15,0 26 14 0,0 0-32 0,0 0 41 16,0 0 5-16,0 0 44 0,0 0 30 16,0 0 163-16,0 0-121 0,0 0 1 15,0 0 19-15,0 0-47 0,0-24-10 16,0 24 76-16,0 0-117 0,0 0-20 16,0 0 9-16,0 0 35 0,0 0 139 15,0 0-103-15,0 0 18 0,0 0 13 16,0-25 23-16,0 25 5 0,0 0 170 15,0 0-242-15,0 0-29 0,0 0-27 16,0 0-22-16,0 0-2 0,0 0 26 16,0 0-69-16,0 0-10 0,0 0 0 0,0 0 4 15,0 0 28-15,0 0-32 0,0 0 7 16,0 0-4-16,0 0 3 0,0 0-1 16,0 0 27-16,0 0-8 0,0 0-5 15,0 0 32-15,0 0 36 0,0 0 201 16,0 25-94-16,0-25-59 0,0 24-31 15,0-24-8-15,0 26-63 0,0 23 50 16,0-23-76-16,24-2-3 0,-24 0-2 16,0 27-10-16,0 23 9 0,0-50-19 0,0 26 5 15,0 0 15-15,0-1 14 16,0-25 64-16,25 76 140 0,-25-50-140 0,0-1 21 16,0 26 27-16,0-25-17 0,0 49 62 15,25-50-197-15,-25 26 0 0,0-26 0 16,0 1 0-16,25-1 0 0,-25 76 0 15,0-100 0-15,25 24 0 0,-25 1 0 16,0-1 0-16,25 25 0 0,-25-24 0 16,0 0 0-16,24 0 0 0,-24-1 0 15,0 1 0-15,0 24 0 0,0-24 0 0,0-1 0 16,0 1 0-16,0-26 0 16,0 51 0-16,0-50 0 0,0 25 0 0,0-25 0 15,0-1 0-15,0 0 0 0,0 51 0 16,0-49 0-16,0-2 0 0,0 1 0 15,0 0 0-15,0 25 0 0,0-26 0 16,0 1 0-16,0 0 0 0,0 0 0 16,0-1 0-16,0 26 0 0,0-25 0 15,0 0 0-15,0-25 0 0,0 24 0 16,0 0 0-16,0 2 0 0,0-26 0 16,0 25 0-16,0-25 0 0,0 24 0 15,0-24 0-15,0 0 0 0,0 26 0 16,0-26 0-16,0 24 0 0,0-24 0 15,0 25 0-15,0-25 0 0,0 0 0 0,0 0 0 16,0 25 0-16,0-25 0 0,0 0 0 16,0 0 0-16,0 0 0 0,0 0 0 15,0 0 0-15,0 0 0 0,0 0 0 16,0 0 0-16,0 0 0 0,0 0 0 16,0 0 0-16,0 0 0 0,0 0 0 15,0 0 0-15,0 0 0 0,0 0 0 16,0 0 0-16,0 0 0 0,0 0 0 0,0 25 0 15,0-25 0-15,0 0 0 0,0 0 0 16,0 0 0-16,0 0 0 16,0 0 0-16,0 0 0 0,0 0 0 0,0 0 0 15,0 0 0-15,0 0 0 16,0 0 0-16,0 0 0 0,0 0 0 0,0 0 0 16,0 0 0-16,0 0 0 0,0 0 0 15,0 0 0-15,0 25 0 0,0-25 0 16,0 0 0-16,0 0 0 0,0 24 0 15,25-24 0-15,-25 0 0 0,0 0 0 16,0 0 0-16,0 0-1 0,0 0-39 16,0 0-114-16,0-24-84 0,0 24-109 15,0-25-631-15,0 25 408 0,0 0-236 0,0 0-72 16,0-25-167-16,0 25-11 16,-25 0-480-16</inkml:trace>
  <inkml:trace contextRef="#ctx0" brushRef="#br2" timeOffset="71814.0061">18481 10369 854 0,'0'0'63'16,"0"0"71"-16,0 0 54 0,0 0 52 15,0 0 190-15,0 0-237 0,0 0-21 16,25 0 24-16,-25 0 28 0,0 0-1 16,24 0 226-16,1 0-270 0,0 0-25 15,0 0-50-15,-25 0 24 0,25 0-18 16,24 0 41-16,-49 0-99 0,25 0-49 0,0 0-1 15,0 0 25-15,24 0-48 0,1 0 29 16,-25 0-4-16,0-25 13 0,0 25 11 16,24 0-48-16,1 0 122 0,-1 0-73 15,-24 0-13-15,25 0 11 0,0 0-15 16,-1 0-18-16,50 0 96 0,-24 0-86 16,-1 0 63-16,-24 0-62 0,24-25-3 15,74 25-14-15,-72 0 12 0,-2 0-4 16,1 0-1-16,-1 0 0 0,0 0 0 0,74 0-4 15,-72-25 15-15,-3 25 2 0,-23 0-8 16,24 0 1-16,1-24-5 16,49 24 27-16,-50-25-5 0,1 25 23 0,-1 0 8 15,1 0-16-15,74-24 77 0,-75 24-91 16,25 0 20-16,-24 0-15 0,-1 0-18 16,-24 0 29-16,99 0 85 0,-99 0-113 15,24 0 28-15,-24 0 8 0,-1 0-86 16,75 0 172-16,-74 0-110 0,0 0 69 15,24 0-79-15,-24 0-9 0,-1 0 1 16,75 0-28-16,-50 0 22 0,0 0 4 16,-24 0-19-16,25 0 11 0,49 0-75 15,-50 0 53-15,0 0-10 0,-24 0 29 16,24 0 5-16,-24 0-10 0,49 0 6 0,-74 0 21 16,25 0-4-16,-1 0-2 0,-24 0-4 15,25 0-22-15,-25 0 22 0,0 0 5 16,-1 0 12-16,1 0 14 0,0 0-37 15,25 0-11-15,-26 0-19 0,1 0 31 16,0 0 5-16,-25 0 0 0,25 0 26 16,0 0-32-16,-25 0-5 0,0 0-48 15,0 0-135-15,0 0-193 0,0 0-964 16,0 0 373-16,0 0 86 0,-25 0 230 16</inkml:trace>
  <inkml:trace contextRef="#ctx0" brushRef="#br2" timeOffset="73594.5947">21557 10245 2054 0,'0'0'111'0,"0"0"50"15,0 0 69-15,0 0 38 0,0 0 81 16,0 0 347-16,0 0-414 0,0 0-30 16,0 0-48-16,0 0 15 0,0 0 35 0,0 25 102 15,0-25-179-15,0 24 5 0,0-24 9 16,0 25 27-16,0 0 9 15,25 0 150-15,-25 24-211 0,0-23-21 0,0 23 8 16,0-24-11-16,25 74 131 0,-25-24-154 16,0-25-11-16,0 24-26 0,25 0-11 15,-25 25-14-15,0 75-2 0,0-99-44 16,0 24-10-16,0-25-1 0,0 0 0 16,0 76 0-16,0-101 0 0,24 1 0 15,-24-1 0-15,0 1 0 0,0 0 0 16,0 0 0-16,25-26 0 0,-25 0 0 15,0-24 0-15,0 0 0 0,0 26 0 0,0-26 0 16,0 0 0-16,0 0 0 16,0 0 0-16,0 0 0 0,0 0 0 0,0 0 0 15,0 0 0-15,0 0 0 0,0 0 0 16,0 0 0-16,25 0 0 0,-25 0 0 16,0 0 0-16,0 0 0 0,0 0 0 15,0 0 0-15,0 0 0 0,0 0 0 16,0 0 0-16,0 0 0 0,25 24 0 15,0-24 0-15,0 0 0 0,-1 0 0 16,1 0 0-16,25 25 0 0,-25-25 0 16,-1 0 0-16,1 0 0 0,0 24 0 0,0-24 0 15,24 0 0-15,-49 25 0 16,25-25 0-16,-25 0 0 0,0 0 0 0,0 0 0 16,0 0 0-16,0 0 0 0,0 0 0 15,-25 0 0-15,1 0 0 0,-26 0 0 16,25 0 0-16,-74 25 0 15,49-25 0-15,26 0 0 0,-1 0 0 16,-25 25 0-16,0-25 0 0,26 25 0 16,-1-25 0-16,25 25 0 0,-25-25 0 15,25 25 0-15,0-25 0 0,0 0 0 16,0 24-10-16,25-24-38 0,-25 0-42 16,49 0-119-16,-24 0 130 0,0 0 40 0,0 0-3 15,-25 0 17-15,25 0 16 0,0 0 4 16,-1 0 8-16,-24 0-26 0,0 25 19 15,25-25 14-15,-25 0 15 0,0 0-15 16,0 26-2-16,0-26-3 0,0 0 23 16,0 24-5-16,0 1 44 0,-25-25-45 15,25 25 2-15,0-25 13 16,0 25 5-16,0 24 79 0,0-24-80 0,25 0-24 16,-25 0-7-16,0-1-10 0,0 26 10 15,0 24-14-15,25-24 12 0,-25-25-5 16,25 25 2-16,-25-1 22 0,25 50-21 15,-25-50 6-15,0 26-7 0,24-25-1 16,-24-1 10-16,25 1-35 0,0 49 21 0,-25-48-20 16,0-2 41-16,25 26-21 0,-25-27 0 15,25 27 20-15,-25-26-20 0,0 1 0 16,0-1 0-16,0 2 0 0,0-27 0 16,24 50 0-16,-24-23 0 0,0-27 0 15,0 1 0-15,25 24 0 0,-25 1 0 16,0-25-2-16,0 0 2 0,0 24-51 0,25-24 51 15,-25 0 1-15,0 25 51 0,0-50-52 16,0 24 0-16,0 0-14 16,0 2 14-16,0-1 0 0,0-25 14 0,0 24-14 15,0-24 0-15,0 26 0 16,0-26 0-16,0 24 0 0,0 1 0 16,0-25 0-16,0 25 0 0,0-25 0 0,0 25 0 15,-25-25 0-15,25 25 0 0,0-25 0 16,0 0 0-16,0 24 0 0,0-24 0 15,0 25 0-15,0-25 0 0,0 0 0 16,0 25 0-16,0-25 0 0,0 25 0 16,0-25-15-16,0 0 15 0,0 25 0 15,-25-25 0-15,25 23-27 0,0-23 27 16,0 0 0-16,0 0 42 0,-24 0-42 0,24 26 0 16,0-26 0-16,0 0 0 0,0 0 0 15,0 0 0-15,0 26 0 0,0-26 0 16,0 0 0-16,0 0 0 0,0 0 0 15,0 0 0-15,0 23 0 0,0-23 0 16,0 0 0-16,0 0 0 0,0 0-2 16,0 0 2-16,0 0 0 0,0 0-3 15,0 0-37-15,0 0-41 0,0 0-52 16,0-23-275-16,0 23 108 16,0 0-137-16,0-26-127 0,0 26-304 0,0-26-1298 15,0 26 976-15,0 0 267 0,0-23 298 16</inkml:trace>
  <inkml:trace contextRef="#ctx0" brushRef="#br2" timeOffset="74276.1497">22227 11907 1181 0,'0'0'81'0,"25"0"324"0,-25 0-148 16,0 0-54-16,0 0-30 0,0 0 14 15,0-24 248-15,0 24-188 0,0 0 43 16,25 0 6-16,-25 0 34 0,0 0 7 15,0 0 213-15,0 0-285 0,0 0 52 0,0 0 31 16,0 0 125-16,25 24 181 0,-25-24-413 16,0 26-66-16,0-2 36 0,24 26 7 15,-24-26-52-15,25 50-15 0,-25-24-151 16,0 0 0-16,0 24 0 0,25-24 0 16,-25 50 0-16,0-51 0 0,25 1 0 15,-25-26 0-15,0 0 0 0,0 2-74 0,0 23-345 16,0-49 55-16,0 0-107 0,0 0-86 15,0 0-78-15,0 0-893 0,0 0 732 16,0 0-56-16,0-24 92 0,0-1 97 16,0-1 140-16</inkml:trace>
  <inkml:trace contextRef="#ctx0" brushRef="#br2" timeOffset="74824.1528">22227 12080 1933 0,'0'-24'157'0,"-25"24"-2"0,25-25 78 16,0 25 34-16,0-24 721 16,0-2-645-16,0 26-61 0,0 0-25 15,0-24 132-15,25 0-272 0,-25 24 16 0,0 0-20 16,0-26 24-16,0 2 132 0,25 24-187 16,-25 0-21-16,25 0-33 0,-25 0 9 15,0-25-31-15,49 25-12 0,-49 0-26 16,25 0 40-16,0 0-3 0,0 0-5 15,0 0 33-15,0 0-41 0,-1 25 4 0,-24-25 12 16,25 0-20-16,-25 0 44 16,25 50 78-16,-25-26-62 0,0 0 17 0,0-24 27 15,0 26-16-15,0 23 106 0,0-25-142 16,0 1 13-16,-25 0-34 16,25 0 27-16,-25 0-33 0,-24 25 21 0,49-26 13 15,-25 1 10-15,25 1-3 0,0-26-6 16,-25 24-36-16,25 1-10 0,0-25-4 15,0 0-2-15,0 25-3 0,0-25-1 16,0 0-52-16,25 0 35 0,-25 0-13 16,25 0 14-16,-25 0 4 0,49 0-9 15,-49 0 6-15,25 0 34 0,0 0-10 16,-25 0 5-16,24 0 11 0,1 0-3 16,-25 25 14-16,24-25 11 0,-24 0 16 0,25 25 23 15,0-1 81-15,-25 1-91 0,0 0-14 16,25 0-7-16,-25-1-5 0,0 0-10 15,25 2 11-15,-25-1-32 0,0-25-9 16,0 24-1-16,0 1-4 0,0-25-48 16,0 25-19-16,25-25-95 0,-25 0-90 15,0 0-127-15,0 0-131 0,25 25-831 16,-25-25 533-16,25 0-109 0,0 0 19 16,-25 0 27-16,50-25-122 0</inkml:trace>
  <inkml:trace contextRef="#ctx0" brushRef="#br2" timeOffset="75075.8107">23095 12379 2925 0,'-25'0'271'16,"25"0"-3"-16,0 0 109 0,-25 0-22 15,25 0 22-15,-25 0-86 0,25 0 143 16,0 0-292-16,-24 25 20 0,24-25-14 15,-25 0 43-15,25 25 190 0,0-1-170 0,0 1-77 16,0 0-35-16,0 0-17 16,0-25-78-16,25 48 5 0,-25-22-63 0,24-26-74 15,-24 25-117-15,25-25-131 0,0 0-618 16,0 0 287-16,-25 0-98 0,25 0-156 16,-25 0-71-16,24 0 271 0</inkml:trace>
  <inkml:trace contextRef="#ctx0" brushRef="#br2" timeOffset="75298.2413">23318 11907 2275 0,'0'0'117'0,"0"26"62"0,0-26 73 16,0 48 40-16,0-48-98 0,0 50-6 16,0-25-196-16,0-1-144 0,0 1-111 15,0-25-190-15,0 25-263 0,0-25-627 16</inkml:trace>
  <inkml:trace contextRef="#ctx0" brushRef="#br2" timeOffset="76510.1222">23715 10221 1225 0,'0'0'97'15,"0"0"71"-15,0 0 24 0,0 0 415 16,0-26-480-16,0 26-34 0,0 0 108 16,0 0-121-16,0 0-2 15,0 0-11-15,0 0 20 0,0 0 91 0,0 0-74 16,0 0 66-16,0 0 78 0,0 0 61 16,0 0 15-16,25 0 124 0,0 0-293 15,-25 0-36-15,74 26 191 16,-49-2-246-16,0-24-20 0,0 0-19 15,49 0 11-15,-49 0-42 0,25 0 10 16,-1 0-9-16,26 0 4 0,-26-24 4 16,75 24 19-16,-49 0-14 0,-1-26 2 15,1 26-63-15,-1 0 54 0,75 0 22 0,-99 0 26 16,49-24-50-16,-50 24-9 0,25 0 5 16,2 0-20-16,73 0-69 0,-101 0 2 15,27 0 28-15,-26 0 17 0,1 0 6 16,49-24 3-16,-74 24 18 15,25 0 15-15,-26 0 4 0,1 0-4 0,-25-26 15 16,25 26 6-16,-25 0-21 16,0 0 17-16,25 0-5 0,-25 0 22 0,0 0 67 15,0 0-21-15,0 0-49 0,0 0 0 16,0 0 14-16,0 0-44 0,0 0 48 16,0 0-39-16,0 0 4 0,0 0-19 15,0 0 19-15,0 0-4 0,0 0-23 0,0 0-38 16,0 0-57-16,0 26-121 15,0-26-234-15,0 0-1127 0,0 0 503 0,0 0 188 16,0 0 281-16</inkml:trace>
  <inkml:trace contextRef="#ctx0" brushRef="#br2" timeOffset="78324.1513">25774 10171 1095 0,'0'0'117'0,"0"0"99"16,0-24 383-16,0 24-312 0,0 0-13 0,0 0 26 15,0 0 25-15,0 0 319 0,0 0-352 16,0 0-4-16,0 0-19 0,0 0 24 16,25 0-22-16,-25 24 176 0,0 0-291 15,0-24-11-15,25 26 28 0,-25-2 28 16,0 25 174-16,25-24-235 0,-25 0-3 16,0 25-10-16,24 24 5 0,-24-24 3 15,0 99 57-15,25-49-106 0,-25-2-19 16,0 2-10-16,0-1 3 0,0 99 69 15,0-99-56-15,0 1-16 0,25 173-25 16,0-198-32-16,-25-1 0 0,25 0 0 16,-25-24 0-16,24 48 0 0,-24-48 0 15,0-25 0-15,25 25 0 0,-25-26 0 16,0 1 0-16,25 1 0 16,-25-26 0-16,0 24 0 0,0-24 0 0,0 0 0 15,0 0 0-15,0 0 0 0,0 0 0 16,0 0 0-16,0 0 0 0,0-24 0 15,0 24 0-15,0 0 0 0,0 0 0 16,0 0 0-16,0 0 0 16,0 0 0-16,0 0 0 0,0 0 0 15,0 0 0-15,0 0 0 0,0 0 0 16,0 0 0-16,0 0 0 0,25 0 0 0,-25 0 0 16,0 0 0-16,0 0 0 0,25 0 0 15,-25 0 0-15,0 0 0 0,25 0 0 16,-25 0 0-16,24 0 0 0,1 0 0 15,0 0 0-15,0 0 0 0,0 0 0 16,-1 0 0-16,26 0 0 0,-25 0 0 16,0 0 0-16,0 0 0 0,-1 0 0 15,1 24 0-15,25-24 0 0,-50 0 0 16,0 0 0-16,0 0 0 0,25 0 0 16,-25 0 0-16,0 0 0 0,-50 0 0 15,25 0 0-15,0 0 0 0,1 25 0 16,-26-25 0-16,0 25 0 0,1-25 0 15,24 0 0-15,-25 25 0 0,-24 0 0 16,24-1 0-16,25-24 0 0,0 25 0 16,25-25 0-16,-24 25 0 0,24 0 0 0,0-1 0 15,0-24 0-15,24 0-22 0,-24 24-84 16,50-24-229-16,-25 0 118 0,0 0 96 16,0 0-25-16,-1 0 40 0,1 0 58 15,25-24-42-15,-25 24 85 0,-1 0-24 0,1 0 18 16,-25 0 10-16,25 0 13 0,-25 0-12 15,0 24 1-15,0-24 6 16,0 0-16-16,0 26 20 0,0-26 41 0,-25 25-13 16,25-25 12-16,0 0-1 0,-25 24 6 15,25-24 50-15,0 25-51 0,0 0 8 16,0-25 8-16,0 25 6 0,0 0-6 16,0 25 9-16,0-1-55 0,0 1 7 15,0-25-12-15,0 24 18 0,0 50-40 16,0-49-11-16,0-1-9 0,0 26 15 15,0-25 14-15,0-1 75 0,25 75 15 16,0-50-36-16,0-23-48 0,-25 22 37 16,0-23-16-16,25 50-7 0,0-52-25 15,-25 2-2-15,24 1 0 0,-24-27 0 0,0 26 0 16,25 24 0-16,-25-24 0 0,25-25 0 16,-25 24 0-16,0-24 0 0,0 49-36 15,0-50 36-15,25 2 0 0,-25-1 36 16,0-25-42-16,0 24 2 0,0 26-2 15,0-50 9-15,0 25-1 0,0-25 4 16,0 25-11-16,0 0 0 0,0 0-1 16,0-25 6-16,0 24-5 0,0 1 3 15,0-25 3-15,0 25-3 0,0-25 4 0,0 25-7 16,0-25 8-16,-25 0-3 0,25 0-5 16,0 25-45-16,0-25 48 15,0 0 7-15,0 0-5 0,0 0 39 16,0 0-43-16,0 0-12 0,0 0 18 0,0 0 4 15,0 23-1-15,0-23 20 0,0 0-33 16,0 0-2-16,0 0-6 0,0 26 11 16,0-26 8-16,0 0-5 0,0 26 2 15,0-26-1-15,0 0 1 0,0 23 2 16,0-23 10-16,0 0-13 0,0 0-3 16,0 0 6-16,0 0-7 0,0 0 6 15,0 0-40-15,0 0 23 0,0 0 21 0,0 0 49 16,0 0-56-16,0 0 13 0,0 0-19 15,0 0 4-15,0 0 1 0,0 0-4 16,0 0 5-16,0 25 1 0,25-25 21 16,-25 0-48-16,0 0-25 0,0 0-61 15,0 0-328-15,0 0 92 0,0 0-148 16,0 0-107-16,0 0-332 0,0 0-159 16,25-48-1387-16,-25 48 1649 0</inkml:trace>
  <inkml:trace contextRef="#ctx0" brushRef="#br2" timeOffset="78975.9482">26767 11833 2749 0,'0'0'444'0,"0"25"-41"16,0-25 26-16,0 25-42 0,0-25 11 0,0 50 186 15,0-2-327-15,25-22 0 16,-25 23-1-16,0 0-14 0,0 1-48 16,24 49 15-16,-24-48-175 0,0-2-20 0,25 1-9 15,-25-25-4-15,0 49-7 0,0-25-25 16,0-25-56-16,0 2-69 0,0-26-211 16,0 25-457-16,0-1 242 0,0-24-38 15,0 0-188-15,0 0-156 0,0 0 37 16,0-24-283-16</inkml:trace>
  <inkml:trace contextRef="#ctx0" brushRef="#br2" timeOffset="79502.2456">26692 11957 2748 0,'0'-24'118'16,"0"24"77"-16,0 0 47 0,0-26 30 16,-25 26 150-16,25 0-310 0,0-24-53 15,0 24-40-15,0 0-9 0,50-25 52 16,-25 0-63-16,0 25-5 0,0 0-33 0,-1-24 32 16,1 24 12-16,0 0-10 0,25 0 17 15,-26 0-7-15,1 0 13 0,0 24 25 16,0-24 34-16,0 50 172 0,0-26-122 15,-25 2-9-15,0-2-41 0,24 50 86 16,-24-49-87-16,0-1-58 16,-24 1 86-16,24 0-94 0,-25 0 1 15,0 0-16-15,25 0 17 0,-25 0-17 16,0 24 39-16,0-23-23 0,1-2-5 0,24 1-40 16,0-25 59-16,-25 50-19 0,25-50 0 15,0 0-9-15,0 25-18 16,0-25-31-16,25 0 49 0,-25 0-8 15,24 0 0-15,1 0 6 0,0 24 5 16,0-24 5-16,0 0 6 0,-25 0-23 16,49 25 30-16,-49 0 20 0,25 0 24 15,-25-1 20-15,25 0 18 0,-25 2-29 16,25-1 190-16,-25-1-132 0,0 1 20 16,0 0-114-16,25 0-22 0,-25 24-39 15,0-49-42-15,0 26-92 0,24-2-103 0,-24-24-168 16,0 0-196-16,0 0-978 0,25 0 624 15,-25-24 129-15,25 24 237 0</inkml:trace>
  <inkml:trace contextRef="#ctx0" brushRef="#br2" timeOffset="79806.1437">27510 12329 3389 0,'0'0'141'0,"0"0"115"0,0 0 72 16,-25 0 76-16,25 0-98 0,0 25 102 0,-24-25-257 16,24 25-17-16,0-25 14 15,0 25-27-15,-25 0 107 0,25-1-156 16,0-24 9-16,0 25-27 0,-24 0 1 0,24 0-3 16,0-1-17-16,0 0-25 0,0 2-11 15,0-26 1-15,0 25-2 0,0-25-28 16,24 24 27-16,-24-24 34 0,25 0-50 15,-25 25 67-15,24-25-48 0,1 0 4 16,0 0-46-16,-25 25-23 0,26-25-74 16,-26 0-92-16,25 25-475 0,0 0 96 15,-25-25-188-15,0 24-209 0,0-24-129 0,24 26 292 16</inkml:trace>
  <inkml:trace contextRef="#ctx0" brushRef="#br2" timeOffset="84640.1177">3845 15330 1023 0,'0'0'40'0,"0"0"83"15,0 0 42-15,0 0 36 0,24 0-19 16,1 0 28-16,-25 0-146 0,0 0-16 16,25 0-24-16,-25 0-7 0,50 0-17 15,-25 0 14-15,-25 0 0 0,49 0 36 16,-24 0 3-16,0 0 13 0,24 0 64 15,-24 0-93-15,25 0-4 0,-25 0 3 0,0 0-11 16,74 0 62 0,-74 0-85-16,49 0-8 0,-49 0 4 0,0 0 6 15,0 0-5-15,24 0-3 0,-24 0 18 16,49 0 28-16,-49 0 14 0,24 0 11 16,51 0 211-16,-50 0-197 15,-25 0-15-15,-1 0-18 0,51 0 30 16,-50 0-47-16,-2 0 4 0,27 0-3 15,-25 0-7-15,25 25-30 0,-1-25 6 0,1 0-8 16,-25 0-7-16,25 0 22 16,-25 0-4-16,24 0 0 0,25 0 26 0,-49 0 13 15,25 0 10-15,-26 0 31 0,26 0 24 16,25 0 17-16,-26 0-65 0,1 0-23 16,-25 0 24-16,24 0 7 0,-24 0-53 15,50 0-11-15,-26 25-2 16,-24-25 7-16,25 0-11 0,-1 0 49 0,-24 0-73 15,74 0 22-15,-74 0-45 0,25 0 45 16,-1 0 0-16,76 0 11 16,-76-25 10-16,1 25 32 0,49 0 77 15,-49 0-63-15,-25 0-16 0,24 0-10 16,1 0-5-16,-25 0 0 0,49 0 5 0,-24 0-27 16,-25 0-5-16,23 0-5 0,-23 0 14 15,50 25 90-15,-25-25-91 0,-25 0 27 16,25 0-1-16,-1 0-13 0,1 0-5 15,23 0 6-15,-23 0-10 0,-1 0 29 16,1 0-82-16,1-25 10 0,-26 25 53 16,73 0 135-16,-49 0-141 0,1-25-5 15,-25 25-11-15,25 0-57 0,24 0 62 16,-24 0-10-16,-26 0 0 0,26 0 15 16,0 0-11-16,-1 0 1 0,51 0 20 0,-51 0-15 15,1 0-5-15,0 0 1 16,24 0-9-16,25 0 111 0,-49 0-71 15,0 0-9-15,24 0-91 0,-24 0 81 16,-1 0 22-16,51-25 24 0,-51 25-32 16,1 0-28-16,-1 0 8 0,1 0-3 0,74 0-39 15,-99 0 31-15,25 0-2 0,-1 0 34 16,1 0-27-16,0 0 4 0,49 0-9 16,-50 0-5-16,1 0 0 0,0-23 4 15,-2 23 0-15,52 0 29 0,-51 0-23 16,2 0 4-16,-1-26-19 0,-1 26 7 0,0 0 10 15,25 0 9-15,-24 0-2 0,-25 0-5 16,24 0-94-16,-24 0 84 0,50 0 5 16,-51 26 93-16,26-26-94 0,-25 0-11 15,24 0 13-15,-24 0-20 0,50 0 10 16,-26 0-5-16,1 0 14 0,0 0 1 16,-26 0-6-16,76 0-4 0,-51 0-1 15,1 0 1-15,-25 0 3 0,24 0-4 16,1 0 5-16,49 0 4 0,-49 0-31 15,0 0 37-15,-1 0-20 0,1 0 5 16,49 0 32-16,-49 0-32 0,24 0 11 16,-24 0-6-16,0 0-4 0,24 0 40 15,50 0 21-15,-49 0-57 0,-26 0-16 0,25 0-27 16,0 0 38-16,51-26 7 0,-50 26-11 16,-1 0 24-16,-1 0-14 0,-23 0-17 15,25 0 12-15,73 0-1 0,-98 0 16 16,25 0-2-16,-1 0-10 0,0 0-9 15,51 0 0-15,-51 0 16 0,0 0 13 16,1 0-18-16,-1 0-38 0,26 0 36 16,49 0-1-16,-75 0 97 0,0 0-92 15,1 0 5-15,-1 0-91 0,100-24 63 16,-99 24 31-16,-1 0 135 0,0 0-147 0,1 0 1 16,-2 0 1-16,77 0-44 0,-75 0 44 15,23 0-10-15,-24 0 5 0,1-25-2 16,74 25-3-16,-75 0 9 15,1 0 16-15,-1 0 33 0,1 0-15 0,-1 0-6 16,100 0 62-16,-100 0-50 0,1 0-4 16,-1 0-34-16,1 0-22 0,73 0-53 15,-73 0 64-15,-1 0 10 0,1 0-42 16,-1 0 99-16,1 0-53 0,74 0 28 16,-75-25-29-16,1 25-4 0,-1 0-3 15,-1 0 12-15,77-24-12 0,-75 24 7 0,-1 0-7 16,0 0-1-16,0 0 13 0,1 0-11 15,74 0-20-15,-75 0 15 0,0 24 6 16,1-24 8-16,-1 0 4 0,50 0 12 16,-49 0-23-16,-1 0-2 0,1 0 4 15,-26 0-80-15,26 0-36 0,74 0 90 16,-75 0 58-16,-24 0 128 0,24 0-158 16,1 0-8-16,49 0-63 0,-50 0 69 15,1 0-3-15,-26 0 12 0,26 0-31 16,-1 0 19-16,49 0-2 0,-47 0 3 15,-27 0-5-15,26 0 20 0,-26 0-26 16,99 0 39-16,-98 0-58 0,24 0 45 0,2 0-84 16,-3 0 78-16,-23 0 25 15,99 0 86-15,-75 0-129 0,1 0 6 0,-1 0-14 16,1 0-62-16,49 0 81 0,-50 0 43 16,1 0-40-16,-1 0-4 0,1 0-1 15,-1 0-15-15,75 0 3 0,-99 0 12 16,24 0-13-16,1 0-11 0,-1 0 25 15,50 0-6-15,-50 0 34 0,1 0-33 16,-1 0 8-16,1 0-16 0,-26 0 6 0,100 25 46 16,-75-25-45-16,0 0 10 15,1 0-79-15,0 0 59 0,48 0 54 0,-48 0 19 16,-1 0-134-16,1 0 63 0,-1 0 17 16,1 0-19-16,49 0 103 0,-50 0-90 15,1 0-6-15,-1 0 5 0,0 25 0 16,75-25 4-16,-99 0-20 15,24 0 22-15,1 0 1 0,-1 0-4 0,1 0 5 16,148 0 9-16,-99 0-43 16,-49 0 29-16,-1 0-5 0,1-25 5 15,-26 25-16-15,26 0 19 0,48 0 0 16,-49 0 86-16,-24 0-101 0,25 0 15 16,-25 0-66-16,73 0 12 0,-73 0 58 15,-1 0 98-15,1 0-106 0,0 0-7 0,-1 0 6 16,26 0-40-16,-26 0 46 0,-24 0-9 15,25 0 1-15,-25 0-21 0,49 0 25 16,-49 0-9-16,0 0 49 0,-25 0-43 16,24-25 5-16,-24 25-1 0,25 0 3 15,0 0-9-15,-25 0 1 0,0 0 9 16,0-24-19-16,25 24-47 0,-25 0 61 16,0 0-5-16,0 0-60 0,0 0 126 15,25 0-66-15,0 0 117 0,-25 0-117 16,24 0 5-16,-24 0 4 0,25 0-1 15,25 0-9-15,-50 0 1 0,25 0-29 0,-1 0 58 16,1 0-23-16,0 0-2 16,0 0-25-16,0 0 20 0,0 0 1 0,-1 0 11 15,1 0 5-15,25 0-26 0,-25 0 19 16,-25 24-15-16,24-24 9 0,1 0-10 16,-25 0-78-16,25 0 98 0,-25 0 52 15,0 0 81-15,25 0-141 0,-25 0-5 16,0 0-31-16,0 0 32 0,0 0 9 15,0 0-14-15,0 0-3 0,0 0 20 16,0 0-3-16,0 0-6 0,0 0-2 16,0 0 7-16,0 0-9 0,0 0 0 15,0 0-50-15,0 0 55 0,0 0-16 0,0 0 15 16,0 0-5-16,0 0 86 0,0 0-79 16,0 0 95-16,25 0-58 0,-25-24-107 15,0 24 33-15,0 0-8 0,0 0 42 16,0 0 2-16,0 0-4 0,0 0 21 15,0 0-16-15,0 0-1 0,0 0-4 16,0 0 6-16,0 0 6 0,0 0-1 16,0 0-3-16,0 0-5 0,0 0 5 15,0 0-2-15,0 0-1 0,-25 0-4 16,25 0 5-16,0 0-6 0,0 0-6 16,0 0 17-16,0 0 73 0,0 0-56 0,0 0-80 15,0 0-7-15,0-26 63 0,0 26 2 16,0 0 97-16,0 0-93 0,0 0-5 15,0 0-48-15,0 0 39 0,0-24 21 16,0 24-4-16,0 0 12 0,0 0-27 16,0 0 17-16,0-25-12 0,0 25 13 15,0 0-20-15,0-25 3 0,0 25-6 16,0 0 9-16,0-25-1 0,0 25 4 16,0 0-10-16,0-25-9 0,0 25-24 0,0-25-72 15,0 1-212 1,0-2-213-16,0 26 191 0,0-24-98 15,0 24-49-15,0-25-14 0,0 25-28 0,-25-25-618 16,0 0 576-16,25 25 179 0</inkml:trace>
  <inkml:trace contextRef="#ctx0" brushRef="#br2" timeOffset="90041.9037">22053 14734 936 0,'0'0'64'0,"0"0"63"0,0 0 301 16,0 0-233-16,-24 0 227 15,24 0-298-15,0 0-36 16,0 0 229-16,0 0-247 0,0 0 18 16,0 0 270-16,0 0-263 15,0 0-22-15,0 0 200 0,0 0-93 16,0 0 19-16,0 0-21 0,0 0 35 15,0 0 146-15,0 26-191 0,0-26-24 16,0 26-36-16,0-26-4 0,0 0 4 16,-25 48 61-16,25-48-74 0,0 25-19 0,0 25 12 15,0-26-6-15,-25 26 62 0,25-25-82 16,0 50 56 0,0-75-96-16,0 25-10 0,0-1 0 0,25-24-19 15,-25 26-30-15,0-2 3 0,0-24 28 16,0 25 3-16,0-25-28 0,0 25-2 15,25-25-281-15,-25 0 185 0,0 0-97 0,0 0-30 16,0 0-125-16,0-25-846 16,0 25 489-16,0-25-98 0,0 25 93 15,0-24 93-15,-25 24 205 0</inkml:trace>
  <inkml:trace contextRef="#ctx0" brushRef="#br2" timeOffset="91106.1737">18928 14512 865 0,'0'0'55'0,"0"0"461"15,0 0-114-15,0 0-189 16,0 0-78-16,0 25 18 15,0-25 135-15,0 0-122 0,0 0-21 0,0 0 21 16,0 0 7-16,0 25 23 16,0-25 203-16,0 0-194 0,0 25 0 0,0-25-18 15,0 0 47-15,0 24-77 0,24 1 175 16,-24-25-218-16,0 25 75 0,0 0-54 16,0 0-3-16,0 50 131 0,0-27-162 15,0 27-94-15,0-51 12 0,0 2-14 16,0-2 3-16,0 1-36 0,0 0-2 15,0 0 18-15,0-25 3 0,25 25 24 16,-25-25-72-16,0 0-398 16,0 0 341-16,0 0 13 0,0 0-14 15,0 0-23-15,25 0-22 0,-25 0-60 16,0 0-586-16,0-25 570 16,0 25-12-16,0 0-311 0,-25 0-400 15,25 25 99 1,0-25 411-16,-25 0 152 0</inkml:trace>
  <inkml:trace contextRef="#ctx0" brushRef="#br2" timeOffset="92474.1627">14883 14734 804 0,'0'0'-3'15,"0"0"74"-15,25 0 197 0,-25 0-28 16,0 0-20-16,0 0 4 0,0 0 17 16,0 26 82-16,0-26-194 0,0 0-18 0,0 0 10 15,0 26 33-15,0-26 27 16,0 0 187-16,25 23-183 0,-25-23 39 0,0 0-17 16,25 25 15-16,-25-25-19 0,0 25 122 15,0 0-189-15,26 0-77 0,-26-1 41 16,0-24-16-16,24 50 117 15,-24 25-183-15,0-25 39 16,0-26-11-16,0-24-1 0,0 26-28 16,25-2 83-16,-25 1-55 0,0-25 17 15,0 25-31-15,0-1-2 16,0-24-13-16,0 0-4 0,0 0 20 0,25 0-11 16,-25 0 7-16,0 0-6 15,0 0 0-15,0 0-12 0,0 0 3 16,0 0 80-16,0 0-92 0,0 0-79 15,0 0 8 1,0 0-155-16,0 0 86 0,0 0 31 16,0 0-2-16,0 0-5 0,0 0 30 15,0 0-231-15,0 0 100 0,0 0-77 16,0 0-15-16,0 0-76 0,0 0-332 16,0 0 412-16,0 26 19 0,0-26-5 15,0 0-1025-15,0 0 925 16,0 0 222-16</inkml:trace>
  <inkml:trace contextRef="#ctx0" brushRef="#br2" timeOffset="93839.8663">10766 14760 788 0,'0'0'57'16,"0"0"55"-16,0 26 101 0,0-26 295 16,0 0-258-16,0 0-91 0,0 0 31 0,0 23-3 15,0-23 187-15,0 0-206 0,0 25-9 16,0-25 1-16,0 25 26 0,0-25 15 15,0 25 206-15,24 0-209 0,-24-25-27 16,0 24 1-16,0 2 8 16,0 23 97-16,25-24-254 0,-25 25 39 15,0-25-23-15,0-1 121 0,0 2-117 16,0-26 10-16,0 24 53 0,0 1-23 16,0 0-39-16,0-25-43 0,0 24 21 15,0-24 4-15,0 26-10 0,0-26 4 16,0 0 3-16,0 0 1 0,25 0-10 0,-25 23-8 15,0-23-22-15,0 0 0 0,0 0-107 16,0 0 65-16,0 0-32 16,25 0 48-16,-25 0-35 0,0 0 6 0,0 0 16 15,0 0-52-15,0 0 28 0,0-23-214 16,0 23-812 0,0 0-71-16,-25 0 441 0,25 0 12 15,0 0 158-15</inkml:trace>
  <inkml:trace contextRef="#ctx0" brushRef="#br2" timeOffset="95041.8182">7268 14933 762 0,'0'0'57'0,"0"0"19"0,0 0 38 15,0 0 61-15,0 0 461 0,0 0-457 16,0 0 18-16,0 0 145 15,0 0-150-15,0 0 17 0,0 0 28 0,0 0 32 16,0 0 43-16,0 26 286 0,0-26-313 16,0 0-64-16,0 0-40 0,25 0 21 15,-25 24 80-15,0-24-170 0,0 25 11 16,0 0-2-16,0-25-2 0,0 25 14 16,25 0 56-16,-25-25-77 0,0 25-5 15,0-1-12-15,0 2 10 0,25 23 45 16,-25-24-101-16,0-1-23 0,0 2-4 15,0-3-1-15,25 2 15 0,-25 25 47 0,0-25-27 16,25-1-5-16,-25 2-11 16,0-26-11-16,0 25-4 0,0-1 8 15,0-24-31-15,0 0-15 0,0 25-21 0,0-25 30 16,0 0 28-16,24 0 14 16,-24 0-38-16,0 0 0 0,0 0-1 0,0 0 7 15,0 0-6-15,0 0 2 0,0 0-15 16,0 0-116-16,0 0 56 15,0-25-2-15,0 1-237 0,0 24 84 16,0 0-112-16,0 0-42 0,-24 0-91 0,24 0-215 16,0 0-1075-16,0 0 743 15,0 0 176-15,0 0 264 0</inkml:trace>
  <inkml:trace contextRef="#ctx0" brushRef="#br2" timeOffset="96736.8757">14984 15256 562 0,'0'0'72'0,"0"0"49"0,0 0 75 0,0 0 60 15,0 0 63-15,0 0 369 16,0 0-560-16,0 0 12 0,0 0 214 15,0 0-111-15,0 0 16 0,0 0 47 16,0 0-18-16,0 0 17 0,0 0 141 16,0 0-254-16,0 0-40 0,0 0 4 15,0 0 40-15,0 0 177 0,0 0-191 16,0 0-4-16,0 0-8 0,0 0 14 16,0 0-15-16,0 0 137 0,0 0-157 0,0 26-14 15,0-26-27-15,0 23 27 16,24 27 35-16,1 24 55 15,-25-23-91-15,0-27-75 16,25 26-16-16,-25-25-12 0,25 24 9 16,-25-23-29-16,25-26-11 0,-25 24 10 0,0 1-10 15,0-25 0-15,25 24 0 0,-25 2 0 16,0-26 0-16,0 0 0 0,0 0 0 16,0 0-8-16,0 0 8 0,0 0 0 15,0 24 8-15,0-24-8 0,0 0 0 16,-25 0-9-16,25 0-4 0,-25 0-8 0,25 0-35 15,-25 0 36-15,0 0-31 16,0 0 51-16,1 0-10 0,-2 0 6 16,1 0 0-16,0 0 23 0,0 0-19 0,0 25 36 15,2-25-35-15,23 0 2 0,-25 0 2 16,25 0-13-16,0 25 13 0,0-25-2 16,0 0-5-16,25 0-1 0,-25 0 0 15,73-25 1-15,-48 25-7 0,26-25 8 16,-2 25 2-16,-24 0-12 0,99-24 24 15,-75 24 2-15,0 0-6 0,1-26-13 16,0 26 1-16,-1 0-21 0,26 0-1 16,-49 0 21-16,-3 0 8 0,-23 0 53 15,0 50-66-15,25-50-9 0,-25 0-234 16,-25 0-134-16,25 0 121 16,0 0-78-16,-23-24-103 15,-3 24-677-15,26-26 382 0,0 26-62 16,0 0-201-16,-25 0 35 0,25 0 166 0</inkml:trace>
  <inkml:trace contextRef="#ctx0" brushRef="#br2" timeOffset="97061.4491">15231 16075 2190 0,'0'0'99'0,"0"0"150"0,0 0 707 16,0 0-411-16,0 0-94 0,0 0-47 15,0 0 45-15,0 0-82 0,25 0 326 16,-1 0-493-16,1 0-65 0,0 0-60 0,-25 0-74 15,50 0-87-15,-26 0-14 0,-24 0-47 16,25 0-122-16,-25-25-82 0,25 25-371 16,0 0-206-1,-25 0-285-15,0 0 582 0,0 0-46 0,0 0 91 16,0 25 38-16,-25-25 213 0</inkml:trace>
  <inkml:trace contextRef="#ctx0" brushRef="#br2" timeOffset="97203.4386">15231 16249 3328 0,'0'0'143'16,"25"0"171"-16,-1-24 530 0,-24 24-481 15,25-26-211-15,0 26-74 0,0 0-35 0,-25 0-167 16,49-25-528-16,-24 25-27 16,-25 0-153-16,25 0-121 0,-25 0 64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6T15:20:16.8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8955 2654 714 0,'0'0'329'0,"0"0"-84"0,0 0 53 16,0 0-137-16,0 0-11 0,0 0 46 15,0 0-85-15,0 0 16 0,0 0 20 16,0 0 92-16,0 0 3 0,0 0 269 16,0 0-292-16,25 26 5 0,-25-26-11 15,25 0-4-15,-25 24-20 0,49 0 119 16,-49-24-197-16,25 25-34 0,0 1-13 15,-25-2-1-15,50 26 32 0,-26-26-67 16,1 1 1-16,0 0-9 0,0-1 1 16,0 2 10-16,24 23 60 0,-24-25-79 0,0 2 24 15,0-2-38-15,-25 1 33 0,49 25 35 16,-49-50-52-16,25 0-31 0,-25 25 12 16,0-25 39-16,25 0 10 0,-25 0 119 15,0 0-98-15,0 0-4 0,0 0-20 16,0 0 3-16,0 0 26 0,0 0-49 15,0 0 5-15,0-25-9 0,0 25 18 16,0 0-3-16,0 0 45 0,0 0-65 16,0-24-4-16,25 24-3 0,-25 0 15 0,0 0 9 15,25 0-23-15,-25 0-10 0,0 0-1 16,0 0-1-16,24 0 7 0,1 0 10 16,-25-26 74-16,25 26-85 0,-25-25 11 15,25 25-3-15,0 0-76 16,0-24 63-16,-25 24-7 0,0 0 7 0,24 0-2 15,-24 0 4-15,0 0-7 0,0 0 11 16,0 24-1-16,0-24 6 0,0 25-21 16,-24 1 10-16,-26-2 12 0,50 26-17 15,-25-26 9-15,0 2-20 0,0-2 16 16,-24 50 44-16,24-49 3 0,25 0-92 0,-25 0 51 16,25 0 4-16,0 0 84 0,0-1-85 15,0-24-4-15,0 0-4 0,0 24-13 16,0-24 12-16,50 0-18 15,-25-48-9-15,-1 48-28 0,26-25 7 0,-25 25 4 16,25-50 4-16,-26 50 26 0,1-25 2 16,0 25 14-16,-25-25-19 0,25 25-32 15,0 0 68-15,-25 0-8 0,0 0 43 16,0 0-46-16,0 0 71 0,0 50-12 16,0-50-19-16,-25 0-31 0,25 25 33 15,0-25 6-15,0 25 10 0,0-25 14 16,0 0-21-16,-25 0 4 0,25 0-1 15,0 0-6-15,0 0 16 0,0 0-47 16,0 0-2-16,25 0-5 0,-25 0 7 16,25 0 3-16,-1 0 52 0,-24 0-31 0,0 0-5 15,25 25 2-15,0-25 12 0,0 48 56 16,0-22-59-16,-25-26-37 0,23 25 6 16,2-1-10-16,0 1-10 0,25 0-20 15,-25 0 26-15,-1 0 5 0,1 0 34 16,1-25-26-16,24 25 5 0,-25-25 6 15,-1 24-8-15,-24-24 0 0,25 25 3 16,-1-25-16-16,1 26 29 0,-25-26-18 0,25 0 5 16,-25 0 9-16,0 24 8 0,24-24 50 15,-24 0-97-15,25 0 38 0,-25 0 5 16,0 0-5-16,0 25 53 16,0-25-5-16,0 0-40 0,25 0-13 15,-25 0-27-15,0 0 10 0,0 0-13 0,0 0 3 16,0 0 17-16,25 0-13 0,-25 25-4 15,0-25 0-15,0 0 0 0,0 0 0 16,0 0 0-16,0 0 0 0,0 24 0 16,0-24 0-16,0 0 0 0,0 0 0 15,0 0 0-15,0 0 0 0,0 0 0 16,0 0-6-16,0 0 6 0,0 0-56 16,0 0-67-16,0 0-105 0,0 0-157 15,0 0-97-15,0 0-862 0,0 0 480 16,0 0-351-16,0-24-57 0,0-1 157 15</inkml:trace>
  <inkml:trace contextRef="#ctx0" brushRef="#br0" timeOffset="852.4803">11461 1884 1518 0,'0'26'116'0,"0"-26"342"16,0 0-110-16,0 25-17 0,0-25 7 15,0 0 43-15,0 24-8 0,0-24 225 16,0 26-372-16,0-26-33 0,0 0-40 15,0 24-10-15,0 1 87 0,0 0-113 16,0 0 24-16,0 24-1 0,24-24 34 16,-24 25 10-16,0 49 175 0,0-25-240 15,0-24-87-15,0 24 11 0,-24 26-17 16,-1 48 55-16,0-74-98 16,-25 149 46-16,25-148-17 0,1 0 6 15,-1-26 1-15,0 25 1 0,-25 26-18 16,26-50 0-16,-1-1-3 0,0-25 0 0,0 27 18 15,0-27-21-15,0 26 6 16,1-50 0-16,24 25 2 0,-25-25-1 0,25 25-15 16,0-25 10-16,-25 0 4 0,25 25 40 15,0-25-27-15,0 0 33 0,0 0-41 16,0 0 136-16,0 0-44 0,0 0 91 16,0 0-38-16,0 0 26 0,0 0 109 15,0 0-207-15,0 0-47 0,0 0-33 16,0 0 0-16,0 0 0 0,0 0 0 15,0-25 0-15,0 25 0 0,0 0 0 0,0 0 0 16,0 0 0-16,0 0 0 0,0 0 0 16,0 0 0-16,0 0 0 0,0 0 0 15,0 0 0-15,0 0-88 0,0-25-144 16,0 25-164-16,0 0-239 0,25-25-909 16,0 0 581-16,-25 0-146 0,0 25-33 15,24-24 127-15,-24-1 326 0</inkml:trace>
  <inkml:trace contextRef="#ctx0" brushRef="#br0" timeOffset="1566.6616">11312 2431 1591 0,'0'0'77'0,"0"0"179"16,0-25-33-16,0 25-18 0,0 0 16 0,-25 0 15 15,25 0 149-15,0 0-195 16,0-25 10-16,-25 25 21 0,25 0 1 0,0 0-27 16,-25 0 125-16,25 25-186 0,-25-25-47 15,25 25 16-15,-24-25-1 0,-1 50 34 16,25-26-73-16,-25 1 6 0,0 0 62 16,25 0-69-16,-25 0 11 0,0 50 61 0,1-27-70 15,24-23-24-15,0 25-15 16,0 0-15-16,0 24 16 0,0-24-18 0,24-1 6 15,1-25-4-15,-25 26 5 0,50-25-9 16,0 50-69-16,-26-75 57 0,26 25-2 16,-25-1-23-16,24-24 23 0,26 0-157 15,-1 0 10-15,1-24-52 16,-50 24 56-16,-1 0 23 0,1-25 50 16,0 25-12-16,0-25 172 0,25-25-221 15,-26 50 88-15,-24-25-59 0,25 1 91 16,0-2 7-16,-25-47 14 0,0 47 2 15,25 2 2-15,-25-1-7 0,0-24-5 16,0 23 8-16,-25-48-13 0,25 49 4 16,-25-23 22-16,25 22-26 0,-49-23 4 0,24-26-43 15,25 50 53-15,-25-25-4 0,25 26-9 16,-25-1 21-16,0 0 33 0,0-25-45 16,25 26-3-16,-49-26 9 15,24 50 44-15,0-25-19 0,0 25 82 16,1 0 12-16,-1 0-79 0,-50 25 16 15,50-25-39-15,-24 50 32 0,24-50 3 16,0 24-19-16,-49 26-31 0,49-25-7 0,0 0-31 16,25-1-106-16,0 2-201 0,0-2-244 15,0 26-1110-15,0-25 819 0,0 0 183 16,50-25 205-16</inkml:trace>
  <inkml:trace contextRef="#ctx0" brushRef="#br0" timeOffset="2366.9207">11361 2977 1775 0,'0'0'46'0,"0"0"107"16,0 0 53-16,0 0 68 0,0 0 270 15,-25 0-295-15,25 0-2 0,0 0 48 0,0 0 12 16,-24 0-23-16,24 0 80 15,0 0-221-15,-25 0-58 0,25 0-1 16,0 0-12-16,0 0 7 0,0 0-23 16,0 0 10-16,0 0 14 0,0 25 22 0,0-25-12 15,0 0 60-15,0 0-72 0,0 24-10 16,0-24 10-16,0 24-41 0,0-24 69 16,0 26-38-16,0-26-24 0,0 0-1 15,0 0-13-15,0 24-13 0,0-24 23 16,0 0-96-16,0 0 60 0,0 0 8 15,0 0-28-15,0 25 110 0,0-25-103 16,0 0 26-16,0 0-52 0,0 0 28 0,0 0 3 16,0 0 23-16,0 0-11 0,0 0 2 15,0 0-16-15,0 0 15 0,0 0 22 16,0 0-26-16,0-25 1 0,0 25-13 16,0-24 0-16,0 24 4 0,0-26 1 15,0 2 0-15,0 0-13 0,0 24-2 16,0-51-51-16,0 27 66 15,0 24-19-15,0-25-11 0,0 25 23 16,-25-25 14-16,25 25-9 0,0 0 42 16,0-24-66-16,0 24 26 0,0 0 7 15,0 0-4-15,0 0 5 0,0 0-10 0,0 24-18 16,0-24 15-16,0 0 13 0,25 25 5 16,-25-25 8-16,25 25 17 0,-1-1-10 15,-24-24-3-15,25 26 23 0,0-26-18 16,-25 25 2-16,50-1-11 0,-50-24-25 15,25 0-40-15,-25 24 58 0,0-24-2 16,24 0 40-16,-24 26-38 0,0-26 5 16,0 0 48-16,0 0-59 0,0 0 10 15,-24 0-1-15,24 0-12 0,-25 0-5 0,0 0-5 16,0 0 5-16,0 0-6 16,0 0 14-16,1 24-27 0,24-24-86 15,-25 0-154-15,25 0-132 0,0 25-1092 16,0-25 488-16,0 0-271 0,25 0 262 0</inkml:trace>
  <inkml:trace contextRef="#ctx0" brushRef="#br0" timeOffset="4215.9196">17588 1786 1280 0,'0'0'116'0,"-24"0"59"0,24 0 81 0,0 0 67 15,0-26 228-15,0 26-307 0,0 0 17 16,0 0-12-16,0 0 32 0,0 0-6 16,0 0 207-16,0 0-246 0,0 26-27 15,0-26-6-15,24 24 27 0,26 1 44 16,-50 0-105-16,24-1-33 0,1 2 8 16,24-1 58-16,-24 25-102 0,50 24 5 15,-51-24-99-15,1-26 4 0,26 27 16 16,-26-3 41-16,48 27-8 0,-48-51-48 15,0 1-42-15,0 25 33 0,-1-25 6 16,1-1-9-16,0 2 0 0,0-2-2 0,-25 1 4 16,25-25-5-16,-25 0 4 0,0 0-1 15,0 0-3-15,0 0 6 0,0 0-5 16,0 0 11-16,0 0-19 0,0 0 25 16,0 0 8-16,0 0 28 15,0-25-3-15,0 25 10 0,0 0 45 0,0 0-66 16,0 0 4-16,0 0-4 0,0 0-15 15,0 0-1-15,0 0-26 0,0 0 8 16,49-24-3-16,-24 24 0 16,0 0 5-16,0 0-10 0,-25-26 6 15,49 26-13-15,-24 0 4 0,-25-24 1 16,25 24 3-16,-25 0-4 0,25 0-18 0,-25 0-34 16,0 0 59-16,0 0 2 0,0 0-33 15,0 0 118-15,-25 24-81 0,-25-24 51 16,50 50-76-16,-24-25 23 15,-1 0 8-15,-25 25 23 0,25-26-17 0,0 1-1 16,25 1-11-16,-24-2 19 0,-1 0-3 16,25 27 1-16,0-27-8 0,0-24-8 15,0 24 0-15,0-24-4 0,0 0-13 16,49 0-20-16,-49 0-13 0,25-24-25 16,0 24-33-16,0-24-27 0,25-2-62 15,-26 1 145-15,1 1 51 0,0 24 4 16,0-24-10-16,24 24 12 0,-49 0 14 0,0 0-18 15,0 0 4-15,0 0-9 0,0 0-5 16,-24 0 83-16,24 24-28 0,-25-24-5 16,25 49-9-16,-25-49-3 0,0 26 4 15,0-2-28-15,25-24 3 0,-24 24-5 16,24-24-34-16,0 0 39 0,0 26 25 16,0-26 35-16,0 0-37 0,0 0-1 15,0 24 0-15,24-24 100 16,-24 0-90-16,25 0 31 0,0 0-52 15,0 25-1-15,-25-25-9 0,25 0-1 16,24 25-1-16,-24-1-5 0,0 2-3 16,0-1-6-16,0-1 5 0,-1 0 4 0,51 26-2 15,-26-25-1-15,-24 1-33 0,25 23 33 16,0-24-2-16,49 25-19 0,-50-26 18 16,-24 0-9-16,25 2 9 0,0-2 39 15,-26 1-43-15,51 0-5 0,-50 0 5 16,-1 0 5-16,1-25-9 0,0 25 48 15,0-25-40-15,0 0 9 0,-25 24-28 16,0-24 18-16,0 0-3 0,0 0 3 16,0 0-18-16,0 0 19 0,0 0 1 15,0-24-2-15,0 24 3 0,0 0-1 16,-25 0 3-16,25 0-2 0,0 0-6 0,0-25 3 16,0 25-33-16,0 0 40 0,0 0-6 15,0 0 38-15,25 0-37 0,-25 0 1 16,0 0-3-16,0 0-3 0,0 0-2 15,0 0 13-15,0 0-25 0,0 0 13 16,0 0 23-16,0 0-22 0,0 0 6 16,0 0-6-16,0 0-27 0,0 0-43 15,0 0 15-15,25 0-9 0,-25 0 4 16,0 25-7-16,0-25 12 0,24 0-15 16,-24 0 55-16,0 0 8 0,0 24 10 15,0-24-9-15,25 0 6 0,-25 0-22 16,0 0 27-16,0 0-2 0,0 24-28 15,0-24 78-15,0 0-42 0,0 0 25 16,0 0-52-16,0 0 24 0,0 0-1 0,0 0 44 16,0 0-46-16,0 0-3 0,0 0-46 15,0 0 40-15,0 0-43 0,0 0-364 16,0 0-16-16,0 0-161 0,0 0-273 16,0 0-204-16,0 0-1291 0,0-24 1617 0</inkml:trace>
  <inkml:trace contextRef="#ctx0" brushRef="#br0" timeOffset="5190.7786">20738 1215 1001 0,'0'-24'433'0,"0"24"57"16,0 0-274-16,0 0 31 0,0 0 21 15,0 0 452-15,0 24-365 0,0-24 3 16,0 49 22-16,0-49-74 0,0 25-95 16,25 50 49-16,-25-50-72 15,0 25 129-15,0 0-93 0,0-1 54 0,0 100 63 16,0-100-209-16,0 25-34 0,-25 0-32 15,25 27-42-15,-49-27 16 0,-1 75 5 16,25-50-35-16,-25-25-4 0,26 0 3 0,-26 1-14 16,-23 49 4-16,23-50-1 15,-1-23 3-15,2-3 6 0,24 27-10 0,-25-50 3 16,1 74 11-16,-1-49-15 0,26-26 7 16,-1 1 4-16,0 1-12 0,1 23 19 15,-1-24 1-15,0-1-13 0,25-24-14 16,-25 26 16-16,0-26 19 0,1 24 97 15,-1-24-39-15,25 0-5 0,-25 0 28 16,25 0 22-16,-25 0 146 0,25 0-184 0,-26 0-4 16,26 0-49-16,0 0 32 0,0 0-23 15,0 0-28-15,0 0-16 0,0 0 0 16,0 0 0-16,26 0 0 0,-26 0 0 16,0 0 0-16,0 0 0 15,0 0 0-15,0 0 0 0,0 0 0 16,0 0 0-16,0 0 0 0,0 0 0 0,0 24 0 15,0-24 0-15,0 26 0 0,0-26 0 16,0 0 0-16,0 24 0 0,0-24-16 16,0 0-210-16,0 0-763 0,0 0 220 15,25 0-82-15,-25-24-145 0,25-2-169 16,0-22-1009-16,-1 22 1531 0</inkml:trace>
  <inkml:trace contextRef="#ctx0" brushRef="#br0" timeOffset="5915.8936">20540 1786 892 0,'0'-26'198'16,"0"26"-7"-16,-25 0 87 0,25-24-42 15,0 24 23-15,-25 0-12 0,0 0 96 16,25-24-197-16,-25 24-12 0,25 0 25 15,-23 0 18-15,23 0 237 0,-25 0-196 16,0 24 12-16,25-24 27 0,-25 24-72 0,25-24-24 16,-26 26 74-16,1-2-116 0,1 1-13 15,-1 0-27-15,0-25 11 0,0 75 93 16,0-51-66-16,1 26 3 0,-1-25 12 16,25 25-16-16,-25-1-15 0,25 50 106 15,0-49-146-15,0-1 11 0,0 1-33 16,25 0-18-16,24 49 32 0,-24-49-89 15,25-1 38-15,-25-24 11 0,24 25 6 16,-23-26 33-16,49 27-129 0,-27-27 0 16,-23 0-17-16,25-24 5 0,-26 26-23 15,51-26-155-15,-50 0 103 0,0-26 0 16,24 26 15-16,-24-24 30 0,0 0 43 0,49-2-17 16,-49 1 64-16,0 1 14 15,0-26 10-15,0 25 0 0,24-49-5 0,-49 49 6 16,25 0 19-16,0-25 1 0,-25 1-31 15,0 24 4-15,25-74-63 0,-25 49 83 16,0 26-37-16,0-26 72 0,-50-24-49 16,50 24-14-16,-50-49 25 0,50 48-6 15,-24 27 14-15,-1-26 75 0,0 0-122 0,-25 2 89 16,25 23-22-16,1-1 13 16,-1 2-14-16,0 24-1 0,-25 0-18 15,-24 0 16-15,24 0-20 0,1 24 14 0,-1 2-30 16,0-1 27-16,2-1 1 15,23 0-69-15,-26 2-32 0,51-26-53 16,-25 24-172-16,25 1-187 0,-24 0-1063 16,24-1 593-16,0-24 168 0,0 26 218 0</inkml:trace>
  <inkml:trace contextRef="#ctx0" brushRef="#br0" timeOffset="7033.8892">20267 2505 404 0,'0'0'15'0,"0"0"72"0,0 0 49 16,0 0 19-16,0 0 31 0,0 0 87 16,0 0-33-16,0 0 242 0,0 0-269 15,0 0 6-15,0 0 2 0,0 0 6 0,0 0 302 16,0 0-215-16,0 0 45 16,0 0-54-16,0 0 407 0,0 25-624 15,0-25-31-15,0 25 22 16,0 0 7-16,0-25 8 0,0 0-21 15,0 0-13-15,0 25-7 0,0-25 52 0,0 0-44 16,0 0 21-16,0 0-15 0,0 24 7 16,0-24 47-16,0 0-72 0,0 0-6 15,0 0 1-15,0 0-22 0,0 0 8 16,0-24-53-16,24-1 22 0,-24 25-18 16,25-25-29-16,-25 25 85 0,0-25-33 15,0 25 61-15,26 0-83 0,-26-25 17 16,0 25 0-16,0 0-4 0,0-24 7 15,0 24-6-15,0 0-21 0,0 0 17 0,0-26 4 16,0 26 1-16,0 0 13 0,0 0-10 16,0 0-3-16,0 0-1 0,0 0-2 15,0 0-3-15,0 0 12 0,0 0-5 16,0 0-9-16,0 26 24 0,0-26-52 16,0 0 47-16,0 0-3 0,0 24 70 15,0-24-72-15,0 25-3 0,0 0 9 16,0 0-9-16,0 0 4 0,0-25 0 15,0 24-11-15,25 1 14 16,-25-25-2-16,0 26 10 0,0-26-4 16,0 0 10-16,25 0 25 0,-25 0-14 15,0 0 16-15,0 0 15 0,0 0-47 0,0 0-21 16,0-26 12-16,0 26-11 16,0-25-10-16,0 1-18 0,0-1 24 0,0 25-2 15,0-25-26-15,-25 0 39 0,25-24-34 16,0 49 56-16,0-26-44 0,0 2-4 15,0-1 4-15,0 0 2 0,0 25 21 16,0-25-3-16,0 25-4 0,0 0 5 16,0 0 0-16,0-25-12 0,0 25-28 0,0 0 34 15,0 0 13-15,0 0-4 0,0 25 42 16,0-25-38-16,0 0 18 0,0 50 5 16,25-50 20-16,-25 0-48 15,25 25-24-15,-2-1 31 0,-23-24 39 16,25 0 68-16,-25 0-113 0,50 26 2 0,-25-26-6 15,-25 0-4-15,24 24-5 0,1-24 9 16,0 0-32-16,0 0 20 0,-25 0 0 16,25 0-4-16,-25 0 3 0,0 0 0 15,0-24 4-15,0 24 6 0,0 0 24 16,-25 0-20-16,25 0-56 0,-25 24 63 16,-25 1-56-16,50-25 148 0,-24 25-93 15,-51 0 65-15,50 0-59 16,2-25-9-16,-2 24-10 0,-25 1-24 0,50-25-71 15,-26 0-122-15,26 0-173 0,0 0-172 16,0 0-1304-16,0 0 688 0,0 0 77 16,0 0 395-16</inkml:trace>
  <inkml:trace contextRef="#ctx0" brushRef="#br1" timeOffset="19750.1457">4192 14214 930 0,'-25'0'62'16,"25"0"47"-16,0 0 36 0,0 0 22 15,0 0 211-15,0 0-221 0,0 0-35 16,0 0-45-16,0 0-29 0,0 0 10 0,0 0 39 16,0 0-64-16,0 0 5 0,0-24 5 15,0 24 4-15,0 0-1 16,25 0 45-16,-25 0-54 0,0 0-6 0,25 0-21 16,-25-25-6-16,25 25-23 0,0 0 19 15,-25 0 0-15,24 0-2 0,-24 0 25 16,25 0-17-16,25 0 2 0,-50 0-8 15,25 0-10-15,-1 0 15 0,1 0-29 16,50 0 40-16,-50 25-16 0,24-25 39 16,1 0-39-16,-25 0 2 0,24 0-3 15,51 0-30-15,-51 0-3 0,1 0 0 0,-1 0-25 16,26 0 9-16,23 0-15 16,-23 0 64-16,-26 0 9 0,26-25 8 15,0 25 0-15,-1 0 8 0,99-25 9 0,-73 25-21 16,-26 0 3-16,25-25-2 0,1 25-10 15,98 0-28-15,-24 0 25 16,24-24 7-16,-98 24-32 0,-1 0-15 16,0 0-11-16,0 0 11 0,26 0-12 15,98-26-28-15,-99 26 58 0,-1 0 22 16,1-24 9-16,1 24 20 0,147-25 14 16,-148 25-17-16,0 0-1 0,25-25-2 15,0 25 3-15,0 0 1 0,124 0 13 0,-124-24-29 16,0 24-5-16,0 0-8 15,0 0-15-15,-25 0 12 0,173 0-24 0,-172 0 23 16,23 0-30-16,0 0 6 0,-23 0-3 16,172 0-26-16,-173 0 46 0,25 0 12 15,0 0 4-15,0 0 9 0,0 0 0 16,174 0 34-16,-174 0 1 0,0 0-13 16,322 0 97-16,-323 0-88 15,1 0-48-15,0 0 27 0,149 0 32 16,-174 0-31-16,25 0-14 0,-1 0-1 15,1 0-2-15,0 0-9 0,124 24-13 16,-124-24-16-16,0 0 3 0,-1 0-14 0,2 0-5 16,-2 0-2-16,125 0-12 0,-124 0 50 15,0 0 11-15,-1 0 3 0,1 0 8 16,149 0 28-16,-149 0-40 0,0 0 20 16,0 0-10-16,0 0 0 0,0 0 24 15,124 0-19-15,-124 0-12 0,-2 0-2 16,-22 0-8-16,0 0-10 0,23 0-18 15,100 0 32-15,-99 0 8 0,-25 0 11 16,0 0-18-16,0 0-1 0,149 0 4 16,-149 0-8-16,0 0 3 0,0 0 16 15,25 0-13-15,-25 0 9 0,149 0 7 16,-150 0 4-16,27 0-5 0,-27 0 1 16,26 0-3-16,-25 0-8 0,149 0-3 0,-149 0 4 15,25 0 0-15,-25 0-3 0,25 0-2 16,124 0-25-16,-149 0 33 0,0 0-12 15,25 0 9-15,0 0 14 0,0 0-25 16,124-24 2-16,-125 24 2 0,1 0 26 16,0-26-31-16,0 26-14 0,148 0 9 15,-148 0 29-15,0 0 21 0,0-25-31 0,0 25 4 16,0 0 2-16,149 0 2 0,-174 0 7 16,24-24-5-16,2 24-1 0,-26 0-6 15,148 0-13-15,-148 0 3 0,0 0 4 16,0 0-6-16,0 0 4 15,-25 0 5-15,125-26-4 0,-125 26-2 16,-25 0-21-16,26 0 18 0,-1 0 6 0,50 0 12 16,-100 0-6-16,1 0-11 0,25 0 25 15,-51 0 11-15,26 0 15 0,0-24-13 16,-26 24-27-16,1 0-28 0,0 0 32 16,-25 0-36-16,0 0 1 0,0 0-54 15,0 0 32-15,0 0-75 0,0 0-76 16,-25 0-858-16,0 0 678 15,25-24 11-15</inkml:trace>
  <inkml:trace contextRef="#ctx0" brushRef="#br1" timeOffset="21204.8937">3820 12180 2840 0,'0'0'61'0,"0"0"213"15,0 0-45-15,0 0 52 0,0 0 25 16,-25 0 0-16,25 0 113 0,0 0-307 16,0 0-55-16,25-25-24 0,-25 25-24 15,0 0-23-15,25 0-1 0,-1 0 29 0,1-25-23 16,0 25 14-16,-25 0 0 15,25 0-31-15,25 25 82 0,-50 0-52 0,24 0 27 16,-24 0-16-16,0-1-14 0,25 27 28 16,-25-27 10-16,0 1-32 15,25 25 29-15,-25-25 0 0,0 24 7 0,0 25 114 16,0-50-125-16,25 2-16 0,-25-1-10 16,0-1-53-16,25 1 84 0,24 0-54 15,-24-25 30 1,0 0-14-16,0 0 41 0,0 0-38 15,24-25 7-15,-24 0-31 0,0 1 19 16,-25 24 31-16,25-25-31 0,-1-1-23 0,1-22-37 16,-25-2 13-16,0 25 52 0,0 1 1 15,0-1 26-15,0-50 16 0,0 25-48 16,-25 1-17-16,25 24 12 0,-24-25 3 16,24 0 6-16,-50-48-11 0,50 48 14 15,0 26-9-15,0-26 0 0,-25 0 11 16,25 0 15-16,0 25-5 15,0 1 3-15,0 0-9 0,0-2 49 0,0 1-38 16,0 1-36-16,0 24 9 0,25 0 7 16,-25 0 54-16,0 0-59 0,0 0-121 15,0 24-3-15,0-24-122 0,0 0-197 0,0 0-232 16,0 51-181-16,0-27-932 16,0 0 1147-16,0 1 253 0</inkml:trace>
  <inkml:trace contextRef="#ctx0" brushRef="#br1" timeOffset="21539.504">4614 12305 3270 0,'0'0'118'16,"0"0"68"-16,0 0 508 0,0 0-352 16,0 0 5-16,0 24-81 0,0-24-62 15,0 25 7-15,0 0-181 0,0-25-35 16,0 25 0-16,0 0 8 0,0-1-3 15,0 1-41-15,0-25-76 0,0 25-80 0,0-25-177 16,0 0-280-16,0 0-1030 0,0 0 794 16,0 0 167-16,0-25 194 0</inkml:trace>
  <inkml:trace contextRef="#ctx0" brushRef="#br1" timeOffset="21695.7803">4564 12007 2339 0,'0'0'33'0,"0"24"45"16,0-24 7-16,25 25-2 0,-25-25-31 15,0 24-151-15,0-24-77 0,0 25-185 16,0-25-159-16,0 25-78 0</inkml:trace>
  <inkml:trace contextRef="#ctx0" brushRef="#br1" timeOffset="22053.7206">4837 12279 3025 0,'0'26'12'16,"0"-26"22"-16,25 0 65 0,-25 0 91 0,0 0 329 15,0 24-300-15,0-24-40 0,0 0-64 16,0 0 32-16,0 0 109 0,25 25-131 15,-25-25-36-15,0 0 5 0,0 0-14 16,0 0-31-16,0 0-37 0,0-25-17 16,0 25 15-16,0-24-15 15,0-2 13-15,0 1 36 0,0 25-44 0,25-24 1 16,-25 24-59-16,25-25 54 0,-25 25 4 16,24-25 14-16,1 25-9 0,-25 0 0 15,0 0-14-15,25 0 20 0,0 0 40 16,-25 0 0-16,0 0-19 0,0 25-16 0,0 0-55 15,25-25 39-15,-25 49-20 0,0-49 56 16,0 26-67-16,0-26-4 0,0 24-158 16,0 1-796-16,0-25 173 0,0 0-207 15,-25 25 91-15,25-25 192 0</inkml:trace>
  <inkml:trace contextRef="#ctx0" brushRef="#br1" timeOffset="23043.8836">3919 10543 1365 0,'0'0'37'0,"0"0"175"0,0 0-41 0,0 0-2 16,0 0-12-16,0 0 27 15,0 0-33-15,0 0 78 0,25 0-184 0,-25 25-12 16,25-25-14-16,-25 0-16 0,49 24 18 16,-24-24-21-16,0 0 3 0,0 0-8 15,0 0 0-15,24 0 3 0,75 0 61 16,-49 0 27-16,-1 25 54 0,26-25 64 15,-1 0 10-15,-1 0 18 0,126 0 144 16,-101 0-246-16,-23 0-63 0,24 0-44 16,25 0-13-16,99-25-11 0,-124 25 12 15,0 0-11-15,0 0 6 0,0 0 1 16,0 0-5-16,75 0 29 0,-75 0-29 16,-25 0 1-16,1 0-12 0,-26 0 13 0,25 0-29 15,25 0 29-15,-75 0-1 0,-23 0 8 16,-1 0-6-16,-1 0 7 0,-24 0-15 15,0 0-15-15,0 0 12 0,-24 0-76 16,-1 0-87-16,-1 0-143 0,-23 0-744 16,25 0 325-16,-1 0-34 0,0 0 162 15</inkml:trace>
  <inkml:trace contextRef="#ctx0" brushRef="#br1" timeOffset="24760.6092">6722 10643 916 0,'0'0'80'0,"0"0"89"16,0 0 74-16,0 0 48 0,0 0-7 16,0 0 202-16,0 0-247 0,0 0-20 0,0 0-25 15,0 0-18-15,0 0-16 0,0 24 191 16,0-24-153-16,25 25 11 0,-25-25-35 15,0 25 15-15,0 25 118 0,0-27-187 16,0 27-25-16,25 0 13 0,-25 0-6 16,0-1-19-16,0 76 98 0,0-76-103 15,0 26 18-15,0-27-22 0,0 3-15 16,0 48-1-16,25-74-73 0,-25 24 21 16,0-24 0-16,0 0 5 0,25-25 11 15,-25 25 10-15,0-1-5 0,0-24 9 16,0 0 2-16,0 0 1 0,0 0 8 15,0 0-30-15,0 0-9 0,0 0-6 16,0-24-1-16,25 24-3 0,-25 0 0 16,0 0 0-16,0 0-4 0,0 0 8 15,0 0-7-15,0 0-40 0,0 0 41 0,0 0-1 16,24 0 27-16,-24 0-21 0,50 0-1 16,-25 24 73-16,0-24-75 0,-1 0-6 15,1 26-5-15,0-26-32 0,50 24 8 16,-51 1-24-16,0-25-9 0,1 0-25 15,1 26-14-15,-1-26 7 0,24 24-46 16,-49-24 103-16,25 0 24 0,-25 0-7 16,0 0 5-16,0 0-9 0,0 24 10 15,0-24 32-15,-25 0-10 0,0 0 1 16,1 0 26-16,-27 0 2 0,26 0-58 0,-23 25 48 16,23-25 2-16,-25 26 0 0,-24-2 75 15,24-24-70-15,-49 50 68 16,74-26-86-16,0-24-17 0,25 0-7 15,-25 26 11-15,25-2 25 0,0-24-12 16,0 0-23-16,0 0-25 0,0 24-34 16,25-24-2-16,25 0-83 0,-50 0 94 15,25 0 24-15,-1 0 23 0,1 0 11 16,0 0-16-16,0 0 22 0,0 0 7 16,-25 0 77-16,0 0-54 0,24 0-8 15,-24 26-26-15,0-26 20 0,0 0 20 16,0 0 10-16,0 24 10 0,0 1 40 0,0-1-58 15,0-24-15-15,0 25-4 0,0 0-6 16,0 0 1-16,0 50 15 0,0-51-14 16,0 27 33-16,0-2-12 0,25 1 24 15,-25 49 76-15,0-50-37 0,0 1 18 16,0 24-47-16,0 1 8 0,0-25-36 16,25 74-19-16,-25-75-1 0,0 25-19 15,0-24 58-15,0-1 3 0,25 51 91 16,-25-50-127-16,0-1-10 0,0-23-11 0,25 23-11 15,-25 0 0-15,0 25 19 16,0-49 2-16,0 1 4 0,25 22 12 0,-25-23 2 16,0 0 41-16,0 0-59 15,0 0-9-15,0-25 1 0,0 24-19 0,0-24 11 16,0 26-2-16,0-1 8 0,0-25 17 16,0 24-7-16,0-24 6 0,0 24-24 15,0-24-3-15,0 0-4 0,0 26 8 16,0-26 0-16,0 0 36 0,0 0-37 15,0 24 0-15,0-24-31 0,0 0 40 16,0 0-7-16,0 25 0 0,0-25-1 0,0 26 2 16,0-26-1-16,0 0 4 0,0 24 5 15,0-24-10-15,0 0-4 0,0 0-5 16,0 0 8-16,0 0 8 16,0 0-28-16,0 0 25 0,0 0-10 0,0 0 1 15,0 0 8-15,0 0 9 0,0 25 66 16,0-25-40-16,0 25-6 0,0-25 10 15,0 0-28-15,0 24-22 16,0 2 4-16,0-26 3 16,0 24 7-16,0-24-3 0,0 0-2 15,0 0-20-15,24 0-28 0,-24 0 15 16,0-24-46-16,0 24 63 0,0 0-29 16,0 0-13-16,0 0-29 0,0 0-51 15,0 0-305-15,0 0 63 0,0 0 51 0,0 0-141 16,0 0-216-16,0 0-1063 0,0 24 801 15,0-24 182-15,0 0 240 0</inkml:trace>
  <inkml:trace contextRef="#ctx0" brushRef="#br1" timeOffset="25483.5667">7516 11560 1742 0,'0'0'245'0,"0"0"-29"0,0 0 73 15,0 0-1-15,0 0 59 16,0 0 35-16,0 25 353 0,0-1-441 0,0 2-60 15,0 23-32-15,0 76 348 16,0-51-406-16,0-24-31 0,24 73-8 16,-24-74-92-16,0 1-12 15,0 0 9-15,0-1-17 0,25 26-73 0,-25-50-20 16,0-25-50-16,0 25-15 0,0 0-106 16,0-25-109-16,0 0-819 0,0 0 432 15,0 0-69-15,0-25 101 0,0 0 106 16,0 25 234-16</inkml:trace>
  <inkml:trace contextRef="#ctx0" brushRef="#br1" timeOffset="25967.8437">7442 11783 1642 0,'-25'0'57'0,"25"-25"61"15,0 25 79-15,0-24 275 0,0 24-266 16,0 0-39-16,0-24-4 0,0 24 23 15,-24-26-5-15,24 1 161 16,0 25-226-16,0 0-21 0,0-24-49 0,0 24-21 16,0-26-11-16,24 26-13 0,1-24 6 15,-25 24-11-15,25 0-12 0,0-25 13 16,23 25-10-16,-23-25 14 0,0 25 0 16,0 0-4-16,0 0 4 0,-1 0-3 0,1 25 17 15,0-25-11-15,-25 25 0 0,0-1 10 16,25 2 24-16,-25-2 40 0,0 27 113 15,0-3-93-15,-25-23-7 0,25 1-64 16,-25 23 41-16,0 0 12 0,1-23 6 16,24-2-77-16,-25 0 28 0,25 2-23 0,0-2-25 15,-25 1-17-15,25-25-1 0,0 0 12 16,-25 0-26-16,25 0-33 0,0 0-105 16,0 0 85-16,25 0 17 0,-25 0 47 15,25 0 13-15,-25 0 16 0,49 0-7 16,-24 0 1-16,-25 0 38 0,25 0 37 15,0 0 29-15,1 0 143 0,-1 0-140 16,-1 49 6-16,-24-49-27 0,0 25 10 16,25 0-23-16,-1 25-73 15,-24-25 28-15,0-25-18 0,0 24 64 0,0 1-75 16,0 1-129-16,0-2-83 0,0-24-193 16,0 0-177-16,0 25-143 0,0-25-187 15,0 0-602-15</inkml:trace>
  <inkml:trace contextRef="#ctx0" brushRef="#br1" timeOffset="26199.5636">8037 12031 3451 0,'0'25'367'0,"0"-1"5"16,0-24 67-16,0 25-59 0,0 0-24 15,0 0 9-15,0 0-255 0,0 0-68 16,0 0-41-16,0-1 57 0,25 1-118 0,-25 1-131 16,0-2-1-16,0-24-44 15,24 0-155-15,-24 25-253 0,0-25-82 16,0 0-994-16,0 0 1050 0,0 0 103 0,0 0 259 16</inkml:trace>
  <inkml:trace contextRef="#ctx0" brushRef="#br1" timeOffset="26663.8849">8037 12031 2019 0,'0'0'131'16,"0"0"60"-16,0 0 81 0,0 0 309 16,0 0-364-16,-25 0-64 0,25-24-47 15,0 24-37-15,0 0-29 0,0-26-19 16,25 26-23-16,-25 0-5 0,25 0-3 15,-1-24-24-15,1 24-111 0,-25 0 63 16,25 0 0-16,0 0 35 0,0 0-5 16,-1 0 17-16,-24 0 19 15,25 0 12-15,-25 24 16 0,0-24 12 0,0 0 6 16,0 26 65-16,0-2-52 0,-25 1 19 16,25-25 2-16,-24 24-3 0,-1 1 8 15,0 0-42-15,0-25-29 0,25 25-15 0,-25-25 10 16,25 25 0-16,-24-25 18 0,24 0-71 15,0 25-8-15,0-25-26 0,0 0 1 16,0 0 18-16,24 0 0 0,1 0 74 16,0-25 14-16,0 25 20 0,0 0 40 15,-1 0 25-15,1 0 186 0,0 0-139 16,0 0-20-16,0 25-13 0,-25-25-27 16,25 25 81-16,-25-1-78 0,0-24 17 15,0 25-3-15,-25 1-9 0,25-26 28 0,-25 49-22 16,-25-49-60-16,25 25-21 0,1-25-13 15,-1 25 39-15,0-25-88 0,-49 25-348 16,49-25-94-16,0 0-126 0,0 0-220 16,-25 0-44-16,1-25-545 0</inkml:trace>
  <inkml:trace contextRef="#ctx0" brushRef="#br1" timeOffset="27849.4122">6822 10543 578 0,'0'0'73'0,"0"0"56"0,0 0 26 15,0 0 255-15,0 0-205 0,0 0 12 16,0 0-28-16,0 0-3 0,0 0-14 15,0 0 185-15,0 0-177 0,0 0 16 16,0 0 3-16,0 0 1 0,25 0 112 16,-25 0-193-16,0 0-5 0,0 0-14 0,24 0 2 15,1 0-26-15,-25 0 37 16,25 0-92-16,0 0 1 0,24 0 59 16,-24 0-57-16,0 0-23 0,0 0 39 15,25 0 102-15,-26 0-82 0,25 0-23 16,2 0-4-16,-2 0 3 0,1 0-4 15,74 0-58-15,-51 0 52 0,2-25 0 16,-1 25 49-16,2 0-70 0,146-25-14 16,-123 25 14-16,50-25 0 15,-74 25-11-15,-26 0 12 0,26 0-6 16,-1 0-6-16,1 0 1 0,74 0 16 16,-75 0-11-16,1 0 17 0,-26 0-36 15,26 0 8-15,74-24-1 0,-25 24 13 16,0 0-1-16,-75 0 45 0,1 0-45 15,0 0 11-15,-26 0-16 0,1 0 10 16,25 0-22-16,-25 0 1 16,0 0-11-16,-1 0 38 0,-24 0 1 0,25 0-51 15,0 0 39-15,0 0-6 0,-25 0 106 16,0 0-140-16,0 0-22 0,0 0-358 16,0 0 15-16,0 0-171 0,-25 0-198 15,25 0-164-15,-25 0 120 0</inkml:trace>
  <inkml:trace contextRef="#ctx0" brushRef="#br1" timeOffset="34180.767">11138 12031 760 0,'0'0'106'0,"0"0"81"15,0 0 48-15,0 0 19 0,0 0 373 16,0 0-464-16,0 0 121 16,0 0-153-16,0 0-13 0,0 0-5 15,0 0 1-15,0 0 16 0,0 0 109 16,0 0-138-16,0 0-27 0,0 0-11 15,0 0-16-15,0 0 194 0,0 0-94 16,0 0 35-16,0 25-30 0,0-25-24 16,0 0 23-16,0 24 66 0,0 1-121 15,0 0-26-15,0-25 69 0,0 25-43 16,0 25 8-16,0-1-78 0,0-24 34 16,0 1 9-16,0 23 72 0,0-24-81 0,0 49 72 15,0-49-66-15,0 0 6 0,0 0 1 16,0-1-10-16,0 26 18 0,0-50-60 15,0 25 2-15,0-25-11 16,0 24-4-16,0-24 20 0,-25 0 32 0,25 0-5 16,0 0-12-16,0 0-16 15,0 0-6-15,0 0-37 0,0 0 11 0,0 0-23 16,0-24 43-16,0 24 6 0,0 0-16 16,0 0 58-16,0 0-50 0,25 0 27 15,-25 0-27-15,0 0 2 0,0 0 12 16,0 0-19-16,0 0 6 0,25 0 0 0,-25 0 13 15,0 0 3-15,49 0 19 0,-49 24-34 16,25-24-12-16,0 0-1 0,-25 0 5 16,74 25-6-16,-74-25-2 0,25 0-6 15,0 25 6-15,-25-25 10 0,25 0-9 16,0 0-25-16,-25 0 25 0,0 0 4 16,0 0 19-16,0 0 0 0,0 0-28 15,0 0 9-15,-25 0 23 0,25 25-20 16,-25-25 6-16,0 0-10 0,0 25-30 0,1-1 29 15,-1-24 1-15,-25 0-1 16,25 0-4-16,-24 26 1 0,24-2-2 16,-25-24 7-16,25 25-19 0,1-25 19 15,-1 25-5-15,-25-25 21 0,50 25-13 0,-25-25 41 16,25 0-40-16,0 0 5 0,0 25 13 16,0-25-23-16,25 0 9 0,0 24-27 15,0-24-12-15,0 0 29 0,49 0-2 16,-49 0 0-16,0 0 0 0,0 0 0 15,-1 0-13-15,26 0 11 0,-25 0 2 16,-25 0-2-16,0 0-1 0,0 0 3 0,0 0-3 16,0 0 15-16,0 0-20 0,0 0 11 15,0 0-3-15,0 0-14 0,0 25 26 16,-25-25-9-16,25 0 0 0,0 0 1 16,-25 0 11-16,25 0 13 0,0 24 5 15,0-24-18-15,0 26-6 0,0-26 17 16,0 24 7-16,-25 26 51 0,25-25-58 15,0 24-9-15,0-24-21 0,0 25 10 16,0 24 29-16,-24 26 54 16,24-25 46-16,0-27-50 15,0-23 12-15,0 1 2 0,0 22-11 0,0-48-6 16,0 50 12-16,0-25-67 0,0-25-27 16,0 25 0-16,0-25 0 0,0 0 0 15,0 0 0-15,0 0 0 0,0 0 0 16,0 0 0-16,0 0 0 0,0 0 0 0,0 0 0 15,0 0 0-15,0 0 0 0,0 0 0 16,24 0 0-16,-24-25 0 0,0 25 0 16,0 0 0-16,0 0 0 0,0 0 0 15,0-25 0-15,0 25 0 0,0 0 0 16,0 0 0-16,0 0 0 0,0 0-30 16,0 0-97-16,0 0-49 0,0 0-37 15,25 0-10-15,-25 0 41 0,0 0-77 0,0 0 167 16,25 0 51-16,-25 0-7 0,0 0-14 15,0 0-152-15,0 0 15 0,0 0-79 16,0 0-81-16,0-25-247 0,-25 25-188 16,25-49-1120-16,0 49 977 15,-25-24 247-15,25-2 269 0</inkml:trace>
  <inkml:trace contextRef="#ctx0" brushRef="#br1" timeOffset="34997.046">11237 13619 617 0,'0'0'46'0,"-25"49"-36"15,1-49-3 1,24 0 11-16,0 25 74 0,-25-25-68 16,25 0 19-16,0 0-83 0,0 25 34 15,0-25-11-15,0 0 5 0,0 0-13 16,0 0 24-16,0 0 7 0,0 0 13 16,0-25 1-16,0 25 12 0,0 0 42 15,0 0-41-15,0 0 1 0,0 0 21 16,0 0 5-16,0 0 11 0,0 0 23 15,0 0-69-15,0 0 2 0,0 0 26 0,0 0 0 16,0 0 40-16,0 0 36 0,0 0-82 16,0 0 24-16,0 0 24 0,0 0 23 15,0 0 93-15,0 0-104 0,0 0 19 16,0 0 41-16,0 0 15 0,0 0-29 16,0 0 113-16,0-25-159 0,0 25 33 15,0 0 14-15,0 0 15 0,0 0 126 16,0 0-155-16,0 25-18 0,0-25 33 15,0 25-1-15,0-25-18 0,0 0 107 0,0 25-144 16,0-25-1-16,0 24-17 16,0-24 17-16,0 51 103 0,0-51-81 15,0 24 2-15,0 0-25 0,25 2-12 16,-25-26-64-16,0 49 6 0,24-49-1 16,-24 26 13-16,0-26-73 0,0 24-63 15,0-24-317-15,0 0-2 0,0 0-240 0,0 0-164 16,0-24-249-16,0 24 118 0,0-51-360 15</inkml:trace>
  <inkml:trace contextRef="#ctx0" brushRef="#br1" timeOffset="35502.5792">11882 12503 1051 0,'0'0'161'0,"-24"0"59"16,24 0 95-16,0 0 27 0,0 0 233 15,0 0-268-15,0 0 43 0,0 0 67 16,0 0 0-16,0 0-20 0,0 25 175 15,0-1-308-15,0-24-18 0,0 24 26 0,0 2 57 16,0 23 190-16,0 1-351 0,0-25-69 16,0 24-44-16,0-23-21 15,0 23-23-15,0 26-16 0,0-26-1 0,0-25 6 16,0 2-27-16,0-2-29 16,0 1-357-16,0-25 50 0,0 25-74 0,0-25-78 15,0 0-124-15,0 0-86 0,0 0-895 16,0-25 893-16,0 25 85 0,0-25 169 15,0 1 176-15</inkml:trace>
  <inkml:trace contextRef="#ctx0" brushRef="#br1" timeOffset="35985.6561">11684 12478 2095 0,'0'-25'85'0,"0"25"84"16,0 0 71-16,-25 0 80 0,25 0 269 15,0 0-339-15,0 0-79 0,0 0-50 16,50 0-44-16,-50-24-39 0,25 24-73 16,-1 0 32-16,1-25-14 0,0 25 22 15,0-25-6-15,0 25-3 0,49 0 12 16,-49-25-24-16,0 25 15 0,0 0 3 16,24 0-21-16,1 0 24 0,-50 25-1 15,25-25-2-15,-25 25-7 0,24 0 21 0,-24-25 8 16,0 49 169-16,0-24-57 0,0 0-6 15,-24-1-30-15,24 0-25 0,-25 2-34 16,0 23 40-16,0-24-56 16,0 0-14-16,-24 49-15 0,24-48 16 15,0-26 0-15,0 24 26 0,0 1-26 16,25 0-38-16,-24-25 0 0,24 25 9 16,0-25-11-16,0 0-21 0,0 25-42 15,24-25 46-15,-24 0 131 0,25 0-99 16,-25 0 12-16,50 0-27 0,-25 0 74 0,-25 0 17 15,25 0 38-15,-1 0 26 0,-24 24 14 16,25 1 101-16,0-1-160 0,-25-24-7 16,0 26-5-16,0-2 12 15,25 26 40-15,-25-50-96 0,0 25-24 0,0-1-19 16,0-24-55-16,0 25-10 0,25-25-295 16,-25 25-464-16,0-25-502 15,0 0 611-15,24-25-53 0,-24 25 113 16,0-25 130-16</inkml:trace>
  <inkml:trace contextRef="#ctx0" brushRef="#br1" timeOffset="36273.6928">12304 12850 2269 0,'0'0'56'0,"0"0"100"0,0 0 360 16,0 0-204-16,0 0 8 0,0 0-1 15,-24 25 2-15,24-25-64 0,0 50 111 16,0-50-267-16,0 24-6 0,0-24-94 16,0 25-11-16,0-1 33 0,0 2 29 15,0-2-36-15,0-24-11 0,0 25-10 0,0 0 4 16,24 0-4-16,1-25 16 16,0 0-25-16,-25 24 9 0,25-24-6 15,-1 25-54-15,-24-25-1 0,24 0-74 0,-24 0-78 16,25 0-112-16,-25 0-114 0,25-25-489 15,-25 25 470-15,0-24-45 0,0 24 34 16,0 0-20-16,0-25-235 0</inkml:trace>
  <inkml:trace contextRef="#ctx0" brushRef="#br1" timeOffset="36579.8235">12255 12974 1507 0,'0'-25'108'0,"0"25"271"16,0 0-95-16,0 0-24 0,0 0-23 15,0 0 14-15,0 0 150 0,0 0-211 16,0 0-28-16,0 0 1 0,0 0 10 15,0 0-59-15,25 0 28 0,-25 0-107 0,24 0-1 16,1 0-7-16,-25 0-87 0,25 25-59 16,-25-25-287-16,25 0 104 0,-25 0-50 15,0 0-59-15,24 0-70 0,-24-25-619 16,0 25 612-16,0-24 102 16,0 24 200-16</inkml:trace>
  <inkml:trace contextRef="#ctx0" brushRef="#br1" timeOffset="36751.7409">12230 12801 2421 0,'0'-26'115'0,"0"26"109"16,25 0 133-16,-25 0 160 16,25 0-28-16,-1 0 299 0,1 0-607 0,0 0-38 15,0 0-156-15,-1 0-129 0,25-24-887 16,-24 24 193-16,-25 0-175 0,25 0 107 15,-25 0 181-15</inkml:trace>
  <inkml:trace contextRef="#ctx0" brushRef="#br1" timeOffset="38411.8653">12477 11089 1327 0,'0'-25'115'0,"0"25"61"0,0 0 32 16,-25 0 102-16,25-25 268 0,0 25-234 15,0 0-28-15,0 0 17 0,0 0 24 16,0 0-22-16,0 25 155 0,0-25-253 16,0 0-13-16,0 25 133 0,0-25-42 15,25 25 269-15,0 24-227 16,-25 0-175-16,0-23-140 0,0 22-14 15,0-22-17-15,0 23-6 0,0 26 1 16,0-50 7-16,25-1-29 0,-25 1 22 16,0-25-4-16,0 25 0 0,0-25-2 15,0 25 36-15,0-25-34 0,0 0 28 16,0 0-49-16,0 0-13 0,0-25 30 0,24 25 25 16,-24-25-23-16,0 0-4 15,0 1-2-15,0-26-17 0,0 25-19 16,0-24-20-16,0-2-32 0,-24 27-11 15,24-75-87-15,-25 50 113 0,25 24 13 0,0-25 5 16,0 0-5-16,0 26-13 0,0-27-82 16,0 27 76-16,0-1 2 0,0 0 20 15,25 25 39-15,-1-24-55 0,-24-2 85 16,26 26-47-16,-26 0 60 0,25 0 38 0,-25 0-77 16,25 0-29-16,-25 26 21 15,25-26 33-15,-25 24 6 0,25-24 7 0,-25 50-35 16,24-50 13-16,-24 24-1 0,0 2 13 15,0-1 1-15,0-25-3 0,0 49 1 16,0-49-6-16,-24 25-9 0,24 0 10 16,-25-25-9-16,0 25 15 15,25 0-11-15,-25-25 1 0,0 25-13 0,25-25-30 16,0 24-65-16,-26-24-67 0,26 0 88 16,-24 0 49-16,24 0-31 0,0 0 10 15,0 0-4-15,0 0 3 0,24 0-16 16,-24-24-9-16,51 24 55 0,-51 0 12 15,50-25 39-15,-25 25-20 0,-1 0-4 16,-24 0 5-16,25 0 7 0,0 0 13 0,-1 25 49 16,1-25-22-16,-25 24 11 0,0 1-12 15,0-1 1-15,24 2 31 0,-24-2-31 16,0 0 11-16,-24-24 7 0,24 26 1 16,-25-1 22-16,-24 24 32 0,49-49-70 15,-25 25-25-15,1-25 5 0,-1 25 12 16,0-25-41-16,0 25 1 0,0-25-51 15,25 0-33-15,-26 0-64 0,26 0-97 16,-24 0-672-16,24 0 239 0,0-25-137 16,0 25-78-16,0 0 19 0</inkml:trace>
  <inkml:trace contextRef="#ctx0" brushRef="#br1" timeOffset="38713.4526">12949 11188 1954 0,'0'0'80'0,"0"0"79"16,0 0 87-16,0 24 416 15,0-24-267-15,0 26 26 0,0-26-6 0,0 24-43 16,0-24-101-16,0 50-25 0,0-50-200 16,0 25-32-16,0-25 36 0,0 24-63 15,0 1-120-15,0-25-87 0,24 0-145 16,-24 0-182-16,0 0-135 0,0 0-167 16,0 0-605-16,0-25 897 0,0 25 272 15</inkml:trace>
  <inkml:trace contextRef="#ctx0" brushRef="#br1" timeOffset="38876.6052">12998 10890 3218 0,'0'0'115'0,"-25"24"454"0,25 2-165 16,0-26-45-16,0 25-142 0,0-25-110 15,0 24-136-15,0-24-177 0,0 0-213 16,0 0-189-16,25 0-280 0,-25 0-38 15,25 0-519-15</inkml:trace>
  <inkml:trace contextRef="#ctx0" brushRef="#br1" timeOffset="39313.3722">13147 10767 2387 0,'0'0'123'0,"0"23"502"0,0-23-75 15,0 26 4-15,-25-26-86 0,25 24-14 16,0 1-116-16,0 24 207 0,0-23-324 16,25-1-38-16,-25-1-47 0,25 1-55 0,-25 50 72 15,0-50-102-15,25 24 31 16,-25-24-59-16,25-1 12 0,-25 2-41 16,0-2 4-16,24 0-7 0,-24 2 30 0,0-26-24 15,0 0-1-15,25 25-12 0,-25-25-27 16,0 0-28-16,0 0-54 0,0-25-74 15,0 25-68-15,0-50-296 0,25 50 337 16,-25-24 85-16,0-2 47 0,25 26 25 16,-25-24-2-16,25 24 25 0,-25 0 64 15,24 0 24-15,1 0 2 0,-25 0 65 16,25 0 4-16,-25 24-21 0,0-24-27 16,25 0-37-16,-25 0 106 0,0 26 5 15,0-2-31-15,0-24-52 0,0 24-25 16,0 2-3-16,0-26 7 0,-25 25-7 15,0-25-8-15,0 24-37 0,1-24 24 0,24 0 3 16,-50 25-14-16,25-25-43 0,0 0-74 16,1 0-78-16,-1 0-105 0,0 0-837 15,0-25-715-15,0 25 100 16,0-24 1259-16</inkml:trace>
  <inkml:trace contextRef="#ctx0" brushRef="#br1" timeOffset="40410.2025">9402 11337 670 0,'-25'0'146'0,"25"0"275"15,0 0 90-15,0-25-304 0,0 25-6 16,0 0 12-16,0 0 24 0,0 0 43 0,0 0 262 16,0 0-262-16,0 0-3 0,0 0 3 15,0 0-19-15,0 0 102 0,0 0-248 16,0 0 16-16,0 0 3 0,0 0 15 16,0 25 62-16,25-1 212 0,-25-24-151 15,0 25-59-15,0 0-13 0,0 0-50 16,0 24 43-16,25-24-120 0,-25 0-13 15,0 0-25-15,0 24-7 0,0-23-15 16,0-2 14-16,0 1-27 0,0 1 3 16,0-26-5-16,24 24 0 0,-24-24 2 15,0 24 2-15,25-24-19 0,-25 0-11 16,0 0-31-16,0 0-27 16,0 0-38-16,25-24-21 0,-25 0-161 0,25 24 139 15,-25-26 28-15,0 26 7 0,25 0 26 16,-1-25-27-16,-24 1 106 0,25 24 17 15,0 0 1-15,-25 0 61 0,0 0-37 16,25 0 42-16,-25 0-20 0,0 0 55 16,25 24 9-16,-25-24 26 0,0 25 103 15,0-25-117-15,0 26-14 0,0-2-6 16,0-24-2-16,0 24-15 0,0 1 27 16,0 1-70-16,0-26-16 0,0 24-15 15,0 1-16-15,0 0 4 0,0-25-2 0,0 0-5 16,0 24-115-16,0-24-113 0,0 0-171 15,0 0-524-15,0 0 298 0,0 0-56 16,0 0-135-16,0 0-189 0,25-24-504 16,-25-1 1073-16</inkml:trace>
  <inkml:trace contextRef="#ctx0" brushRef="#br1" timeOffset="40658.5563">9848 11710 2338 0,'0'0'242'0,"0"0"139"16,0 0 84-16,0 0 53 0,0 0-89 15,0 0 239-15,0 0-483 0,0 0-10 16,0 0-9-16,0 0-18 0,0 24 219 16,0 0-270-16,0 1-10 0,0-25-82 15,0 26 33-15,0-26-17 0,0 24-91 16,0 1-58-16,0-25-63 0,0 25-56 15,0-25-1870-15,0 0 1424 16,0 0-129-16,0 0 104 16,0 0 52-16</inkml:trace>
  <inkml:trace contextRef="#ctx0" brushRef="#br1" timeOffset="40792.6576">9824 11535 2288 0,'0'25'58'0,"0"-25"1"0,0 49-6 16,0-49-59-16,0 26-96 0,0-2-544 16,24-24 143-16,-24 0-15 0,0 0 149 15</inkml:trace>
  <inkml:trace contextRef="#ctx0" brushRef="#br1" timeOffset="41219.6035">9996 11858 1946 0,'0'0'278'16,"0"0"-19"-16,0 0 61 0,25 0-7 15,-25 0 36-15,0 0 274 0,0 0-393 16,0 0-83-16,25 25-48 0,-25-25-42 15,25 0-29-15,-25 0-12 0,0 0-23 16,25 0 2-16,-25 0-6 0,0 0-8 0,24 0 14 16,-24 0-146-16,25 0 78 0,-25 0-24 15,0 0 55-15,0-25-48 0,26 25-93 16,-26-25 98-16,0 25-17 0,0-24-8 16,-51 24-10-16,51-26 15 0,0 1-1 15,-49 25 267 1,24 0 146-16,25 0-111 0,-25 0-1 0,25 0-31 15,-25 25 20-15,25 25 135 16,-25-50-166-16,25 25-14 0,0 0 1 16,0-1 11-16,25 26 169 0,-25-26-193 0,25-24-27 15,0 26-43-15,0-2-26 0,-25-24-77 16,49 25-331-16,-24-25 54 0,-25 0-212 16,26 0-200-16,-26 0-183 0,25-25-1149 15,-25 25 1433-15</inkml:trace>
  <inkml:trace contextRef="#ctx0" brushRef="#br1" timeOffset="47626.7181">9774 10468 690 0,'0'0'69'0,"0"0"64"0,0 0 58 15,0-24 56-15,0 24 173 0,0 0-212 0,0 0-2 16,0 0-15-16,0 0 29 16,0 0 141-16,0 0-168 0,0 0 18 0,0 0 12 15,25 0 42-15,-25-26 8 16,0 26 221-16,0 0-326 0,0 0-46 16,0 0-30-16,0 0-2 0,0 0 121 15,25 0-90-15,-25 26 2 0,0-26 32 16,0 0-62-16,0 24 24 0,0 1 114 0,24 0-124 15,-24 0-4-15,25 0-33 0,-25-1-9 16,25 27-6-16,0-2-30 0,0-24 15 16,-2 0 13-16,2 23 18 0,0-22 15 0,25 48 44 15,-25-50-67-15,-1 2-10 0,1-1-11 16,1-1 8-16,-1 1-38 16,0 0-8-16,-25-25-4 0,25 25 7 0,-25-25-5 15,0 0-4-15,24 25 9 0,-24-25 11 16,0 0 22-16,0 0-13 0,0 0 13 15,0-25 9-15,0 25-16 0,0 0-11 16,0 0 0-16,0 0-11 0,0 0-7 16,0 0-3-16,25 0-3 0,-25 0 0 15,0 0 1-15,0 0 0 0,0 0-7 16,0 0 16-16,24 0-3 16,-24 0 38-16,25-25-52 0,-25 25 1 0,25 0 38 15,-25 0-25-15,24 0 9 0,-24-25-48 16,25 25-11-16,0 0 33 0,0-25 39 15,0 25-24-15,-25 0-1 0,24 0-4 16,1 0-9-16,-25 0 6 0,25 0 5 0,-25 0 3 16,0 0-5-16,0 0-2 0,0 0 3 15,0 0 16-15,-25 25-14 0,25 0-2 16,0-25 3-16,-25 25-12 0,-24 25 18 16,49-50-32-16,-25 49 29 0,0-24-8 15,0-1-11-15,-24 26 38 0,49-26-18 16,-25 2-4-16,25-26-7 0,-24 25 7 0,24-1-4 15,0-24 28-15,0 0-35 16,0 0-7-16,0 0-54 0,0 0 22 16,0 0-76-16,24 0 68 0,-24 0-6 0,50-24 5 15,-26 24-1-15,-24-25 17 0,50-1 2 16,-25 26 30-16,0 0 4 0,-25-24 2 16,24 24 2-16,1 0-2 0,-25 0 1 15,0 0 8-15,0 0 8 0,25 0-8 16,-25 0 2-16,0 0 1 0,0 0 37 15,0 0-31-15,0 0-3 0,0 0 16 16,0 0-25-16,0 0 24 0,0 0-8 16,0 0 6-16,0 0-2 0,0 0-5 0,0 0 24 15,0 0-14-15,0 0 8 16,0 0-2-16,0 0-17 0,0 24 49 0,25-24-34 16,-25 26 11-16,0-26-7 0,0 0-1 15,25 25 3-15,-25-25 47 0,25 24-55 16,-25-24-3-16,24 25 16 0,-24-25-3 15,25 25 59-15,-25 0-75 0,25-25 7 16,-25 25-25-16,0-25 25 0,25 24-10 16,0 1 11-16,-25 0-13 0,24-25 1 15,-24 25-4-15,25-25-1 0,-25 25 8 16,25-1-7-16,-25-24 6 0,25 26-1 16,-25-26-1-16,0 24-11 0,25 1 3 15,-25-25-10-15,25 26 6 0,-25-26-11 0,0 24 4 16,24 0 2-16,-24-24-10 15,25 25 7-15,-25-25 2 0,0 0-2 0,25 26 11 16,-25-26-11-16,25 24 0 0,-25-24 0 16,0 0 0-16,25 0 0 0,-25 25 0 15,0-25 0-15,24 0 0 0,-24 25 0 16,0-25 0-16,0 0 0 0,25 24 0 16,-25-24 0-16,0 0 0 0,0 0 0 15,0 26 0-15,0-26-2 0,0 0 2 16,0 0-3-16,0 0-9 0,0 0 12 0,25 0 3 15,-25 0 11-15,0 0-14 0,0 0 0 16,0 0 0-16,0 0 0 16,0 0 0-16,0 0 0 0,0 0 0 15,0 0 0-15,0 24 0 0,0-24 0 16,0 0 0-16,25 24 0 0,-25-24 0 16,0 0 0-16,0 0 0 0,0 0 0 15,0 0 0-15,0 0 0 0,0 0 0 16,0 26 0-16,0-26 0 0,0 0 0 15,0 0 0-15,0 0 0 0,0 0 0 16,0 0 0-16,25 24 0 0,-25-24 0 16,0 0 0-16,0 0 0 0,0 0 0 0,0 0 0 15,25 0 0-15,-25 0 0 0,0 0 0 16,0 0 0-16,0 0 0 0,0 0 0 16,0 0 0-16,0 0 0 0,0 0 0 15,0 0-51-15,0 0-196 0,0 0-268 16,0 0-2724-16,0-24 1804 15,0 24-627-15</inkml:trace>
  <inkml:trace contextRef="#ctx0" brushRef="#br1" timeOffset="49416.8512">11138 12031 881 0,'0'0'69'0,"0"0"94"0,0 0 75 16,0-24 312-16,0 24-340 16,-25 0-13-16,25 0-14 0,0 0 65 0,0 0-5 15,0 0 187-15,0 0-249 0,0 0 3 16,0 0-7-16,25 0 16 0,-25-26 102 16,25 26-208-16,-25 0-37 0,0 0-14 15,0-24 5-15,25 24 7 0,-1-24 33 16,-24 24-64-16,25-26-44 0,-25 26 23 0,25-24 0 15,-25 24-10-15,25-25 33 0,0 0-12 16,-25 25-19-16,24-24 24 16,-24-2-16-16,25 1 19 0,0 1-20 0,-25 24 23 15,25-24-5-15,-25 24 22 16,0 0-6-16,25-26 7 0,-25 1-41 0,0 25 11 16,25 0-22-16,-25-24 0 0,0 24-6 15,0-26 10-15,24 26 0 0,-24-24-4 16,0 24-6-16,0-25 17 0,25 25 4 15,-25-25 17-15,25 25-3 0,-25-25 4 16,25 25 6-16,-25-25 11 0,25 25 11 16,-25-24-42-16,24 24-9 0,-24 0 40 0,25-25-40 15,-25 25 36-15,0 0-70 0,25-25 28 16,-25 25-52-16,0 0 19 0,0 0 9 16,0-25-36-16,25 25 50 15,-25-25 9-15,0 25 55 0,0 0-53 0,0-24 16 16,25-1-35-16,-25 25 35 0,0 0 15 15,25-26-20-15,-25 26 10 0,24-24-34 16,-24 0 21-16,0 24-3 0,25 0 33 16,-25-26-16-16,0 26-12 0,25-24-48 15,-25 24 57-15,0-25-20 0,25 25 4 16,-25 0 33-16,0 0-27 0,0-24 11 16,0 24-13-16,25-25 6 0,-25 25 9 15,0 0 57-15,0 0-94 0,24-25 11 0,-24 25-15 16,0 0 32-16,0-25-5 15,25 25-27-15,-25-25-7 0,25 25 44 0,-25-25 59 16,0 25-59-16,0-25-1 0,0 25 1 16,25-24-38-16,-25 24 27 0,0 0-10 15,0-25 15-15,25 25-26 0,-25-26 42 16,0 26-16-16,25-24 8 0,-25 24-3 16,0 0-11-16,24-25 5 0,-24 0 7 15,25 25-11-15,-25-24 4 0,25 24-4 16,-25-26 17-16,0 26-7 0,25-23-89 0,0-2 72 15,-25 25 0-15,0-25 106 0,0 25-85 16,24-25-30-16,-24 25 36 0,0-25-32 16,0 25 68-16,25-24-76 0,-25 24-29 15,0-26 31-15,25 26 0 0,-25-25 25 16,25 1 0-16,-25 24-5 0,25-25 60 16,0 0-50-16,-25 0-4 0,24 25-21 15,-24-25 8-15,25 25 24 0,-25-24 11 16,25 24-10-16,-25 0-17 0,0-26 2 15,0 26 5-15,25 0 2 0,-25-24 37 16,0 24-29-16,0-25-13 0,0 25-5 16,24-25 6-16,-24 25 38 0,0-25-36 15,0 25-4-15,0 0 64 0,0 0-58 0,0 0 55 16,0 0-43-16,0 0 12 0,0 0-32 16,0-25-10-16,0 25-14 0,0 0 18 15,0 0 47-15,0 0-41 0,24 0-6 16,-24-24 0-16,0 24-30 0,25-25-62 15,-25 25 14-15,0 0-51 0,0 0-107 16,0 0-95-16,0 0-131 0,0 25-731 16,-25-25 452-16,25 24 48 0,-24-24 176 15</inkml:trace>
  <inkml:trace contextRef="#ctx0" brushRef="#br1" timeOffset="53017.8358">11982 10865 972 0,'0'0'73'0,"0"0"211"0,0 0-53 16,0 0-29-16,0 0-29 0,0 0-16 15,0 0-40-15,0 0 62 0,0 0-99 0,0-25-7 16,0 25 10-16,0 0 29 16,0 0 170-16,0 0-103 0,0-24 36 0,0 24 6 15,0 0 81-15,0 0-6 0,0 0 174 16,0 0-287-16,0 0-52 0,0 0-6 16,0 0 59-16,-25 0 106 0,0 0-164 15,25 0-27-15,-25 0-42 0,25 0 4 16,-25 0 13-16,25-26 62 0,-24 26-73 15,24-23-11-15,-25 23-3 0,25 0-2 16,-25 0 38-16,0 0-35 0,25 0 5 16,-25 0-8-16,1 23-2 0,-1-23-1 15,0 26 8-15,0-26-36 0,0 0-12 16,0 0 10-16,25 24-2 0,-49-24 21 16,49 0-16-16,-25 25 5 0,0-25-8 0,25 25 4 15,-25-25 4-15,1 24 14 0,-1-24-32 16,25 26 11-16,-25-1-37 0,25-25 20 15,-25 24-1-15,25 1 32 0,0 0-30 16,-25-25 2-16,25 25-1 0,0 0 0 16,0 0-11-16,0 0 19 0,0-1-4 15,0-24 22-15,0 25-15 0,0 25-7 16,0-26-11-16,0 0 15 0,0 2 0 16,0-1 4-16,0-1 4 0,25 1 9 15,0 0-13-15,-25 0-10 0,25 0-12 16,-25-1 13-16,25 1 16 0,-1 0-8 0,-24 0-13 15,25-25-14-15,0 25 14 16,0-25 0-16,0 24-3 0,-1 2 9 0,1-26-3 16,-25 0-2-16,25 24 1 0,25-24 2 15,-50 0 2-15,25 25-3 0,-1-25-4 16,1 0-1-16,-25 0-10 0,50 0-29 16,-25 0 10-16,-1 0-5 0,1 0-14 15,-25 0-11-15,50 0-82 0,-50 0 71 16,25 0 2-16,0-25 0 0,-1 25-37 0,-24-24 43 15,25-2-19-15,0 26 118 0,-25 0-50 16,25 0 3-16,-25-24-1 16,25-1-16-16,-1 25 30 0,-24 0 1 0,25-25-34 15,-25 25-10-15,25-25-32 0,-25 25-120 16,25-25 97-16,-25 25 31 16,0-24 18-16,0 24-51 0,25-50 33 0,-25 50 58 15,0-25 101-15,0 25-75 0,0-25-20 16,0 1 24-16,25-1-3 0,-25-1 57 15,0 26-24-15,0-24-7 0,0 24-5 16,0-24 37-16,0-2-63 0,0 2-6 16,0 24 14-16,0-25-63 0,0 25 43 15,-25-49 4-15,25 49-4 0,0-25-4 0,-25 0 5 16,25 25 0-16,-25-25 5 0,25 0 0 16,-25 25-3-16,25-25 14 15,0 25-24-15,-25-24-22 0,25-1 8 0,-24-1 20 16,24 26 32-16,-25-24-30 0,25 24 65 15,-25-25-79-15,25 0-40 0,-25 1-2 16,0 24 63-16,25-26 15 0,-24 26 72 16,-1-23 8-16,0-2-34 0,25 0 0 15,-25 25-8-15,25 0-5 0,-25 0 8 16,0 0-36-16,25 0-6 0,0 0-1 0,-24 0 2 16,24 0-7-16,0 0-1 15,0 0-11-15,0 0 7 0,0 0-14 0,-25 25-32 16,25-25-310-16,0 0 11 15,0 25-213-15,0-25-225 0,0 0-229 0,0 0-1204 16</inkml:trace>
  <inkml:trace contextRef="#ctx0" brushRef="#br1" timeOffset="54042.3614">11609 11386 1100 0,'0'0'77'15,"0"0"62"-15,0 0 64 0,0 0 39 16,0 0 137-16,0 0-238 0,0 0-25 16,0 0-29-16,0 0-8 0,0 0-23 15,0 0 45-15,0 0-44 0,0 0 27 16,0 0 43-16,-24 25 47 0,24-25 75 0,0 25 348 16,0-25-330-16,0 0 11 15,0 0-64-15,0 25-41 0,0-25-14 0,0 24 7 16,0-24-124-16,0 0-10 0,0 25 21 15,0-25-21-15,0 25 124 16,0-25-137-16,0 0 6 0,0 0-3 0,0 0-13 16,0 0 156-16,0 0-90 0,0 0-14 15,0 0-20-15,0 0-23 0,0 0-13 16,0 0-9-16,0-25-4 0,24 0-3 16,-24 25-13-16,0-24-30 0,25-1-75 15,-25 0 51-15,0 0 37 0,0 0 12 16,0 25 4-16,0-24 56 0,0-27-43 15,0 51 1-15,0-24-14 0,0 24 32 16,0 0 0-16,0-24 84 0,0 24-74 16,0 0-5-16,0 0-32 0,0 0 38 0,0 0-4 15,0 0 10-15,0 0-25 0,0 0 14 16,0 0-12-16,0 0 9 0,0 0 37 16,0 0-19-16,0 24 16 0,25-24-20 15,-25 24 14-15,25-24 2 0,-25 26 26 16,25-1-29-16,0-25-18 0,-25 24-43 15,24-24 62-15,1 25 33 0,-25-25 28 16,25 25-92-16,-25-25 0 0,0 0-6 16,25 0-28-16,-25 25 81 0,0-25-31 15,0 0-1-15,0 0-10 0,0 0 6 0,0 0 20 16,0 0-16-16,0 0 4 0,-25 0 3 16,25 0 4-16,0 25-9 0,-25-25 5 15,0 0-66-15,1 24 40 0,24-24-3 16,-25 0 0-16,0 25 40 0,25-25-54 15,-25 0-76-15,25 0-87 0,0 0-130 16,-25 0-114-16,25 25-987 0,0-25 356 16,0 0-131-16,0 0 226 0,0 0 265 15</inkml:trace>
  <inkml:trace contextRef="#ctx0" brushRef="#br1" timeOffset="56661.4869">12379 10294 719 0,'0'0'54'0,"0"0"58"15,0 0 249-15,0 0 189 16,0 0-491-16,0 0 70 16,0 0-94-16,0 0 19 0,0 0-28 15,0 0 3-15,0 0 10 0,0 0 57 16,0 0-34-16,0 0 41 0,0 0 14 16,0 0 28-16,0 0 162 0,0 0-197 15,0 0 0-15,0 0-43 0,0 0 46 16,0 0-14-16,24 0 28 0,-24 0-89 15,0 0 16-15,0 0 51 0,0 0-29 0,0 0-9 16,24 0-2-16,-24 0-8 16,0 0 18-16,0 0-3 0,25 0 12 0,-25 25-5 15,50-25 23 1,-25 0-66-16,-25 0-15 0,24 0-39 16,-24 0 18-16,26 0 4 0,24 0 43 15,-25 0-51-15,-25 0 14 0,25 0-19 16,-1 0-18-16,26 0 53 0,-26 0-29 15,1 0 3-15,-1 0 11 0,1 0 23 0,0 0 18 16,50 0-56-16,-51 0-47 0,26 0 49 16,-25 0-11-16,24 0 13 0,26 0-45 15,-50 0 46-15,24 0 9 0,1 0-16 16,-25-25 12-16,24 25-7 16,26 0 2-16,-25 0 0 0,-26 0 9 0,26 0-15 15,0 0 17-15,-1 0-13 0,26-24-22 16,-26 24 19-16,1 0-31 0,0 0 37 15,-1-25 23-15,51 1 28 0,-51 24-47 16,1 0-41-16,-1 0 31 0,1 0 2 16,0 0-12-16,24 0-4 0,-24 0 13 15,-25 0 25-15,-1-26 64 0,26 26-93 16,-25 0 10-16,74 0-17 0,-74 0 73 0,25 0-57 16,-26 0-10-16,26 0 22 0,48-24-38 15,-48 24 32-15,1 0-21 0,-27-24 11 16,51 24-5-16,-50 0 10 0,73-26-23 15,-48 26 29-15,-1 0-12 0,1 0 24 16,-25-25-20-16,24 25 6 0,1 0 2 16,1 0 5-16,-28 0-21 0,2-24-1 15,0 24 11-15,49 0 19 0,-49 0-4 16,25-25-18-16,-25 25-24 0,24 0 10 16,-24 0 8-16,50-25 1 0,-26 25 17 15,-24 0 2-15,0 0-32 0,25 0 15 16,-26-25 6-16,26 25 15 15,-25 0-16-15,0 0 4 0,-1 0-54 0,1 0 53 16,25 0 4-16,-25 0 49 0,0-25-46 0,-1 25-15 16,1 0 5-16,0 0-15 0,25-24 24 15,-26 24-20-15,1 0 15 0,0 0-4 16,-25 0 5-16,25 0 17 0,-25 0 6 16,25 0-17-16,-25 0-5 0,0 0-6 15,0 0 6-15,0 0-8 0,0 0 3 16,0 0-11-16,0 0-9 0,0 0 15 15,0 0-24-15,0 0-205 0,0 0-72 16,25 0-165-16,-25 0-1546 16,0 0 1334-16,0 0 181 0</inkml:trace>
  <inkml:trace contextRef="#ctx0" brushRef="#br1" timeOffset="58904.8022">15702 10072 912 0,'0'-25'72'16,"0"25"17"-16,0 0 286 0,0 0-211 16,0 0 35-16,0 0-64 0,0 0 30 15,0 0-4-15,0 0 108 0,0 0-173 16,0 0-23-16,0 0-27 0,-25 0 15 15,25 0 30-15,0 0 309 0,0 0-136 0,0 25 21 16,0-25-29-16,0 0 2 16,0 0 153-16,0 24-237 0,0-24-22 0,25 25 17 15,-25-25 31-15,0 26-4 0,0-2 232 16,0 26-238-16,0-26-5 0,25 1-19 16,-25-1-28-16,0 76 90 0,0-50-159 15,25-1 0-15,-25 1-34 0,0 24 26 16,0-24 31-16,0 73 71 0,25-73-95 15,-25 0-15-15,0 25 15 0,0-26 8 0,0 76 100 16,0-76-109-16,0 1-8 16,0-2-29-16,0 3 15 0,0-27-15 0,0 26-8 15,0-25-22-15,25 0 0 0,-25-1 0 16,0-24 0-16,24 25 0 0,-24-25 0 16,0 0 0-16,0 25 0 0,0-25 0 15,0 0 0-15,0 0 0 16,0 0 0-16,0 0 0 0,0 0 0 15,0 0 0-15,0 0 0 0,0 0 0 0,0 0 0 16,0 0 0-16,0 0 0 0,0 0 0 16,0 0 0-16,0 0 0 0,0 0 0 15,0 0 0-15,0 0 0 0,0 0 0 16,0 0 0-16,0 0 0 16,0 0 0-16,25 25 0 0,0-25 0 0,0 0 0 15,0 0 0-15,-1 25 0 0,1-25 0 16,25 0 0-16,-25 0 0 0,24 24 0 15,1-24 0-15,0 0 0 0,-26 26 0 16,26-26 0-16,-25 0 0 0,0 24 0 16,-25-24 0-16,25 0 0 0,-25 25 0 15,0-25 0-15,0 0 0 0,-75 26 0 16,50-26 0-16,0 24 0 0,-24-24 0 16,-1 0 0-16,-24 24 0 0,-1 1 0 15,26-25 0-15,-1 26 0 0,0-26 0 16,1 24 0-16,-26 1 0 0,50-25 0 15,25 25 0-15,-24-25 0 0,24 24 0 16,24 26 0-16,1-50 0 0,25 24-5 16,-25-24-64-16,0 0-45 0,24 0-59 15,-24 0-29-15,25 0 51 0,-1 0-21 16,1 0 147-16,-25 0 15 0,-25 0 13 16,25 0 6-16,-1 0-27 0,-24 0 18 15,0 0-8-15,0 0 32 0,0 0-8 16,0 0 27-16,0 0 69 0,-24 0-54 0,24 0-44 15,0 0 34-15,-25 26 5 0,25-2 133 16,0-24-114-16,0 0 0 0,0 0 26 16,0 25-72-16,0-1 14 0,0 26-20 15,0-25-12-15,0 0-4 0,0 0 2 16,0 0-11-16,0 74 3 16,0-74-2-16,0 25 7 0,0-1-8 0,0 1 13 15,0-1 3-15,25 26 18 0,-25-26-29 16,0 1 0-16,24-1 0 0,-24 1 0 15,25 50 0-15,-25-51 0 0,25-25 0 16,-25 26 0-16,0 0 0 0,0-25 0 16,25 49 0-16,-25-24 0 0,0 0 0 0,0-26 0 15,0 27 0-15,0 23 0 16,0-50 0-16,0 26 0 0,0-26 0 0,25 1 0 16,-25 1 0-16,0 22 0 0,0-23 0 15,0 0 0-15,0-25 0 0,0 25 0 16,0 0-39-16,0-25 19 0,0 0 2 15,0 0 57-15,0 24-62 0,0-24 6 16,0 0-17-16,0 26 38 0,0-26 9 16,0 0-34-16,0 0 35 0,0 25-15 15,0-25 43-15,0 0-45 0,0 24 6 16,0-24-5-16,0 0-21 0,0 0 23 0,0 24 0 16,0-24 1-16,0 0-6 15,0 0 3-15,0 0 6 0,0 0-2 0,0 0-7 16,0 0 1-16,0 0-3 15,0 0 9-15,0 0-4 0,0 0 5 16,0 0-2-16,0 0 2 0,0 0-29 0,0 0 50 16,0 26-22-16,0-26 19 0,0 0-45 15,0 0 24-15,0 24 10 0,0-24-6 16,0 0 0-16,0 0-3 0,0 0-4 16,0 0 2-16,0 0 0 0,0 0-8 15,0 0-22-15,0 0-36 0,0 0-44 16,0 0-249-16,0 0 94 0,0 0-141 0,0-24-94 15,0 24-158-15,0 0-253 0,0-26-1263 16,0 26 1097-16,0 0 296 0,0-24 280 16</inkml:trace>
  <inkml:trace contextRef="#ctx0" brushRef="#br1" timeOffset="59641.547">16645 11485 1240 0,'0'-24'263'0,"-24"24"-74"16,24 0 47-16,0 0-52 15,0 0 15-15,0 0 1 0,0 0 289 0,0 24-178 16,0-24 25-16,0 50-4 0,0-50-10 16,24 74 232-16,1-24-304 0,-25-25-60 15,25 49-24-15,-25-23 6 0,25-2-34 16,0 74 123-16,-25-48-180 0,0-26-36 16,24 1-30-16,-24 0-15 0,25 24-10 15,-25-48-6-15,25-2-73 0,-25-24-105 16,0 25-81-16,0-25-155 0,0 25-851 15,0-25 455-15,0 0-45 0,0 0 138 0,0-50 55 16</inkml:trace>
  <inkml:trace contextRef="#ctx0" brushRef="#br1" timeOffset="60141.8193">16621 11684 1817 0,'0'-25'106'0,"-25"25"87"15,25 0 90-15,0 0 111 0,0-24 371 16,0 24-407-16,0 0-72 16,0 0-72-16,0 0-6 0,0-26-70 0,0 26 41 15,0-24-161-15,0 24-1 0,25 0-17 16,-25-25-34-16,0 25 33 0,24-25-11 16,1 0-23-16,0 25-5 0,0-25-16 0,0 25-3 15,24 0 44-15,-24-24 41 16,0 24-68-16,0 0 30 0,-25 0-3 0,25 0-24 15,-1 24 110-15,1 1-66 0,-25 0-1 16,0 0-26-16,0 0 38 0,0-1 33 16,0 26 59-16,0-25-51 0,0 1-40 15,-25-2 0-15,25 0-12 0,-24 27 6 16,-1-27-18-16,0 1 20 0,0 0-13 16,0-1-5-16,0 2 12 0,1-2 0 15,24 0-13-15,0-24 0 0,0 26-63 16,0-26 33-16,0 24 5 0,0-24-83 15,0 0 61-15,24 0 15 0,-24 0 2 0,25 0 49 16,0 0-48-16,0 0 21 16,-25 0 15-16,25 0 17 0,0 0-4 0,-1 25 61 15,1-25 47-15,0 0-33 0,0 24 21 16,-25 1-17-16,25 0 0 0,-1 25 41 16,1-25-73-16,-25 0-24 0,0-1-11 15,25 1-28-15,-25 1 1 0,25-2-104 16,-25 1-30-16,0-25-169 0,0 0-191 15,25 25-196-15,-25-25-1132 0,0 0 993 0,25 0 230 16</inkml:trace>
  <inkml:trace contextRef="#ctx0" brushRef="#br1" timeOffset="60411.6923">17241 12007 2356 0,'0'0'72'0,"0"-26"393"16,0 26-64-16,0 0 29 0,25 0-28 15,-25 0-28-15,25 0-102 0,-2 26 66 16,2-26-230-16,0 24-25 0,-25-24-34 0,26 25-14 16,24-1-21-16,-26 1-15 0,1-25-5 15,0 25 9-15,0 0 1 0,0 0-29 16,-1 0-151-16,-24-25 24 0,0 25-58 15,25-25-79-15,-25 0-188 0,0 24-654 16,0-24 485-16,0 0-5 0,0 0 9 16,0 0 99-16</inkml:trace>
  <inkml:trace contextRef="#ctx0" brushRef="#br1" timeOffset="60634.3202">17539 11981 2176 0,'-25'0'138'0,"25"26"102"0,-25-26 113 16,25 24 35-16,-25 1 37 0,1 24 273 15,24-24-538-15,-25 0-104 0,25 25-117 16,-25-25-205-16,25-1-144 0,0 1-979 0,0 1 510 15,0-26 136-15,0 24 214 0</inkml:trace>
  <inkml:trace contextRef="#ctx0" brushRef="#br1" timeOffset="62783.8305">16496 9948 609 0,'0'0'57'0,"0"0"216"0,0 0-65 15,0 0-5-15,0 0-14 0,0 0 7 16,0 0-25-16,0 0 84 0,0 0-177 16,0 0 5-16,0 0 10 0,0 0 1 15,0 0 72-15,-24 0-100 0,24 0 6 16,0 0 192-16,0 0-198 0,0 0-5 15,0 0 13-15,0 0 14 0,0 0 143 16,0 0-92-16,0 0-15 0,24 0 5 16,-24 0 27-16,0 0 62 0,0 0-123 15,0 0-31-15,0 0 19 0,25 0 153 16,-25 0-198-16,0 0-18 16,25 0-20-16,-25 0 0 0,25 0-9 15,-25 0 20-15,25 0-17 0,0 0 6 16,-25 24 5-16,49-24-22 0,-24 0 17 15,0 0-11-15,0 0-4 0,-1 0 9 16,26 0-22-16,-25 0 38 0,25 0-9 16,-26 0 8-16,1 0-15 0,0 0 5 15,49 0 74-15,-49 0-84 0,25 0 22 16,-25 0-31-16,24-24-69 0,124 24-67 16,-122-26 104-16,98 26-118 0,-75-24 153 15,-1 24-50-15,2 0 36 0,-1 0 7 16,27 0-13-16,47-25 45 0,-74 25-4 15,0 0 9-15,1 0 3 0,-1 0 8 16,-24-26 10-16,74 26 27 0,-49 0-20 16,-26 0-6-16,1-24 10 0,-1 24 44 15,26 0 94-15,-25 0-71 0,-26-24-20 16,26 24 12-16,-25 0-11 0,0 0-12 0,-1-25 12 16,-24 25-63-16,25 0-80 0,-25 0 55 15,0 0 5-15,0 0 117 0,0 0-162 31,0 0-53-31,0 0-23 0,0 0-92 0,0 0-226 16,0 0-180-16,-25 0-1114 16,25 0 794-16,0 0 236 0</inkml:trace>
  <inkml:trace contextRef="#ctx0" brushRef="#br1" timeOffset="64957.7885">19201 9799 1012 0,'0'0'77'0,"-25"0"49"16,25 0 38-16,0 0-2 0,0 0 58 15,0 0-158-15,0 0-10 0,0 0-3 16,0 0 12-16,0 0 0 0,0 0 78 16,0 0-63-16,0 0 8 0,0 0 25 0,0 0 15 15,0 0 166-15,0 0-35 16,-25 0 47-16,25 0 45 15,0 0-257 1,0 0-27-16,0 0 7 0,0 0-10 16,-25 0 61-16,25 0-36 0,0 0-31 15,0 0 18-15,0 0-36 0,0 0 153 16,0 0-91-16,0 0 29 0,0 0-27 16,0 0-11-16,0 0-6 0,0 0 20 0,0 0-69 15,0-25-16-15,0 25 3 16,0 0 20-16,0 0 17 0,0 0-42 0,0 0 34 15,0 0-43-15,0 0 9 0,0 0-2 16,0 0 101-16,0 25 34 0,0-25-8 16,0 0-13-16,0 0-6 0,0 0-63 15,0 24 161-15,0-24-125 0,0 0 28 16,0 24-10-16,0-24-23 0,25 26 61 16,-25-26-86-16,25 25-24 0,0-25-8 15,-25 24-10-15,49 2-35 0,-24-2 15 16,0 1 7-16,24 0-11 0,-24 0 13 15,0 0-4-15,50 50 3 0,-51-51-1 16,26 0-6-16,-25 26 11 0,0-25-14 16,49 49 52-16,-49-49-28 0,0 0 45 0,-2-1-51 15,2 2 2-15,-25-2-17 0,51 1-22 16,-51 0 19-16,0-25 5 0,25 0-2 16,-25 25-9-16,0-25 32 0,0 0-24 15,0 0 2-15,0 0-5 0,0 0-22 16,0 0 8-16,0-25 16 0,0 25-1 15,0-25 11-15,0 25-8 0,0 0-3 16,0 0 13-16,0 0-18 0,0 0 10 16,0 0 1-16,0 0-13 0,0 0 10 15,0 0-22-15,0 0 17 0,0 0 10 16,0 0-6-16,0 0 43 0,0 0-43 0,0 0 2 16,0 0-11-16,0 0 19 0,0 0 2 15,0 0 39-15,25 0-57 16,-1 0-50-16,1-25 34 0,0 25 4 15,-25-24-15-15,25 24-24 0,0 0 8 16,24-26-59-16,-24 2 75 0,-1 24 2 16,1-25 4-16,-25 25 7 0,25-25-11 15,-1 25 27-15,1 0-4 0,-25 0 39 16,0 0-36-16,0 0 0 0,0 0-19 0,-25 0 35 16,1 25-22-1,-1 0 14-15,0-1 5 16,1 2-5-16,-26 23 13 0,26-24-18 15,-1 0 6-15,0 24 0 0,0-24 4 0,0 1-2 16,-24 48 7-16,24-49-10 0,25 0-4 16,0-25-29-16,0 23 25 0,0 3-11 15,25-26-4-15,-25 0-75 0,49 0-59 16,-24 0-84-16,0-26-66 0,25 3-367 16,-26-2 412-16,1 25 47 0,0-25 57 15,24 0 19-15,0 0-53 0,-24 1 162 0,0 24 17 16,0-26 18-16,-25 26-3 0,25 0-23 15,-25 0 16-15,0 0 4 0,24 0 50 16,-24 0 9-16,0 0 11 16,0 26 4-16,0-26-5 0,0 24-47 0,0-24 2 15,-24 0 42-15,24 0-35 0,-25 25 14 16,25-25-50-16,0 0 45 0,-25 25 70 16,25-25-96-16,-25 0 22 0,25 0-45 15,0 25 40-15,0-25 4 0,0 0-4 16,-25 0 13-16,25 0 43 0,0 0-27 15,0 25-49-15,-24-25-12 0,24 0 6 16,0 0-10-16,0 0 7 0,0 0-6 16,0 0-12-16,0 0 20 0,0 23-10 15,0-23 14-15,0 0-19 0,0 0-14 0,0 0 16 16,0 0 4-16,0 0 7 0,0 0 28 16,0 0-48-16,0 0 18 0,0 0-32 15,0 0 78-15,-25 0-29 0,25 0-11 16,0 0-64-16,0 0 43 0,0 0 19 15,0 0 24-15,0 0-28 0,0 0 1 16,0 0-6-16,0 0-18 0,0 0 20 16,0 0-45-16,0 0-18 0,0 0-55 15,0 0-28-15,0 0-44 0,0 0-399 16,0 0 81-16,0 0-160 0,0 0-210 16,0 0-20-16,0 0 76 0</inkml:trace>
  <inkml:trace contextRef="#ctx0" brushRef="#br1" timeOffset="65696.8364">20093 10840 242 0,'0'0'57'0,"0"0"113"0,0 0-38 15,0 0-32-15,0-24 47 0,0 24 47 16,0 0 16-16,0 0 255 0,0 0-272 15,0 0-27-15,0 0-69 0,0 0 9 0,0-26 35 16,0 26 181-16,0 0-151 16,0 0-9-16,0 0 7 0,0 0 61 15,0 0 160-15,0-23-211 0,0 23-48 0,0 0 18 16,0 0-6-16,0 0-13 0,0 0 48 16,0 0-110-16,0 0 1 0,0 0 6 15,0 0 22-15,0 0 7 16,25 23 82-16,-25-23-70 0,25 0 11 0,-25 0 23 15,24 0-50-15,1 26 136 0,-25-2-139 16,25 1 27-16,0-25-38 0,0 25 30 16,-25-1 6-16,75 51 141 0,-50-50-155 15,0 0-49-15,23 25-2 0,-23-25-14 16,50 49 0-16,-51-50-41 0,1 2-2 16,0 22 16-16,0-22-21 0,25 23-1 0,-50-49 2 15,24 25 0-15,-24-25-9 0,25 25 13 16,-25-25 0-16,0 25 11 0,0-25-18 15,0 0-1-15,0 0 3 0,0 0-11 16,0 0-12-16,0 0 15 0,0 0 5 16,0 0 1-16,0 0-37 0,0-25-44 15,0 25-393-15,0 0 28 0,0 0-183 16,0 0-292-16,0 0-305 0,0 0-59 16</inkml:trace>
  <inkml:trace contextRef="#ctx0" brushRef="#br1" timeOffset="67091.7815">20713 11461 1191 0,'0'0'110'0,"0"0"316"0,0 0-123 0,0 0-85 16,0 0 388-16,0 0-357 15,0 0 33-15,0 0 52 0,0 0 27 16,0 0 229-16,0 0-384 0,0 0-45 16,0-25-7-16,0 25 0 0,0 0 122 15,25 0-119-15,-25 0-71 0,0-25 72 16,0 25 2-16,0 0-43 0,25-25 124 15,-25 0-192-15,25 25-14 0,0-24-12 16,-25-1-2-16,49-25-48 0,-24 0 37 16,0 26-4-16,0-1-1 0,0-24 72 15,-1-1-81-15,51-25-7 0,-50 26-7 0,-1-1 5 16,1 0 10-16,0 0 2 0,50-73-15 16,-51 48-4-1,1 26-89-15,-25 24 62 0,25-49-28 16,0 48 17-16,-25 2-28 0,25-26 31 15,-25 25 20-15,49-49-63 0,-49 50 14 16,25-2-6-16,-25 2 21 0,25 0 12 16,49-76 11-1,-49 75 63-15,-25 0-18 0,25 0 4 16,-25 1-12-16,25-2 5 0,-25 2 4 16,0 24 0-16,25-25 1 0,-25-1 7 15,24 2 1-15,-24 24-7 0,0-24-5 0,25 24-8 16,-25-25 15-16,0 0 4 0,0 25 14 15,0-25-8-15,25 25-20 0,-25 0 20 16,0-25 27-16,0 25 22 0,0 0-52 16,0 0 0-16,0-24-3 0,0 24-42 15,0 0 36-15,0 0 3 0,0 0 19 16,25 0-3-16,-25 0-6 0,0-25-14 16,0 25 10-16,0 0 1 0,25-26 4 15,-25 26 14-15,0 0 0 0,25 0 62 0,-25-24-115 16,0 24 64-16,0 0-1 15,0 0-2-15,24 0 99 0,-24 0-107 0,0 0-21 16,0 0-5-16,0 0-4 16,0 0-9-16,0 0 27 0,0 0-16 15,0 0-7-15,0 0-2 0,0 0-54 0,-24 0-300 16,24 0 31-16,0 0-138 0,0 0-246 16,0 0-267-16,0 0-204 0,-25 0-648 15</inkml:trace>
  <inkml:trace contextRef="#ctx0" brushRef="#br1" timeOffset="67939.8137">21309 10096 1225 0,'-25'0'100'16,"25"0"266"-16,0 0-144 0,0-24-49 16,0 24-21-16,-25 0 5 0,25 0 186 15,-24 0-174-15,24 0 6 0,-50 24 393 16,50-24-377-16,-25 0 2 0,25 0-6 15,-25 0 15-15,0 25 99 0,1 1-187 16,-1-26-99-16,25 0 61 0,-25 24 2 16,-25 0 106-16,50 2-99 0,-24-2-2 15,-1 1 15-15,25-1 34 0,-25 1-22 16,25 25 115-16,-25-25-113 0,25-1-10 16,0 26-19-16,0-25 8 0,25 50-23 15,-25-51-65-15,50 1-15 0,-26 25 8 16,1-25 4-16,0 0-1 0,49 25-27 15,-49-27 0-15,0-23-43 0,0 26-28 0,25-2-33 16,-1-24-192-16,1 25 160 16,-25-25 2-16,24 0 13 0,-24 0-108 0,25-25-95 15,-1-25-430-15,1 50 487 0,-25-23 136 16,0-2 69-16,-1 0 8 0,26-49 73 16,-25 48 11-16,0 1 12 0,-25 1-16 15,25-26-22-15,-25 25 42 0,24-24 76 16,-24 23-33-16,0 2 7 0,0-1 18 15,0 0-8-15,0 0 13 0,0-24 136 16,-24 24-108-16,24 1 10 0,-25-2-15 16,25 2 6-16,-25 0 100 0,0-2-142 15,0 1-12-15,0 1-41 0,1-1-23 16,-1 0 15-16,-25 0 62 0,25 25-23 0,1-25 11 16,-1 25-22-16,0 0-22 0,-25-24 38 15,1 24 52-15,24 0-23 0,0 0-48 16,0 0 15-16,0 0 2 0,-24 0 107 15,24 0-88-15,0 24-35 0,0-24-18 16,25 25-3-16,-25 0-13 0,1 25-30 16,-1-1-87-16,0-23-99 0,25-2-232 15,-25 0-283-15,25 51-1368 0,0-51 1066 16,0 1 334-16</inkml:trace>
  <inkml:trace contextRef="#ctx0" brushRef="#br1" timeOffset="68886.011">21160 10617 844 0,'0'0'43'16,"0"0"166"-16,0 0-32 0,0 0 14 15,0 0 7-15,0 0 4 0,0 0-26 16,0 0 190-16,0 0-162 0,0 0 54 15,0 0-7-15,0 26 31 0,0-26 231 16,0 0-312-16,0 0-32 0,0 24-26 16,0-24-7-16,0 25-8 0,0-25 79 15,0 0-139-15,0 0 19 0,0 0-31 16,0 0 3-16,0 0-5 0,0 25-17 0,0-25-25 16,0 0 12-16,0 0-4 0,0 0 56 15,25 25-15-15,-25-25-36 0,0 0 3 16,0 0 7-16,0 0 2 15,0 0 21-15,0 0 68 0,0 0-61 0,0 0 3 16,0 0-19-16,0 0-12 0,0-25 3 16,0 25-40-16,0 0 9 0,0 0-18 15,0 0 7-15,0-25 3 0,0 0-23 16,0 1 33-16,0-2-89 0,0 26 47 16,0-25 5-16,-25 1-53 0,25-1 75 15,0 0 4-15,0 25 105 0,0 0-127 0,0-25 22 16,0 25-18-16,0 0 24 0,0 0-2 15,0 0-8-15,0 0-6 0,0 0 12 16,0 0 10-16,0 0-7 16,25 25-3-16,-25-25-8 0,25 0 3 0,0 25-12 15,-1-25 9-15,1 0-3 0,-25 25-1 16,25-1 38-16,25 1-43 0,-26-25 27 16,-24 26-16-16,25-26 12 0,-25 24 0 15,25-24 5-15,-25 0-21 0,0 0 6 0,25 25-11 16,-25-25 11-16,0 0 6 15,0 0-20-15,0 0 25 0,0 0-6 16,0 0-1-16,0 0 5 0,0 0-7 16,-25 0-6-16,25 0 7 0,-25 0 6 15,25 0-1-15,0 25 13 0,-25-25-32 0,1 0 50 16,-1 25-10-16,25-25 67 0,-25 25-67 16,25-25-31-16,-50 23 9 0,50-23-62 15,0 0-49-15,-24 26-162 0,24-26-91 16,0 0-893-16,0 0 344 0,0 0-192 15,24 0 196-15,-24-26 208 0</inkml:trace>
  <inkml:trace contextRef="#ctx0" brushRef="#br1" timeOffset="69937.7091">18828 10568 1691 0,'0'0'123'15,"0"0"74"-15,0 0 94 0,0-25 115 0,0 25-14 16,0 0 414-16,0 0-460 16,0 0-67-16,0 0-63 0,0 0-6 0,0 0-66 15,0 0 191-15,0 0-92 0,0 0 34 16,0 25 8-16,0-25-25 0,0 75 184 15,0-51-237-15,0 1-37 0,25 0 9 16,-25 25 7-16,0-27-31 0,0 52 82 16,0-26-181-16,25-23-22 0,-25 23-29 15,0-24 12-15,0 25-17 0,25-25 0 16,-25-25 0-16,0 25 0 0,0-25 0 0,0 0 0 16,25 0-51-16,-25 0-19 15,0 0-39-15,24 0-18 0,-24 0-22 16,0-25-159-16,25 0-21 15,-25 0-30-15,0 0 211 0,25 25 10 0,-25-25 45 16,0 1 53-16,25 24-10 16,-25 0 40-16,25-25 26 0,-25 25-13 0,0 0 0 15,0 0 4-15,24 0 36 0,-24 25 15 16,0-25 16-16,0 24 9 0,0-24 14 16,0 50 72-16,0-50-96 0,25 25-1 15,-25 0-7-15,0-25 7 0,0 25-10 16,0 0 15-16,0-25-55 0,0 0-24 0,0 24 7 15,0-24 2-15,0 25-61 0,0-1-30 16,0-24-79-16,0 0-76 0,0 0-178 16,0 0-60-16,0 0-896 0,0 0 569 15,0 0-204-15,25 0 98 0,-25 0 102 16</inkml:trace>
  <inkml:trace contextRef="#ctx0" brushRef="#br1" timeOffset="70169.9047">19250 11089 2024 0,'0'0'88'0,"0"0"313"16,0 0-59-16,0 25 22 0,0-25 43 0,0 25 9 16,0-1-40-16,0 1 117 0,0-1-332 15,0-24-63-15,0 26-28 0,0-2-28 16,25 0-19-16,-25-24-21 0,0 0-21 15,0 26-30-15,0-26-70 0,0 0-94 16,0 0-653-16,0 0 288 0,0-26-86 16,0 26-15-16,0-24-20 0,0 24 68 15</inkml:trace>
  <inkml:trace contextRef="#ctx0" brushRef="#br1" timeOffset="70297.835">19201 10914 2310 0,'0'0'68'15,"0"26"76"-15,0-26 68 0,0 25 254 16,24-1-339-16,-24-24-21 0,0 25-163 16,25-25-123-16,-25 25-643 0,0-25 193 0,0 0-42 15,25 25 134-15</inkml:trace>
  <inkml:trace contextRef="#ctx0" brushRef="#br1" timeOffset="70691.724">19349 11163 2183 0,'0'0'127'0,"0"0"-25"16,0 0 31-16,25 0-23 0,-25 0-24 15,0 0 13-15,25 0-97 0,-25 0-4 16,25-24-8-16,-25 24-8 0,25 0-11 15,-25 0-54-15,0 0 49 0,25 0 2 16,-25 0 4-16,0 0 7 0,0 0-4 16,0-25 20-16,0 25 1 0,0 0-2 15,0 0 3-15,0 0 5 0,-25-25-14 16,25 25 16-16,0 0 3 0,0 0 4 0,-25-25 21 16,0 25 64-16,0 0 2 0,25 0 23 15,-25 0 53-15,25 0 75 0,-24 0 40 16,24 25 306-16,-25 0-338 0,25 0-42 15,0-1-41-15,0-24-18 0,0 25-16 16,25 25 84-16,-25-26-145 0,49 0-41 0,-49 2-37 16,25-1-75-16,25-1-375 15,-50 1-133-15,25-25-185 0,-1 0-287 0,-24 0-31 16,25 0 302-16</inkml:trace>
  <inkml:trace contextRef="#ctx0" brushRef="#br1" timeOffset="71420.2116">19474 10767 1559 0,'0'0'220'0,"0"0"81"15,0 0 154-15,0 0 68 0,0 0 616 16,0 23-695-16,0-23-116 0,0 26-211 15,0-2 6-15,0-24-67 0,0 25-79 16,0 0-36-16,0-25-147 0,0 0-267 16,0 24-358-16,0-24-308 0,24 26-793 15</inkml:trace>
  <inkml:trace contextRef="#ctx0" brushRef="#br1" timeOffset="73006.6499">22029 10717 1177 0,'0'0'140'0,"0"0"113"0,0 0 69 16,0 0 80-16,0 0 274 0,0-25-314 15,0 25-9-15,0 0-40 0,0 0-29 16,0 0 7-16,0 25 201 0,0-25-229 16,0 25-46-16,0 0 25 0,0-2 36 15,24 3 206-15,-24 23-294 0,0-24-36 0,0-1-34 16,0 27-9-16,0-27-20 0,0 51 45 16,0-25-82-16,0-25 10 0,0-1 3 15,25 1-4-15,-25 25 40 0,0-50-52 16,0 0 11-16,0 24 8 15,0-24 64-15,0 0-108 0,0-24-36 16,0-26-13-16,0 50-12 0,0-25 25 16,0 1-16-16,0-26-27 0,0 25-25 15,0-50-111-15,0 26 106 0,0 23-10 16,0-23 2-16,0 0-12 0,0-25-108 16,0 24 110-16,0 1 11 0,-25-2 2 15,25 27-6-15,0-26 36 0,0-24-29 0,0 48 71 16,0-23-21-16,0 24 29 0,0 0-4 15,25-24-2-15,-25 24 3 0,0 1-24 16,0-2 30-16,25 26 3 16,-25 0-34-16,25-24 41 0,-25 24-26 0,25 0 38 15,-25 0-24-15,25 0-7 0,-1 50 2 16,1-26 17-16,-25 1 6 0,25-1 5 16,0 1-7-16,-25 0-5 0,25 25 11 15,-1 0-4-15,-24-26 2 0,0 1 8 0,0 0-5 16,0 25-16-16,0-50 0 15,-24 24 25-15,24 1-24 0,-25-25 16 0,25 26-18 16,-25-26-155-16,0 0 83 16,0 0-30-16,25 0 17 0,-24 0 32 15,-1 0-128-15,25 0 102 0,0 0-21 0,0 0-206 16,0 0 225 0,0 0 35-16,0 0 1 0,25 0-8 0,-1 0 48 15,1 0 6-15,0 0 11 0,0 0-6 16,0 0-10-16,24 24 26 0,-49-24-4 15,25 0 32-15,0 25-25 0,-25 0 42 0,0 0 6 16,25-25-18-16,-25 25-12 16,0-2 62-16,0-23-23 0,0 26-7 15,-25-2 106-15,0 1-129 0,0-25-17 0,0 25-44 16,1-25-6-16,-1 24 18 0,0-24-3 16,0 0-35-16,0 0-55 0,1 0-44 15,-1 0-64-15,-25 0-285 0,25 0 82 16,25 0-134-16,-25-24-149 0,25 24-180 15,-24 0-720-15,24 0 1045 0</inkml:trace>
  <inkml:trace contextRef="#ctx0" brushRef="#br1" timeOffset="73373.8788">22475 10171 2234 0,'0'0'88'16,"0"0"126"-16,0 0 615 0,0 0-336 15,0 0-52-15,0 0-38 0,0 0-152 16,0 0-111-16,0 24-75 0,0-24-46 16,25 26 6-16,-25-26-23 0,0 24-21 15,0 1-50-15,0-1-419 0,0-24-9 16,0 25-137-16,0-25-138 0,0 25-122 15,0-25-480-15</inkml:trace>
  <inkml:trace contextRef="#ctx0" brushRef="#br1" timeOffset="73852.5207">22648 10692 1520 0,'0'0'116'16,"0"0"105"-16,0 0 65 0,0-25 117 15,0 25 53-15,0 0 549 0,0 0-526 16,0 0-102-16,0 0-97 0,0 0 11 15,0 25 236-15,25 0-281 0,-25-25-13 0,25 25-58 16,-25-25-44-16,0 25-42 0,25 24-37 16,-25-49-65-16,0 24 10 0,0-24-41 15,0 25-68-15,0-25-440 0,0 0 183 16,0 0-62-16,0 0-123 0,0 0-137 16,0 0-140-16,0-25-856 0,0 1 1022 15,0 24 184-15,0-26 215 0</inkml:trace>
  <inkml:trace contextRef="#ctx0" brushRef="#br1" timeOffset="73998.5099">22623 10468 2488 0,'0'0'103'0,"25"0"157"0,-25 0 139 16,0 25 105-16,25-25 257 0,-25 25-546 16,25-25-288-16,0 0-117 15,-25 0-184-15,0 0-165 0,0 0-89 16,25 0-144-16,-25 0-582 0,25 0 879 15</inkml:trace>
  <inkml:trace contextRef="#ctx0" brushRef="#br1" timeOffset="74457.0619">22921 10171 2623 0,'0'0'262'0,"0"0"228"0,0 0 105 15,0 0 21-15,0 50 301 0,25-26-579 16,-25 1 9-16,0-1-102 0,50 1-27 16,-50 25-56-16,0 25 41 0,24-51-139 15,-24 26 3-15,25 0-31 0,-25-26 2 16,0 51 62-16,0-25-77 0,0-25-10 0,0 0-4 16,0-2-28-16,0-23 13 15,0 26 13-15,0-2-5 0,0-24 6 0,0 0-12 16,0 0-20-16,25 0-109 0,-25 0 11 15,0-24-29-15,0 24-33 16,25-26-46-16,-25 3-12 0,25-2-236 16,-25 0 338-16,24 25 56 0,-24 0-1 0,25-25 119 15,0 25-36-15,-25 0 105 0,25 0-87 16,-25 0 29-16,25 0 17 0,-25 0-38 16,25 25 107-16,-25-25-66 0,0 0 0 15,0 25 6-15,24-25 16 0,-24 0 91 0,0 25-94 16,0-25-14-16,0 23-24 0,-24-23-11 15,24 0-13-15,-25 26-17 0,0-2-3 16,0-24-4-16,0 0 0 0,0 0-25 16,1 25-226-16,-1-25 19 0,25 0-82 15,-25 0 22-15,25 0-251 0,-25 0-160 16,25-25-1113-16,0 1 928 0,0 24 178 16,0-26 239-16</inkml:trace>
  <inkml:trace contextRef="#ctx0" brushRef="#br1" timeOffset="74733.4171">23393 10022 3042 0,'0'25'200'0,"-25"-25"129"15,25 25 109-15,0-1-21 0,0 1 95 0,0 25-417 16,0-26-47-16,0 2-12 0,0-2-47 16,0 1-81-16,0 24-736 0,0-24 113 15,0 0-282-15,0 0 50 0,0-25 154 16</inkml:trace>
  <inkml:trace contextRef="#ctx0" brushRef="#br1" timeOffset="79957.0042">20738 11411 460 0,'0'0'16'0,"-25"0"-13"16,25 0 15-16,0 0 53 0,0 0 15 16,0 0 175-16,0 0-131 0,0 0 11 0,0 0 34 15,0 0-55-15,0 0 76 16,0 0-134-16,0 0 8 0,0 0 4 0,0 0 13 15,0 0 25-15,0 0 66 0,0 0-92 16,0 0-25-16,0 0 14 0,0 0 1 16,0 0 7-16,0 0 125 0,0 0-68 15,0 0 29-15,0 0 20 0,0 0 7 16,0 0 182-16,0 25-213 0,0-25 15 16,0 0-17-16,0 0-5 0,0 0-9 0,0 0 65 15,0 0-130-15,0 0 10 16,0 25-9-16,0-25 45 0,0 0 4 15,0 24 126-15,0 1-121 0,0-25-25 16,0 25-18-16,0-25 17 0,0 50 48 16,0-50-83-16,0 24 15 0,0 2 5 0,0-26 3 15,0 24-9-15,-24 27 43 16,24-27-81-16,0 0-18 0,-25 1-10 0,25 1-2 16,0 23 12-16,0-24-6 0,0-1 5 15,0-24 14-15,0 26 12 0,0 22 26 16,0-22-48-16,0-2-2 0,0 1 13 15,25-1-2-15,-25 1-6 0,0 50 64 0,0-50-49 16,0 0-4-16,0-1-4 0,0 1-3 16,0 25 32-16,0-25-67 0,0 0 1 15,24 0 12-15,-24 0-13 0,0-1 3 16,0 1-12-16,25 0 24 0,-25 0 6 16,0-1-6-16,0 0-4 0,0 27-11 15,0-27-11-15,0 1 0 0,0 0 0 16,0 0 0-16,0 0 0 0,0-1 0 15,0 2 0-15,0-2 0 0,0 1 0 16,0 0 0-16,0-25 0 0,0 25 0 16,0 0 0-16,0-1 0 0,0-24 0 15,0 25 0-15,25-1 0 0,-25-24 0 16,0 26 0-16,0-2 0 0,0-24 0 16,0 25 0-16,0 0 0 0,0 0 0 0,0-25 0 15,0 24 0-15,0 1 0 0,0 0 0 16,0-25 0-16,0 25 0 0,0-25 0 15,0 25 0-15,0-1 0 0,0-24 0 16,0 26 0-16,0-26 0 0,0 24 0 16,0-24 0-16,0 25 0 0,0 1 0 15,0-2 0-15,0-24 0 0,0 25 0 16,0 0 0-16,0-1 0 0,0-24 0 0,0 26 0 16,0-26 0-16,0 0 0 0,0 24 0 15,0 0 0-15,25-24 0 16,-25 25 0-16,0-25 0 0,0 0 0 0,25 50 0 15,-25-50 0-15,0 0 0 0,0 24 0 16,0-24 0-16,0 25 0 0,0-25 0 16,0 25 0-16,0-25 0 0,0 25 0 15,0-25 0-15,0 25 0 0,0-1 0 16,0-24 0-16,0 0 0 0,0 26 0 16,0-26 0-16,0 0 0 0,0 0 0 15,0 0 0-15,0 25 0 0,0-25 0 16,0 0 0-16,0 0 0 0,0 0 0 0,0 24 0 15,0-24 0-15,0 0 0 0,0 0 0 16,0 24 0-16,0-24 0 0,0 0 0 16,0 0 0-16,0 26 0 0,0-26 0 15,0 0 0-15,0 0 0 0,0 0 0 16,0 0 0-16,0 0 0 0,0 0 0 16,0 0 0-16,0 0 0 0,0 0 0 15,0 0 0-15,0 0 0 0,0 0 0 16,0 0 0-16,0 0 0 0,0 0 0 15,0 0 0-15,0 0 0 0,0 0 0 16,0 0 0-16,0 0 0 0,0 0 0 16,0 24 0-16,0-24 0 0,0 0 0 15,0 0 0-15,0 0 0 0,0 0 0 16,0 0 0-16,0 0 0 0,0 0 0 0,0 0 0 16,0 0 0-16,0 0 0 15,0 0 0-15,0 0 0 0,0 0 0 0,0 0 0 16,0 0 0-16,0 0 0 0,0 0 0 15,0 0 0-15,0 0 0 0,0 0 0 16,0 0 0-16,0 0 0 0,0 0-20 16,0 0-85-16,-25 0-355 0,25 0 94 15,0 0-66-15,0 0-78 0,0 0-78 16,0 0-221-16,0 0-1051 0,0 0 821 0,-25 0 186 16,25 0 258-16</inkml:trace>
  <inkml:trace contextRef="#ctx0" brushRef="#br1" timeOffset="84087.8309">21756 9526 898 0,'0'0'77'16,"0"0"279"-16,0 0-81 0,0 0-50 0,25 0 8 15,-25 0 15-15,0 0-1 0,0 0 290 16,0 0-284-16,0 0-3 0,24 0-18 16,-24 0 8-16,0 0-19 0,0 0 113 15,25 0-200-15,-25 0-27 0,0 0 27 16,0 0-49-16,25 0 17 0,-25 0-115 16,0 0 72-16,0 0 9 0,0 0-13 15,0 0 2-15,0 0 41 0,25 0-45 16,-25 0 2-16,0 0 0 0,0 0-29 15,25 0 66-15,-25 0-76 0,24 0-18 16,-24 0-16-16,0 0 23 0,25 0-5 16,0 0-6-16,-25 0-26 0,0 0 21 15,25 0 6-15,-25 0 0 0,25 0 40 16,-1 0-40-16,-24 0 12 0,25 0-13 16,-25 0-37-16,25 0 50 0,0 24-29 15,0-24 32-15,0 0-10 0,-25 0 71 16,24 0-73-16,1 0 67 0,0 0-105 0,0 0 31 15,0 0-32-15,-25 0 16 0,24 0-23 16,26 0-31-16,-25 0 46 0,0 0 18 16,-25 0 3-16,25 0 5 0,24 0-6 15,-24 0 7-15,-25 0 6 0,24 0 5 16,1 0-5-16,-1 0 11 0,26 0-16 0,-25 0 8 16,25 0-7-16,-25 0 0 0,0 0 0 15,25 0 10-15,-1 0-19 0,-25-24-84 16,1 24 71-16,25 0-1 0,-25-25 17 15,49 25 86-15,-49 0-86 0,0 0 40 16,-1 0-34-16,1-25-1 0,50 25-36 16,-50 0 45-16,-1 0-5 0,1-24 16 15,0 24-12-15,0 0-8 0,24 0 8 16,-24 0 1-16,25 0 5 0,-25-26-15 16,0 26 5-16,49 0-74 0,-49 0 79 15,24 0 6-15,-24-24-6 0,0 24 67 0,25 0-81 16,-1 0-11-16,1 0 16 15,-25 0 15-15,0 0 17 0,-1 0-22 0,51 0-6 16,-50 0-14-16,0 0 21 0,-1 0-7 16,1-25-8-16,25 25 11 0,-1 0 5 15,-24 0-2-15,25 0-6 0,-25-24-3 16,-1 24 3-16,51 0-13 0,-50 0 8 16,24 0 0-16,-24 0 4 0,0-26-4 15,25 26-64-15,-1 0 83 0,-24 0-18 0,25 0 57 16,-25 0-51-16,-1 0-14 15,51-24 78-15,-50 24-61 0,-1 0-4 16,1 0-21-16,0 0-17 0,-1 0 32 0,26 0 94 16,-26 0-88-16,26 0-5 15,-25 0 0-15,1 0-44 0,48-25 28 16,-24 25 21-16,-25 0 4 0,23 0 7 16,-23 0-11-16,25 0-1 0,24 0 13 0,-24-26-33 15,-25 26 31-15,-1 0-5 0,26 0-16 16,0 0 44-16,-1 0-28 0,-24 0-1 15,0 0-24-15,0 0 6 0,24 0 43 16,1-24-33-16,0 24-39 0,-26 0 13 16,26 0 26-16,-25 0 5 0,49 0 77 15,-24 0-78-15,0-25 1 0,-26 25-29 0,26 0 28 16,-25 0 5-16,49 0-4 0,-49 0 13 16,0 0 1-16,0 0-5 0,0 0-5 15,49 0-28-15,-49-25 13 0,0 25 0 16,-1 0 10-16,1 0-13 0,0 0 13 15,50 0 19-15,-26-24 48 16,-24 24-69-16,-25 0 1 0,25 0-23 16,-25 0-1-16,25 0 19 0,-1 0 14 15,-24-26 0-15,0 26 0 0,25 0-72 16,-25 0-74-16,0-24-597 0,25 24 109 16,-25 0-212-16,0 0-132 0</inkml:trace>
  <inkml:trace contextRef="#ctx0" brushRef="#br1" timeOffset="86211.8082">24931 9377 788 0,'0'0'70'0,"0"0"241"0,0 0-84 16,0 0-25-16,0 0-47 0,0 0 1 15,0 0 2-15,0 0 91 0,0 0-144 16,0 0-1-16,0 0 7 0,0 0 16 15,0 0 13-15,0-24 162 0,0 24-119 16,0 0 17-16,0 0 13 0,0 0 15 16,0 0-18-16,0 0 230 0,0 0-289 15,0 0 64-15,0 0-153 16,0 0 17-16,0 0 17 0,0 0 13 16,0 0 139-16,0 0-111 0,0 0-2 15,0 24-21-15,0 1 245 16,0 25-14-16,25-26-238 0,-25 1-5 15,0 0 3-15,24 49 70 0,-24-24-95 16,0-1 4-16,0 1 14 0,0 0 4 16,25 73 131-16,-25-48-135 0,0 0-6 15,25-26-21-15,-25 25-21 0,0 1-13 16,24 73-9-16,-24-98-28 0,0 25 0 16,0-26 0-16,25 26 0 0,-25 0 0 0,0 48 0 15,0-74 0 1,0-23 0-16,0-1 0 0,0-1 0 15,0-24 0-15,0 25 0 0,0-25 0 16,0 0-21-16,0 0 21 0,0 0 0 16,0 0 9-16,0 0-9 0,0-25 0 15,0 25-11-15,0 0 20 0,0 0-11 16,0 0 16-16,0 0-23 0,0 0 9 16,0 0-1-16,0 0-3 0,0 0 9 15,0 0-3-15,0 0 0 0,0 0-3 16,0 0 7-16,0 0-6 0,0 0-10 15,0 0 10-15,0 0 0 0,0 0-2 0,25 0 12 16,0 0-10-16,-25 0-11 0,26 0-9 16,-2 0-2-16,1 0 2 0,25 25-17 15,-25-25 21-15,0 0-7 0,-2 25 35 16,2-25-39-16,0 25-15 0,25-25-62 16,-26 0 41-16,-24 25 16 0,0-25-10 15,25 0 14-15,-25 25 14 0,0-25 27 16,-49 0 1-16,49 0-2 0,-50 0-5 15,25 25-7-15,-48-25-26 0,23 24 36 16,0-24 8-16,0 25 27 0,25-1-28 16,-74 2-9-16,74-2 6 0,1-24 0 15,-1 24 4-15,25-24-14 0,-25 26-9 16,25-26-93-16,0 25-5 0,0-25-24 0,25 0-18 16,-25 0-21-16,74 0-157 0,-49 0 193 15,-1 0 44-15,1 0 31 0,0-25 19 16,0 25 32-16,25 0 10 0,-25 0 31 15,-25 0-35-15,25 25 13 0,-25-25 6 16,0 0 21-16,0 0 0 0,0 24-14 16,0-24 42-16,0 25 15 0,0-25-12 15,-25 25 95-15,25-25-117 0,0 25 2 0,0-25-24 16,0 25 4-16,0-1 16 0,0 1-30 16,0 0 13-16,0 0-3 15,0 0-14-15,0 25 15 0,0 25 12 0,0-27 5 16,0 3 2-16,0-2-4 0,0 0 4 15,0 75 12-15,0-50 11 16,0 1 26-16,0-25 9 0,0 25 56 0,0-1-50 16,0 25 39-16,25-25-101 0,-25-24-10 15,25 24-12-15,-25-24-21 0,25 74 2 16,-25-74 17-16,0-1 7 0,25 0-26 16,-25 1 6-16,0 0 0 0,0 49-14 15,23-74 12-15,-23 24-12 0,0 1 7 16,0-25 0-16,0 50-11 0,0-50 14 15,0 25 6-15,0-26 2 0,0 0 1 0,0 1-14 16,25 1-14-16,-25-2 22 0,0-24-8 16,0 24 10-16,0 1 21 0,0 0 10 15,0-25-35-15,0 25-35 16,0 0 32-16,0-25-7 0,0 0 27 16,0 24-48-16,0-24-9 0,0 0 53 15,0 0-26-15,0 0-34 16,0 0 47-16,0 26 9 0,0-26-1 15,0 0-1-15,0 0 11 0,0 0-31 0,0 0 17 16,0 25-1-16,0-25-12 0,0 0 23 16,0 24-5-16,0-24-3 15,0 0 1-15,0 0-3 0,0 24 13 0,0-24-15 16,0 0-15-16,0 0-2 0,0 0 12 16,0 0 5-16,0 0 8 0,0 0-4 15,0 0-2-15,0 0 19 0,0 0-15 16,0 26-6-16,0-2-12 0,0-24 10 15,0 0 6-15,0 0-4 0,0 25-2 0,0 1-6 16,0-26 12-16,0 0-11 0,0 0-10 16,0 0-49-16,0 0-53 15,0 0-284-15,0 0 116 0,0 0-103 0,0-26-73 16,0 26-176-16,0-25-1056 0,0 25 696 16,0-24 50-16,0-2 293 0</inkml:trace>
  <inkml:trace contextRef="#ctx0" brushRef="#br1" timeOffset="86987.8046">25849 10865 1836 0,'0'0'314'0,"0"0"4"0,0 0 109 15,0 0 66-15,0 0 24 16,0 0-32-16,0 0 218 0,0 25-473 0,0-25-14 16,0 24-1-16,0-24 95 0,24 51 159 15,-24-51-259-15,0 24-25 16,0 1 10-16,0 25 6 0,25-25-13 0,-25 74 89 15,0-49-186-15,0-2-35 0,25 27-23 16,-25-25-12-16,0 49-13 0,0-74-10 16,0 25 2-16,0-26-9 0,0 2-53 15,0-2-64-15,25 1-386 0,-25 1 124 16,0-26-97-16,0 0-30 0,0 0-116 16,0-26-729-16,0 1 725 0,0 1 71 0,0-2 60 15,0 2-68-15,0-1 61 0,-25-50-280 16,25 26 624-16</inkml:trace>
  <inkml:trace contextRef="#ctx0" brushRef="#br1" timeOffset="87499.4236">25799 11064 791 0,'0'0'127'0,"0"-25"74"16,0 0 85-16,-25 0 10 0,25 1 281 0,0 24-318 16,0-25 7-16,0 25-22 0,0-26 18 15,0 26 19-15,0-24 251 0,0-1-224 16,0 25-62-16,0 0 2 0,0-25-26 15,0 25 17-15,0 0-169 0,0 0-80 16,0-24 49-16,25 24-11 0,-25 0-7 0,25-26 57 16,0 26-79-16,-1 0-4 0,-24 0-19 15,25-23 20-15,0 23-31 0,25 0-30 16,-26 0 27-16,1 0 28 0,0 0 4 16,0 0 2-16,25 23 3 0,-26-23 4 15,-24 26 4-15,25-2-4 0,-25-24-42 16,0 50 27-16,0-26 19 0,0 2 59 15,0-1-25-15,-25-1 7 0,25 26-17 16,-24 0-16-16,-1-25-9 0,0 0-15 0,25 24-6 16,-25-25 37-16,-25 26-18 15,50-26 15-15,-24 2-39 0,24-26 28 16,-25 25 1-16,25-25-11 0,-25 24 3 16,25-24-5-16,0 0-7 0,0 25-7 15,0-25-6-15,25 0-32 0,-25 0 46 0,25 0 4 16,-25 0 1-16,24 0 16 0,1 0 0 15,25 0 62-15,-50 0-22 0,25 0 25 16,0 0 7-16,-1 0 33 0,1 50 190 16,-25-25-178-16,25-1-19 0,-25 1-7 15,0-25-40-15,0 25 16 0,25 25 0 16,-25-26-61-16,0 2-15 0,0-2-22 0,0 1-49 16,0 1-374-16,0-2 50 15,0-24-85-15,0 0-179 0,0 0-121 0,25 0-77 16,-1-24-890-16,1 24 1100 0,-25-26 214 15</inkml:trace>
  <inkml:trace contextRef="#ctx0" brushRef="#br1" timeOffset="87753.0285">26593 11411 2165 0,'0'0'45'0,"0"-25"206"16,0 0-47-16,0 25 12 0,0 0 4 15,0-24 39-15,0 24 269 0,0 0-292 0,-25 0-37 16,25 0-42-16,0 0 256 16,-25 24-274-16,25-24 8 0,0 25-23 15,-24 0 75-15,24 0-111 0,-25-25 25 16,25 25 32-16,0-1-52 0,0 26 20 16,0-25-120-16,0-25-6 0,0 25-35 15,25-1-143-15,-25-24-38 0,24 26-690 0,1-26 231 16,0 0-209-16,-25 0-77 15,25 0 57-15</inkml:trace>
  <inkml:trace contextRef="#ctx0" brushRef="#br1" timeOffset="88060.8419">26667 10717 2717 0,'0'0'119'16,"0"0"518"-16,0 25-146 0,0-25-38 15,0 0-110-15,0 25-74 0,0-2-93 16,0 3-34-16,0-2-145 0,0 1-4 16,0 0-24-16,0-1-27 0,0 27-509 15,0-51-107-15,0 24-391 0,0 1-67 16</inkml:trace>
  <inkml:trace contextRef="#ctx0" brushRef="#br1" timeOffset="90185.8014">26940 9128 538 0,'0'0'98'0,"0"0"46"0,0 0 61 16,0 0 49-16,0 0-20 0,0-24-26 16,0 24 120-16,0 0-180 0,0 0-7 15,0 0 23-15,0 0 20 0,-24 0 183 16,24 0-207-16,0 24 29 0,0-24 2 16,0 0 54-16,0 0 54 0,0 0 212 15,0 0-343-15,0 0-85 0,0 0-6 16,0 0-11-16,0 0 61 0,24 0-97 15,1 0-10-15,0 26 24 0,0-26-30 0,25 0-5 16,49 0-41-16,-50 0 18 0,26 0-20 16,-25 0-30-16,24 0-40 0,24 0-48 15,52 0-220-15,-51 0 192 0,-25 0 31 16,0-26 37-16,1 26-4 0,50 0-48 16,-76 0 93-16,25 0 53 15,-49 0 42-15,0-24-22 0,-25 24 33 16,0 0 22-16,0 0 26 0,24 0 100 15,-24 0-94-15,0 0-13 0,0 0 1 16,0 0-40-16,0 0 17 0,0 0-26 16,0 0 22-16,0 0-109 0,0 0-144 15,0 0-209-15,0 0-1088 0,0 0 600 0,0 0 192 16</inkml:trace>
  <inkml:trace contextRef="#ctx0" brushRef="#br1" timeOffset="91860.5303">28404 9154 1331 0,'0'0'90'0,"0"0"61"16,0 0 75-16,-25 0 67 0,25 24 510 16,0-24-523-16,0 0 287 0,0 25-234 15,0-25-21-15,0 0-31 0,0 25 15 16,0-1-65-16,0 27 164 0,25-27-182 15,-25 2 9-15,0 23-13 0,0 1-22 16,25 48 87-16,-1-24-168 0,-24 1-61 16,0 0-27-16,25-2-7 0,-25 28-11 15,25 47 25-15,-25-49-1 0,25-24 0 16,-25-1 3-16,0 0-12 0,25 76-1 16,-25-101-5-16,0 1-2 0,0 0-3 0,24 0 2 15,-24-1-4-15,0 0 11 16,0-24-10-16,0-1-1 0,0 2-17 0,0-26 9 15,0 25 10-15,0-25 1 16,0 0 2-16,0 0-13 0,0 0 7 16,0 0-5-16,0 0 15 15,0 0 16-15,0 0-23 0,0 0-15 16,0 0-8-16,0 0 18 0,0 0 3 0,0 0 15 16,0 0-16-16,0 0-3 0,0 0-16 15,0 0 20-15,0 0 2 0,0 0-4 16,0 0 3-16,25 0 0 0,0 0-1 15,-25 24 0-15,50-24-5 0,-50 0 0 16,25 0-1-16,24 25-3 0,-24-25 7 0,25 0-1 16,-26 0-4-16,1 0 5 0,0 0-2 15,0 25-18-15,0-25 21 0,24 0-4 16,-49 0 31-16,0 25-30 0,0-25-3 16,0 0 19-16,0 0-25 0,-25 25 12 15,1-25-14-15,-1 0 12 0,0 0 2 16,0 25 3-16,-49 0-1 0,49-25-2 15,-25 24 1-15,1 1 2 0,24-25-12 16,-50 50 20-16,26-26-8 0,24 0-17 16,0-24 12-16,25 26-10 0,-25-1 6 15,25-25 18-15,0 24-35 0,0-24-46 16,25 0-50-16,0 0-45 0,25 0-188 16,-26 0 199-16,1 0 30 0,25 0 48 15,-25 0-9-15,0 0 59 0,49 0 10 0,-49 0 18 16,0 0-17-16,-25 0 10 0,0 0 5 15,24 25 51-15,-24 0-10 0,0-25 38 16,0 0 22-16,0 0 5 0,-24 25 15 16,24 0 52-16,0-25-107 0,-25 0-11 15,25 24 1-15,0-24 39 0,0 25 4 16,0-25-64-16,-25 25-30 0,25 0 35 0,0-25 5 16,25 75 36-16,0 0-67 15,-25-51-3-15,24 25-1 16,-24 26 23-16,0-26-5 0,25 1 9 15,-25 0-7-15,25-1 1 0,-25 0 19 16,25 51 26-16,-25-26-43 0,0-24-22 16,25 0 10-16,-25 0 14 0,24 73 33 15,-24-73-29-15,0 24-24 0,25-24-7 16,-25-1 3-16,0 26-9 0,25 24 59 16,-25-50-61-16,25 1-1 0,-25 0 19 15,0-1-43-15,25 26 14 0,0-26-11 16,-25-23 21-16,0 23-14 0,0-23 5 15,0 23-5-15,0 0 3 0,0 1 4 0,0-26 8 16,0 1 5-16,0-25-12 0,0 50 3 16,0-50-23-16,0 0 24 0,0 24-25 15,0-24 21-15,0 0 23 0,0 25 7 16,0-25 4-16,0 25-22 16,0-25-10-16,0 0-29 0,0 0 29 15,0 0-2-15,24 25 30 0,-24-25-22 0,0 0 2 16,0 25-26-16,0-25 21 15,0 24-3-15,0-24 4 0,-24 0-2 16,24 0 4-16,0 26-3 0,0-26-3 0,0 0-4 16,0 0 7-16,0 0-2 15,0 0 8-15,0 0-11 0,0 0-23 0,0 0-25 16,0 0-44-16,0 0-73 0,0 0-91 16,0 0-173-16,0 0-752 0,0 0 293 15,0 0-127-15,0 0-162 0,0 0 88 16,0 0 346-16</inkml:trace>
  <inkml:trace contextRef="#ctx0" brushRef="#br1" timeOffset="93136.2581">27065 13818 1305 0,'0'0'96'0,"0"0"85"0,0 0 38 16,0 0 48-16,-25 24 229 0,25-24-237 0,0 0 1 15,0 0-12-15,0 0 13 0,0 0-21 16,0 0 192-16,0 0-237 0,25 0 6 15,-25 0-30-15,24 0-14 0,1 0 29 16,-25 0-141-16,25 0-10 0,0 0-5 16,0 0-25-16,-1 0 26 0,26 0 13 15,-25 0-27-15,25 0 5 0,-26 0-6 16,26 0-10-16,23 0 7 0,-23 0-12 0,1 0-2 16,-2 0 1-16,1 0-9 0,-25 0 6 15,73-24-39-15,-73 24 24 0,25 0-11 16,-26 0 1-16,26 0-62 0,24-25-1 15,-49 25 83-15,0 0 94 0,1 0-91 16,23 0 9-16,-25 0-17 0,26 0-19 16,-25-26 27-16,0 26-17 0,24 0 8 15,-24 0 5-15,25 0 14 0,-1-24 4 16,-24 24-19-16,0 0-4 0,0 0-16 16,24 0 16-16,1 0 22 0,-25 0 2 15,0 0-73-15,0 0 63 0,-1 0 13 16,1 0 54-16,0 0-78 0,0 0-49 15,0 0 24-15,-25 0-54 0,24 0 26 16,26 0-9-16,-25 0 62 0,0-25 5 0,-1 25-30 16,-24 0 66-16,25 0-43 0,25 0 28 15,-50 0-30-15,25 0 22 0,-25 0-12 16,25 0 10-16,-1 0 0 0,-24 0-11 16,0 0 2-16,25 0-5 0,-25 0-3 15,0 0 16-15,25 0 4 0,-25 0 0 16,0 0 0-16,0 0-13 0,25 0-62 15,-25 0 75-15,0 0-3 0,25 0 49 16,-25 0-50-16,0 0-14 0,0 0 15 0,24 0-4 16,-24 0-5-16,25 0-8 15,-25 0 17-15,0 0 5 0,25 0-10 0,-25 0 55 16,25 0-60-16,-25 0 5 0,0 0 32 16,25 0-22-16,-25 0 0 0,25 0-60 15,-25 0 40-15,0 0-1 0,0 0-76 16,0 0-109-16,0 0-727 0,0-25 129 15,-25 25-1518-15</inkml:trace>
  <inkml:trace contextRef="#ctx0" brushRef="#br1" timeOffset="93943.2584">29347 10816 2241 0,'0'0'286'16,"0"-26"7"-16,0 26 134 0,0 0 21 15,0 0 21-15,0 0-79 0,0 0 208 16,0 0-311-16,0 0 79 0,0 0 4 16,0 26 16-16,0-26-18 0,0 49 225 0,0-24-342 15,0 25-58-15,0-1-78 16,0 1-36-16,25 74-48 0,-1-75-31 15,-24 25 0-15,0-23 0 0,0-2 0 0,25 1 0 16,-25 24-48-16,0-24-121 0,0-25-121 16,0-1-157-16,0-24-163 0,0 26-758 15,0-26 484-15,0 0-101 0,0-26-65 16,0 2 17-16,0-1 315 0</inkml:trace>
  <inkml:trace contextRef="#ctx0" brushRef="#br1" timeOffset="94438.6767">29297 10767 2354 0,'0'0'149'0,"-25"-25"86"16,25 25 99-16,0 0 19 0,0 0 346 15,0-25-419-15,0 25-54 0,0 0-87 16,0 0-32-16,25-25-52 0,-25 25-23 15,25-25-27-15,-25 25 5 0,25-24-10 16,0 24 10-16,-1 0-15 0,1-26 21 16,0 26-6-16,0 0 11 0,24 0 5 0,-24 0-11 15,25 0 15-15,-25 26 0 0,-25-26 21 16,25 24-16-16,-25 1 84 0,0-25-19 16,24 50 138-16,-24-25-178 0,0-2-1 15,0 3-17-15,-24-2-45 0,-1 26 19 16,-25 0-16-16,25-1-19 15,0-24 19-15,1-25-6 0,24 25 14 16,-25 0 6-16,0 0-30 16,25-25-15-16,0 0-19 0,0 25 1 0,0-25 7 15,0 0 51-15,0 0-12 0,25 0 6 16,-25 0-1-16,0 0 41 0,25 0 17 16,24 0 63-16,-24 25-17 0,0-25 33 15,0 24 53-15,0 1-41 0,24-25-9 16,1 74 63-16,-25-50-134 0,-1 2-22 0,1 23-21 15,-25-24-16-15,25 25-31 0,-25-25-62 16,25-1-100-16,-25 1-137 0,0 0-118 16,0-25-43-16,0 25-822 0,0-25 553 15,24 0-123-15,-24 0-2 0,0-25 109 16,0 0 224-16</inkml:trace>
  <inkml:trace contextRef="#ctx0" brushRef="#br1" timeOffset="94720.7464">30166 11064 2552 0,'0'0'186'15,"0"0"228"-15,0-25 146 0,0 25 635 16,0 0-852-16,0 0-100 0,0 0-63 0,0 25-11 16,0-25-5-16,0 50 120 0,0-25-170 15,0-1-6-15,-25 1-17 0,25-1-11 16,-25 50-6-16,25-48-67 0,0-1 13 15,-25 24-49-15,25-24 66 0,0 0-32 16,-25 0 34-16,25-1-59 0,0-24 19 0,0 0-13 16,50 0 13-16,-25 0-64 0,0 25 34 15,0-25-38-15,-1 0-1 0,0 0-63 16,1 0-87-16,49 25-411 0,-49-25 179 16,0 0-226-16,0 25-178 0,0-25-258 15,0 25-729-15</inkml:trace>
  <inkml:trace contextRef="#ctx0" brushRef="#br1" timeOffset="96293.7021">16199 13892 710 0,'0'0'-23'0,"0"0"33"0,0 0 112 16,0 0-53-16,0 0 50 0,0 0 19 16,0 0 234-16,0 0-182 0,0 0 12 15,0 0-36-15,0 0 2 0,0 0 13 16,0 0 121-16,0 0-141 0,0 0 10 15,0 0 27-15,0 0 41 0,0 0 260 16,0 0-266-16,0 0-7 0,0 0 22 16,0 0-7-16,0 0 6 0,0 24 127 15,0 1-181-15,24 1-28 0,-24-2 40 0,0 1-32 16,0 0-23-16,25 25 146 0,0-1-194 16,0-24-11-16,-25 0-29 0,0 24-24 15,25 1 62-15,-25-25-86 0,25-1 3 16,-25 0-4-16,0 2-16 0,24-26 59 15,-24 25-56-15,0-1-3 0,0-24-21 16,0 0 29-16,0 0-7 0,0 0-5 16,0 0-15-16,0 0 17 0,0 0-1 15,0 0-15-15,0 0-29 0,0 0 9 16,-24 0 3-16,-1 0 5 0,0 0 14 16,0 0 4-16,-25 0 42 0,26 0-28 0,-1 0 11 15,-25 0-32-15,25 26 23 0,-24-26 1 16,24 0-2-16,0 0-2 15,25 0-2-15,-25 24 45 0,25-24-41 0,0 0-3 16,0 0-41-16,25 0 30 0,0-24-9 16,0 24-30-16,0-26-47 0,74 26-174 15,-50 0 122-15,1-24 40 0,0 24 32 16,-1 0 36-16,75 0 34 0,-74 0 11 16,0 0 8-16,-1 0 5 0,1 0-68 0,0 0 72 15,-50 0-30-15,24 0 66 0,-24 24-54 16,0-24 4-16,0 0 41 0,0 0-37 15,0 0-35-15,-24 0-78 0,24 0-60 16,0-24-92-16,-25-1-703 0,25 25 285 16,-25-26-136-16,25 26-62 0</inkml:trace>
  <inkml:trace contextRef="#ctx0" brushRef="#br1" timeOffset="96665.4184">16372 14760 1724 0,'0'0'124'0,"0"0"59"15,-24-26 91-15,24 26 116 16,0 0 482-16,0 0-347 0,0 0-50 0,24 0-122 16,-24 0-33-16,25 0-156 0,0 0 10 15,0 0-140-15,0 0-21 0,-1 0-16 16,1 0 10-16,0 0-148 0,0 0-20 15,-25 0-125-15,25 0-138 0,-25 0-129 16,0 26-1119-16,0-26 1196 16,0 0-17-16,-25 26-492 0</inkml:trace>
  <inkml:trace contextRef="#ctx0" brushRef="#br1" timeOffset="96801.792">16248 14909 2578 0,'0'0'264'0,"25"24"444"15,25-24-326-15,-1 26 179 16,-24-26-419-16,0 0-252 0,25 0-254 16,-26 0-291-16,26 24-1307 0,-50-24 1187 15,25 0 242-15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06T15:22:11.4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10443 4342 489 0,'0'0'-39'16,"0"0"76"-16,0 0 13 0,0 0 52 0,0 0 215 15,0 0-159-15,0 0-19 0,0 0-32 16,0 0-7-16,0 0 40 15,0 0-73-15,0 0-14 0,-25 0 34 0,25-26-11 16,0 26 1-16,0 0 17 0,0 0 94 16,0 0-4-1,0 0-69-15,0 0 10 0,-25 0-1 16,25 0 152-16,0 0-129 0,0 0 16 16,0 0-18-16,0 0-13 0,0 0-29 15,0 0 43-15,0 0-98 0,0 0 7 16,0 0-9-16,0 0-8 0,0 0-7 15,0 0 12-15,0 0-34 0,0 0 6 16,0 0-12-16,0 0 17 0,0 0 41 16,0 0 4-16,0 0 12 0,0 0 72 15,0 0-69-15,0 0-49 0,-24 0 25 16,24 0-59-16,-25 26 33 0,25-26-41 0,0 0-31 16,0 0 46-16,0 24 7 0,0-24-8 15,0 0 6-15,0 25-19 0,0-25 108 16,25 25-108-16,-1-25-51 15,26 0 65-15,-50 0-21 0,25 0-15 16,-25 0-1-16,25-25 5 0,-25 25-2 16,24-25-46-16,-24 25 46 0,0 0 15 15,0 0 13-15,0-24 19 0,0 24-11 16,0-26-14-16,0 26-1 0,0-25 13 0,0 25 5 16,-24 0-19-16,-1-24-20 15,25 24 27-15,-25-25 8 16,0 25-19-16,25 0 29 0,-25 0-22 0,25 0 6 15,0 0 7-15,-24 0-37 0,24 0 31 16,0 0 67-16,-25 25-1 0,25-25-57 16,0 0-56-16,0 24 13 0,-25 1 42 15,25-25 2-15,0 26 18 0,0-26-15 16,0 24 21-16,0-24-34 0,0 25 4 0,25-25-8 16,-25 25 0-16,25-25 8 0,-1 24-5 15,1-24 12-15,-25 0-12 0,25 0-19 16,-25 0-26-16,25 0-136 0,-25 0 14 15,25 0 8-15,-25-24-26 0,0 24-3 16,0-25 43-16,0 0-143 0,0 25 185 16,0-24 33-16,0-2 34 0,-25 26 0 15,25-25 17-15,0 1 92 0,0 24 30 16,-25 0 24-16,25 0 17 0,0 0 30 16,0 0 210-16,0 0-205 0,-25 0 2 15,25 24 19-15,0-24-51 0,0 0-4 16,0 51 76-16,0-51-135 0,0 24-5 15,0-24-9-15,25 25-17 0,-25-25 1 16,50 49 37-16,-50-49-72 0,24 26 7 16,51-3-9-16,-50-23-14 15,0 26-12-15,24-26 15 0,26 0-31 0,-26 0 25 16,1 24 31-16,-25-24-32 0,49 0 31 16,25 26-65-16,-49-26 46 0,25 0-27 15,-26 24 13-15,26-24-1 0,-26 0-53 0,75 0 7 16,-49 24 14-16,-26-24 70 15,26 0-77-15,-25 0 32 0,98 26-8 16,-98-1 25-16,25-1 10 0,-51 1-6 16,1 0-2-16,-25 0-1 15,25 0 4-15,0 25-37 0,0-26-25 0,-25 0 73 16,24 1 68-16,-24 25-68 0,25-25 31 16,0 50 14-16,-25-27-44 15,0-22 51-15,25 23-80 0,-25 1-6 0,25 50 111 16,0-51 79-16,-25 1-57 0,24-1 19 15,-24 1 20-15,0-1-75 0,25 74 112 16,-25-72-137-16,0-27-12 0,25 26-28 16,-25 0-8-16,0 0-4 0,0-26-2 15,0 27-1-15,0-51-4 0,0 24-2 16,0 1-1-16,0 0-13 0,0-25 9 16,0 0 5-16,0 24 9 0,0-24-13 0,0 0-50 15,0 0-44-15,0 0-373 16,0 0 128-16,0 0-31 0,0 0-109 15,0 0-151-15,0 0-84 0,0-24-1007 16,0 24 969-16,0 0 163 0,0 0 262 16</inkml:trace>
  <inkml:trace contextRef="#ctx0" brushRef="#br0" timeOffset="491.5924">12329 6128 2083 0,'0'0'94'0,"0"0"50"16,0 0 32-16,0 0 67 0,0 0 262 15,0 0-197-15,0 0-31 0,0 0-42 16,0 0-47-16,0 0-18 0,0 0 153 16,0 0-168-16,0 0-40 0,0 0-15 15,0 24 10-15,0 0 19 0,0-24-74 0,25 26-57 16,-25-26 40-16,0 25-7 15,0-25-32-15,0 24 34 0,0-24-27 0,0 0 14 16,0 0-7-16,0 0 3 0,0 0 27 16,0 0-19-16,0-24-21 0,0 24-20 15,0-25 66-15,0 25-81 0,0-50-71 16,0 50-22-16,-25-24 66 0,25-2 8 16,0 26 42-16,-25-49-12 0,25 49 38 15,-24 0 17-15,24-25 22 0,0 25 3 16,0 0 6-16,0 0 44 0,0 0-86 15,0 0-2-15,24 0 6 16,1 0-5-16,0 0-12 0,0-24-51 16,23 24 4-16,-23 0 34 0,-25 0 66 15,25 0-67-15,0 0-9 0,-25 0 6 16,25 0-29-16,-25 0 83 0,0 24-69 0,0-24 31 16,0 0 10-16,-25 25 55 0,25 0-43 15,-25-25 15-15,0 24 7 0,0-24-44 16,1 50 17-16,0-50-63 0,24 24-102 15,-25 2-127-15,25-1-374 0,0-25-372 16,0 24-1537-16,25-24 1713 0</inkml:trace>
  <inkml:trace contextRef="#ctx0" brushRef="#br0" timeOffset="2188.2987">20664 3597 1109 0,'0'0'64'15,"0"-25"129"-15,-25 25-50 0,25 0-29 16,0 0 15-16,0-26 21 0,0 2 152 16,0 24-169-16,0 0 26 0,-25 0 19 15,25 0 47-15,0 0 52 0,0 0 317 16,0 0-266-16,-25 0-28 0,25 0-33 16,0 0-15-16,0 0-72 0,0 0 166 15,-25 0-198-15,25 0-1 0,0 0-20 16,-24 0-56-16,-1 24 60 0,25 2-107 15,-25-26-1-15,25 25-34 0,-25-25-1 16,25 24 20-16,0 1 11 0,0 0-23 16,25-25-2-16,-25 25-15 0,50 0-15 15,-26-25-199-15,1 25 70 0,0-25-42 0,25 0 33 16,-25 0-19-16,-1 0-14 0,1-25-201 16,0 25 206-16,0-25 20 0,-25 25 38 15,0-25 46-15,0 0 4 0,0 25 91 16,0-25-13-16,-25 25 10 0,25-24 13 15,-25 24 11-15,0-25 89 0,1 25-20 16,-1 0 1-16,0 0 18 0,0 0 31 0,25 0-30 16,-25 25 121-16,0-25-190 0,25 0 12 15,-24 24-69-15,24-24 33 16,0 25-8-16,0-25 14 0,0 0 0 0,0 25-16 16,24-25 41-16,-24 0-46 0,25 25-45 15,0-25-36-15,0 25-32 0,-25-25-34 16,25 0-57-16,-25 0-56 0,49 0-309 15,-49 0 309-15,0 0 48 0,25 0 77 16,-25-25 15-16,25 25-13 0,-25-25 93 16,0 25 7-16,0 0-2 0,0 0 5 15,0-25 5-15,-25 0 25 0,25 25 27 16,-25-24 27-16,25 24 30 0,-24 0 26 0,24 0 63 16,-25 0 156-16,25 0-136 0,-25 0 18 15,25 0 3-15,0 0 35 0,0 0-34 16,0 0 143-16,-25 0-198 0,25 0-34 15,0 24 17-15,0-24 14 0,0 25 231 16,0 0-233-16,0 0-1 0,0 0-2 16,0-25-54-16,0 50 14 0,25-1 4 15,-25-23-101-15,25-2-18 0,0 26 20 16,-25-26 11-16,74 25 101 0,-49-24-79 16,24 0-17-16,1 25-23 0,0-26-12 15,-1 1-20-15,75 0 18 0,-49 0-15 16,-25 0 2-16,24 0-51 0,0 0-24 15,75 24-143-15,-74-23 85 0,-26-2 71 0,26 1 42 16,-1 0 15-16,-24-1 83 16,49 25-77-16,-49-23 17 0,-1-2-2 0,1 2 13 15,-25-2 1-15,25 0-24 16,-26 2 29-16,1-1 33 0,-25-1 20 0,25 1 33 16,-25 0 8-16,0 49 32 0,0-48-91 15,0-2-8-15,0 0 6 0,0 1-6 16,0 50 37-16,0-50-43 0,0-1 9 15,0 26-27-15,0-26 32 0,25 2 2 16,-25 48 50-16,0-49-69 0,25 0-10 0,-25 0 4 16,24-1-36-16,1 26 6 0,-25-50 8 15,0 25-4-15,0 1 0 0,0-26-6 16,0 24-5-16,0 0 13 0,0-24-4 16,0 0 3-16,0 25-12 0,25-25 8 15,-25 0 0-15,0 0-24 0,0 0 23 16,0 25 10-16,25-25-8 0,-25 0 19 15,0 0-32-15,0 0 1 0,0 0-13 16,0 0-22-16,0 0-19 0,0 0-109 16,0 0 45-16,0 0-39 0,0 0-52 15,0 0-49-15,0 0-259 0,0 25 249 16,0-25-92-16,0 0-145 0,0 0-161 0,0 25-186 16,0-25-741-16,0 0 1019 0,0 0 282 15</inkml:trace>
  <inkml:trace contextRef="#ctx0" brushRef="#br0" timeOffset="2787.5263">22326 5656 2589 0,'0'0'33'0,"0"0"45"0,0 0 43 15,0 0 226-15,0 0-158 0,0-25 33 16,-24 25 19-16,24 0 17 0,0 0-16 16,0 0 102-16,0 0-254 0,0 0-23 15,0 0-19-15,0 25 12 0,0-25 16 16,0 0 77-16,0 24-73 0,24-24-7 16,-24 24-7-16,0-24 30 15,0 26 53-15,0-1-87 0,0-25-19 0,0 24-30 16,0-24-74-16,0 0 85 0,25 0 40 15,-25 0 90-15,0 0-137 0,0 0-7 0,0 0-1 16,0 0-100-16,0 0 55 0,0 0-18 16,0-24-9-16,0 24-29 0,0 0-14 15,25-25-145-15,-25-1 140 0,0 2-5 16,0 24-34-16,0-24-40 0,0-26-299 16,0 25 289-16,0 1 5 0,-25-1 120 15,25 0 38-15,-25 25 66 0,25-25 239 16,0 0-70-16,-24 25 21 0,24 0 9 15,-25 0-13-15,25 0-85 0,0-24 55 16,0 24-118-16,0 0 71 0,0 0-18 16,0 0-77-16,25 0-8 0,-25 0-53 15,24 0 29-15,-24 0-12 0,25 0-5 16,0-24-8-16,0 24 10 0,0 0 9 0,-25 0 4 16,25 0 4-16,-25 24 1 0,24-24 54 15,-24 0-10-15,0 24 42 16,0 1 38-16,0-25-21 0,0 25 54 0,-24 0 113 15,-1-25-103-15,25 25-102 0,-25-25-14 16,0 24-9-16,0 1-29 0,0 0-36 16,25 0-61-16,-24-25-71 0,24 24-182 0,0-24-135 15,-25 24-1129-15,25 2 511 16,0-26-187-16,0 0 300 0</inkml:trace>
  <inkml:trace contextRef="#ctx0" brushRef="#br0" timeOffset="4267.6776">9799 4613 890 0,'0'0'229'0,"0"0"-13"16,0 0 52-16,-25 0-48 0,25 0-2 15,0 0-55-15,0 0 130 0,-25 0-179 16,25 0 24-16,-25 0-1 0,1 26 11 16,-1-26 195-16,-25 25-147 0,25-1 17 15,0 1 10-15,1 0 14 0,-1 25-51 16,-50 24 40-16,51-25-198 0,-1-23-26 16,0 23-65-16,25 0 73 0,-25 1-11 15,25 49 53-15,0-49-50 0,0 0 8 0,0-26-30 16,0 26 35-16,25 1-21 0,-25-27 26 15,0 0-12-15,25 1-10 0,-25-25 9 16,25 25-10-16,-25 0 32 0,0 0-9 16,0-1 19-16,0-24-2 0,-25 25 11 15,0 0 22-15,25 0-48 0,-25-25-16 16,25 24-17-16,0-24 16 0,0 24-3 16,-25-24 9-16,25 26-5 0,0-26-6 15,0 0 0-15,0 0-5 0,0 0-33 16,0 0 65-16,0 0 19 0,0 0 93 15,0 0-102-15,0 0 6 0,25 25 6 16,0-1-32-16,0 1 4 0,-25-25-5 16,25 25-26-16,-1 0 6 0,1 0-1 0,-25-25 10 15,25 24 11-15,0 2 19 0,-25-26-8 16,0 49 103-16,25-23-49 0,-25-2 33 16,0 26-51-16,0-26 25 0,0 50 46 15,0-23-70-15,-25-27 3 0,25 26-26 0,0-1 0 16,-25-24 14-16,25 50-44 0,0-51-86 15,0-24-13-15,25 26-82 0,0-26-84 16,24 0-420-16,-24 0 78 0,0-26-132 16,0 26-293-16,0-24-29 0,-1-1 241 15</inkml:trace>
  <inkml:trace contextRef="#ctx0" brushRef="#br0" timeOffset="5185.0633">8037 5557 1663 0,'0'0'124'15,"0"0"234"-15,0 0-64 0,0 0-10 16,0 24 98-16,0-24 35 0,0 25 0 16,25 0 225-16,-25 0-417 0,0-1-59 15,24 0-12-15,-24 2-29 0,25 48 172 0,0-24-149 16,-25-25 26-16,25 25-16 0,-25-26-13 15,25 27-17-15,-25 23 94 0,24-50-126 16,-24-24-17-16,0 26-7 0,0-2-10 16,25-24 18-16,-25 0-48 0,0 0-19 15,0 0-25-15,0 0 39 0,0-24-44 16,-25-26-75-16,1 0-53 16,24 26 56-16,-25-2-31 0,0-23 7 15,25 23-9-15,-25-23-9 0,-24-26-130 16,24 26 142-16,0-1 10 0,0 1 18 15,25-1 23-15,-25-24 3 16,0 49 30-16,25-24-13 0,0 25-87 0,0-2 75 16,0 1 46-16,50-25-6 0,-25 26-10 15,-25 24-23-15,25-25 43 0,0 25 0 16,-1 0-27-16,1 0 42 0,0 0 5 0,-25 25 99 16,25-1-114-16,-25 2 16 0,25 23-51 15,-25-23 67-15,0 22-4 0,0-23 4 16,0 0 5-16,0 0-27 0,0 24 4 15,0-24-14-15,-25 0 28 0,25 0-18 16,0-25-11-16,0 24-4 0,0 0-6 16,-25-24-16-16,25 0-32 0,0 0-29 0,0 0 32 15,0 0-268-15,25-24 213 0,-25 24-23 16,25 0 115-16,-1-24 54 0,1 24-51 16,0 0 19-16,0 0 30 0,0 0 17 15,0 0 26-15,-1 0 105 0,26 0 47 16,-25 24-120-16,0-24-91 0,-25 0 63 15,24 24 0-15,-24 27 63 16,0-27-102-16,0 26 11 0,-24-25-40 16,24 0-7-16,-25-25 19 0,0 24-14 15,0 2-47-15,-24-2-58 0,24 1 11 16,0-25 8-16,0 0-288 0,0 26-225 16,-24-26-1346-16,24 0 989 0,0 0 262 0</inkml:trace>
  <inkml:trace contextRef="#ctx0" brushRef="#br0" timeOffset="6504.3067">19871 3970 1670 0,'-25'0'93'0,"25"0"209"15,-25 0-71-15,25 0-38 0,0 0-21 16,-25 0-11-16,25 0-26 0,-51 0 19 16,28 23-86-16,-2-23-23 0,0 25 20 15,-25 0-3-15,26 0 36 0,-26 49 102 16,25-49-114-16,0 25-49 0,25 0-25 16,-24-1-22-16,24 75 3 0,0-75 6 0,24 1 37 15,-24 0-30-15,25 0-4 0,0-25 15 16,25 74 141-16,-50-74-25 0,0 25 12 15,24-2-23-15,-24-23-14 0,0 25 0 16,0 0 40-16,-24 0-99 0,24-26-22 16,-50 0-12-16,25 2-15 0,-24 23-2 15,49-24 1-15,-25-25-4 0,0 25 0 16,0-25-5-16,25 25 16 0,-25-25 4 16,25 0 16-16,0 0-12 0,0 0 29 0,0 0-21 15,0 0-6-15,25 25-44 16,0-25 45-16,-25 0-1 0,50 24 2 15,-50 2 51-15,49-2-36 0,-24-24 37 16,0 25-71-16,-25 1 18 0,25-2-4 0,-1 0-44 16,26 26 84-16,-25-25-3 0,0 24 19 15,-25 1-6-15,0-25 34 0,0 74 26 16,0-50-77-16,0 1 1 0,0 25-3 16,0-26-8-16,0 1-2 0,0 50 34 15,0-52-32-15,0 3 2 0,0-3-26 16,0 2-64-16,74 0-30 0,-49-26 35 15,0 2 44-15,0-1-68 0,24-25-184 0,-24 0-211 16,49 0-1108-16,-24 0 510 0,-26 0 94 16,1-25 273-16</inkml:trace>
  <inkml:trace contextRef="#ctx0" brushRef="#br0" timeOffset="7502.1012">18257 5184 2044 0,'25'-24'136'0,"-25"24"102"0,0 0 131 15,0 0 67-15,0 0 36 0,25-25 414 0,-25 25-557 16,0 0-25-16,0 25-17 15,25-25 31-15,-25 49-18 0,0 1 165 0,0-25-323 16,0 25-23-16,25-26-36 0,-25 27 24 16,0 47 46-16,0-73-69 0,0 24-25 15,0 1 2-15,25-25-3 0,-25-1-24 16,0 26 13-16,0-50-53 0,0 25 15 16,0-25-5-16,0 0-4 0,24 0 12 15,-24 0-32-15,0-25-13 0,0-1-30 16,0 2-17-16,0 0 7 0,0-51-84 15,0 51 100-15,0-26-22 0,0 0-6 16,0 2-16-16,-24-53-140 0,24 52 117 0,-25-1 0 16,25 1 17-16,0-2-17 0,0 3 49 15,0-27-8-15,0 26 83 0,0 23-25 16,0 1-30-16,0 1 37 0,25 0-21 16,-1-2 20-16,-24 26 10 0,25-24 1 15,-25 24-9-15,25 0 0 0,25 0 0 16,-50 0 6-16,24 24 27 0,1-24-10 15,0 26-7-15,0 22 14 0,-25-23-18 16,0 1-1-16,0-2-1 0,0 26 12 0,-25 0-26 16,0-26 36-16,25 0-21 0,-25 2 54 15,1-1-48-15,24-1 8 0,-50 1-12 16,50 0-7-16,-25-25-18 0,25 25-22 16,-25-25-41-16,25 0-120 0,0 0 64 15,0 0-28-15,0 0-20 0,0 0 1 16,25-25 62-16,0 25 42 0,0 0 111 15,0 0 13-15,-1 0 22 0,1 0 17 16,0 0 29-16,0 0 120 0,0 0-117 16,0 0-29-16,-1 0-22 0,1 25 11 15,0 0 25-15,-25-1-18 0,0 2-14 16,0-26 12-16,0 24 19 0,-25 1-34 16,0 1 35-16,1-2-76 0,-1 0-10 15,25-24 26-15,-25 25-5 0,-25 0-95 0,25-25-51 16,1 0-46-16,-26 0-26 0,50 0-155 15,-25 0-174-15,-24 0-837 0,49-25 581 16,-25 25 80-16,25 0 62 0,0 0 120 16</inkml:trace>
  <inkml:trace contextRef="#ctx0" brushRef="#br0" timeOffset="7804.5227">18679 4515 1919 0,'0'0'55'0,"25"24"118"15,-25 2-88-15,0-2-89 0,0 0-3 16,0 2-70-16,0 23-175 0,0 1-709 16,0-25 467-16</inkml:trace>
  <inkml:trace contextRef="#ctx0" brushRef="#br1" timeOffset="15256.3371">3994 13619 1517 0,'-25'0'-18'15,"25"0"25"-15,0 0 8 0,0 0 23 16,0 0 1-16,-25 0 39 0,25-24 154 16,0 24-93-16,0-26-2 0,-25 26 8 15,25 0 7-15,0-25 14 0,0 25 182 16,0 0-163-16,0-24 16 0,0 24-9 15,0 0 4-15,0 0 65 0,0 0-195 0,0 0-34 16,0 0-18-16,25 0-12 0,-25 0-7 16,25 0 3-16,0 0-8 0,-1 0 12 15,1 0 8-15,-25 0 14 0,25 0-30 16,25-24-34-16,-1 24 22 0,-24 0 43 0,0 0-1 16,25 0-17-16,24 0-52 15,-24 24 61-15,-1-24-22 0,1 0 9 16,0 0 11-16,-1 24-34 0,75-24 24 0,-50 0-9 15,1 0-33-15,0 0-1 16,-1 0 0-16,24 0 2 0,76 0 1 0,-74 0 28 16,-1 0 3-16,0 0 6 15,25 0 6-15,99 0-6 0,-123 0 12 0,24 0-11 16,0 0 7-16,0 0 0 0,0 0-2 16,149 0 11-16,-149 0-32 0,0 0-15 15,24 0 30-15,-23 0-6 0,172 0-12 16,-173 0-21-16,25 25 28 0,25-25 23 15,-26 0-10-15,26 0 1 0,149 0 68 16,-149 0-41-16,-1 0 7 0,1 0 47 0,0 0-86 16,148 26 33-16,-148-26-68 0,-1 24 49 15,2-24-13-15,-3 0-19 0,-23 0-24 16,199 24-147-16,-175-24 81 0,-24 25-2 16,25-25 9-16,0 0 43 0,-1 0 30 15,175 25 17-15,-174-25 14 0,-2 0 2 16,3 25 32-16,22-25 43 0,151 0 103 15,-174 0-116-15,-1 25 12 0,1-25-20 16,25 0-22-16,-26 0-10 0,200 0-2 16,-175 0-14-16,1 0 11 0,-1 0-46 15,0 0-4-15,199 0-73 0,-199 0 53 16,1 0 13-16,-1 0 9 0,1-25 14 16,0 25 13-16,396 0 87 15,-223 0 83-15,-24 0 29 0,-2 0-7 16,-197 0-124-16,25 0-20 0,0 0-33 15,24 0-15-15,-24 0-10 0,198 0-72 16,-198 0 15-16,24 0-51 0,-24 0-7 16,24 0 7-16,-25 0 12 0,200 0-1 15,-175 0 96-15,1 0 4 0,-1 0 51 16,1 0 45-16,198 0 81 0,-223 0-81 16,24 0-16-16,0 0 42 0,1 0-2 15,-1 0 12-15,199-25 84 0,-199 25-116 0,-24 0-23 16,25 0-2-16,-1 0-30 15,174-25 9-15,-198 25-37 0,25 0-10 16,-27 0 0-16,3 0-4 0,23-25-73 0,149 25 93 16,-173 0-11-16,0 0 105 0,-1 0-130 15,1 0 4-15,124 0-23 0,-125-24 39 16,-24 24 10-16,-25 0-85 0,25 0 59 16,-1-24 16-16,77-2 100 0,-102 26-94 15,-24 0 10-15,0 0-16 0,-24-25-19 16,74 25 30-16,-100 0 5 0,1 0-21 15,-25-24-44-15,0 24 6 0,-1 0-97 0,1 0-576 16,-25-24 59-16,0 24-250 16,0 0-77-16,-25 0 143 0</inkml:trace>
  <inkml:trace contextRef="#ctx0" brushRef="#br1" timeOffset="16753.4208">3745 12031 652 0,'0'0'9'0,"-24"0"7"15,24 0-21-15,-25-24-25 0,0-2-15 16,25 26 20-16,0 0-2 0,-25 0 7 16,25-24-5-16,-25 24 22 0,25 0 28 15,0 0 0-15,0-24 70 0,-25 24 67 16,25 0 608-16,0 0-518 16,0 0 178-16,0 24-189 0,0-24 83 15,0 0 47-15,0 0 166 0,0 0-40 16,0 24 347-16,0-24-513 0,0 0 42 0,0 0-14 15,0 0-30-15,0 0 107 16,0 0-333-16,25 0-6 0,-25 0-54 16,0 0-15-16,0 0-12 0,25-24 0 15,0 24-12-15,-25 0-6 0,25 0 3 0,0 0-15 16,-1 0 13-16,-24 24 2 0,25-24 23 16,-25 26-18-16,0-2-2 0,25 1-2 15,-25 24-2-15,25 1 1 0,-25-25 5 16,0 0-6-16,0 24 23 0,0 2-40 15,25-2 11-15,-25-24-25 0,0 0 23 16,0 0 15-16,24-1-11 0,1 26-41 16,-25-25 5-16,25-25-22 0,-25 0-21 0,25 24-33 15,0-24-218-15,0 0 137 0,-1 0-8 16,1-24-2-16,0 24 4 0,0-50 30 16,0 25-128-16,-1 1 227 0,1-1 2 15,-25 0 22-15,25-25 49 0,0 0-78 16,-25 25 68-16,0 1 16 15,0-26-6-15,0 25 20 0,0 0-14 16,0-49 20-16,0 49 31 0,0 1 4 0,0-26-39 16,-25 26-5-16,0-51-30 0,0 50 28 15,25 1 0-15,-24-2-22 0,24-23 16 16,0 25-3-16,-25-27 34 0,25 27-24 16,0 24 13-16,0-26-13 0,0 2-1 15,0-1-8-15,0 25-15 0,0-25 10 0,25 25-15 16,-25-25 14-16,24 25-35 0,1-25-85 15,-25 25-91-15,25 0-191 0,-25 0-200 16,0 0-212-16,0 0-951 0,0 25 1100 16,0-25 241-16</inkml:trace>
  <inkml:trace contextRef="#ctx0" brushRef="#br1" timeOffset="17039.2571">4515 12130 2913 0,'0'0'185'16,"0"0"38"-16,0 0 77 0,0 25-42 15,0 0-76-15,25 0 86 0,-25 0-176 16,0-25-52-16,0 24-25 0,0 1-30 0,0-25-87 16,0 26-305-16,0-26 82 0,0 24-54 15,0-24-38-15,24 0-114 0,-24 0-628 16,0-24 631-16,0 24 183 0</inkml:trace>
  <inkml:trace contextRef="#ctx0" brushRef="#br1" timeOffset="17168.1823">4540 11907 2671 0,'0'26'27'16,"0"-26"3"-16,0 24-2 0,0 0 6 15,0 2-86-15,24-2-317 0,-24 1-62 0,25-25-111 16,-25 24-11-16</inkml:trace>
  <inkml:trace contextRef="#ctx0" brushRef="#br1" timeOffset="17516.1188">4887 12056 4941 0,'0'0'22'0,"25"24"87"0,-25-24-28 15,0 25 47-15,0-25-52 0,0 0 82 0,0 25 12 16,0-25 132-16,0 0-242 15,0 0-37-15,0 0-26 0,0 0-52 16,25 0-6-16,-25-25 10 0,0 25-3 16,24-25-16-16,-24 25-2 15,0-24 5-15,0-1-23 0,0 25 69 0,0-24 8 0,25-2-76 16,-25 26 91-16,25-24 14 16,0 0 114-16,-25 24-73 0,25 0 48 0,-2 0 298 15,2 0-281-15,-25 0 26 16,25 24 56-16,0 0-133 0,-25 2-54 15,0-2-24-15,0 1 10 0,25-1-13 0,-25 1-155 16,0 0-108-16,0 0-140 0,0-25-279 16,0 25-258-16,0-25-237 0,0 0-1004 15</inkml:trace>
  <inkml:trace contextRef="#ctx0" brushRef="#br1" timeOffset="18300.9968">3894 10270 1702 0,'0'0'64'0,"-25"0"211"15,25 0-59-15,0 0-19 0,0 0-9 16,0 0 2-16,0 0-34 0,0 0 147 0,0 0-145 15,25 0 33-15,-25 0 17 16,50 0-5-16,0 0 171 0,-1 0-237 0,1 0-24 16,24-25 7-16,1 25 12 0,24-24 35 15,100-2 161-15,-75 26-176 16,-1 0-33-16,2 0-23 0,24-24-19 0,-1 0-30 16,149-2-5-16,-148 26-2 0,25 0-63 15,-25-25 30-15,25 25-12 0,148-24-45 16,-173 24 48-16,0 0 6 0,0-25 61 0,-25 25-51 15,124 0-20-15,-148 0-23 16,-26-25 35-16,-1 25 0 0,2 0-1 16,-26 0-2-16,1 0-11 0,-25 0-10 0,-25 0-49 15,0 0-76-15,0 0-90 0,0 0-763 16,-50 0 220-16,25 0-267 0,25 0-17 16,-24 0 209-16</inkml:trace>
  <inkml:trace contextRef="#ctx0" brushRef="#br1" timeOffset="19977.925">6474 10121 1443 0,'0'0'84'0,"0"0"76"15,0 0 62-15,0 0 277 0,0 0-269 16,0 0 5-16,0 0 24 0,0 0 7 15,0 0 243-15,0 0-297 0,0 0 10 16,0 0-82-16,0 0-2 0,0 0-11 16,0 0 101-16,0 0-99 0,0 0 27 15,0 0 9-15,0 26 69 0,0-2 32 16,0 26 246-16,0-26-304 0,25 25-30 0,-25 1-14 16,25-25 15-16,-25 74 163 15,25-49-199-15,0 24-32 0,-25-23-44 0,24-2-21 16,-24 26-31-16,25 23-3 0,-25-23 2 15,0-26-18-15,0 1 5 0,0 0 4 16,0 24-9-16,25-25 18 0,-25-23-18 16,0-2-1-16,0 0 15 0,0 2-23 15,25-1 11-15,-25-25-6 0,0 24 9 16,0-24-3-16,0 0 0 0,0 25 5 16,0-25-8-16,0 0 3 0,0 0-1 15,0 0 11-15,0 0-5 0,0 0-6 16,0 0-30-16,0 0 37 0,0 0-8 15,0 0 5-15,0 0 23 0,0 0-20 0,0 0-21 16,0 0 18-16,0 0 2 16,0 0 29-16,0 0-32 0,25 0 1 0,-25 0-14 15,24 0 38-15,-24 0-25 0,50 0-2 16,0 0-21-16,-25 0 25 0,-1 0-1 16,26 25-2-16,24-25-29 0,-49 0 5 15,0 0-3-15,0 25 4 0,0-25 6 16,0 0-28-16,-1 0-21 0,-24 0 37 15,0 0 29-15,0 25-4 0,0-25 19 16,-74 0-6-16,49 24-26 0,0-24 27 16,0 25-11-16,-24-25 0 0,-1 25 30 15,-24 0-51-15,24-25 21 0,0 25 11 0,26-25-4 16,-1 24-1-16,-25 2-14 0,25-2 12 16,25-24-1-16,0 25-3 0,0-25-4 15,0 26-30-15,25-26-179 0,25 0 59 16,-25 0-11-16,-1 0 22 0,1 0 8 15,25 0-88-15,-25 0 133 0,0 0 2 16,-1 0 27-16,1 0 28 0,0 0 24 16,0 0-9-16,-25 0 23 0,0 0-3 15,25 0 58-15,-25 0-24 0,0 0 82 16,0 0-40-16,0 0 0 0,0 0 0 16,-25 24-4-16,25-24-27 0,-25 49 36 0,25-23-54 15,0-26-5-15,0 24-6 0,0 1-7 16,0 24-7-16,25-23-53 0,-25-2 45 15,0 0-1-15,0 2 6 0,0 23 46 16,25 25-44-16,-1-24-3 0,-24 0-1 16,25-1 11-16,-25 1-11 0,25 50 6 15,-25-51-7-15,25 1 15 0,-25-2 18 16,0 3-24-16,25-2-2 0,-25 50-36 16,25-49 35-16,-25 0 1 0,0 0-12 15,0-26 4-15,24 75-17 0,-24-74 4 16,0 25-5-16,0-26-1 0,24 76-36 15,-24-76 58-15,0 2 4 0,0-2-5 16,0 27-8-16,0-51 19 0,0 24-47 16,0 1 17-16,0-25 25 0,0 25 29 15,0-1 3-15,0-24-73 0,0 0-16 16,0 26-13-16,0-26-31 16,0 0-28-16,0 0 76 0,0 0 16 0,25 0 25 15,-25 0 8-15,0 0 20 0,0 0-1 16,0 0 3-16,0 0 4 0,0 24 3 0,0-24-21 15,0 24-2-15,0-24-18 0,0 25 27 16,0-25 17-16,0 26-31 16,0-26 9-16,0 0-46 0,0 0-2 15,0 0-9-15,0 0-48 0,0 0-117 16,0 0 74-16,0 0 13 0,0 0-11 16,0 0-35-16,0-26 9 0,0 26-259 0,0-25 144 15,0 25-62-15,0 0-24 0,26 0-50 16,-26 0-24-16,0 0-608 0,0 0 511 15,0 0-65-15,0 0 156 0</inkml:trace>
  <inkml:trace contextRef="#ctx0" brushRef="#br1" timeOffset="20687.0164">7293 11286 2582 0,'0'-24'151'0,"0"24"92"16,0 0 111-16,0 0 40 0,0 24 313 15,0-24-434-15,0 26-65 0,25-1-32 16,-25-1-19-16,25 1 3 0,-25 25 100 15,25-1-145-15,0-24-14 0,-25 25 36 16,24-1-69-16,1 26-15 0,-25-25-61 16,0-26 9-16,0 1-5 0,0 25 14 15,0-25-157-15,0 0-310 0,0-25 102 16,0 0-108-16,0 0-153 0,0 0-132 16,0 0-844-16,0 0 947 0,0-50 112 15,0 26 187-15</inkml:trace>
  <inkml:trace contextRef="#ctx0" brushRef="#br1" timeOffset="21171.9991">7268 11286 2526 0,'0'0'282'0,"0"0"6"0,0 0 99 16,0 0-23-16,0-24-49 15,0 24-58-15,0-24 50 0,0 24-230 0,0 0-37 16,0-26-19-16,0 26-28 0,25-24 0 15,-25 24 11-15,25-25-6 16,0 25-5-16,0 0-7 0,0-24-11 0,49-1-80 16,-49 25 45-16,-1 0-4 0,0 0 21 15,1 0 32-15,0 0-14 0,0 0 15 16,-25 0 9-16,0 25 15 0,25-25 10 16,-25 24-10-16,0 25 19 0,0-23 9 15,-25-2 16-15,25 0-3 0,-25 27 34 16,0-27-33-16,0 26 52 0,1 0-30 15,0-26-26-15,24 1-36 0,-25 0 5 0,25 25-34 16,-25-26 33-16,25 2-25 0,0-26-5 16,0 24-30-16,0-24-3 0,0 0-91 15,25 0 39-15,-25 0-23 0,25 0 18 16,-25-24 5-16,0 24 33 0,48 0 34 16,-48 0 30-16,25 0 3 0,0 0 30 15,-25 0 31-15,25 0 161 0,-25 0-120 16,25 0-54-16,-25 0 31 0,24 49-20 15,-24-23 26-15,25 22 121 0,0-23-121 16,-25 1-57-16,25-2-4 0,1-24-80 16,-1 50-11-16,-25-50-47 0,24 0-1 15,-24 24-255-15,25-24-192 0,-25 0-131 0,24 0-1006 16,-24-24 969-16,0 24 138 16,25-25 237-16</inkml:trace>
  <inkml:trace contextRef="#ctx0" brushRef="#br1" timeOffset="21407.4327">7962 11585 2962 0,'0'0'184'16,"0"0"659"-16,0 0-290 0,0 0-148 15,0 0-140-15,0 24-69 0,0-24-45 0,0 26 9 16,0-2-143-16,0 1-17 0,0 1 2 15,0-2-4-15,25 0-9 0,-25 1-46 16,0 1-60-16,0-2-51 16,0 1-112-16,0-25-116 0,0 25-735 15,0-25 475-15,0 24-26 0,0-24 17 0,0 0-6 16,25 0 180-16</inkml:trace>
  <inkml:trace contextRef="#ctx0" brushRef="#br1" timeOffset="21864.5468">7937 11560 2378 0,'0'0'102'0,"-24"0"349"16,24 0-83-16,0 0 0 0,0 0-42 16,0 0-45-16,0 0-5 0,0 0-247 15,0 0-35-15,0 0-39 0,24 0-34 16,-24-25 0-16,25 25-78 0,0-25 65 15,-25 25 8-15,25 0-9 0,0 0-6 0,-25 0 51 16,49 0-6-16,-49 0 51 16,25 0 15-16,-25 0 2 0,0 25 15 0,0-25 60 15,0 0-15-15,0 25-7 16,0 0 8-16,0-25-44 0,0 24-17 0,0 2-26 16,0-26 9-16,-25 24-5 15,25-24 19-15,0 0-14 0,0 25 0 0,0-25-32 16,0 0-16-16,0 0-4 0,0 0 8 15,0 0-22-15,0 0-20 0,25 0 61 16,0 0 21-16,0 0 16 0,-25 0 28 16,25 0 7-16,24 26 54 0,-24-26-51 0,-25 0 2 15,25 24 6-15,0-24 17 0,-25 24 10 16,0-24-38-16,0 25-7 0,0 1 14 16,0-26-21-16,0 24-16 0,-50 1 47 15,50 0-62-15,-25-25-11 0,-24 24-5 16,24-24-17-16,0 26-60 0,-25-26-475 15,26 24 53-15,-1-24-208 0,0 0-93 16,0 0 54-16</inkml:trace>
  <inkml:trace contextRef="#ctx0" brushRef="#br1" timeOffset="25755.8897">7739 10072 884 0,'0'0'93'0,"0"0"293"0,0 0-120 0,0 0-30 15,0 0-43-15,0 0 16 0,0 0 102 16,0 0-185-16,0 0-20 0,0 0 14 15,0 0 5-15,0 0-10 0,0 0 107 16,0 0-115-16,0 0 22 0,0 0 18 16,0 0 28-16,0 0 208 0,0 0-177 15,0 0-3-15,0 0-18 0,0 0-32 16,0 0-22-16,0 0 133 0,0 0-98 16,0 0 10-16,0 0 19 0,0 0-16 15,0 0 110-15,0 0-199 0,0 0-54 0,0-25 14 16,0 25-18-16,0 0-8 0,0-25 41 15,0 0-63-15,0 25-11 16,0-25-9-16,26 1 27 0,-26-2-15 16,0 2-1-16,0 24-2 0,0-25 4 15,25-1 3-15,-25 26 0 0,0-48-5 0,0 48 5 16,0-25 2-16,0 25-5 0,0-25 3 16,0 25-20-16,0 0 26 0,0 0 11 15,0 0-6-15,0 0 26 0,24 0-38 16,-24 25 6-16,0 0-23 0,0-25 18 15,0 24-23-15,25 0 37 0,-1 27-5 16,-24-27-3-16,25 2-18 0,0-2 13 0,-25 1-3 16,24 0 7-16,1 25 1 0,0-26-2 15,-25 1-6-15,25 1 0 0,-25-26 7 16,25 24 6-16,-25-24-3 0,25 0-11 16,-25 0-4-16,0 0 11 0,0 0-44 15,24-24-54-15,-24-2 17 0,0 1-26 16,0 1-5-16,0-1-38 0,0-25-62 15,0 1 78-15,0 23 37 0,0 2 0 16,0-1 6-16,0-25 33 16,0 1 32-16,0 49 23 0,0-25 1 15,0 25 11-15,0 0 8 0,25 0-13 0,-25 0-5 16,0 0-6-16,0 0 34 16,0 0 24-16,25 0 14 0,-25 25 4 0,0-25-36 15,0 25-29-15,0-25-1 0,25 0 14 16,-25 24 15-16,0 0 8 0,0-24-37 15,25 0-38-15,-25 26 20 0,0-26 9 16,0 0-5-16,24 0 22 0,-24 25-14 16,25-25 10-16,-25 24-19 0,0 2 13 15,0-26 6-15,25 24 0 0,-25 1-1 0,0 0-13 16,25 0 1-16,-25-25-2 16,0 25-4-16,25-1-3 0,-25 1 20 0,0 1-5 15,25-26 2-15,-25 0 14 0,0 24-79 16,0-24 58-16,0 0-19 0,0 0 113 15,0 0-96-15,0 0 14 0,24 0-8 16,-24 0-2-16,0 0 3 16,0 0 1-16,0-24-31 0,0-2-57 15,0 26-1-15,0-25-3 0,0 1 0 0,0 24 2 16,0-25 22-16,0 0-39 0,0 25 87 16,0-25 1-16,25 25-4 0,-25 0 15 15,0 0-24-15,0 0 48 0,0 0-14 16,0 0 0-16,0 0 10 0,0 0-9 15,0 0 5-15,0 0-14 0,0 0 51 0,0 0-3 16,0 0 27-16,0 0 80 0,0 0-76 16,0 0-17-16,0 0 9 0,0 0 3 15,0 0 148-15,0 0-92 0,0 0 26 16,0 0-48-16,0 0-15 0,0 0-1 16,0 0 56-16,0 0-62 0,0 0-11 15,0 0-7-15,25 0 14 0,25 25 65 16,-26 0-60-16,1-25 1 0,25 0-27 15,0 0 10-15,-1 0-40 0,100 0 8 0,-50 0 4 16,1 0 31-16,24 0 25 16,0-25-9-16,124 0 113 0,-99 25-107 15,-25-25-13-15,25 25-46 0,-26 0-26 16,2 0-8-16,73-24 0 0,-99 24 0 0,-25 0 0 16,-24-26 0-16,0 26 0 0,24 0 0 15,-49 0 0-15,0-24 0 16,-25 24 0-16,0 0 0 0,0 0-56 0,-25 0-256 15,25 0-13-15,-25-25-132 0,0 25-159 16,0 0-254-16,-24 0-1419 0,24 0 1005 16,0 0 297-16,0 0 378 0</inkml:trace>
  <inkml:trace contextRef="#ctx0" brushRef="#br1" timeOffset="26672.9932">7664 8732 2056 0,'0'0'216'0,"0"0"81"15,0 0 86-15,0 0 56 16,0 0 720-16,0 0-912 0,0 0 22 15,0 0 98-15,0 24-201 0,0-24-67 16,0 26 77-16,0-2 41 0,25-24-2 0,0 50 170 16,-25-25-249-16,25 25-18 15,-25-26-29-15,26 2-7 0,-1 22 26 16,-25 3-74-16,0-27-36 0,24 0 11 0,-24 2-3 16,0-2-11-16,25 1 7 15,-25-25 0-15,0 25 0 0,0-25 21 16,0 0-27-16,0 0-37 0,0 0-13 0,0 0-39 15,0-25-38-15,0 25 3 0,0-25-186 16,24 1 168-16,-24-2-13 0,0 26 47 16,0-24 5-16,25 24 32 0,-25-24-10 15,25 24 79-15,-25 0 0 0,0 0 11 16,24 0 16-16,-24 0-5 0,25 0-3 16,-25 0 4-16,0 0 8 0,25 0 22 15,-25 24-35-15,25 0 155 0,-25 2-79 0,0-26 87 16,0 24-60-16,25 1 7 0,-25 0 55 15,0-1-120-15,25 2-18 0,-25-1 0 16,0-1-37-16,0 2 2 0,0-2-1 16,0 1-69-16,24-25-95 0,-24 0-123 15,0 24-149-15,0-24-724 0,0 0 387 16,0 0-102-16,25-24-35 0,-25 24-3 16,0-25 226-16</inkml:trace>
  <inkml:trace contextRef="#ctx0" brushRef="#br1" timeOffset="26901.6673">8285 9178 3097 0,'0'0'188'0,"0"0"602"16,0 0-296-16,0 0-132 0,0 0-97 15,0 0-13-15,0 25 188 0,0-25-299 16,25 0-30-16,-25 25-72 0,25-25-18 15,-1 24-15-15,1 2-48 0,-25-26-23 16,0 0-89-16,0 0-70 0,0 25-29 0,0-25-634 16,0 0 247-16,0 0-149 15,0 0-117-15,0 0 83 0,0-25 138 16</inkml:trace>
  <inkml:trace contextRef="#ctx0" brushRef="#br1" timeOffset="27031.9876">8161 8906 2720 0,'0'25'91'16,"0"-25"61"-16,25 24 25 0,-25 2 10 16,24-2-105-16,-24 25-239 0,0-23-99 15,25-26-82-15,0 24-157 0,0-24-122 0,-25 24 6 16</inkml:trace>
  <inkml:trace contextRef="#ctx0" brushRef="#br1" timeOffset="27411.8091">8459 9203 2447 0,'0'0'41'0,"0"0"44"0,0 0 55 16,24 0 73-16,-24 0 250 0,0 0-268 15,25 0-65-15,-25 0-61 0,25 0-3 16,0 0-52-16,0-25-16 0,0 25-22 15,-1 0 20-15,-24-24-30 0,25 24-36 0,0-26-140 16,0 26 21 0,-25-24 64-16,0 24 78 0,0 0-21 0,0 0 7 15,0 0-8-15,0-24-3 0,-25 24-40 16,0 0 75-16,0-26 22 0,25 26 27 16,-24 0 8-16,-26 0 120 0,25 0-3 15,0 26 50-15,0-26 35 0,25 24 58 16,-24-24 18-16,24 50 269 0,-25-26-327 15,25 1-64-15,0 0-27 0,0-1-11 0,49 27-52 16,-24-1-14-16,25-26-92 0,-25 1-64 16,24-25-88-16,-24 24-118 15,74 2-871-15,-74-26 425 0,25 0-239 0,-25 0 163 16,0 0 152-16</inkml:trace>
  <inkml:trace contextRef="#ctx0" brushRef="#br1" timeOffset="29831.9797">10691 9922 670 0,'0'0'37'0,"0"0"195"16,0 0-14-16,0 0 35 0,0 0-2 15,0 0 14-15,0 0-57 0,0 0 57 16,0 0-179-16,0 0 0 0,0 0 2 16,0 0 13-16,0 0 117 0,0-24-100 15,0 24 3-15,0 0-10 0,0 0 7 0,0 0-6 16,0 0 86-16,0 0-62 16,0 0 10-16,0 0 113 0,0 0 28 0,0 0-25 15,0 24 190-15,0 2-233 0,0-2 16 16,0-24 33-16,0 25 31 15,0 50 178-15,0-26-282 0,0 1-34 0,0 0-29 16,25 23 16-16,-25 51 12 0,0-49-92 16,0 0 11-16,0 0-21 0,0-1-14 15,0-1-18-15,0 27 18 0,0-25 24 16,25-26 8-16,-25-24-13 0,25 25-9 16,-25 0-35-16,0-26-19 0,0 1 0 15,24-1 0-15,-24 2 0 0,0-2 0 16,0 0 0-16,0-24 0 0,0 0 0 15,0 26 0-15,0-26 0 0,0 0 0 16,0 0 0-16,0 0 0 0,0 0 0 0,0 0 0 16,0 0 0-16,25 0 0 0,-25 0 0 15,0 0 0-15,0 0 0 0,0 0 0 16,0 0 0-16,0 0 0 0,0 0 0 16,0 0 0-16,0 0 0 0,0 25 0 15,25-25 0-15,-25 0 0 0,0 0 0 16,0 0 0-16,0 0 0 0,25 0 0 15,-25 0 0-15,25 24 0 0,0-24 0 16,-25 0 0-16,24 0 0 0,26 0 0 16,0 0 0-16,-26 0 0 0,1 0 0 15,0 0 0-15,25 0 0 0,-25 25 0 0,-1-25 0 16,-24 0 0-16,0 25 0 16,25-25 0-16,-25 0 0 0,0 25 0 0,0-25 0 15,-25 25 0-15,25-25 0 16,-74 24 0-16,49-24 0 0,0 0 0 0,-24 25 0 15,24-25 0-15,-25 25 0 0,-24 0 0 16,49-25 0-16,-25 25 0 0,25-1 0 16,1-24 0-16,-26 26 0 0,50-26 0 0,0 24 0 15,0-24 0-15,0 25 0 16,0-25 0-16,25 0-89 0,0 0-13 0,-1 0-31 16,1 0 0-16,25 0 2 0,0 0-70 15,-26 0 130-15,26-25 11 0,-25 25 13 16,0 0-32-16,-25 0 56 0,24 0 18 15,-24 0 71-15,0 25-64 0,0-25 1 16,0 26 11-16,-24-26 41 0,24 0 19 16,0 24-26-16,-25-24 8 15,25 24 13-15,-25 1-20 0,25 1 106 0,0-26-104 16,0 24-17-16,0-24-19 0,0 25 21 16,0 24 38-16,0-23-36 0,25-2-27 15,-25 0 11-15,25 26 7 0,-25-25-3 16,24 74 13-16,-24-49-33 0,25-1-8 15,-25-24-2-15,25 25-4 0,-25 50-11 0,25-51 20 16,-25 1 14-16,25-2-8 0,-25 3 31 16,0-2-37-16,25 50-15 0,-1-49-12 15,-24 0 30-15,0 0-6 0,25-1 34 16,-25 25-38-16,0-24 2 0,25-25-29 16,-25 24 30-16,0-24-4 0,0 0 7 15,25 50-7-15,-25-51-3 0,0 1-15 16,25 1-13-16,-25-2-1 0,0 1-80 15,24 0 77-15,-24-1-1 0,0-24 24 16,0 0-1-16,0 26-26 0,0-26 9 0,0 24 31 16,0-24-14-16,0 0 17 0,0 0-5 15,0 24 62-15,0-24-58 16,0 0-9-16,0 0-9 16,0 0-5-16,0 0-14 0,0 0-57 0,0 0-13 15,0 0 79-15,0 0 10 0,0 0 14 16,0 0 1-16,0 0 3 0,0 0 22 15,0 0-16-15,0 0 0 0,0 0-2 16,0 0-9-16,0 0-3 0,0 0-10 16,0 0 6-16,0 25-8 0,0-25-23 0,0 0 46 15,0 0-71-15,0 0 41 0,0 0-69 16,0 0-25-16,0 0-59 0,0 0-295 16,25-25 157-16,-25 25-121 0,0 0-239 15,0 0-160-15,0 0-250 0,-25-24-853 16,25 0 1360-16</inkml:trace>
  <inkml:trace contextRef="#ctx0" brushRef="#br1" timeOffset="31164.9799">11634 11286 2479 0,'0'0'64'0,"0"26"94"16,0-26 70-16,0 0 90 0,0 25 37 15,0-1 361-15,0-24-441 0,0 25-40 0,0 0-53 16,0 0-70-16,0 24 80 15,75 51-157-15,-50-26-14 16,-1-23-16-16,1-27 44 0,-25 25-49 16,50 1 1-16,-50 0-15 0,25-50 17 15,-25 24-1-15,0 2-4 0,0-2-7 16,0 0 27-16,0-24-60 0,0 0 37 16,0 0-9-16,0 0-32 0,0 0 111 15,0 0-72-15,0 0 102 0,0-48-103 16,0-27-43-16,-25 50 56 15,25 1-5-15,-25-27-23 0,25-23-64 0,-25 25 2 16,25-1 38-16,-25 0-13 0,25 0-10 16,0-24-40-16,0 24 32 0,0 1-14 15,0-1-6-15,0 0-40 0,0 26 38 16,0-50-86-16,0 24 119 0,25 25-9 16,-25 0 33-16,0 0 4 0,0-24-55 15,0 23 47-15,25 2-8 0,-25 24 32 16,0-25-12-16,0 25 15 0,25 0 19 15,-25-25 54-15,0 25-52 0,0 0 0 16,25 0 4-16,-25 25-33 0,24 24 27 0,-24-23 5 16,25-1-1-16,-25-1-4 15,25 1 0-15,0 50 2 0,-25-50 22 16,25 0-30-16,-25-1 6 0,0 25-11 16,0 1-11-16,0-26 18 0,-25 2-27 0,25-26-40 15,-25 25-68-15,25-1-37 16,-25-24-201-16,0 25 216 0,25-25-21 0,-24 0 7 15,-1 0-24-15,25 0-10 0,0 0-146 16,0-25 210-16,0 25 33 0,0 0 34 16,25-24 63-16,-1 24 107 0,1 0-13 0,0 0 19 15,0 0-6-15,0 24-9 0,0-24-5 16,-1 25 34-16,1 0-44 16,0-25-2-16,0 25 10 0,-25 0 2 0,0-1 4 15,0 26 85-15,0-50-67 0,0 25 0 16,0 0 6-16,-25-1 0 0,0 26 72 15,0-25-117-15,1 1-16 0,-1-26-21 16,0 24-4-16,0 0-2 0,-49-24-40 16,49 0-46-16,0 0-50 0,0 0-84 15,0 0-141-15,25-24-214 0,-49 0-523 16,49 24 637-16,0-26 264 0</inkml:trace>
  <inkml:trace contextRef="#ctx0" brushRef="#br1" timeOffset="31544.0002">12304 10940 3141 0,'0'25'166'0,"0"-25"155"16,0 24 126-16,0-24 86 0,0 25-90 15,0 25 197-15,0-25-384 0,0 0-38 16,0 0-44-16,0-1-49 0,0 51-58 15,25-27-56-15,-25 3-10 0,0-2-4 16,0 1 33-16,25-1-70 0,0 26-203 16,-25-50 1-16,0 25-68 0,0-50-53 15,24 24-177-15,-24 1-931 0,0-25 582 16,0 0 44-16,0 0 166 0,0 0 133 0</inkml:trace>
  <inkml:trace contextRef="#ctx0" brushRef="#br1" timeOffset="31998.9463">12180 11014 3802 0,'0'0'49'0,"0"-25"214"16,0 25-60-16,0-24-28 0,0 24-27 15,0-25-46-15,25-1-59 0,25 2-97 16,-50-1 66-16,25 0 3 0,24 25-44 15,-24-24 81-15,24-2-64 0,0 26 101 0,-24 0-95 16,0 0-6-16,0 0 22 0,-25 26 24 16,24 23-44-16,2-24 14 0,-26-1-57 15,0 2 98-15,0 23 20 0,-26 1 68 16,26 0-90-16,-49-25-9 0,49 0-1 16,-25 24 0-16,0-25 1 0,0 50 0 15,1-48-34-15,0-1 1 0,-1-1-12 16,25 1 21-16,-25 0-14 0,25 0-14 0,0-25-32 15,-25 0-87-15,25 0 70 0,0 0-12 16,0 0 26-16,0 0 7 0,25 0 22 16,-25 0 14-16,25 0-19 15,-25 0 28-15,49-25 49 0,-25 25 14 0,1 0 24 16,-25 0 11-16,25 0 13 0,0 25 67 16,0 0-71-16,-1-1-6 0,-24 1 19 15,26 0 3-15,-26 0-18 0,25 24 39 16,-25-23-124-16,25-2-35 0,-25 1-58 15,0 1-104-15,25-2-444 0,-25 0 9 16,0-24-150-16,0 0-266 0,0 0-14 0,25 0 215 16</inkml:trace>
  <inkml:trace contextRef="#ctx0" brushRef="#br1" timeOffset="32283.9842">12899 11262 3721 0,'0'0'253'16,"0"0"80"-16,0 24 48 0,0-24-72 15,-25 26-109-15,25-1 51 0,-25-1-175 16,25 1-22-16,0 0-25 0,0 0 0 16,0 24-36-16,0-24 19 0,0 25-11 15,0-25 7-15,0-1 4 0,0 2 9 0,25-2-42 16,0 1-13-16,0 1-52 15,-25-26 11-15,25 0-34 0,-1 24-8 0,26-24-164 16,-50 0 84-16,25 0-80 0,0 0-81 16,-1 0-73-16,1-24-441 0,-25 24 438 15,25-51-1073-15,-25 51 1078 16,0 0 229-16</inkml:trace>
  <inkml:trace contextRef="#ctx0" brushRef="#br1" timeOffset="32520.6866">12899 11436 2908 0,'25'0'123'15,"-25"0"115"-15,0 25 564 0,0-25-419 16,0 0-74-16,25 0-120 0,-25 0-64 15,24 0-68-15,1 0-58 0,-25 0-78 0,25 0-151 16,-25-25-76-16,25 25-170 0,0 0-619 16,-25 0 404-16,0 0 38 0,0 0 21 15,24 0 88-15</inkml:trace>
  <inkml:trace contextRef="#ctx0" brushRef="#br1" timeOffset="32697.8064">12924 11312 2704 0,'0'0'102'0,"0"0"111"15,25 0 615-15,24 0-363 0,-24-26-51 16,0 26-126-16,0-24-110 16,24 24-188-16,-24 0-319 0,0-24-310 0,0 24-352 15,-25 0-241-15,25 0 232 0</inkml:trace>
  <inkml:trace contextRef="#ctx0" brushRef="#br1" timeOffset="34633.8112">14562 10047 165 0,'0'0'78'0,"25"0"6"15,-25-25 16-15,0 25 16 0,0 0-29 0,0 0-24 16,0 0 20-16,0 0 65 0,0 0-5 16,0 0 247-16,0 0-207 0,0-25 23 15,0 25-51-15,0 0 9 0,0 0-2 16,0 0 214-16,0-25-181 0,24 25 15 16,-24 0 15-16,0 0 5 0,0 0 32 15,0 0 293-15,0 0-331 0,25 0-24 0,-25 0-35 16,0 0-31-16,0 0 133 0,25 0-135 15,-25 0 27-15,0 0 31 0,0 25 43 16,0-25 14-16,0 25 208 0,0-25-261 16,0 25-27-16,0 0 1 0,0 24 40 15,0 1 125-15,25 0-208 0,-25-1-52 16,0 25-10-16,0-24-17 16,25 24-23-16,-25 75-18 0,24-74-5 0,-24 0 0 15,25 23 0-15,-25-23 0 0,50 99 0 16,-50-76 0-16,25-24 0 0,-25 1 0 15,23 0 0-15,-23-1 0 0,25 75 0 16,0-98 0-16,-25 22 0 0,0 2 0 16,25 98 0-16,-25-124 0 0,0 26 0 15,0 24 0-15,0-48 0 0,0-2 0 16,0 26 0-16,0-26 0 0,0 49 0 16,25-47 0-16,-25-2 0 0,26-24 0 15,-26 25 0-15,24 0 0 0,-24 24 0 16,0-24 0-16,25-26 0 0,-25 25 0 15,0-23 0-15,0 48 0 0,0-49 0 16,0-1 0-16,0 1 0 0,0 0 0 0,0 0 0 16,0 24 0-16,0-23 0 15,0-2 0-15,0 1 0 0,0-25 0 0,0 50 0 16,25-50 0-16,-25 25 0 16,0 0 0-16,0-25 0 0,0 24 0 15,0 2 0-15,0-26 0 0,0 24 0 16,0-24 0-16,0 0 0 0,25 24 0 15,-25-24 0-15,0 0 0 0,0 25 0 0,0-25 0 16,0 0 0-16,0 0 0 0,0 0 0 16,0 0 0-16,0 0 0 0,0 0 0 15,0 0 0-15,0 26 0 0,0-26 0 0,0 0 0 16,0 24 0-16,0-24 0 0,0 0 0 16,0 24 0-16,0-24 0 0,0 0 0 15,0 0 0-15,0 0 0 0,0 0 0 16,0 0-75-16,0-24-34 0,0 24-85 15,0-24-99-15,0 24-526 0,0-26 274 16,0 26-236-16,0-25-168 0,0 25-182 16,-25-48-1077-16,0 22 1534 0</inkml:trace>
  <inkml:trace contextRef="#ctx0" brushRef="#br1" timeOffset="35781.5338">14835 11163 1904 0,'0'0'77'0,"0"0"76"0,0-24 66 16,0 24 98-16,0 0 23 0,0 0 404 15,0 0-398-15,0 0-62 0,0 0-53 16,-25 0 20-16,25-25 67 0,0 25-177 16,-25 0-28-16,25 0 52 0,0 0 39 15,0 0-50-15,-25 0 50 0,25 0-133 16,0 0 28-16,0 0 3 0,-25 0 50 16,25 0 87-16,-49 0-70 15,24 0-44-15,0 0-66 0,25 0 0 16,-25 25-7-16,1-25 19 0,-26 49 11 15,50-49-59-15,-25 24-13 0,0 2-7 16,0-2 2-16,25 0-15 0,-24 27 19 0,-1-27-9 16,25 1 9-16,-25 0-10 0,25-25-9 15,0 50-5-15,0-26 17 0,0 1 9 16,0 0 6-16,0 0-17 0,0 0 1 16,25 25 5-16,-25-50-6 0,0 24-3 15,25 27 7-15,-1-27-16 0,1 0-4 16,0 27 9-16,0-27 11 0,-25 1 12 0,25 0-11 15,0-1-4-15,-1 26 4 16,1-26-5-16,0 2 1 0,0-2-2 0,-25-24-3 16,49 25-1-16,-24-1-20 0,0-24 27 15,0 0-2-15,0 0-16 16,-25 25 42-16,48-25-31 0,-23 0 7 0,0 0-5 16,-25 0 5-16,25 0-6 0,1-25 27 15,-2 25-59-15,-24-24-10 0,25 24-68 16,0-25 29-16,-25 1-10 0,25-26-143 15,-25 50 124-15,25-24-2 0,-25-2 24 16,25 2 12-16,-1-26-53 0,-24 26 67 0,25-2 27 16,-1 1 3-16,-24 1 0 15,25-26 0-15,-25 1-7 16,0 23 12-16,0-23-68 0,0 24 45 0,0 0 11 16,0 0 93-16,-25 1-73 0,25-26 32 15,0 25-43-15,0 0 40 0,0 25-12 16,-24-24 11-16,24-1-3 0,-25-25-11 15,25 26 29-15,-24 24 10 0,24-26 48 16,-25 2-29-16,0-1 45 0,25 1-63 16,-25 24-13-16,25-25-8 0,-25 25 4 15,25-25-15-15,-49 25-7 0,49 0-28 16,-26-25 48-16,1 25 6 0,0 0 25 16,-25 0 125-16,27 0-104 0,23 25 19 15,-25-25-47-15,0 25 12 0,-25-25 67 16,1 25-17-16,24-1-49 15,25-24-45-15,0 25-2 0,-25-25-5 16,25 0-7-16,0 0-48 0,0 24-344 0,0 2 9 16,0-26-133-16,0 0-281 0,25 24-223 15,0 0-1324-15,-25 2 1583 0</inkml:trace>
  <inkml:trace contextRef="#ctx0" brushRef="#br1" timeOffset="36530.4895">14835 11907 1586 0,'0'0'152'15,"0"0"31"-15,0 0 74 0,0 0-4 16,-25 0 7-16,25 0 389 0,0 0-291 0,0 0 31 16,0 0-18-16,0 0-48 15,0 0 124-15,0 0-283 0,0 0 2 16,0 0-14-16,25 0 17 0,-25 0-13 16,0 0 145-16,23 26-173 0,-23-26-28 15,0 24-29-15,0-24 24 0,0 0-12 0,0 24 89 16,0 2-122-16,0-2-20 0,0-24 19 15,0 0-51-15,25 25 43 0,-25-25-53 16,0 0 23-16,25 0-2 0,-25 0-4 16,0 0-14-16,0 0-22 0,0-25-22 15,25 25-21-15,-25-24-28 0,0 24-11 0,0-50-116 16,0 50 65-16,0-24 46 16,0-2 2-16,0 2-1 0,-25-26 28 15,25 50 61-15,-25-24-20 0,25 24 50 0,0-26 2 16,0 26 17-16,0 0 100 0,0 0-60 15,0 0 11-15,0 0 11 0,0 0 11 16,25 0 71-16,0 0-101 0,0 26-29 16,1-26-1-16,-26 0-6 0,24 0-20 15,1 0 24-15,0 24-33 0,-25-24 8 16,25 0-10-16,-25 0-6 0,25 25 10 16,-25-25 0-16,0 0-7 0,0 25 6 15,0-25 27-15,0 0-21 0,-50 24 3 16,25-24-15-16,25 0 14 0,-25 26-7 15,1-26 38-15,-2 24-24 0,26-24-15 0,-25 24-4 16,25 2-69-16,0-26-132 16,0 24-179-16,0 1-1094 0,0-25 430 0,0 24-225 15,0-24 205-15,0 0 294 0</inkml:trace>
  <inkml:trace contextRef="#ctx0" brushRef="#br1" timeOffset="37627.9135">15355 11386 1546 0,'0'0'103'0,"0"0"63"15,0-25 120-15,25 25 466 16,-25 0-333-16,0 0 29 0,0 0-22 16,0 0-4-16,0 0-62 0,0 0 279 0,0 0-356 15,0 0 7-15,24 25-10 0,-24-25-17 16,0 25 209-16,0 0-320 0,0 0-19 16,0-1-41-16,25 1 15 0,-25 25-17 15,25 25 61-15,0-51-92 0,-25 27-4 16,0-3-4-16,25 3 2 0,-25 23 19 15,26-50-56-15,-26 2-11 0,0-2-5 16,0 0 0-16,0 2 0 0,23-2 0 16,-23-24 0-16,0 0 0 0,0 0 0 0,0 0 0 15,25-50 0-15,-25 26 0 0,0 0 0 16,0-2 0-16,0-23 0 0,0 24 0 16,-25-74-77-16,2 75 19 0,23-27-13 15,-26 1-5-15,1 1-18 0,0-50-138 16,0 49 109-16,25 0 4 0,-25 1 4 15,25 23 12-15,0-22 43 0,-24-27-2 16,24 51 51-16,0-1-2 0,0 0 14 16,0 0-6-16,24 0-13 0,1 25 14 0,-25-25 1 15,25 25-10-15,-25 0 12 0,25-25-2 16,0 25 22-16,1 0-21 0,-3 0 4 16,2 25 23-16,-25-25-28 0,50 50-2 15,-50-25-18-15,25 0 20 0,-1 0-7 16,-24-1 9-16,25 1 0 0,-25 25-1 15,0-2 7-15,0-22-6 0,0-1-19 16,0-1 26-16,-25 1-9 0,25 0 21 16,-24 0-23-16,24 0 7 15,-25-1-4-15,0 1 12 0,0-25-5 0,25 0-15 16,-25 25 14-16,25-25-6 0,0 0 0 16,-23 0 41-16,23 0-72 0,0 0-36 15,0 0-56-15,23 0-6 0,2-25-70 16,0 25 134-16,0 0 42 15,24 0-3-15,-24 0 26 0,0 0 6 16,-25 0 1-16,25 0 5 0,0 25 55 0,-25 0-16 16,0-25 18-16,0 25 6 0,0-1 29 15,0 26 69-15,0-50-89 0,-25 25-14 16,25 1 27-16,-25-2-21 0,25 0-9 16,-50 1 20-16,50 1-73 0,-24-2-10 15,-1-24-2-15,0 25 3 0,0-25-55 16,0 0-47-16,25 0-100 0,-23 0-138 0,23-25-148 15,-26 25-97-15,26-50-1045 0,0 25 696 16,0 1-111-16,0 24 208 0,26-24 177 16</inkml:trace>
  <inkml:trace contextRef="#ctx0" brushRef="#br1" timeOffset="37893.6209">15926 11535 2524 0,'24'0'128'16,"-24"0"89"-16,0 0 106 0,0 25 50 16,0-25-21-16,25 25 263 0,-25-1-412 15,0-24-45-15,0 26-79 0,0-26-23 16,0 49-27-16,0-49-1 0,25 26-33 15,-25-26-7-15,0 24-30 0,0-24-139 16,0 0-488-16,0 0 135 0,0 0-19 16,0 0-165-16,0-24-1193 15,0-2 1643-15</inkml:trace>
  <inkml:trace contextRef="#ctx0" brushRef="#br1" timeOffset="38054.524">16025 11286 4005 0,'0'0'149'0,"0"0"90"16,0 0 477-16,25 0-408 0,-25 0-71 16,0 0-74-16,0 0-109 0,0 26-73 15,0-1-261-15,0-25 39 0,0 0-296 16,25 0-175-16,-25 0-179 0,0 0-965 0,0 0 1177 16,0-25 274-16</inkml:trace>
  <inkml:trace contextRef="#ctx0" brushRef="#br1" timeOffset="38471.9783">16124 11039 2922 0,'0'0'113'0,"0"0"138"15,0 0 155-15,0 0 107 0,0 0-18 16,0 25 353-16,0 25-444 16,25-50-21-16,-25 25-66 0,0-1-43 15,0 1-99-15,25 49 27 0,0-50-154 16,-25 27-10-16,0-27-12 0,0 26 9 0,24 24 34 15,-24-49-46-15,0 0-1 0,0 25-7 16,25-26-12-16,-25 2 7 0,0-2-3 0,0-24-14 16,25 25-3-16,-25-25-26 0,0 0-32 15,25 0-139-15,-25-25 67 0,0 25-24 16,25-50-22-16,-25 50-32 0,0-24 1 16,25-1-140-16,-1 0 243 0,-24 0 50 15,25 25 50-15,-25-25-10 0,50 25 40 16,-25 0-11-16,-25 0 37 0,24 0 30 15,-24 0 4-15,25 25 90 0,-25-25-101 16,0 25 12-16,25-25 0 0,-25 25 2 16,0-25-24-16,0 49-2 0,0-49-38 15,-25 26-10-15,25-26-1 0,-49 24 4 0,24 1-6 16,0 1 0-16,0-26-2 16,0 0-5-16,-24 24 23 0,24-24-20 0,-25 0-151 15,25 0-113-15,1 0-87 16,-1 0-256-16,0-24-294 0,0-2-184 15,0-23-1177-15,1 23 1629 0</inkml:trace>
  <inkml:trace contextRef="#ctx0" brushRef="#br1" timeOffset="39780.8478">14661 9972 571 0,'0'0'97'0,"0"0"68"0,0 0 52 15,0 0 32-15,0 0 23 0,0 0-51 16,-25 0 118-16,25 0-198 0,0 0 2 0,0 0 26 15,0 0 66-15,0 0 304 0,0 0-254 16,0 0-16-16,0 0-42 0,0 0-6 16,0 0-44-16,25 0 81 0,0 0-169 15,-25 0-26-15,25 0-41 0,-25-24 0 16,24 24-22-16,1 0 11 0,0 0-16 16,0 0-10-16,0 0 15 0,-2 0-5 15,27-26 37-15,50 26-11 16,-25 0-32-16,-25-24 11 15,-26 24-22-15,25 0 11 0,1 0 17 16,74-25 15-16,-75 25-16 0,1 0-10 16,24 0 5-16,1-26 15 0,49 26-10 15,-50-24-16-15,1 24-10 0,-1 0 10 16,26 0 0-16,-26 0 6 0,75-24 10 0,-75 24 12 16,26 0-12-16,-26 0 0 0,1 0 17 15,73-25-22-15,-73 25-17 0,-1 0-16 16,1 0 39-16,-1-25-6 0,1 25 16 15,49-25-1-15,-26 25-16 0,-22 0-1 16,-2 0 19-16,0-25-44 0,-24 25 28 16,98 0 15-16,-74 0-10 0,-24-24 0 15,25 24-45-15,-26 0 56 0,75 0 15 16,-74 0-56-16,24 0-48 0,-24 0-39 16,24 0-24-16,-24 0 0 0,74-25-77 15,-74 25 119-15,24 0 71 0,-24 0 30 0,-1 0 2 16,1 0 6-16,25 0 16 15,-51 0 15-15,26 0 0 0,-50 0-4 0,25 0-17 16,0 0-15-16,-25 0-4 0,0 0-20 16,0-26-91-16,-25 26-178 0,25 0-205 15,-25 0-1081-15,0-24 722 0,25 24 206 16</inkml:trace>
  <inkml:trace contextRef="#ctx0" brushRef="#br1" timeOffset="41649.952">17564 9774 741 0,'0'-25'66'16,"0"25"50"-16,0 0 36 0,0 0 207 15,-25-25-203-15,25 25 7 0,0 0-32 16,0 0 7-16,0 0 151 0,0-25-121 16,0 25 23-16,0 0-6 0,0 0 44 15,0 0 27-15,0 0 271 0,0 0-243 16,0 0 9-16,0 0-56 0,0 0-43 15,0 0-54-15,0 25 4 0,0-25-57 0,0 25-13 16,0-25 19-16,0 25 6 16,0 24 124-16,0 1-101 0,25-25 0 0,-25 25-38 15,0 24-11-15,0-24-32 0,0 99 54 16,0-76-22-16,24 27 56 0,-24-26 13 16,0 1 5-16,25 74 69 0,-25-74-173 15,25-2-10-15,-25-23-11 0,0 25-11 16,24-26 4-16,1 51 10 0,-25-51-5 15,24-24-14-15,-24 25 3 0,25-26-17 16,-25 0 5-16,0 2 6 0,0-26-7 16,0 0 6-16,0 0-9 0,0 0 7 15,0 0 0-15,0 0 2 0,0 0 1 0,0 0-3 16,0 0-1-16,-25 0-11 16,25 0 8-16,0 0 0 0,0 0-1 0,0 0-5 15,0 0-2-15,0 0-19 0,0 0 41 16,0 0-31-16,0 0 2 0,0 0-17 15,0 0-81-15,0 0-7 0,0 0-40 16,0 0-50-16,0 0-41 0,0 0-4 16,0 0-174-16,0 0 250 0,0 0 6 15,0 0-50-15,0 0-108 0,0 0-409 0,0 0 414 16,0 0 90-16,0 0-74 16,0 25 278-16,0-25 39 15,0 0-7-15,0 0 12 0,0 0 18 16,0 0 2-16,0 0 5 0,0 0 36 15,0 0 35-15,0 0 30 0,0 0 6 16,0-25 257-16,0 25-162 0,0 0 72 16,0 0-70-16,0 0-14 0,0-26-34 15,-24 26 51-15,24 0-109 0,0 0 10 16,-25 0 10-16,25 0 29 0,-24 0 198 16,24 0-182-16,0 0-13 0,0 0 222 15,0 0-312-15,0 0-9 16,24 0-4-16,1 26 4 0,-1-26-53 15,1 0-28-15,0 25 4 0,0-25 32 0,25 0-39 16,24 0-25-16,-23 0 30 0,-3 0 2 16,2 0 1-16,0 24 72 0,24-24-76 15,-49 0-11-15,0 0-32 0,-25 25 40 16,0-25 0-16,0 25 2 0,0-25-23 16,-25 0 18-16,25 25 4 0,-25-25-2 15,0 25 23-15,-49-25-15 0,24 24 6 16,1-24 11-16,25 25 33 0,-27-25 35 0,1 25-19 15,-49 0 115-15,74-25-135 16,0 25 35-16,1-1-70 0,-1-24 3 16,25 26-12-16,-24-2 6 0,24-24-4 0,0 25-23 15,49-25 1-15,-25 0-9 0,26 0-99 16,-25 0-19-16,25 0-24 0,-26 0 12 16,26 0 9-16,49 0-39 0,-74 0 124 15,0 0 10-15,25 0 15 0,-26 0 4 16,-24 0 9-16,25 26 9 0,-25-2 9 15,0-24 10-15,0 24 5 0,-25-24 6 16,1 25 70-16,24-25-51 0,-25 0 24 16,25 26 5-16,-25-26 13 0,25 0 44 15,-25 24 50-15,25-24-75 0,0 0-34 0,0 25 0 16,0-25 1-16,0 49 31 0,0-49-65 16,0 26-19-16,0-2-16 0,0 26 0 15,25-26 0-15,0 75 0 0,-25-74 0 16,0 25 0-16,0 24 0 0,25-24 0 15,-25 74 0-15,0-74 0 0,24 23 0 16,-24-22 0-16,25 23 0 0,-25-24 0 16,25 0 0-16,0 49 0 0,0-1 0 15,-25-48 0-15,24 49 0 16,1-24 0-16,-25-26 0 16,25 52 0-16,0-52 0 15,-25 0 0-15,25 1 0 0,0-1 0 16,-1-49 0-16,-24 50 0 15,0-26 0-15,25 1 0 16,-25-25 0-16,0 25 0 0,0-25 0 16,0 0 0-16,0 0 0 0,0 0 0 15,0 0 0-15,0 0 0 0,0 0 0 16,0 0 0-16,0 0 0 0,0 0 0 16,0 0 0-16,0 0 0 0,0 0 0 15,0 0 0-15,0 0 0 0,0 0 0 16,0 0 0-16,0 0 0 0,0 0 0 15,0 0 0-15,0 0 0 0,0 0 0 16,0 0-117-16,0 0-124 0,0 0-139 16,0 0-263-16,0-25-1165 0,0 25 508 15,-25-25-104-15,25 1 291 16</inkml:trace>
  <inkml:trace contextRef="#ctx0" brushRef="#br1" timeOffset="42343.0029">18481 11139 967 0,'0'0'159'0,"0"0"64"16,0 0 44-16,25 0 486 0,-25 0-479 15,0-25 51-15,0 25 544 0,0 0-431 16,0 0-71-16,0 0-104 0,0 0 21 15,0 25 318-15,0-25-265 0,0 24-25 0,0 1-37 16,0-1-38-16,0 26-45 16,24 25 121-16,1-26-188 0,0 26-24 0,-25-26-40 15,25 26-41-15,0 50 0 16,-25-26 5-16,25-25-59 0,-25-50-77 16,0 2-109-16,24-26-166 0,-24 24-113 15,0-24-108-15,0 0-968 0,0 0 692 16,0 0-22-16,0 0 51 0,0-24 93 15</inkml:trace>
  <inkml:trace contextRef="#ctx0" brushRef="#br1" timeOffset="42820.9678">18431 11238 2588 0,'0'0'81'16,"-25"-26"26"-16,25 26 390 0,0-24-189 15,0 24 56-15,0 0-73 0,0-25-35 16,0 25-67-16,0-24 56 0,0 24-190 16,0 0-23-16,25-25 54 0,-25 25-147 15,25-25 61-15,0 25-60 0,-25-25 66 16,25 25-18-16,-1 0 0 0,1 0 18 16,25 0-7-16,-25 0 13 0,0 0-6 0,-1 0-7 15,1 25 14-15,0 0-7 0,0 24 31 16,-25-24-14-16,25-1 0 0,-25 2 16 15,0-2-22-15,0 51 31 0,0-51-31 16,-25 1 16-16,0 0 10 0,0 25-14 16,0-26-43-16,1 26 48 0,-1-25-17 15,0 0 16-15,0-25-31 0,25 24-1 16,-25 2 110-16,25-26-107 0,0 0-9 16,0 0-9-16,0 0-55 0,0 0 79 15,25 0-20-15,0 0 5 0,-25 0-10 16,25 0 11-16,0 0-6 0,24 0 6 15,-24 0 9-15,25 24 7 0,-26-24-68 16,1 25 83-16,0 1-9 0,50 22 157 16,-75-23-145-16,24 1-58 0,1-2 41 0,0 1-16 15,0 0 99-15,-25-1-177 0,25-24-9 16,-25 26-98-16,0-26-182 0,24 0-157 16,-24 24-977-16,0-24 645 0,0 0 81 15,0 0 180-15,0-50 157 0</inkml:trace>
  <inkml:trace contextRef="#ctx0" brushRef="#br1" timeOffset="43047.8243">19027 11585 3414 0,'0'0'151'0,"0"0"134"0,0 0 89 15,0 0 462-15,0 0-522 0,0 24 20 16,25-24-14-16,-1 26-24 0,1-26-50 15,25 49-30-15,-50-49-168 0,50 26-52 16,-50-2-2-16,24 0-33 0,26 1-264 16,-25 1 8-16,-25-26-71 0,25 24-16 15,-25-24-124-15,24 0-98 0,-24 25-848 0,0-25 672 16,0 0 87-16,0 0 93 0,0 0 133 16</inkml:trace>
  <inkml:trace contextRef="#ctx0" brushRef="#br1" timeOffset="43254.4513">19300 11560 2933 0,'0'0'197'0,"0"0"145"0,-25 0 124 0,25 25 102 16,0-25-122-16,-25 24 279 15,0 2-454-15,25-2-51 0,0 1-103 0,-24 1-31 16,-1 47-38-16,25-47-40 15,-25 72-506-15,0-72 88 16,25-2-126-16,-25 0-252 0,25-24-253 0,0 26-129 16,-25-2-468-16</inkml:trace>
  <inkml:trace contextRef="#ctx0" brushRef="#br1" timeOffset="47076.8394">19076 9624 668 0,'0'0'78'0,"0"0"63"16,0 0 346-16,0 0-225 0,-24 0-2 15,24 0-34-15,0 0 29 0,0 0 16 0,0 0 362 16,0 0-285-16,0 0-14 16,0 0-43-16,0 0-42 0,0 0-57 0,0 0 114 15,0 0-177-15,0 0 0 0,0 0-5 16,0 0-22-16,0 0 129 0,0 0-99 16,0 0 17-16,0 0 25 0,0 0-4 15,0 0-24-15,0 0 132 0,0 0-156 16,0 0-41-16,0 0-6 0,24 0-13 15,-24 0 51-15,0 0-98 0,0 0-2 0,25-24 3 16,-25 0-29-16,0-2 18 16,25 2-23-16,-25-1 16 0,25 0 0 15,-25 1-4-15,0-2 4 0,0-23 3 0,0 49 3 16,25-24-10-16,-25 24-11 0,0-26 17 16,0 26-2-16,0 0-5 0,0 0 5 15,0 0 0-15,0 0-2 16,0 0 31-16,0 26-23 0,0-2-19 0,0 1 17 15,0-1 8-15,0 2 21 0,0-2 19 16,0 50 4-16,25-48-46 0,-25 22-3 16,24-22-3-16,-24-1 0 0,25 24 3 15,0-24 5-15,-25 0-8 0,25-25-2 16,-25 25 0-16,25-25-3 0,-1 0-1 0,-24 0 0 16,0 0-3-16,25-25 4 0,-25 0-3 15,25-25-14-15,-25 26 8 0,0-1 12 16,0-25 36-16,25 26-47 0,-25-26-5 15,0-24-77-15,0 48 78 0,0 2 3 16,-25-1 22-16,25 1-14 0,0-26 4 16,0 50 7-16,0 0-7 0,-25 0 0 15,25 0 1-15,0 0-5 0,0 0 5 16,0 0 5-16,0 0 6 0,25 0 9 16,-25 24 7-16,25-24 0 0,-25 0-25 15,0 0-13-15,25 26 15 0,0-2-4 16,-25 25 2-16,24-23-25 0,-24-2 0 15,25 1 26-15,-25 24 4 0,25-23-8 16,0 48 19-16,-25-49-28 0,25-1 26 0,-25 1-13 16,24 0 0-16,-24 0 7 0,25-25-16 15,-25 25 3-15,0-25 0 0,25 0-6 16,-25 0-3-16,0 0-37 0,0-25 18 16,0 25-30-16,25-25 21 0,-25 0 4 15,0 0-18-15,0 1 40 0,0-1 10 16,0-1-3-16,0 26 23 0,0-24-23 0,0 24-21 15,0 0 28-15,0 0 4 0,-25 0 17 16,25 0 4-16,0 0-11 0,0 0-8 16,0 0 18-16,0 24 14 0,0-24 9 15,0 26 1-15,0-26 6 0,25 0-34 16,-25 0 12-16,25 0 3 0,-2 0 22 16,2 0 72-16,26 0-68 0,-26 0-9 15,0 0 2-15,24 0-12 0,1 0-27 16,49 0 37-16,-25 0-9 0,0 0 16 15,25 0-25-15,2 0-29 0,121 0 13 16,-123-26-13-16,0 26 16 0,26 0-6 16,-26 0-39-16,75-24 16 15,-75 24 10-15,-74 0-4 0,24 0-13 16,-49 0 10-16,0 0-5 0,0 0-23 0,-49 0-74 16,-1 0-456-16,25 0-22 0,-24 0-230 15,24 0-392-15,0 0-310 0,25 0 126 16</inkml:trace>
  <inkml:trace contextRef="#ctx0" brushRef="#br1" timeOffset="48135.9086">18977 8508 1350 0,'0'0'93'16,"0"0"75"-16,0 0 62 0,0 0 83 0,0 0 314 16,0 0-268-16,-25 0 87 15,25 0 34-15,0 0-5 0,0 0-38 0,0 0 190 16,0 0-330-16,0 0-4 0,0-23-13 16,0 23-3-16,0 0 154 15,25 0-210-15,-25 0-6 0,0 23-11 0,0-23 4 16,0 25-104-16,25 50-48 0,0-51-56 15,-25 26 0-15,25-25 0 0,-25 24 0 16,24 51 0-16,-24-50 0 0,25-1 0 16,-25 1 0-16,25-26 0 0,-25 1 0 15,25 25 0-15,-25-26 0 0,25 2 0 16,-25-26 0-16,0 24 0 0,0-24 0 16,0 0 0-16,25 0 0 0,-25 0 0 15,0 0 0-15,0 0 0 0,0-24 0 0,0 24 0 16,0-26 0-16,0 26 0 0,0-24 0 15,24 0 0-15,-24-2 0 0,0 1 0 16,0 25-26-16,25-24 11 0,-25 24-9 16,25-24 20-16,-25 24-4 0,0 0 5 15,0 0 1-15,25-26-17 0,-25 26 17 16,0 0 2-16,0 0 5 0,0 0-22 16,0 0 24-16,0 0-7 0,0 0 8 15,0 0-22-15,0 0 16 0,0 0 4 16,0 0-3-16,25 0-18 0,-25 0 13 15,0 0 3-15,24 0 5 0,-24 0 4 0,0 0 2 16,0 0-6-16,0 0 0 0,0 26-13 16,25-26 6-16,-25 24 4 0,0-24 20 15,25 0-21-15,-25 24 4 0,0 1-9 16,0-25 20-16,0 26 1 0,0-2 2 16,0 0-19-16,25-24-1 0,-25 26 0 15,0-26 0-15,0 24 0 0,0 1 0 16,0-25 0-16,0 0 0 0,0 25 0 15,0-25-35-15,25 0-342 0,-25 0-32 0,0 0-199 16,0 0-122-16,0 0-342 0,25-25-1425 16,-25 0 1320-16,0 25 438 15</inkml:trace>
  <inkml:trace contextRef="#ctx0" brushRef="#br1" timeOffset="48425.8795">19672 8931 2714 0,'0'0'108'0,"0"0"152"0,0 24 149 15,0-24 119-15,0 0-13 16,0 26 261-16,0-26-513 0,0 24-45 0,0-24-27 15,0 24-46-15,0-24-32 0,-25 51 1 16,25-51-111-16,0 24 6 0,0-24-11 16,0 0-9-16,0 24-152 0,0-24-66 15,0 0-142-15,25 0-213 0,-25 0-236 16,0 0-139-16,0-24-1012 0,0 0 1310 16,0 24 263-16</inkml:trace>
  <inkml:trace contextRef="#ctx0" brushRef="#br1" timeOffset="48569.9623">19647 8707 3793 0,'0'25'84'0,"0"-25"76"15,0 50 72-15,0-26 248 0,0 1-342 16,0-25-73-16,0 25-93 0,25 0-191 16,-25-25-248-16,25 25-1180 0,0-25 638 15,-25 0 230-15,23 0 252 0</inkml:trace>
  <inkml:trace contextRef="#ctx0" brushRef="#br1" timeOffset="48953.3846">19871 8955 3366 0,'0'0'346'0,"0"0"-20"16,0 0 33-16,0 26-80 0,0-26-61 15,24 0-96-15,1 0 5 0,-25 0-117 16,25 0-20-16,-25 0 0 0,25 0 5 16,0 0-23-16,-1 0-96 0,-24 0 28 15,25 0-9-15,-25-26 20 0,25 26 11 16,-25 0-49-16,0 0 81 0,0 0 6 0,0-24 19 16,0 24 44-16,0 0-53 0,-25-25-90 15,0 25 28-15,25 0 51 0,-24 0 4 16,24 0 30-16,-25 0 15 0,0 0 49 15,25 0 73-15,-25 0-25 0,25 25 34 16,-25-25 15-16,25 24 117 0,0 2-141 16,0-26-10-16,0 24-4 0,0 0-22 15,0-24 2-15,25 51 36 0,-25-27-84 16,25 0-46-16,-25-24-3 0,25 26-18 0,0-2-189 16,-1-24-21-16,1 0-219 15,0 0-228-15,-1 0-210 0,1 0-157 0,24 0-648 16</inkml:trace>
  <inkml:trace contextRef="#ctx0" brushRef="#br1" timeOffset="49206.7126">20192 8459 3209 0,'0'26'161'0,"25"-26"146"15,-25 23 108-15,0 2 87 0,0 25 245 16,0-25-502-16,0-1-68 16,0 2-100-16,0-2-35 0,-25 26-79 0,25-26-156 15,0 2-292-15,0-2-375 0,-25 1-439 16,1-25 25-16</inkml:trace>
  <inkml:trace contextRef="#ctx0" brushRef="#br1" timeOffset="52910.8955">21458 9675 475 0,'0'0'15'0,"0"0"1"16,0 0-31-16,0 0 42 15,0-25 1-15,0 25-17 0,0 0-5 0,0 0-1 16,0 0-15-16,0 0 51 0,0 0-56 16,0-26 36-16,0 26 20 0,0 0 3 15,0 0 12-15,25 0 139 0,-25 0-81 16,0 0 242-16,0 0-234 15,0 0-4-15,0 0 56 0,0 0-60 16,0 0 75-16,0 0-101 0,0 0-29 0,0 0 14 16,0 0 4-16,0 0-25 15,0 0 76-15,0 0-65 0,0 0 6 0,0 0 3 16,0 0 1-16,0 0 7 0,0 0 82 16,0 0-82-16,0 0 0 0,0 0 5 15,0 0 14-15,0 0 82 0,0 0-88 16,0 0 21-16,0 0 41 15,0 0 5-15,0 0-21 0,0 26 86 0,0-26-126 16,0 25 48-16,0-25-52 16,0 24-42-16,0 1 10 0,25 25-20 0,-25-25 67 15,24 23-32-15,-24-22-12 0,0 23 15 16,25 26 42-16,-25-25-19 0,25-1 15 16,-25 2 9-16,0-3 24 0,0 27-16 0,0 24 69 15,0-50-146-15,0 26-2 0,0-25-14 16,0-1-6-16,0 51 5 0,0-75-23 15,0 25 12-15,0-1 3 0,0 0 5 16,0 0-7-16,0 26 62 0,0-25-36 16,0-25 21-16,0 25-12 0,0-1-4 15,25 26 39-15,-25-51-71 0,0 26 28 16,25-25-33-16,-25 24-3 0,0-24 20 16,24 49 25-16,-24-49-24 0,0 25 27 15,0-25-63-15,25-1 4 0,-25 51-32 16,0-49 28-16,0 22-1 0,25-23-5 15,-25 1 10-15,0 23-11 0,0 0 14 0,0 1-9 16,25-26 15-16,-25 2-24 0,0-2 6 16,0 50-17-16,0-49 18 0,0 0-12 15,0 0-10-15,0 0-18 0,0 0-11 16,0 24-28-16,0-23 53 0,0-2 2 16,0 1-10-16,0 0 1 0,25 25-7 15,-25-26 53-15,0 1-19 0,0 0 0 16,0 0 0-16,0-1-24 0,0 51 29 15,0-51-3-15,0 1 2 0,0 0-4 0,0 0-12 16,-25 24-84-16,25-23 11 0,0-2-14 16,0 1-4-16,0 0-11 0,0-25-4 15,0 25-143-15,25 0 131 0,-25-25 11 16,0 24 23-16,0-24-20 0,0 49 11 16,0-49 97-16,0 26-111 15,25-2 58-15,-25-24 2 0,0 25-5 16,0-25 33-16,0 25-24 0,0 0 39 15,0-25 0-15,0 24 13 0,0-24 0 16,0 0 11-16,0 25 16 0,0-25-15 16,0 25-18-16,0-25-3 0,0 0 48 15,0 25-15-15,0 0-18 0,0-25-40 16,0 0 6-16,0 24-13 0,0-24 58 0,0 0 35 16,0 0 56-16,0 26-111 0,0-26-6 15,0 0-6-15,0 0-68 0,0 0 87 16,0 0-5-16,0 0 1 0,0 0 5 15,0 0-11-15,24 24 18 0,-24-24 6 16,0 0-1-16,0 25-22 0,0-25-5 16,0 26 13-16,0-26 15 0,0 0-43 15,0 24 42-15,0-24-5 0,0 0-1 16,0 25 49-16,0-25-26 0,0 0-22 16,0 0 0-16,0 0-12 0,0 0 4 0,0 0 2 15,0 0-5-15,0 0-21 16,0 25 16-16,0-25 40 0,0 24 18 0,0-24-45 15,0 0-28-15,0 0 52 0,0 0-30 16,0 0 69-16,0 0-58 16,0 26-4-16,0-26-1 0,0 0-23 0,0 24-26 15,0-24 49-15,0 0 0 0,0 0 65 16,0 0-76-16,0 24 60 0,0-24-98 16,0 0 33-16,0 25-35 0,0-25 46 15,0 0 11-15,0 26-15 0,0-26 6 16,0 0-12-16,0 0 26 0,0 0-32 15,0 0 0-15,0 0 7 0,0 0 15 0,0 0 6 16,0 0 10-16,0 0-21 0,0 0 27 16,0 0-28-16,0 24 1 0,0-24-15 15,25 0-12-15,-25 0 21 0,0 0-1 16,0 0 33-16,0 0-21 0,0 0-16 16,0 0 11-16,0 0 7 0,0 24 80 15,0-24-61-15,0 0 1 0,0 0 30 16,0 0-33-16,0 25 34 0,0-25-88 15,0 0 22-15,0 0-1 0,0 0 16 16,0 0-6-16,0 0 11 0,0 0-16 16,0 25 10-16,0-25-1 0,0 0-10 15,0 0 10-15,0 0-53 0,0 0 105 16,0 0-19-16,0 0 5 0,0 25 58 0,0-25-50 16,0 0-39-16,0 0-8 0,0 0-8 15,0 0 7-15,0 25 31 0,0-25-24 16,0 0-6-16,0 0-16 0,0 0 6 15,0 0-24-15,0 0-87 0,0 0 31 16,0 0-16-16,0 0-37 0,0 0-38 16,0 0-523-16,0 0 146 0,0 0-111 15,0-25-9-15,0 25-146 0,0 0 111 16,0 0-337-16</inkml:trace>
  <inkml:trace contextRef="#ctx0" brushRef="#br1" timeOffset="60293.9714">23641 9526 1962 0,'0'0'81'0,"-25"0"19"16,25 0 68-16,-25 0 28 0,25 0 39 15,0 0 364-15,-25 0-294 0,25 0-21 16,0 24-13-16,0-24-7 0,0 26-25 16,-24 22 158-16,24-22-249 0,0-1 32 15,0 24-39-15,0 1-1 0,0 98 151 16,24-73-128-16,-24 0-17 0,0 48-18 16,25-24-36-16,-25 1-8 0,25 149 40 0,-25-150-77 15,0 24-9-15,0 1-6 0,25-24-12 16,-25 123 1-16,0-124-21 0,0 0-4 15,0 0 9-15,0 2 3 0,0-2 16 16,0 73 48-16,0-97-36 0,0-1-1 16,0 1-12-16,0-1-10 0,0 51 5 15,0-76-58-15,0 1 43 0,25-1 0 16,-25 1-8-16,0-1 75 0,0 51-50 16,24-76-6-16,-24 26-19 0,0-25 18 0,0 25 5 15,0-1 15-15,0-24-33 16,0 25 0-16,0-26-11 0,0 1 15 15,0 0-2-15,0 24-4 0,0-24-9 0,0 0-4 16,0 0-6-16,0-25-12 0,0 49-25 16,0-49 36-16,0 26 4 0,0-2-4 15,0-24 22-15,0 25-17 0,0-25-1 16,0 26 20-16,0-26 7 0,0 24 24 16,0-24-25-16,0 25 14 0,0-25-11 15,0 25-14-15,0-25 2 0,0 24-10 16,0-24-11-16,0 26-16 0,0-26 5 0,0 24 0 15,0-24 4-15,0 0-2 0,0 24-21 16,0-24 36-16,0 0 8 16,0 0 2-16,0 0 11 0,0 0-6 0,0 0-3 15,0 0 6-15,0 25-2 0,0-25-2 16,0 0 3-16,0 0 8 0,0 0-9 16,0 0 4-16,0 26 6 0,0-26-1 15,0 0 19-15,0 0 5 0,0 24-34 16,0-24 1-16,0 0-18 0,0 0 16 15,0 0-14-15,0 0 3 0,0 0-18 16,0 0 3-16,0 0-11 0,0 24-89 16,0-24-24-16,0 0-61 0,0 0-53 15,0 0-107-15,0 0-136 0,0-24-1168 16,0 24 606-16,0-24 43 0,0-2 336 0</inkml:trace>
  <inkml:trace contextRef="#ctx0" brushRef="#br1" timeOffset="61542.9268">23591 10890 1113 0,'0'0'166'15,"0"0"-37"-15,0 0 49 0,0 0-35 16,0 0-5-16,0 0 1 0,0 24 139 16,0-24-109-16,0 0 14 0,0 0 0 15,0 0 11-15,0 0 137 0,0 0-198 16,0 0-9-16,0 0 6 0,0 0 36 15,0 0-3-15,0 0 217 0,0 0-212 16,0-24 16-16,0 24-46 0,0 0-15 16,0 0-38-16,0 0 54 0,-25 0-66 15,25-25-34-15,0 25 15 0,0 0 0 0,-49 0 65 16,49 0-77-16,-25 0-4 0,25 0 18 16,-25 0 18-16,0 0 6 0,0 25 87 15,1-25-117-15,24 24-14 0,-25-24-10 16,25 26-4-16,-50-1 75 0,50-25-58 15,-25 24 13-15,1 1 12 0,24-25-27 16,-25 25 42-16,0 25 44 0,25-25-68 16,-25 0-2-16,0-1-15 0,25 1-16 15,-25 25 34-15,1-26-22 0,24 26 21 16,0-25-48-16,0-1 0 0,-25 1-2 16,25 25-9-16,0-25 7 0,0-1 3 15,0 1 0-15,0 0-3 0,25 25 5 0,-1-26 5 16,-24 2 12-16,25-2 8 0,-25 1 5 15,0 1-4-15,25 22 11 0,0-23-25 16,-25 1-24-16,25-2 13 0,0 1 23 16,-1 0 26-16,1-1-63 0,0 2-5 15,0-26 3-15,0 24-17 0,-1-24 30 16,26 24 2-16,-25-24-13 0,0 0 3 16,0 0-2-16,-1 0 6 0,26 0-31 15,-25 0 4-15,0 0-20 0,-1 0-13 0,1-24 13 16,-25 24-4-16,50-50-15 15,-50 50 37-15,25-24 4 0,0 24 8 0,-25-25-4 16,49-24-29-16,-49 49 40 16,25-26 9-16,0 1 18 0,-25 1-16 0,25 0 17 15,-25-27-11-15,24 51-41 0,-24-24 43 16,25-2-17-16,-25 2 3 0,0-26 15 16,25 25-12-16,-25 0-8 0,0 1-16 15,0-1-2-15,0 0-7 0,0-25-15 16,0 26 41-16,0-1 8 0,0-25-2 15,0 26 5-15,0-26-1 0,0 25 4 0,-25 1-6 16,25-1 0-16,-25 25 3 16,25-25-6-16,-24-25-6 0,-1 25 8 0,0 25-1 15,25-25-23-15,-74-50 33 16,49 51-13-16,-25-1 12 0,25-24 43 16,0 23-33-16,-24-22 34 15,24 48-10-15,0 0-5 0,25-25 20 16,-25 25 12-16,1 0 81 0,-1 0-70 15,0 0-4-15,0 25-20 0,25-25-16 16,-50 48-9-16,50-22-34 0,-24-2-32 16,24-24-15-16,-25 25-67 0,25 0-110 15,0 25-668-15,0-25 188 0,0-1-249 16,0 1-133-16,0 0-130 0,25 0 166 16</inkml:trace>
  <inkml:trace contextRef="#ctx0" brushRef="#br1" timeOffset="62300.1093">23517 11783 1913 0,'0'0'157'0,"0"0"4"0,-25 0 58 0,25 0 12 16,0 0 1-16,0 0 25 0,0 0 266 16,0 0-230-16,25 0-16 0,-25 0-23 15,0 0 9-15,25 0-48 0,-25 0 40 16,0 0-143-16,0 26-14 0,0-26-12 16,24 24 56-16,-24-24 73 0,0 50 0 31,0-26-88-31,25-24-59 0,-25 0-15 0,0 26 11 15,0-26 32-15,0 0-74 0,0 0 8 16,0 0-7-16,0 0-7 0,0 0-19 16,0 0 13-16,0 0-17 0,0-26-9 0,0 26-36 15,0-24-18-15,0-1-139 16,0 0 84-16,-25 1 26 0,25-2-26 0,0 1-13 16,-24 1 110-16,24 0 68 0,0-2 73 15,0 26-104-15,0-25 8 0,0 25-13 16,0 0 24-16,0 0 9 0,0 0 0 15,0 0 10-15,0 0 4 0,0 0 11 16,24 25 57-16,1-25-61 0,-25 0-2 16,25 0-12-16,-25 26-30 0,50-2 52 15,-50-24-59-15,24 0 14 0,-24 0-16 16,25 24-42-16,0-24 39 0,-25 0 5 0,25 25 12 16,-25-25 1-16,25 0-7 15,-25 0 4-15,0 0 23 0,0 0-13 16,0 0-1-16,0 0-5 0,0 0 14 0,-25 0-14 15,0 0 41-15,25 0-31 0,-25 0 14 16,25 0 35-16,-25 0 0 0,1 26 66 16,-1-26-117-16,25 24-10 0,-25 1-15 15,25 0-17-15,0-25-67 0,0 24-504 16,0-24 3-16,0 0-372 0,0 0-302 16,0 0-202-16</inkml:trace>
  <inkml:trace contextRef="#ctx0" brushRef="#br1" timeOffset="63446.9223">24336 11114 1146 0,'0'0'98'16,"0"0"282"-16,0 0-128 0,0 0-23 15,0 0 4-15,0 0 33 0,0 0 50 16,-25 0 360-16,25 0-313 0,0 0 8 16,0 25-44-16,0-25-7 0,25 24 113 15,-25 1-267-15,24-1-11 0,-24 2 4 0,25-2 13 16,-25 0 20-16,0 51 110 0,25-25-167 15,-25-25-60-15,0 24 34 0,0 1 11 16,0 50 115-16,0-76-150 0,0 27-32 16,0-27 3-16,0 0-54 0,0 1 11 15,25 25-5-15,-25-25 0 0,0-25 2 16,0 0 3-16,0 25 42 0,0-25-37 16,0 0-10-16,0-25-35 0,25 25 27 15,-25-25 3-15,0 1-6 0,0-27-5 0,0 27 7 16,0-26-6-16,0 25 3 15,-25-25 3-15,25-49-10 0,-25 74-13 16,25-49-4-16,-25 24-27 0,25 1 2 16,0-1 35-16,0-24-88 0,-25 25 28 15,25 24-18-15,0 0-2 0,0-25-3 0,0 0-49 16,25 26 117-16,-25 24 13 16,0-25 0-16,25-1-2 0,-25 2-11 0,25-1-22 15,-25 25 43-15,0 0 2 0,25-25-6 16,-25 25-6-16,25-24-26 0,-25 24 12 15,0 0 0-15,0 0-1 0,0 0 27 16,24 0 14-16,-24 24-5 0,0-24 2 0,0 50 1 16,0-26 14-16,0 2 20 15,25 23 36-15,-25-24-43 0,0 0-19 0,0 25 2 16,0-25 10-16,0 24 5 0,0-24-20 16,0-1-14-16,0 2 6 0,0-26 1 15,0 24-4-15,-25 0-4 0,25-24-1 16,0 0 4-16,0 0-14 0,0 26-11 15,-24-26-69-15,24 0 33 0,0 0-5 16,0 0 16-16,0 0-2 16,0 0 28-16,0 0 23 0,0 0 23 0,24 0-12 15,-24 0 8-15,25 25 4 0,0-1-61 16,-25-24 62-16,25 25-3 0,-25-25 38 16,25 25 45-16,-25 0-66 0,24 0 31 0,-24-1-23 15,25 1 16-15,-25 0 7 0,0-25 10 16,0 50 58-16,0-50-83 0,0 24-9 15,0 2-15-15,-25-26-2 0,25 24-13 16,-24 1 7-16,-1-25-14 0,0 0-1 16,25 26-2-16,-25-26-29 0,-24 0 24 15,24 0-28-15,0 0 11 0,0 0-65 16,0 0-50-16,0 0-97 0,1-26-335 16,-1 1 221-16,0 25-64 0,25-24-264 0,-25 24-193 15,25 0-222-15,0-26-667 0</inkml:trace>
  <inkml:trace contextRef="#ctx0" brushRef="#br1" timeOffset="63758.5494">24857 11461 2656 0,'0'0'185'16,"0"24"143"-16,25-24 140 0,-25 0 15 16,0 25 324-16,0 0-555 0,0-25-41 15,0 25-75-15,0 0-24 0,0-25-54 16,24 24-27-16,-24 2-57 0,0-26-61 15,0 0-53-15,0 24-51 0,0-24-564 16,0 0 141-16,0 0-156 0,0 0-97 16,25 0-1-16,-25-24 186 0</inkml:trace>
  <inkml:trace contextRef="#ctx0" brushRef="#br1" timeOffset="63921.9049">24906 11089 3443 0,'0'0'167'16,"0"0"143"-16,0 25 86 0,0-25 17 16,0 0-57-16,0 25-350 0,0-25-90 15,0 24-152-15,25-24-192 0,-25 0-902 16,25 0 437-16,-25 0 47 0,0 0 206 16</inkml:trace>
  <inkml:trace contextRef="#ctx0" brushRef="#br1" timeOffset="64327.4226">25030 10865 2735 0,'0'25'384'0,"0"-1"72"0,0 2 111 16,24-1-17-16,-24-1-9 0,25 1-123 16,-25 50 235-16,25-25-449 0,-25-26-74 15,25 25-54-15,-25 1-30 0,26 25-5 16,-2-26-41-16,-24 1 1 0,0-25-4 0,0 24 6 15,0-24 7-15,25 25-6 0,-25-26-19 16,0-24-15-16,0 0 21 0,0 26-29 16,0-26-70-16,0 0-17 0,0-26-29 15,0 26-7-15,0-49-62 0,0 49 25 16,0-50-115-16,25 25 196 0,-25 1 37 16,0 24 4-16,25-25 33 0,-25 0 11 15,25 25 53-15,-25 0-5 0,25 0 37 16,-25 0-8-16,23 0 1 0,2 0 81 15,-25 0-73-15,0 0-38 0,25 25 36 16,-25-25 6-16,0 25 99 0,0-1-134 16,0-24 15-16,0 25-1 0,0-25 2 15,0 25 28-15,-25 0-53 0,0 0-7 16,25-25-40-16,-23 24-43 0,-2-24-94 0,0 26-470 16,0-26 47-16,25 0-156 0,-25 0-251 15,25 0-40-15,0-26 226 0</inkml:trace>
  <inkml:trace contextRef="#ctx0" brushRef="#br1" timeOffset="64583.6845">25402 10643 2190 0,'0'0'62'0,"0"24"183"16,0 1-100-16,0-25-41 0,0 25-45 16,0 0-40-16,0 0-165 0,0-2-74 15,0-23-172-15,-25 26-132 0,25-26-80 0,0 24 108 16</inkml:trace>
  <inkml:trace contextRef="#ctx0" brushRef="#br1" timeOffset="64939.694">24758 10493 2297 0,'0'25'67'0,"0"-25"13"0,0 25 2 0,0-25-37 16,0 25-35-16,0-1-135 0,0 1-106 16,0-25-232-16,0 26-106 0,24-26 11 15</inkml:trace>
  <inkml:trace contextRef="#ctx0" brushRef="#br1" timeOffset="66054.1537">23666 9526 533 0,'-25'0'12'0,"25"0"53"0,0 0 29 16,0 0 73-16,0 0 286 0,0 0-199 16,0 0-1-16,0 0-2 0,0 0-14 0,0 0 17 15,0 0 197-15,0 0-216 0,0 0 22 16,0 0 50-16,0 0 34 0,0 0 205 15,0 0-386-15,0 0-39 0,0 0-10 16,0 0-11-16,0 0-4 0,25 0 48 16,-25 0-84-16,0 0 2 0,49 0-23 15,-49-25-29-15,50 25-13 0,-25 0-9 16,24 0 60-16,-24 0-49 0,25-25-7 16,24 25-7-16,50-24 131 0,-49 24 11 15,24 0 59-15,0-26-82 0,1 26-36 16,123-24-42-16,-124 24-28 0,25 0-5 15,-25 0 2-15,26-25-8 0,-1 25 4 0,123-24 18 16,-123 24-13-16,25-26 10 16,-25 26-12-16,25 0-30 0,124-24-69 0,-149 24 28 15,0-25 32-15,25 25-5 0,-25 0 31 16,0 0 22-16,124 0-58 0,-124 0 42 16,-1 0 3-16,-22 0-3 15,23-26 69-15,49 26-40 0,-74 0 1 16,-25 0-24-16,26 0-27 0,-26-24-11 0,0 24-1 15,51 0-99-15,-76-25 78 0,1 25 4 16,-1 0 21-16,1 0 29 0,0-25 2 16,-25 25 15-16,-1 0-36 0,-24-24-26 0,0 24-25 15,0 0-92-15,0 0-619 16,-24 0 131-16,24 0-249 0,-25 0-39 16,25 0 110-16,-25 0 236 0</inkml:trace>
  <inkml:trace contextRef="#ctx0" brushRef="#br1" timeOffset="67645.7931">26717 9303 833 0,'0'0'87'0,"0"0"16"15,0 0 66-15,0 0 238 0,0 0-182 16,0 0-4-16,0 0 4 0,0 0 57 16,0 24 22-16,0-24 376 0,0 0-339 15,0 0 6-15,0 0-25 0,0 0 4 16,0 26 182-16,0-26-312 0,0 0 18 0,0 24-12 16,0-24 10-16,0 0-35 15,0 25 75-15,0-1-129 0,0 2 28 0,0-26-4 16,25 24 6-16,0 50 98 0,-25-24-154 15,25 0-7-15,-25 24 7 16,24 1-13-16,-24-1-19 0,0 125 7 16,0-100-50-16,0 0 28 0,0 0 3 0,0-24-4 15,-24 98 5-15,24-98-54 0,0 0 0 16,0-26 0-16,0 0 0 0,0 0 0 16,0 51 0-16,0-75 0 0,0 0 0 15,0 0 0-15,24 0 0 0,-24 0 0 0,25-25 0 16,-25 0 0-16,0 0 0 0,0 24 0 15,0-24 0-15,0 0 0 0,25 0 0 16,-25 0 0-16,0 0 0 0,0 0 0 16,0 0 0-16,0 0 0 0,0 0 0 15,0 0 0-15,0 0 0 0,0 0 0 16,0 0 0-16,0 0 0 0,0 0 0 16,0 0 0-16,0 0 0 0,0 0 0 15,0 25 0-15,0-25 0 0,25 0 0 0,-25 0 0 16,25 0 0-16,-1 0 0 15,-24 0 0-15,25 0 0 0,0 24 0 16,0-24 0-16,49 0 0 0,-49 26 0 16,0-26 0-16,0 0 0 0,0 24 0 0,-1-24 0 15,26 0 0-15,-50 0 0 0,0 24 0 16,0-24 0-16,0 0 0 16,-25 26 0-16,0-26 0 0,1 0 0 0,-1 25 0 15,-25-25 0-15,1 24 0 0,-51 1 0 16,51 0 0-16,24 0 0 0,-25-25 0 15,1 25 0-15,-1-1 0 0,25 1 0 16,0 0 0-16,25-25 0 0,-25 25 0 16,25-25 0-16,50 25 0 0,-50-25 0 15,25 24 0-15,0-24-56 0,0 0-59 0,24 0-203 16,-24 0 189-16,0 0 57 0,0 0 29 16,-1 0 23-16,-24 0 17 0,0 0 3 15,25 26 7-15,-25-26-2 0,0 0 7 16,0 0 10-16,0 24 73 0,-25-24 8 15,25 25-47-15,0-25 5 0,0 26 31 16,-24-26-73-16,24 48 123 0,0-23-116 16,0 1 28-16,0-2-17 0,0 1-17 15,0 50-15-15,24-27-5 0,-24 2 0 16,0-1 0-16,0 1 0 0,0 25 0 16,0 49 0-16,0-74 0 0,25 24 0 15,-25-24 0-15,25 23 0 0,0 52 0 0,0-75 0 16,0 0 0-16,-25 24 0 0,24-24 0 15,1-1 0-15,0 25 0 0,0-24 0 16,-25-1 0-16,0 1 0 0,25 0 0 16,-25 24 0-16,0-49 0 0,0 25 0 15,0-25 0-15,0 24 0 0,0-23 0 16,0 22 0-16,0-48 0 0,0 25 0 16,0-25 0-16,0 26 0 0,0-26 0 0,0 24 0 15,0-24 0-15,0 0 0 0,0 0 0 16,0 24 0-16,0-24 0 15,-25 0 0-15,25 0 0 0,0 25 0 0,0-25 0 16,0 0 0-16,0 25 0 16,0-25 0-16,0 0 0 0,0 0 0 0,0 0 0 15,0 0 0-15,0 0 0 16,0 0 0-16,0 0 0 0,0 0 0 0,0 0 0 16,0 0 0-16,0 0 0 0,0 0 0 15,0 0 0-15,0 0 0 0,0 0 0 16,0 0 0-16,0 0 0 0,0 0 0 0,0 0 0 15,0 0-97-15,0 0-28 0,0 0-77 16,0 0-88-16,0 0-105 16,0 0-171-16,0-25-1208 0,0 0 516 0,0 1-98 15,0 24 324-15</inkml:trace>
  <inkml:trace contextRef="#ctx0" brushRef="#br1" timeOffset="68292.7131">27561 11064 1634 0,'0'0'59'0,"0"0"69"16,0-25 67-16,0 25 75 0,-26 0 299 0,26 0-247 15,0 0 38-15,0 0 33 0,0 0 14 16,0 0-54-16,0 0 84 0,0 0-244 16,0 0 47-16,0 0 62 0,0 0 117 15,0 0 302-15,0 25-415 0,26-25-5 16,-26 25-54-16,0 0-54 0,0 0-79 16,25 48-86-16,-25-47-28 0,0 22 0 15,0 3 0-15,25-2 0 0,-25 26 0 16,0 49 0-16,0-74 0 0,0-1 0 0,0 1 0 15,0-1 0-15,0 1 0 16,24 0 0-16,-24-26-128 0,0-24-162 16,0 26-266-16,0-26-194 0,0 0-101 15,0-26-1012-15,0 2 971 0,0-1-36 0,0 0 180 16,0 1 130-16,0-27 212 0</inkml:trace>
  <inkml:trace contextRef="#ctx0" brushRef="#br1" timeOffset="68795.7721">27485 11064 2709 0,'0'0'220'15,"0"0"108"-15,0-25 119 0,0 25 15 16,0-25 180-16,0 25-447 0,0-25-76 0,0 25-27 16,0 0 22-16,25-24-9 0,0 24 148 15,-25 0-171-15,0 0-14 0,0-25-36 16,26 25 12-16,-1-26 6 15,0 26-53-15,-25-24-8 0,24 24 2 0,-24 0 8 16,25 0 6-16,0-25 47 0,0 25-28 16,0 0 16-16,-25 0 9 0,24 49 17 15,0-23 81-15,-24-1-79 0,0-1-24 16,0 26-12-16,0-25 35 0,25 0-48 16,-25 49-10-16,0-25-23 0,-49-23 25 15,49 22 2-15,-24-22-20 0,-26 48-9 16,25-49 16-16,0 0 53 0,1 0-59 0,-1-1 6 15,0-24 2-15,-1 25-32 0,26 0 32 16,0-25-6-16,0 0-8 0,0 25-26 16,0-25-94-16,26 0 32 0,-26 0 10 15,25 0 3-15,-25 0 19 0,25-25 23 16,24 25 29-16,-24-25 37 0,0 25 19 16,0 0 61-16,-1 0 50 0,0 0 187 15,1 50-169-15,0-50-24 0,0 25 19 0,-25-1-8 16,25 2-33-16,-1 23 57 15,1-23-124-15,-25-2-12 0,0 0-23 0,25 1-13 16,-25 1-58-16,25-2-57 16,-25 1-103-16,0-25-154 0,25 25-167 15,-25-25-94-15,24 0-1075 0,-24 0 794 0,0-25-132 16,25 25 163-16,-25-25 201 0,0 1 226 16</inkml:trace>
  <inkml:trace contextRef="#ctx0" brushRef="#br1" timeOffset="69041.9359">28280 11510 2446 0,'0'-25'75'0,"0"25"89"16,0 0 423-16,0 0-203 0,0 0 20 16,0 0-27-16,-25 0-24 0,25 0-72 15,0 0 114-15,-25 0-198 0,25 0-3 16,-25 0 37-16,25 0-35 0,0 25-12 15,0 25 85-15,0-50-175 0,0 25-55 16,0-1-14-16,0 2-29 0,0-2-62 16,0 1-63-16,25-25-111 0,-25 0-129 15,0 26-85-15,0-26-261 0,50 0-1046 16,-50 0 702-16,24-26 172 0,1 26 268 16</inkml:trace>
  <inkml:trace contextRef="#ctx0" brushRef="#br1" timeOffset="69283.9399">28379 10742 3269 0,'0'25'137'15,"25"-25"186"-15,-25 49 557 0,0-49-489 16,0 24-174-16,0 1-92 16,0 0-12-16,0-1-50 0,0 2-91 0,-25-26-114 15,25 25-248-15,0-25-333 0,0 24-313 16,-25 1-1197-16</inkml:trace>
  <inkml:trace contextRef="#ctx0" brushRef="#br1" timeOffset="70675.9334">28677 9228 615 0,'0'0'18'0,"0"0"58"16,0 0 53-16,0 0 94 0,0 0 46 16,0 0 291-16,0 0-336 0,0 0 3 15,0 0 1-15,0-25 45 0,0 25 49 0,0 0 301 16,0 0-342-16,0 0-51 0,0 0-31 15,0 0 10-15,0 0 144 0,0 0-181 16,0 0-79-16,0 25-3 0,0-25-4 0,0 0-28 16,49 0 30-16,-49 0-74 15,25 0-16-15,0 0 12 0,0 0-6 16,49 24 45-16,-24-24-70 0,-1 0-35 0,26 0-46 16,-25 0 37-16,24 0-4 15,100-24 11-15,-100-1 22 0,1 25-15 16,-1-25-54-16,1 25 25 0,24 0-57 15,-50 0 107-15,-24 0 21 0,0-24 4 16,-25 24 5-16,25 0-5 0,-25 0 15 16,0 0-10-16,0 0 14 0,0 0 11 0,0 0-6 15,0 0-4-15,0 0-20 0,0 0 6 16,0 0 9-16,0 0 15 0,0 0-5 16,0 0 20-16,0 0-21 0,0 0 15 15,0 0 19-15,0 0-52 0,0 0 15 16,0 0-16-16,0 0 39 0,0 0-35 0,24 0-4 15,-24 0 0-15,0 0 24 0,0 0-19 16,0 0 0-16,0 0-41 0,0 0 36 16,0 0 1-16,0 0 14 0,0 0 0 15,0 0 6-15,0 0 20 0,0 0-1 16,0 0 54-16,0 0-42 0,0 24 1 16,0-24 3-16,0 0 30 0,0 0-11 15,0 25 81-15,0-25-58 0,0 25 30 16,0-25 6-16,0 24 22 0,0 27 137 15,0-1-93-15,0-1-72 0,0 1 8 16,25-1 3-16,-25 0-46 0,0 76 86 16,0-51-114-16,0 0 1 0,0-24-4 15,0 25 9-15,0 73 103 0,0-73-105 0,0-25-22 16,0 23-29-16,0-23-18 0,0 24 0 16,0 26 0-16,0-50 0 0,24-26 0 15,-24 27 0-15,0-27 0 0,0 51 0 16,0-50 0-16,26-2 0 0,-26 3 0 15,0-26 0-15,0 24 0 0,25 1 0 16,-25 0 0-16,0-25 0 0,0 0 0 0,25 24 0 16,-25-24 0-16,25 0 0 15,-25 0-32-15,0 0-172 0,24 0-179 0,-24-24-299 16,0 24-1348-16,0-25 621 0,0 25 43 16,0 0 285-16</inkml:trace>
  <inkml:trace contextRef="#ctx0" brushRef="#br1" timeOffset="72007.9319">30042 10890 363 0,'0'0'12'15,"0"0"24"-15,-25 0 2 0,25 0 10 16,0 0 57-16,-25 0-19 0,25 0 51 15,0 0 51-15,0 0 60 0,0 0 13 16,0 0 165-16,0 0-257 0,0 0-6 16,0 0 16-16,0 0 40 0,0 0-8 15,-25 0 238-15,25 0-202 0,0 0 31 16,0 0-4-16,0 0 13 0,0 0 114 16,0 0-231-16,-26 0-22 0,26 0 35 15,0 0-27-15,0 0 0 0,0 0 273 16,0 0-211-16,0 0 13 0,0 0-39 0,0 0-26 15,26 0 147-15,-26 0-194 0,25 0-36 16,0 24-35-16,0-24-20 0,-1 0-19 16,76 26-18-16,-51-26 9 0,25 0 2 15,-25 0-3-15,1 25 5 0,50-25-7 16,-50 0-8-16,-25 0 9 0,-1 0-4 16,0 0 2-16,-24 24 10 0,0-24-7 0,-24 25-1 15,0-25 1-15,-1 0-8 0,-25 25 8 16,-50 0 27-16,50-25-23 0,1 25-28 15,-25 0-18-15,25-25 42 0,-26 25-3 16,-24-1 34-16,48 1-29 0,2-1 3 16,25 2 16-16,-26-26-18 0,25 48-2 15,25-48-20-15,-24 26 15 16,24-26 4-16,24 0-7 0,1 25-21 0,49-25-80 16,-25 0 34-16,-23 0 1 0,24 0 10 15,-1 24-9-15,51-24-43 0,-51 0 75 16,-25 0 14-16,1 0-17 0,0 25 37 0,0-25 4 15,-25 0 44-15,24 0-40 0,-24 25 1 16,0-25-5-16,0 0 12 16,-24 0 23-16,24 0-2 0,-25 0 3 0,25 0 17 15,0 0 6-15,-25 0 4 0,25 0 29 16,0 0-65-16,0 0-4 0,0 0 4 16,0 0 16-16,0 25 72 0,0-25-45 15,0 25-5-15,0-1 31 0,0 1 37 16,0 0 13-16,0 49 107 0,0-24-194 0,0-25-39 15,0 25-17-15,0 25 0 16,25 23 0-16,-25-24 0 0,25-24 0 16,-25 24 0-16,0-24 0 0,0 0 0 15,24 74 0-15,-24-74 0 0,25 0 0 16,-25-1 0-16,0 1 0 0,25 73 0 16,0-73 0-16,-25 0 0 0,25 0 0 15,0-1 0-15,-25 1 0 0,25-25 0 16,-25 48 0-16,25 2 0 0,0-50 0 15,-25 24 0-15,25 1 0 16,-25-25 0-16,0 0 0 0,0-1 0 16,0 2 0-16,0-26 0 0,0 24 0 15,0-24 0-15,0 0 0 0,0 0 0 16,0 25 0-16,0-25 0 0,0 0 0 16,0 0 0-16,0 0 0 15,0 0 0-15,0 0 0 0,0 0 0 16,0 0 0-16,0 0 0 15,0 0-323-15,0 0-602 16,0 0 175-16,24 0-323 0,-24 0-258 16,0 0-157-16,0-25 274 0</inkml:trace>
  <inkml:trace contextRef="#ctx0" brushRef="#br1" timeOffset="73143.9087">28280 13520 690 0,'0'0'6'0,"0"0"81"16,-25 0-18-16,25 0 59 0,0 0 57 16,0 24 162-16,0-24-120 0,0 0-81 15,0 25 6-15,0-25-6 0,0 0 89 16,0 0-74-16,-25 0-23 0,25 0 77 16,0 0 33-16,0 0 52 0,0 0 469 15,0 0-401-15,0 0-63 0,0 0-109 16,0 0 33-16,0 0 118 0,0 0-181 0,0 0-8 15,0 0 24-15,0 0 19 0,0 0-32 16,0 0 59-16,0 0-170 0,25 0-14 16,-25 0-8-16,49 0-15 0,-24 0-13 15,50-25-34-15,-26 25 25 0,1-24 2 16,24 24 51-16,-24 0-50 0,99-24-10 16,-99 24 6-16,24 0-6 0,0 0 33 15,-24 0-55-15,74-26-3 0,-74 26-10 16,-1 0 45-16,1-24-51 0,0 24-27 15,-1 0-22-15,51-50-127 0,-76 50 143 0,26 0 22 16,0-24 26-16,-1 24-7 16,26-26 38-16,-26 1 11 0,-24 25 27 0,25 0-44 15,-26 0 11-15,25-24-8 0,2 24 11 16,-26 0-5-16,0 0-10 0,-1 0 12 16,1 0-3-16,0 0 1 0,0 0-4 15,0 0 3-15,0 0 9 0,-1-26 2 16,-24 26-47-16,49 0-48 0,-24 0 59 15,0-24 23-15,-1 24-1 0,-24 0-1 16,25 0 11-16,-25 0-10 0,0 0 5 0,0 0 6 16,0 0 1-16,0 0 15 0,0 0 10 15,0 0-9-15,0 24 2 0,-25-24-8 16,25 0 44-16,0 0 48 0,0 0-26 16,0 0-11-16,0 0-14 0,0 0-5 15,0 0-55-15,0 0 50 0,25 0-20 16,-25 0 40-16,0 0-46 0,25 0 0 15,-25 0 6-15,0 0-19 0,0 0-3 16,25 0-11-16,-25 0 9 0,0 0 7 16,25 0 2-16,-25 0-10 0,25 0-3 15,-25 0-4-15,25 0 7 0,-25 0-29 16,25 0 3-16,-25 0 21 0,25 0-11 16,-25 0 11-16,0 0 23 0,25 0 22 15,-25 0-42-15,0 0 5 0,24 0-47 16,-24 0 32-16,0 0 45 0,0 0-39 15,0 0-31-15,0 0-38 0,0 0-121 16,0 0-145-16,-24 0-119 0,24 0-207 16,-25 0-1058-16,0 0 622 0,25 0 87 15,0-24 321-15</inkml:trace>
  <inkml:trace contextRef="#ctx0" brushRef="#br1" timeOffset="73873.8961">30785 10444 2467 0,'0'0'95'16,"0"0"111"-16,0 24 145 0,0-24 113 16,0 25 47-16,0 25 337 15,0-25-497-15,0-1-46 0,0 27-8 0,0-2 35 16,0 1-52-16,0 48 84 0,25-24-270 16,-25-23-32-16,0-2-25 0,0 1-28 15,0 49-19-15,0-50-11 0,0 1-12 16,0-26-66-16,0 2-126 0,0-1-136 0,25-25-615 15,-25 24 307-15,0-24-91 0,0 0-103 16,0 0-86-16,0-75-487 0,0 75 1036 16</inkml:trace>
  <inkml:trace contextRef="#ctx0" brushRef="#br1" timeOffset="74404.7776">30711 10543 1646 0,'0'-25'214'0,"0"25"-17"0,0-25 57 0,0 25 14 16,0-25 59-16,0 25 28 15,0 0 457-15,0-24-444 0,0 24-79 0,0 0-84 16,0 0-41-16,0 0 62 0,25 0-153 16,-25 0 3-16,0 0-60 15,24-26 18-15,-24 26-13 0,25 0-20 0,0 0-10 16,-25-24-3-16,25 24 1 0,0 0 7 15,24-25 0-15,-24 25 18 0,0 0-15 16,0 0 14-16,0 0-11 0,-25 0-1 0,49 25 26 16,-49-1-16-16,0 2-16 15,0-2 25-15,0 1 39 0,0 25 142 16,0-25-102-16,0-1 5 0,0 1-4 0,-74 75 169 16,49-75-214-1,0 0 1-15,0-2 3 0,0 27 69 0,1-25-70 16,-1 0-12-16,0-1-16 0,0 2-9 15,0-1-7-15,25-1-3 0,0-24-9 16,0 0-2-16,0 25 0 0,0-25-9 16,25 0 9-16,-25 0-8 0,25 0 5 15,0 0 6-15,0 0-19 0,24 25 32 16,-24-25-3-16,0 0 44 0,0 25 6 16,0-25 33-16,-1 25 13 0,1 0 92 15,-25 0-129-15,25-1-24 0,-25 1-25 16,0 25-3-16,25-2-10 0,-25-22-12 15,0-1-25-15,25-1-66 0,-25 1-100 0,0-25-152 16,0 25-701-16,24-25 394 0,-24 0-107 16,0 0-1-16,25 0-115 0,-25 0-634 15,25 0 910-15,-25-50 202 0,25 50 229 16</inkml:trace>
  <inkml:trace contextRef="#ctx0" brushRef="#br1" timeOffset="74686.6047">31356 10914 2739 0,'0'0'326'0,"0"0"8"0,25-24 157 16,-25 24-45-16,0 0-7 0,0 0-36 15,0 0 272-15,0 0-351 0,0 24-42 16,25-24-75-16,-25 26-23 0,0-1 61 16,0-1-95-16,0 1 1 0,0 0 17 15,0 25-33-15,-25-25-42 0,0 49 43 16,25-24-129-16,-25-26 30 0,25 26-59 15,-25-25-32-15,25 24 15 0,0-24 64 16,0 0-27-16,0-25 7 0,0 25-6 0,50-25 1 16,-25 0-1-16,0 0-2 15,24 0 3-15,-24 0-5 0,0 0-15 0,49 0-235 16,-49 0-42-16,0 0-265 0,0 0-224 16,-25 24-401-16,25 1-2812 15</inkml:trace>
  <inkml:trace contextRef="#ctx0" brushRef="#br1" timeOffset="76354.6787">18406 13693 741 0,'0'-25'202'0,"0"25"-4"15,25 0 85-15,-25 0-44 0,0 0-5 16,0 0-10-16,0 0 158 0,0 0-205 0,0 0-23 16,0 0-19-16,0 0-10 15,0 0 72-15,0-25-99 0,0 25 13 16,0 0 5-16,0 0 56 0,0 0 6 0,0 0 183 16,0 0 152-1,0 0-104-15,0 0-254 0,0 0 13 16,0 0 23-16,0 0 93 0,0 0-151 15,0 0-34-15,0 0 13 0,0 0 7 16,0 0-9-16,-25 0 126 0,25 0-110 16,0 0 18-16,0 25 1 0,0-25 4 15,25 50 147-15,-25-25-175 0,0-1-22 16,25 2-11-16,-25-1-15 0,0 49 19 16,50 1-90-16,-50-26-2 15,24 0 0-15,-24-23 0 0,0-2 0 16,25-24 0-16,-25 25 0 0,0 25 0 15,0-50 0-15,0 0 0 0,0 24 0 0,0-24 0 16,-25 0 0-16,1 0 0 0,24 0 0 16,-25 0 0-16,0 0 0 0,0 0 0 15,-24 0-22-15,-1-24 22 0,25 24 0 16,0 0 0-16,0 0 22 0,-24 0-28 16,24 0 6-16,0 0 0 0,25 0 0 15,0 0 6-15,0 0-6 0,0 0 0 0,25 0 0 16,0 0 0-16,0 0 0 15,24 24 0-15,51-24 0 0,-51 0 0 16,26 0 0-16,-26 0 0 0,26 0 0 0,-1 0 0 16,75 0 0-16,-74 0 0 0,-26 0 0 15,1 0 0-15,-25 0 0 0,-1 0 0 16,-24-24 0-16,0 24 0 0,0 0 0 16,-24 0 0-16,-1 0-75 15,-50 0-332-15,51 0-35 0,-1 0-141 0,-25 0-155 16,25 0-245-16,-24 0-1092 0,24 0 1118 15,0 0 120-15,0 0 269 0</inkml:trace>
  <inkml:trace contextRef="#ctx0" brushRef="#br1" timeOffset="76627.4231">18431 14487 2916 0,'0'0'184'0,"0"0"218"0,0 0 194 16,0 0 59-16,25 0 351 0,0 0-668 16,-25 0-18-16,25 0-75 0,-1 0-58 15,51 0-40-15,-50 0-162 16,24 0-139-16,-24 0-39 0,0 0-101 0,-25 0-60 15,0 0-88-15,25 0-113 0,-25 0-776 16,0 25 636-16,0-25-21 0,-25 0 111 16,25 0-63-16</inkml:trace>
  <inkml:trace contextRef="#ctx0" brushRef="#br1" timeOffset="76787.9286">18431 14711 4199 0,'0'23'196'0,"25"-23"97"0,0 26 584 16,0-26-448-16,-1 0-28 16,1 0-89-16,0 26-122 0,0-26-275 0,25 0-773 15,-26 0-39-15,1 23-199 0,-25-23-30 16,0 0-131-16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5T15:07:06.15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8459 6970 977 0,'0'0'143'0,"0"0"18"15,0 0 67-15,0 0 15 0,0 0 13 16,0 0 163-16,0 0-233 0,0 0-6 16,0 0 17-16,0 0-7 0,0 0-28 15,0 0 81-15,0 0-142 0,0 0 7 16,0 0 11-16,0 0 0 0,0 0 1 16,0 26 40-16,0-26-128 0,0 0-22 15,0 24-1-15,0 1-4 0,0 0 21 16,24 0-27-16,-24 0 10 0,0 0-8 15,0-1-15-15,0 2 21 0,0-2-10 16,25 25-1 0,-25-49-5-16,0 25 1 0,0-25 18 0,0 0 7 15,25 0 3-15,-25 0-24 16,0 0-19-16,0 0 26 0,0 0-7 16,0-25 0-16,-25 0 7 0,25 1-30 0,0 0 11 15,-25 24-38-15,25-26 8 0,0 2-1 16,-24-26-48-16,24 25 50 0,0 0 9 15,0 0-6-15,0 1 5 0,0-26-29 16,0 25 56-16,0 0 2 0,0 0 3 0,0 0 5 16,0 1-5-16,0-1 3 15,0-1-4-15,0 2-3 0,0 24-11 16,0-24 2-16,0 24-5 0,0-26-2 0,0 2 10 16,0 24 16-16,0 0-11 0,0 0 3 15,0-25-14-15,24 25 13 0,-24 0 8 16,0 0 7-16,0 0-8 0,25 0 8 15,0 25-10-15,-25-25 13 0,0 24-8 16,0-24-2-16,0 26 4 0,0-26 0 16,0 24-12-16,0 0 1 0,0 2-9 15,0-26 11-15,0 25-4 0,0-1 0 16,-25 1 2-16,25 0-3 16,-25 0 8-16,1 0-2 15,24-25-2-15,0 0-9 0,0 24-21 0,-25-24-16 16,25 0-89-16,0 0 68 0,0 0-19 15,0 0-18-15,0 0-20 0,0 0-7 16,0 0-72-16,0 0 129 0,25-24 15 16,-25 24 21-16,0 0-13 0,24 0 3 15,1-25 35-15,-25 25 13 0,25 0-1 16,-25 0 16-16,25 0 17 0,0 0 72 16,-25 0-26-16,0 0 7 0,25 0 2 15,-25 0 10-15,0 25 75 0,0-25-86 0,0 24 8 16,0 2 1-16,0-26-9 0,0 24 8 15,-25 1 43-15,25-25-64 16,0 25-17-16,0 0-37 0,-25-25 16 0,0 25-32 16,0-25 15-16,0 25-32 0,25-25 2 15,-24 0-22-15,24 0-43 0,-25 24-170 16,0-24 52-16,25 0-30 0,-25 0-40 16,25 0-151-16,0 0-65 0,0-24-532 15,0 24 683-15</inkml:trace>
  <inkml:trace contextRef="#ctx0" brushRef="#br0" timeOffset="384.0448">8632 6871 1662 0,'0'0'257'0,"0"0"-46"0,0 0 77 15,0 0-4-15,0 0 46 0,0 0 63 16,25 0 413-16,-25 0-479 0,0 0-103 16,25 0-98-16,-25 0-68 0,25 0-28 15,0 0-44-15,-25 0-18 0,24 0-73 16,-24 0-106-16,25 0-146 0,0-25-552 16,-25 25 444-16,25 0 12 0,-25-24-57 0,0 24-53 15,0 0 68-15,25 0-192 0</inkml:trace>
  <inkml:trace contextRef="#ctx0" brushRef="#br0" timeOffset="587.1865">8732 7020 2422 0,'0'0'93'15,"0"0"-6"-15,24 0 43 0,1 0-39 0,-25 0-20 16,25 0-54-16,0-24-218 0,-25 24-28 16,25 0-164-16,-25 0-141 0,25-26-65 15,-25 26-223-15</inkml:trace>
  <inkml:trace contextRef="#ctx0" brushRef="#br0" timeOffset="1144.0737">9005 6797 2229 0,'0'0'60'0,"0"0"33"0,-25 0 223 0,25 0-161 15,0 0 34-15,0 0 3 0,0 0-25 16,0 0 38-16,0-26-179 16,0 2-28-16,0 24-6 0,25 0-8 15,-25 0-24-15,0-24-32 0,0 24-29 16,24-26-124-16,-24 26 138 0,25 0 26 16,0-24 27-16,-25 24 11 0,0 0 16 0,25 0 5 15,-25-25-1-15,25 25 5 0,-25 0 3 16,0 0 11-16,0 0 48 0,0 25-3 15,25-25 7-15,-25 24 10 0,0-24 27 16,0 26-23-16,0-2 53 0,0 0-77 16,0-24-27-16,0 26-12 0,-25-1 5 15,0-1-28-15,25 1 2 0,0-25-3 16,0 25 3-16,-25 0 0 0,25-25 2 16,-25 25-37-16,25-1-20 0,0-24-41 15,-25 0-32-15,25 0-20 0,0 26-5 16,0-26-110-16,0 0 151 0,0 0 19 0,0 0 12 15,0-26 2-15,0 26-27 0,0-24 80 16,25 24 18-16,-25-25 14 0,0 25 3 16,25 0 24-16,-25 0 57 0,0 0-15 15,25 0-6-15,-25 0 10 0,25 0-8 16,-25 0 10-16,0 0-59 0,25 0-20 16,-25 25-33-16,0-25-51 0,0 0-80 15,24 24-433-15,1-24 148 0,-25 0 6 16,0 0 6-16,25 0 122 0</inkml:trace>
  <inkml:trace contextRef="#ctx0" brushRef="#br0" timeOffset="1538.2518">9352 6697 2485 0,'-25'0'127'15,"25"0"100"-15,0 26 75 0,0-26 42 16,-25 24 256-16,25 0-372 0,0-24-60 16,-24 26-69-16,24-26 27 0,0 25-71 0,0-1-11 15,0-24-74-15,24 25 38 16,-24 0-18-16,25-25-24 0,-25 0-47 0,25 25-282 16,0-25 130-16,-25 0-10 0,25 0 33 15,-25 0 0-15,25-25-102 0,-25 25 178 16,24 0 8-16,-24 0-4 0,0-25 1 15,0 25 14-15,0-49-36 0,0 49 93 16,0-25 38-16,0 25 12 0,0-26 6 16,0 2 39-16,0 0-10 0,-24 24 29 15,24 0 22-15,-25 0 42 0,25 0 35 16,-50 0 249-16,50 0-190 0,0 24-12 16,-25-24-56-16,25 24-27 0,0 2-34 15,0-26-116-15,0 25-52 0,0-25-95 16,0 24-105-16,0-24-95 0,0 0-704 0,0 25 498 15,25-25 28-15,-25 0 197 0</inkml:trace>
  <inkml:trace contextRef="#ctx0" brushRef="#br0" timeOffset="1839.565">9575 6697 2889 0,'0'0'182'0,"-24"26"186"15,24-26 89-15,-25 0 88 0,25 24 68 0,0 0-462 16,-25-24-86-16,25 26-20 0,0-26-19 16,0 25-37-16,0-1 2 0,0 1-36 15,25-25-7-15,-25 25-93 0,25-25-96 16,24 0-428-16,-24 0 354 0,-25 0 71 16,25 0 84-16,0-25-10 0,0 25 0 15,24-49-124-15,-49 24 188 0,25-1 52 16,-25 26 19-16,0-24 46 0,0 0 21 15,0-2 115-15,0 2-64 0,0 24 19 16,-25-25 5-16,25 25 20 0,-25 0-5 0,-24 0 31 16,24 0-179-16,0 0-142 15,25 0-144-15,-25 25-212 0,0-1-933 16,25-24 884-16</inkml:trace>
  <inkml:trace contextRef="#ctx0" brushRef="#br0" timeOffset="3081.9945">15033 5929 1346 0,'0'0'88'0,"0"0"68"16,0 0 289-16,0 0-244 0,0 0-24 16,0 0-8-16,0 0 15 0,25 0 168 15,-25 0-163-15,0 0 15 0,0 0 9 16,0 24 28-16,25-24-26 0,-25 25 71 15,0 1-174-15,25-26-38 0,-25 24-24 16,0 1 7-16,0 0-42 0,0-1 18 16,25 2-20-16,-25-2 8 0,0 0 3 15,0-24-4-15,0 26 41 0,0-1-51 16,0-25-10-16,0 0-15 0,0 0 10 16,0 0-4-16,0 0 10 0,0-25 0 0,0 25 14 15,0-26-15-15,0 26 1 0,0-24-9 16,0-26-25-16,0 26-7 0,-25-1-6 15,25 0-36-15,-25-25-9 0,0 1-45 16,25-1 103-16,0 25 17 0,0 0 2 16,-25 0-14-16,25 0 2 0,0-24-39 15,0 23 67-15,0 2-13 0,0 24 22 16,0-24-61-16,25 24-12 0,0-25-77 16,-25 25 86-16,0-25 15 0,0 25 13 15,25 0 0-15,0 0 26 0,-25 0-8 16,0 0 2-16,0 25-13 0,0-25 15 0,24 25 2 15,-24 23 9-15,0-48-8 0,25 26 5 16,-25-1-2-16,0-1 11 0,0 1 31 16,0 0-26-16,0 0-4 0,0-25-9 15,0 25 3-15,0-25-6 0,-25 24-15 16,25 2 9-16,0-26-8 0,-24 0-25 16,24 0-26-16,0 0-40 0,0 0-122 15,-25 0 105-15,25 0 1 0,0 0-17 16,0-26 5-16,0 26-100 0,25 0 155 15,-25-24 4-15,24 24 25 0,-24 0 20 0,25-25 15 16,-1 25 26-16,1-25 6 16,-25 25 24-16,25 0 9 0,-25 0 19 0,0 0 12 15,24 0 119-15,-24 25-95 0,0-25-7 16,0 25-1-16,0-25 4 0,0 50 130 16,0-50-120-16,0 24 3 0,0-24-24 15,0 25-6-15,0-25-14 0,0 26 14 16,-24-2-72-16,-1-24-13 0,25 25-13 15,-25-25-10-15,1 0-21 0,-1 0-183 16,1 25 23-16,-1-25-87 0,25 0-56 16,-25 0-73-16,0 0-690 0,25-25 548 0,0 25 20 15,0-25 217-15</inkml:trace>
  <inkml:trace contextRef="#ctx0" brushRef="#br0" timeOffset="3350.0481">15454 5680 2485 0,'0'0'72'15,"0"0"37"-15,0-24 10 0,25 24 7 0,-25 0-42 16,25 0-3-16,1-25-91 0,-26 25-12 16,23 0-45-16,2-25-76 0,-25 25-90 15,25-25-583-15,0 25 306 0,-25 0-5 16,25 0 137-16,-25 0 129 0</inkml:trace>
  <inkml:trace contextRef="#ctx0" brushRef="#br0" timeOffset="3531.5876">15553 5804 2847 0,'0'0'25'0,"25"0"32"0,0 0 0 15,0 0 9-15,0 0-140 0,-25-25-87 16,24 25-125-16,-24 0-226 0,25-24-90 15,0-1-481-15</inkml:trace>
  <inkml:trace contextRef="#ctx0" brushRef="#br0" timeOffset="4079.5121">15926 5507 2653 0,'0'0'39'0,"0"0"34"0,-25 0 40 16,25 0 54-16,0 0 24 16,0 0 199-16,0 0-246 0,0 0-56 15,0 0-40-15,0-25-18 0,0 25-7 0,0 0-17 16,0-25-12-16,0 25-2 15,0-24-19-15,0 24-27 0,25-24-99 0,-1 24 87 16,1 0 19-16,-25-26 13 0,0 26 28 16,25-25-22-16,0 25 6 15,0 0 34-15,-25 0-12 0,25 0 14 16,-25 0-14-16,0 0-4 0,0 25 7 16,0 1 42-16,0-26 11 0,0 24 14 15,0 0 11-15,0-24 15 0,0 25 19 0,0 25 46 16,-25-25-92-16,25-1-31 0,-25 1 21 15,25-25 3-15,-25 50 23 16,0-26-60-16,25-24-7 0,0 24-13 0,-25-24-20 16,25 26-15-16,0-26-144 0,-24 0 31 15,24 0-30-15,0 0-11 0,0 0-25 16,0-26-148-16,0 26 215 0,0 0 18 16,24 0 39-16,-24-24 17 0,25 24 29 15,0-24 38-15,-25 24 36 0,25 0 16 16,-25-25 22-16,25 25 5 0,-25 0-6 15,25 0 38-15,-25 0-91 0,24 0-6 0,-24 0-14 16,0 25-59-16,25-25-232 0,-25 0 10 16,0 0-121-16,25 0-136 15,-25 0 5-15,0 0 12 0</inkml:trace>
  <inkml:trace contextRef="#ctx0" brushRef="#br0" timeOffset="4438.963">16298 5383 2425 0,'0'0'78'0,"0"0"85"15,-25 0 461-15,25 26-275 0,-25-26-27 0,25 24-82 16,-25-24-23-16,25 24-91 0,0 1 11 16,0 0-152-16,0-25 24 0,0 25 1 15,0 0-32-15,25 24-20 16,-25-49-27-16,0 25-250 0,25-25 108 15,-25 25 4-15,25-25 6 0,0 0 13 16,-25 0 37-16,25-25-91 0,-1 25 121 16,-24-25-25-16,0 25-31 0,25-25-27 15,-25 1-185-15,0-1 227 0,0 25 25 16,0-25 14-16,0 0-11 0,0 0 45 16,-25 1-13-16,25-26 209 15,-24 50 112-15,-1 0-72 0,25 0-3 16,-25 26 1-16,25-2 76 0,-25-24-167 15,25 24-50-15,0-24-57 0,0 25-86 16,0-25-136-16,0 25-559 0,0-25 396 16,0 25 142-16</inkml:trace>
  <inkml:trace contextRef="#ctx0" brushRef="#br0" timeOffset="4766.0468">16546 5383 3205 0,'0'0'92'0,"-25"0"57"0,25 0 59 16,0 26-8-16,-25-26 94 0,25 24-206 16,0 0-49-16,0-24-6 0,25 50-296 15,-25-50 10-15,25 0-36 16,-25 0-45-16,50 0-307 0,-25 0 392 15,-25 0 17-15,24 0 8 0,1 0 1 16,0-50-228-16,0 26 409 16,-25 0 97-16,0 24 58 0,0-26 40 0,0 26 39 15,0-25 16-15,-25 25-22 0,0-24 102 16,0 24-180-16,1 0-17 0,-1 0-33 16,0 0-4-16,0 0-31 0,0 24-67 15,0-24-148-15,25 25-297 0,0-25-75 16,0 0-45-16</inkml:trace>
  <inkml:trace contextRef="#ctx0" brushRef="#br0" timeOffset="193280.6332">5383 7615 1821 0,'25'0'70'0,"-25"0"215"0,0 0-46 0,0 0 17 15,0 0 31-15,0 0 89 0,0 0-3 16,0 25 283-16,0-25-391 0,0 25-61 16,0-25-64-16,0 25-27 0,24 0 53 15,-24 0-62-15,0-1-22 0,0 2-36 16,25-2-13-16,-25 1-3 0,0 25-29 16,25-25-2-16,-25-1-36 0,0 1-19 0,24 0-56 15,-24 0-377-15,0-1 8 16,0-24-161-16,0 24-125 0,25-24-172 15,-25 0 94-15</inkml:trace>
  <inkml:trace contextRef="#ctx0" brushRef="#br0" timeOffset="193804.4111">5308 7565 2697 0,'-25'0'71'0,"25"-24"-14"16,0 24 7-16,0 0-20 0,0 0 5 0,0-25-7 16,0 25 30-16,0-24-54 15,0 24-9-15,0 0-7 0,25-26-2 0,0 26-36 16,-25-24-18-16,26 24-3 0,-26-25-17 15,24 25 19 1,1 0 19-16,-1-25 13 0,1 25 16 0,-25 0 10 0,25-25-17 16,-25 25 31-16,24 0 12 0,-24 0 89 15,25 50-21-15,-25-50 45 0,0 25 48 16,0-1 62-16,0 2-38 0,0 23 131 16,-25-25-250-16,25 2 10 0,-24-2-37 15,24 26-18-15,-25 0-26 0,25-25-26 16,0-1 3-16,-25 2-5 15,25-2 2-15,0 1-17 0,0 0-67 0,0-25 12 16,0 0-21-16,0 25-4 0,0-25-14 0,0 0-4 16,25 0-107-16,-25-25 141 0,0 25 38 15,0-25 16-15,25 25 30 0,-1-25 77 16,-24 25-6-16,0 0 41 0,25 0 37 16,-25 0 14-1,0 25 45-15,25 0 20 0,-25 0-160 16,0 0-60-16,25-1-6 0,-25-24-24 0,25 25-47 0,-1 0-334 15,-24-25-2-15,25 0-100 16,-25 25-69-16,0-25-208 0,25 0-544 0</inkml:trace>
  <inkml:trace contextRef="#ctx0" brushRef="#br0" timeOffset="194002.8545">5779 7690 4209 0,'0'25'69'15,"0"-25"-12"-15,0 25 41 0,0-1-56 0,0 2-29 32,25-2-167-32,0 1-132 0,-25 0-211 15,25 0-286-15,-25 0-235 0,0-25 185 0</inkml:trace>
  <inkml:trace contextRef="#ctx0" brushRef="#br0" timeOffset="194880.4659">5134 3846 2231 0,'0'24'63'0,"0"-24"58"16,0 25 68-16,25-25 81 15,-25 25 376-15,0-1-260 16,0 2-11-16,25-3-24 16,-25 27-77-16,0-25-91 0,25 49 40 0,-1-24-135 15,-24 0-43-15,0-1-17 0,25-24-22 0,-25 50-69 16,0-50-44-16,0-1-87 0,25 2-212 0,-25-26-229 16,0 23-206-16,0-23-1178 0,0 0 1338 15</inkml:trace>
  <inkml:trace contextRef="#ctx0" brushRef="#br0" timeOffset="195380.5128">4937 3820 3215 0,'-25'0'11'0,"25"-25"20"0,-25 25 51 15,25 0 85 1,0-24 271-16,-25 24-239 0,25-25-79 0,0 25-67 16,0-25 2-16,25 0-45 0,25 0-18 0,-26 0-26 15,1 0 25-15,25 1-1 0,-2-1-33 16,27-1-67-16,-50 2 58 0,24 24-25 16,-24 0 22-16,0 0-6 0,0 0-3 15,0 0 38-15,1 24 61 0,-26-24 10 16,24 26 15-16,-24-1 20 0,0-1-2 0,0 51 50 15,-24-50-78-15,24 25-13 16,-26-1 14-16,1-23-5 0,0 23-9 0,0 26 44 16,0-27-50-16,-24 51 34 15,49-74-58-15,0-25-5 0,-25 25-5 0,25 0-21 16,0 0-6-16,0-25 10 16,25 0-16-16,-25 0-30 0,25 0-9 0,-25 0-6 15,24-25-1 1,1 25 64-16,-25 0 24 0,25 0 6 0,-25 0-10 15,25 0 137-15,-25 0-34 0,25 0 31 0,-25 0-19 16,26 25 5-16,-26 0-31 0,24 0 18 16,-24-1-76-16,0 1-5 15,25 1-18-15,-25-2 22 0,0 1-42 16,0 0-78-16,24-1-57 0,-24-24-141 16,0 0-200-16,0 26-170 0,25-26-1047 15,-25 0 926-15,0 0 194 0</inkml:trace>
  <inkml:trace contextRef="#ctx0" brushRef="#br0" timeOffset="195839.2028">5581 4117 3434 0,'0'0'31'0,"0"0"17"15,-25 0 190 1,25 0-76-16,0 0 25 0,0 0-31 16,0 0-41-16,0 0-58 0,0-24-72 0,0 24-30 15,25-25-23-15,-25 0-30 0,0 25-7 0,0-25-15 16,25 0-94-16,-1 2 130 16,1 23 14-16,-25-26 34 0,25 26-8 15,0 0 66-15,-25 0-1 0,0 0 7 0,25 0 22 16,-25 0 11-16,0 26 23 0,0-3 157 15,0 2-122-15,0-25-1 0,0 25-16 16,0 0-10-16,0 0-34 0,0 24 8 16,0-24-55-16,0 0-1 15,0 0-1-15,-25 0-20 16,25 0 7-16,0-1-1 0,-25 1 1 16,25-25-27-16,0 0-10 0,0 0-69 0,-25 26-212 0,25-26 113 0,0 0 30 15,0-26 19-15,0 26 21 16,0-25 46-16,0 1 4 0,0 24 84 0,0-25 25 15,25 25 25-15,-25-25 12 0,0 25 7 16,50 0 34-16,-50 0-44 16,25 0 4-16,-1 0-22 0,1 0-82 15,25 25-580-15,-1 0-139 0,-24-25-77 0,0 24 159 16</inkml:trace>
  <inkml:trace contextRef="#ctx0" brushRef="#br0" timeOffset="196545.0613">8111 3895 2267 0,'0'0'264'0,"0"0"6"15,0 0 106-15,0 0 18 16,0 0 24-16,0 0-50 0,0 0 134 0,0 0-363 16,0 0 148-16,0 0-195 15,25 0-11-15,-25 49 31 0,25-49 34 16,0 49 79-16,-25 1-171 16,24-25-56-16,-24 0 12 0,0-1-22 0,25 26 4 15,-25 0-64 1,25-25-37-16,-25 0-69 0,0-1-66 0,0-24-150 15,0 25-868-15,0-25 437 0,0 0-113 0,0 0 157 16,-25 0 123-16</inkml:trace>
  <inkml:trace contextRef="#ctx0" brushRef="#br0" timeOffset="197023.1583">8062 3846 2329 0,'0'0'39'0,"0"0"24"16,-25 0 151-16,25 0-104 0,0-26 2 16,0 26-22-16,0 0-11 0,0-25-24 0,0 1-8 15,25-1-36-15,-25 25-9 16,24-25-4-16,1 0 8 16,25-25-8-16,-50 50 7 0,25-25-1 0,-1 25 11 0,1-24 1 15,0 24 3-15,0 0 55 0,-25 0 3 16,25 0 4-16,-25 24 46 0,0 1 40 15,0 0-14-15,25 25 165 0,-25-25-215 16,0 0-29-16,0 24-40 16,-25-23-10-16,0 48-17 15,25-24 3-15,-25-27-2 0,25 27-11 0,-25-25 19 0,25 0-9 0,0 24 39 16,0-24-53-16,-25-25-33 16,25 25-40-16,0-25-63 0,0 0-2 0,0 0-100 15,0 0 179-15,0 0 25 16,25 0 22-16,-25-25 18 0,50 25 21 0,-50 0 20 15,25-25 34-15,0 25 44 0,-1 0 48 16,1 0 26-16,0 0 181 0,0 0-233 16,0 0-18-16,-25 25-32 15,24-25-16-15,-24 50 4 0,25-25-73 0,-25-25-24 16,25 25-25-16,-25-1-74 0,0-24-148 16,25 25-742-16,-25-25 364 0,0 0-75 15,25 0 12-15,-25 0-16 16,25 0 174-16</inkml:trace>
  <inkml:trace contextRef="#ctx0" brushRef="#br0" timeOffset="197253.7713">8682 3970 1983 0,'0'-26'97'0,"-25"26"302"0,25 0-85 0,0 0-10 16,0 0-11-16,0 0 49 15,-25 26 265-15,25-3-363 0,0-23-85 0,-24 25-45 16,24 0-32-16,0-25-13 0,0 50 44 16,0-26-73-16,0 1-33 15,24 0 17-15,-24 0-9 0,50 0 27 0,-25 0-77 16,24-25-70-16,-24 0-206 0,0 0-299 16,0 25-212-16,0-25-1278 15,0 0 1390-15</inkml:trace>
  <inkml:trace contextRef="#ctx0" brushRef="#br0" timeOffset="198186.7945">8657 7690 3103 0,'0'0'95'0,"0"0"59"16,0 0 59-16,25 0 243 0,-25 0-274 15,0 0 11-15,0 0 18 0,0 25 16 16,0-25-15-16,0 49 39 0,0-23-191 16,50 48 81-16,-50-49-109 15,24 24-36-15,-24-24-14 16,0 0-27-16,25 0-191 0,-25-1-24 15,0 0-228-15,0-24-164 0,0 26-128 0,25-26-172 16,-25 0-538-16</inkml:trace>
  <inkml:trace contextRef="#ctx0" brushRef="#br0" timeOffset="198668.853">8533 7690 2613 0,'0'0'216'0,"0"0"26"0,0 0 116 15,0 0-18-15,0-25-25 16,0 25-94-16,0 0-91 0,0 0-111 0,25-25-28 16,-25 25-1-16,25-25 19 0,0 1-107 15,-1-2-114 1,1-23-28-16,0 49 154 0,0 0 31 0,-25-24 35 15,25 24 12-15,-25 0 7 0,24 0 38 16,-24 0 10-16,25 0 34 0,-25 24 14 16,0-24 14-16,25 49 114 0,-25-23-126 0,0-26-23 15,25 24-5-15,-25 1-20 0,0 0 2 16,0 0 17-16,0 0-52 0,0 0-5 16,0-1-8-16,0 2 15 15,0-2-37-15,-25 1 15 0,25 0 3 0,-25-25 15 16,25 25-10-16,0-25-32 0,0 25-27 15,0-25 46-15,0 0-48 0,0 0-16 16,0 0-8-16,0 0-13 0,0 0 31 0,0 0 81 16,0-25 1-16,0 25 17 15,25 0 12-15,-25 0 26 0,50 0 123 16,-25 25-87-16,-25-25-3 16,24 24-3-16,-24 1-27 0,25 0 12 0,-25 0-70 15,25-1-14-15,-25-24-22 0,0 24-24 16,25 26-655-16,-25-50 186 0,0 0-88 15,0 0-978-15,0 0 828 0,0 0 173 16</inkml:trace>
  <inkml:trace contextRef="#ctx0" brushRef="#br0" timeOffset="198952.5313">9029 7764 2420 0,'0'0'123'0,"0"0"3"0,0 0 35 16,0 0-7-1,0 0 8-15,0 0 1 0,0 26 154 0,0-2-198 16,0 1-24-16,0-25-33 0,0 25-27 16,0 25 4-16,0-26-15 0,0-24-24 15,25 25-4-15,-25 0 8 0,25-25-31 0,0 25 19 16,-25-1-35-16,25-24-17 0,0 0-46 15,-25 0-16-15,24 0-51 0,1 0-287 16,0 0 179-16,-25 0-16 0,25 0-77 16,-25 0-118-16,0 0-432 0,0 0 589 0,0-24 167 15</inkml:trace>
  <inkml:trace contextRef="#ctx0" brushRef="#br0" timeOffset="199181.4393">9104 7814 2307 0,'0'0'62'0,"0"0"205"0,0 0-51 16,0-24-22-16,25 24-24 15,-25 0-38-15,0 0-46 0,25 0-123 16,-1-26-84-16,1 26-83 0,-25 0-112 0,25 0-126 15,-25 0-655-15,25 0 558 0,-25-24 162 16</inkml:trace>
  <inkml:trace contextRef="#ctx0" brushRef="#br0" timeOffset="199365.9193">9029 7740 2797 0,'0'0'112'16,"0"0"103"-16,0-25 571 0,25 25-381 0,-25-25-72 0,25 25-122 15,0-25-81-15,0 25-103 16,0-25-293-16,-1 25-176 0,1-25-234 16,-25 25-307-16,25 0-85 0</inkml:trace>
  <inkml:trace contextRef="#ctx0" brushRef="#br0" timeOffset="200406.4889">13197 7268 1979 0,'0'0'61'0,"0"0"533"15,0 0-298-15,0 0 5 0,0 0 57 16,0 0 36-16,0 0-43 0,0 0 171 16,0 25-373-16,0-25-42 0,0 25-24 15,0-1-10-15,25 1 37 16,-25 0-75-16,0 25-6 0,0-26-23 16,24 2-6-16,-24-2-23 0,0 25-160 0,0-23-50 0,0-2-187 15,0 1-161-15,0-25-175 0,0 25-900 16,0-25 954-1,0 0 195-15</inkml:trace>
  <inkml:trace contextRef="#ctx0" brushRef="#br0" timeOffset="200851.9668">13147 7195 2404 0,'0'-26'58'0,"-25"26"56"0,25 0 56 15,0 0 55-15,0-24 150 0,0 24-241 16,0 0-59-16,0-25-24 0,0 25-19 0,25-25-10 16,-25 0-28-16,25 25 2 0,0-25-1 15,0 0 9-15,-25 25-8 0,49-50-5 16,-24 50 0-16,-25 0 11 0,25 0 2 16,0 0 22-16,-25 0 32 0,24 26 135 15,-24-2-72-15,0 1 4 0,0-25 14 16,0 25 17-16,0 25 82 0,0-25-159 15,0-1-60-15,-24 2 6 0,24-2-11 0,-25 25-21 16,0 1 25-16,25-26-23 16,-25 1-1-16,25 0 0 0,-25-25 0 0,25 25-15 15,0 0-81-15,-24-25 32 16,24 0-4-16,0 0 36 0,0 0-74 0,0 0-38 16,0 0 116-16,24-25 28 0,-24 25 40 15,25 0-3-15,-25 0 16 16,50 0 109-16,-50 0-47 15,25 0 30-15,-1 0 1 0,-24 0 10 0,25 0-35 16,25 49 24-16,-50-49-112 16,25 26-2-16,0-2-25 0,-1 1-214 15,1-1-34-15,-25-24-172 0,25 0-808 0,-25 0 495 16,25 0-39-16,-25 0 87 0,0 0 115 16</inkml:trace>
  <inkml:trace contextRef="#ctx0" brushRef="#br0" timeOffset="201041.5879">13619 7367 2985 0,'0'0'556'16,"0"50"-173"-16,0-50-51 16,24 25-56-16,-24-1 104 0,0 2-337 15,0-26-58-15,25 24-64 0,-25-24-132 0,0 25-176 16,0-25-842-16,25 24 379 0,-25-24 17 15,0 0 189 1,0 0 133-16</inkml:trace>
  <inkml:trace contextRef="#ctx0" brushRef="#br0" timeOffset="201919.4416">13395 3621 1866 0,'0'-24'88'0,"0"24"288"15,0 0-91-15,0 0 0 16,0 0 10-16,0 0 66 0,0 0 17 0,0 0 322 16,0 24-458-16,0-24-54 0,0 50-53 15,25-50 25-15,-25 75 189 0,25-50-204 16,-25-1-47-16,25 27-55 0,-25-27-46 16,0 26-44-16,25 23-184 0,-25-48 6 15,0 0-21-15,0 0-157 16,24 0-194-16,-24-1-905 15,0-24 604-15,0 0 132 0,0 0 201 0</inkml:trace>
  <inkml:trace contextRef="#ctx0" brushRef="#br0" timeOffset="202386.5393">13271 3572 2196 0,'0'0'20'0,"0"0"19"0,0 0 25 16,-25-26 17-16,25 26 55 16,0-24-98-16,0 24-19 0,0-24-9 15,50 24-6-15,-50-25-6 0,50 0-12 0,-50 25 0 16,24 0-20-16,1-25-2 0,0 25-12 16,25 0-11-16,-50 0 50 15,25 0 17-15,-1 0 5 0,-24 0 3 0,25 25 18 16,-25 0 97-16,0 0-28 15,0-25 26-15,0 24 13 0,0 0 16 16,0 2-8-16,0 23 85 0,0-24-161 16,0 0-27-16,-25 0-25 0,25 25-6 15,-49-1-3-15,49-49-8 0,-25 25-7 0,25 1-9 16,0-2-24-16,0-24-33 0,-25 25-154 0,25-25 106 16,0 0 1-16,0 0 12 0,0 0 10 0,25 0-20 15,-25-25 122-15,25 25-2 16,-25 0 25-16,25 0 26 0,-25 0 48 15,24 0 277-15,1 0-146 0,-25 0 46 0,0 0-25 16,25 0 54-16,-25 25-12 16,25 24 29-16,-25-49-251 0,25 26-50 15,-25-3 16-15,24 2-17 0,1 0 6 16,-25 0-41-16,0-25-53 16,25 25-84-16,-25-25-179 0,0 0-221 0,25 24-906 0,-25-24 559 15,0 0 117-15,25 0 204 16</inkml:trace>
  <inkml:trace contextRef="#ctx0" brushRef="#br0" timeOffset="202865.1085">13792 3795 2269 0,'0'0'109'0,"-24"0"-16"0,24 0 43 16,0 0-18-16,0 0 6 16,0 0-25-16,0 0-23 0,0 0-80 15,0 0-1-15,0-24-5 0,0 24 0 0,0-25-18 16,0 0 6-16,0 25 7 16,24 0 0-16,-24-25-3 15,25 25 25-15,0 0-18 0,-25 0 32 0,0 0 2 16,25 0 162-16,-25 0-89 0,25 0 27 15,-25 25 17-15,0-25 15 16,0 25 127-16,0 0-136 16,0-25-4-16,0 24 14 0,0 1-22 15,0 25 44-15,-25-25-124 0,25-25-19 16,0 25-14-16,-25 25-14 0,25-27-10 16,-25-23-7-16,0 25 14 0,25 0-44 0,0-25 11 15,-24 0-19-15,24 0-22 0,0 0 0 0,0-25-10 16,0 25 97-16,0-25 33 0,0 25 20 15,0 0 11-15,24 0 8 16,1-23 89-16,0 23-98 0,-25 0-8 16,25 0-33-16,-25 0-17 0,25 0-28 15,-1 0-164-15,-24 0-65 0,25 0-212 0,-25 23-142 16,0-23-156-16,25 0-907 0,-25 0 1006 16,0 0 211-16</inkml:trace>
  <inkml:trace contextRef="#ctx0" brushRef="#br0" timeOffset="203117.3333">13867 3200 3066 0,'0'0'81'16,"0"25"51"-16,0-1 53 0,0 2 38 15,0 22 20 1,0-48-227-16,0 26-151 0,0-2-170 0,0 1-204 16,0-25-346-16,0 25-691 0</inkml:trace>
  <inkml:trace contextRef="#ctx0" brushRef="#br0" timeOffset="203863.8659">13668 6697 2798 0,'0'0'326'0,"0"0"-48"0,0 26 81 16,0-26-84-16,0 0-63 0,0 24 47 15,0 0-262-15,0 2-51 16,0-26-234-16,0 25-215 0,0-25-254 0,0 49-1065 16,0-49 1176-16</inkml:trace>
  <inkml:trace contextRef="#ctx0" brushRef="#br0" timeOffset="204734.9913">16323 2431 1859 0,'0'0'96'0,"-25"0"81"0,25 0 76 16,0 0 355-16,0 0-324 0,0 0 24 0,0 0 69 15,0 24-11-15,0-24 233 0,0 0-435 16,0 50-40-16,25-50-2 0,-25 25-4 15,25 0 19-15,-25 49 125 0,0-49-142 16,24 1-82-16,-24-2-35 16,25 25-31-16,-25 1-176 0,0-26 36 0,0-24-39 15,0 26-120-15,0-2-233 16,25-24-964-16,-25 0-307 0,0 0 1206 16</inkml:trace>
  <inkml:trace contextRef="#ctx0" brushRef="#br0" timeOffset="205202.9388">16248 2331 3228 0,'-25'0'48'16,"25"-24"42"-16,-24 24 86 0,24 0 53 0,0 0-17 15,0 0 60 1,0-25-233-16,0 25-35 0,0 0 0 0,24 0-23 0,-24-25-18 15,50 0-173-15,-25 25 56 0,-25 0-15 16,25-24 33-16,0 24 5 0,24 0-22 16,-24 0 124-16,0 0 21 15,-25 0 19-15,25 24 10 0,-25-24 20 16,0 50 151-16,0-50-54 0,0 25 7 16,0-1-5-16,0 1 3 0,0 0-35 0,-25 25 83 15,0-26-167-15,25 2-7 0,-25-2-67 0,25 1 37 16,-25 0-81-16,1 0 18 0,24-25-33 15,-25 25-23 1,25-25-23-16,0 24-46 0,0-24-202 0,0 0 223 0,0 0 74 16,0 0 56-16,0 0 32 15,0 0 25-15,25 0 54 0,-25 0 11 0,0-24 47 0,49 24 61 16,-49 0 70-16,25 0 384 16,0 24-319-16,-25-24-38 0,25 25-73 15,-1 1-40-15,-24-2-27 0,25 25 62 16,-25-49-99-16,0 26-29 15,25-2 30-15,-25 0-79 0,0 2-35 0,25-2-130 16,-25-24-39-16,0 25-206 0,0-25-190 16,25 0-152-16,-25 0-1068 0,0 0 1003 15,25 0 198-15,-25-25 229 0</inkml:trace>
  <inkml:trace contextRef="#ctx0" brushRef="#br0" timeOffset="205455.3775">16819 2605 2052 0,'0'0'58'15,"0"0"43"-15,-25 0 235 0,25 0-138 16,0 0 4-16,-25 0 15 16,25 0 7-16,-24 24 259 0,24-24-245 0,0 0-7 15,-25 25-54-15,25-25-21 0,0 0-15 16,0 26 1-16,0-2-116 0,25 0-46 15,-25-24 11-15,24 25-6 0,-24-25-47 16,50 26-306-16,-50-26-29 0,25 0-116 16,-25 0-120-16,25 0-210 0,0 0-652 15</inkml:trace>
  <inkml:trace contextRef="#ctx0" brushRef="#br0" timeOffset="205782.4974">16819 2009 822 0,'0'0'90'0,"0"0"90"15,0 0 45-15,0 25 358 0,0-25-354 16,0 25-6-16,0-25-43 0,0 0-13 0,25 50 79 16,-25-50-186-16,0 24-19 15,0-24-27-15,0 25-44 0,25 1-46 0,-25-2-430 16,0 0-52-16,0-24-127 15,0 0 111-15</inkml:trace>
  <inkml:trace contextRef="#ctx0" brushRef="#br0" timeOffset="206671.6636">15133 7466 2271 0,'0'0'165'0,"0"0"91"15,0 0 155-15,0 0 85 0,0-24 446 0,0 24-627 16,0 0-114-16,0 0-88 0,0 0 2 16,0 0 48-16,0 24 186 0,0 2-167 15,0-2-38-15,24 1-23 0,-24-1-19 16,25 26-22-16,-25 0-78 0,0-25-11 16,0 0-33-16,24 0-51 15,-24-1-82-15,0 26-387 0,25 0-907 16,-25-50-162-16,0 0 740 15,0 0 175-15,0-25 204 0</inkml:trace>
  <inkml:trace contextRef="#ctx0" brushRef="#br0" timeOffset="207150.5385">15058 7417 2303 0,'-25'0'87'0,"25"-25"83"16,0 25 70-16,0 0 71 0,0 0-38 16,-25 0 155-16,25 0-295 15,0 0-32-15,0 0-47 0,0-25-29 16,0 25-18-16,25 0-16 0,-25 0-14 16,25-25-4-16,-25 25-11 0,25-24 1 0,25 24 4 15,-50-25 15-15,24 25 4 0,-24 0 6 0,25 0 10 16,-1 0 86-16,-24 25-26 15,25-25 20-15,-25 24 28 0,0 1 44 0,0 0 10 16,0 25 153-16,0-26-234 0,0 2-22 16,0 23-79-16,0-25 34 0,-25 2-6 15,1 23-15 1,24-24 5-16,0-25-5 0,-25 50-6 16,1-25-12-16,24-25-25 0,0 0-7 15,0 0-102-15,0 0 84 0,0 0 7 0,0 0-1 16,0 0 39-16,24 0 19 0,1-25 79 15,-25 25-20-15,24 0 2 0,1 0 24 0,-25 0 54 16,49 0 86-16,-49 0-123 16,25 0-9-16,0 0 18 0,-25 0-6 15,25 49-9-15,0-23-57 0,-25-2-63 0,0 1-46 16,0 0-17-16,24 0-76 16,-24 0-601-16,0-25 165 15,25 0-143-15,-25 0-125 0,0 24 48 0,25-24-319 16</inkml:trace>
  <inkml:trace contextRef="#ctx0" brushRef="#br0" timeOffset="207402.7885">15530 7665 2319 0,'0'0'158'0,"0"0"12"0,0 0 80 15,0 0 0-15,0 0 10 0,0 0-32 16,0 0 91-16,-26 25-178 0,26-25-33 15,0 25-1-15,0 0 5 0,0-1 38 16,0 2-96-16,0-2 2 0,0 1-4 16,0-25-5-16,0 25 15 0,26 25 25 15,-26-50-57-15,23 0-12 16,-23 24-23-16,25-24-1 0,-25 0-12 0,50 0-121 16,-50 0-43-16,25 0-90 0,-1-24-119 15,-24 24-65-15,25-25-453 0,-25 25 412 0,0 0-63 16,0 0 43-16,0-25 6 15,0 25 201-15</inkml:trace>
  <inkml:trace contextRef="#ctx0" brushRef="#br0" timeOffset="207624.2097">15504 7690 2444 0,'0'0'91'0,"0"0"96"0,0 0 102 0,0 25 82 16,0-25 242-16,0 0-448 0,26 25-115 16,-26-25-21-16,0 0-42 0,0 0-35 15,48 0-199-15,-23 0-1 0,-25 0-68 16,25 0-42-16,-25-25-70 0,0 25-105 16,25-25-566-16,-25 25 626 0,0 0 202 15</inkml:trace>
  <inkml:trace contextRef="#ctx0" brushRef="#br0" timeOffset="207810.4939">15504 7640 2565 0,'0'-25'80'0,"0"25"318"0,0 0-102 0,0 0-46 16,26 0-89-1,-26 0-76-15,23 0-145 0,27-24-493 0,-25 24-1138 16,-25 0 572-16</inkml:trace>
  <inkml:trace contextRef="#ctx0" brushRef="#br0" timeOffset="208049.5279">15628 7268 2531 0,'0'25'53'0,"0"-25"28"0,0 25 19 16,25-25-7-16,-25 24-186 15,0 1-196-15,0-25-306 16,0 25-87-16,0-25 57 0</inkml:trace>
  <inkml:trace contextRef="#ctx0" brushRef="#br0" timeOffset="209105.2813">20937 6251 2586 0,'0'0'102'16,"0"0"135"-16,0 0 157 16,0 0 95-16,0 24 375 0,0 2-611 15,0-26 2-15,0 24-30 0,0 1 27 0,0 24 59 16,25 2 162-16,-25-1-280 0,0-26-72 15,24 26-35-15,-24-25-35 0,0 73-57 16,0-72-76-16,0-2-121 16,25 26-165-16,-25-25-136 0,0-1-259 0,0 1-1129 15,0-25 740-15,25 0 270 0,-25 0 286 16</inkml:trace>
  <inkml:trace contextRef="#ctx0" brushRef="#br0" timeOffset="209589.5496">20788 6102 3455 0,'0'0'45'0,"0"0"193"15,0-24-71-15,0 24-33 0,0 0-65 16,0-25-29-16,25 25-36 0,-1-25-56 15,1 1-5-15,25 24-59 0,-25-26-28 16,0 26-23 0,49-25-98-16,-49 1 207 0,0 24 37 15,-1 0 29-15,1 0 10 0,0 0 32 16,0 0 129-16,-25 24-48 0,0-24-2 0,0 25 16 16,0 1 0-16,0-2-5 0,0 26 131 0,-25-26-121 15,25 2-15-15,-25 22-22 0,25-22-27 16,-25 47 25-16,1-47-43 0,24 23-47 0,-25-24-6 15,0-1-16-15,25 2-24 16,-25-1 18-16,25-1-14 0,0-24-27 0,0 0-42 16,0 0-9-16,0 0-213 0,0 0 151 15,0-24 21-15,25 24 72 16,-25 0 58-16,0 0 59 0,25-25 116 0,-25 25-52 0,25 0 14 16,-25 0 25-16,24 0-30 0,-24 25 16 15,25-1 26-15,-25 2-59 0,25-2-40 16,-25-24 8-16,0 25 0 0,25 25-45 15,0-50-1-15,-25 25-17 16,0-1 42-16,25-24-99 0,-1 25-44 0,1-1-332 16,0-24-27-16,-25 26-186 0,25-26-122 15,-25 0-233-15,49 0-1062 0</inkml:trace>
  <inkml:trace contextRef="#ctx0" brushRef="#br0" timeOffset="209897.3676">21483 6301 3526 0,'0'0'359'16,"0"0"-20"-16,0 0 83 0,0 0-69 16,0 24-16-16,0-24-50 0,0 25 235 15,0-25-296-15,0 25-31 0,0-25-34 0,0 24 8 16,0 2 107-16,0-1-169 15,0-1-21-15,0 2-31 0,0-2-18 16,0 1 6-16,0 0-22 0,25-25 13 0,-25 25 0 16,0-25-8-16,0 25-5 0,0-25-19 15,24 0-7-15,-24 0 5 16,25 0 16-16,-25 0-32 0,25 0-44 0,0 0-19 16,0 0-32-16,-25 0-107 15,24 0-179-15,1 0-180 0,0 0-1365 0,0 0 605 16,-25 24 74-16,0-24 373 0</inkml:trace>
  <inkml:trace contextRef="#ctx0" brushRef="#br0" timeOffset="219074.0756">4341 16050 1022 0,'0'0'9'16,"0"0"7"-16,0 0 2 15,0 0-18-15,0 0-8 0,0 0 3 0,0 0 5 16,0 0 9-16,0 0-7 0,25 0 34 16,-25 0 18-16,25 0 43 0,-25 0 23 15,24 0 20-15,26 0 163 0,-50 0-170 16,25 0-13-16,0 0-36 0,0 0-20 16,-1 0-26-16,26 0-10 0,0 0-32 0,-26 0 6 15,25 25-9-15,-24-25 9 16,75 0-14-16,-50 0-4 0,-1 0-24 0,26 0 15 15,-27 0 16-15,27 0 6 16,99 0 28-16,-99 0-25 0,23 0 2 0,-23 25 6 16,24-25-1-16,0 0 7 15,75 0-8-15,-50 24-6 0,-25-24-13 0,1 0-4 16,-1 0-14-16,124 26-57 0,-99-26 31 16,1 24-2-16,-1-24 7 0,0 0-12 15,0 0-3-15,124 25-62 16,-125-25 96-16,26 0 24 15,0 0 17-15,-25 0-12 0,25 0 23 0,149 0-1 0,-149 26 8 0,-1-26-23 16,1 0 1-16,0 0 12 16,149 0-13-16,-149 0-7 0,0 24 4 15,0-24 6-15,23 0 2 16,-23 0-18-16,174 0 13 16,-174 0-12-16,25 0 31 0,-1 0-36 15,-24 24 3-15,25-24-7 0,149 0 2 0,-150 0 13 16,1 0 3-16,0 0-9 0,-25 25 14 0,198-25-6 15,-198 0 8-15,24 0-16 0,-24 0 14 16,24 25-3-16,-24-25 0 0,174 0 27 16,-174 25-24-16,25-25-1 0,-26 0-11 15,26 25 5-15,-25-25-4 0,174 0-6 16,-150 0 18-16,1 0 1 0,-1 0 3 0,-24 0-11 16,198 24-24-16,-198-24 61 0,25 0-16 15,0 0 33-15,-26 0-7 0,26 0-35 0,149 0 24 16,-174 25-69-16,23-25 37 0,-22 0-2 15,24 0 8-15,-26 0 36 0,175 0-54 16,-150 0-3-16,-24 26 13 16,25-26 2-16,0 0 2 0,148 0-13 0,-148 0 13 0,-25 0-5 15,25 0 6-15,-2 0 13 16,3 0 13-16,147 24 65 0,-172-24-46 0,22 0-10 16,-23 24-6-16,25-24-8 15,-25 0-39-15,173 26 28 0,-173-26-8 16,0 0 5-16,25 25-3 15,-25-25-2-15,149 0-6 0,-125 0-4 0,-25 24-3 16,274-24 43-16,-273 0-43 0,-25 0-9 16,0 24 7-1,25-24 6-15,75 0 20 0,-100 0-22 16,0 0 4-16,-25 26-7 0,0-26 17 0,75 0 32 16,-75 0-16-16,-24 0 19 0,-26 0-23 0,26 0 1 15,-26 0 3-15,26 0-15 0,-26 0-2 16,-24 0-11-16,0 0-1 0,-1 0 7 31,-24 0-6-15,25-26 6-16,-25 26-8 0,0 0-33 0,0 0-56 0,-25-24-113 0,25 24-190 0,-49-24-590 0,24 24 573 0</inkml:trace>
  <inkml:trace contextRef="#ctx0" brushRef="#br0" timeOffset="222260.0458">4093 14587 2242 0,'0'-25'74'0,"0"25"35"16,0 0 38-16,25 0-9 0,-25 0-13 15,24-25 98-15,1 25-127 0,0 0-14 16,-25 0-2-16,25 0 4 0,0 0 62 16,0 0-70-16,-25 0 9 0,24 25 13 15,-24-25 21-15,0 25 9 0,25-1 199 16,-25 1-129-16,0 0-5 16,0 0-22-16,0 0-15 0,0-2-27 0,-25 29 61 15,25-29-109-15,-24 2-16 0,24-25-6 16,0 25-9-16,0 25 27 0,0-50-58 15,0 24 3-15,0-24-5 16,0 26-11-16,24-26 9 0,26 0-64 0,-25 0 42 16,0 0 2-16,-1 0 50 15,1-26-65-15,25 2-21 0,-25 24-16 16,0 0 17-16,-1-25-19 0,-24 0 11 16,25 0 14-16,0 0-40 0,-25 25 56 0,0-23-12 0,0-3 11 15,0 0-2-15,-25 3 2 16,25-2 21-16,-25 0-9 0,25 0 11 15,-24 0-3-15,24 1 0 0,-25-26-7 16,25 50 4-16,-25-25 3 0,25 0-7 0,0 1 20 16,0-2-38-16,0 2 12 0,0 24-20 15,25-25-5-15,-25 25-73 0,25-26-56 16,-1 26-456-16,-24 0 183 0,25 0-83 0,-25 0-79 16,0 0-119-1,25 0-683-15</inkml:trace>
  <inkml:trace contextRef="#ctx0" brushRef="#br0" timeOffset="222498.2522">4912 14661 2527 0,'0'0'81'15,"0"0"129"-15,25 0 566 16,-25 25-315-16,0-25-59 0,0 25-82 0,24-25-68 16,-24 0-98-16,0 23-16 0,0 3-117 15,25-26-11-15,-25 26-10 0,0-26 0 16,25 23-105 0,-25-23-117-16,0 0-230 0,0 25-201 0,0-25-187 15,0 0-119-15,0 0-577 0</inkml:trace>
  <inkml:trace contextRef="#ctx0" brushRef="#br0" timeOffset="222641.3859">4887 14487 1986 0,'0'0'17'0,"0"0"40"0,25 0-42 15,-25 0-91-15,0 25-177 0,25-25-116 16,-1 25-580-16</inkml:trace>
  <inkml:trace contextRef="#ctx0" brushRef="#br0" timeOffset="222963.1401">5209 14760 4738 0,'0'26'123'16,"-25"-26"51"-16,25 23 3 0,0-23-39 15,0 25-8-15,-25-25 64 0,25 0-158 16,0 0-28-16,0 0-14 0,0 0-40 16,25-25-69-16,-25 25 29 0,25-23-1 15,-25-3-4-15,24 0 8 0,-24 26 7 16,25-48-13-16,-25 23 71 0,25 25 36 16,-25 0 22-1,0-25 27-15,25 25 74 0,-25 0-10 0,25 0 29 0,-25 0 77 16,26 25-23-16,-26-25 9 0,24 50 2 15,-24-27-162-15,25 3-82 0,-25-26 17 16,24 26-58-16,-24 22-398 0,25-23 14 0,-25-25-339 16,0 25-228-16,25-25-279 15,-25 0 113-15</inkml:trace>
  <inkml:trace contextRef="#ctx0" brushRef="#br0" timeOffset="224926.0314">7689 13024 618 0,'0'0'76'0,"0"0"72"0,0 0 95 0,0 0 39 15,0-26 299-15,0 26-324 0,0 0 34 16,0 0-29-16,0 0 26 16,0 0-19-16,0 0 275 0,0 0-274 0,0 0 7 15,0 0-19-15,0 0-7 0,0 0-34 16,0 26 182-16,0-26-196 0,0 0 505 16,0 0-485-16,0 0-61 15,0 24-8-15,0-24 27 0,0 25 153 16,0 0-167-16,0-25 9 15,0 25-25-15,0 24-31 0,0 1-39 0,0-1-81 16,0 1 0-16,25 1 0 0,-25-2 0 16,25 0 0-16,1 76 0 0,-26-77 0 15,0 2 0-15,25 0 0 0,-25-26 0 16,0 27 0 0,24-3 0-16,-24 2 0 0,25 1 0 15,-25-27 0-15,0 1 0 0,0-25 0 0,0 0 0 16,0 0 0-16,0 0 0 15,0 0 0-15,0 0 0 16,0 0 0 0,0 0 0-16,0 0 0 0,0 0 0 0,0 0 0 0,0 0 0 0,0 0 0 0,0 0 0 15,0 0 0-15,0 0 0 16,0 0 0-16,0 0 0 16,49 0 0-16,-49 0 0 15,25 0 0-15,24 25 0 0,-49-25 0 16,25 0 0-16,0 24 0 0,0-24 0 15,0 0 0-15,-1 0 0 16,1 0 0-16,0 26 0 0,0-26 0 0,-25 0 0 16,0 0 0-16,25 0 0 0,-25 0 0 15,0 0 0-15,-50 24 0 0,50-24 0 0,-25 25 0 16,0-25 0-16,-24 25 0 0,-26 0 0 16,50-1 0-16,-24 1 0 0,0 0 0 15,0 0 0-15,24 0 0 0,-51-1 0 16,51 0 0-16,-24 27 0 15,49-27 0-15,0-24 0 16,0 0 0 0,25 0 0-16,-1 0 0 0,1 0 0 0,0 0-13 15,51 0-152-15,-52 0 73 0,1-24-32 0,-1 24 43 16,1 0 37-16,0 0-7 16,-1 0 45-16,-24 0 18 0,25 0 0 0,-25 0 15 0,0 0 19 15,0 0 99-15,0 0-40 16,0 0-9-16,-25 0-21 0,25 0-28 0,-24 24-36 15,24 2-11-15,-25-26 0 0,25 24 0 16,0-24 0-16,0 25 0 0,0 0 0 16,0 0 0-16,0-25 0 0,25 25 0 15,-25-1 0-15,0 1 0 16,24 50 0-16,1-26 0 0,-25-23 0 16,0 22 0-16,0 2 0 0,0 25 0 15,25-26 0-15,-25 1 0 0,0 0 0 0,0-26 0 0,0 26 0 16,25 0 0-16,-25 48 0 15,0-23 0 1,0-25 0-16,0-25 0 16,25 49 0-16,-25-24 0 0,0-26 0 0,0 2 0 15,0 23 0-15,0-25 0 0,25 2 0 0,-25-2 0 16,0 26 0-16,0 0 0 0,0-26 0 0,0 26 0 16,0-25 0-1,0-1 0-15,0 1 0 0,0 0 0 16,0-25 0-16,0 0 0 0,0 25 0 0,0-25 0 15,0 0 0-15,0 0 0 16,0 0 0-16,0 0 0 0,0 0 0 0,0 0 0 16,0 0 0-16,24 0 0 0,-24 0 0 15,0 0 0-15,0 0 0 0,0 0 0 16,0 0 0-16,0 0 0 0,0 0 0 16,0 0 0-16,0 0 0 0,0 0 0 15,0 0 0-15,0 0 0 0,0 0 0 16,0 0 0-16,0 0 0 0,0 0 0 15,0 0 0-15,0 0 0 0,0 0 0 0,0 0 0 16,0 0 0-16,0 0 0 0,0 25 0 16,0-25 0-16,0 0 0 0,0 0 0 15,0 0 0-15,0 24 0 16,0-24 0-16,0 0 0 0,0 26 0 0,0-26-6 16,25 0-101-16,-25 24-432 0,0-24 31 62,0 0-143-62,0 0-263 0,0 0-335 0,0-24-1576 0</inkml:trace>
  <inkml:trace contextRef="#ctx0" brushRef="#br0" timeOffset="225581.4748">8533 14041 1865 0,'0'-25'109'15,"0"25"82"-15,0 0 66 0,0 0 107 16,0-25 349-16,0 25-306 15,0 0-11-15,0-24-21 0,0 24-26 16,0 0-51-16,25 0 244 0,-25 0-247 16,0 0 56-16,0 0 11 0,0 24 36 0,0 1 234 15,0-25-452-15,0 49-99 0,0-23-55 16,25-2-26-16,-25 26 0 16,0 24 0-16,25-24 0 0,-25-1 0 15,24 1 0-15,1-25 0 0,-25 49 0 0,0-24 0 16,0-25 0-16,25 0-87 0,-25-25-145 15,0 24-159-15,0-24-838 0,0 25 460 16,0-25-143-16,0 0 15 16,0-25-156-16,0-24-598 0,0 24 1096 0</inkml:trace>
  <inkml:trace contextRef="#ctx0" brushRef="#br0" timeOffset="226048.094">8384 13941 2383 0,'0'0'82'0,"0"-25"111"16,0 25 567-16,0 0-266 16,0 0-21-16,0 0-108 0,0-24-68 15,0 24-144-15,25 0 16 0,-25-26-122 16,25 26-6-16,-25 0-28 0,25-24 2 16,24 24-18-16,-24-24-37 0,0 24 27 15,0 0 17-15,0 0 3 0,-1 0 10 16,26 0-21-16,-25 0-9 0,-25 0 33 15,25 24-17-15,-25-24-7 0,24 50 8 0,-24 25 66 16,0-26-3 0,0-24-2-16,-24-1 0 15,24 2 21-15,0 23 125 0,-50-24-149 16,50 0 5-16,-25 24-17 0,0-24 8 0,1 0 3 16,-1 24 16-16,25-49-71 15,-25 24 4-15,25-24-22 0,0 26-8 0,0-26-13 0,0 0 15 16,0 0-30-16,25 0-9 15,-25 0 0-15,25 0 11 0,-1-26-14 16,1 26 53-16,0 0-9 0,-25 0 26 16,25 0 7-16,0 26 28 0,-1-26 3 15,26 75 184-15,-50-51-138 0,25 1-1 16,0 0 4-16,-25 0-4 0,25 0-38 16,-1-1-46-16,-24 1-37 15,25-25-19-15,-25 25-155 0,25-25-141 0,-25 0-833 16,25 0 313-16,-25 0-151 0,0 0-75 0,0 0 132 15,25-25 305-15</inkml:trace>
  <inkml:trace contextRef="#ctx0" brushRef="#br0" timeOffset="226258.8286">9029 14289 3596 0,'0'0'211'0,"0"0"585"15,0 0-253-15,0 0-134 0,0 25-8 16,0-25 3-16,0 24-82 0,25 0 85 16,-25 2-334-16,25-1-46 15,-25-1-8-15,0 2-14 0,0 23 23 0,0-24-59 0,25 0-47 16,-25 0-114-16,0-25-130 16,0 24-114-16,25 1-930 0,-25-25 503 0,0 0-140 15,0 0 11-15,0 0 114 0</inkml:trace>
  <inkml:trace contextRef="#ctx0" brushRef="#br0" timeOffset="226750.9827">9005 14289 3594 0,'0'0'133'15,"0"-25"93"-15,-25 25 65 0,25 0-19 16,0-25-27-16,0 25 44 0,0-25-202 15,0 25-57-15,25 0-21 0,-25-24 0 16,49 24-9-16,-24-25-5 16,0 25 0-16,0 0-4 0,-25 0 18 0,25 0-9 15,24 0 14-15,-24 0-4 0,-25 25-9 16,0-25 0-16,25 24-9 0,-25 1 1 16,0-25 8-16,0 25 3 31,0-25 12-31,-50 25 2 0,50-25-10 0,-25 49-26 0,1-49 14 15,-1 24 8-15,25 2-1 0,-25-26 0 0,25 49 3 0,0-49-16 0,0 0 5 16,0 26-5-16,0-26-46 0,0 0-21 0,0 0-245 16,0 0 118-16,25 0 33 0,-25 0 63 15,25-26 34-15,24 26 76 0,-24 0-6 16,0 0 46-16,-25 0 3 16,25 0 59-16,-1 0 28 15,26 0 210-15,-50 0-190 0,25 26 20 0,-25-26-26 0,25 24 18 16,-25 1 167-16,0 0-176 0,0-25-23 15,-25 25-26-15,25 0-6 16,-25-1-29-16,-25 1 27 0,26 0-77 16,-1 0-28-16,0-25 7 0,0 25-6 15,-24-2-33-15,24-23-55 16,0 0-85-16,0 0-83 0,0 0-116 31,0 0-233-31,1-23-1040 0,-1 23 630 0,0-25 99 0,25 0 252 0</inkml:trace>
  <inkml:trace contextRef="#ctx0" brushRef="#br0" timeOffset="235274.9951">7739 12900 1001 0,'0'0'89'15,"0"0"79"-15,0 0 48 0,0 0-5 16,0 0 226-16,0 0-233 0,0 0-2 15,0 0 5-15,0 0 52 0,0 0 47 0,0 0 298 16,0 0-325-16,0 0-37 16,0 0-52-16,0 0 13 0,0 0 85 15,0 0-162-15,0-25-40 0,0 25 2 0,0 0 8 16,-25 0 29-16,-25-25 80 0,26 25-118 16,-1 0-50-16,0 0-25 15,0 0-12-15,-98-25-16 16,74 25 20-16,-26 0 23 0,25 0-16 0,1 0 7 15,23 0-14-15,-23 0 8 0,0-24-9 16,-51 24-6-16,51-26 2 0,-26 26 3 16,26 0-19-16,-51-24 21 0,-48 24-20 15,73 0 9-15,-24 0-11 0,24 0 16 16,-24 0-4-16,0 0 33 0,-75 0-41 16,75 0-35-16,0 0-20 0,24 0-8 0,-24 0 0 15,-74 0-43-15,98 0 71 16,0 0-3-16,1 0 21 0,-1-25-13 15,-48 25-8-15,74-25 45 0,-1 25 5 16,-24 0 6-16,23 0-9 16,26 0 7-16,-48 0 5 0,48 0-7 0,-25 0 11 15,25-25-7 17,25 25 2-32,-49 0-1 0,49 0 0 0,0 0-16 0,-25 0 11 0,25 0-1 0,0 0-37 0,0 0-47 0,0 0-67 0,0 0-142 15,0 0-254-15,25 0-186 16,-25 0-197-16,25-25-852 0</inkml:trace>
  <inkml:trace contextRef="#ctx0" brushRef="#br0" timeOffset="236308.9721">7765 12974 415 0,'0'0'10'15,"0"0"30"-15,0 0-13 0,-26-25 13 16,26 25-1-16,0 0 33 0,-25 0 159 0,25 0-90 15,0 0 10-15,0 0-5 16,0 0 20-16,0 0 33 0,0 0 199 16,0 0-234-16,0 0-19 0,0 0-13 15,0 0 16-15,0 0 118 0,0 0-194 0,0 0-17 16,0 0-10-16,0 0 34 0,-25-24 20 16,25 24 164-16,0 0-126 15,0 0 36-15,0 0-25 0,0-25 41 0,-25 25-6 16,25 0 117-16,0 0-180 0,0 0-16 15,0 0-3-15,0 0 12 0,0 0 99 16,0 0-106-16,0 0 2 0,0 0-9 16,0 0 2-16,0 0-6 0,0 0 93 15,0 0-99-15,25 0-2 0,0 0-29 16,0 0-4-16,50 0 24 0,-26 0-50 16,1 0-12-16,-1-25-8 15,26 25 4-15,74-25 109 0,-50 25-19 0,0-25 6 16,25 25-16-16,0 0-11 0,0 0-30 0,125 0 4 15,-100 0-51-15,-25 0-2 0,0 0 12 16,0 0-13-16,99 25 0 0,-124-25-12 16,24 0 11-1,-23 0 1-15,0 0-5 0,-25 25 5 16,72-25 0-16,-72 0 1 0,-1 0-1 0,-49 0-5 0,25 0 4 16,-25 0-2-16,24 0 4 0,-49 0-2 15,25 0-5-15,-25 0-4 0,0 0 7 0,-25-25-15 16,25 25-62-16,-49 0-165 15,49 0-191-15,-25-25-213 0,0 1-1371 16,25 24 805-16,0-26 111 0,0 26 391 0</inkml:trace>
  <inkml:trace contextRef="#ctx0" brushRef="#br0" timeOffset="237263.0979">10592 12404 1159 0,'0'-25'191'16,"0"25"4"-16,0 0 28 0,0 0 17 15,0 0 32-15,0 0-10 0,0 0 323 0,0-25-297 16,0 25 23-16,0 0-37 0,0 0 29 16,0 0-59-16,0 0 62 0,0 0-179 15,0 0-5-15,0 0 63 0,0 25 29 16,0 0 373-16,0-25-271 0,0 25-10 16,0-1-23-16,0 1 43 0,0 25 8 15,0 49 115-15,0-50-360 16,0 26-89-16,0-25 0 0,0 24 0 0,-25 25 0 15,25-49 0 1,0-1 0-16,0 1 0 16,0-26 0-16,0 1 0 0,0 25 0 0,0-50 0 0,0 25 0 0,0-25-102 15,0 0-176-15,0 0-906 0,0 0 423 16,0-25-123-16,0 25-1 0,0-25-77 16,0 25-59-16,0-25-499 15,0 0 1112-15</inkml:trace>
  <inkml:trace contextRef="#ctx0" brushRef="#br0" timeOffset="238117.6299">10617 12949 625 0,'0'0'72'0,"0"0"56"16,0 0 51-16,0 0 33 0,0 0 4 15,0-24 208-15,-25 24-223 0,25 0 2 0,0 0 8 16,0 0 41-16,0 0 24 0,0 0 343 15,0 0-277-15,0 0-31 0,0 0-15 0,0 0-19 16,0 0 76-16,0 0-220 16,0 0-16-16,0 0 34 0,0 0-6 15,0 0 47-15,0 0 214 0,0 0-197 16,0 0-63-16,0 0-36 0,25 0-9 0,0 0 13 16,-25 0-72-16,24 0-17 15,1 24-9-15,0-24-9 0,25 25-9 16,-1-1 2-16,1 2 3 0,-25-26 3 15,0 24-6-15,-1-24-1 0,26 25 1 0,-25 0-1 16,0-25 4-16,-25 25-3 16,24-25-6-16,-24 0 7 0,0 24 0 15,0-24-1-15,0 0-8 0,0 0-2 0,0 0 6 0,0 0 2 16,-24-24-6-16,24 24-1 16,0-25-6-1,0 25 13-15,0-25-9 0,-25 0 3 0,0 25-6 0,25 0 14 16,0-24 0-16,0 24-2 0,-25-26-8 0,25 26-2 15,0 0-9-15,-25 0-15 0,25-24 2 16,0 24-22-16,-24-25-88 0,24 1 80 16,0 24 23-16,-25 0 18 0,25-25-8 15,0 25-4-15,0-25 28 16,0 25 21-16,-25 0-16 16,25 0 1-1,0 0-4-15,0 0 2 0,0 0 5 0,0 0-2 0,0 0-2 16,0 0 7-16,25 0 2 0,24 25-10 0,-24 0 12 15,0-25 5-15,-25 24-9 0,25-24-7 16,0 25 2-16,-1-1 0 0,-24-24 2 16,25 26-19-16,0-26 11 15,-25 24 11-15,25-24-8 0,-25 0 7 16,0 25-8-16,0-25 1 0,0 0 13 16,0 0-8-16,-25 0-4 0,25 0 2 0,-25 0-6 15,25 25 2-15,-25-25 16 0,1 0-5 16,24 0-1-16,-25 0-5 0,0 25 2 15,25-25-2-15,-25 24 4 0,0-24-7 0,25 0 7 16,0 25-7-16,0-25 2 16,-24 0 3-16,24 0-16 0,0 0-47 15,0 0-115-15,24 0-120 0,-24-25-95 0,50 1-776 16,-50 24 469-16,25-25-142 16,-25 0-20-16,25 25 4 0,-25-25 212 0</inkml:trace>
  <inkml:trace contextRef="#ctx0" brushRef="#br0" timeOffset="239230.1864">10517 12576 508 0,'0'0'10'0,"0"0"16"16,0 0 4-16,0 0 53 0,0 0-57 15,0 0 50-15,0 0 14 0,0 0 21 16,0 0 35-16,0 0 101 0,0 0-119 16,0 0-6-16,0 0 4 0,0 0 3 0,0 0-9 15,0 0 142-15,0 0-132 0,0 0 16 16,0 0-1-16,0 0 20 16,0 0 184-16,-24 0-180 0,24 0 22 15,0 0-3-15,0 0 21 0,0 0 22 0,0 0 174 16,0 0-235-16,0 0-36 0,0 0-17 15,0 0 5-15,0 0-35 0,0 0 104 16,0 0-92-16,0 0 58 0,0 0 26 16,0 0-3-16,0 0 151 0,0 0-201 15,0 0-37-15,0-24-27 0,0 24-22 16,0 0-35-16,24-24 2 0,1-1-11 16,0 0 3-16,0 0-6 0,25 1-1 15,24-26-12-15,-24 25 13 16,-1 0 1-16,1 1 5 0,24-2 1 0,1 1 1 15,-26 1-6-15,-24-1 3 0,0 25 0 0,-25 0-6 16,0 0-2-16,0 0-138 16,-25 0-44-16,0 0-125 15,1 0-88-15,-1 0-157 0,0 25-195 0,-25-1-1163 0,50-24 903 16,-24 0 288-16</inkml:trace>
  <inkml:trace contextRef="#ctx0" brushRef="#br0" timeOffset="244962.8498">11138 13123 496 0,'0'0'20'15,"0"0"55"-15,0 0-45 0,0-25 4 16,0 25-2-16,-25 0 6 16,25 0 82-16,0 0-69 15,0 0 16-15,0 0-6 0,-25 0 39 0,25 0 14 0,0 0 134 16,0 0-117-16,0 0 16 0,0 0 4 15,0 0 19-15,0 0-3 0,0 0 122 0,0 0-142 16,0-25 22-16,0 25 17 0,0 0 35 16,0 0 182-16,0 0-218 0,0 0 2 15,0 0-17-15,0 0 4 0,0 0-24 16,0 0 75-16,0 0-134 16,0 0 9-16,0 0-20 0,0 0 35 0,0 0-38 15,25 0 55-15,-25-25-62 16,0 25 10-16,0 0 9 15,0 0 13-15,0 0 172 0,0 0-114 0,0 0 42 0,0 0-20 16,0 0 10-16,0 25-15 0,0 0 69 16,0 0-141-16,0-1-20 0,0 1 0 15,0 0-10-15,0 25 18 16,0 0-72-16,0-26 0 0,0 27-8 0,0 23 18 16,0-24-8-16,0 73 144 0,0-74-68 0,0 26 21 15,0-25-58-15,0 23-20 0,0 28-20 16,0-52-22-16,0 0 0 0,25 1 0 15,-25-25 0-15,0 25 0 0,0-1 0 16,0-24 0-16,25-25 0 16,-25 0 0-16,0 0 0 0,0 0 0 0,0 0 0 15,0 0 0-15,25-25 0 0,-25 25 0 0,0 0 0 16,0 0 0-16,24-25 0 0,-24 25 0 16,0 0 0-16,0 0 0 15,0-24 0-15,0 24 0 0,0 0 0 16,25 0 0-16,-25 0 0 0,0 0 0 15,0 0 0-15,0 0 0 0,0 0 0 16,0 0 0-16,0 0 0 0,0 0 0 0,25 0 0 16,-25 0 0-16,0 0 0 0,0 0 0 15,25 0 0-15,0 0 0 0,-25 0 0 16,24 0 0-16,1 0 0 0,-25 0 0 16,50 24 0-16,-25-24 0 0,0 25 0 15,-1-25 0-15,1 25 0 16,25-25 0-16,-50 25 0 0,25-25 0 0,-25 0 0 15,0 0 0-15,24 0 0 0,-24 25 0 0,0-25 0 16,-24 0 0-16,24 0 0 16,-50 0 0-16,0 0 0 0,26 0 0 0,-1 0 0 15,0 24 0-15,-25-24 0 0,25 24 0 16,-49 2 0-16,49-26 0 0,0 25 0 16,1-25 0-16,-1 24 0 0,0 2 0 15,25-2 0 1,0-24 0-16,0 25 0 0,0-25 0 15,0 0 0-15,25 25 0 0,0 0 0 16,-1-25 0-16,1 0 0 0,-25 0 0 0,25 25 0 16,0-25 0-16,-25 0 0 0,0 0 0 0,0 0 0 15,25 24 0-15,-25-24 0 0,0 0 0 16,0 25 0-16,0-25 0 0,0 25 0 0,0 0 0 16,0-25 0-16,0 25 0 15,0-2 0-15,0 3 0 0,0 0 0 16,0 47 0-16,0-48 0 0,0 24 0 15,0 1 0-15,24-25 0 0,-24 75 0 0,0-50 0 16,0-1 0-16,0 0 0 0,25 0 0 16,-25 1 0-16,0-25 0 15,0 75 0-15,25-26 0 0,-25-24 0 16,0 0 0-16,0 23 0 0,0-47 0 0,0 23 0 16,0-24 0-16,25 0 0 0,-25 0 0 15,0-1 0-15,25-24 0 0,-25 50 0 16,0-25 0-16,0-25 0 15,25 24 0-15,-25 1 0 16,0-25 0 0,0 0 0-16,0 25 0 0,0-25 0 15,0 0 0-15,0 25 0 0,0-25 0 16,0 0 0-16,0 25 0 16,0-25 0-16,0 0 0 15,0 0 0-15,0 0 0 0,0 0 0 16,0 0 0-16,0 0 0 0,0 0 0 15,0 0 0-15,0 0 0 0,0 0 0 0,0 0 0 16,0 0 0-16,0 0 0 0,0 0 0 16,0 0 0-16,0 0 0 15,0 0 0-15,0 0 0 16,0 0 0-16,0 24 0 16,0-24 0-16,0 26 0 0,0-26 0 0,0 0 0 15,0 0 0-15,0 0 0 16,0 0 0-16,0 0 0 0,0 0 0 15,0 0 0-15,0 24-37 0,0-24-56 16,0 0-63-16,0 0-72 0,0 25-345 16,0-25 158-16,0 0-106 0,0 26-175 0,0-26-312 15,0 0-224-15,0 0-1107 0</inkml:trace>
  <inkml:trace contextRef="#ctx0" brushRef="#br0" timeOffset="245752.6704">11957 14065 1429 0,'0'0'89'16,"0"-24"28"-16,0 24 93 0,0 0 310 16,0 0-256-16,0 0-44 0,0 0-15 15,0 0 28-15,0 0 19 0,25 0 323 16,-25 24-271-16,0-24 2 0,0 26-50 0,0-2-41 15,25 51 44 1,-25-51-193-16,0 26-17 0,24-25-34 16,-24 24 6-16,0 1-8 0,0-1-23 15,0 1 16-15,0-25-12 0,25-25-41 0,-25 25-101 16,0 0-732-16,0-25 163 0,0 0-169 16,0 0-27-16,25 0 49 0,-25 0 233 15</inkml:trace>
  <inkml:trace contextRef="#ctx0" brushRef="#br0" timeOffset="246255.7343">11858 13991 1822 0,'0'-24'41'0,"0"24"50"0,0-26 60 0,0 26 63 0,-25-25 212 31,25 25-238-31,0 0-20 0,0-50 232 0,0 50-355 0,0 0-17 16,0-24-18-16,25 24-4 0,-1-24 7 16,-24 24-15-16,25-25-7 0,0 25 5 15,0 0 5-15,25-26 17 0,-50 26-17 16,24 0-2-16,1 0-3 16,0 0-7-16,-25 0 15 0,25 26 3 0,-25-1-9 15,25-1 6-15,-25 0 7 0,0 2 16 16,0-26 17-16,0 49 72 0,0-23-40 15,-25-2-4-15,25 1 8 0,-25-25-18 16,0 49 87-16,25-23-71 0,-25-26 12 16,25 24-39-16,-24 1-1 0,24-25-14 15,-25 25 5-15,25 0-26 16,0-25-21-16,-25 0-4 0,25 24 0 0,0-24 29 0,0 0-21 16,0 25-11-16,25-25-4 0,-25 0 24 15,49 0-4-15,-24 25 20 0,0-25-26 16,0 0 9-16,0 25 24 0,-25-25-36 15,24 25 8-15,1-1 21 16,0 0 58-16,0 2 26 0,-25-1-11 16,0-1 7-16,25 2-48 0,-25-2-50 15,0 1-10-15,0-25 29 0,0 0-47 0,0 25-79 16,25-25-585-16,-25 0 101 0,0 0-102 16,0 0-92-1,0 0 33-15,0 0-417 0</inkml:trace>
  <inkml:trace contextRef="#ctx0" brushRef="#br0" timeOffset="246531.1581">12403 14289 2404 0,'24'0'129'0,"-24"0"99"16,0 0 113-16,0 0 102 0,0-25 460 16,0 25-533-16,0 0-114 0,0 0-62 15,-24 0-45-15,24 0 3 0,0 25 173 16,0 24-163-16,0-25-33 0,-24-24-41 15,24 51-12-15,0-1-15 16,0-26-44-16,0 1-11 0,0 0-27 16,0 0 37-16,0 0-15 0,48-1 35 15,-48-24-41-15,25 0-12 0,0 25-69 16,0-25-74-16,24 0-310 31,-23 0 226-31,-26 0-33 0,25-25-63 0,0 25-86 0,-25 0-64 16,25-24-492-16,-25 24 516 0,0 0-47 0,0 0 14 0,0-25-56 0,-25 25-176 15</inkml:trace>
  <inkml:trace contextRef="#ctx0" brushRef="#br0" timeOffset="246779.8582">12452 14437 2106 0,'0'-24'63'0,"0"24"60"0,0 0 68 15,0 0 86-15,0-25 1 0,25 25 288 32,0 0-328-32,0 0-24 0,-25-26-27 0,24 26-42 0,2 0 10 15,24 0-121 1,-50 0-37-16,25 0-87 0,-25 0-142 0,0 0-111 16,25 0-549-16,-25 26-14 15,0-26-46 1,0 0 473-16,0 0 145 15</inkml:trace>
  <inkml:trace contextRef="#ctx0" brushRef="#br0" timeOffset="246944.4243">12427 14190 1841 0,'0'0'110'0,"0"0"339"0,0-25-48 15,0 25-19-15,25 0 29 0,-25 0-31 16,25 0-138-16,25 0-9 0,-26 0-207 15,27 0-19-15,-26-25-145 16,0 25-168-16,24 0-834 0,-49 0 358 0,0 0-33 16,0 0 192-16</inkml:trace>
  <inkml:trace contextRef="#ctx0" brushRef="#br0" timeOffset="249926.3593">11163 12155 569 0,'0'0'0'0,"0"0"21"15,-25 0 10-15,25 0 17 0,0-25 34 16,0 25 46-16,0 0 45 0,0 0 215 16,0 0-195-16,0-25-21 0,0 25-1 15,0 0 5-15,0 0 108 0,0 0-163 0,0 0-10 16,0 0 3-16,0 0 13 0,0 0-15 16,0 0 95-16,0 0-129 15,0 0-5-15,0 0-26 0,0 0 28 0,0 0-13 16,0 0 21-16,0 0-83 0,0 0 5 15,0 0 10-15,25 0 2 0,0 0 41 16,-25 0-17-16,24 0-1 0,1 0 34 16,0 0-30-16,-25 0-24 0,50-25-7 15,-26 25-14-15,1 0 9 0,0 0-10 16,0 0-6-16,25 0-13 0,-26 0 22 16,1 0 4-16,25-24 19 0,-25 24-22 15,-1 0 4-15,51 0-5 0,-50 0 2 16,24 0 1-16,-24 0-14 0,25 0 18 15,24 0-3-15,-49 0 27 0,25 0-16 0,-25 0 12 16,24 0-2-16,-24 0-5 16,49 0 11-16,-49 0-29 0,25 0 2 0,-25 0 7 15,24 0-1-15,-24 0 50 0,49 0-7 16,-50 0-16-16,26 0-40 0,-25 0 55 16,24 0 10-16,27-25 106 0,-51 25-80 0,24 0-4 15,-24 0-18-15,24 0-5 0,-24 0-38 16,49 0 46-1,-49 0-64-15,25 0 22 0,-26 0-40 0,26-24 1 0,-25 24 17 16,49 0 11-16,-49 0 0 16,25 0-23-16,-25 0-6 0,24-26-40 0,26 26 59 15,-51 0-1-15,26 0 40 16,-25 0-35-16,0 0-34 0,0 0 16 16,49 0-4-16,-49 0 17 0,0 0-6 0,-1 0-11 15,1 0 33-15,0 0-5 0,25 0 6 16,-25 0-28-16,-1 0 5 0,1 0 6 15,0 0-12-15,49 0-10 0,-49 0 16 16,0 0 5-16,0 0-10 0,0 0-1 0,0 0 0 16,24-24-12-16,-24 24 36 0,0 0-25 15,0 0 13-15,-1 0-6 0,26 0-17 16,-50 0 23-16,25 0 5 0,0 0-11 16,0 0 6-16,24 0-11 15,1 0 17-15,24 0 15 0,-49 0-21 16,0 0-12-16,0 0-27 0,24 0 27 15,-24 0 0-15,25 0 19 0,-25 0-13 16,-1 0 0-16,1-24 0 16,0 24 6-16,0 0-6 0,23-26-6 0,-23 26 0 15,0 0 6-15,25 0 0 0,-24 0 6 0,23 0-19 16,1 0 7 0,49 0-44-16,-50 0 38 0,-24 0 48 15,24 0-36-15,-24 0-19 0,49 0 12 0,-24 0-24 16,-25 0 27-16,26 0-9 15,-28 0 7-15,27 0 6 0,24 0-19 16,-49 0 0-16,25-24 49 0,0 24-43 0,-26 0-6 16,26 0 6-16,49 0-20 0,-74 0 39 15,25 24-6 1,-25-24 1-16,24 0-1 0,26 0 8 16,-51 0-8-16,1 0 0 0,25 26 0 0,-25-26 0 15,0 0 0-15,24 0-23 0,-24 24-25 16,0-24-29-16,0 0-83 0,-1 0-102 0,-24 0-114 15,50 0-597-15,-50 0 442 0,0 0-124 0,25 0 3 16,-25 0 88-16</inkml:trace>
  <inkml:trace contextRef="#ctx0" brushRef="#br0" timeOffset="252125.746">14883 11883 678 0,'0'0'79'15,"0"0"43"-15,0 0 54 0,0 0 24 16,0 0-10-16,0 0 149 16,0 0-162-16,0 0 22 0,0 0 24 15,0 0 11-15,0 0 175 0,0 0-212 0,0 0 28 16,0 0 38-16,-25 0 5 16,25 24 8-16,0-24 227 0,0 0-333 0,0 26-25 15,0-26-40-15,0 24 7 16,0 0 88-16,0 2 283 0,0 23-259 15,0-25-23-15,25 1-20 0,-25 25-8 0,0 25 84 16,0-26-185-16,0 1-21 0,0 0-30 16,0 24 3-16,0 1-10 15,0 48 8-15,0-48-23 0,0 0 2 0,0-26-4 16,25 125-10-16,-25-125 12 16,25-24-3-16,0 49 3 0,-25-49 5 15,0 0-3-15,0 0-3 0,26-1 1 16,-26 2-16-16,0-26 19 15,0 0 12-15,0 0 6 0,0 24-18 0,0-24-2 0,0 0-16 16,0 0 16-16,0 0-2 0,0 0 0 16,0 0 0-16,0 0 0 0,0 0 2 15,0 0-2-15,0 0 4 0,0 0 0 16,0 0-2-16,0 0-23 0,0 0 21 16,0 0 2-16,0 0 2 0,0 0 7 15,0 0 9-15,0 0-18 0,0 0 2 16,0 0 3-16,0 0-3 0,0 0 0 15,0 0-1-15,24 0-7 16,-24-24 4-16,25 24 10 0,-25 0-8 0,0 0 4 16,0 0-2-16,25 0-12 0,-25 0 8 15,50 0 0-15,-25 0 4 16,-1 0-9-16,1 24 7 16,-1-24-6-16,50 0 6 0,-49 0-4 15,25 25 18-15,-25-25-14 0,24 0-1 0,-24 26-2 16,25-26-18-16,-24 24 23 0,-3-24-6 15,-23 0 10-15,25 0-8 0,-25 25 16 16,0-25-14-16,0 0 0 16,-25 0-4-16,25 0 4 0,-49 0 2 0,-1 0 2 15,25 0-6-15,-24 0 4 0,24 0-2 0,-25 25 6 16,-49-1-9-16,50-24 11 31,0 0-2-31,24 26 4 0,-25-26 6 0,25 24-11 16,-25 0-4-16,25 1-3 0,0-25 0 0,25 26 6 15,0-26 8-15,0 24-9 0,0-24-14 0,0 24 3 0,25-24 6 16,-25 0-19-16,51 0-14 0,-2 0-146 0,-24 0 65 16,0 0-2-16,0 0 11 15,24 25 16-15,0-25-13 0,1 0 92 0,-26 0 7 16,1 0 5-16,0 0 0 16,25 0-1-16,-50 0-31 0,0 0 32 0,24 0 19 15,-24 0 0-15,0 0 42 16,-24 0 6-16,24 25-38 0,-25-25-4 15,25 0-6-15,-25 0-11 0,0 0 22 0,25 0-6 16,0 0-9-16,0 0 3 0,-25 25 9 16,25-25-5-16,0 25 64 0,-24-1-29 15,24-24 16-15,0 26 3 16,0-1 13-16,0-1-1 0,0 50 71 0,0-49-91 16,0 25-9-16,0-25-11 0,0 24-4 15,-25 51 33-15,25-51-29 16,0 26 7-16,0-26 2 0,0 1 6 0,0 49 19 15,0-49-27-15,0 0-18 0,0-1 9 16,25 1-23-16,-25-2-17 0,24 52-6 0,-24-50 0 16,0-1 0-16,0 1 0 0,0 0 0 15,0 75 0-15,0-76 0 0,0 0 0 16,0 0 0-16,0 1 0 0,0 0 0 0,0 25 0 16,0-26 0-16,25 76 0 15,-25-76 0 1,0 1 0-16,0-26 0 0,0 1 0 0,0 50 0 15,-25-51 0-15,25 1 0 0,0 0 0 16,0 0 0-16,0-1 0 0,0 1 0 16,0 25 0-16,0-50 0 0,0 25 0 0,0-25 0 15,0 24 0-15,0-24 0 0,0 0 0 16,0 26 0-16,0-26 0 16,0 24 0-16,0-24 0 0,0 0 0 0,0 25 0 15,0 1 0-15,0-26 0 16,0 0 0-16,-24 0 0 15,24 0 0-15,0 24 0 0,0-24 0 0,0 0 0 16,0 0 0-16,0 0 0 16,0 0 0-16,0 0 0 15,0 24 0-15,0-24 0 0,0 0 0 16,0 0 0-16,0 0 0 0,0 0 0 16,0 25 0-16,0-25 0 0,0 0 0 15,0 0 0-15,0 0 0 0,0 0 0 16,0 0 0-16,0 0 0 15,0 0 0-15,0 0 0 0,0 0 0 0,0 0 0 16,0 0 0-16,0 0 0 0,0 25 0 16,0-25 0-16,0 0 0 31,0 0 0-31,0 25 0 16,0-25 0-16,0 0 0 0,0 0 0 0,0 0 0 0,0 0 0 0,0 25 0 0,0-25 0 15,0 0 0-15,0 0 0 0,0 0 0 16,0 24 0-16,0-24 0 15,0 0 0-15,0 0 0 0,0 0 0 16,0 0 0-16,0 0-12 16,0 0-80-16,0 0-291 0,0 0 130 0,0 0-3 0,0 0-11 15,0 0-30-15,0 0-377 0,0 0 366 16,0 0-20-16,0 0-95 0,0 0-176 16,0 0-141-16,0 0-1136 15,0 0 1104-15,0 0 207 0</inkml:trace>
  <inkml:trace contextRef="#ctx0" brushRef="#br0" timeOffset="253010.3283">15926 13321 1362 0,'0'0'125'16,"0"0"32"-16,0 0 49 0,0 0 24 16,0 0 28-16,-25 0-4 0,25-24 263 0,0 24-259 15,0 0 29-15,0 0 23 16,0 0 16-16,0 0-17 0,0 0 119 0,0 0-284 16,0 0 4-16,0 0 32 0,25 0 42 15,-25 24 297-15,0 1-275 0,0 1-18 16,0-2-33-16,24 1-4 0,-24 0-17 15,0 49 145-15,0-50-187 0,0 27-20 16,0-3-29-16,0 2 5 0,0 24 11 16,0-23-82-16,0-27-29 15,0 26-16-15,0-26-37 0,-24 1-80 16,24 1-389-16,0-26 104 0,0 24-89 16,0-24-84-16,0 0-226 0,0 0-918 15,0-50 809-15,0 50 208 0,0-25 96 16,0 1 143-16</inkml:trace>
  <inkml:trace contextRef="#ctx0" brushRef="#br0" timeOffset="253553.1112">15851 13271 2444 0,'-25'-24'117'0,"25"24"6"15,0-25 63-15,0 25 23 0,-24 0 30 16,24-25-10-16,0 25 124 0,0 0-257 16,0 0-35-16,0-25-40 0,24 25-10 0,-24 0-3 15,50-25 0-15,-25 25-19 16,0 0 7-16,-1 0-2 0,1-24 9 16,25 24 6-16,-50 0-6 15,25 0-10-15,0 0 3 0,-25 0 3 16,24 24 25-16,-24 1 3 0,0-25-4 0,25 25 14 15,-25 0 63-15,0 0 18 0,0-1 53 0,0 26 134 16,0-25-205 0,0 1-19-16,0-2-9 0,0 1-15 0,-25 50 57 15,1-51-84-15,-1 0-10 0,25 1-2 0,-25-25-9 16,0 50 17-16,0-26-32 16,25-24-9-16,-25 25-18 0,25-25 31 15,-24 25-4-15,24-25-5 0,0 0-31 0,0 0-8 0,0 0 4 16,0 0-18-16,0 0 25 0,24 0 28 15,1 0 11-15,-25 0 5 16,0 0 9-16,0 0-28 0,50 0 14 0,-50 0-4 16,25 25 8-1,-25-25 20-15,25 25 32 0,-25-25 57 0,24 50-32 0,-24-50-14 16,25 25 31-16,-25-1-9 0,25-24-3 16,0 50 71-16,0-26-121 0,-25-24-15 15,24 25-29-15,1-25-38 0,0 26-192 16,0-26 4-16,-25 0-173 0,25 24-181 15,-25-24-160-15,25 0-93 0,-1 0-736 16,-24-24 987-16,25 24 189 0</inkml:trace>
  <inkml:trace contextRef="#ctx0" brushRef="#br0" timeOffset="253827.416">16348 13643 2947 0,'0'0'89'0,"-25"0"96"0,25 0 109 15,0 0 165-15,0 0 416 0,25 0-525 16,-25 25-113-16,24-25-57 16,1 25 2-16,0-25-49 0,0 25 5 0,0 0-123 15,-1-1-30-15,1-24 12 16,-25 26-12-16,50-1-98 0,-50-1-45 15,0-24-60-15,25 24-119 0,-25-24-212 0,25 26-142 16,-25-26-1053-16,0 0 902 0,0 0 169 16,24 0 249-16</inkml:trace>
  <inkml:trace contextRef="#ctx0" brushRef="#br0" timeOffset="254045.8009">16546 13619 4286 0,'0'0'140'0,"-25"24"376"16,0 1-140-16,1 0-69 0,24 0-56 16,-25 0-39-16,0 25-84 15,0-25-188-15,25-1-115 0,-25 26-94 16,25-26-345-16,0 1-270 15,-24 1-1439-15,24-2 1387 0,0-24 322 16</inkml:trace>
  <inkml:trace contextRef="#ctx0" brushRef="#br0" timeOffset="255858.7495">23988 967 1160 0,'0'0'139'16,"-25"0"57"-16,25 0 61 0,0-25-39 0,0 25-7 16,0 0 234-16,0 0-199 15,0 0 5-15,0 0 3 0,0 0 42 16,0 0 41-16,0 0 146 0,-24 0-261 16,24 0-84-16,0 0 21 0,0 0 5 15,0 25 166-15,0-25-63 0,0 25-1 16,0-25-10-16,0 25-16 0,0 0-68 15,0 50 45-15,0-27-158 0,0 2-31 0,0-1-25 16,0 1-1-16,-25 50-6 0,0-75-36 16,25 25-120-16,0-1-163 0,-25-24-135 15,25-1-135-15,0 26-1048 0,0-26 599 16,0-24 9-16,0 26 246 16,0-26 186-16</inkml:trace>
  <inkml:trace contextRef="#ctx0" brushRef="#br0" timeOffset="256353.5568">23715 1017 2556 0,'-25'0'36'15,"25"-25"13"-15,0 25 17 0,0-25 124 0,0 25-70 16,0-25 29-16,0 25 1 0,0-24-21 15,25-2 16-15,-25 26-144 16,25-24 24-16,-25 24-26 0,25-25-3 0,25 1-7 16,-1-2 16-16,-24 26-8 15,49-24 24-15,-49 24-31 0,0 0 11 0,0 0-12 16,-25 0 28-16,25 24 141 0,-25 2-21 16,0-2 55-1,0 1 0-15,0 25 4 0,0-26-23 0,-25 51 34 16,25-50-153-16,-25-1-46 15,25 27 7-15,-25-27 22 0,-24 26 74 0,49-1-65 0,-25-25-55 16,0 1 24-16,25-25 3 0,-25 25-16 0,-24 0-1 16,49 0-5-16,-25-25 8 15,25 25 31-15,0-25 12 0,-25 0-46 16,25 0 3-16,0 0-36 0,0 0 32 16,50 0 0-16,-50 0-10 0,49 0-19 15,-24 0 25-15,0 0 11 0,0 0 31 16,-25 25 41-16,49 24 202 0,-24-49-89 15,-25 26 41-15,25-2 5 0,-25 1-39 16,25 0-48-16,-25 49-29 16,25-50-97-16,-25 2-2 0,0-1-81 0,0-25-133 15,24 24-612-15,-24 0 220 0,0-24-199 0,0 0-67 16,0 0-321-16,25 0 124 0</inkml:trace>
  <inkml:trace contextRef="#ctx0" brushRef="#br0" timeOffset="256580.0189">24286 1364 3808 0,'0'0'292'0,"0"0"-24"16,0 0 84-16,0 0-82 0,0 25 43 0,0 0 346 15,25 0-309-15,-25-1-125 0,0 2-69 16,0-26-49-16,0 49-52 0,0 0 22 15,25-23-78-15,-25-2-24 0,0-24-67 16,0 24-121-16,0 2-594 0,0-1 259 16,0-25-154-16,0 0-56 0,0 0-189 15,0 0-42-15,0 0-415 0</inkml:trace>
  <inkml:trace contextRef="#ctx0" brushRef="#br0" timeOffset="257081.3932">24286 1339 3847 0,'0'0'146'0,"-25"0"239"0,0 0-123 15,25 0-97-15,0 0-2 16,0 0-26-16,-24 0 31 0,24 0-145 0,0 0 4 16,0 0-45-16,49 0 13 15,-49-25-2-15,50 25-79 0,-50 0 21 0,25 0-3 16,-1-25-6-16,1 25 1 0,25 0-47 15,-50 0 125-15,25 0-11 0,-25 0 47 16,0 0-46-16,25 0 31 16,-25 25 38-16,0 0-16 0,0-25-23 0,0 0 29 15,-25 0-34-15,25 25 15 0,-25 0-42 16,0 0 22-16,25-25-4 16,-25 25-9-16,0-25 55 0,25 50-47 0,-24-50-15 0,24 0-7 15,0 24 11-15,0-24-19 16,0 0-11-16,0 0-46 0,0 0 41 15,24 0 31-15,-24 0 5 0,25 0-1 0,0 0-15 16,-25 0 6-16,25 0 30 0,0 0 2 16,-25 0 52-16,25 25-35 15,-1-25 196-15,-24 0-128 0,0 25 88 0,25-1-44 16,-25-24 15-16,0 50 102 16,0-50-187-16,0 24-18 0,-49 2-17 15,49-26-11 1,-25 25 3-16,0-1-1 0,0 0-34 0,0-24-1 15,0 26-24-15,25-26-47 0,-49 24-299 0,24-24 65 0,25 0-48 0,-25 0-140 16,25 0-213-16,-25 0-115 0,25-24-1203 16,0-2 1303-16,0 2 219 0</inkml:trace>
  <inkml:trace contextRef="#ctx0" brushRef="#br0" timeOffset="257308.4009">24658 1314 3665 0,'0'0'228'0,"0"0"-22"0,25 0 72 16,-25 0-47-16,25 0-22 15,-25 0-55-15,50 0-22 0,-26 0-128 0,1 0-8 16,0 0-24-16,-25 0-50 0,25 0-114 15,24 0-739-15,-49 0 293 0,25 0-139 16,-25 0-5-16,25 0 47 0</inkml:trace>
  <inkml:trace contextRef="#ctx0" brushRef="#br0" timeOffset="257476.5912">24658 1439 3367 0,'25'24'304'16,"0"-24"-42"-16,-25 26 44 0,25-26-122 16,0 0-66-16,-25 0-208 0,49 0-760 15,-24 0 43-15,0 0-131 0,0 0 142 16,-1 0 151-16</inkml:trace>
  <inkml:trace contextRef="#ctx0" brushRef="#br0" timeOffset="257820.1508">25501 967 3377 0,'0'0'242'0,"0"0"152"0,0 0 50 0,0 25 20 15,25 0 331-15,0 0-380 0,-25-1-7 16,25 1-38-16,-25 1-35 16,0-2-69-16,24 50 12 0,-24-25-238 15,0-24-26-15,0 25-13 0,0 0 2 0,0 24-12 16,0-48 7-16,0-2-21 16,0 1-84-16,0 0-106 0,0-1-138 15,0 2-748-15,0-26 493 16,0 24-142-16,0-24-26 0,0 0-110 0,0 0-901 31,0-50 1161-31,0 50 219 16</inkml:trace>
  <inkml:trace contextRef="#ctx0" brushRef="#br0" timeOffset="258244.122">25402 1042 2177 0,'0'0'76'15,"0"-25"72"-15,-25 25 85 0,25 0 442 16,0-25-341-16,0 25-30 0,0 0-42 15,0 0-27-15,0-25-69 0,25 25 49 16,-25-25-194-16,25 25 3 0,-25 0-19 16,24-24-16-16,26-2 5 0,-25 26 1 0,25 0 5 15,-26 0 5-15,26 0-11 16,-25-24 1-16,24 24 11 0,-24 0 15 16,0 0-46-16,-25 24 12 0,25-24 19 15,-25 50-9-15,0-25 149 0,0 0-91 16,0 0 23-16,-25 0-30 0,25-1 10 0,-50 27 35 15,26-27-75-15,24 0 5 0,-25 2-16 16,0-2 17-16,0 1 8 16,-24 24 55-16,49-24-56 0,-25 0-14 15,0-25-46-15,25 0 26 0,0 25-9 16,0-25 1-16,0 0-9 0,25 0-182 16,0 0 198-16,-25 0 4 0,24 0 1 15,-24 0-10-15,25 0 0 16,0 0 34-16,-25 0 19 15,25 25 21-15,-25-25 35 0,25 25-8 0,-25 0 55 16,24-1 115-16,-24 2-128 16,25-26-112-16,-25 24-18 0,0-24-9 15,25 25-138-15,-25 0-37 0,0-25-76 0,0 0-160 0,25 0-239 16,-25 0-130-16,0 0-1174 0,25 0 1171 16,-25 0 223-16,0 0 302 0</inkml:trace>
  <inkml:trace contextRef="#ctx0" brushRef="#br0" timeOffset="258441.7513">25948 1364 2677 0,'0'0'136'0,"0"0"493"0,0 0-128 16,0 0-44-16,0 0-73 0,0 25-39 15,25-25-83-15,-25 25 77 0,0 0-250 16,0-25-53-16,0 24-44 0,0 2-61 15,0-2-291-15,0 1 44 16,0-25-253-16,0 25-138 0,24-25-223 0,-24 0-125 16,25 0-379-16</inkml:trace>
  <inkml:trace contextRef="#ctx0" brushRef="#br0" timeOffset="258731.2824">26370 694 2914 0,'0'0'440'0,"0"0"-4"16,-25 25 585-16,0 0-65 0,25 0-524 16,0 25-32-16,-25-26-116 15,25 75 103-15,-25-24-323 0,25-26-41 0,-24 26-13 16,24-25-23-16,-25 73-12 0,0-48-48 15,25-25-51-15,-25 0-85 16,25-1-105-16,0-24-78 0,0 25-540 0,0-26 300 16,0-24-116-16,25 24-201 15,-25-24-103-15,25 0-449 32</inkml:trace>
  <inkml:trace contextRef="#ctx0" brushRef="#br0" timeOffset="258962.2132">26593 620 2675 0,'0'0'137'0,"0"0"143"0,0 25 724 16,0 24-71-16,0 50 285 16,0-49-805-16,0-1-127 15,0 1-70-15,0 0-30 0,-25 75 51 16,25-77-161-16,0 27-30 15,-25-26-28-15,1 1-4 0,-1 50-16 0,25-50-47 0,0-1-81 16,0 0-88-16,-25-23-224 16,25-2-131-16,0 0-969 0,0 2 592 15,0-26-210-15,25 0 40 0,-25 0 266 0</inkml:trace>
  <inkml:trace contextRef="#ctx0" brushRef="#br0" timeOffset="259226.023">26891 918 4015 0,'0'0'331'15,"0"24"-38"-15,0-24 79 0,-25 25-6 0,25-25-4 16,0 50 266-16,0-1-419 0,0-24-81 0,0 25-57 15,0-26-19-15,0 26-32 0,0 24-3 16,0-24-15-16,0 0-37 0,0-25-45 16,0 24-120-16,0 1-504 0,0-25 261 15,0 0-108-15,0-25-136 16,0 24-156-16,0-24-219 0,0 0-598 0</inkml:trace>
  <inkml:trace contextRef="#ctx0" brushRef="#br0" timeOffset="259712.0893">26792 819 3126 0,'0'0'65'16,"0"0"81"-16,-25 0 383 0,25 0-211 15,-25 0-48-15,25-26-69 0,0 26 23 16,25 0-177-16,-25-24-41 15,49 24-81-15,1 0 27 16,-25-25-33-16,0 25 64 0,49 0-194 16,-49 0 154-16,0 0 39 0,0 0 27 0,24 25-55 15,-49-25 12 1,25 24 41-16,-25-24-3 0,0 26 0 16,0-2 12-16,0 25 115 0,0-23-14 0,-25-2 2 15,25 1-24-15,-25 0-11 0,1 49 30 0,-1-49-71 16,0 1 5-16,0-2-10 0,0 0-13 15,0 2-4-15,-24-2-42 16,24 1 22-16,25-1 3 0,-25-24 16 16,25 25-6-16,0-25-112 0,0 0 13 0,0 0-29 15,0 0 2-15,25 0-70 0,-25 0 20 16,50-25-36-16,-50 25 198 0,24 0 62 0,1 0 56 16,-25 0-14-16,25 0 63 0,0 0 80 15,-25 25-129-15,25-25-21 0,-25 25 12 16,0 0 28-16,0 0 119 0,0 0-149 15,0 0-70-15,0 0 2 0,25-1-32 16,-25 2-59-16,0-2-314 0,24-24 15 16,-24 25-275-16,0-25-186 0,25 0-221 15,0 0-884-15</inkml:trace>
  <inkml:trace contextRef="#ctx0" brushRef="#br0" timeOffset="260194.3487">27387 1215 3847 0,'-25'0'170'0,"25"0"87"0,-24 0 48 0,24 0 34 16,-25 0 27-16,25 0-220 16,0 0-8-16,-25 0-18 0,25 0-17 15,0 0-105-15,0 0-3 0,25 0-68 16,0 0-27-16,-25 0-12 0,24 0-20 15,1-24-3-15,0 24 55 0,-1-26 25 16,1 26 115-16,-25 0-60 16,24-24-4-16,-24 24 9 0,25 0 14 15,-25 0 20-15,0 0 7 0,25 0 11 0,-25 24-6 16,0-24 21-16,0 26 34 16,0-2-44-16,0-24-41 0,-25 25 32 0,25-1-7 15,-25 1 69-15,1 0-80 0,-1 0 2 16,25 0-25-16,-24 0 14 0,-1-25 2 15,-24 50 36-15,49-26-42 16,-25-24-1-16,0 26-6 0,25-26-8 16,-25 24 9-16,0-24-12 0,25 25 5 0,0-25-15 0,0 0-4 15,0 0-73-15,0 0 44 0,0 0 1 16,25 0 17-16,-25 0 33 0,25-25 32 16,0 25 155-16,-25 0-51 15,25 0 1-15,-1 0 1 0,-24 25 58 16,50 0 116-16,-50-25-211 0,24 24-49 0,-24-24-33 15,25 26-39-15,-1-26-74 0,1 48-492 16,0-48-4-16,-25 0-358 0,26 26-353 16,-26-26-188-16,25 0 219 0</inkml:trace>
  <inkml:trace contextRef="#ctx0" brushRef="#br0" timeOffset="261207.8363">23715 2927 1891 0,'0'0'88'0,"0"0"81"0,0 0 122 16,0 0 469-16,0 0-370 16,0 0-21-16,0 0 0 0,0 0-26 15,0 0 221-15,0 24-335 0,0-24 55 0,25 26 28 16,-25-1 12-16,25-1 3 0,0 75 168 16,-25-73-309-16,0 23-49 0,0 0-33 15,25 25-36-15,-25 26-14 0,0-75-53 16,0 25 3-16,0-2-10 0,0-22-10 15,0-1-40-15,0-1-364 0,0 1-18 0,0-25-140 16,0 25-131-16,0-25-240 16,0 0-1200-16,0-25 1126 0,0 25 299 15,-25-49 252-15</inkml:trace>
  <inkml:trace contextRef="#ctx0" brushRef="#br0" timeOffset="261691.4414">23641 2951 2249 0,'0'-24'69'0,"0"24"35"16,-25-25 60-16,25 25 44 0,0-25-23 15,0 1 160-15,0 24-217 0,25-26-33 16,-25 26-35-16,25-24 0 16,-25 24-26-16,49-24-12 0,-49-2-21 0,25 26-2 15,0-25 9-15,0 25-9 0,24-24-4 16,-24 24-13-16,0 0 20 15,0 0 10-15,0 0 8 0,-1 0 31 0,1 24 91 16,-25 1-10-16,0-25 27 0,0 50 18 16,0-26-3-16,0 2-12 0,0 48 90 15,-25-50-176-15,25 2-29 16,-24 23-24-16,-1 1-6 0,0 25 14 16,0-51-11-16,-49 50 45 0,74-48-54 0,-25-2-5 15,0 0 10-15,25 2-16 16,-25-26-6-16,25 24 10 0,0-24 23 15,0 0 8-15,0 0-61 0,0 0-1 16,25-24-63-16,0 24 74 0,0 0 11 16,0-26 10-16,-25 26-8 0,49 0 14 0,-24 0 1 15,0 0 37-15,0 0 49 0,-1 26 63 16,-24-2 51-16,50 26 236 0,-50-25-274 16,25 0-33-1,0 0-31-15,-25-1-47 0,25 0-8 0,24 51-121 16,-49-50-415-16,25-25 95 47,-25 0-104-47,0 0-217 0,25 0-130 0,-25 0-1197 0,0 0 1231 0,25 0 240 0</inkml:trace>
  <inkml:trace contextRef="#ctx0" brushRef="#br0" timeOffset="261929.7256">24311 3323 4179 0,'0'0'232'0,"0"0"-8"0,0 0 47 16,0 0 21-16,0 26-9 0,0-26 30 15,0 24 302-15,0 1-397 0,0 0-65 16,25 0-85-16,-25 0 4 0,24 24-46 16,-24-25-21-16,0 2-10 0,25-1 2 0,-25-1-53 15,0 1-74-15,0-25-477 0,0 25 200 16,25-25-107-16,-25 0-155 0,0 0-97 15,0 0-967-15,0-25 1012 0,25 25 110 16,-25-25 242-16</inkml:trace>
  <inkml:trace contextRef="#ctx0" brushRef="#br0" timeOffset="262380.6748">24311 3299 2587 0,'0'0'220'0,"0"0"7"16,0 0 91-16,-25-24-16 0,25 24 18 15,0 0-78-15,0 0 74 0,0-26-255 16,0 26 3-16,25 0-47 0,-25 0 3 16,25-24-20-16,-1 24-21 0,1-25 24 15,0 25 6-15,0 0 19 0,0 0-34 16,0 0 2-16,-1 0 11 0,-24 0-6 16,0 0 6-16,25 0 11 15,-25 0-20-15,0 25 75 0,0-25-50 0,-25 24 15 16,25 2-46-16,-24-26 51 0,24 24 15 0,-25 0 21 15,25 2-79-15,0-26-21 0,-25 24 16 16,25-24 6 0,0 25-42-16,0-25 41 0,0 0 0 0,0 0 40 0,0 0-86 15,25 0-11-15,-25 0-56 16,0 0 101-16,49 0 7 0,-49 0 0 0,25 0 0 16,0 0-18-16,0 0 39 0,-25 0 25 15,25 0 26-15,-25 25 24 0,24-25 1 16,-24 25 103-16,25 0-105 15,-25 0 3-15,0-25 11 0,0 24 1 0,-25 26 114 16,25-50-144-16,-24 25-15 0,24-1-24 16,-25-24-27-1,0 25 10-15,0 0-33 0,0-25-12 16,1 25-46-16,-1-25-44 0,0 0-70 0,-25 0-277 0,50 0 96 16,-25 0-158-16,1-25-144 0,24 25-167 0,-25-25-32 15,25-24-532-15,0 24 1039 0</inkml:trace>
  <inkml:trace contextRef="#ctx0" brushRef="#br0" timeOffset="262677.8883">24658 2779 2289 0,'0'-26'89'0,"25"26"132"15,-25 0 583-15,0 0-333 0,0 0-47 16,25 0-78-16,-25 0-61 0,0 26-79 0,0-2 5 16,0 0-161-16,0 2-32 15,0-2-5-15,25 1-11 16,-25 0-73-16,0-1-24 0,0-24-132 0,0 26-212 15,0-1-204-15,0-25-223 16,0 24-1053-16,0-24 1257 0</inkml:trace>
  <inkml:trace contextRef="#ctx0" brushRef="#br0" timeOffset="262904.8445">24882 3076 2259 0,'24'0'59'0,"1"0"8"16,-25 0 17-16,0 0-13 0,25 0-15 16,-25 0-28-16,49 0-55 0,-49 0-58 15,25 0-85-15,-25 0-122 0,24 0-203 16,1 0-509-16,-25 0 653 0</inkml:trace>
  <inkml:trace contextRef="#ctx0" brushRef="#br0" timeOffset="263080.1066">24882 3323 2613 0,'24'26'146'0,"1"-26"-45"15,0 0-5 1,-1 0-61-16,1 0-91 0,0 0-174 0,24 0-932 16,-24 0 487-16,-25-26 150 0</inkml:trace>
  <inkml:trace contextRef="#ctx0" brushRef="#br0" timeOffset="263392.4466">25749 2902 2434 0,'0'0'74'0,"0"0"97"0,0 0 132 0,0 0 119 15,0 0 541-15,0 25-550 16,0-25-92-16,25 24-16 0,-25 2 1 15,25-1 381-15,-25 23-405 0,25-22-15 0,-25-2-45 16,0 27-6-16,0-2-38 16,0 26 37-16,0-27-189 0,0 2-20 0,0-25-8 15,0 25-7-15,0 24 5 0,0-50-39 16,0 2-97-16,0-1-113 16,0-25-190-16,0 24-184 0,0-24-1105 15,0 0 755-15,0 0-146 0,0 0 111 0,0-24 252 16</inkml:trace>
  <inkml:trace contextRef="#ctx0" brushRef="#br0" timeOffset="263861.1839">25625 2951 2700 0,'0'0'123'15,"-25"0"134"-15,25 0 526 0,0-24-453 16,0 24-109-16,0 0-107 0,0 0-29 15,0 0-32-15,25-25 3 0,0 25-38 16,0 0-13-16,0 0-5 0,-1-25-13 16,1 25 0-16,25 0-7 0,-25 0 9 15,0 0 1-15,-1 0-25 0,1 0 10 16,25 0-15-16,-50 25 40 0,25-25-2 0,-25 25 26 16,0-25-20-1,24 24 78-15,-24 27 42 0,0-27-54 0,0 0-20 16,0 2 35-16,-49-2-13 0,49 1 31 15,-25 25-39-15,0-25-59 16,0 0-15-16,1-1 20 0,-1-24 1 0,0 50 5 0,0-50-11 16,25 24-10-16,-25-24 5 0,25 26-1 0,0-26 5 15,-25 0-1 1,25 0-9-16,0 0-3 0,0 0-11 16,25 0 10-16,0 0 19 0,-25 24 0 0,25-24 14 0,0 0-43 15,0 0 24 1,-25 25 1-16,24 0 41 0,1-25 5 0,0 25 44 0,-25 0 49 15,0 0 5-15,25-1 142 0,-25 0-188 16,25 2-36-16,-25-1-28 0,0-25-22 16,0 24-31-16,24 1-197 0,-24-25-35 15,25 0-86-15,-25 0-135 16,0 0-203-16,25 0-919 0,-25 0 709 16,25-25 118-16,-25 25 189 0</inkml:trace>
  <inkml:trace contextRef="#ctx0" brushRef="#br0" timeOffset="264087.3104">26171 3398 2678 0,'0'0'126'15,"0"0"108"-15,0 0 128 0,0 25 26 16,0 0 320-16,0-25-486 0,0 25-57 15,0-25-79-15,0 25-30 0,0-1-40 16,0 0-73-16,25-24-87 16,-25 26-147-16,0-26-190 15,0 25-133-15,0-25-136 16,25 24-862-16,-25-24 1014 0</inkml:trace>
  <inkml:trace contextRef="#ctx0" brushRef="#br0" timeOffset="264574.2266">26419 2704 958 0,'0'0'124'0,"0"24"106"0,0-24 75 16,0 0 43-16,0 25 178 0,25-25-313 15,-25 0 34-15,0 0-21 0,0 26-7 16,0-26-27-16,0 24 62 0,0-24-194 15,0 24-21-15,0-24-30 0,0 26-29 16,0-26-105-16,0 24-480 0,0-24 119 16,0 25-176-16,0-25-3 0,0 0 27 15,0 0 160-15</inkml:trace>
  <inkml:trace contextRef="#ctx0" brushRef="#br0" timeOffset="264905.0133">26742 2605 2289 0,'0'0'92'0,"0"24"526"16,-25-24-100-16,25 25 40 0,0 1-92 16,-25-2-68-16,25 0-121 15,0 75-37-15,-25-49-191 0,25 24-43 16,0-23-49-16,0 23-73 0,-24 50-318 16,-1-49 65-16,0-1-70 0,25-25-48 15,-25 1 20-15,25 0 34 0,-25 49-424 0,25-75 334 0,0 1 35 16,0 0 102-16,0 0 87 0</inkml:trace>
  <inkml:trace contextRef="#ctx0" brushRef="#br0" timeOffset="265241.27">26940 2481 1844 0,'0'-26'93'0,"25"26"56"16,-25 0 44-16,0 0 103 0,0 0 35 16,0 0 599-16,0 26-407 15,0-2-106-15,0 1-84 0,0 25 9 0,0 24 301 16,0-24-306-16,0 25-87 0,0-27-53 15,0 27-40-15,0 0-44 0,-25 73 66 16,1-73-108-16,24 0-13 0,-25-1-26 0,25-25 0 16,-25 51-29-16,0-52-31 15,25-22-88 1,0-1-107 0,0-1-206-16,0 1-151 0,0 0-1174 0,0-25 716 0,0 0-141 0,0 0 211 0,25 0 258 0</inkml:trace>
  <inkml:trace contextRef="#ctx0" brushRef="#br0" timeOffset="265628.5944">27313 2803 2184 0,'0'-24'139'0,"0"24"132"0,0 0 153 0,25 0 113 16,-25 0 15-16,0 0 308 15,0 24-571-15,0-24-20 0,0 24 35 16,0 2 39-16,0 23 255 0,0-24-377 15,0 25-30-15,0-1-19 16,24 1-14-16,-24-1-49 0,0 51-33 0,0-50-66 16,0-2-18-16,0 2 5 0,0-25-40 0,0 50-186 15,0-50-14-15,0-1-69 0,0 0-189 16,0-24-92-16,0 26-221 0,0-26-1021 16,0 0 779-16,0 0 188 0,25-26 260 0</inkml:trace>
  <inkml:trace contextRef="#ctx0" brushRef="#br0" timeOffset="266108.8586">27263 2877 2505 0,'-25'0'112'16,"25"0"100"-16,0-24 116 0,-25 24 538 15,25-26-479-15,0 26-45 0,-24 0-89 16,24 0-79-16,0-24-60 0,0 24-65 15,24 0-43-15,-24-24-2 0,50 24 0 0,-50-26-3 16,25 26 11-16,25 0-36 16,-26-25 13-16,1 25-4 0,0 0 10 15,-1 0 0-15,25 0 5 0,-24 0-4 16,-25 0 8-16,25 25-4 0,-25-25-9 16,26 0 24-16,-26 26-5 0,0-2-3 0,0 0 10 15,0-24 27-15,0 26-6 16,-26 23 107-16,26-24-98 0,-25 25-3 15,25-25-15-15,-25-1-12 16,1 50-25-16,24-49-15 0,-25 25 18 0,25-25 8 0,0 0 19 16,-24-1-26-16,24 26 6 15,0-26-10-15,0-24 1 0,0 0-22 0,0 26-31 0,0-26-125 16,24 0 91 0,-24 0 36-16,25 0 9 0,-25 0 12 15,0 0 31-15,24 0-4 0,1 0 25 0,-25 0-3 16,0 0 27-16,25 0 31 0,-25 0 79 15,26 0-45-15,-26 24-44 0,0-24 5 16,0 25-22-16,0-25-81 0,0 50 47 0,0-50-3 16,25 25 22-16,-25-25-83 0,0 25-83 15,25-1-410-15,-25-24 10 0,0 0-155 16,24 0-183-16,-24 0-115 16,0 0 162-16</inkml:trace>
  <inkml:trace contextRef="#ctx0" brushRef="#br0" timeOffset="266624.6176">27759 3275 2879 0,'-24'0'112'0,"24"0"95"0,0 0 142 15,-25 0 416-15,25 0-451 16,0 0-71-16,-25 0-87 0,25 0 1 15,0 0-39-15,0 0-89 0,0 0-31 16,0 0 3-16,0 0 3 0,0 0 15 16,25-26-19-16,0 26-10 0,-25 0 5 15,24-24-12-15,-24 24-2 0,24 0-60 16,-24 0 71-16,25 0-30 0,-25-25 11 0,25 25 27 16,-25 0-9-16,25 0 24 0,-25 0-9 15,25 0 36 1,-25 0-32-16,0 25-6 0,0-25-21 0,0 24 42 15,0 2-6-15,-25-2-23 16,25-24 9-16,-25 24 10 0,0 26 9 16,25-50-1-16,0 25-32 0,-25 0 29 0,25 0-13 15,-24-25 1-15,0 25 4 16,24 0-7-16,-25-25-5 16,25 24 0-16,0-24-5 0,-25 0-21 0,25 24-2 0,0-24-49 15,0 0 11-15,0 0 16 0,0 0-1 16,0 0-9-16,0 0 45 0,25-24 20 15,-25 24 19-15,25 0-3 0,-25 0 4 16,48 0 60-16,-23 0-44 0,-25 0 9 16,25 0-17-16,-25 0-18 0,50 0 2 15,-50 24-44-15,24-24-34 0,-24 0-96 16,25 0-185-16,-25 0-194 0,25 0-954 16,-25 0 627-16,25 0 102 0,-25 0 197 0</inkml:trace>
  <inkml:trace contextRef="#ctx0" brushRef="#br0" timeOffset="266965.9759">28056 2704 3319 0,'0'24'250'0,"0"1"93"0,0 1 14 16,0-2-86 0,0 26-154-16,0-26-235 0,0 26-215 15,0-26-247-15,0 2-392 0,0-1-74 16</inkml:trace>
  <inkml:trace contextRef="#ctx0" brushRef="#br0" timeOffset="268325.1856">23690 4688 630 0,'0'0'138'15,"0"0"41"-15,0 0-110 0,0 0 76 16,0 0 24-16,0-24 39 0,0 24 33 15,0 0 233-15,0 0-228 0,0 0 35 16,0 0 52-16,0 0 65 0,0 0 8 16,0 0 299-16,0 0-437 0,0 0-56 0,0 24-34 15,0-24 58-15,0 25 304 47,0 0-256-47,0 0-40 0,0 0-21 0,25 25-10 0,-25-2-18 0,25 52 118 0,0-51-221 0,-25 1-45 16,0 25-24-16,0-26-23 0,0 76 6 0,0-76-14 15,0 1-21-15,0-26-72 0,0 26-89 0,-25-25-142 16,25 0-751-16,0-1 323 0,0-24-178 16,0 0-129-16,0 0-130 0,0-24-421 15</inkml:trace>
  <inkml:trace contextRef="#ctx0" brushRef="#br0" timeOffset="268837.482">23666 4664 2361 0,'-25'0'77'0,"25"-25"73"0,0 25 90 16,0 0 45-1,-25-26-34-15,25 26 74 0,0-24-238 0,0 24-40 0,0 0-17 16,50-24-23-16,-26-2-1 15,1 26-16-15,0-24 7 16,0 24-6-16,25 0 14 16,-26-26-1-16,26 26 13 0,-25 0-24 0,0 0 43 15,-1 0 55-15,-24 26 56 0,25-2 69 0,-25 26 206 0,0 0-237 16,0-25-15-16,0 24-66 0,0-24 24 16,-25 75-65-16,1-76-24 0,-1 25-54 15,25 1 24-15,-25 0-11 0,0-26 1 16,-24 50 8-16,24-48-4 0,0-1-5 15,0-1-2-15,25 1 14 0,-50 0-15 16,50-25-1-16,0 0-24 16,0 0-8-16,0 0-1 0,0 0 5 15,0 0-17-15,25 0 49 0,-25 0-3 0,25-25 24 16,-25 25-9-16,50 0 55 0,-50 0-15 0,25 0 71 16,-1 0 5-1,1 0 74-15,0 25 3 0,0 0 106 16,0 0-228-16,-1-1-19 0,1-24-24 15,0 26-2-15,25 23-21 0,-50-23-16 16,25-2-25-16,-1-24-98 0,1 24-130 0,0-24-109 0,0 25-835 16,0-25 426-16,-25 0-161 0,24 0-46 15,-24 0 110 1</inkml:trace>
  <inkml:trace contextRef="#ctx0" brushRef="#br0" timeOffset="269062.8803">24236 5234 3834 0,'0'-25'206'0,"0"25"100"0,0 0 81 16,25 0-28-16,-25 25-3 16,25 0 290-16,0 0-380 0,0-1-67 0,-25 2-74 15,24-2-44-15,26 27-41 0,-25-51-39 16,0 24-15-16,0 0-71 15,-1 1-105-15,1-25-141 0,25 25-554 16,-25-25 260-16,-25 0-109 0,24 0-137 0,1 0-183 16,0 0-469-16</inkml:trace>
  <inkml:trace contextRef="#ctx0" brushRef="#br0" timeOffset="269275.2303">24609 5160 3125 0,'0'0'188'0,"0"0"144"0,-25 0 98 15,0 74 477-15,25-74-561 0,-25 50 9 16,25-26-39-16,-25 26-31 0,1 25-44 16,-1-51-228-16,25 1-76 15,0 25-103-15,-25-25-143 0,25-1-138 0,0 1-1083 16,-25-25 533-16,25 0-187 0,0 0 327 15</inkml:trace>
  <inkml:trace contextRef="#ctx0" brushRef="#br0" timeOffset="269523.0923">24807 5160 3718 0,'0'0'105'0,"0"0"71"16,0 0 78-16,0 0 80 0,0 0 198 15,50 0-333-15,-50 0-52 0,25 0-69 16,-1 0-23-16,26 0-39 0,-26 0-89 16,1 0-58-16,0 0-103 0,-1-25-159 15,1 25-126-15,0 0-734 0,-25 0 587 16,25-26-23-16,-25 26 42 0,0 0 103 0</inkml:trace>
  <inkml:trace contextRef="#ctx0" brushRef="#br0" timeOffset="269674.4455">24832 5334 3380 0,'25'0'50'0,"-25"24"38"0,25-24 32 16,24 25 104-16,-24-25-188 0,-1 0-177 15,1 0-207-15,24 0-338 16,-24 0-238-16,25 0-534 0</inkml:trace>
  <inkml:trace contextRef="#ctx0" brushRef="#br0" timeOffset="270215.7295">25675 4838 2084 0,'0'0'87'0,"0"0"113"16,0 0 142-16,0 24 154 0,0-24 85 16,0 24 474-16,0 1-623 0,0 1-79 15,0-2 16-15,0 1 40 0,0 50 305 0,0-27-460 16,0-22-68-16,0 23-78 0,0 1-43 15,0 0-35-15,0 49-46 16,0-49 17-16,0-26-57 0,-25 26-90 0,25-25-116 16,0 0-891-16,0-1 346 0,0-24-220 15,0 0-29-15,0 0-130 0,0 0 199 16</inkml:trace>
  <inkml:trace contextRef="#ctx0" brushRef="#br0" timeOffset="270759.3795">25526 4911 2057 0,'0'0'120'0,"-25"-25"86"0,25 25 81 16,0-24 435-16,0 24-408 0,0-24-4 15,0 24-100-15,0-26-19 0,0 26-74 16,25-24-26-16,0-1-78 15,-25 25 0-15,25-25-16 0,-1 0 7 0,51 0-16 16,-50 1 8-16,24-1 7 16,-24 25-9-16,0 0-9 15,0 0 7-15,0 0 6 32,-25 25 35-32,49 24 120 0,-49-24-66 0,25 0-12 0,-25 0-10 0,0-1 10 0,0 2 4 15,0 22 30-15,0-23-56 0,0 1 23 0,0 23 57 0,0-24-42 16,-25 25 59-16,25-26-120 0,-25 0 16 15,1 2-8-15,-1-1-22 0,25-1-9 16,-50 26 0-16,50-50 12 0,-25 25-21 16,25 0 10 15,-25-25-8-31,25 0-39 0,0 24-15 16,0-24 0-16,0 0-7 0,0 0-1 0,0 0 18 0,25 0 1 0,0 0 48 0,-25 0 9 15,25 0-10-15,-25 0-2 0,50 0 60 0,-26 0 5 16,-24 0 15-16,25 0 28 0,0 0 4 0,0 50 163 15,0 1-11-15,-1-3-62 16,1-48-131-16,-25 25-7 0,0 0-26 16,0 0 3-16,0 0-32 15,0-1-23-15,25 1-52 0,-25 0-99 0,0-25-174 16,0 0-142-16,0 0-918 0,25 0 600 16,-25 0-113-16,0-25-1 0,25 25 64 15,-25-25 223-15</inkml:trace>
  <inkml:trace contextRef="#ctx0" brushRef="#br0" timeOffset="271012.2686">26370 5209 2358 0,'0'0'153'0,"0"-25"27"0,-25 25 95 16,25 0 53-16,-25 0 38 0,25 0 11 15,-50 0 281-15,50 0-406 0,-24 25-59 16,24-25-26-16,0 25 8 0,0 0 25 16,-25 0 221-16,25 25-225 15,0-26-42-15,0 1-46 16,0 1-40-16,25 22-60 0,-1-23-76 0,1-25-121 16,0 25-146-16,0-25-200 0,0 0-345 15,24 0-1417-15,-24 0 1184 0,0 0 394 0</inkml:trace>
  <inkml:trace contextRef="#ctx0" brushRef="#br0" timeOffset="271718.3325">26891 4391 2189 0,'0'0'76'0,"0"0"333"0,0 0-59 16,0 25 18-16,0-25 16 0,-25 24 51 15,25 25 274-15,-25-23-445 16,25 24 1-16,0-2 14 0,0 3 18 0,-25 23-11 15,-24 74-8-15,49-73-232 0,-25 25-41 16,0-26-28-16,0 25-103 16,-24 50-482-16,24-99 160 0,0 24-165 0,25-24-113 0,0-26-179 15,-25 1-165-15,25 25-517 16</inkml:trace>
  <inkml:trace contextRef="#ctx0" brushRef="#br0" timeOffset="272088.7557">27189 4391 2049 0,'0'0'94'0,"0"25"118"0,0-25 140 16,-25 73 1279 0,25-23-1159-16,0 24 305 0,-25 1-349 0,25-25-52 15,-25 24-101-15,25 25-57 0,-49 51-66 16,24-51-137-16,0-25-23 0,0 26-10 15,25-25-51-15,-25-2-97 0,0 26-605 16,1-49 224-16,24-25-258 0,-25-1-117 16,25 0-279-16,0 2 58 15</inkml:trace>
  <inkml:trace contextRef="#ctx0" brushRef="#br0" timeOffset="272467.4699">27412 4613 2613 0,'0'0'121'0,"0"0"137"15,0 0 143-15,0 0 112 16,0 0 379-16,0 26-569 0,0-26-29 16,0 25-25-16,0-1 61 0,0 26 260 15,0 0-365-15,0-26-43 0,0 26-27 16,24-1-22-16,-24 26-30 15,0 24-13-15,0-49-86 0,0 24-1 0,0-24 1 0,0-1-13 16,0 26-162-16,0-49-42 0,0-2-168 16,-24 0-132-16,24 1-150 0,0-25-232 15,0 0-1002-15,0 0 913 0,24-25 216 16,-24 25 215-16</inkml:trace>
  <inkml:trace contextRef="#ctx0" brushRef="#br0" timeOffset="273006.0915">27338 4664 2053 0,'0'-25'143'0,"0"25"25"0,-25-26 76 16,25 26 11-16,0 0-13 0,0-24-54 15,0 0-18-15,0 24-148 0,0-26-14 16,25 26-13-16,-25-24 5 0,49 24 0 0,-24-26-22 15,-1 3 5-15,1 23-5 16,-1-26 17-16,1 26 2 0,26-24-8 0,-26 24 4 16,0 0 11-1,-25 0-1-15,24 0 9 0,-24 0 55 0,0 24 158 16,0 2-50-16,25-26-1 0,-25 23 15 16,0 3-21-16,0-2-3 15,-25 26 75-15,25 0-132 0,-24-25-33 16,24 24-12-16,-25-24-20 15,0 75 45-15,-1-76-57 0,1 25 33 0,25 1-47 16,-25-25 20-16,1 0-1 0,-1 49 26 0,25-50-57 16,-24 2-19-16,24-26 14 0,0 25-21 0,0-25-14 15,0 0-8-15,0 0-11 16,24 0 1-16,-24 0 3 0,25-25 11 0,-1 25 3 16,-24 0 40-16,25 0 5 15,-25 0 5 1,0 0 15-16,25 0 68 0,-25 0-18 0,26 25 31 0,-26-25 12 0,0 24 20 15,0 1 8-15,25 0 127 0,0 0-165 16,-25 0-23-16,0-1-16 0,24 2-27 16,1 23 22-16,-25-23-63 15,25-2-1-15,-25 0-8 0,25 1-48 0,-25-25-56 16,25 50-439-16,-1-50 131 0,-24 0-217 0,0 25-118 16,24-25-155-16,-24-25-957 0,25 25 1225 15,-25-25 222-15</inkml:trace>
  <inkml:trace contextRef="#ctx0" brushRef="#br0" timeOffset="273243.7176">27883 5109 3444 0,'0'0'101'0,"0"0"122"15,0 0 95-15,0 26 439 16,0-26-472-16,0 25-14 0,0-1-44 0,0-24 26 15,0 50 83-15,0-25-256 0,0 0-32 16,0-1-36-16,0 2-10 0,24-26-10 16,-24 49-184-16,0-23-12 15,0-2-79-15,0-24-87 0,25 24-172 0,-25-24-913 16,0 0 564-16,0 0 48 0,25 0 163 16,-25 0 145-16</inkml:trace>
  <inkml:trace contextRef="#ctx0" brushRef="#br0" timeOffset="273741.6724">27883 5061 2682 0,'-25'-26'48'0,"25"26"38"16,0 0 226-16,0 0-126 0,0 0 3 15,0 0-45-15,0-24-36 0,0 24-54 16,0 0-26-16,25 0-23 0,-25 0-8 15,24 0 2-15,1 0 0 0,0-25-15 16,0 25 14-16,0 0-7 0,-25 0 18 16,24 0-3-16,1 0 3 0,0 0 57 15,-25 25 0-15,0-25 11 0,0 24 8 16,0-24-21-16,0 26-3 0,0-2 12 16,-25 0-41-16,25-24-28 0,-25 26-1 15,25-26 12-15,-24 25-23 0,-1-1 12 16,0-24-28-16,25 25-13 0,0-25-11 15,0 0-58-15,-25 0-168 0,25 0 125 16,0 0 16-16,0 0 38 0,0 0 18 0,0 0 37 16,25 0 44-16,0 0 198 15,24 0 121-15,-24 0-126 16,-25 0 8-16,25 0-13 0,1 25 169 16,-26-25-247-16,24 25-4 15,-24-25-15-15,0 25-11 16,0-1 20-16,0 2 61 0,0-2-74 15,0-24-5-15,0 25-46 0,0-25-32 0,-50 26-35 0,25-2 31 16,0-24 21-16,25 24-20 0,-24-24-114 0,-1 0-54 16,0 25-324-1,0-25 97-15,25 0-142 0,-25 0-122 16,25-49-102-16,-24 25-750 0,24 24 924 16,0-26 195-16</inkml:trace>
  <inkml:trace contextRef="#ctx0" brushRef="#br0" timeOffset="274042.586">28304 4589 3081 0,'0'0'134'16,"0"24"104"-16,0-24 57 15,0 26 6-15,0 23-75 16,0-24-271-16,0 0-100 0,0 0-179 15,0 0-201-15,0-1-324 0,0 26-828 16</inkml:trace>
  <inkml:trace contextRef="#ctx0" brushRef="#br0" timeOffset="277019.0925">16422 11883 613 0,'0'0'22'0,"0"0"7"0,0 0-7 15,0 0 24-15,-25 0-12 0,25 0 29 16,0 0-70-16,0 0-6 0,0 0 5 16,0 0 2-16,0 0 50 0,0 0-31 15,0 0 119-15,0 0-28 16,0 0 23-16,0 0-27 0,0 0 34 16,0 0-1-16,0 0 101 0,0 0-119 15,0 0-20-15,0 0-10 0,0 0 7 16,0 0 52-16,0 0-89 0,0 0 13 15,0 0 11-15,0 0 11 0,0 0 2 16,0 0 26-16,0 0-81 0,0 0 14 16,0 0 6-16,0 0 15 0,0 0 20 15,0 0 74-15,0 0-100 0,0 0-7 0,0 0-5 16,0 0 4-16,0 0 83 16,0 0-35-16,0 0 25 0,0 0-9 0,0 0 3 15,0 24-65-15,25-24 0 0,0 0-57 16,0 0-9-16,-1 0 6 15,1 0 7-15,0 0-2 16,50-24 30-16,-26 24-43 0,1 0 7 0,-25-25-2 16,49 25-3-16,1 0 7 15,-51 0 7-15,26 0 1 0,-25 0-5 0,0 0-4 0,-25 0-14 16,24 0 2-16,-24 0-8 0,0 0-56 16,0 0-93-16,0 0-139 0,0 0-109 15,-24 0-762-15,-1 0 501 0,25 0 33 16,-25-25 197-16</inkml:trace>
  <inkml:trace contextRef="#ctx0" brushRef="#br0" timeOffset="277557.7961">17142 11386 569 0,'0'-25'15'0,"0"25"59"0,0 0 65 16,0 0 70-16,0-24 55 0,0 24 279 16,0-25-293-16,0 25-34 0,0 0-17 15,0 0 9-15,0 0-17 0,0 0 178 16,0 0-221-16,0 0 11 0,0 0 57 15,0 0 96-15,0 25 407 0,0-1-383 16,0 26-16-16,0-25 40 0,0 24 58 16,25 1 15-16,-25 99 277 15,24-75-411-15,-24 26-77 0,0-25-65 0,0-1-51 16,0 74-76-16,0-73-30 16,0-26 0-16,0 1 0 0,0 0 0 0,0-25 0 0,-24 24 0 15,24-24 0-15,0-25-13 16,0 25-164-16,0-25-147 0,0 0-880 0,24 0 539 15,-24 0-153 1,0-25-49-16,25 25-36 0,-25-25-150 0,0 1-504 0</inkml:trace>
  <inkml:trace contextRef="#ctx0" brushRef="#br0" timeOffset="278401.232">17291 12105 628 0,'0'0'55'0,"0"0"20"15,0 0 297-15,0 0-182 16,0 0 44-16,0 0-67 0,-25-25 0 0,25 25 165 16,0 0-175-16,0 0 1 0,0 0-2 15,-25 0 5-15,25 0 13 16,0 0 295-16,0 0-191 0,0 0 25 0,0 0-39 16,0 0 1-16,0 0 99 0,0 0-232 15,0 0-20-15,-25 0 39 16,25 0 19-16,0 0 26 0,0 0 156 0,0 0-220 15,0 0-40-15,0 0-19 16,25 25-16-16,0-25 22 0,0 0-54 0,-2 25-14 16,2-25-8-16,0 0-10 0,1 25-3 0,48-25 15 15,-49 25 13-15,0-25-4 16,25 0-19-16,-26 25 5 0,50-25-2 0,-49 0 7 16,-1 0-2-16,-24 25-4 0,25-25-4 15,-25 0-1-15,25 0-3 0,-25 0 5 16,0 0 4-16,0 0 0 0,0 0-6 15,0-25-22-15,0 25-36 16,-25 0-15-16,25 0-46 0,0 0-25 0,0-25-12 16,-25 0-103-16,1 25 151 0,-1-25 65 15,25 25-61-15,0 0 9 0,-24-25-50 16,24 0 117-16,-25 25 6 0,25-24 12 0,0 24 10 16,-25-25 29-16,25 25-34 15,-24 0 5-15,24-24 6 0,0 24 6 16,0 0-6-16,-25 0-6 0,25 0 32 0,0 0 2 15,0 0-5 1,0 0 22-16,0 0-26 0,25 24 35 0,-25 1-26 16,24-25-1-16,1 24 4 15,0-24-10-15,24 50-19 0,-25-50-14 16,1 25-5-16,-25-25 16 0,25 25 1 0,0-25-9 16,0 25-15-16,-25-25 33 0,25 25 3 0,-25-25 26 15,0 0-30-15,0 0-17 0,0 0-3 16,0 0 8-16,0 0 0 0,-25 0 4 15,25 0 4-15,-50 0 9 0,25 0-3 16,25 0 9-16,-25 0 14 0,1 0 25 0,-1 24 62 16,1-24-87-16,24 0-12 0,-25 0-2 15,25 0-7-15,0 0-12 16,25 0-93-16,-25 0-68 0,49-24 8 0,-49 24-67 16,24-25-145-16,26 0-599 0,-25 0-101 15,0 0-21-15,-25 25 518 16,0 0 68-16,0 0 185 0</inkml:trace>
  <inkml:trace contextRef="#ctx0" brushRef="#br0" timeOffset="279470.6263">17216 11609 528 0,'0'0'6'0,"0"0"66"0,0 0 31 16,0 0 97-16,0 0 301 0,0 0-248 16,0 0-70-16,0 0-42 0,0 0-17 15,0 0-43-15,0 0 60 0,0 0-69 16,0 0 18-16,0 0 13 0,0 0-8 15,0 0 96-15,0 0-105 0,0 0 29 16,0 0 19-16,0 0 14 0,0 0 39 16,0 0 205-16,0 0-175 0,0 0-22 0,0 0-17 15,0 0-13-15,0 0-27 16,-25 0 83-16,25 0-129 0,0 0-27 0,0 0 3 16,0 26 28-16,0-26 88 15,0 0-105-15,0 0-6 0,0 0 1 16,0 0 6-16,0 0 14 0,0 0 58 15,0 0-71-15,0 0-11 0,0 0 1 0,0 0 13 16,0 0 23-16,0 0-50 0,0 0-7 16,0 0 12-16,0 0-23 15,0 0-22-15,25 0 1 0,-25 0-17 16,25-26 1-16,0 26-8 0,0-24-3 0,48-26 7 16,-47 25 2-16,24 0-3 0,-1 1 0 15,1-1 10-15,-25-25-9 0,49 25 18 16,-25 1 4-16,-25 24 17 15,-24-25-25-15,25 25 25 0,-25 0-16 0,-25 0 19 0,25 0-43 16,-49 25-40-16,49-25-121 0,-24 24-171 16,-26 1-675-16,50-25 290 0,-24 0-119 15,24 0-220-15,0 25-74 0</inkml:trace>
  <inkml:trace contextRef="#ctx0" brushRef="#br0" timeOffset="292730.7119">17761 11188 744 0,'0'0'45'0,"0"0"33"0,-25 0 30 15,25 0 22-15,0 0-4 0,0 0 105 16,0 0-103-16,0 0 3 0,0 0-11 15,0 0 7-15,-25 0 65 0,25 0-94 16,0 0 20-16,0 0 2 0,0 0 27 16,0 0 8-16,0 0 193 0,0 0-171 0,0 0 27 15,0 0 5-15,-24 0 20 16,24 0-16-16,0 0 93 16,0 0-189-16,0 0-47 0,0 0 19 0,0 0-42 0,0 0 20 15,0 0-61-15,24 0 6 0,-24 0-2 16,25 0-9-16,-25 0-1 0,50 0 5 15,-25 0-5-15,0 0-1 0,-1 0 1 16,26 0 5-16,1-25 24 0,47 1 55 16,-48 24-47-16,-1 0-7 0,26 0-29 15,-1 0 11-15,75-25 6 0,-75 25-23 16,1 0 11-16,-1 0 17 0,26-25 7 16,-1 25 23-16,75 0 46 15,-75 0-95-15,0 0 41 0,0 0-5 16,1-25 13-16,98 25 75 0,-100 0-97 0,-22 0 0 15,23 0-29-15,0 0 9 0,0 0 0 0,74-25-8 16,-72 25-7-16,-3 0 7 16,1 0 2-16,1-25 2 0,123 0-15 0,-124 25-3 15,25 0 3-15,-24-24 6 16,-1 24 4-16,0 0 3 0,100-25 5 0,-100 25-15 0,0 0 12 16,-24 0-17-16,-1-26 21 15,100 26-39-15,-125 0 9 0,26-24-25 16,-26 24 15-16,1 0 23 0,25 0 4 0,-1-25 8 15,-25 25 16-15,0 0-22 16,-24 0 6-16,25 0-1 0,0 0-30 0,-25 0 30 16,0 0-7-16,-25 0-22 15,25 0-48-15,-25 0-292 0,0-25-682 16,25 25-801-16,-25-24 929 0,0 24 188 16</inkml:trace>
  <inkml:trace contextRef="#ctx0" brushRef="#br0" timeOffset="294588.2038">20465 11064 1455 0,'25'0'76'16,"-25"0"63"-16,0 0 67 0,0 0 353 15,0 0-285-15,0 0 16 0,0 0 6 16,0 25 22-16,0-25 13 0,25 0 204 16,-25 25-290-16,0-25-62 0,0 0-45 15,0 0-4-15,0 0 80 0,0 0-54 0,0 0 16 16,25 0 23-16,-25 25 38 15,0-25 14-15,0 73 202 0,0-47-240 16,0 22-23-16,0 27-37 0,24-25-2 16,-24 99 73-16,0-74-126 0,0 24-16 15,25-24-14-15,-25 23-9 0,0 2-17 0,25 73-4 16,-25-99-34-16,0 1-4 0,0-25 0 16,0 24 0-16,25 25 0 0,-25-75 0 15,0 27 0-15,0-27 0 16,0 1 0-16,0 0 0 15,0 0 0-15,0-25 0 0,0 0 0 0,0 25 0 16,0-25 0-16,0 0 0 0,25 0 0 16,-25 0 0-16,0 0 0 0,0 0 0 0,0 0 0 15,0 0 0-15,0 0 0 0,0 0 0 16,0 0 0-16,0 0 0 0,0 0 0 16,0 0 0-16,0 0 0 0,0 0 0 15,0 0 0-15,0 0 0 0,25 0 0 16,-25 0 0-16,0 0 0 0,0 0 0 0,0 0 0 15,24 0 0-15,1 0 0 0,-25 0 0 16,25 0 0-16,0 24 0 0,0-24 0 16,24 26 0-16,-24-26 0 15,25 0 0-15,-25 0 0 0,-1 0 0 16,51 0-13-16,-50 0-11 16,-1 0-17-16,-24 0-3 0,25 0 10 0,-25 0 12 15,0 0 16-15,0 24 6 0,-25-24 0 16,1 0 0-16,-1 25-6 0,-50-25 6 0,51 25 7 15,-26 0 6-15,0-25 1 0,1 25-1 16,24-25 1-16,-74 49 24 0,74-25-11 16,-25-24-8-1,25 26-12-15,25-2 0 0,-25 1-21 0,25-25 10 16,0 0-9-16,0 25-34 0,25-25-55 0,-25 0-56 16,50 0-222-16,-25 25 221 0,0-25 24 15,-1 0 10-15,1 0 33 0,0 0-2 0,0 0 91 16,-25 0-2-16,25 0-6 0,-25 0 13 15,0 0 6-15,0 24-3 0,0-24 16 16,0 0 15-16,0 25 22 0,0-25 27 16,0 25 37-16,0-25-73 0,0 25 11 0,0-25 4 15,0 25-1-15,0-1 8 0,0 26 11 16,0-25-48 0,0 25-3-16,0-25 8 0,0 24 5 15,0 50 44-15,0-25-34 0,0-24-7 31,0 24 7-15,0 1-11-16,0-1-7 0,24 51 30 0,-24-51-34 0,25 1-5 0,-25-1 0 0,25 0-14 0,0 51-10 16,-25-51-3-16,25 0 0 0,-25-24 9 0,25 23-9 0,-25 2 0 15,24 49 0-15,1-74 0 0,-25 25 0 16,0-25 0-16,25 24 0 0,-25 26 0 16,0-52 0-16,25-23 0 0,-25 25 0 15,0 0 0-15,0-25 0 16,0 49 0-16,25-24 0 0,-25-26 0 0,0 2-26 0,0 23 26 15,0 1-8-15,0-26 34 0,0 1-26 16,0 0 3-16,0 0-3 0,0 0-1 16,0 24 6-16,0-24-5 0,0-25 0 15,-25 25 0-15,25-25-2 0,0 24-26 16,0 1-13-16,0-25-15 0,0 0-25 0,0 0 0 16,0 0 26-16,0 0 10 0,0 25 51 15,0-25-6 1,0 0-1-16,25 0 3 0,-25 25-1 0,0-25-3 15,0 0 5-15,0 25 2 0,0-25 3 16,0 24 3-16,0-24-5 16,-25 26-8-16,25-26-18 0,0 0 42 15,0 24-33-15,0-24 14 0,0 0-23 0,0 0 48 16,0 0-17-16,0 0 3 0,0 0 5 16,0 0-3-16,0 0 9 0,0 0-13 15,0 25 2-15,0-25-5 0,0 26 9 16,0-26-17-16,0 24 9 0,0 0-8 15,0-24 3-15,0 0-2 0,0 0-32 16,0 0 25-16,0 25-1 0,0-25 71 16,0 0-68-16,0 0 39 0,0 0-43 0,0 0-31 15,0 0 8-15,0 0 38 0,0 0-2 16,0 0-6-16,0 25 20 0,0-25-27 16,0 0 8-16,0 0-6 0,0 0-13 15,0 25 2-15,0-25 9 16,0 0-1-16,0 0-6 0,0 0-18 0,0 0-30 0,0 0-106 15,0 0 54-15,0 0-22 16,0 0-51-16,0 0-68 0,0 0-121 16,0 0-685-16,0-25 264 0,0 25-103 0,0-25-161 15,0 25-121-15</inkml:trace>
  <inkml:trace contextRef="#ctx0" brushRef="#br0" timeOffset="295371.5326">21458 12602 2145 0,'0'-26'119'0,"0"26"94"16,0 0 112-16,0 0 86 0,0 0 13 15,0 0 371-15,0 0-468 0,0 0-70 16,0 26-51-16,0-26 6 0,0 0-9 16,0 0 239-16,0 0-224 0,0 25 16 15,0-1-8-15,0 1 4 0,0 25 131 16,0-1-237-16,0 1-22 0,25 0-19 15,-25 0-29-15,0-1-7 0,0 75-18 16,0-75-14-16,25 1-21 0,-25 0-8 16,0-26-60-16,0 26-341 15,0-25 9-15,0 1-154 0,0-26-88 16,0 0-262-16,0 0-50 0,24 0-1052 0,-24-26 1257 0,0 26 186 16,0-25 266-16</inkml:trace>
  <inkml:trace contextRef="#ctx0" brushRef="#br0" timeOffset="295905.0993">21408 12576 1533 0,'-25'0'82'16,"25"-24"215"-16,0 24-66 15,0-24 7-15,0 24 28 0,0 0 53 0,0 0-9 16,0 0 217-16,0 0-318 0,0 0-34 15,0 0-78-15,0 0-22 0,0 0-24 16,25 0-38-16,0-25-5 16,0 25-25-16,-25-25 29 0,25 25-18 15,0-25-7-15,-1 25 5 0,1 0 13 16,0-24 2-16,-25 24-3 0,25 0 1 0,0 0-13 16,-25 0 10-16,24 24-13 0,-24-24 33 15,0 25 29-15,0 0 40 16,0 24 135-16,0-25-130 0,0 2-37 0,0-1 7 15,0-1-13-15,0 51 50 0,-24-50-65 16,24-1 10-16,-25 2-30 0,0 23 37 0,25-24 6 16,-50 25 37-16,50-26-48 15,-24 1-43-15,24-1-12 0,-25-24 22 16,0 50-23-16,25-50 16 16,0 0-24-16,0 25 15 0,0-25-11 15,0 0 9-15,25 0-11 0,-25 0 2 0,25 0-1 0,-1 0 5 16,1 0 1-16,0 0 19 15,0 0-9-15,0 0 4 0,-25 0-10 0,24 0-4 16,1 25-2-16,0 0 67 16,0-1 89-16,-25 1-37 15,0 0 5-15,25 0-31 0,-25-25 13 16,0 25-68-16,25 25-23 0,-25-26-17 0,0 1-39 16,0-25-91-16,24 26-91 0,-24-26-601 15,25 24 166-15,-25-24-87 0,0 0-144 16,25 0-1-16,-25 0 155 0</inkml:trace>
  <inkml:trace contextRef="#ctx0" brushRef="#br0" timeOffset="296154.5806">22103 13098 2368 0,'25'-25'44'15,"-25"25"68"-15,0 0 76 0,0-25 375 16,0 25-293-16,0 0 6 0,0 0-9 15,-25-24 9-15,25 24-10 0,-25 0 131 16,0 0-249-16,25 0-2 0,0 0 3 16,-24 49 53-16,-1-24 244 0,25-25-225 15,0 25-42-15,-25-1-37 0,25 1-49 16,0 25 0-16,0-25-83 16,50-1 2-16,-26 2-34 0,1-26-104 15,0 24-174-15,25 1-758 0,-25-25 164 0,-1 0-167 16,1 0-171-16,0 0 140 0,0 0 396 15</inkml:trace>
  <inkml:trace contextRef="#ctx0" brushRef="#br0" timeOffset="297337.9615">22748 10865 1471 0,'0'0'140'0,"0"0"39"15,0 0 71 1,0 0 20-16,0 0-6 0,-25 0 333 0,25 0-302 0,0 0-24 16,0 0-46-16,0 0-42 0,0 0 130 15,0 0-219-15,25 0 77 16,0 0-109-16,0 0-16 0,0 0-8 16,24 0-31-16,-25 0 25 0,76 0 21 15,-26 0-16-15,-24 0-15 0,24 0-1 16,1 0-5-16,49 0-27 0,-50 0 11 0,1 0-11 15,-1 0 17-15,0 0-6 0,1 0-11 16,24 0 11-16,-24 25 0 0,-51-25-6 16,26 0-16-16,0 0-22 0,-1 0-22 15,26 24-68-15,-50-24 69 0,-1 0 5 16,26 0-18-16,-25 0 13 0,24 26-21 0,1-26 90 16,-25 0 4-16,-25 0-7 15,25 0-6-15,0 0-2 0,-1 0-4 0,-24 0 12 16,0-26-10-1,25 26 7-15,-25 0 8 0,0 0 0 0,25-24 14 0,-25 24-17 16,0 0 3-16,25 0-143 16,-25 0-205-16,0 0-938 0,0 0 406 0,0-25 106 15,0 25 199-15</inkml:trace>
  <inkml:trace contextRef="#ctx0" brushRef="#br0" timeOffset="299666.9717">24683 10989 863 0,'0'0'224'0,"0"0"-26"0,0-24 58 0,0 24-45 16,0 0-24-16,0 0 133 0,0 0-174 15,0 0 19-15,0 0-4 0,0 0 22 16,0-25 10-16,0 25 215 0,0 0-186 15,0 0 13-15,0 0 6 0,25 0 4 16,-25 0-38-16,0 0 197 0,0 0-168 16,0 0 48-16,0 25 18 0,25-25 28 15,-25 49 213-15,0-24-324 0,25 0-28 0,-25 25-22 16,0-1 11-16,24 0 19 16,-24 51 76-16,25-51-186 15,-25 1-60-15,0 24 6 0,0 1-10 0,25 49-9 16,-25-50-16-16,0 1 0 0,0-1 0 0,25-24 0 15,-25 0 0-15,25 48 0 16,-1-48 0-16,-24 0 0 0,25-25 0 16,-25 24 0-16,25 1 0 0,-25-25 0 15,24 0 0-15,-24-25 0 0,0 25 0 0,0-25 0 16,0 25 0-16,0-25 0 0,0 0 0 0,0 0 0 16,0 0 0-16,25 0 0 15,-25 0 0-15,0-25 0 16,0 25 0-16,0 0 0 0,0 0 0 0,0 0 0 0,0 0 0 15,25-25 0-15,-25 25 0 16,0 0 0-16,0 0 0 0,0 0 0 16,0 0 0-16,0 0 0 0,24 0 0 15,-24 0 0-15,25 0 0 0,-25 0 0 16,25 0 0-16,0 0 0 0,-25 0 0 16,50 0 0-16,-25 0 0 0,0 25 0 15,0-25 0-15,0 0 0 0,0 0 0 0,-2 25 0 16,-23-25 0-16,25 24 0 0,-25-24 0 15,0 0 0-15,0 25 0 0,-25-25 0 16,25 0 0-16,-48 0 0 0,23 25 0 0,0-25 0 16,-49 25 0-16,48-25 0 0,-24 24 0 15,1-24 0-15,24 24 0 0,-49 27 0 16,49-51 0-16,1 24 0 0,-1 1 0 16,25-25 0-16,-25 25 0 0,25 0 0 15,0-25 0-15,0 25 0 0,25-25-25 16,-25 0-48-16,74 0-181 0,-49 0 107 15,-1 0 47-15,1 0 2 0,0 0 18 16,-1 0 31-16,26 0-9 0,-50 0 55 0,25 24 1 16,-25-24-1-16,0 26 5 15,0-2 6-15,0-24-1 16,0 25-6-16,0-25 5 0,0 25 4 0,0-25 15 0,0 25 73 16,0 0-29-16,0-25-11 15,0 24-7-15,0 1-12 0,0-1 8 0,0 2-7 16,0-2 5-16,0 1 7 0,0 0 1 15,0 49 56-15,26 1 12 16,-26 24-70-16,0-24-51 0,24-26 0 16,-24 1 0-16,0 25 0 15,25-2 0-15,-25 52 0 0,25-52 0 0,-25-23 0 16,0 25 0-16,25-25 0 0,0 74 0 16,0-75 0-16,-25 1 0 0,23 24 0 15,-23-24 0-15,25-1 0 0,-25 76 0 16,25-76 0-16,-25 1 0 0,0 0 0 15,25-1 0-15,-25 50 0 0,0-49 0 0,25 0 0 16,-25-1 0-16,24 1 0 16,-24 0 0-16,25 24 0 0,-25-24 0 0,25 0 0 15,-25-2 0-15,0 2 0 0,25 25 0 16,-25-26 0-16,0-24 0 16,0 25 0-16,0-25 0 0,0-1 0 15,0 51 0-15,0-51 0 0,0 2 0 16,0-2 0-16,0 1 0 0,0 25 0 0,0-25 0 15,25-1 0-15,-25 1 0 0,0-25 0 0,0 25 0 16,0 0-9-16,0-1-13 0,0-24-7 16,0 25-2-16,0-25 4 0,0 25-3 15,0 0 27-15,0-25 0 0,0 25 3 16,0-25 1-16,0 24-4 0,0 2 13 16,0-26-15-16,0 24 9 0,0-24 4 15,0 25 6-15,0-25 16 16,0 26-37-16,0-26 2 15,0 0 5-15,0 0 0 0,0 24 13 0,0-24 13 0,0 0-27 0,0 0-5 16,25 0-24 0,-25 24 23-16,0-24 15 0,0 0-7 15,0 25 3-15,0-25-5 0,0 0 3 0,0 0 10 16,0 0 4-16,0 25 26 0,0-25-27 16,0 0-7-16,0 0-8 0,0 0 5 15,0 25-5-15,0-25 0 16,0 0 0-16,0 0 0 0,0 0 0 0,0 25-10 15,0-25 10 1,0 0 0-16,0 24 10 0,0-24-10 0,0 0 0 0,0 0 0 16,0 25 0-16,0-25 0 15,0 26 0-15,0-26 0 0,0 0 0 0,0 0 0 0,0 0 0 16,0 0 0-16,0 0 0 0,0 24 0 16,0-24 0-16,0 0 0 15,0 0 0-15,0 0-10 0,0 0 10 0,0 24 0 16,0-24 10-1,0 0-10 1,0 26 0-16,0-26 0 0,0 0 0 16,0 0 0-16,0 0 0 0,0 0 0 0,0 0 0 15,0 0 0-15,0 0 0 0,0 0 0 0,0 0 0 0,0 0 0 16,0 0 0-16,0 0 0 0,0 0 0 0,0 0 0 16,0 0 0-16,-25 0 0 0,25 0 0 15,0 0 0-15,-25 25 0 0,25-25 0 16,0 0 0-16,0 0 0 0,0 0 0 0,-25 0 0 15,25 0-29-15,-25 0-21 16,25 0-18-16,-25 0-16 0,25 0-8 0,-24 0-45 16,24 0 107-16,-25 0 22 0,25 0 15 15,-25 0-6-15,0 0-3 0,0 0 11 0,2 0-8 16,-2 0 1 0,0 0 0-16,0 0-3 0,-25 24 13 0,26-24-14 15,24 0 3-15,-26 0-13 0,1 0 4 16,0 0-38-16,0 0-144 0,1 0 63 15,-1 0 13-15,25 0 36 0,-25 0 9 16,-24 0-3-16,49 0 67 0,-25 0-4 16,1 0 4-16,-1 0 20 0,25 0-39 15,-50 0 34-15,25 0-21 0,25 0 29 16,-24 0 2-16,-1 0 2 0,0 24 17 16,25 2-29-16,-25-26-8 0,25 0 0 15,0 0-54-15,0 0-63 0,0 24-522 0,0-24 139 16,0 0-282-16,25 0-190 0,-25 0-290 15,25-24-844-15</inkml:trace>
  <inkml:trace contextRef="#ctx0" brushRef="#br0" timeOffset="300436.9674">25923 12180 1512 0,'0'0'81'0,"0"0"89"0,-25-25 309 15,25 25-207-15,0 0 18 0,0 0 32 0,-25 0 6 16,25 0 5-16,0 0 334 16,0 0-336-16,0 0-17 0,0 25-72 0,0-25 40 15,0 50 581-15,0-1-640 16,25 1 50-16,-25 0-175 16,0 0-46-16,0-26-25 0,0 26-8 0,0 23-11 15,0 27-4-15,0-50-11 0,0-1-41 16,0-23-55-16,0 23-117 0,25 1-614 15,-25-25 226-15,0-1-213 0,0-24-87 16,0 0-256-16,25 25 77 0</inkml:trace>
  <inkml:trace contextRef="#ctx0" brushRef="#br0" timeOffset="300936.7288">25774 12230 2090 0,'0'-25'115'0,"-25"25"2"15,25 0 46 1,0-50 302-16,0 50-337 0,0 0-1 16,0-25-7-16,0 25-32 0,25-25 6 15,0 0-88-15,0 25-5 0,0-24-8 16,-1 24-16-16,26-25 27 0,-25 1 13 0,24 24 3 15,-24 0 7-15,0 0-1 16,0 0 33-16,0 24 159 0,0 1-36 0,-25-1-3 16,0 1 1-16,24 0 30 0,-24 25 136 15,0 0-217-15,0-26-55 0,0 27-26 16,0-27-3-16,-24 1-15 0,-1 50 6 0,25-26-21 16,-25-24 7-16,0 0-27 15,0 23 27-15,0 3 4 0,1-27 9 16,24 1-57-16,-25 0 6 15,0 0 17-15,0 0-6 0,25-1 37 0,-25 2-29 16,25-26-2-16,0 24-10 0,0-24-1 16,0 0 14-16,25 0-11 0,-25 0 21 15,25 0-23-15,-25 0 9 0,25 0-1 0,24 0 9 16,-49 0 1-16,25 0-6 16,0 25 11-16,25 25 70 31,-25-25-89-31,-25-1 12 15,24 25 20-15,1-23 45 0,-25-2-86 0,0-24-35 0,25 25-70 0,-25 0-160 0,25 0-730 0,-25-25 316 16,25 0-114-16,-25 0-26 0,0 0 52 16</inkml:trace>
  <inkml:trace contextRef="#ctx0" brushRef="#br0" timeOffset="301271.035">26444 12726 3393 0,'0'-25'154'0,"0"25"125"16,0 0 111-16,0 0 91 0,0 0-59 15,0 0 299-15,0 0-411 0,0 25-54 16,0-25-54-16,0 25-41 16,0-1 23-16,0 2-119 0,0-2 6 15,-25-24-2-15,25 25 9 0,0 25-4 16,0-1 46-16,-24-24-51 0,24-1 1 0,0 2-9 15,-25-26 7-15,25 49 20 16,0-24 33-16,0 0-66 16,0-25-38-16,25 0-16 0,-25 0 2 15,24 0-1-15,1 0 1 0,0 0-3 16,0 0-13-16,0 0-8 0,-1 0-57 16,26 0-299-16,-25 0 18 0,-25 24-190 15,25-24-134-15,-25 0-383 0,0 25-1496 0,0-25 1416 16,0 0 434-16</inkml:trace>
  <inkml:trace contextRef="#ctx0" brushRef="#br0" timeOffset="302752.3157">22128 12379 2734 0,'0'0'137'0,"25"0"164"16,-25 0 163-16,0 0 116 15,0 25 314-15,0-25-632 0,0 49-93 0,0-24-61 16,-25 0-49-16,25 24-84 16,0-25-156-16,0 2-275 15,0-1-388-15,0-1-411 0,0-24-1 0</inkml:trace>
  <inkml:trace contextRef="#ctx0" brushRef="#br0" timeOffset="305424.8467">15231 16273 1106 0,'0'0'61'0,"0"0"47"16,0 0 226-16,0 0-175 0,0 0-42 16,0 0 2-16,0 0 30 0,0 0-28 15,0 0 150-15,0 0-160 0,0 0-4 16,0 0-3-16,0 0 173 15,0 0-136-15,0 0 85 0,0 0 60 16,0 0 345-16,0 25-351 0,0-25-94 16,0 0-35-16,0 25-4 0,-25 0 74 0,25 0-115 15,0-1 6-15,0 1 1 16,0 1 2-16,0-2-19 0,-24 26 16 16,24-1-64-16,0-25 4 0,0 2 3 15,0-2-1-15,0 26 18 16,0-26-62-16,0 2-36 0,0-26 34 15,-25 24-7-15,25-24 56 0,0 0-52 0,-24 25 12 16,-1-25-26-16,25 0 3 0,-25 26 8 16,0-26 0-16,0 0-18 0,-24 0-2 15,23 0 4-15,26 0 2 0,-25 0-2 16,0-26 4-16,0 26-11 0,0 0 23 16,25 0 3-16,0 0-4 0,-23 0-3 0,23 0 1 15,0 0-12-15,0 0 13 16,0 0 6-16,23 0 0 0,-23 26 1 15,50-26-6-15,-25 0-25 0,26 0 3 16,-27 0 21-16,26 0-4 0,0 0-12 0,73 24 46 16,-49-24-24-16,1 0 42 15,-26 0-61-15,26 0 14 0,-1 0-14 16,-24 0 20-16,-25 0-18 0,-1 0-36 0,-24 0-55 16,0 0-43-16,0 0-232 0,-24 0 194 15,24 0 0-15,-25 0-45 0,0 0-125 16,-25 0-714-16,27 0 460 15,-3 0-92-15,1 25 4 0,0-25 19 16,0 0 139-16</inkml:trace>
  <inkml:trace contextRef="#ctx0" brushRef="#br0" timeOffset="305711.2217">15157 17166 2028 0,'0'0'92'0,"0"0"294"16,0 0-62-16,0 0 33 16,0 0 77-16,0 0 61 15,0 0-58-15,25 0 122 0,-1 0-441 0,1 0-46 16,-25 0-28-16,25 0-1 0,24 0-49 0,-49 0-64 15,25 0 15-15,0 0-83 16,-25 0-186-16,25 0-186 16,-25 0-1031-16,0 0 678 0,0 0 95 0,0 0 208 15,-25 25 158-15</inkml:trace>
  <inkml:trace contextRef="#ctx0" brushRef="#br0" timeOffset="305837.76">15108 17365 2847 0,'0'0'70'0,"0"0"65"0,25 0 59 15,-1 0 63-15,1 0-15 0,24-25 117 16,0 25-261-16,-24 0-254 0,25 0-326 16,-1 0-415-16,1-24-1038 0</inkml:trace>
  <inkml:trace contextRef="#ctx0" brushRef="#br0" timeOffset="308690.2806">17786 12230 816 0,'0'0'70'0,"0"0"95"0,0 24 381 16,0-24-246-16,0 0-48 0,0 0-16 15,0 0-2-15,0 0 175 0,0 0-225 16,0 0-3-16,0 0 14 0,0 0 34 15,0 0-15-15,0 25 154 0,0-25-209 16,0 26 5-16,0-26-11 0,0 24-22 16,0 1-27-16,0 25 90 0,0-25-83 0,0-1 49 15,25 26 15-15,-25-25-1 16,25 49 140-16,-25-25-212 16,0 1-24-16,0-25-28 0,24 24-43 15,-24 1 22-15,0 50 8 0,0-51 23 16,0 1-44-16,25-1 4 15,-25 1-1-15,25 24 24 0,-25-24-8 0,0 0 0 0,26-1 6 16,-26 1 7-16,0-25 11 0,25 74 67 16,-25-50-86-16,24-23-15 0,-24 22-22 0,0 2 10 15,24 24-2-15,-24-48-9 0,25 23-2 16,-25 1 4-16,0-26-3 0,25 27-5 0,-25 23 6 16,25-50-3-16,-25 26 5 0,25-25-6 15,-25 25 3-15,24-1 6 0,-24-24 0 16,0 25-6-1,25-26 1-15,-25 26 5 0,0-25 5 0,25 25-4 16,-25-1 14-16,0-24-16 0,0 0 5 0,25 0 8 16,-25 49-29-16,0-49 12 0,25 0 4 15,-25-2 0-15,0 29-2 16,24-4 4-16,-24-23 0 0,0 0 3 0,25 24-11 16,-25-23 12-16,0-2-15 0,0 51 12 15,25-50-12-15,-25 0 7 0,0-1-5 16,0 2 5-16,0 48-9 15,0-50 9 1,0 2-4-16,25-3-31 0,-25 2 24 0,0 0-9 0,0 25-4 0,0-26 8 16,25 2 1-16,-25-1 21 0,0-1-18 15,0 1 10-15,25 25-4 16,-25-50-4 0,0 25 1-16,0-1 3 15,0 2 1-15,0 23-8 0,0-25-3 0,0 2-7 0,0-2-17 0,0 1-9 16,0 25-80-16,0-25 31 0,0-1 49 0,0 1 20 15,0 0-3-15,0 0 49 0,0-1-41 0,0 1 30 16,0 0-9-16,0-25-13 16,24 25 12-16,-24 0 5 15,0-25-7-15,0 24 2 0,0-24 3 0,0 0-6 16,0 26 0-16,0-2-39 0,0-24 23 0,0 25-15 16,0-25-12-16,0 26 2 0,0-2-32 0,0-24 58 15,0 24 10-15,0-24 8 0,0 25-21 16,0-25 20-1,0 25-53-15,0-25 90 0,0 0-33 16,0 0 68-16,0 25-64 0,0-25-30 0,0 0 22 0,0 25-2 16,0-25 20-1,0 0-2-15,0 0-33 0,0 24-11 0,0-24 41 0,0 0-17 0,0 0 5 16,0 25 2-16,0-25-19 0,0 0 15 16,25 0-2-16,-25 26-3 15,0-26 8-15,0 0-3 0,0 0 11 0,0 0-2 16,0 0 6-16,0 24-10 0,0-24-6 15,0 0-24-15,0 0 27 0,0 0-10 16,0 0 8-16,0 0 14 0,0 0-12 16,0 0 34-16,0 0-40 0,0 0 13 15,0 0-26-15,0 0 17 0,0 24 1 16,0-24-4-16,0 0 3 0,0 0-9 16,0 0-8-16,0 0 8 0,0 0 1 15,0 0 7-15,0 0-13 0,0 0-34 16,0 0-58-16,0-24-373 0,0 24 196 0,-25 0-127 15,25-24-181-15,0 24-135 16,0-26-247-16,0 26-885 0,0-25 1291 0</inkml:trace>
  <inkml:trace contextRef="#ctx0" brushRef="#br0" timeOffset="451686.5614">23542 7367 2113 0,'0'0'70'0,"0"0"76"15,0-25 381-15,0 25-178 0,0 0 58 16,0 0 23-16,0 0-9 0,0 0 245 15,0 0-388-15,0 0 50 0,0 0 6 16,0 25 36-16,0-25-42 0,0 25 180 16,0 0-312-16,0 0-2 0,0-1-1 15,0 2-36-15,0 47 10 0,24-47-158 0,-24 23-9 16,25 1 0-16,-25-25 0 0,0 24 0 16,0 26 0-16,0-50 0 0,25 0 0 15,-25 0 0-15,0-1 0 16,0 1-354-16,0 0-54 0,0-25-261 15,25 0-100-15,-25 0-281 0,0 0-112 0,0 0-1094 16,0-25 1488-16,0 25 290 16</inkml:trace>
  <inkml:trace contextRef="#ctx0" brushRef="#br0" timeOffset="452177.1533">23467 7367 2348 0,'0'-25'35'16,"0"25"45"-16,-25-24 52 0,25 24 260 16,0-25-177-16,0 25 0 0,0 0-5 15,0-25 0-15,0 25-27 0,0-25 37 16,0 25-167-16,25 0-30 0,-25 0-10 0,25-24 10 16,-25 24-26-16,25-24 31 15,0 24-19-15,-1 0 18 0,-24-26-7 16,25 26-27-16,25 0 112 15,-25 0-46-15,-1 0 42 0,-24 0-17 0,25 0 0 16,-25 26 13-16,25-2 114 0,-25 0-150 16,0 1 10-16,0 0-7 0,0 0-20 15,0-1 20-15,0 26-22 0,0-25-28 0,-25 0-23 16,25-1 10-16,-25 2-1 16,25 23-16-16,-24-25 8 0,-1-24 37 0,0 26-23 15,25-2 0-15,-25-24-1 0,0 50-26 16,25-50 22-16,-24 0-9 0,24 25-1 15,0-25 23-15,0 0-9 0,0 25 1 0,0-25-20 16,24 0 6-16,-24 0 43 16,50 25-20-16,-25-25 18 0,0 0 13 15,-25 24 61-15,24-24 38 0,1 26 33 16,0-2 126-16,0 1-187 0,0-25-26 0,-25 25-34 16,25 0-26-16,-1 0-31 15,1-25-78-15,-25 24-124 0,25-24-143 0,-25 25-172 16,25-25-226-16,-25 0-1018 0,25 0 752 15,-25 0 159 1,24 0 258-16</inkml:trace>
  <inkml:trace contextRef="#ctx0" brushRef="#br0" timeOffset="452402.0053">23988 7665 3810 0,'25'0'139'15,"-25"0"128"-15,0 0 97 0,0 0 564 16,0 25-516-16,0-25-38 0,25 25-87 0,-25 0-57 16,25-1 36-16,-25 2-196 0,0-2-37 15,0 1-23-15,25 0-11 0,-25 0 10 16,0 0-32-16,0-1-80 0,0 1-137 16,24-25-164-16,-24 25-131 15,0-25-917-15,0 0 618 0,0 0-180 16,0 0 59-16,0 0 168 15,0 0 218-15</inkml:trace>
  <inkml:trace contextRef="#ctx0" brushRef="#br0" timeOffset="452892.3906">23988 7665 3747 0,'0'0'78'0,"0"0"46"16,-25 0 42-16,25 0 83 0,0 0 98 15,0 0-230-15,0 0-77 0,0 0-40 16,0 0 15-16,25 0-21 0,0-25 17 16,-25 25-5-16,25 0-7 15,0 0 0-15,0 0-36 0,-1 0-41 0,1 0 43 16,0 0 39-16,0 0 7 16,-25 0-12-16,25 0-3 0,-25 0 23 15,0 0-15-15,0 25-4 0,0-25 10 16,0 0-15-16,0 0 0 0,0 25 8 0,-25 0 2 15,25-25 8-15,-25 25-14 16,25-25 5-16,-25 24-6 0,0 2-27 0,25-26-4 16,0 0-12-16,0 24-1 0,0-24-78 15,0 0-137-15,0 0 117 0,0 0 51 0,0 0 38 16,0 0 23-16,25 0 24 0,0 0 84 16,0 0 3-16,0 0 37 0,-25 0 35 15,24 0-2-15,-24 0 23 16,25 0 70-16,0 25-144 0,-25-25-39 31,0 25 5-31,0-25 15 0,0 50 99 16,0-50-98-16,0 24-9 0,-25-24-31 0,25 25 1 15,-25-25-5-15,1 50-11 0,24-50-17 16,-25 24-10-16,0-24 2 0,25 0-5 0,-50 24-82 0,50-24-43 16,-24 0-97-16,24 0-194 0,-25 0-185 15,25 0-140-15,0-24-1061 0,0 24 1059 0,0-24 204 0</inkml:trace>
  <inkml:trace contextRef="#ctx0" brushRef="#br0" timeOffset="453128.3486">24460 7715 3488 0,'0'0'119'0,"0"0"142"16,25 0 64-16,-25 0 72 0,24 0 83 16,1 0-356-16,-25 0-71 0,25-25-22 15,-25 25-21-15,50 0-47 0,-50 0-32 0,24 0-102 16,-24 0-173-16,25 0-204 16,0 0-130-16,0 0-901 15,-25 0 812-15,0 0 188 0</inkml:trace>
  <inkml:trace contextRef="#ctx0" brushRef="#br0" timeOffset="453295.138">24534 7839 3912 0,'25'25'659'0,"-25"-25"-425"0,25 0-63 16,0 0-58-16,-1 0-137 0,1 0-309 15,25 0-303-15,-25 0-295 0,0 0-274 16,-1-25 247-16</inkml:trace>
  <inkml:trace contextRef="#ctx0" brushRef="#br0" timeOffset="453925.8821">25179 7565 2887 0,'0'0'190'0,"0"0"129"16,0 0 111-16,0 0 10 15,0 0-28-15,0 0 199 0,0 0-419 16,0 0-39-16,0 0-6 0,25 0-56 0,-25-24 97 15,25 24-130-15,-25 0-13 0,0 0-19 16,0-25 11-16,0 25-4 0,25-50 28 16,-25 50-25-16,0-24 2 15,0 24 6-15,0-25 7 0,0 0 53 16,25 25-34-16,-25-25 10 0,0 25 18 0,0 0 10 0,0 0-24 16,0 0 91-16,0 0 29 15,0 0-76-15,0 25 16 16,0-25-11-16,0 25 20 15,0-25-42-15,25 49-1 0,-25-23-110 16,23-2 0-16,-23 1 0 0,25-1 0 0,-25 26 0 16,25-25 0-16,-25 0 0 0,0 0 0 15,25 0 0-15,-25-25 0 0,0 49 0 0,0-49 0 16,0 26 0-16,0-26 0 0,25 24 0 16,-25-24 0-16,0 25 0 15,0-25 0-15,-25 0 0 0,25 0 0 16,-25 25 0-16,-25-25 0 0,50 25 0 0,-23-25 0 15,-2 0 0-15,0 25 0 0,0-25 0 16,25 0 0-16,-25 24 0 0,25-24 0 16,0 0 0-16,0 0 0 0,0 0 0 0,25 0 0 15,0 0 0-15,0 0 0 0,0-24 0 16,23 24-2-16,2-25-2 16,-25 25-56-16,-1 0-36 0,26 0-57 15,-25-25-61 1,25 0-292-16,-26 25 114 0,-24 0-129 15,25 0-51-15,-25 0-226 0,0 0-918 0,0 0 660 16,0 0 174-16,0 0 252 0</inkml:trace>
  <inkml:trace contextRef="#ctx0" brushRef="#br0" timeOffset="454207.4146">25700 7392 3999 0,'-25'0'456'0,"25"25"-72"0,0-25 182 0,0 0-54 15,0 0 49-15,25 49 468 16,-25-23-681-16,0-2-130 16,24 1-116-16,-24-1-86 0,0 2-16 0,25 23 0 0,-25-24 0 15,25 25 0-15,-25-25 0 16,0-1 0-16,25-24 0 0,-25 26 0 0,0 23 0 15,25-49-58-15,-25 25-197 0,0-25-239 16,0 0-258-16,25 0-245 0,-25 0-1187 16,0 0 1044-16,24 0 147 15,-24-25 321-15</inkml:trace>
  <inkml:trace contextRef="#ctx0" brushRef="#br0" timeOffset="454598.5915">25997 7145 2866 0,'0'0'387'15,"0"0"34"-15,0 24 152 0,0-24-28 16,0 26-9-16,0-2-35 0,0 25 344 16,0-24-480-16,0 0-79 0,0-1-40 15,0 1-40-15,0 50 95 0,-24-51-222 0,24 2-45 16,-25 23-34-16,25-25 0 15,-25 2 0-15,0-2 0 16,0 1 0-16,25 0 0 0,-24 0 0 16,-1-25 0-16,25 25 0 0,-25-25 0 0,25 0 0 0,0 0 0 15,0 25 0-15,0-25 0 16,0 0 0-16,0 0 0 0,0 0 0 16,25 0 0-16,-25 0 0 0,0 0 0 0,25 0 0 15,-1 0 0-15,1 0 0 0,-25 0 0 16,25 0 0-16,0 0 0 15,0 0 0-15,-1 0 0 0,-24 0 0 0,25 24 0 16,-25-24 0-16,25 0 0 0,0 26 0 16,-25-26-21-16,25 24-204 0,-25-24-231 15,25 0-291-15,-1 0-1502 0,-24 0 903 0,0 0 46 16,25-24 368-16</inkml:trace>
  <inkml:trace contextRef="#ctx0" brushRef="#br0" timeOffset="455031.2322">26469 7020 2794 0,'0'0'129'0,"0"0"179"15,0 0 141-15,0 25 736 16,0 25 240-16,0 24-693 16,0-48-461-16,0 22-63 0,25 2-33 15,-25 49 158-15,0-49-227 0,0 24-40 16,0-25-56-16,0 26-10 0,0 0 0 0,0 49 0 16,0-49 0-16,0-26 0 0,0 1 0 15,0-2-146-15,0 27-593 0,0-50 19 16,0 0-145-16,0-25-227 0,0 0-245 15,0 0 9-15</inkml:trace>
  <inkml:trace contextRef="#ctx0" brushRef="#br0" timeOffset="455314.1066">26742 6946 3785 0,'0'-25'191'0,"0"25"131"0,0 0 657 0,0 0-469 16,0 49-45-16,0-23-20 0,25-2-20 16,-25 26-106-16,0 75 165 15,25-77-368-15,-25 27-47 0,0-1-53 0,0 0-31 16,0 75 10-16,-25-74 24 0,25-1-54 15,-25 1-104-15,25 0-144 0,-25-26-200 0,0 75-960 16,25-75 419-16,0-24-186 16,0 0-94-16,0 0 164 0</inkml:trace>
  <inkml:trace contextRef="#ctx0" brushRef="#br0" timeOffset="458583.3466">27139 7195 2165 0,'0'0'70'0,"0"0"105"16,0 0 122-16,0 0 571 16,0 0-367-16,0 0-66 0,0 0-59 0,0 0-84 15,0 0-82-15,25 0 210 0,0 0-195 16,-25 0-43-16,24 24-40 0,-24-24-7 16,50 0 57-16,-50 0-134 0,25 0-12 15,0 0-25-15,0 0-15 0,-1 0 2 16,26 0-1-16,-50 0-2 0,24 0 17 15,-24 0 13-15,25 0 24 0,-25 0 100 16,0-24-52-16,0 24 23 0,0 0 16 16,0 0 26-16,0 24-9 0,0 0 99 15,0 1-194-15,0 0-36 0,-25 0-32 16,25-1 0-16,0 26 0 0,0 0 0 0,0-26 0 16,0 2 0-16,0 23 0 15,0-25 0-15,25 26 0 0,-1 25 0 16,1-50 0-16,-25 0 0 0,25 25 0 15,-25-50 0-15,26 24-38 0,-26-24-159 16,0 0-150-16,0 25-816 16,0-25 489-16,0 0-152 0,0 0-47 0,0 0-143 15,0 0-18-15,-26-25-471 0</inkml:trace>
  <inkml:trace contextRef="#ctx0" brushRef="#br0" timeOffset="458762.6952">27213 7591 4148 0,'0'0'161'0,"25"-26"104"16,-25 26 95-16,25 0 108 0,0-24 355 15,0 24-439-15,0 0-63 0,24 0-111 0,-24 0-73 16,48 0-316-16,-48 0-264 16,26 24-1116-16,-51-24 382 0,25 0-108 15,-25 0 123-15,25 0 299 16</inkml:trace>
  <inkml:trace contextRef="#ctx0" brushRef="#br0" timeOffset="459002.5876">27783 7169 3583 0,'0'0'157'0,"25"0"104"16,-25 0 604-16,0 26-402 15,0-26 44-15,25 48-54 0,-25-23 13 0,25 0-100 16,0 24 47-16,-25-24-311 16,0 25-56-16,24-25-32 0,-24-1-3 15,0 51-16-15,25-51-35 0,-25 2-88 16,0-26-105-16,0 24-173 0,25-24-154 16,-25 25-958-16,0-25 584 0,0 0-171 0,0 0-5 15,0 0 248-15</inkml:trace>
  <inkml:trace contextRef="#ctx0" brushRef="#br0" timeOffset="459389.1815">28131 6996 3238 0,'0'0'235'0,"0"0"130"0,0 0 95 16,0 24-27-16,0-24-78 0,-24 50 242 15,24-50-280-15,0 25 8 0,0 0-41 16,0 0 11-16,0 49 128 0,-26-50-240 16,26 1-12-16,-25 0-25 15,0 24 15-15,25-24-57 0,-24 25-7 0,-1-25-95 16,25-25-2-16,-25 24 0 0,25 2 0 16,-25-2 0-16,25-24 0 15,-25 0 0-15,25 0 0 0,0 0 0 16,0 0 0-16,0 0 0 0,0 0 0 0,25 0 0 15,-25 0 0-15,25 0 0 0,0 0 0 16,-25 0 0-16,49 0 0 16,-24 0 0-16,0 0 0 0,1 0 0 0,-2 0 0 15,25 25 0-15,-49-25 0 16,25 24 0-16,0-24 0 0,-25 26-59 16,25-26-174-16,0 0-997 0,-25 0 150 0,24 0-256 0,-24 0-130 15,0 0 115-15,25 0 441 16</inkml:trace>
  <inkml:trace contextRef="#ctx0" brushRef="#br1" timeOffset="777513.4479">5705 6128 2905 0,'0'0'79'15,"0"0"298"-15,-25 0-82 0,25 0 35 16,0 0 0-16,0 0-5 0,0 0-49 15,0 24 96-15,-25-24-250 0,25 0 24 16,0 0-14-16,0 0 36 0,25 24 185 16,-25-24-184-16,25 0-4 0,-25 26-1 0,25-1-19 15,0-1 114-15,-1 0-172 0,1 2-2 16,0-2-32-16,0 1-16 0,-25 0-15 16,49 25 1-16,-24-1-14 15,0-23 1-15,-25-26-6 0,25 24-3 16,49 26-10-16,-74-25 3 0,50 0 9 15,-25-1-1 1,-25 1-3-16,25-25-6 0,-25 0 6 16,0 0 9-16,0 24-3 0,0-24-6 15,0 0-5-15,0 0 5 0,0 0 1 16,0 0 0-16,0 0-5 0,0 0 5 16,0 0-1-16,24 0 6 0,-24 0 19 15,0 0-25-15,0 0-1 0,0 0-19 16,0 0 23-16,0 0-2 0,0 0-2 15,0 0 3-15,0 0-5 0,0 0 2 0,0 0 0 16,0 0 0-16,0 0 9 0,0 0-6 16,0 0 0-1,0 0 0-15,0 0 3 0,0 0-16 0,25 0 27 16,-25 0-13-16,0 0 28 0,0 0-19 0,0 0 3 16,0 0 8-16,0 0-13 15,0 0-11-15,0-24 2 0,0 24 3 0,0 0 4 16,-25-25 0-16,25 25-9 15,0 0 2-15,0-24 0 0,0 24 3 0,-24-25-10 16,24 25 5-16,-25-25-2 16,25 0-14-16,0 25 15 15,0-25 7-15,0 25-5 0,0-24 18 0,0-2-4 16,0 2 4-16,0 24-22 16,0 0 23-16,0 0-2 0,0 0 3 0,0 0 7 15,25 0-2-15,-25 0-22 0,0 0 2 16,0 24-1-16,0-24 1 0,0 26 15 15,0-2-11-15,24-24 5 0,-24 25-1 16,25-25-2-16,-25 25-1 0,25 0 8 16,-25-25-7-16,0 25-5 0,25-25 5 15,-25 0-6-15,0 24 3 0,0-24-10 16,0 0 6-16,0 0 1 0,25 0 3 16,-25 0 13-16,0 0 14 0,0 0-23 15,0 0-23-15,0 0-1 0,0 0 9 16,-25 0 21-16,25 0-6 0,0 0-9 15,-25 0-3-15,25 25 5 16,-25-25 11-16,25 24 11 0,-25 2-9 16,25-26-2-16,0 0 5 15,0 0 7-15,0 24 0 0,-24-24-23 0,24 0-9 16,0 24 1-16,0-24-2 0,0 0-3 0,0 0-153 0,0 0-35 16,0 0-158-16,24-24-194 0,-24 24-170 15,25-24-1310-15,-25 24 786 0,0 0 71 16,25-26 380-16</inkml:trace>
  <inkml:trace contextRef="#ctx0" brushRef="#br1" timeOffset="779266.4898">12131 5234 671 0,'0'0'98'15,"0"0"18"-15,0 0 24 0,0 0 39 16,0 0 36-16,0-25 194 0,0 25-235 16,0 0 19-16,0 0 19 0,0 0 53 15,0 0 16-15,0 0 481 16,0 0-530-16,0 0 273 0,0 0-258 15,0 0-14-15,0 0-67 0,0 0 0 16,0 25 181-16,0-25-140 0,0 25 1 16,0-25-30-16,24 25-1 0,-24-25-34 15,50 24 83-15,-25 2-136 0,0-26-10 0,0 24-7 16,-1-24-9-16,26 51 15 16,-1-3-28-1,0-23-28-15,-49 0-13 0,25-25 6 16,-25 25-4-16,25 0 8 15,0-25-16-15,-25 24-8 0,24-24 0 16,-24 0 2-16,0 0 0 0,0 0-2 0,0 0 4 16,26 0 2-16,-26 0 2 15,0 0-9-15,0 0 5 0,0 0-2 0,0 0-1 16,0 0 1-16,0 0 6 0,0 0 2 16,0 0-2-16,0 0 0 0,-26 0-2 15,26 0 0 1,0-24-2-16,0 24-4 0,0 0 4 0,0 0 6 15,0 0-8-15,0 0 4 16,-24 0 2-16,24-25-4 0,0 25-2 0,0-25 12 0,0 0 19 16,-25 25-27-1,25 0 4-15,0-25 0 0,0 25 1 0,0 0-1 16,-25-24-2-16,25 24 7 16,0-24-2-16,0 24-8 31,0 0-5-31,-25 0 4 0,25-26-2 15,0 26 21-15,0 0-9 0,0-25 0 0,0 25-5 0,0 0 12 0,0 0 6 0,25 0 39 16,-25 0-37-16,0 0 5 0,25 0 17 0,-25 25-23 16,25-25 52-16,-25 0-49 0,24 26-12 15,-24-2 0-15,26-24 0 0,-1 24-11 16,0 1 6-16,-25-25-11 0,25 25 9 16,-25-25-16-16,25 25 7 0,-1-25-5 15,-24 25-2-15,0-25 12 0,0 0-8 0,0 0 8 16,0 0 7-16,0 0-8 0,0 0-8 15,0 0 4-15,0 0-1 0,0 0 12 16,0 0 33-16,0 24-63 16,0-24 14-16,0 0 2 15,0 25-20-15,-24-25 23 0,-1 0 5 16,25 0-4-16,-25 25 5 0,25-25-5 16,-25 0-1-16,0 0-3 15,-1 25 1-15,2-25 0 0,24 24 3 0,-25-24-1 16,25 0-7-16,-25 24 9 0,25-24-9 15,0 0 9-15,0 0-29 16,0 0-13-16,0 0-129 0,0 0-25 16,0-24 2-16,25 24 96 0,-25-24 3 15,0-1-7-15,0 0-36 0,25 0-49 0,-1-24-352 16,2 24 248-16,-26 25-5 0,0-25-93 16,0 25-193-16,0 0-1022 0,-26 0 619 15,26 0 176-15,-49 0 238 0</inkml:trace>
  <inkml:trace contextRef="#ctx0" brushRef="#br1" timeOffset="782161.1892">27858 9005 1778 0,'0'0'52'0,"0"0"65"16,0 0 70-16,0 0 372 0,0 0-245 16,0 0 77-16,0 0 41 0,0 0 22 15,0 24-15-15,0 1 202 0,0-25-379 16,0 26 10-16,0-2 17 15,0 0 28-15,0 2 254 0,0 23-326 16,0-24-23-16,0-1-21 0,0 27-6 16,0-1-65-16,0 49-9 0,0-25-119 15,25-24-2-15,-25 24 0 0,0-25 0 0,24 75 0 16,-24-74 0-16,0-1 0 0,25 1 0 16,-25 0 0-16,0-25 0 15,0 24 0-15,25 2 0 0,-25-27 0 0,0 26 0 0,0-50 0 16,0 24 0-16,0 1 0 15,0-25 0-15,0 24 0 0,25-24 0 16,-25 0 0-16,0 0 0 16,0 0 0-16,0 0 0 0,0 0 0 15,0 0 0-15,0 0 0 16,0 0 0-16,0 0 0 16,0 25 0-16,0-25 0 15,0 0 0-15,0 0 0 0,25 0 0 16,-1 0 0-16,1 0 0 0,0 0 0 15,1 0 0-15,23 0 0 16,0 0 0-16,-24 0 0 16,25 0 0-16,-1 0 0 15,-49 0 0-15,25 0 0 0,-25 0 0 16,25 0 0-16,-25 25 0 0,0-25 0 0,0 0 0 16,-25 0 0-16,-25 25 0 0,26-25 0 31,-1 0 0-31,0 25 0 0,-25-25 0 15,-23 50 0-15,22-50 0 0,2 24 0 16,-1 1 0-16,25-25 0 16,-49 50 0-16,49-50 0 0,0 25 0 0,25-1 0 0,-25-24 0 0,25 25 0 15,0 1 0-15,25-26 0 16,-25 0 0-16,75 0 0 0,-51 0 0 16,1 0 0-16,0 0 0 0,25 0 0 15,-26 0 0-15,-24 0 0 0,25 0 0 0,-25 0 0 16,25 0 0-16,-25 0 0 0,0 0 0 0,0 0 0 15,0 24 0-15,-25-24 0 16,25 0 0-16,-25 25 0 0,25-25 0 0,-24 25 0 16,24-25 0-16,0 25 0 0,0 0 0 15,0-2 0-15,0-23 0 0,0 26 0 16,0-2 0-16,0 26 0 0,0 25 0 16,24-1 0-16,-24-24 0 15,0 0 0-15,25 49 0 0,-25-51 0 16,0 3 0-16,0-2 0 0,25 1 0 0,-25-1 0 15,26-24 0-15,-26 25 0 16,24 49 0-16,-24-24 0 0,25-51 0 16,-25 51 0-16,24-25 0 15,-24 0 0-15,0-2 0 16,0 2 0-16,0-25 0 16,0-1 0-16,0 1 0 0,0 0 0 15,0-25 0-15,0 0 0 0,0 25-185 0,0-25-262 16,0 0-1458-16,0 0 514 15,0-25-210-15,0 25 338 0</inkml:trace>
  <inkml:trace contextRef="#ctx0" brushRef="#br1" timeOffset="783335.0583">28205 12130 382 0,'0'0'11'0,"0"0"6"15,-25 0 24-15,25 0-1 16,0 0-24 0,0 0 0-16,-24 25 18 0,24-25-23 0,0 0 97 0,0 0 2 15,0 0 24-15,0 0 23 0,0 0 18 0,0 0 135 16,0 0-158-16,0 0 177 16,0 0-232-16,0 0 29 0,0 0 3 15,0 0 10-15,0 0 12 0,0 0 121 16,0 0-142-16,0 0 11 0,-25 0 57 15,25 0 37-15,0 0 328 0,-24 0-289 16,24 0-32-16,0 0-37 0,0 0 3 0,-26 0-11 16,26 0 334-16,0 0-216 15,0 0-7-15,-25 0-43 0,25 25 21 16,0-25-41-16,0 0 202 0,0 0-259 16,0 25-52-16,0-25-56 0,0 0-40 0,0 0-40 15,25 25 0-15,-25-25 0 0,26 0 0 16,-2 0 0-16,1 0 0 0,49 0 0 15,-24 24 0-15,-1-24 0 16,1 0 0-16,-25 0 0 0,49 0-71 0,-24 0 6 16,-25 0-18-16,-1 0 24 0,-24 0-15 15,0 0 46-15,0 25-3 0,0-25 45 0,-24 0-1 16,-1 0-13-16,0 0 4 16,-49 26-27-16,49-26 27 0,-25 24-4 15,0-24 6-15,26 25 18 0,-26-25 10 0,-49 25 65 16,75 0-37-16,-2 0 1 0,1-25-12 15,0 24-9-15,1 1-24 0,24-25-18 16,0 0 0-16,0 25 0 16,24-25 0-16,26 0 0 0,-24 0 0 0,-2 0 0 15,1 0 0-15,-1 0 0 0,1 0 0 0,0 25-2 16,0-25-7-16,-25 0 8 16,0 0-3-16,25 24 2 0,-25-24 12 15,0 24-4-15,0 2-4 0,0-26-2 16,-25 25 0-16,25-1 0 0,-25 1 0 0,25 0 0 15,0 25 0-15,0-26 0 0,0 2 0 16,0 73 0-16,0-50 0 16,0-24 0-16,25 74 0 15,-25 0 0-15,25-49 0 0,-25-1 0 16,24 52 0-16,-24-52 0 0,0 0 0 16,0 1 0-16,25-1 0 0,-25-23 0 15,0 22 0-15,25-23 0 0,-25 25 0 16,25-1 0-16,-25-23 0 15,0-1 0-15,0-1-24 16,0-24-614-16,0 0-38 0,0 0-398 16,0 0-214-16,0 0-290 0,25-24 206 15</inkml:trace>
  <inkml:trace contextRef="#ctx0" brushRef="#br1" timeOffset="783855.1564">28950 12180 2257 0,'0'0'161'0,"0"0"117"0,0 0 106 15,0 0 101-15,0 0 30 0,0 0 405 16,0 0-555-16,0 0-24 0,0 25 10 16,0-25 9-16,0 0 217 0,0 25-367 0,-25-1-7 15,25 1-8-15,0 1 1 16,0 23-19-16,0 26 7 0,0-51-152 15,0 26-32-15,0-25 0 0,0 23 0 0,0 3-17 16,0-27-86-16,25 1-99 0,-25 0-103 16,0-25-136-16,0 0-120 15,24 25-646-15,-24-25 480 0,0 0 9 16,0 0-24-16,0-25-134 0,0 25 148 16,25-74-452-16</inkml:trace>
  <inkml:trace contextRef="#ctx0" brushRef="#br1" timeOffset="784304.5163">28826 12130 3015 0,'0'0'200'0,"-25"0"124"15,25 0 127-15,0-25-2 0,0 25 188 16,-25 0-478-16,25-25-50 0,0 25-39 16,0 0-24-16,0-24-8 0,25 24 15 0,-25 0-56 15,25-25-13-15,-1 25-4 16,1-24-59-16,25 24 60 0,-25-26-1 15,-1 26 47-15,1 0-37 0,0-24 0 16,0 24 4-16,25 0 25 0,-50 0-16 16,24 24-6-16,-24-24-1 0,25 26-4 0,-25-2 20 15,0 1-9-15,0-1 0 0,0 1 20 16,0-25-18 0,0 25 2-16,-25 25 37 15,1-25-18-15,24 0 1 0,-25-1-12 0,25 1-12 0,-25 25 13 16,0-50 0-16,25 25 1 0,-25 0 1 15,25 0 0-15,-25-25-16 0,25 25-28 16,0-1 21-16,0-24 6 0,0 0 4 0,0 0 8 16,25 25-14-16,-25-25-4 15,25 0 0-15,25 0-10 0,-50 0 18 0,25 0 11 16,-25 0 31-16,24 25 67 16,-24 0-55-16,0-25-16 15,25 24-41-15,-25 0 22 0,0 2-13 0,25-1 34 16,-25-1-138-16,0-24-84 0,0 25-61 15,25 0-194-15,-25-25-852 0,0 0 401 0,25 0-17 16,-25 0 118-16,0 0 146 0</inkml:trace>
  <inkml:trace contextRef="#ctx0" brushRef="#br1" timeOffset="784490.13">29322 12404 3536 0,'0'0'204'0,"0"0"99"0,0 0 117 16,0 25 107-16,0-25 309 0,0 24-486 16,0-24-98-16,0 25-110 0,0-25-58 0,0 50-281 15,25-50-142-15,-25 24-179 16,25-24-322-16,-25 0-220 0,0 24-162 0,24-24-710 16</inkml:trace>
  <inkml:trace contextRef="#ctx0" brushRef="#br1" timeOffset="785178.5524">28702 9922 2286 0,'0'-24'281'0,"0"24"12"0,0 0 96 16,0 0 35-16,24 0 51 0,-24 0-23 16,0 24 330-16,0-24-481 0,0 26 6 0,25-2-23 15,-25-24 3-15,25 50 106 0,-25 0-291 16,0-26-45-16,0 1-37 0,0 25-1 16,0-26-15-16,25 51-8 0,-25-51-40 15,0 1-68-15,0 0-132 0,0 0-163 16,0 0-1379-1,0-25 1047-15,0 0-1040 16,0 0 899-16,-25 0 244 0</inkml:trace>
  <inkml:trace contextRef="#ctx0" brushRef="#br1" timeOffset="785681.2612">28602 9873 1943 0,'0'0'71'0,"0"0"80"0,0 0 56 16,-25-26 329-16,25 26-295 0,0 0-24 15,0-24-10-15,0 24 5 0,25 0 120 16,-25-24-238-16,25 24-37 0,-25 0-31 16,25-25-14-16,0 25 6 0,24-25 11 15,-24 25-25-15,0 0 9 0,0-25-25 16,0 25 13-16,-1-25 19 0,1 25 2 15,0 0-4-15,0 0 8 16,-25 0 32-16,25 0 32 0,-25 25 140 0,0-25-142 16,0 25-6-16,0 0-11 0,0 0 4 15,-25-1-4-15,0 26 58 0,25-25-69 16,-25-1 6-16,0 2 0 16,25-2-9-16,-24 51-5 0,-1-50-50 0,0-1 8 15,25 1-10-15,0 1-1 0,-25-2 1 16,25 0 3-16,0-24 12 0,0 0-6 15,0 0-30-15,0 0 1 0,0-24-43 16,0 24 57-16,25-24-7 0,-25 24 11 0,25-26-4 16,0 26 2-16,-1 0 30 15,1 0 12-15,-25 0 36 0,25 0 43 16,0 26 49-16,-25-2 168 0,25 0-224 0,-25-24-43 16,24 26-37-16,-24-2-15 15,0 1-8-15,25 24-137 0,-25-24-155 0,25-25-97 0,-25 25-185 16,0 0-247-16,25-25-1180 15,-25 0 960 1,0 0 316-16</inkml:trace>
  <inkml:trace contextRef="#ctx0" brushRef="#br1" timeOffset="786126.4533">29173 10072 3793 0,'0'0'125'0,"0"0"116"0,-25 0 68 0,25 0 342 16,-25 0-429-16,25 0-25 0,0 0-10 16,0 0-62-16,0 0-31 0,0 0-93 15,0 0-1-15,0 0 28 0,25 0-31 16,-25 0-5-16,0 0 41 0,25 0-28 16,-25 0-2-16,25-25 5 0,-25 25-45 15,25 0 25-15,-1-25 7 16,-24 25 5-16,25 0 3 0,-25 0 5 0,25 0-5 15,-25 0 104-15,0 0-9 16,0 25 26-16,0-25-15 0,0 25-15 0,0-1 14 16,-25-24-96-16,25 25 1 0,0 1-19 15,0-26 7-15,-25 24 13 0,-24 26 1 16,49-26-40-16,-25-24 27 0,0 25 1 16,25-1-3-16,-25 1 13 0,1 0-21 15,24-25-13-15,-25 0 8 0,25 0-25 16,0 0-12-16,0 0-47 0,0 0 62 0,0-25 15 15,0 25 5-15,25 0-3 0,-1 0-1 16,-24 0 15-16,25 0 6 16,0 0-5-16,-25 0-10 0,25 0 16 0,24 0-37 15,-49 0-59-15,25 25-157 0,0-25-129 16,-25 0-280-16,25 25-1120 16,-25-25 690-16,25 25 207 0,-25-25 272 15</inkml:trace>
  <inkml:trace contextRef="#ctx0" brushRef="#br1" timeOffset="786897.5371">27735 8211 2443 0,'0'-25'103'16,"0"25"140"-16,0 0 141 0,0 0 171 15,0 0 492-15,24 0-619 0,-24 0-81 16,24 0-42-16,-24 0 29 0,25 25-30 16,0-25 159-16,0 25-287 0,0 0-20 15,-25 0-13-15,24-1-1 16,-24 26 58-16,25-25-124 0,-25 0-31 0,0-2-2 16,0 3 3-1,25-26-8-15,-25 26 19 0,0-26-40 16,0 0-2-16,25 0-5 0,-25-26 8 0,25-23 6 15,-25 24-14-15,24 0-17 0,-24 0 3 16,0-24-23-16,0-51 23 0,0 50 5 0,-24 1-7 16,24 23 3-16,0 2 14 15,0 24-16-15,0 0-9 0,0 0-24 16,-25 24-227-16,25 2 10 0,0-2-83 16,0 1-147-16,0 0-112 15,0 50-1088-15,0-50 710 0,0-25-157 16,25 25 144-16,-25-1 239 0</inkml:trace>
  <inkml:trace contextRef="#ctx0" brushRef="#br1" timeOffset="787159.2239">28304 8161 2599 0,'25'0'143'16,"-25"-25"43"-16,0 25 82 0,0 0 53 15,0 0 29-15,0 0-6 0,-25 0 233 16,1 0-347-16,24 0-43 0,-25 0-25 0,25 0 19 16,0 25 160-16,-25-25-185 0,0 25-24 15,25 0-35-15,0-25-22 0,0 25-36 16,-25 0-5-16,25 0-30 16,0-1-7-16,0 1-48 0,0-25-94 15,25 25-432-15,0-25 136 0,-25 25-161 16,25-25-123-16,0 0-169 0,-1 0-112 0,1-25-471 15</inkml:trace>
  <inkml:trace contextRef="#ctx0" brushRef="#br1" timeOffset="787377.4889">28478 8136 2886 0,'0'0'116'0,"0"0"149"0,-25 0 119 16,1 0 474-16,24 0-567 0,0 0-69 15,-25 0-43-15,25 0-43 0,0 25 93 16,0 0-122-16,0-25 1 0,0 25 3 16,0 0 8-16,0 0-21 0,0 24 19 15,0-24-107-15,0-25-8 0,0 25-39 16,25 0-94-16,24 0-396 0,-49-2 39 16,25-23-238-16,0 0-279 0,0 0-258 0,-1 0 227 15</inkml:trace>
  <inkml:trace contextRef="#ctx0" brushRef="#br1" timeOffset="788358.6882">28131 13916 1518 0,'-24'0'77'0,"24"0"246"16,0 0-73-16,-26 0 4 0,26 0 31 16,0 0 77-16,0 0 591 0,0 0-441 15,0 0 7-15,0 0-55 16,0 25 30-16,0-25-10 0,26 0 422 0,-2 26-558 16,1-26-113-16,-1 0-100 0,1 0-63 15,50 0-72-15,-1 0 0 16,-24-26 0-16,24 26 0 15,-24-25 0-15,24 25 0 0,50-24 0 0,-74 24 0 0,-25 0 0 16,0 0 0-16,-1 0 0 16,-24 0-105-16,0 0-84 15,0 0-116-15,-24 0-136 0,-1 0-107 0,0 0-39 0,-25 0-948 16,26 0 729-16,-1 0-143 0,0 0 143 16</inkml:trace>
  <inkml:trace contextRef="#ctx0" brushRef="#br1" timeOffset="788580.7154">28329 14239 3238 0,'50'0'483'15,"-25"0"-14"-15,-25 0 106 0,25 0-108 0,-1 0-52 16,26 0 50-16,-50-25-340 0,25 25-73 15,0 0-52-15,-1 0-23 0,1 0-102 16,0 0-387-16,0 0 19 16,-25 0-198-16,25 0-87 0,-25 0-223 15,0 0 68-15,0 0-410 0</inkml:trace>
  <inkml:trace contextRef="#ctx0" brushRef="#br1" timeOffset="788772.608">28379 14289 4432 0,'0'0'170'0,"25"0"47"0,-25 0 36 0,49 0-110 16,26-25-56-16,-26 25-290 0,1 0-387 15,-25 0-412-15,25-25-312 0,-1 0 182 16</inkml:trace>
  <inkml:trace contextRef="#ctx0" brushRef="#br1" timeOffset="789863.2768">27932 11262 1974 0,'0'0'113'0,"0"24"417"0,0-24-86 15,0 0 81-15,0 0 10 0,0 0-13 16,0 26-43-16,25-26 208 0,0 0-373 15,0 0-72-15,24 0-75 16,2 0-44-16,47-26-35 16,-23 2-79-16,-1 0-9 0,25 24-11 0,1-26 8 0,-1 2-3 15,124-1-10-15,-124 1-30 0,1 24-45 16,-1-25-27-16,-25 25-13 16,75-25-67-16,-99 25 133 0,-25 0 33 0,0 0 4 15,-1 0 21-15,1 0-1 0,-25-25-16 0,0 25 22 16,0 0 6-16,0 0 27 0,0-25-35 15,-25 25 19-15,1 0-15 0,24-25-36 16,0 25-55-16,0 0-71 0,-25 0-58 16,0 0-338-16,25 0 198 15,0 0-83-15,0-25-39 0,0 25-15 16,0 0 55 0,-25 0-237-16,25 0 382 0,0-24 31 15,0 24 7-15,0 0 90 0,0-25 31 0,0 25 157 0,-25 0 2 16,25-26 53-16,0 26 53 0,0 0 65 15,-24 0 299-15,24 0-223 0,0 0 12 0,-25 0 27 16,25 0 50-16,0 0 416 0,0 0-27 16,0 0-251-16,0 0-317 15,0 0-17-15,0 0 41 0,25 26-36 0,-25-26-32 16,49 0 19-16,-24 0-116 16,25 0-15-16,-26 0-6 0,76 25-15 15,-75-25-12-15,-1 0 13 16,1 0-15-16,-25 0 19 0,0 0 38 0,0 0 56 15,0 0 68-15,-49 24 320 0,24 1-243 16,0-25-39-16,0 25-30 0,-25 0-14 16,26-25-47-16,-51 75-37 0,50-51-124 15,1 1-491-15,-1-1-156 0,25-24-458 16,0 0-443-16,-25 26-40 0</inkml:trace>
  <inkml:trace contextRef="#ctx0" brushRef="#br1" timeOffset="794788.3334">26270 15604 2330 0,'0'0'81'0,"0"0"724"16,0 0-345-16,0 24 960 16,0 26-768-16,0-25-346 0,25-1 20 15,-25 2-41-15,0-2-16 0,0 26-39 16,50 24 179-16,-50-24-214 0,25-25-11 0,-25 24-59 16,25-24-39-16,-1 25-58 0,-24-50-28 15,0 0 0-15,25 0 0 16,-25 0 0-16,25 0 0 0,0-50 0 0,0 25 0 15,-25-24 0-15,24-1 0 0,-24 1 0 16,25-101-260 0,-25 126 118-16,0-75-13 15,0 74 123-15,-25 0 25 0,25-25 4 0,-24 50-4 16,24-24-34-16,0 24-14 16,0 0-120-16,0 49 37 0,0-49-93 0,24 25-161 15,-24 0-107-15,25 0-186 0,-25 25-1053 16,0-26 757-16,25 1 31 0,0-1 207 15,-25 2 168-15</inkml:trace>
  <inkml:trace contextRef="#ctx0" brushRef="#br1" timeOffset="795049.174">26792 15827 2315 0,'0'0'312'15,"0"0"9"-15,0 0 163 0,0 0 32 0,0 0-4 16,0 0-56-16,0 0 166 0,0 0-360 16,0 0-16-16,0 25-15 0,0-25-17 15,24 25 93-15,-24-1-185 0,0 1-43 16,0 0-37-16,0 0-8 16,0-1-32-16,0 1 4 0,0 0-6 0,0 0-66 15,0-25-131-15,0 25-175 0,25-25-762 16,-25 24 340-16,0-24-23 0,0 0-143 15,0 0-28-15,0-24 206 0</inkml:trace>
  <inkml:trace contextRef="#ctx0" brushRef="#br1" timeOffset="795509.2429">26742 15802 1893 0,'0'0'86'0,"0"0"99"0,0 0 85 0,0 0 90 15,0 0 258-15,0 0-379 0,0 0-54 16,0-25-44-16,0 25 2 0,0 0-37 0,25-24 26 16,-25 24-114-16,25 0-9 15,-1-26-14-15,-24 26 11 0,50 0 2 0,-50-24-7 16,25 24-5-16,24 0-54 16,-49 0 45-16,0 0 13 0,0 24 47 15,0 2-29-15,0-26-17 16,0 24-6-16,0 1 11 0,0 0 27 0,0-25-31 15,-24 50-1-15,-1-50-25 0,25 24 29 16,-25 1-4-16,0-25-5 0,25 25 5 16,-25 0 2-16,25-25-17 15,0 0-28-15,0 0-31 16,0 0-44-16,0 0-107 0,25 0 139 16,-25 0 20-16,25-25 42 0,-25 25 10 0,25 0 8 15,0 0 16-15,-1 0 7 0,1 0 43 0,-25 0 43 16,25 0 58-16,-25 25 39 0,25-1 163 0,-25 1-198 15,25-25-30-15,-25 25 61 16,0 0-77-16,-25 0 86 0,0-1-109 16,-25 2-40-16,50-2-37 0,-24-24-7 15,-1 25-13-15,25-25 26 16,-50 0-249-16,50 0-20 0,-25 0-232 16,25 0-137-16,0-25-136 0,0 25-200 15,0-24-671-15,0-2 1077 0</inkml:trace>
  <inkml:trace contextRef="#ctx0" brushRef="#br1" timeOffset="795763.3417">27164 15753 2974 0,'0'-26'284'16,"0"26"182"-16,0 0 124 0,0 0 446 15,0 0-636-15,0 0-44 0,0 26-42 0,0-26-38 16,25 24-69-16,-25 1 120 0,0 0-186 16,0 0-31-16,0 0-40 0,0 24-26 15,0 1-27-15,0-26-25 16,0 1-9-16,0 0-64 0,0 0-108 16,0-25-197-16,0 25-729 15,0-25 332-15,0 0-72 0,0 0-151 0,24 0-120 16,-24 0-461-16</inkml:trace>
  <inkml:trace contextRef="#ctx0" brushRef="#br1" timeOffset="796213.6662">27189 15678 2529 0,'-25'0'130'0,"25"0"130"0,0 0 99 15,-25 0 421-15,25 0-542 0,0 0-82 16,0 0-80-16,0 0-39 0,0-24-31 15,25 24-12-15,24 0 16 0,-49 0-1 16,25 0 7-16,0 0-24 0,0 0-15 16,0-26-47-16,0 26 52 0,-1 0 7 15,-24 0 1-15,25 0 17 0,-25 26-1 16,0-2-8-16,0-24 3 0,0 25-3 16,0-25-1-16,0 24 7 0,-25 2 6 15,25-2-18-15,-24-24 1 0,24 25-24 16,-25-25-7-16,25 25-31 0,-25 0-153 15,0-25 105-15,25 25 20 0,0-25 29 16,0 0 8-16,0 0-26 0,0 0 67 0,25 24 1 16,25-24 10-1,-26 0 148-15,-24 25 48 16,25-25 16-16,-25 25 14 0,25 0 142 16,-25-25-212-16,0 24-26 15,0-24-25-15,0 25 12 0,-25 0-23 16,-24 0 41-16,49-25-103 0,-25 25 4 0,0-1-26 15,0-24 6-15,-25 26-43 0,26-2-72 16,24-24-125-16,-25 0-227 16,0 0-187-16,25 0-145 0,0-24-932 15,0-2 1034-15,0 26 217 0</inkml:trace>
  <inkml:trace contextRef="#ctx0" brushRef="#br1" timeOffset="796436.7333">27635 15727 2621 0,'0'0'132'0,"25"0"130"16,-25 0 521-16,0 0-405 0,25-24-84 15,-25 24-82-15,25 0-79 0,0 0-87 16,-1 0-76-16,-24 0-85 0,24 0-167 15,1 0-190-15,-25 0-174 0,25 0-893 16,-25 0 821-16,25 0 168 0,-25 0 212 16</inkml:trace>
  <inkml:trace contextRef="#ctx0" brushRef="#br1" timeOffset="796610.5996">27611 15877 1630 0,'0'0'63'0,"24"0"22"0,1 0 2 16,50 0-182-16,-51 0-291 0,0 0-109 15,26 0 38-15</inkml:trace>
  <inkml:trace contextRef="#ctx0" brushRef="#br1" timeOffset="797258.9916">28751 15405 1178 0,'0'0'114'0,"0"0"93"0,0 0 57 15,0 0 92-15,0 0 306 16,0 0-268-16,0 0 52 0,0 0 4 15,0 0 20-15,0 0-67 0,0 24 185 0,0-24-288 16,0 0 22-16,0 26 41 0,0-26 18 16,25 49 322-16,0-24-425 0,-25 25-91 15,25-25-95-15,-25-1-59 0,24 2-33 16,1 47 0-16,0-23 0 16,0-50 0-16,0 25 0 15,-25-25 0-15,24 0 0 0,-24-25 0 16,25 1 0-16,0-26 0 15,-25 1 0-15,25-26 0 16,-25 50 0 0,0-25 0-16,0 1 0 0,0-1 0 0,0 25 0 15,-25-50 0-15,25 52 0 0,-25-3-3 0,25 26-50 0,0 0-20 16,0 0-233-16,0 26 95 0,0-3-91 16,0 2-125-16,0 0-121 0,25 0-172 15,-25 24-1218-15,25-23 794 0,-25-1 81 0,25-25 356 16</inkml:trace>
  <inkml:trace contextRef="#ctx0" brushRef="#br1" timeOffset="797509.4574">29396 15504 2935 0,'0'0'145'0,"0"0"150"15,0-24 665-15,0 24-511 0,0 0-96 16,0 0-98-16,0 0 19 0,0 0 108 15,0 0-228-15,0 0-40 0,-24 0-5 0,24 0 0 16,0 0-10-16,-25 24 75 16,0-24-94-16,25 25-19 0,0 0-20 0,0 0 4 15,-25 0-20 1,25-1-23-16,0-24-58 0,0 26-98 0,0-26-186 16,25 24-133-16,25-24-1178 0,-26 0 654 15,1 0-147-15,0 0 191 0,0-24 229 0</inkml:trace>
  <inkml:trace contextRef="#ctx0" brushRef="#br1" timeOffset="797694.7576">29694 15480 2861 0,'0'0'181'0,"-25"-25"181"0,25 25 177 16,-49 0 651-16,49 0-690 0,-25 0-89 16,25 0-31-16,-25 25-12 0,25-25-116 15,0 49 90-15,0-24-256 0,0-25-18 16,0 25-38-16,50 24-62 15,-50-23-81-15,25-26-131 0,24 24-761 16,1-24 259-16,-25 0-185 0,-1 0-125 16,1 0-132-16,0-24 151 15</inkml:trace>
  <inkml:trace contextRef="#ctx0" brushRef="#br1" timeOffset="797953.9379">30166 15033 3437 0,'0'0'1185'16,"0"25"-518"-16,-25-25-96 0,25 50 451 16,0-26-581-16,0 2-77 0,0-2-115 15,0 76 6-15,0-52-255 16,0-23 0-16,0 49 0 0,0-23 0 0,0-27 0 15,0 51-103 1,0-75-183-16,0 25-236 0,0-25-245 16,0 24-1287-16,25-24-219 0,0-24 621 15</inkml:trace>
  <inkml:trace contextRef="#ctx0" brushRef="#br1" timeOffset="798409.1989">30042 14959 2365 0,'-25'0'111'0,"25"0"117"16,-25-26 521-16,25 26-344 0,0-24-57 15,0 24-83-15,0 0-42 0,25-25 13 16,-25 25-168-16,25 0-21 0,-1 0-23 16,-24-25-20-16,25 25-14 0,25 0 6 15,-25 0 8-15,0-25-4 16,-1 25 0-16,0 0-17 0,1 0 3 0,0 25 23 15,0 25-4-15,-25-50 1 0,0 24 7 16,0 26-3-16,0 0 118 16,0-25-88-16,0 0 18 0,0 0-9 15,-25-1-30-15,25 26 58 0,-25 0 78 16,0-26-84-16,1 2-3 0,0-3-8 16,24-23-7-16,-50 50-9 0,25-50-33 0,25 25-5 15,-25-25 0-15,25 0-11 0,0 0-2 16,-25 0-11-16,25 0-2 0,0 0-15 15,0 0 12-15,0 0 12 0,50 0 0 0,-25 0 7 16,-25 0-2-16,25 0 13 0,24 25-5 16,-25-25-9-1,-24 24 10-15,25 2 0 16,0-1-49 31,-25-25-86-47,25 24-90 0,-1-24-180 15,-24 0-207-15,50 25-892 0,-50-25 713 0,25 0 79 0,0 0 120 0,-25 0 128 0</inkml:trace>
  <inkml:trace contextRef="#ctx0" brushRef="#br1" timeOffset="798612.0726">30538 15282 2711 0,'0'0'178'0,"0"0"199"0,0 0 235 16,0 23 765-16,0-23-752 0,0 25-91 15,0 0-9-15,0-25 15 0,25 25-173 16,-25 24-30-16,24-23-329 0,-24-1-8 15,0-1-104-15,0 1-154 0,24 0-898 16,-24 0 274-16,0-25-250 0,25 0-168 16,-25 25-66-16,0-25 303 0</inkml:trace>
  <inkml:trace contextRef="#ctx0" brushRef="#br1" timeOffset="799160.0786">28751 16174 1263 0,'-25'0'83'16,"25"0"77"-16,-24 0 355 0,24 0-222 16,-25 0 19-16,25 0 26 0,0 0 93 0,0 0 38 15,0 0 438-15,0 0-576 16,25 0-44-16,-25 0-22 0,49 0 25 15,1 0 245-15,-1 0-366 0,26 0-53 16,-1 0-46-16,1 0-44 0,24 0-5 16,149-24-14-16,-124-26-18 15,25 50-42-15,0-25-32 0,0 0-13 0,148 0-271 0,50 0-542 16,-198 1 541 0,-99 24 297-16,-25-25 62 15,-1 25 11-15,-24 0-14 0,0 0-126 16,-24 0-246-16,24 0-246 0,-50 0-300 0,-24 0-1564 15</inkml:trace>
  <inkml:trace contextRef="#ctx0" brushRef="#br1" timeOffset="799659.2633">28801 16745 1053 0,'0'0'98'16,"25"0"91"-16,-25 0 58 0,0-26 104 16,0 26 13-16,0 0 467 0,0 0-318 15,0 0 19-15,0 0-38 0,0 0 1 16,0 0 398-16,0 0-465 0,0 0-35 15,0 0-62-15,0 26 30 0,0-26-76 16,-25 24 31-16,25 1-299 0,0 1-17 0,0-2 0 16,0 1 0-1,0 0 0-15,0 49 0 0,25-24 0 0,-25-1 0 16,0-25 0-16,24 51 0 0,-24-50 0 16,0 0 0-16,25-25 0 0,-25 25-216 15,0-25-209-15,25 25-1081 0,-25-25 566 16,0 0-44-16,25 0 46 0,-25-50-1589 15,0 25 2110-15</inkml:trace>
  <inkml:trace contextRef="#ctx0" brushRef="#br1" timeOffset="800114.6656">28726 16719 1996 0,'0'-24'114'0,"0"24"95"0,0-25 87 15,0 25 113-15,0 0-29 0,0-25 316 16,0 25-398-16,25 0-24 0,-25-24-42 15,25 24 18-15,0-26 68 0,0 2-172 16,-1 24-11-16,1-24 20 0,25 24 3 16,-25-25-38-16,24 25-8 0,-24 0-99 0,0 0-9 15,-25 0-3-15,25 25 17 0,-25-1 5 16,25 0-24-16,-25-24-5 16,0 26 13-16,0-2 3 0,0 1 21 0,-25 24 29 15,25-23-14-15,-25-2 2 16,25 1 11-16,-25 1-6 0,-25 23 3 0,50-24-28 15,-49 25 77 1,24-26-102-16,25-24-3 0,-25 0-6 0,25 0-17 16,0 0 15-16,0 0 5 0,-25 0-1 15,25 0 0-15,0 0 3 0,0 0-3 16,25 0 22-16,0 0-23 0,-25-24 39 16,25 24 35-16,0 0 39 0,-1 0 306 15,-24 24-157-15,25-24-34 0,-25 50-71 16,25-25-52-16,0-1-82 0,0 26-18 15,-25-50 0-15,25 24 0 0,-1 1 0 16,-24 0 0-16,25 0 0 0,0 0-82 16,-25-25-141-16,25 25-154 0,-25-25-234 0,0 0-92 15,25 0-993-15,-25 0 861 16,0 0-88-16,24-25 66 0,-24 25 61 0,0 0 195 16</inkml:trace>
  <inkml:trace contextRef="#ctx0" brushRef="#br1" timeOffset="800376.1516">29347 17067 2955 0,'0'-24'180'0,"0"24"239"0,0 0 193 15,0 0 99-15,0 0 464 0,0 24-758 16,0-24-30-16,25 24-79 0,-25-24-49 0,0 26-78 16,24-2-38-16,-24 1-148 0,0 0-85 15,25-25-81-15,-25 25-148 0,0-25-191 16,25 25-789-16,-25-25 387 0,0 0-55 15,25 0-161-15,-25 0 60 0</inkml:trace>
  <inkml:trace contextRef="#ctx0" brushRef="#br1" timeOffset="800578.3689">29694 16695 3549 0,'0'0'238'0,"0"0"176"15,0 0 117-15,0 0 203 16,0 0-94-16,0 24 434 0,0 2-658 0,0-26-134 16,0 24-93-16,0 1-76 0,25 50-102 15,-25-50-11-15,0-1 0 0,0 2 0 16,0-2 0-16,0 0 0 0,0 27-272 0,0-27-45 16,0 0-168-16,0 2-123 15,0-26-138-15,0 24-1140 0,0-24 881 0,0 0-2 16,0 0 221-16,0 0 164 0</inkml:trace>
  <inkml:trace contextRef="#ctx0" brushRef="#br1" timeOffset="800746.2778">29545 16844 4876 0,'0'0'387'15,"0"0"18"-15,0 0 159 0,0 0-25 16,25 0-32-16,25 25 109 0,-25-25-502 0,-1 0-79 15,1 0-169-15,0 0-161 0,0 25-262 16,49-25-1239-16,-49 0 625 0,24 0-137 16,-24-25 110-16,-1 25 302 0</inkml:trace>
  <inkml:trace contextRef="#ctx0" brushRef="#br1" timeOffset="800956.9672">30166 16397 3547 0,'-25'0'256'0,"25"0"182"15,0 25 135-15,0-25 149 0,0 26-92 16,0 22 428-16,0-22-619 0,25-1-164 16,-25-1-116-16,25 26-65 0,-25-26-94 15,0 50 0-15,24-48 0 0,-24 23 0 16,0-23 0-16,0-2 0 0,24 50 0 15,-24-74 0-15,0 26-46 0,0-2-179 0,0 0-187 16,0 2-1033-16,0-26 491 16,25 0-102-16,-25 0-147 0,0 0-42 15,0 0 377-15</inkml:trace>
  <inkml:trace contextRef="#ctx0" brushRef="#br1" timeOffset="801450.6319">30116 16496 3038 0,'0'-24'218'0,"0"24"201"15,0 0 125-15,0 0 58 0,0-24 118 0,0 24-534 16,0 0-48-16,25-26-62 0,-25 26-32 16,50-25-32-16,-26 25-8 0,0-24-36 15,26 24-51-15,-25-25-29 16,24 25-39-16,26-25-89 0,-50 25 164 0,0 0 38 15,0 0 40-15,-25 0-10 0,25 0 38 16,-25 25-28-16,0 0 23 16,0-1 6-16,0 1 48 0,0-25 21 15,-25 50 88-15,0-26-109 0,25 2-7 0,-25-1-18 16,0-1-3-16,-25 26 35 0,25-26-48 16,25 1-10-16,-25 0-15 0,1-1-8 15,-1 2-6-15,0 23 4 0,25-49 1 16,0 26-2-16,0-26-2 0,0 24-1 15,0-24 6-15,0 0 38 16,25 0-48-16,-25 0-4 0,0 0 2 0,0-24-42 0,49-2 59 31,-24 26 46-31,-25 0 32 0,25 0 46 0,0-25 34 16,0 25 151-16,-25 0-175 0,25 0-8 0,-25 25 3 0,0-25 2 16,25 26 1-16,0 23 95 0,-25-24-134 15,0-25-40-15,25 24-29 0,-25 2-20 16,25-2-34-16,-1 0-103 15,-24-24-131-15,0 0-199 0,24 26-222 0,-24-26-166 0,25 0-1250 16,-25 0 932-16,25 0 108 16,-25 0 349-16</inkml:trace>
  <inkml:trace contextRef="#ctx0" brushRef="#br1" timeOffset="801897.2518">30785 16719 4049 0,'0'0'162'16,"-25"0"142"-16,1-24 1047 16,24 24-1003-16,0 0-71 0,0 0 133 15,0 0-218-15,0 0-112 0,0-25-75 16,0 25-12-16,0 0-6 16,24 0 13-16,-24 0 2 0,25 0-20 0,0 0 14 15,-25 0-3-15,25-25 34 0,0 25-34 16,-25-24 7-16,24 24-32 0,1 0 30 15,-25 0-2-15,25 0 3 0,-25 0-2 16,0 0 20-16,0 24 7 0,0-24 21 16,0 25 29-16,0 0 23 0,0 25 133 15,-25-26-114-15,25 1 12 0,-25 1 2 16,25-2-21-16,-24 1-36 0,-26 50-34 16,50-51-39-16,-25 0 0 15,0 2 0-15,1-1 0 16,-1 23 0-16,0-22 0 0,25-26 0 0,0 0 0 15,0 24 0-15,0-24 0 0,0 0 0 0,0 0 0 0,25 0 0 16,-25 0 0-16,25-24 0 0,-1 24 0 16,1 0 0-16,0 0 0 15,0 0 0-15,0 0 0 0,-1 0 0 16,26 0 0-16,-25 0 0 0,0 24 0 0,0-24 0 16,-25 25-72-16,24-25-253 0,1 0-1350 15,-25 0 262-15,0 0-302 16,25 0 368-16,-25 0 272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5T15:12:47.8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8062 2680 1964 0,'0'0'62'0,"0"0"76"0,0 0 67 16,0 0 75-16,0 0 24 0,-25 24 359 0,25-24-327 15,0 0-37-15,0 0-27 0,0 0-40 16,0 0 140-16,0 0-234 0,0 0 11 15,0-24 3-15,0 24 42 16,0 0 9-16,0 0 162 0,0 0-199 0,0 0-13 16,0 24-2-16,0-24 2 15,25 24 85-15,-1 1-129 0,-24-25-3 16,25 26 8-16,-25-2 13 0,25 0 1 0,25 51 142 16,-26-50-184-16,1 25-33 15,-25-25-44-15,25 23-9 0,25 27 0 0,-50-49 0 16,25-2 0-16,-1 1 0 0,-24-25 0 15,25 25 0-15,0-1 0 16,0-24 0-16,0 0 0 0,-25 0 0 16,0 0 0-16,24 0 0 0,-24 0 0 0,0 0 0 15,0-24 0-15,0 24 0 0,25 0 0 16,-25 0 0-16,0 0 0 0,0 0 0 16,0 0 0-16,25-25 0 0,-25 25 0 0,0 0 0 15,0 0 0-15,0 0 0 0,0 0 0 16,0 0 0-16,25 0 0 0,-25 0 0 15,0 0 0-15,25 0 0 16,-25 0 0-16,25 0 0 0,-1 0 0 16,-24 0 0-16,0 0 0 0,25 0 0 0,-25-25 0 15,25 25 0-15,-25 0 0 0,0 0 0 16,0 0 0-16,0 0 0 0,0 0 0 0,0 0 0 16,0 25 0-1,0-25 0-15,0 25 0 0,-25-25 0 0,0 50 0 16,1-26 0-16,24 0 0 0,-25 2 0 15,0-2 0-15,-25 26 0 0,25-25 0 16,25 0 0-16,-24 0 0 0,24-1 0 16,-25 0 0-16,25 2 0 0,0-26 0 0,0 25 0 15,0-25 0-15,0 0 0 16,25 0 0-16,-25 0 0 0,24 0 0 0,-24 0 0 16,25-25 0-16,-25 25 0 0,25 0 0 0,0-26 0 15,-25 26 0 1,0 0 0-16,25 0 0 0,-25 0 0 0,0 0 0 15,0 0 0-15,0 0 0 0,25 0 0 16,-25 0 0-16,0 0 0 0,0 0 0 0,0 0 0 16,0 0 0-16,0 0 0 0,0 26 0 15,0-26 0-15,0 0 0 0,24 0 0 16,-24 25 0-16,25-25 0 16,0 0 0-16,-25 24 0 0,25-24 0 0,0 25 0 15,-25-25 0-15,49 25 0 16,-49 0 0-16,25-25 0 0,0 25 0 0,0 0 0 15,0-25 0-15,-25 25 0 0,49-1 0 16,-24 1 0-16,0 1 0 0,0-26 0 16,-1 24 0-1,-24-24 0-15,0 0 0 0,0 0 0 0,0 0 0 16,25 0 0-16,-25 0 0 0,0 0 0 16,0 0 0-16,0 0 0 0,0 0-199 15,0 0-166-15,0 0-297 0,0 0-229 16,0 0-280-16,0-24-296 0,0-2-1046 15</inkml:trace>
  <inkml:trace contextRef="#ctx0" brushRef="#br0" timeOffset="804.5359">9278 3671 1414 0,'0'0'95'16,"0"0"344"-16,-25 0-126 0,25 0 0 16,0 0 607-16,0 0-611 15,0 25 34-15,0-25-3 0,0 0-35 16,0 0 59-16,0 0-255 0,25 0 0 15,-25-25 38-15,24 25-34 0,1-50 43 16,-25 26-128-16,25 24-9 16,0-51 2-16,0 27-6 0,24-25-7 15,26-26-50-15,-50 26 34 0,24-1 1 16,51-124-48-16,-76 125 16 0,1-1 21 16,0 1 11-16,25-51-16 0,-50 50 23 0,24 2-8 15,-24-27 18-15,25 25-20 16,0-49-107-16,-25 49 76 0,0-24-17 15,25 24 19-15,23-123-109 0,-23 123 167 0,0 1-54 16,50-51 9-16,-51 50-15 16,1 1 36-16,26 23-4 0,-26-23-14 15,0 0 3-15,48-1-29 0,-73 1 40 16,25 23-1-16,0 2 50 0,-25 0-45 16,0-2 19-16,0 2-33 0,0-1 13 0,0 25 16 15,0-25-10-15,0 25 14 16,0-24 48-16,0 24-71 0,0 0 25 0,0 0-47 15,0 0 1-15,-25 24-32 16,0-24-77-16,25 0-142 0,0 25-207 0,-24-25-152 16,24 25-95-16,-25-25-853 0,25 0 986 15,0 24 183-15</inkml:trace>
  <inkml:trace contextRef="#ctx0" brushRef="#br0" timeOffset="1486.3616">9898 1985 1034 0,'-25'0'155'0,"25"0"98"0,-25 0 50 15,25 0-76-15,-24 0 15 0,-1 24 158 16,25-24-184-16,-25 0 5 0,0 0 9 15,0 25 53-15,1 0 303 0,-1-25-306 16,0 25-54-16,0 0-45 0,0-25 6 16,0 24-30-16,-24 27 5 0,24-3-100 0,0-23 8 15,0 0 28-15,25 24 7 0,-24 1-38 16,-1 24-15-16,0-48-48 0,25 23 1 16,0 1 21-16,-25 74 48 15,25-75-54-15,0 1 10 0,25 24 34 16,0-49-42-16,0 24-21 15,-1-23-1-15,1 23-9 0,25 1-21 16,-25-26 2-16,-1 1-14 0,26-25-17 16,-25 26-22-16,25-26-15 0,24 0-83 0,-24 0 69 15,-26-26 1-15,26 1-8 0,-25 1-19 16,48-26-152 0,-23 26 110-16,-25-1-12 0,0-25 25 0,-1 25 24 0,-24 0 49 15,25-49-12-15,1 24 77 0,-26 25 7 16,25-23 3-16,-25-3 37 0,0 2 42 0,0-26 151 15,0 25-56-15,0-24-41 16,-25 24-44-16,25 1 36 0,-51-49 17 0,27 47-43 16,-1 27-2-16,0-26-4 0,0 25-25 15,-25 0 4-15,2 1 120 0,-2-2-52 16,25 26-7-16,-24 0-68 16,24 0-6-16,-49 26-36 0,24-2-48 0,25 1-39 0,0 0-117 15,0 0-208-15,25-25-228 16,-24 49-1115-16,24-24 818 0</inkml:trace>
  <inkml:trace contextRef="#ctx0" brushRef="#br0" timeOffset="2217.1481">9724 2902 1946 0,'0'25'191'0,"0"-25"-41"0,0 0 37 16,0 24-23-16,0-24 33 0,0 26 18 0,0-26 201 15,0 25-258-15,0-25-20 0,0 0-15 16,0 24-2-16,0-24-28 0,0 0-2 16,0 0-82-16,0 0 1 0,0 0 2 15,0 0 8-15,0 0 17 0,0-24-24 16,0 24-11-16,0-25-15 0,0 25 27 16,0-26-18-16,0 2-4 0,0-1-22 15,0 25 25-15,0-25 4 0,-24 1 6 16,24 24 13-16,-25-50 3 0,25 50 26 15,0-24 39-15,0 24 37 16,0 0 21-16,0 0 88 0,0 0-179 0,0 0 8 16,0 0-6-16,0 0-8 0,0 0 58 0,0 0 51 15,0 24-70-15,25-24-23 0,-25 24 7 16,24-24-9 0,1 26 26-1,0-26-65-15,-25 0 7 0,25 24-13 0,-25-24 5 16,25 0-5-16,-25 0-38 0,24 0 25 0,-24 25 8 0,0-25 51 0,0 0-1 15,0 0 88-15,0 0-76 0,0 0-29 16,-24 0-8-16,24 25 25 0,-25-25 9 0,0 24 162 16,0-24-151-16,0 26-25 0,25-26-12 15,-24 25-44-15,-1-1-62 0,25 0-91 16,0-24-169-16,0 0-178 16,0 26-410-16,0-26-312 0,25 0-1355 0</inkml:trace>
  <inkml:trace contextRef="#ctx0" brushRef="#br0" timeOffset="4027.0484">14810 1613 2140 0,'0'0'93'0,"0"0"71"0,0 0 113 15,0 0 113-15,0 0 21 16,0 0 327-16,0 24-425 15,0-24-56-15,0 24-16 0,0 2-2 0,25-1 229 16,-25-1-194-16,23 0-20 0,2 2-16 16,0 23-9-16,0-24-44 0,50 50 108 15,-50-25-215-15,0-26-33 0,0 26-30 16,0 0 7-16,24 25-14 16,-24-51 3-16,-1 0-33 0,1 1 23 0,0 0-4 15,24 24 26-15,-24-49-22 0,0 25-34 16,-25-25 21-16,0 25 2 0,0-25-1 15,0 0 1-15,0 0 10 0,0 0 0 16,0 0-2-16,0 0 3 0,0-25 3 16,0 25 4-16,0 0 18 0,0 0-4 0,0 0 0 15,0 0 36-15,0 0-24 16,0 0 0-16,0-25 17 0,0 25-32 16,0 0-6-16,0 0 0 0,25 0-34 0,-1 0 25 15,-24 0-11-15,0 0 6 0,25 0-8 16,-25-24-6-16,25 24 4 15,0-25-47-15,0 0 31 16,1 25-2-16,-26-25 10 16,23 25-2-16,2-24-7 0,-25 24 17 0,0 0-3 15,25 0 3-15,-25 0 9 0,0 0-1 0,0 0 14 0,-25 24-36 16,25-24 37-16,-25 25 2 0,2-25 0 0,-3 50 55 16,1-26-55-16,0 26 4 15,0-25-12-15,0 0 16 0,25-1 2 16,-49 51 33-16,49-50-49 0,0 0-2 15,-25-25-23-15,25 25 18 0,0-1-7 0,0-24-4 16,0 25-7-16,25-25 5 16,-25 0-9-16,25 0-9 0,-1 0-59 0,1-25 20 15,0 25 1-15,-25-24-1 0,25 24-8 16,0 0-62-16,1-25 70 0,-26 25 11 16,0-25 11-16,23 25 36 0,-23 0 5 0,0 0 12 15,0 0-4-15,0 0 6 0,0 0 3 16,0 0 12-1,0 25 29-15,0-25-8 0,0 0-7 0,25 0 6 16,-25 0-3-16,0 25-5 0,0-25 48 0,25 24-29 16,-25-24 4-16,25 0 0 0,-25 25 2 15,49 1 63-15,-24-2-77 0,-25-24 16 16,25 24-41-16,25 1-7 16,-25 1 1-16,24 22-15 0,-24-22-1 0,25-2 4 15,-26-24-3-15,26 25-2 0,25 24 16 16,-51-49-8-16,26 26 0 0,0-26-1 15,-26 25 11-15,26-25 6 0,0 24 84 16,-25-24-22-16,-1 24 9 0,1-24-14 0,0 0-19 16,-25 26-18-16,0-26-42 15,0 0 0-15,0 0 0 0,0 0 0 0,0 0 0 16,0 0 0-16,0 0 0 0,0 0 0 16,-25 0 0-16,25 0 0 0,0-26 0 15,-25 26 0-15,25 0 0 16,0 0 0-16,0 0 0 0,0 0 0 0,0 0-209 15,0 0-493-15,0 0-594 16,0 0 352-16,0-24-254 0,25 24-132 16,-25 0 112-16</inkml:trace>
  <inkml:trace contextRef="#ctx0" brushRef="#br0" timeOffset="4666.2662">17339 645 1660 0,'0'24'327'16,"0"1"-19"-16,0 25 604 0,0-25-350 16,0-1-1-16,25 26-112 0,-25-1-62 15,0 1-100-15,0 99 120 16,0-75-302-16,26 1-43 0,-26 24-47 0,0 1 6 15,0 98 5-15,-26-99-24 0,26 25-11 0,-50-25 12 16,50 1 15-16,-23-1 39 16,-27 74 163-16,25 1 10 15,-24-50-130-15,24-73-83 0,0-3-13 16,-25 3 9-16,-24 72-28 0,49-74 4 16,0-23-12-16,-24 23-68 0,24-25 35 15,25-24-27 1,-25 26-4-16,0-26-10 0,25 24-164 0,0-24 111 15,-25 25-31-15,25-25 28 0,0 0-23 0,0 0 18 16,0 26-280-16,0-26 80 0,0 0-140 16,0 0-66-16,0 0-87 0,25-51-767 15,-25 27 821-15,25-2 169 0</inkml:trace>
  <inkml:trace contextRef="#ctx0" brushRef="#br0" timeOffset="5398.3948">17167 1463 452 0,'-25'-24'23'0,"25"24"119"16,0-25 51-16,0 25 27 0,0 0 73 15,0 0 19-15,0 0-55 16,0 0 234-16,0 0-259 0,0 0 23 0,-25 0 20 15,25 0 58-15,-25 0 0 0,0 25 361 16,25-25-428-16,-25 24-32 0,1-24-53 16,24 26-3-16,-50-2 296 0,50 1-195 15,-25 0 13-15,0-1-41 0,25 26-16 16,0-26-46-16,-24 51 23 16,-1-25-164-16,25-1-14 0,0-24-17 15,0 25 7-15,25 25-2 0,-25-26-23 0,24-24-17 16,1 25-21-16,0-26-4 15,25 1-12-15,-1 49-55 0,1-49 42 16,-25-25-14-16,24 25-27 0,-24 0-7 0,73-25-278 16,-73 0 240-16,51-25-214 0,-51 25 178 15,-1-25 16-15,1 0 18 16,0 1 43-16,25 0-13 0,-1-51-82 16,-24 50 119-16,-25-25 32 0,24 25 50 15,1-25 1-15,-1 1 43 0,-24-1-6 16,0 25 39-16,25 0-14 0,-25 1 18 0,0-26-21 15,0 1 74-15,-25 23-44 16,25 2-3-16,-24 0-14 0,-1-26-19 16,-24 0-28-16,49 26-14 0,-25-2 6 0,1-23 29 15,-1 24 38 1,0 25 20-16,-49-50 207 0,49 50-143 0,0 0 0 16,-26 0-16-16,26 0-23 0,-48 0 14 0,48 0-121 15,0 0-25-15,-24 25 1 0,24-25-8 0,25 0 3 16,-25 25-150-16,0 25-427 15,0-26-340-15,25 2 212 0,0-2-229 16,0-24-181-16,0 25 70 0</inkml:trace>
  <inkml:trace contextRef="#ctx0" brushRef="#br0" timeOffset="6103.5271">17266 2109 2280 0,'0'0'147'0,"0"0"83"0,0 0 21 16,0 0 336-16,0 0-279 15,0 0 572-15,0 0-771 16,0 24 69-16,0-24-127 0,0 0 14 15,0 0-7-15,0 25 15 0,0 1 101 16,0-26-106-16,0 24-10 0,0 0 69 16,0-24-83-1,0 0 6-15,0 0 3 0,25 0 9 16,-25 0-62-16,0 0-17 0,0-24-5 0,0 24-1 16,0-24-4-16,0-2-30 15,0 1 21-15,0 1 18 0,0-1 4 0,0 0-11 16,-25 0-41-16,25 0 69 0,0 1 16 0,0-2 61 15,0 26-13-15,0 0-24 16,0-24 87-16,0 24-43 0,0 0 34 16,0 0-1-16,0 0-2 0,0 0 85 15,25 24 3-15,23 2-99 0,-48-26-58 16,25 24-17-16,-25-24-19 0,26 25 2 16,-1-25-15-16,-25 25-5 0,25-25-1 31,-25 0 3-31,0 0-4 0,0 25 3 0,24-25 10 0,-24 0-15 15,0 0 17-15,0 0-2 0,0 0 36 16,-24 0-37-16,24 0 3 0,-25 0 13 0,25 0 7 16,-25 0 45-16,-26 0 150 15,51 0-98-15,-25 25-18 0,2-25-32 0,23 24-31 16,-25 1-107-16,25 1-67 0,0-26-105 16,0 24-236-16,0-24-133 15,0 0-293-15,0 24-1506 0,0-24 1135 16,25 0 365-16</inkml:trace>
  <inkml:trace contextRef="#ctx0" brushRef="#br1" timeOffset="19159.9666">3621 14711 844 0,'0'0'58'15,"0"0"49"-15,0 0 56 0,25-25 212 16,-25 25-218-16,25 0-29 0,-25 0-12 16,0 0-6-16,0 0-10 0,25 0 41 0,0 0-96 15,-25 0-23-15,0 0-4 0,24 0 3 16,1 0 25-16,0 0-10 0,-25 0 18 15,25 0-15 1,0 0-2-16,-25 0-25 0,49 0-14 0,-24 0 10 0,0 0 10 16,25 0 1-16,-26 0 1 15,26 0 4-15,24 0 23 0,-24 0-37 16,0 0-8-16,-1 0-3 0,26 0-10 0,49 0 9 16,99-25 4-1,-74 0 6-15,-50 25-5 0,-24 0-2 16,23 0-6-16,-23 0 5 15,124 0 4-15,-101 0 3 0,-23 0-1 0,24 0-9 16,25 0 1-16,75 0-9 16,-100 0 13-16,25 0 3 0,-25 0-7 0,25 0 4 0,1 0-3 15,123 0-10-15,-124 0-1 0,0 0-7 16,25 0 12-16,-25-25 7 0,148 25 15 16,-148 0-23-16,25 0 8 15,-25 0 0-15,25-24 16 0,-25 24-9 16,149 0 3-16,-149 0-22 0,25 0 14 15,-25 0-1-15,25 0 2 0,99 24-10 0,-124-24-13 16,25 25-17-16,-25-25-5 0,25 0-7 16,-26 0 3-16,151 0-32 15,-151 0 52-15,26 0 13 0,0 0 9 0,-25 0 5 16,25 0 1-16,124 0-1 0,-124 0-3 16,-25 0 3-16,25 0 4 0,-25 0 4 15,149 0-6-15,73 25-23 16,-121-25-8-16,-126 0-7 0,-1 25-29 15,26-25-39-15,-24 0-33 16,123 0-172-16,-124 0 151 0,1 0 2 0,-1 0 25 16,25 0 15-16,74 0 33 15,-98 0 92-15,24 0 39 0,-25 0 18 0,0 0 3 16,25 0 17-16,75 0 59 16,-100 0-85-16,-1 0-27 0,2 0-29 0,0 0 17 15,24 25-1-15,74-25 18 0,-99 0-40 16,0 0 15-16,25 0-14 0,-24 0 5 15,148 0-18-15,-149 0 24 0,25 0 28 16,0 0 29-16,0 0 4 0,25 0 0 0,99 0 48 16,-124 0-88-16,1 0 12 15,-1 0-33-15,25 0-1 0,-25 0 4 16,148 0-16-16,-147 0-3 0,23 0-5 16,0 0-24-16,-23 23-29 0,172-23-124 0,-148 0 108 15,0 0 26-15,25 0 34 16,-25 0 13-16,0-23 21 0,172 23 74 0,-146 0-15 15,-27-25-3-15,26 25 14 0,-24 0 11 16,171 0 51-16,-172 0-96 16,25 0-19-16,-25 0-15 0,24 0 7 0,-24 0-23 15,199 0-12-15,-199 0 9 0,24 0-4 0,1 0-7 16,-1 0 18-16,174 0-34 16,-198 0 26-16,25 0 1 0,0 0 4 0,-1 0-2 15,26 0 8-15,124-25 20 0,-150 25 11 16,1 0 11-16,0 0 2 0,-25 0 8 15,172 0 9-15,2 0-36 0,-50 0-22 16,-124 0-7-16,-25 0-4 16,0 25 3-16,0-25-3 0,0 0 2 15,124 0-1-15,-124 0 4 0,-24 25-17 16,-1-25 13-16,0 0-2 0,0 0 7 0,50 0 32 16,-74 0-26-16,-26 0-16 15,25 0 1-15,-25 0 6 16,27 0 4-16,-51 0-5 0,0 0-2 0,-1 0-12 15,-24 0-11-15,25 0-75 0,-25 0-399 0,0 0 34 16,0 0-109-16,-25 0 62 0,1 0 109 16</inkml:trace>
  <inkml:trace contextRef="#ctx0" brushRef="#br1" timeOffset="20786.0156">3373 12751 2247 0,'0'0'146'0,"0"0"498"16,0 0-27-16,0 0-316 15,0 0-69-15,0 0-46 0,0 0 85 16,0 0-177-16,0 0-36 0,0 0-8 0,25 0 4 15,-25 0-14-15,25-25 36 0,0 25-42 16,-25 0 19-16,24 0 4 0,-24 0 12 16,25 0 8-16,-25 25 87 0,25-1-85 15,-25 2 6-15,0-2 9 0,25-24 26 0,-25 50 78 16,0-25-126 0,0 0-34-16,0-1-15 0,0 1 17 15,0 25 55-15,0-26-12 0,0 26 1 0,0-25-23 16,0-1-9-16,0 1-19 0,25 25-23 15,-25-25-8-15,24-1 1 0,-24 2-2 0,25-2 2 16,0 1 0 0,0 1-1-16,0-26-6 0,0 0-1 0,-1 0-1 15,-24 0-19-15,50 0 42 0,-25 0-15 0,-25-26-7 16,25 26 3-16,-25-25-11 0,24 25 3 16,1-24 30-16,-25-2-38 15,0 2 14-15,25-1-2 0,-25 25 2 16,0-50 5-16,0 1-9 0,0 24 6 0,0 0 1 15,-25 0 13-15,0-25-10 0,25 1-7 16,0 25-6-16,0-1-1 0,-24 0 9 16,24-25 5-16,0 0 12 0,0 26-9 15,0-26 0-15,0 25-9 0,0 0 1 16,0-50-33 0,0 51 33-16,0 0-1 0,0-1 30 0,0 0-28 0,0 0-7 15,24 1-2-15,-24-1 7 0,25 25 4 0,-25 0-1 16,0-25-13-16,0 25-93 15,0 0-33-15,0 0-68 0,0 0-63 0,0 0-50 16,0 0-103-16,0 0-809 16,0 0 426-16,0 0-138 0,0 25 120 15,0-25 142-15</inkml:trace>
  <inkml:trace contextRef="#ctx0" brushRef="#br1" timeOffset="21216.5422">4093 12974 2565 0,'0'0'124'0,"0"0"91"0,0 0 92 0,0 0 69 15,0 0 34-15,-25 24 570 16,25-24-741-16,0 26-180 15,0-26-18-15,0 0-17 0,25 24-13 0,-25-24 3 16,0 25-14-16,25-25 5 16,-25 0-6-16,0 25 1 0,0-25 0 0,0 0-78 15,0 0-74-15,0 0-204 16,0 0-236-16,0 0-166 0,-25 0-221 16,25-25-662-16,-25 25 1109 0</inkml:trace>
  <inkml:trace contextRef="#ctx0" brushRef="#br1" timeOffset="21347.1694">4068 12751 1951 0,'0'0'5'0,"0"24"5"16,0-24-4-16,0 26-17 16,0-26-124-16,0 24-189 0,0-24-127 15,0 25-394-15</inkml:trace>
  <inkml:trace contextRef="#ctx0" brushRef="#br1" timeOffset="21679.1324">4316 13024 3718 0,'0'0'100'0,"0"0"86"0,0 24 90 16,-25 1 313-16,25-25-400 0,0 0-62 15,0 25-45-15,0-25 1 0,0 25 16 16,0-25-64-16,0 0-14 16,0 0-2-16,0 0-9 0,0 0-10 0,0 0-5 15,0-25 13-15,0 25-8 0,25-25-9 16,-25 25 5-16,25-25 14 0,-25 1-1 16,0 24-3-16,25-26-2 0,0 26-28 15,-25-24 14-15,24 24 14 0,-24 0 9 16,25 0 31-16,-25 0 10 0,25 0 51 15,0 24 210-15,-25-24-159 0,0 26-29 0,25-26-56 16,-25 24-23-16,0 1-24 16,25 0-15-16,-25 0-45 15,0-1-154-15,0-24-165 0,0 25-301 0,24 0-1508 16,-24-25 897-16,0 0 300 0</inkml:trace>
  <inkml:trace contextRef="#ctx0" brushRef="#br1" timeOffset="23131.3371">3448 11286 1437 0,'-25'0'118'0,"25"0"48"0,0 0 52 0,0 0 12 16,0 0-21-16,0 0 209 0,0 0-218 15,-25 0 1-15,25 0-22 16,0 26 0-16,0-26-30 0,-25 0 85 0,25 25-134 16,0-1-26-16,0-24-22 0,0 0-12 15,0 25-22-15,0-25-13 0,0 0-13 16,25 0-4-16,-25 0-37 0,25 0-58 16,0-25-214-16,-1 25 149 0,-24 0 39 15,0-24 40-15,25 24 17 0,-25-25 32 16,0 25 4-16,0 0 40 0,0 0 0 15,0-26 6-15,0 26-13 0,-25 0 5 16,25 0 4-16,0 0-10 0,0 0 25 16,-24 0-16-16,24 0-4 0,-25 26 9 15,0-26-5-15,25 0 0 0,0 0-1 16,0 0-1-16,0 0 9 0,0 0-3 16,0 0-3-16,0 0 0 0,0 0 0 15,0 0 2-15,0 0 35 0,0 0-1 0,0 0 15 16,0 0-10-16,0 0 4 15,0 0-8-15,0 0 55 0,0 0-22 0,0 0 21 16,0 0 23-16,0 0 12 0,0 0 171 16,0 0-163-16,0 0-4 0,0 0-42 15,0 0-26-15,0 0-15 0,25 0-13 16,-25 0-19-16,0 0-27 0,25 0 14 16,-25 0-9-16,24 0-11 0,1-26 27 0,25 26 14 15,-1 0-12 1,-49 0-18-16,25 0-3 15,-25 0-4-15,50 0 7 0,-25 0 13 16,0 0 3-16,-25 0-11 0,24 0 3 0,1 0-4 16,25 0-13-16,-25 0 9 0,24 0 4 15,-24 0 10-15,25 0-2 0,-25 0-4 16,74 0-15 0,-50-24 22-16,1 24-6 0,0 0-29 0,-1 0 24 0,51 0 6 15,-76 0 44-15,26 0-45 0,0 0-27 16,-1 0 40-16,1 0-12 0,24 0 59 15,-25 0-66-15,-24 0 22 16,26 0 0-16,-2 0 0 0,50-24 55 16,-49 24-54-16,0 0-1 0,-2 0 1 0,2 0 4 0,-25 0 5 15,74 0 20-15,-49 0-35 0,-24 0 6 16,23 0 0-16,-25 0-14 0,26 0 20 16,-1 0-27-16,-24 0 20 0,0 0-15 15,24 0 21-15,-24 24-10 0,50-24-10 16,-26 0-15-16,1 0 10 0,-25 0 3 15,24 0 2-15,26-24-35 16,-25 24 39-16,-26 0 17 0,26-26 8 0,-25 26 25 0,24 0-26 16,1 0 2-16,0 0-32 15,-25 0 4-15,-1 0-2 0,1 0 4 0,25 0-2 16,-25 0-20-16,-25 0 4 16,24 0 12-16,1 0-4 0,0 0 14 15,0-24-21-15,-25 24-24 0,0 0-56 0,0 0-37 16,0 0-153-16,0 0-860 15,0 0 294-15,0 0-150 0,0 0 134 0</inkml:trace>
  <inkml:trace contextRef="#ctx0" brushRef="#br1" timeOffset="24798.8703">5829 11286 1239 0,'0'0'92'0,"0"0"51"0,0 0 65 16,0 0 54-16,0 0-25 0,0 0 265 0,0 0-232 15,0 0 6-15,0 0 24 0,0 0 26 16,0 0 238-16,0 0-363 0,0 0-49 16,25 0-7-16,-25 0-3 0,0 26-7 15,25-26 194-15,-25 0-136 0,0 25 44 16,0-1-25-16,0 1 61 0,0 25 143 15,0-25-232-15,24 24-18 0,-24-24-1 16,0 25 2-16,0 24-18 0,0 50 50 16,0-74-156-16,0 24-26 0,0 0-22 15,0 1 7-15,0 74 2 0,0-100 11 16,25 2-2-16,-25-2 12 16,25 1 7-16,0-25 0 0,0 49 28 0,-25-49-49 15,0-1-2-15,25 26-6 0,-25-25 8 16,0-1-9-16,24 1-6 0,-24-25-5 15,0 25 2-15,0-25-10 16,0 0 24-16,0 0 6 0,0 0 12 0,0 0-29 0,0 0 0 16,0 0 11-16,0 0-17 0,0 0 11 15,0 0-1-15,0 0-1 0,0 0 5 16,0 0-3-16,0 0-6 16,0 0 7-16,0 0-16 0,0 0 17 0,0 0-17 15,0 0 8-15,0 0 5 0,0 0 4 16,0 0-3-16,0 0 2 0,0 0-14 0,0 0 32 15,0 0 0-15,0 0 0 0,0 0-22 16,0 0 2 0,0 0 1-16,0 0-2 0,0 0 7 0,25 0-13 0,-25 0-1 15,25 0 12-15,0 0-2 16,0 0-5 0,-1 0 5-16,-24 0-2 0,25 0-6 0,50 25 14 15,-50-25-7-15,24 0-12 0,-24 0 4 16,-25 25 2-16,50-25 14 15,-50 0-6-15,0 24-18 0,0-24 15 0,0 0 7 16,0 26 13-16,-25-26-24 0,25 0 5 16,-25 24 2-16,0-24 0 0,-49 25-14 15,49-25 6-15,-25 25 0 0,1-25 6 16,-1 0 11-16,-24 25-8 16,49 0-5-16,0-25-3 0,0 24 9 0,0-24-4 0,25 0 0 15,0 25-1-15,0-25-3 0,0 24-6 16,0-24 14-16,0 0-15 0,0 0-55 15,50 0-12-15,-50 0-4 0,25 0-4 16,0 0 7-16,-1 0 29 0,1 0-6 16,0 0 46-16,0 0 3 15,-25 0 13-15,25 0 1 0,-1 0-7 0,-24 0-8 16,0 0 7-16,0 0-1 0,0 0 4 16,0 0-1-16,0 26-3 0,0-2 0 15,0-24 6-15,0 0-3 0,-24 25 3 0,24 0 8 47,0 0 2-31,0-25-5-16,0 24-7 0,0 1 38 0,0 0-4 15,0 49 74-15,0-24-96 16,0-25 10-16,0 25-5 0,0 0-4 0,0 48 76 16,24-73-66-16,-24 25 14 0,0 98 9 15,25-97-49-15,0-27 0 0,-25 26 0 0,25 25 0 0,-25-26 0 0,25-24 0 16,-25 25 0-16,49 49 0 0,-49-50 0 0,0-24 0 0,0 0 0 15,25 74 0 1,0-74 0-16,-25-1 0 0,0 2 0 16,0-26 0-16,0 0 0 0,25 24 0 15,-25-24 0-15,0 25 0 0,0-25 0 0,0 0 0 16,0 0 0-16,0 25 0 0,0-25 0 16,0 0 0-16,0 0 0 0,0 0 0 15,0 0 0-15,0 0 0 0,0 0 0 16,0 0 0-16,0 25 0 15,0-25 0 1,0 0 0-16,0 0 0 0,0 25 0 0,0-25 0 16,0 0 0-16,0 0 0 0,0 0 0 15,0 0 0-15,0 0 0 0,0 0 0 32,25 0 0-32,-25 0 0 0,0 0 0 0,0-25 0 0,0 25 0 15,0 0 0-15,0 0 0 0,0 0 0 0,0 0 0 16,0 0 0-16,0 25 0 0,0-25 0 0,0 0 0 15,24 0 0-15,-24 0 0 16,0 0-72-16,0 0-98 0,0 0-112 0,0 0-142 16,25-25-728-16,-25 25 315 15,0 0-193-15,0 0-152 0,0-25-118 16</inkml:trace>
  <inkml:trace contextRef="#ctx0" brushRef="#br1" timeOffset="25548.291">6747 12576 1504 0,'0'0'94'0,"0"0"68"15,0-24 59-15,0 24 72 0,0 0-4 16,0-24 368-16,0 24-280 0,0 0-29 16,0 0-2-16,0 0-23 0,0 0 164 0,0 0-262 15,0 0 59-15,0 0 57 0,0 24 37 16,0 0-10-16,0 27 237 16,25-27-351-16,-25 26-34 0,0 0-57 15,0 0-27-15,0 49-31 16,0-50-96-16,0 0-7 0,0 1-3 0,0 0-5 0,0-25-21 15,0 49-102-15,0-49-62 0,0 0-99 16,0-25-217-16,0 24-169 0,0-24-2070 16,0 0 1698-16,0-49-653 15,0 24 1114-15</inkml:trace>
  <inkml:trace contextRef="#ctx0" brushRef="#br1" timeOffset="26041.8958">6673 12602 2287 0,'0'-26'90'0,"0"26"63"15,0-24 88-15,-25 24 86 0,25-24 269 16,0-1-362-16,0 25-60 0,0-25-52 16,0 25-11-16,0-25-34 0,25 1 5 0,-25 24-77 15,25-25 5-15,-1 25-14 0,1-25 0 16,-25 25 9-16,50-25-6 15,-25 25 8-15,0 0-10 0,-1 0-1 16,1 0 6-16,25 0-16 0,-25 25 14 16,-1-25-9-1,-24 25 15-15,25-25 4 16,-25 25-10-16,25-1-12 0,-25 1 24 16,0 0 48-16,0 0 84 0,0 23-26 0,-25-22 5 0,-24 48 57 15,49-49-132-15,-25 0-13 0,0 24-40 0,-25-23-14 0,26 48 43 16,-1-49 26-16,0 0-34 0,25-25 5 15,-25 24 5-15,25 1-20 0,0-25-6 16,0 24-5-16,0-24 0 16,0 0 6-16,0 0 3 0,25 0 10 0,-25 0-5 15,25 0-18-15,-25 0 4 0,25 0-5 16,-1 0 5-16,1 0 9 0,0 26-4 16,-25-26 0-16,25 24 20 0,-25 1 17 0,25 0 127 15,-1 0-63-15,-24-1 27 16,0 1-11-16,25 0-21 0,-25 0 16 15,25 0-96-15,-25-1-9 0,0-24-13 16,25 26-13-16,-25-26-126 0,0 0-465 16,0 0-30-16,0 0-150 0,25 0-229 0,-25 0-84 15,0 0 240-15</inkml:trace>
  <inkml:trace contextRef="#ctx0" brushRef="#br1" timeOffset="26293.1174">7244 12875 3205 0,'0'0'159'0,"0"0"137"16,0 0 150-16,0 25 564 0,0 0-588 16,0-1-76-16,0-24-50 0,0 25-27 15,0-1-76-15,0 26 21 0,0-25-179 16,0 0-20-16,0 24-12 0,0-24-3 15,24 25 2-15,-24-25-54 0,25 25-625 16,-25-50 283-16,0 0-78 0,0 0-232 16,25 0-132-1,-25 0-1787-15,0 0 2043 0</inkml:trace>
  <inkml:trace contextRef="#ctx0" brushRef="#br1" timeOffset="26765.3643">7168 12900 2878 0,'0'0'124'15,"0"0"87"-15,-24 0 103 16,24 0 436-16,-24 0-403 0,24 0-98 0,0 0-64 16,0 0-58-16,0-25-35 0,0 25-70 15,0-25-15-15,24 25-7 0,-24 0 23 16,24-25-27-16,27 25-25 0,-26-24-4 15,-1 24-6-15,1 0 1 0,0 0 0 32,0 0 19-32,0 0 18 0,-25 0-4 0,25 0-5 15,-25 0-10-15,0 24 14 0,0 1-4 0,0 0 19 16,-25 0 5-16,25-25-14 16,-25 25-15-16,0-1-19 0,25-24 38 0,-25 25 12 0,25-25-12 15,-25 0 42-15,25 24-51 0,0-24-40 16,0 0-48-16,0 0-12 0,0 0 2 15,0 0-21-15,25 0 2 0,0 0-52 0,0 0 118 16,-25-24 19-16,25 24 12 16,0 0 17-16,24 0-4 0,-24 0 10 15,0 24 36-15,-25-24 19 0,24 26 37 0,-24-26 20 16,24 24 116-16,-24 1-125 0,0-25-9 16,0 25-24-16,-48-25-17 0,23 49 5 0,0-49-41 15,0 25-25-15,1-25 5 0,-1 0-56 16,0 25-144-16,-25-25-866 15,25 0 215-15,1 0-187 0,-1 0 227 0,-1 0 172 16</inkml:trace>
  <inkml:trace contextRef="#ctx0" brushRef="#br1" timeOffset="27980.8743">6400 11238 652 0,'0'0'56'0,"0"0"73"0,0 0 72 0,0 0 60 16,0-26 4-16,0 26 163 0,0 0-247 15,0 0-7-15,0 0 12 0,0 0 43 16,0 0 267-16,0 0-217 0,0 26 7 16,0-26-15-16,0 0 3 0,0 0-63 15,0 24 55-15,0-24-210 0,0 0-14 16,0 0-6-16,0 0-26 0,25 0 21 15,-1 0-44-15,1-24 28 0,0 24-15 0,-25 0 68 16,25-26-58-16,25 26-35 16,-26 0 12-16,26 0 18 0,-25 0 0 15,24 0 35-15,-24 0-31 0,75 0 11 16,-51 0-19-16,26-24-15 0,-26 24 4 16,1 0 0-16,48-25 15 0,-47 25-15 0,-2 0 21 15,1-24-11-15,0 24 0 16,-25 0 10-16,24 0-15 0,-24 0 6 15,0 0-1-15,-1 0 4 0,-24 0 6 16,49 0-10-16,-49 0 0 0,25 0-31 16,-25 0 31-16,50 0-36 0,-50 0 26 15,0 0 21-15,24 0 4 0,-24 0-5 16,0 0-5-16,0 0 0 0,0 0 16 16,25 0-26-16,-25 0-48 0,0 0-87 0,0 0-233 15,0 0-250-15,0 0-257 16,0 0-193-16,25 0-483 0</inkml:trace>
  <inkml:trace contextRef="#ctx0" brushRef="#br1" timeOffset="29738.2657">7664 11114 670 0,'0'0'110'16,"0"0"88"-16,0 0 75 0,0 0 60 16,0 0 319-16,0 0-461 15,0 0 276-15,0 0-203 0,0 0 28 0,0 0 21 16,0 0 12-16,0 0 223 15,0 0-368-15,0 0-47 0,0 0-33 16,0 0 13-16,0 0 6 0,0 0 104 0,-24 0-118 16,24 0-22-16,0 0 32 0,0 0-5 15,0 0 11-15,0 0 78 0,0 0-132 16,0 0-39-16,0-25 1 16,0 25 2-16,0-25-32 0,0 0-1 0,0 25-11 15,0-25 23-15,0 25 1 0,0-25-14 16,0 1 15-16,0-1-16 15,0-1 6-15,0 26-5 0,0-24-11 0,0-1 6 16,0 25 0-16,0-25 8 16,0 25 1-16,0 0-1 0,0 0 14 15,0 0-11-15,0 0-20 0,0 0 7 16,0 0 7-16,0 25 15 0,0-25-4 16,0 0 2-16,24 25-6 15,-24-1-20-15,25 2 24 0,-25-1 10 0,25-1 37 16,-25 26 126-16,25-25-94 0,-25 0-29 0,26 0 1 15,-26 0-28-15,25 24 20 16,-1-25-40-16,-24 2 3 16,25-26-9-16,-25 0-3 0,0 24-2 0,0-24 8 15,24 0-2-15,-24 0-10 0,0-24-2 16,0 24 1-16,0-50 1 0,0 50 4 16,25-49-1-16,-25 24-9 15,0 0-32-15,0 0-18 0,0 0-51 0,0 0 35 16,0-24-48-16,0 24 110 15,0-1-19-15,0 2 8 0,0 24 12 0,0-25-1 0,0 25 12 16,0 0-1-16,0 0 1 16,0 0 1-16,0 0 1 0,0 0 0 0,0 0-2 15,25 0 12-15,-25 25-12 0,0-25-1 16,24 50 10 0,1-25 14-16,-25-1-11 0,25 1 20 0,-25 25 7 0,25-25-12 15,0 49 15-15,-25-49-40 0,25-1-10 16,-25 2-2-16,24-2 12 0,1 0 22 0,-25-24-23 15,25 0 1-15,-25 0-4 16,25 0-12-16,-25 0-15 0,25-48-139 16,-25 22 14-16,24 2-31 0,-24-1-27 0,0-24-15 15,0-1-137-15,0 0 273 16,0 25 42-16,0 1 41 16,0-1 10-16,0-1 9 0,0 2-19 0,0 24 5 15,0 0-4-15,0 0 24 0,0 0 32 0,25 24 100 16,-25 2-43-16,0-1 6 0,25-1-10 15,-25-24 9-15,0 25-28 0,25 25 5 16,-25-50-59-16,0 25 4 16,0 0-5-16,25-25-13 0,-25 25-5 0,0-1-9 15,0-24 3-15,0 0 3 0,0 0 3 0,25 25 9 16,-25-25 16-16,0 0-45 0,0 0-13 16,0 0 12-16,0 0-32 15,0-25 81-15,24 25-28 16,-24 0 14-16,0 0-35 0,0 0-4 0,25 0 17 0,0 0 2 15,-25 0-7-15,25-24 9 0,-25 24-14 16,25 0 24-16,-1 0-18 16,-24 0 12-16,25 0-16 0,50-25 9 15,-26 25-7-15,-24 0 16 0,0 0-3 16,25-25 13-16,24 25 54 0,-24 0-19 16,-1 0 0-16,1 0-10 0,24-25 2 15,51 25 20-15,-51 0-19 16,0 0 11-16,1 0 15 0,-1-25 20 0,26 25-17 15,49 0 43-15,-75 0-99 0,-24 0 14 0,24 0-31 16,-24 0-5 0,-2 0-13-1,-23 0 17-15,0 0 0 0,0 0-6 0,-25 0 4 16,0 0 1-16,0 0-6 0,0 0 4 0,0 0 0 0,0 0 0 0,0 0 2 16,-25 0-74-16,25 0-86 0,0 0-151 0,-25 0-112 15,25 0-227-15,-25 0-1098 0,25 0 650 16,0 0 78-16,0 0 321 15</inkml:trace>
  <inkml:trace contextRef="#ctx0" brushRef="#br1" timeOffset="30728.5602">7318 9799 1972 0,'0'0'69'0,"0"0"270"0,0 0-65 16,0 0 8-16,0 0 29 15,0-25 47-15,0 25 351 0,0 0-359 16,0 0-24-16,0 0-25 0,0 25 41 15,25-25-31-15,-25 48 257 0,0-22-347 16,25-1-34-16,-25-1-28 16,25 2 6-16,-1 48 72 0,-24-49-158 0,0 24-26 15,0-24-9-15,25 25-9 0,-25-26 5 16,0 51 44-16,0-51-33 0,0 1-5 16,0 0-7-16,25-25 0 0,-25 50 10 0,0-50-33 15,0 0-3-15,0 24-8 0,0-24-3 16,0 0 2-16,0 0-5 0,0 0 3 15,0-24 1-15,0 24-8 0,0-25-8 32,25 0-20-32,-25 0 5 0,0 0-12 0,0 1-14 0,0 24-16 0,0-25 1 0,24 1-26 15,-24 24 73-15,24-26 16 16,-24 26 1-16,25 0 5 0,-25 0-12 16,50 0 23-16,-50 26-7 15,0-26 0-15,0 0-22 16,25 24 15-16,-25-24 4 0,0 25 17 15,0-25-8-15,24 24 4 0,-24-24 1 0,0 25 23 16,0 0 36-16,0-25-25 0,25 25-11 16,-25-25-5-16,0 25-11 15,0-1-6-15,0-24-17 0,25 0 2 0,-25 26-7 16,0-26-16-16,0 0-76 0,0 24-440 16,25-24-23-16,-25 0-105 0,0 0-210 0,0 0-181 15,26-24-1247-15,-1 24 1410 0,-25-50 287 16</inkml:trace>
  <inkml:trace contextRef="#ctx0" brushRef="#br1" timeOffset="30959.6547">7913 10270 3791 0,'0'24'230'0,"0"-24"103"0,0 25 79 15,0-25-55-15,0 25 134 0,0-25-339 16,0 25-42-16,0-25-55 16,0 25-40-16,24-1-7 0,-24-24 0 15,0 26-24-15,0-26-92 0,0 0-87 0,0 0-702 16,25 0 226-16,-25 0-106 0,0 0-63 16,0-26-26-16,0 26 152 0</inkml:trace>
  <inkml:trace contextRef="#ctx0" brushRef="#br1" timeOffset="31103.3877">7888 9997 2405 0,'0'25'196'0,"0"0"4"0,0 0 50 16,0-1-35 0,0-24-12-16,25 25-101 15,-25 25-62-15,0-50-187 0,24 24-154 16,-24-24-266-16,0 26-274 0</inkml:trace>
  <inkml:trace contextRef="#ctx0" brushRef="#br1" timeOffset="31478.7531">8086 10221 2922 0,'0'0'119'0,"0"0"116"16,0 24 82-16,0-24 75 0,0 0-45 15,0 0 117-15,0 0-286 16,0 0-45-16,0 0-63 0,0 0 10 0,25-24-64 16,0 24-52-16,0-26 36 0,-25 26 5 15,25 0 19-15,-25-24-14 0,24 24-12 0,1 0 2 16,-25-24 0-16,0 24 0 16,0 0 4-16,0-26-14 0,0 26-24 15,0-25 23-15,0 25 14 16,0 0 1-16,-25-24 5 0,1 24-4 0,-1 0-5 15,25 0-5-15,-25 0-4 16,0 0 6-16,25 24-14 0,-49 1 43 0,24 1 25 16,25-2 84-16,-25 0 4 0,25 2 30 0,0-2 130 15,0 1-183 1,25-1-29-16,-25 1-62 0,49 0-11 16,-24 0-13-16,25 0-36 0,-25-25-143 15,24 0-136-15,1 0-254 0,-25 0-325 0,49 0-1539 0,-49 0 1434 16</inkml:trace>
  <inkml:trace contextRef="#ctx0" brushRef="#br1" timeOffset="33927.1838">9526 3323 481 0,'0'0'13'0,"0"0"14"0,0 0 8 16,0 26 17-16,0-26 104 0,0 0-32 15,0 0 27-15,0 0-14 0,0 0 16 16,0 0-26-16,0 0 74 0,0 0-123 16,0 0-1-16,0 0 4 0,0 0 19 15,0 0 39-15,0 0-91 0,0 0-23 16,0 0 22-16,0 0 14 0,0 0 30 0,0 0 164 16,0 0-100-16,0 0 20 15,0 0-11-15,0 0 16 0,0 0-33 16,0 0 56-16,0 0-122 0,0 0 7 15,0 0 6-15,-25 0 8 0,25 0 122 0,-25 0-123 16,25 0 6-16,0 0-29 0,0 0 2 16,0 0 29-16,-25 24 91 15,1-24-119-15,24 0-8 0,-25 25-4 0,25 0-12 16,0-25 26-16,-25 25-36 0,25 0-15 16,0-25-21-16,0 25-27 0,0-1 49 15,25-24-29 1,24 24 33-16,1-24-65 15,-50 0 2-15,25 0-9 0,0 0-24 0,24-24-95 16,-24 0 53-16,0 24 27 0,-25-25 5 16,25 25 8-16,-25-25 40 15,0 0-15-15,0 25 31 0,0-25-4 16,-25 25 12-16,25-25-8 0,-25 25 37 0,0 0-24 31,0 0 0-31,25 0-39 0,-24 0 32 16,-1 0-10-16,0 0-18 0,25 25 37 0,-25-25 18 0,0 0 72 0,25 0-49 0,-24 50 51 0,-1-50-93 15,25 0 27-15,0 25-14 16,-25 0-13-16,25-25 4 0,0 24 9 16,25 0-9-16,-25-24-8 0,49 26-14 15,-49-1 10-15,25-25-5 16,25 24 8-16,-25-24 0 0,49 0-63 0,-74 0 10 16,25 0-15-16,-25 0-2 15,25 0-35-15,-25 0-67 16,0 0 96-16,0-24 25 0,0 24 21 0,0-25 39 15,0-1-1-15,0 26-12 0,-25-24-20 16,25 24 22-16,-25 0 42 0,25 0 31 16,-25 0 128-16,0 0-94 0,25 0-12 0,-24 0 4 15,24 0 15-15,-25 24-11 0,25-24 106 16,0 0-106-16,-25 26-4 0,25-1-19 0,0-25 18 16,0 24 47-16,0 1-90 15,0 0-8-15,25-25-20 0,-25 25-5 0,49-25-18 16,-24 50 35-16,0-50-33 0,0 25 23 15,25-25-42-15,-26 24-11 0,51-24-3 16,-26 25 30 0,1-25 0-16,0 0 0 0,23 0-5 0,2 0 25 15,75 0-31-15,-52 0 9 0,1 0-24 0,25 0 12 16,0 0 15-16,100 0 12 0,-100 0-10 16,0 0-3-16,0 0 1 15,-25 0-5-15,25 26 15 16,50-2-8-16,-75 1-5 0,-24-25 0 0,-1 25 19 0,-24-1-27 15,49 25 38-15,-74-24-57 0,24 0 38 16,-24 25-43-16,0-26 32 0,0 26 17 0,0 50-13 16,0-51 19-16,-25 1 18 0,0 0 38 15,0 23 12-15,24 51 110 0,-24-73-133 16,0 23 7-16,0 0-7 0,-24-24 8 16,24 25 13-16,-25 49 106 0,25-76-121 0,0 3-19 15,0-2-23-15,0 1 7 0,0 25 49 16,0-51-54-16,0 27-21 0,0-27-10 15,0 0-21-15,25 1 19 16,-25 0 9-16,0-25-3 0,0 25-11 0,0-25-13 16,0 25 19-16,0-25 2 0,0 0-8 15,0 0 20-15,0 0-14 0,0 0-4 16,0 0 6-16,0 0-26 16,0 0 28-16,0 0-8 0,0 0 5 0,0 0-6 15,0 0 12-15,0 0-9 0,0 0 11 16,0 0-8-16,0 0 3 0,0 0 10 15,0 0 18-15,0 0-12 0,0 0 1 16,0 0 1-16,0 0 4 16,0 0-2-16,0 0-21 0,0 0-4 0,0 0 6 15,0 0 18-15,0 0-23 0,0 0-3 0,0 0-10 16,0 0 10-16,0 24-4 0,0-24 5 16,0 0 4-16,0 0-1 0,0 0-4 15,0 0 6-15,0 0-8 0,0 25 4 16,0-25-4-16,0 0 0 0,0 0 0 15,0 0 0-15,0 0 0 0,-25 25 0 16,25-25 0-16,0 25 0 0,0-25 0 16,0 24 0-16,0 0 0 0,0-24 0 0,0 26 0 15,0-26 0-15,0 25 0 16,25-25 0-16,-25 24 0 0,0-24 0 16,0 25 0-16,0-25 0 0,0 0 0 0,0 25 0 15,0-25 0-15,-25 0 0 16,25 0 0-16,0 0 0 0,0 0 0 15,0 0 0-15,0-25 0 0,0 25 0 16,0-25 0 0,0 25 0-16,-25-24 0 15,25-1 0-15,0-1 0 0,0 2 0 0,-25 0 0 16,25-1 0-16,-25-25 0 0,25 26 0 0,-25-1 0 0,25 0 0 0,-24 0 0 16,24 25 0-16,-25 0 0 0,25-25 0 15,0 25 0-15,0 0 0 0,-25 0 0 0,25 25 0 16,0-25 0-16,0 25 0 15,0-25 0-15,25 0 0 0,0 0 0 0,-1 25 0 16,1-25 0-16,0 0 0 0,0 0 0 16,0 0 0-16,49 0 0 15,-49 0 0-15,0 0 0 0,-1 0 0 16,-24 0 0-16,24 0 0 0,-24 0 0 0,0 25 0 16,0-25 0-16,0 0 0 0,-24 0 0 15,0 49 0-15,-26-24 0 16,25 0 0-16,-24 23 0 15,24 3 0-15,0-27 0 0,25-24 0 16,0 50 0-16,0-50 0 0,0 25 0 16,0-25-56-16,0 0-300 0,25 0-379 15,0 0-1951-15,-25-25 1057 0,25 25 317 16,-25-25 473-16</inkml:trace>
  <inkml:trace contextRef="#ctx0" brushRef="#br1" timeOffset="37353.1732">10021 11089 630 0,'0'0'57'16,"0"0"48"-16,0-25 39 0,0 25 39 16,0 0-15-16,0 0 183 0,0 0-185 15,0-25 12-15,0 25-7 0,0 0 30 16,0 0-19-16,0 0 238 0,0 0-229 16,0 0 20-16,0 0-5 0,-25 0 62 0,25 0 275 15,0 0-297-15,0 0-44 16,0 0-48-16,0 0-8 0,0 0-10 0,0 0 118 15,0 0-97-15,0 0 20 16,0 0 33-16,0 0 15 0,0 0 203 16,0 25-235-16,0-25-6 0,0 0-15 15,0 25 22-15,0 0-4 0,0 24 166 0,0-24-245 16,0-1-45-16,0 26-54 16,0 0-12-16,25 49 0 0,-25-49 0 0,0 24 0 15,0-24 0-15,25 24 0 0,-25 1 0 16,25 49 0-16,-25-1 0 0,0-73 0 15,25 24 0-15,-25 1 0 32,0-50 0-32,24 24 0 0,-24 2 0 0,0-51 0 0,0 24 0 15,0 1 0 1,0-25 0-16,0 0 0 0,0 0 0 0,0 0 0 0,0 0 0 16,0 0 0-16,0 0 0 0,0 0 0 15,0 0 0-15,0 0 0 16,0 25 0-16,0-25 0 15,0 0 0-15,0 0 0 16,0 0 0-16,0 0 0 0,0 0 0 16,0 0 0-16,0 0 0 0,0 0 0 15,0 0 0-15,25 0 0 0,-25 0 0 16,0 0 0-16,0 0 0 0,51 0 0 16,-26 0 0-16,49 0 0 15,-50 25 0-15,-24-25 0 0,25 0 0 16,0 0 0-16,-1 0 0 15,-24 0 0-15,25 25 0 0,-25-25 0 16,0 0 0-16,0 0 0 16,-25 0 0-16,-24 0 0 15,24 24 0-15,-48-24 0 16,-2 25 0-16,24 0 0 0,27 0 0 0,-76-1 0 16,75 0 0-16,2-24 0 15,-2 26 0-15,0-1 0 16,0-25 0-16,25 24 0 0,0-24 0 0,0 25 0 15,25 0 0-15,25-25 0 16,-2 0 0-16,2 0 0 16,-25 0 0-16,24 0 0 47,2 0 0-47,-51-25 0 0,25 25 0 15,0 0 0-15,-25 0 0 0,0 0 0 0,0 25 0 0,0-25 0 0,0 25 0 0,0-25 0 0,0 25 0 0,-25-1 0 0,0 2 0 16,25 48 0-1,0-74 0-15,0 25 0 0,0 0 0 0,0-1 0 16,25 51 0-16,-25-51 0 0,25 1 0 16,-25 25 0-16,25-26 0 0,-25 1 0 15,0 25 0-15,0-1 0 0,24 26 0 16,1 25 0 0,-25-26 0-16,0 1 0 0,0-27 0 15,24-23 0-15,-24 50 0 31,25-25 0-31,-25-25 0 0,0 23 0 0,25 2 0 16,-25-25 0-16,0 25 0 0,0-25 0 0,24 0 0 0,-24-1 0 16,0 2 0-16,0-2 0 0,0 26 0 15,25-1 0-15,-25-49 0 16,0 25 0-16,25 0 0 16,-25-25 0-1,0 0 0-15,0 0 0 0,0 0 0 0,0 0 0 0,0 25 0 16,0-25 0-16,0 0 0 0,0 0 0 15,0 0 0-15,0 25 0 0,0-25 0 16,0 0 0-16,0 24 0 0,0-24 0 16,0 0 0-16,0 0 0 15,0 0 0-15,0 0 0 16,0 0 0-16,0 0 0 0,0 0 0 16,0 0 0-16,0 0 0 0,0 0 0 15,0 0 0-15,0 24 0 16,0-24 0-16,0 26 0 0,0-26 0 15,0 0 0-15,0 0 0 0,0 25 0 16,0-25 0-16,0 0 0 16,0 0 0-16,0 0 0 0,0 0 0 15,0 0 0-15,0 0 0 16,0 24 0-16,25-24 0 0,-25 0 0 0,0 0 0 16,0 26 0-16,0-26 0 0,0 0 0 15,0 24 0-15,0-24 0 0,0 0 0 16,25 0 0-1,-25 0 0-15,0 0 0 16,0 0 0-16,0 0 0 0,0 0 0 16,0 0 0-16,0 0 0 0,0 25 0 15,0-25 0-15,0 25-95 0,0-25-89 16,0 0-94 0,0 0-116-16,0 25-518 0,0-25 435 0,0 0-88 15,0 0-149-15,0 0-95 0,0 0-1132 16,0-25 1151-16,24 25 199 0</inkml:trace>
  <inkml:trace contextRef="#ctx0" brushRef="#br1" timeOffset="38546.7665">10666 12404 2244 0,'0'0'256'0,"0"0"-11"16,0 0 106-16,0 0 12 15,0 0 37-15,0 0 357 0,0 25-123 16,0-1-318-16,0-24-147 16,0 25 49-16,25 0-23 15,-25 48 190-15,0-47-240 0,0 23-47 16,25 1-37-16,-25 0-20 0,0-26-35 0,25 76 9 15,-25-50-10-15,0-26 4 0,0 1 9 16,0-1 3-16,25 26 24 0,-25-50-28 16,0 25 0-16,0-25-1 0,0 0 0 0,0 0-8 15,0 0 12-15,0-25-19 0,0 25-1 16,0-24-12-16,0-2 12 16,0-23-8-16,0 25 10 0,0-1-9 15,0-25-14-15,-25 1-37 0,25-1-50 0,-25-50-219 16,0 51 146-16,25-1-15 15,0 1 6-15,-25 24-5 0,25-74-133 16,0 49 202-16,-24 26 20 0,24-27 33 16,0 27-10-16,0-51-86 0,24 25 5 15,-24 50 107-15,25-49-39 0,-25 49 39 16,0-25 37-16,0 25 15 16,25-24-5-16,-25 24 16 0,0 0-16 0,25 0 17 15,-25 0 0-15,0 0-15 0,25 24 33 0,-25 25-12 16,24-49 21-16,-24 25-30 15,25 25 8-15,-25-25 14 0,0 0-9 0,25 24 64 16,-25-24-47-16,0 25-5 0,0-25-10 16,0 0-10-16,-25 25 19 15,-24 24-22-15,24-49-7 16,25-1 0-16,-25-24-25 0,25 0 16 16,0 24-4-16,0-24-18 0,0 0-72 15,0 0-46-15,0-24-121 0,0 24-30 16,25-24-191-16,-25-1 354 0,25 25 47 15,-1-25 38-15,-24 25 7 16,25-25 30-16,25 25 55 0,-25 0-18 0,0 0 34 16,-25 0 30-16,24 0 37 0,1 25 171 15,-25 0-163-15,25-25 7 16,-25 49 2-16,0-49 7 0,0 24 2 0,0 2 85 0,0-1-148 16,0-1-18-16,0-24-2 0,0 25-6 15,-25-25 6-15,-24 50 29 16,49-50-57-16,-25 25 5 0,0-25-32 0,0 24 34 15,-25-24-66-15,26 26 17 16,-1-26-18-16,0 0 18 0,0 0-81 0,0 0-403 16,1-26-581-16,24 2-290 15,-25-1 672-15,25 25 38 0,0-25 171 0</inkml:trace>
  <inkml:trace contextRef="#ctx0" brushRef="#br1" timeOffset="39012.8915">11237 12130 1138 0,'0'0'170'0,"0"0"77"16,0 0 65-16,0 0 28 16,0 0 318-16,0 0-274 0,0 0 44 15,0 0-6-15,0 0 20 0,0 0-93 16,25 25 299-16,-25-25-303 0,0 0 48 15,0 0-54-15,0 25-13 0,0 0 188 16,25-25-285-16,-25 25-21 0,0-1-53 16,0 27-51-16,25-27-64 0,-25 51-40 15,0-26 0-15,0-24 0 0,0 25 0 0,0-26 0 16,24 51 0-16,-24-51 0 16,0 1 0-16,0 0-139 0,0-25-164 15,0 0-254-15,0 0-220 0,0 0-227 16,0 0-1134-16,0 0 1006 0,0 0 220 15,0-25 287-15</inkml:trace>
  <inkml:trace contextRef="#ctx0" brushRef="#br1" timeOffset="39557.2432">11188 12180 2432 0,'0'0'94'0,"-25"-25"346"0,0 25-71 0,25-25 33 0,0 25 11 16,-25-25-16-16,25 25-74 16,0-25 61-16,0 1-271 0,0 24-28 15,0-25-7-15,0 25-11 0,0-24 42 16,0-2-96-16,50 26-21 0,-50-24 10 16,25 24 5-16,-1-24 26 0,51-2-15 0,-50 2-22 15,24 24-21-15,-24-25 38 16,25 25-19-16,-1 0-1 0,1 0-11 15,-25 0 16 17,0 0 21-32,-25 0 11 0,24 0 28 0,-24 75 97 0,0-51-62 15,0 0-5-15,0 2-2 0,0-2 3 0,0 25 60 0,-24-24-78 16,-1 0-11-16,0 0 4 0,25 25-8 0,-25-25-4 0,-24 24 13 16,24-23-39-16,25-2-18 0,-25 1-5 0,0 0-7 15,0 0-4-15,25 0 7 16,0-25 9-16,0 24-12 0,0-24-5 0,0 0-25 15,0 0-117-15,0 0 33 16,0 0-5-16,0 0 7 0,0 0 4 0,25 0 9 16,0 0 86-16,-25 0 26 0,25-24-9 15,0 24-5-15,-25 0 10 0,24 24 26 16,-24-24 17-16,0 25 39 0,25-25 22 16,-25 25 24-16,25 0 114 0,-25-1-130 15,0 0-13-15,25 2-17 0,-25-1 18 16,0-25-48-16,25 49-9 0,-25-49-60 0,24 25 14 15,-24 0-8 1,0-25-56-16,25 25-356 0,-25-25-28 0,0 0-90 16,25 0-167-16,-25 0-160 0,0 0 13 15,25-25-993-15,0 25 1147 0,-25-25 182 0</inkml:trace>
  <inkml:trace contextRef="#ctx0" brushRef="#br1" timeOffset="39857.5435">11858 12404 1976 0,'0'0'128'0,"0"0"104"16,0 0 120-16,-25 0 35 0,25 0 398 15,0 0-458-15,-25 0-26 16,25 0-45-16,0 0-4 0,0 0-51 0,0 25 147 16,0-1-168-16,0 1 41 0,0-25 0 15,-25 25 16-15,25 48 126 0,0-47-233 16,0-1-49-16,0-1-11 0,0 1-38 15,-25 0-7-15,25 25-9 16,0-26 11-16,0 2-27 0,0-2 14 0,25-24-36 16,0 25 18-16,-25-25-6 0,25 0-7 0,0 0-68 15,-1 0-65-15,1 0-74 16,25 0-344-16,-50 0 271 16,25 0 19-16,0 0 4 0,-1 0-113 0,1-25-607 15,-25 25 406-15,0 0 20 0,0 0-128 0,0-24 8 16,0 24 82-16</inkml:trace>
  <inkml:trace contextRef="#ctx0" brushRef="#br1" timeOffset="40158.5248">11808 12627 1339 0,'0'0'101'16,"0"0"76"-16,0 0 368 0,0 0-308 15,0 0 6-15,0 0 20 0,0 0 36 16,25 0 286-16,0-25-181 16,-25 25-226-16,49 0 70 0,-49 0-205 15,25-26-28-15,-25 26-4 16,25 0 10-16,0-24 3 0,-25 24-94 0,25 0-56 15,-25 0-96-15,0 0-74 0,0 0-22 16,0 0-362-16,0 0 309 0,0 0-83 0,0 0-86 16,0 0-29-16,-25 0-289 0</inkml:trace>
  <inkml:trace contextRef="#ctx0" brushRef="#br1" timeOffset="40331.0164">11808 12453 1994 0,'0'-24'94'16,"0"24"102"-16,0 0 105 0,25 0 128 16,0-25 407-16,-1 25-454 0,-24 0-63 15,25-25-92-15,0 25-51 0,0 0-90 0,25 0-145 16,-26 0-284 0,1 25-286-16,-25-25-403 0,0 25-141 0</inkml:trace>
  <inkml:trace contextRef="#ctx0" brushRef="#br1" timeOffset="42641.1968">13271 10965 2370 0,'0'0'86'0,"0"-25"98"16,0 25 103-16,0 0 97 0,0 0 337 15,-25 0-424-15,25 0-58 0,0 0-6 16,0 0-54-16,0 0-15 0,0 0 112 16,0 0-108-16,0 0 23 0,0 0 46 15,0 25 14-15,0-25-6 0,0 49 178 0,0-24-219 16,25 0 4-16,-25 0 4 15,0 25 20-15,0 23 83 0,0-23-246 16,25 0-53-16,-25 24-16 16,0-24 0-16,25 24 0 0,0 75 0 0,-25-98 0 15,24 22 0-15,-24 2 0 0,25-26 0 0,0 75 0 16,0-75 0-16,0 1 0 16,-25 0 0-16,25 0 0 0,-25-1 0 15,24 51 0 1,-24-75 0-16,25 24 0 0,-25 1 0 0,0-1 0 0,0 50 0 15,0-49 0-15,0 0 0 0,25-26 0 0,-25 26 0 16,0 0 0-16,25 24 0 0,-25-49 0 0,25 25 0 16,-25-26 0-16,0 1 0 15,24 49 0-15,1-49 0 0,-25 25 0 16,0-25 0-16,0-1 0 0,0 51 0 16,25-49 0-16,-25-2 0 15,0 1 0-15,0 24 0 0,0-49 0 16,0 74 0-16,0-49 0 0,25-25 0 15,-25 26 0-15,0-2 0 16,0 25 0-16,25-24 0 0,-25 0 0 0,0 0 0 16,0-1 0-16,0 2 0 0,0-1 0 0,0-1 0 0,0 0 0 15,0 2 0-15,0-2 0 16,0 1 0-16,0 1 0 0,0-2 0 0,0 1 0 16,0-25 0-16,0 25 0 15,0-1 0-15,0 2 0 16,0-26 0-16,0 24 0 0,0-24 0 0,25 25 0 0,-25 0 0 0,0-25 0 15,0 25 0-15,0-25 0 0,0 24 0 16,0 1 0-16,0-25 0 16,0 25 0-16,0-25 0 0,0 25 0 0,0 0 0 15,0-25 0-15,0 0 0 0,0 24 0 16,0 0 0-16,0-24 0 0,0 26 0 16,0-26 0-16,0 25 0 0,0-25 0 15,0 24 0-15,0-24 0 0,0 0 0 16,0 26 0-16,0-26 0 0,0 0 0 15,0 0 0-15,0 24 0 0,0-24 0 0,0 25 0 16,0-25 0-16,0 0 0 16,0 25 0-16,0-25 0 0,0 0 0 0,0 25 0 15,0-25 0-15,0 0 0 0,0 0 0 16,0 0 0-16,0 25 0 0,0-25 0 16,0 0 0-16,0 0 0 15,0 24 0-15,0-24 0 0,0 0 0 0,24 0 0 16,-24 0 0-16,0 25 0 0,0-25 0 15,0 0 0-15,0 0 0 0,0 0 0 16,0 0 0-16,0 0 0 0,0 0 0 0,0 0 0 16,0 0 0-16,0 25 0 0,0-25 0 15,0 0 0-15,0 0 0 0,0 0 0 16,0 25 0-16,0-25-93 0,0 0-18 16,0 25-13-16,0-25-34 0,0 0-23 15,0 0-10-15,0 0-328 16,0 0 179-16,0-25-57 0,0 25-147 0,0-25-270 15,0 0-1264-15,0 0 957 0,0 1 338 16</inkml:trace>
  <inkml:trace contextRef="#ctx0" brushRef="#br1" timeOffset="44343.982">13470 12205 812 0,'0'0'79'0,"0"0"55"0,0 0 60 0,0-25 50 16,0 25 119-16,0 0-220 0,0 0-11 15,0 0 11-15,0 0 20 0,0-25 5 16,0 25 154-16,0 0-179 0,0 0 4 15,-25 0 25-15,25 0 20 0,0 0 18 16,-25-25 197-16,25 25-226 0,0 0-6 16,0 0-12-16,-25 0-17 0,25 0 69 0,0-25-145 15,-25 25-1-15,25 0-19 16,-24 0-1-16,24 0-9 0,-25 0 22 16,0 0-25-16,25-25-3 0,-25 25-6 15,25 0-8-15,-25 0-20 16,1 0 0-16,24 25-2 0,-25-25-4 0,25 25-7 15,-25-25-9-15,0 0 40 16,25 25 15-16,-25-25 5 0,25 25-43 0,-25-25 4 0,25 25 9 16,-24 0 4-16,24-25 0 0,0 24-4 15,-25-24 5-15,25 25 2 16,-25 1-13-16,25-2 6 0,0 1 10 16,-25-25 32-16,25 25 24 15,0 0 152-15,0 0-117 0,-25-1 3 0,25-24-26 16,0 25-10-16,0 0-8 0,0 0 20 15,0-1-67-15,0-24-6 0,0 24-7 0,0 2-7 16,0-1 23-16,0-1-19 16,0 1 8-16,0-25 5 15,0 25 1-15,0 0 5 0,25 24-3 0,-25-49-27 16,0 26 11-16,0-2 3 0,25 1-9 0,-25 0-7 0,25-25 1 16,-25 25 8-16,25 0 1 0,-25-25-1 15,0 24-2-15,24 1-2 0,1-25 0 16,-25 0 3-16,25 24 5 0,-25-24-9 15,25 26 2-15,0-2 3 0,0-24-1 0,-25 25 0 16,24-25 5-16,1 25-20 16,25 0 10-16,-25-25 4 0,-25 24 4 0,24-24-12 15,1 25 7-15,25-25-12 16,-25 25 23-16,-25-25-13 16,25 0 8-16,-1 0-4 0,1 0-7 0,0 0 1 15,0 0 4-15,0 0-1 0,-1 0 13 16,1 0-10-16,25 0-4 0,-25 0-12 15,-25-25 5-15,25 25-11 0,-1-25-1 16,-24 25-5-16,50-24-24 0,-50 24 5 16,25-25 31-1,0-25 5-15,-1 50-26 0,-24-24-22 0,0 24-16 16,25-50-78-16,-25 50 95 0,0-25 13 0,25 1 19 0,-25-1 26 16,25 0-2-16,-25 0-3 15,0 0 0-15,0 1 7 0,25-2 0 16,-25 2 11-16,0-1-20 0,0 0 4 0,0 0 6 15,0 0-7-15,0 1 2 0,0-1-29 16,0-1 29 0,0 2 5-16,0 0 14 0,0-1 5 15,0 0-13-15,0 0-12 0,0 1-5 16,0-1 1-16,-25 0 0 16,25 25 2-16,-25-50 18 0,25 50-8 0,0-24-10 0,-25-2 0 15,25 26-2-15,-25-25 7 0,25 1 12 0,-24-1 0 16,24 25-6-16,-25-25-4 0,25 25-7 0,-50-50-15 15,50 50 8-15,-25-25 20 0,25 25 7 16,-24-25-21-16,-1 25 4 16,0-24 4-16,0 24-19 15,0-25 32-15,0 25-23 0,25 0 4 0,-49-24 39 16,24 24-31-16,25-26-2 0,-25 26-16 16,0 0 21-16,25 0-11 0,-49 0-7 0,49 0 11 15,-25 0 12-15,0 0 21 0,0 0 20 16,0 26 102-16,1-26-63 0,-1 0-13 15,0 24-31-15,0 1 18 16,0-1-21 0,1 1 10-16,-1-25-60 0,25 25-1 0,-25-25 6 15,25 0-4-15,-25 25 4 0,25-25-3 0,-25 0-1 0,25 0-57 16,0 0-79-16,0 25-137 0,0-25-692 0,0 0 193 16,0 0-192-16,0 0-235 0,25 25 164 15</inkml:trace>
  <inkml:trace contextRef="#ctx0" brushRef="#br1" timeOffset="45319.9906">13370 12974 1658 0,'0'0'103'0,"0"0"296"0,0 0-127 16,0 0-14-16,0-25 14 0,0 25 55 15,0 0 25-15,0 0 241 0,0 0-347 0,0 0-64 16,0 0 10-16,0 0-56 15,0 25-27-15,25-25 100 0,-25 0-146 0,0 0 4 16,25 24 5-16,-25 2-14 16,25-2 138-16,0-24-95 0,-25 25-11 15,25-25-25-15,-25 25-12 0,24-25-18 16,-24 25-12-16,25-25-21 0,-25 0 1 0,0 0 12 16,0 0-3-16,0 0 0 0,0 0-30 15,0-25 12-15,0 25-26 16,0 0 27-16,0 0 15 0,0-50 13 15,0 50-32-15,0-24-11 0,-25-2-21 0,25 26-20 0,-24-49-119 16,-1 25 97-16,25-1 16 16,0 0 24-16,-25 25 16 0,25-25-3 0,0 0-1 15,-25 25 5-15,25-24 36 16,0 24-15-16,0 0 6 0,0 0 26 0,0 0-7 16,0 0 2-16,0 0 10 0,0 0 49 15,25 0-12 1,0 24 108-16,-25-24-145 0,25 0 44 0,-1 0 17 15,1 25-37-15,0-25 53 0,0 0-119 16,0 25 6-16,-1-25-3 0,1 0 0 16,0 0 9-16,25 0-3 0,-25 0-3 0,-25 0 4 15,24 0-2-15,-24 0 12 0,0 0-12 16,0 0 4-16,0 0-7 0,0 0-5 16,0 0 39-16,0 0 12 0,-24 25 144 15,-1-25-75-15,25 0 2 0,0 25-3 16,0-25-5-16,-25 49 101 0,0-49-108 0,25 24 8 15,0 2-24-15,-25-2-12 16,25-24-17-16,0 50 13 0,0-50-57 0,0 25-13 16,0-25-13-16,0 24-35 0,0-24-334 15,0 0-97-15,25 0-147 0,-25 0-255 16,25-24-243-16,-25 24-147 16,25-25-829-16</inkml:trace>
  <inkml:trace contextRef="#ctx0" brushRef="#br1" timeOffset="46307.4085">14487 12329 2089 0,'0'0'44'0,"0"0"99"16,0 0 443-16,0 0-171 16,0 0 67-16,0 25 3 0,0-25-39 0,0 0 239 15,0 25-439-15,0 0 27 0,0 0-21 16,25-1 0-16,-25 1-50 0,25 49 49 16,-25-50-176-1,0 27-12-15,25-27-18 0,-25 26 4 0,25 24 40 0,-25-48-44 16,0-2-6-16,0 1-4 0,0 0-4 0,24 0 0 15,-24 0 51-15,0-25-51 0,0 0-1 16,0 0-36-16,0 0 7 0,0-25 0 16,0-25 19-1,0 1-28-15,-24 23 10 0,24 2 0 16,0-1-17-16,-25-25 13 16,25 25 2-16,-25-24 12 0,25 23-20 0,-25-22-19 15,0-2-32-15,0-24-137 0,25 24 84 16,-24 25 7-16,24-25 20 0,-25 25-21 15,25-49-109-15,0 49 99 16,0 0-10-16,0 0 10 0,0 0 3 16,0 1-15-16,25-25-128 0,-25 23 127 0,0 2-16 15,0 0 88-15,24 24 19 0,26-50 71 0,-50 50-37 16,25-25-3-16,-25 25 9 16,25-25-22-16,0 25 25 0,-1-24-20 0,-24 24 17 15,25 0-10-15,-25 0 11 0,0 24 0 16,25 26-2-16,-25 24 27 15,0-24-13-15,0-26-6 16,0 1-6-16,0 24 1 0,0-24-10 16,-25 25 34-16,25-25-24 0,0 24-3 15,0-24-15-15,-25-25 21 0,1 50-1 16,24-50-7-16,0 25-15 0,0-25-7 16,-25 25-34-16,25-25-125 15,0 0 52-15,0 0-17 0,0 0-10 0,25-25-4 16,-25 25 35-16,24-25-26 0,1 25 125 15,0-24 19-15,-25 24 7 0,25 0 1 16,-25 0-11-16,49 0 44 0,-49 0 27 16,25 0 19-16,-25 0 3 0,0 24 25 0,25-24-9 15,-25 50 103-15,0-50-160 0,25 25 30 16,-25-25-1-16,0 25 4 0,0 24 78 16,0-24-29-1,-25 0 21-15,25-1-63 0,-25 0-13 0,25-24-10 16,-25 26 17-16,1-1-20 0,-1-25-43 15,25 24-19-15,-25-24 7 16,0 0 0-16,25 25 0 0,-25-25-179 0,1 0-10 0,24 0-98 16,0-25-168-16,0 25-204 0,0-49-1047 15,0 23 820-15,0 26 178 16,24-24 196-16</inkml:trace>
  <inkml:trace contextRef="#ctx0" brushRef="#br1" timeOffset="46539.6192">14984 12379 3448 0,'0'0'85'0,"0"0"71"0,0 0 96 15,0 25 387-15,0-25-362 0,0 0-79 16,0 0-59-16,0 25-83 0,0-1-37 15,0-24-8-15,0 25-11 0,0-25 34 16,0 0-111-16,0 25-49 16,0-25-1262-16,0 25 39 0,0-25 618 0,0 0 31 15,0 0 194-15</inkml:trace>
  <inkml:trace contextRef="#ctx0" brushRef="#br1" timeOffset="46708.481">15033 12130 2825 0,'0'0'38'0,"0"0"0"0,0 0-2 15,0 0-56-15,0 0-132 16,0 0-171-16,0 0-253 0,0-25-708 16</inkml:trace>
  <inkml:trace contextRef="#ctx0" brushRef="#br1" timeOffset="47159.8607">15133 11809 2664 0,'-25'0'90'16,"25"0"134"-16,0-26 208 0,0 26 700 16,0 26-603-16,0-26-61 0,0 49-28 15,0-49-15-15,25 25-56 0,-1 49 95 16,-24-50-313-16,25 26-18 0,-25-25-44 15,24 24-21-15,-24 26-20 0,25-25-52 16,-25-1 9-16,0-23 1 0,0-2 0 16,25 26 16-16,-25 0-6 0,0-50-10 0,0 24-4 15,0 1-1-15,0-25 0 0,0 25 3 16,0-25-4-16,0 0-1 0,0 0-2 16,24 0-30-16,-24-25-45 0,0-24-237 15,25 24 108-15,-25 25-28 0,0-25-11 16,0 0-21-16,25 0-216 0,0 1 339 0,-25 24 42 15,25-26 46-15,-25 26 37 0,24 0-14 16,1-25-1 0,0 25 36-16,-25 0 25 0,0 0 90 0,25 0-44 15,-25 25 96-15,25 1-111 0,-25-26 30 0,0 24 0 16,0-24 6-16,0 25-18 0,0 0 67 16,0-25-54-16,0 25-5 0,0-25-10 15,-25 25-14-15,25-1 4 0,-25-24-55 16,0 25-25-16,0-25 13 0,1 25-3 0,-1-25 7 15,-25 0-62-15,25 0-90 16,1 0-211-16,-1 0-126 0,25 0-357 16,-49-25-1315-16,24 0 965 0,25 1 381 15</inkml:trace>
  <inkml:trace contextRef="#ctx0" brushRef="#br1" timeOffset="48754.0968">13271 10865 1181 0,'0'0'96'0,"0"0"63"16,0 0 55-16,0 0 262 0,0 0-272 16,0 0 10-16,0 0 15 0,0 0 15 15,0 0 240-15,25 0-275 0,-25 0-34 16,25 0-14-16,-25 0-3 0,0 0-25 0,25 0 46 16,-1 0-140-16,1 0-14 15,0 0-9-15,0 0-7 0,25 0-15 16,-26 0 20-16,1 0-13 0,0-25 6 0,0 25-8 15,0 0-17-15,24 0 7 16,-24 0 22-16,0 0 7 16,25 0 32-16,-26 0-31 0,1 0-5 15,50 0-12 1,-26 0-6-16,1 0 4 16,-25 0 9-16,24 0-19 0,26-24 11 0,-26 24-5 0,1 0 8 0,0 0-4 15,-25-26 1-15,24 26-6 0,50 0 9 0,-49-23-9 0,0 23 5 16,-1 0-5-16,1 0-8 15,0 0-2-15,24-25 20 0,-24 25 14 0,-2 0 19 16,-23-25-33-16,25 25-11 0,50-25-30 0,-75 25 35 16,25 0 10-16,-1-25-5 0,0 25 14 15,0 0-20-15,51-24-20 16,-51 24 12-16,1 0 0 0,1-26 57 0,-3 26-52 16,2 0 10-16,24 0-42 15,-49 0 40-15,25 0-3 0,-25-25 41 0,24 25-31 16,26 0 10-16,-26 0-25 0,1 0 4 15,0 0 5-15,-1-24-5 0,1 24-4 16,24 0 9-16,-24-25-9 0,0 25 5 16,-1 0-10-16,1 0 9 0,-1 0 1 15,26 0 5-15,-25 0 17 16,-1 0 25-16,1 0 2 0,-25 0 10 0,74 0 1 16,-74 0-43-16,24 0-17 0,1-25 10 15,0 25-10-15,-1 0-16 0,51 0 42 16,-51 0-20-16,1 0 15 0,-25-25-10 0,23 25-37 15,3 0 20-15,23 0-5 0,-24 0 16 16,-25 0-20-16,0 0 9 0,24 0 17 16,0 0 5-16,-24 0-21 15,24 0 5-15,-24 0 5 0,25 0-11 0,-25 0 0 16,49 0 6-16,-23 0-11 16,-27 0 28-16,25 0-28 0,-24 0 17 0,25 0-1 15,-1-25 1-15,-24 25-6 0,25 0 0 16,-26 0 5-16,1 0-5 0,25 0 0 15,0 0-5-15,24 0 26 0,-24 0-21 16,-26 0-16-16,1 0 11 16,25 0-8-16,0 0 2 0,-1 0 28 15,-24 0-16-15,0 0 10 0,0-24-5 16,-1 24-46-16,26 0 46 0,-50 0 5 16,25 0 35-16,-25 0-24 0,0 0-11 0,0 0 1 15,0 0 26-15,0 0-21 0,0 0-17 16,0 0-76-16,0 0-210 0,0-26-1037 15,0 26 264-15,0 0 45 0,0 0 302 16</inkml:trace>
  <inkml:trace contextRef="#ctx0" brushRef="#br1" timeOffset="50725.3686">16844 10667 1116 0,'0'0'88'0,"0"0"71"16,0 0 59-16,0 0 46 16,0 0 159-16,0 0-215 0,0 0 34 15,0 0 23-15,0 0 29 0,0 0-1 0,0 0 202 16,0 0-287-16,0 0-27 16,0 0-54-16,0 0 22 0,0 0-17 0,25 0 97 15,-25 0-136-15,0-24-11 16,0 24-18-1,0 0 29 1,0 0 59-16,0 0-46 0,0 0 12 0,0 0 0 0,0 0 14 0,0 0 3 0,0 24 148 0,0 1-135 16,0-25-2-16,0 25 3 0,0-25 11 0,25 50 184 15,-1-27-150-15,-24 3 26 0,25 23-49 16,-25-24-44-16,0 25-62 16,25 49-65-16,-25-24 0 15,25-26 0-15,-25 26 0 0,0-27 0 16,25 27 0-16,-25 49 0 0,24-74 0 15,-24 0 0-15,0 24 0 0,25-23 0 0,-25-3 0 0,0 3 0 16,0-2 0-16,0 50 0 16,25 0 0-16,-25-75 0 15,0 51 0-15,0-25 0 16,0-50 0-16,0 49 0 31,0-49 0-31,0 25 0 0,0-25 0 16,0 0 0-16,0 0 0 0,0 0 0 0,0 26 0 15,0-26 0-15,0 0 0 0,25 0 0 0,-25 0 0 0,0 0 0 0,0 24 0 16,0-24 0-16,0 0 0 16,0 0 0-16,0 0 0 0,0 0 0 15,0 0 0-15,0 0 0 0,0 0 0 16,0 0 0-16,0 0 0 0,0 0 0 16,0 0 0-16,0 0 0 15,0 0 0-15,0 0 0 0,0 0 0 0,25 0 0 16,0 25 0-16,-1-25 0 15,26 0 0-15,0 0 0 32,-27 0 0-32,27 0 0 0,-24 0 0 15,-1 0 0-15,-25 25 0 0,0-25 0 0,0 0 0 16,0 0 0-16,-25 25 0 31,-26 0 0-31,26-25 0 16,-23 24 0-16,-2 1 0 0,1 0 0 0,24-25 0 0,-50 25 0 0,50-1 0 15,1 0 0-15,-1-24 0 0,0 26 0 16,25-1 0-16,-25-25 0 16,25 24 0-16,0 1 0 0,25 0 0 15,0-25 0-15,24 0 0 0,1 0 0 16,-25 0 0-16,25 0 0 16,-26 0 0-16,-24 0 0 15,0 0 0-15,25 0 0 16,-25 0 0-16,0 0 0 0,0 25 0 15,-25-25 0-15,25 0 0 0,-24 25 0 16,24-1 0-16,0-24 0 16,0 26 0-16,0-2 0 0,0 1 0 15,0 0 0-15,0 0 0 0,0 0 0 16,24-1 0-16,-24 1 0 0,0-1 0 16,0 51 0-16,25-1 0 0,-25-24 0 15,0 0 0-15,0 49 0 16,25-73 0-16,-25 72 0 15,25-24 0-15,-25-23 0 0,0-3 0 16,25 27 0-16,-25-26 0 0,23-23 0 16,-23 23 0-16,0 1 0 0,0-26 0 15,0 27 0-15,0-2 0 0,25 26 0 16,-25-26 0-16,0-24 0 16,25 24 0-16,-25-24 0 15,0 0 0-15,26 0 0 0,-26 0 0 16,0-25 0-16,0 0 0 0,25 24 0 15,-25-24 0-15,0 24 0 0,0-24 0 16,0 0 0-16,0 0 0 16,0 26 0-16,0-26 0 0,0 0 0 15,0 0 0-15,-25 0 0 0,25 0 0 16,0 0 0-16,0 0 0 16,0 25 0-16,0-25 0 15,0 0 0-15,0 0 0 0,0 24 0 16,0-24 0-16,0 0 0 0,0 0 0 0,0 26 0 15,0-26 0-15,0 0 0 16,0 0 0-16,0 0 0 0,0 0 0 16,0 0 0-16,0 0 0 15,0 0 0-15,0 0 0 0,0 0 0 16,0 0 0-16,0 0 0 16,0 0 0-16,0 0 0 15,0 0 0-15,0 24 0 16,0-24 0-16,0 0 0 0,0 0 0 15,0 25 0-15,0-25 0 0,0 0 0 16,0 0 0-16,0 25 0 0,0-25 0 16,0 0 0-16,0 0 0 15,0 0 0-15,0 25 0 0,0-25 0 16,0 0 0-16,0 0 0 0,0 0 0 16,0 0-251-16,0 0-292 0,0 0-361 15,0 0-495-15,25 0-1697 0,-25 0 1952 0</inkml:trace>
  <inkml:trace contextRef="#ctx0" brushRef="#br1" timeOffset="51483.3837">17736 12130 2262 0,'0'0'309'0,"0"0"11"0,0 0 171 0,0 0 8 16,-25 0-6-16,25 0-46 15,0 0 214-15,0 0-329 0,0 0-1 0,0 0-17 16,0 25 23-16,0 25 228 0,0-25-294 15,25-1-34 1,-25 1-69-16,0 25-52 0,25 0-78 0,-25 49-38 16,0-49 0-16,0-2 0 0,0 3 0 0,0-27 0 15,0 51 0-15,0-50 0 0,0-1 0 16,0 2 0-16,0-26 0 0,0 24-195 16,0-24-726-16,0 0 147 0,0 0-85 15,0-24-118-15,0 24-22 0,0-50-62 0,0 25-558 16,0 0 1119-16</inkml:trace>
  <inkml:trace contextRef="#ctx0" brushRef="#br1" timeOffset="51993.979">17613 12205 1922 0,'0'-25'207'15,"0"25"13"1,0 0 92-16,0-25 32 0,0 25 36 15,0 0-29-15,-25-25 297 0,25 25-425 0,0-25-35 0,0 25-106 16,0 0-33-16,25-49-10 16,0 49-91-1,-1-25 57-15,1 25-34 0,-25-24 39 0,24 24 41 16,26-26-69-16,-25 2-7 0,0 24 14 0,0 0 11 16,-1-24 0-16,1 24 25 0,0 0-19 15,-25 0-1-15,26 24-21 0,-26-24 23 0,0 24-11 16,0 26 13-16,0-25 19 0,0-1 16 15,0 1 5-15,-26 0 26 0,26 0 8 16,-25 25 14-16,0-1-58 0,25-24-24 16,-24 1 16-16,-1-2 17 0,0 26 85 15,0-25-47-15,25 0-35 0,-25-25-48 16,25 24 5-16,0-24-7 0,-25 25-15 0,25-25 21 16,0 0-7-16,0 0-4 15,25 0 2-15,-25 0 1 0,25 0 3 0,0 0-6 16,0 0 0-16,0 0 0 15,-25 0 4-15,24 0-2 16,1 0 11-16,0 25 127 0,1 0 1 0,-26-1 59 16,25 0 9-16,-25 2-14 0,24 23 173 15,0-24-223-15,1 50 63 16,0-51-195-16,-25 2-9 0,25-26-2 0,-25 24-45 16,25 1-308-16,-1-25-55 15,1 0-123-15,-25 0-150 0,25 0-232 16,-25 0-77-16,25-25-1058 0,0 25 1360 15,-25-24 274-15</inkml:trace>
  <inkml:trace contextRef="#ctx0" brushRef="#br1" timeOffset="52243.056">18282 12552 2784 0,'0'0'132'0,"0"0"128"16,0 0 129-16,-25 0 137 0,25 0-91 16,0 0 313-16,25 24-469 0,-25-24 12 15,25 26-45-15,0-1-23 16,-25-25-65-16,50 49 9 0,-26-49-152 0,-24 25-11 16,25-25-5-16,0 25-40 0,0 0-304 15,-25-25 8-15,25 0-81 0,-1 24-1491 16,-24-24 1053-16,25 0-25 15,-25 0 91-15</inkml:trace>
  <inkml:trace contextRef="#ctx0" brushRef="#br1" timeOffset="52472.8945">18506 12453 2634 0,'0'25'355'0,"-25"-25"9"16,0 25 169-16,25 0-48 15,-25-1-17-15,25 0-85 16,-25 51 201-16,1-50-378 0,24 25-58 16,-25-25-119-16,25 25-79 0,-25-1-303 0,25-24-45 0,0-25-293 15,0 25-320-15,0-25-311 16,0 0 171-16</inkml:trace>
  <inkml:trace contextRef="#ctx0" brushRef="#br1" timeOffset="54303.6958">18853 10418 690 0,'0'0'117'0,"0"0"96"15,0 0 408-15,0 0-353 0,0 0-59 16,0 0-52-16,-25 0 2 0,25 0 134 16,0 0-125-16,0 0 26 0,0 0 30 15,0 0 27-15,0 0 40 0,0 0 274 16,0 0-145-16,0 0-106 16,0 0-142-16,0 0 26 0,0 0 25 15,0 0 12-15,0 0 152 0,0 0-240 0,0 0-33 16,0 0 33-16,0 0-44 15,0 0-3-15,0 0 135 0,0 0-118 16,0 0 0-16,0 0-29 0,0 0 24 0,0 0 95 16,0 0-95-16,0 0-21 15,25 0-26-15,-25-24-15 0,0 24-33 0,0-25-17 16,0 0 0-16,0 25 0 0,25-25 0 16,-25 0 0-1,0 1 0-15,0-1 0 0,0 1 0 0,0 24 0 0,0-26 0 16,0 2 0-16,25 0 0 0,-25 24-5 15,0-26 5-15,0 26 0 0,0 0 0 16,0 0 5-16,0 0-5 0,0 0 0 16,0 0 0-16,0 0 0 0,0 0 0 15,0 26 0-15,0-2 0 0,0 0 0 16,25 2 0-16,-25-2 0 0,24 25 0 16,1 1 0-16,0-25 0 0,-25 0 0 15,25-1 0-15,-25 2 0 0,25 23 0 16,-25-24 0-16,24-25 0 0,-24 25 0 0,0-25 0 15,0 0 0-15,25 0 0 16,-25 0 0-16,0 0 0 0,0 0 0 0,25-25 0 16,-25 25 0-1,0-50 0-15,0 26 0 16,0-2 0-16,0-48 0 16,0 49 0-16,0-24 0 0,0 24 0 0,0-25 0 15,0 26 0-15,0 0 0 0,0 24 0 0,0-26 0 0,0 26 0 0,25-25 0 16,-25 25 0-16,0 0 0 15,0 0 0-15,0 0 0 0,0-24 0 16,0 24 0-16,0 0 0 0,0 0 0 16,0 0 0-16,0 0 0 0,25 0 0 0,-25 24 0 15,0-24 0-15,25 25 0 16,-25 1 0-16,24 48 0 0,-24-50 0 16,0 1 0-16,25-1 0 0,-25 26 0 0,25-25 0 15,0 50 0-15,-25-51 0 0,0 1 0 16,25 0 0-16,-25 0 0 0,24 24 0 15,-24-24 0-15,0-25 0 0,25 0 0 0,-25 0 0 16,0 0 0-16,25 0 0 0,-25 0 0 16,0 0 0-16,0 0 0 15,0-25 0-15,25 1 0 0,-25-1 0 16,0 25 0 0,0-25 0-16,0 25 0 0,0 0 0 0,0-25 0 0,0 25 0 0,0 0 0 15,0 0 0-15,0 0 0 16,25 0 0-16,-25 0 0 0,0 0 0 0,25 0 0 15,-25 0 0-15,0 0 0 0,24 25 0 16,1-25 0-16,0 0 0 0,-25 0 0 0,25 0 0 16,49 0 0-16,-49 0 0 15,25 0 0-15,-2-25 0 0,-22 25 0 0,24-25 0 16,74 1 0-16,-75 24 0 16,25-26 0-16,-24 2 0 0,24 24 0 15,25-25 0-15,-48 25 0 0,-26 0 0 0,0 0 0 16,-2 0 0-16,2 0 0 0,-25 0 0 15,0 0 0-15,0 0 0 0,0 0 0 16,-25 25 0-16,-23-25-351 0,48 0-36 16,-25 0-273-16,0 0-88 0,-1 0-287 15,1 0-125-15,1-25-1247 0,24 25 1620 0</inkml:trace>
  <inkml:trace contextRef="#ctx0" brushRef="#br1" timeOffset="55151.7822">18779 9353 1261 0,'-25'0'204'15,"25"0"0"-15,0 0 41 0,0 0 11 16,0 0 17-16,0 0 12 0,0 0 359 16,0 0-275-16,0 0 36 0,0 0-9 0,0 0 4 15,0 24 183-15,0-24-304 0,0 0 19 16,0 25 21-16,0-25-20 0,25 24-33 16,-25 26 188-16,24-25-233 0,-24 0-7 15,0-1-60-15,0 2-44 16,25 48-58-16,-25-49-52 15,25-1 0-15,-25 1 0 0,0 0 0 0,25 0 0 0,-25 0 0 16,0-1 0-16,25-24 0 16,-25 0 0-16,0 24 0 0,0-24 0 0,0 0 0 15,0 0 0-15,0-24 0 0,25 24 0 16,-25-24 0-16,0-1 0 0,0 0-15 16,0 0-48-16,0 0-43 0,0 25-25 15,0-49-101-15,24 49 174 0,-24 0 29 0,0 0 13 16,0-26 8-16,0 26 7 0,25 0-12 15,0 0 3-15,-25 26 19 16,0-1 10-16,25-25-43 0,-25 24 26 16,0-24 0-16,25 0 23 0,-25 25-24 15,0-25 0-15,0 25-6 0,0-25 14 16,0 0-7-16,24 25 7 0,-24-25-6 16,0 0 5-16,0 25-6 0,0-25 3 15,0 24 8-15,0-24-22 16,0 24 7-16,0-24-41 15,0 26-110-15,0-26-118 0,25 0-783 0,-25 0 318 16,0 0-165-16,0 0-55 0,0 0-159 0,25-26-617 0</inkml:trace>
  <inkml:trace contextRef="#ctx0" brushRef="#br1" timeOffset="55371.5296">19151 9675 2301 0,'0'0'82'15,"0"0"132"-15,0 0 987 0,0 0-772 16,0 0-62-16,0 0-10 0,0 0 306 16,0 0-367-16,25 0-58 15,-25 24-79-15,0-24-53 0,25 25-48 0,-25 0-51 16,0-25-9-16,0 25-9 16,0-25-64-16,0 0-75 0,24 0-448 15,-24 0 172-15,0 0-204 16,0 0-87-16,0-25-114 0,0 0-782 0,0 0 977 15,0 1 194-15</inkml:trace>
  <inkml:trace contextRef="#ctx0" brushRef="#br1" timeOffset="55493.0681">19176 9452 1623 0,'0'0'105'0,"0"0"59"16,0 0 47-16,0 24 192 0,0 1-292 16,0-25-42-16,0 25-35 0,25-25-21 15,-25 0-49-15,0 50-275 0,24-50-21 16,-24 0-160-16,25 24 27 0,-25-24-34 15,0 0 149-15</inkml:trace>
  <inkml:trace contextRef="#ctx0" brushRef="#br1" timeOffset="55875.063">19374 9624 2100 0,'0'0'67'15,"0"0"65"-15,0 0 65 0,25 0 342 0,-25 0-272 16,25 26 6-16,-25-26-50 16,25 0-44-16,-25 0-61 0,49 0-56 0,-49 0-61 15,25 0-16-15,0 0 23 0,-25-26-13 16,25 2 11-16,0 24-12 16,-25-24 4-16,0 24 6 15,0-26 5-15,0 26-6 0,0-24-18 0,-25 24 15 0,25-25-16 16,0 25 8-16,0 0 4 0,-50-25-2 15,50 25 18-15,-25 0-14 16,1 0 0-16,24 0 7 0,-25 0 1 0,0 25 208 16,25-25-35-16,-25 25 49 0,25-25-16 15,-25 24-55-15,25 2 11 0,0 22 190 0,0-22-133 16,25-1-12-16,-25-1-57 16,25 1-26-16,25 25-35 0,-26-25-92 0,1-1-123 15,25 0-140-15,-25-24-173 16,-1 26-366-16,26-26-1427 0,-25 0 1041 15,0 0 374-15</inkml:trace>
  <inkml:trace contextRef="#ctx0" brushRef="#br1" timeOffset="58436.3293">16794 3050 1253 0,'0'0'105'0,"0"0"79"0,0 0 42 16,0 0 41-16,0 0 142 0,-25 0-176 0,25 0 13 16,0 0 4-16,0 0-8 15,-24 26-25-15,24-26 175 0,0 0-235 0,-25 0-36 16,25 0-28-16,0 24 21 0,0-24 113 15,0 0-117-15,0 0-18 16,0 25-11-16,0-25-20 0,0 0-6 0,25 26 9 16,-25-26-32-16,24 0-8 0,-24 0 5 15,25 0-10-15,0 24 39 16,-25-24-26-16,25 0 4 0,0 0-39 0,24 0 76 16,1 25 6-16,-25-25 22 15,0 0-31-15,49 25 131 0,-49-1-166 16,25-24 56-16,-1 26-59 15,1-2-5-15,23 0 10 0,-22 2-33 0,-1-2-1 16,-1 1-4-16,26-25-3 16,23 50 10-16,-49-25-8 0,1 0 6 15,0-25-10-15,-1 24 12 0,1 26-11 0,25-1 11 16,-26 1-11-16,1-25 10 0,49 99-19 16,-74-74 25-16,24 0 56 0,-24 23 10 15,25 51 163-15,0-74-115 16,-26 25-18-16,1 25-38 0,0-26 13 0,0-1-9 15,24 102 99-15,-24-76-51 16,0-24-6-16,0-2 8 0,0 27 24 0,24 49 149 16,-24-100-185-16,0 26-46 0,0-1-44 15,0 1-21-15,-1-26 0 0,26 75 0 0,-50-74 0 16,25-2 0-16,-25 3 0 16,0-27 0-16,25 51 0 0,-25-50 0 15,0-1 0-15,0 2 0 0,0-2 0 0,0-24 0 16,0 25 0-16,0-25 0 15,0 0 0-15,0 26 0 0,0-26 0 16,0 0 0-16,0 0 0 0,0 0 0 16,0 0 0-16,0 0 0 0,0 0 0 0,0 0 0 15,0 0 0-15,0 0 0 0,0 0 0 16,0 0 0-16,0 0 0 31,0 0 0-15,0 0 0-16,0 0 0 0,0 0 0 0,0 0 0 0,0 0 0 0,0 0 0 0,0 0 0 0,0 0 0 15,0 0 0-15,0 0 0 0,0 0 0 16,0 0 0-16,0 0 0 0,0 0 0 16,0 0 0-16,0 0 0 0,0 0 0 0,0 0 0 15,0 0 0-15,0 0 0 0,0 0 0 16,0 0 0-16,0 0 0 0,0 0 0 16,0 0 0-16,0 0 0 0,0 0 0 15,0-26 0-15,0 26 0 16,0 0 0-16,0 0 0 0,0-25 0 0,0 25 0 15,0 0 0-15,0 0 0 0,0 0 0 16,-25-24 0-16,25 24 0 0,0 0 0 16,0-26 0-16,-25 26 0 15,25-24 0-15,0 24 0 16,-25-25 0-16,25 0 0 0,0 25 0 0,-25-25 0 16,25 25 0-16,0 0 0 0,0-25 0 0,-24 25 0 15,24 0 0-15,0 0 0 0,-25-24 0 16,25 24 0-16,0 0 0 0,0 0 0 15,0 0 0-15,0 0 0 16,0 0 0-16,0 0 0 0,25 0 0 0,-1 0 0 16,-24 24 0-16,25-24 0 0,0 0 0 0,0 0 0 15,25 0 0-15,-50 25 0 0,24-25 0 16,1 0 0-16,-25 0 0 0,25 25 0 16,0-25 0-16,-25 0 0 15,0 0 0-15,0 0 0 0,0 25 0 0,-25-25 0 16,25 0 0-1,-25 25 0-15,25-25 0 0,-25 24 0 0,1-24 0 16,-1 50 0-16,0-50 0 0,0 25 0 16,25 1 0-16,-25-26 0 0,25 24 0 15,0 1-673-15,0-25-160 0,0 0-614 16,0 0-367-16,25 0 205 0</inkml:trace>
  <inkml:trace contextRef="#ctx0" brushRef="#br1" timeOffset="60507.2688">20490 10319 1028 0,'0'0'64'0,"-25"0"74"16,25 0 36-16,0 0 266 0,0 0-257 16,0 0 0-16,0 0-6 0,0 0 23 0,0 0 182 15,0 0-212-15,0 0 18 16,0 0 22-16,0 0 62 0,0 0 43 0,-25 25 250 15,25 0-358-15,0-25-55 0,0 25-2 16,0-1 8-16,0 2 240 16,0-2-187-16,0 1 17 15,25 25-12-15,-25-25 5 0,0-1-7 0,25 27 176 16,0-2-193-16,-25-24-3 0,0 25 14 0,0-27-36 16,25 77 10-16,-25-76-178 0,0 27-4 15,0-2 0-15,0 1 0 16,0 0 0-16,0 74 0 0,0-76 0 0,0 3 0 15,0-2 0-15,0 1 0 16,0 24 0-16,24 1 0 0,-24-25 0 16,25 49 0-16,-25-75 0 15,25 27 0-15,-25-27 0 0,0 50 0 0,0-48 0 16,0 22 0-16,0-22 0 16,0-2 0-16,0 1 0 0,0 24 0 0,0-24 0 15,25 25 0-15,-25 0 0 16,25-26 0-16,-25 27 0 15,0-2 0 1,25-24 0-16,-25 25 0 0,0 49 0 16,0-75 0-16,0 0 0 0,0 2 0 0,0 23 0 15,0-24 0-15,24 25 0 16,-24 25 0-16,0-51 0 16,0 51 0-16,25-26 0 15,-25 0 0-15,0-23 0 0,25 23 0 16,-25 1 0-16,0-26 0 0,0 1 0 0,0 25 0 15,0-1 0-15,0-23 0 16,0 23 0-16,0 26 0 0,0 0 0 16,0-27 0-16,0 3 0 15,25 22 0-15,-25-48 0 0,0 25 0 16,25 0 0-16,-25-25 0 0,0-1 0 16,0 26 0-16,0-26 0 0,0 1 0 15,0 1 0-15,0-2 0 0,0 1 0 16,0 0 0-16,0-1 0 0,0 26 0 15,0-25 0-15,0 0 0 16,0 24 0 0,0-24 0-16,0 0 0 0,0-25 0 15,0 50 0-15,0-50 0 16,0 24 0-16,0-24 0 0,0 24 0 16,0-24 0-16,0 26 0 0,0-26 0 15,0 25 0-15,0-25 0 16,0 24 0-16,0-24 0 0,0 26 0 15,0-26 0-15,0 0 0 16,0 24 0-16,0-24 0 0,0 0 0 0,0 0 0 16,0 0 0-16,0 0 0 0,0 0 0 15,24 25 0-15,-24-25 0 16,0 0 0-16,0 0 0 16,0 0 0-16,0 25 0 15,0-25 0-15,0 0 0 0,0 0 0 16,0 0 0-16,0 0 0 0,0 0 0 15,0 25 0-15,0-25 0 16,0 0 0-16,0 0 0 0,0 0 0 0,0 25 0 16,0-25 0-16,0 0 0 15,0 0 0-15,0 0 0 32,0 0 0-32,0 0 0 0,0 0 0 15,0 0-105-15,0 0-143 0,0 0-162 0,0-25-226 0,0 25-966 0,0 0 582 16,0 0-124-16,0 0-68 0,0 0 284 31</inkml:trace>
  <inkml:trace contextRef="#ctx0" brushRef="#br1" timeOffset="69775.9377">22823 10643 2323 0,'-25'-26'149'0,"25"26"117"0,0 0 114 16,0 0 49-16,0 0 412 0,-25 0-456 16,25 0-83-16,-25 0-11 0,25 0 53 15,0 0-7-15,0 26 347 0,0-2-408 16,0-24-26-16,0 25 4 0,0 0 26 15,25 0 65-15,-25 23-290 0,0-22-55 16,0 23 0-16,0-24 0 0,25 50 0 16,-25-26 0-16,25 100 0 15,0 25 0-15,-25-100 0 0,0 25 0 0,24 75 0 16,-24-75 0-16,24-24 0 0,1 24 0 16,-25-25 0-16,25 25 0 0,-25-24 0 15,25-1 0-15,0 76 0 0,-25-3 0 16,0-72 0-16,24 49 0 15,-24 1 0-15,0-51 0 16,0 25 0-16,0 0 0 16,25-49 0-16,-25-1 0 15,0 52 0-15,25-52 0 0,-25 0 0 16,25-23 0-16,-25 22 0 0,0 3 0 0,0-3 0 16,25 2 0-16,-25 24 0 0,0 25 0 15,0-73 0-15,0 49 0 16,0 23 0-16,0-72 0 15,0 48 0-15,0-25 0 0,0 1 0 16,0-25 0 0,0 24 0-16,0 1 0 15,0-25 0-15,24 25 0 0,-24-1 0 16,0-49 0-16,0 50 0 0,0-25 0 16,0-1 0-16,0 1 0 0,0 0 0 15,0 0 0-15,0-25 0 16,0 25 0-16,0-2 0 0,0-23 0 0,0 26 0 15,0-26 0-15,0 26 0 0,0-3 0 16,0 2 0-16,0-25 0 16,0 25 0-16,0-25 0 15,0 0 0 1,0 25 0-16,0-25 0 0,0 0 0 0,0 0 0 16,0 0 0-16,0 0 0 0,0 0 0 0,0 0 0 15,0 0 0-15,0 0 0 16,0 0 0-16,0 0 0 0,0 0 0 0,0 0-145 15,0 0-166-15,0-25-260 0,0 25-231 16,-24-50-1514-16,24 50 995 0,0-23 76 16,-25-3 482-16</inkml:trace>
  <inkml:trace contextRef="#ctx0" brushRef="#br1" timeOffset="71356.8916">22971 12031 1381 0,'0'0'89'0,"0"0"59"15,0-24 298-15,0 24-247 0,-25 0 5 16,25 0-10-16,0-26 52 0,0 26 9 0,-25 0 223 16,25-24-261-16,0 24-7 15,-25 0-18-15,25 0 1 0,0-24 96 0,0 24-180 16,-24 0 8-16,24 0 5 0,0 0 26 16,0 0 22-16,-24 0 205 0,-1 0-171 15,25 24 4-15,-25-24-41 0,25 24 45 0,-50-24 60 16,50 0-153-16,-25 26-21 0,0-2-10 15,0-24-18-15,0 0-19 16,0 49 69-16,0-49-61 16,1 25 9-16,24 0 17 0,-25-25-10 15,1 50 100-15,24-50-97 0,0 25-20 0,0 0-10 16,-25-1-15-16,25 1-11 0,0 1-7 0,-25-2-2 16,25 1-13-16,0 0-20 15,-24 0 27-15,-1 24-26 0,25-24 50 0,0 0-27 16,-25 0-2-16,25-25-18 0,0 24 15 15,0 26 35-15,0-50-4 0,0 25-19 16,0-1-3-16,0 1-8 0,25 0 0 16,-25 0 0-16,0 0 0 15,25-25 0-15,-25 24 0 0,0 2 0 0,24 23 0 16,-24-24 0-16,25-25 0 0,-25 25 0 0,25 0 0 16,-1 24 0-16,1-49 0 15,-1 24 0-15,1-24 0 0,0 26 0 0,0-26 0 16,50 24 0-16,-50-24 0 15,0 0 0-15,0 25 0 0,0-25 0 16,23 0 0-16,-23 0 0 0,0 0 0 16,-25 25 0-16,25-25 0 0,0 0 0 0,24 0 0 15,-24 0 0-15,-25 0 0 0,25-25 0 16,0 25 0-16,24-25 0 0,-49 1 0 16,25 24 0-16,0-26 0 0,0 2 0 15,0 24 0-15,-1-49-4 0,1 24-19 16,-25 25-13-16,25-25-2 0,-25 0-30 0,25-24 27 15,-25 49 25-15,25-26 31 0,-25 2-21 16,0-1 9-16,24 0 3 0,-24 0 9 16,0 0-20-16,0 1-5 0,0-75 17 15,0 74-8-15,0 0-2 16,0 0 2-16,0 1-3 16,0-1 6-16,0 0 2 15,0 0-1-15,0 0-3 16,0 1 1-16,0 24 0 0,0-26 1 0,0 1-5 15,-24 1-4-15,24 24 7 0,-25-25-4 0,25 25 5 16,-25-50 0-16,0 50 5 0,25-25-6 16,-25 0 6-16,25 0 30 0,-24 1-43 15,-1-1 12-15,0 25-40 0,25-24 27 16,-25 24 13-16,25-26-2 0,-50 26 0 16,50 0 2-1,-24 0 1-15,-1 0 3 0,0 0 18 16,-25 0 9-16,26 0-8 0,-1 0-6 15,0 0-6-15,0 0 5 0,0 0-10 0,1 0 2 0,0 0-12 16,-1 0-1-16,0 0 0 0,0 0 0 0,-25 26 0 16,25-2 0-16,0 1 0 0,25-25 0 15,-25 24 0-15,-25 26 0 0,50-50 0 0,-24 25 0 16,-1 0 0-16,25-25-101 0,0 25-203 16,-24 0-1070-16,24-25 226 15,0 0-253-15,0 24-53 0,24-24 186 16</inkml:trace>
  <inkml:trace contextRef="#ctx0" brushRef="#br1" timeOffset="72269.6544">22946 12850 1983 0,'0'0'83'0,"0"0"50"0,0 0 29 16,0 0 20-16,0 0 222 15,0 25-175-15,0-25-3 16,0 0 6-16,0 0-9 0,-25 0 44 0,25 0 307 0,0 0-259 16,0 0-74-16,0 25-27 0,0-25 0 15,0 0 114-15,0 0-182 0,0 25-5 16,0-25 1-16,0 0-4 15,0 24-28-15,25-24 21 0,-25 25-92 16,0-25-21-16,0 24-9 0,0-24-1 0,25 26-1 16,-25-26 2-16,0 0-6 0,0 24 7 15,0-24-3-15,25 0 2 0,-25 0 25 16,0 0-16-16,0 0 2 0,0 0-1 16,0 0-8-16,0 0-9 0,0 0-2 15,0 0 2-15,0 0-8 0,0 0 33 0,0-24-31 16,-25-2-9-16,25 2-24 0,0 24 1 15,0-25-11-15,-25 1-17 16,0-26-103-16,25 25 98 0,-25 0 17 0,25 25 22 16,0-24 34-16,-24-2-9 0,24 26 3 15,-24-24-3-15,24 24 13 0,0 0-1 16,-25 0-39-16,25 0 47 0,0 24 13 0,0-24 54 16,0 26-42-16,0-26 8 15,25 0-19-15,-1 24 44 0,25-24 16 16,-24 50-58-1,0-50-24-15,0 0 5 0,-1 25-8 0,1-25-1 16,0 25-2-16,-25-25-3 0,0 0 5 16,0 0 1-16,25 24-10 15,-25-24 7-15,0 0 0 0,0 0-6 0,0 0 7 16,0 0 0-16,0-24 1 0,-25 24 11 16,25 0 14-16,0 0 12 0,-25 0 16 15,25 0-16-15,-25 0 13 0,25 24-41 0,-24-24-6 16,24 25-4-16,0-25-7 15,0 50-172-15,0-50-648 0,0 24-990 16,0-24 525-16,24 0-26 0,-24 0 350 16</inkml:trace>
  <inkml:trace contextRef="#ctx0" brushRef="#br1" timeOffset="73393.0104">23566 12205 2237 0,'0'0'89'16,"0"0"97"-16,0 0 109 0,0 0 543 15,25 0-390-15,-25 0-30 0,0 25-68 16,0-25-19-16,0 24-43 0,0 1 304 0,0 1-290 31,25-2-13-31,-25 26-33 0,0-25-3 0,25 49 175 0,-25-24-253 16,0-2-47-16,0 3-31 0,25-27-28 0,-25 26-21 15,0 24 16-15,0-24-54 0,0-25-10 16,24 0 0-16,-24-25 0 0,0 25 0 16,25 0 0-16,-25-25 0 15,0 0 0-15,0 0 0 0,0 0 0 0,0-25 0 16,0 0 0-16,0 0 0 16,0 0 0-16,0 1 0 0,0-26 0 0,-25 25 0 15,25-25 0-15,-24 1 0 0,24 24 0 16,0-25-45-16,-25-73-197 15,0 73 53-15,25 0 7 0,-25 0 28 0,25 1 19 16,-25-26-58-16,25 50 116 0,0 0-7 0,0 0-2 16,0 1-4-16,0-1-7 0,25 1-90 15,-25-2 122-15,25 26-5 16,-25-24 31-16,25 24-44 0,0-24-36 0,-1 24 90 16,-24 0 22-1,25 0 1-15,-25 24 5 0,25-24-7 0,0 74-3 0,-25-49 8 16,25-1 7-16,-25 1-1 0,0 0-3 15,0 25-3-15,0-25 2 0,0 0 1 16,-25-1 11-16,25 1-41 0,0 1 31 16,-25 23 8-16,25-49 22 0,-25 25-29 0,25-25-6 15,0 25 4 1,0-25-5-16,-25 0 8 0,25 0-73 0,0 0-18 0,0 0-34 16,0 0-46-16,0-25-48 15,0 25 140-15,25 0 37 0,-25 0 22 0,25 0-3 16,0-25 24-16,0 25 2 15,0 0-6-15,-1 0 11 0,-24 0 0 16,25 0 16-16,0 25 61 0,0 0-24 0,-25-25 0 16,0 25 46-16,0-1 46 0,0 1 176 15,0 0-172-15,0 0-17 0,-25-25-12 0,25 24 10 16,-25 0-43 0,0 2-9-16,1-1-75 0,-1-25-2 0,0 24-2 15,0-24 13-15,-25 25-21 0,26 0-34 16,-1-25-78-16,0 0-151 0,25 0-152 15,-25 0-179-15,0-25-1149 0,25 0 688 16,0 25-47-16,0-24 352 0</inkml:trace>
  <inkml:trace contextRef="#ctx0" brushRef="#br1" timeOffset="73707.7126">23939 11783 2204 0,'0'0'61'0,"0"0"63"0,0 0 354 0,0 0-200 16,0 0-30-16,0 0-54 16,0 26-13-16,0-26-69 0,0 24 16 0,0 1-136 15,0-25 3-15,0 25-63 16,0-1-132-16,0 2-546 0,0-2 147 16,0-24-97-16,0 24 32 0,0-24 90 15</inkml:trace>
  <inkml:trace contextRef="#ctx0" brushRef="#br1" timeOffset="74058.6588">24187 12379 2682 0,'-25'0'167'0,"25"0"35"0,0 0 108 15,0 0 56-15,0 0 51 0,0 25 245 16,0 0-451-16,0-1-61 15,0 26 210-15,0-50-290 0,0 25-50 16,0-1-35-16,0-24 7 0,0 24-21 0,0-24-26 16,0 26-76-16,0-26-115 15,0 0-215-15,25 0-859 0,-25 0 498 0,0 0 46 16,0 0 76-16,0 0 126 0</inkml:trace>
  <inkml:trace contextRef="#ctx0" brushRef="#br1" timeOffset="74221.6691">24112 12155 2363 0,'0'0'18'0,"0"0"44"16,0-25 11-16,0 25 63 16,0 0-144-16,0 0-108 0,0 0-125 0,0 0-210 15,0-25-652-15,25 25 676 0</inkml:trace>
  <inkml:trace contextRef="#ctx0" brushRef="#br1" timeOffset="74678.7727">24212 11833 2142 0,'0'0'110'16,"0"-24"76"-16,0 24 110 15,0 0 177-15,0 0 52 0,0 24 568 0,0-24-632 16,0 50-49-16,0-26-36 0,24 2-10 15,-24 22-82-15,50 27 12 16,-50-51-204-16,25 26-12 0,-25 0 2 16,0 0-4-16,25 49 55 0,-25-74-48 0,0 25-39 15,24-1-2-15,-24-24-19 0,0 25-5 16,0-26-24-16,0 0 14 0,25-24-15 16,-25 26-11-16,0-26-32 0,0 0-192 15,25 0 62-15,-25-26-42 0,0 26-45 16,25-24-66-16,-25-25-386 0,25 49 436 15,-25-25 60 1,0 0 63-16,25 1 15 0,-25-1 48 0,24 0-16 16,1 25 101-16,-25 0 12 0,25 0 3 0,-25 0 35 0,25 0-14 15,0 0 51-15,-25 0-14 0,0 0 12 16,24 0 16-16,-24 0 21 16,25 25 107-16,-25 0-110 0,0-25 5 0,0 24 0 0,0 1 8 15,0-25-27-15,0 25 57 0,0 0-100 16,-25-25 1-16,25 24-17 15,-24-24-7-15,24 24-2 0,-25-24-17 16,0 26-14-16,25-26 2 0,-25 0-62 16,25 25-127-16,-49-25-459 0,49 0 74 15,-25 0-164-15,25 0-204 0,0 0-209 16,-25-25-426-16</inkml:trace>
  <inkml:trace contextRef="#ctx0" brushRef="#br1" timeOffset="74938.5276">24807 11833 3050 0,'0'0'100'0,"0"0"444"16,0 50-122-16,0-50-28 0,-25 24-122 16,25 2-59-16,0-2-109 0,0 26-72 15,0-26-71-15,0 1-167 0,0-1-275 16,0-24-276-16,0 25-1433 0</inkml:trace>
  <inkml:trace contextRef="#ctx0" brushRef="#br1" timeOffset="76170.77">22648 10617 1404 0,'0'0'144'15,"0"0"8"-15,0 0 50 0,0 0 0 16,0 0 12-16,0 0 240 0,0 0-164 16,0 0 41-16,0 0 56 0,0 0 25 15,0 0-48-15,25 26 192 0,0-26-343 16,-25 0 2-16,25 24 10 0,-25-24 46 16,50 0 186-16,-25 0-274 0,0 0-50 15,24 0-41-15,0 0-23 0,-24 0-26 16,99 0-5-16,-74 0-32 15,-1-24-3-15,26 24 0 0,-26 0-1 0,100 0 0 16,-99 0-19-16,24-26 13 0,1 26 4 16,-1 0-2-16,1 0 14 0,74-25 0 15,-100 25-11-15,26 0 1 0,-1 0 1 16,1 0-24-16,49-24 17 0,-50 24-2 0,1 0 13 16,-1-25-7-16,0 25 0 0,1-25 1 15,74 25-1-15,-75-25-1 0,0 25 1 16,0-25-6-16,2 25 14 0,96-24-4 15,-97 24-5-15,-1-26-3 0,1 26 1 0,24-24 4 16,-25 24-2 0,75-25-21-16,-99 25 23 0,24-25-10 0,1 25 13 15,-1 0-9-15,50-25 5 0,-49 25 5 16,-25 0-6-16,24 0-8 0,-24-25-9 16,24 25 13-16,50 0 2 15,-49 0 17-15,-26-24-12 0,26 24-8 0,-1 0 10 16,75 0-6-16,-99 0 4 0,24 0-4 15,1 0 0-15,-26-25-2 0,0 25 3 16,76 0 2-16,-75 0 4 0,-1 0-7 0,26 0 3 16,-27 0-1-16,52-24 4 0,-51 24-7 0,26 0 1 15,-26 0-6-15,2 0-4 16,-2 0-14-16,50-26-24 0,-74 26 24 0,24 0-7 16,1-24 0-16,-25 24 26 0,49 0 21 15,-49 0-10-15,25-24-7 0,-26 24 6 16,1 0-3-16,0 0 1 15,25 0 3-15,-25 0-10 0,-25-26 10 0,24 26-9 16,-24 0 1-16,0 0-238 16,0 0-97-16,0 0-236 15,-24 0-338-15,24 0-354 0,-25 0-94 0</inkml:trace>
  <inkml:trace contextRef="#ctx0" brushRef="#br1" timeOffset="78123.2607">26146 10319 1637 0,'0'0'79'0,"0"0"69"16,0 0 74-16,0-25 77 0,0 25 284 16,0 0-318-16,0 0 10 0,0 0-4 15,0 0 42-15,0 0 32 0,25 0 227 16,-25-24-337-16,0 24-24 16,25 0 22-16,-25 0 36 0,0 0 201 0,0 0-282 0,0 0-34 15,25 0-3-15,-25 24-3 16,0-24-8-16,0 25 140 0,0 0-140 0,0 0 11 15,25 0 0 1,-25-1-25-16,0 26 9 0,0-25-135 0,24 25 0 0,1 74 0 16,-25-74 0-16,25 0 0 15,-25-1 0-15,25 0 0 0,0 0 0 16,0 51 0-16,-1 25 0 16,-24-76 0-16,25 1 0 15,0 49 0-15,-25-50 0 0,25-24 0 0,-25 25 0 16,0-26 0-16,25 26 0 0,-25-25 0 15,0 0 0-15,0 25 0 0,0-1 0 16,0-49 0-16,0 26 0 16,0-26 0-16,0 0 0 0,0 0 0 15,0 0 0-15,0 0 0 16,0 0 0-16,0 0 0 0,0 24 0 0,0-24 0 31,0 0 0-31,0 0 0 0,-25 0 0 0,25 0 0 0,0 0 0 16,0 0 0-1,0 0 0-15,0 0 0 0,0 0 0 0,0 0 0 16,0 0 0-16,0 0 0 16,0 0 0-16,0 0 0 0,0 0 0 0,0 0 0 15,0 0 0 1,0 0 0-16,0 0 0 0,25 0 0 0,-1 0 0 16,1 0 0-16,0 0 0 0,25 24 0 15,24 1 0-15,-49-25 0 16,25 26 0-16,24-2 0 15,-49-24 0 1,-25 25 0-16,25-25 0 0,-25 0 0 0,0 0 0 16,0 0 0-16,-25 25 0 15,25-25 0-15,-75 0 0 16,26 24 0-16,24-24 0 16,-25 0 0-16,-24 26 0 0,49-2 0 0,-25 0 0 0,26-24 0 15,-26 26 0-15,25-2 0 16,0 1 0-16,1-25 0 0,-1 24 0 15,25 1 0-15,0 0 0 0,25-25 0 16,-1 0 0-16,1 0 0 16,25 0 0-16,-1 0 0 15,-24 0 0-15,0 0 0 0,0 0 0 0,0 0 0 16,-25 0 0-16,24 0 0 16,-24 0 0-16,0 25 0 0,0-25 0 15,0 25 0 1,0 0 0-16,0 0 0 0,0-25 0 0,0 24 0 15,0 27 0-15,0-51 0 16,0 24 0-16,0 26 0 0,0-25 0 0,0 0 0 16,0-1 0-16,0 1 0 0,0 25 0 15,0-2 0 17,0 3 0-32,0 48 0 15,25 0 0-15,-25-74 0 0,0 74 0 0,25-24 0 0,-25-26 0 0,25 75 0 16,0-99 0-16,-25 24 0 0,0 1 0 15,25 25 0-15,-25-25 0 0,0 0 0 16,24-26 0-16,-24 25 0 0,0 1 0 16,0-26 0-16,0 26 0 15,25 24 0-15,-25 1 0 0,25-51 0 16,-25 26 0-16,0 1 0 16,0-27 0-16,0 26 0 0,0 0 0 15,0-26 0-15,0 1 0 0,0 0 0 16,0 0 0-16,0-1 0 15,0 1 0-15,0-25 0 0,0 25 0 16,0-25 0-16,0 0 0 0,0 25 0 0,0 0 0 16,0-25 0-16,25 24 0 15,-25-24 0-15,0 0 0 0,0 24 0 16,0 2 0-16,0-26 0 0,0 0 0 16,0 25 0-16,0-25 0 15,0 24 0-15,0-24 0 0,0 0 0 0,0 26 0 16,0-26 0-16,0 0 0 15,0 24 0-15,0-24 0 16,0 0 0-16,0 0 0 16,25 0 0-16,-25 0 0 0,0 25 0 15,0-25 0-15,0 0 0 16,0 0 0-16,0 0 0 0,0 0 0 0,0 25 0 16,0-25 0-16,0 0 0 0,0 0 0 15,0 25 0-15,0-25 0 16,0 0 0-16,24 0 0 15,-24 0 0-15,0 25 0 16,0-25 0-16,0 0 0 0,0 0 0 0,0 24 0 16,0 1 0-16,0-25 0 15,25 25 0-15,-25-25 0 16,0 0 0-16,0 0 0 16,0 0 0-16,0 25 0 15,0-25-157-15,0 0-226 0,0-25-315 16,0 25-469-16,0-25-269 15,0 0-177-15,0 1-615 0</inkml:trace>
  <inkml:trace contextRef="#ctx0" brushRef="#br1" timeOffset="78863.0994">27164 11659 1904 0,'0'-24'63'16,"0"24"99"-16,0 0 418 0,0 0-191 15,0 0 47 1,0 0 51-16,0 0 12 0,0-26-65 0,0 26 303 0,0 0-365 16,0 0 16-16,0 0-32 15,0 0 31-15,0 26-61 0,0-2 187 0,0 1-407 16,25 1-54-16,-25-2-52 0,0 25 0 15,0-23 0-15,24 72 0 0,-24-48 0 16,0 24 0-16,0-25 0 0,0 1 0 16,0 0 0-16,0-25 0 0,0 24 0 15,0 26 0-15,0-50 0 0,0 0 0 16,0-25-509-16,25 0-31 0,-25 0-200 16,0 0 11-16,25-25-142 15,-25 0-734-15,25 1 829 0,-25-2 110 0,0-23 102 16,0 24 18-16,0 0 192 0</inkml:trace>
  <inkml:trace contextRef="#ctx0" brushRef="#br1" timeOffset="79376.5882">27114 11659 1693 0,'0'0'88'0,"0"-24"61"16,0 24 52-16,0-26 56 16,0 26 40-16,-25-24 348 0,25 24-321 0,0-25 8 15,0 25-17-15,0 0-18 0,0 0-60 16,0-25 32-16,0 25-198 0,0 0-26 15,0-25-29-15,0 25-5 0,0-25 0 16,0 1 4-16,50 24-6 0,-50 0-9 16,25-25 4-16,0 25-14 15,24-25-5-15,-24 25 11 0,0 0 4 0,0 0-9 16,0 0 27-16,24 0-10 0,-24 25-3 16,-25-25-10-16,0 25 60 0,24-1-16 0,-24-24 38 15,25 50 122-15,-25 0-78 0,0-26 20 16,0 2 6-16,0-2 5 0,-25 27 98 15,25-27-173-15,-24 0-25 16,-1 1-16-16,0 25-6 0,25-25-4 16,-49 0 4-16,24-1-41 0,25 2 10 0,-25-2 14 15,0-24-12-15,0 24 15 16,25-24-21-16,-24 26 5 0,24-26 9 0,0 0 8 16,0 0-27-16,0 24 1 0,0-24-6 15,24 0 17-15,-24 0-4 16,25 0 6-16,25 0-2 0,-25 0 10 15,-25 0 30-15,25 0 23 0,-1 0 29 0,1 25 25 16,0-1 105-16,-25 1-91 0,24 0 3 16,-24 0 0-16,0 0 9 0,25 25 94 15,-25-50-158-15,0 24-38 0,0 1-38 16,0 1-5-16,0-2 0 16,0 1 0-1,0 0 0-15,0-25-37 0,0 25-117 0,24-25-141 16,-24 25-815-16,25-25 411 0,-25 0-170 15,0 0-52-15,25 0-54 0,1-50-65 0,-1 25-385 0,-25 25 999 16</inkml:trace>
  <inkml:trace contextRef="#ctx0" brushRef="#br1" timeOffset="79637.73">27808 12105 1969 0,'0'-25'80'15,"25"25"28"-15,-25 0 58 0,0-24 88 16,0 24 265-16,0 0-243 0,0 0-20 15,-25 0 16-15,25 0 26 0,-25 0 9 16,1 0 242-16,24 0-305 0,0 0-17 16,0 0 27-16,-24 0 33 0,24 24-2 15,-25 1 218-15,0-25-319 0,25 25-45 16,0 0-34-16,0-25-31 0,0 50 11 16,0-50-73-16,25 25-11 0,-25-25 6 0,25 24-17 15,-1-24-61-15,0 25-385 16,1-25 6-16,0 0-142 0,0 0-221 0,0 0-2134 15,-1 0 2068-15,-24 0 278 16</inkml:trace>
  <inkml:trace contextRef="#ctx0" brushRef="#br1" timeOffset="79877.0578">27907 11560 2097 0,'0'0'87'0,"0"0"86"0,0 0 108 16,0 25 488-16,0-25-384 16,0 24-48-16,0-24-78 0,0 26-64 0,0-26-78 15,0 49-54-15,0-49-28 0,0 26-83 16,0-26-134-16,0 24-172 0,0-24-1195 0,-24 0 528 15,24 0 202 1</inkml:trace>
  <inkml:trace contextRef="#ctx0" brushRef="#br1" timeOffset="83157.0817">28602 10171 432 0,'0'0'16'0,"-25"0"20"15,25 0 133-15,0 0-24 0,0 0 83 16,0 0 30-16,0 0 34 0,0 0-1 16,0 0 169-16,0 0-251 0,0 0 28 15,0 0 28-15,0 0 62 0,0 0 303 16,0 0-352-16,0 0-16 0,0 0-45 15,0 0-39-15,0 0-24 0,0 0 55 16,0 0-115-16,25 0-23 0,-25 0-13 16,25 0 9-16,0 0 34 0,0 0-84 15,24 0-12-15,-24 0 0 0,25 0-2 16,-1 0-6-16,75-24-55 0,-74 24 60 16,25 0-8-16,-26 0 45 15,26 0-60-15,24-26-45 0,-74 26 20 16,24 0 6-16,-24 0 17 0,0 0-6 0,-25 0 9 0,25 0 24 15,-25 0-8-15,0 0 8 16,0 0-1-16,0 0 15 0,0 0-13 16,0 0-10-16,0 0-7 0,0 0 20 0,0 0 1 15,0 0-14-15,0 0 13 0,0 0-21 16,0 0 32-16,0 0 20 0,0 0 1 16,0 26 128-16,0-26-79 0,0 0 27 15,0 24 31-15,0-24 16 0,0 0 9 16,25 24 146-16,-25 2-199 0,0-2-7 0,0-24 2 15,0 25 33-15,24 24 213 16,-24 1-151-16,0-25-35 0,25 25-50 0,-25-1-41 16,0 1-68-1,25 50-15-15,-25-51 0 0,25 26 0 0,-25-2 0 16,0-23 0-16,25 74 0 0,0-49 0 16,-25-25 0-16,0-1 0 0,24 1 0 0,-24-2 0 15,25 52 0-15,-25-75 0 0,0 25 0 16,25-26 0-1,-25 26 0-15,25 0 0 16,-25-26 0-16,0 2 0 0,0-26 0 16,25 24 0-16,-25 1 0 0,0 1 0 15,0-2 0-15,0 0 0 0,0 1 0 0,0-25 0 0,0 26 0 0,0-26 0 16,0 24 0-16,0-24 0 0,0 25 0 16,0 0 0-16,0-25 0 15,0 24 0-15,0-24 0 16,0 0 0-16,0 0 0 0,0 0 0 15,0 26 0-15,0-26 0 0,0 0 0 16,0 0 0-16,0 0 0 0,0 0 0 16,0 0 0-16,0 0 0 0,0 0 0 15,0 0 0-15,0 0 0 0,0 0 0 16,0 0 0-16,0 0 0 16,24 0 0-16,-24 0 0 15,0 0 0-15,0 0 0 0,25 0 0 16,-25 0 0-16,25 0 0 0,0 0 0 15,-25 0 0 1,49 0 0-16,1 0 0 0,-50 0 0 16,50 0 0-16,-1 0 0 15,-24 0 0-15,0 24 0 0,0-24 0 16,-25 24 0-16,25-24 0 16,-25 0 0-16,0 0 0 0,0 0 0 0,-25 26 0 15,25-26 0-15,-25 24 0 16,0-24 0-16,0 0 0 0,-49 25 0 15,-1-1 0-15,50 1 0 16,-49 0 0-16,25 25 0 0,24-25 0 16,0-25 0-16,0 49 0 0,25-49 0 15,0 25 0-15,0-25 0 0,0 0 0 16,25 26 0-16,-25-26 0 0,25 0 0 16,24 0 0-16,26 0 0 15,-51 0 0-15,25-26 0 16,2 26 0-16,-26 0 0 15,0 0 0-15,-1 0 0 0,-24 0 0 16,0 0 0-16,0 26 0 0,0-26 0 16,0 0 0-16,0 24 0 15,0-24 0-15,0 25 0 16,-24-25 0-16,24 25 0 0,0-25 0 0,0 25 0 16,0-25 0-16,0 25 0 15,0-1 0-15,0 1 0 0,0 25 0 16,0 24 0-16,24-25 0 15,1 26 0-15,0 24 0 0,-25-74 0 16,50 74 0-16,-1 0 0 16,-25-49 0-16,1-1 0 0,25 75 0 15,-26-49 0-15,1-25 0 0,0 24 0 32,0-24 0-32,0 25 0 15,0-2 0-15,0-23 0 0,0 74 0 0,25-25 0 0,-50-49 0 0,24 24 0 16,0 1 0-16,-24-50 0 0,0 24 0 15,0-24 0-15,0 0 0 16,0-25 0-16,0 25 0 16,0 0 0-16,0-25 0 0,25 24 0 15,-25 0 0-15,0 27 0 16,0-51 0 0,0 24 0-16,0-24 0 0,0 26 0 15,0-26 0-15,0 24 0 0,0-24 0 0,0 0 0 16,0 25 0-16,0-25 0 0,0 0 0 15,0 25 0-15,0-25 0 0,0 25 0 16,0-25 0-16,0 0 0 16,0 0 0-16,0 25 0 15,0-25 0-15,-25 0 0 0,25 0 0 16,0 0 0-16,0 0 0 16,0 0 0-16,0 0 0 0,0 0 0 0,0 24 0 15,-24-24 0-15,24 0 0 16,0 0 0-16,0 0 0 15,-24 0 0-15,24 0 0 0,-25 0 0 0,0-24 0 16,25 24 0-16,-50 0 0 16,25 0 0-1,0 0 0-15,-50 0 0 0,26 0 0 16,-1 0 0-16,26 0 0 0,-50 24 0 0,49-24 0 16,0 0 0-16,-24 0 0 0,24 0 0 15,0 0 0-15,-26 0 0 0,2 0 0 16,0 0 0-16,24 0 0 0,0 0 0 15,-24 0 0-15,-1 0 0 0,1 25 0 16,24-25 0-16,-25 0 0 0,25 0 0 16,0 0 0-16,-49 25 0 0,24-25 0 15,26 0 0-15,-1 0 0 0,0 0 0 0,-25 0 0 16,25 0 0-16,1 25 0 16,-1-25 0-16,0 0 0 0,0 0 0 0,-24 0 0 15,49 0-6-15,-25 0 1 16,0 0 5-1,0 0 0-15,-25 25 11 0,1-25-11 0,24 0 0 16,0 0 0-16,0 0 0 0,1 0 0 0,-26 23 0 16,50-23 0-16,-25 0 0 0,25 0 0 15,-25 0 0-15,1 0 0 0,24 0 0 0,-25 0 0 0,25 0 0 16,-25 0 0-16,0 0 0 16,0 0 0-16,25 0 0 15,-25 0 0-15,1 26 0 0,24-26 0 0,-25 0 0 16,0 0 0-16,0 0 0 0,25 0 0 0,-25 0 0 15,25 0 0-15,-24 0 0 0,24 0 0 16,0 0 0-16,0 0 0 16,-25 0 0-16,25 0 0 0,0 0 0 0,-25 0 0 15,25 0 0-15,-25 0 0 0,25 0 0 16,-25 0 0-16,0 0 0 0,25 0 0 0,-24 0 0 16,24 0 0-16,-25 0 0 15,25 0 0-15,0 0 0 0,-25 0 0 16,25 0 0-16,0 0-53 0,-25 0-17 0,25 0-3 15,0 0 17-15,0-26 6 16,-25 26 45-16,25 0 3 0,-24 0 39 0,24 0-34 16,-25 0 5-16,25 0-6 15,-24 0-30-15,24 0 27 0,-26 26 3 16,26-26-3-16,-25 0-1 0,25 0 6 0,-25 0-8 16,25 0 9-16,0 0-10 0,-24 0 5 15,24-26-20-15,-25 26-13 16,25 0-40-16,0 0 53 0,-25 0 16 15,25 0 0-15,0 0 2 0,-25 0-3 0,25 0 10 16,0 0-13-16,-25 0 29 0,25 0-20 16,-24 0 13-16,-1 0-29 0,25 0 15 15,0 0-1-15,-25 0-1 0,25 0-1 0,0 0-12 16,-25 0 8-16,25 0-1 16,0 0 12-16,0 0-1 15,-25 0 16-15,25 0-9 0,-24 0-3 0,24 0-10 16,-24 0-6-16,24 0 5 15,0 0-14-15,-25 0 21 16,25 0 7-16,0 0 0 0,-25 0-10 0,25 0 0 16,0 0 6-16,-25 0 7 0,25 0-12 0,0 0 1 15,-25 0 3-15,25 0 20 0,0 0 24 16,-24 0 89-16,24 0-72 16,0 0-22-16,-25 0-12 15,25 0-9-15,0 26-16 0,0-26-2 0,-25 0-12 0,25 0 20 16,0 0-7-16,0 0-6 0,-26 0 7 0,26 0-8 15,0 0 1-15,0 0 0 0,0 0 0 16,0 0 2-16,-25 0-2 16,25 0 0-16,0 0 0 0,0 0 0 0,0 0 0 15,0 0 0-15,0 0 0 0,0 0 0 16,0 0 0-16,0 0 0 0,0 0 0 16,0 0 0-16,0 0 0 0,0 0 0 0,-25 0 0 15,25 0 0 1,0 0 0-16,0 0 0 0,0 0-48 0,-24 0-92 15,24 0-110-15,0 0-733 0,0 0 304 0,0 0-360 16,0 0-233-16,0 0-179 0,24-26 221 16</inkml:trace>
  <inkml:trace contextRef="#ctx0" brushRef="#br1" timeOffset="83888.2847">30810 11560 1125 0,'-25'0'77'15,"25"0"111"-15,0 0 66 16,0 0 340-16,0 0-333 0,0 0 19 16,0 0 9-16,0 0 52 0,0 0 23 15,0 0 353-15,0 0-391 0,0 0-43 0,-25 0-31 16,25 0 33-16,0 0 44 15,0 25 336-15,0-25-352 0,0 24-46 0,0-24 12 16,0 26 6-16,25 23 77 16,-25-23-307-16,0-2-55 0,0 25 0 0,25 1 0 15,-25 0 0-15,0 0 0 0,0 48 0 16,25 1 0 0,-25-49 0-16,0 24 0 0,0 1 0 15,0-75 0-15,0 25-82 0,0 0-197 16,0-25-236-16,0 0-227 0,0 0-133 0,0 0-92 15,0-25-882-15,0 0 912 0,0 1 136 16,25-2 231-16</inkml:trace>
  <inkml:trace contextRef="#ctx0" brushRef="#br1" timeOffset="84419.1231">30736 11659 1940 0,'-25'-24'38'0,"25"24"227"0,0-26-41 0,-25 26 20 16,25-24-23-16,0 24-4 15,0-25-39-15,0 25 50 0,0-25-163 16,0 25-29-16,0-25-9 0,0 25-11 16,25-25-1-16,0 25-1 0,-1-24-4 0,1 24-15 15,0-25 12-15,0 25-2 16,24 0 36-1,-49-25 1-15,25 25 10 32,0 0-15-32,0 0 14 15,0 0 3-15,0 0 51 0,-25 0-23 0,0 25 10 0,0-25 13 16,0 25 47-16,0-25-35 0,0 49 91 0,0-24-103 0,0 0 6 0,-25 0-2 0,25-1 32 0,0 26 109 0,-25 1-131 16,0-27-14-16,25 25-29 0,-25-23-4 0,25 23-28 15,-25 26 1-15,1-51-38 16,24 0 0-16,-25 2 1 0,25-2-13 15,0 1 7-15,0-25-5 0,-25 24 9 16,25-24-6-16,0 0-2 0,0 0-4 0,25 0-17 16,-25 0 32-16,25 0-31 0,-25 0 28 15,24 0-1-15,1 0 31 0,0 0 49 16,-25 0 54-16,50 25 388 16,-50 0-403-16,25 0-25 0,-25 0-13 15,24 0 67-15,1 0-103 0,0-1-34 0,-25 1-8 16,25 1-4-16,0-26-2 0,-1 49-35 15,-24-49-47-15,25 25-95 0,-25-25-140 16,0 0-144-16,25 25-699 16,-25-25 412-16,25 0-36 0,-25 0-126 15,0 0-48-15,0-25 178 0</inkml:trace>
  <inkml:trace contextRef="#ctx0" brushRef="#br1" timeOffset="84755.3875">31356 12007 2781 0,'0'0'116'0,"0"0"132"16,0 0 136-16,0 0 552 0,0 0-577 16,0 0-98-16,0 0-74 0,-25 0 63 15,25 24-14-15,0 25 304 0,0-24-313 16,0-25-19-16,-25 25-54 15,25 0-7-15,0 50 8 0,0-51-105 0,0 1-27 16,0 1 4-16,0-2 10 0,0 1 13 16,0 0 86-16,0 0-73 0,0-25-13 15,0 25-23-15,0-25-10 16,0 0-9-16,25 0-7 0,-25 0 3 0,25 0-6 16,-25 0 3-16,25 0-2 0,24 0-2 15,-49 0-5-15,25 0 8 0,0 0-17 16,0 0-85-16,0 24-493 0,-25 1-2 0,24-25-253 15,-24 0-295-15,0 0-312 16,25 25 150-16</inkml:trace>
  <inkml:trace contextRef="#ctx0" brushRef="#br1" timeOffset="86135.9587">17390 14413 1108 0,'0'24'38'0,"0"-24"121"0,0 26-26 16,0-26-16-16,0 0 26 0,0 24 9 15,0-24 204-15,0 25-193 0,0-25-8 16,0 25-18-16,0-25 21 0,0 25 28 16,0 0 233-16,0-25-215 0,0 24-29 15,0 1-32-15,25-25-20 0,-25 25 7 16,0-25-109-16,0 25-11 0,0-25-10 16,0 0-6-16,0 0-11 0,0 0-233 15,0 0-1-15,0 25-88 0,0-25-94 16,0 0-85-16,0 0-57 0,-25 0-492 15,25 0 687-15,-26 0 150 0</inkml:trace>
  <inkml:trace contextRef="#ctx0" brushRef="#br1" timeOffset="86868.7044">17390 14734 671 0,'0'-23'45'0,"0"23"27"0,0 0 35 15,0 0 47-15,0 0 91 0,0 0 254 0,0 0-252 16,0 0-34-16,0 0 10 0,0 0 47 16,0 0 12-16,0 0 448 15,0 0-288-15,0 0-10 0,0 0-52 16,0 0-3-16,0 0 248 0,0 0-309 0,0 0-10 15,0 0-4-15,0 0 14 16,0 0-4-16,0 23 157 0,0-23-354 16,0 26-74-16,0 0-41 0,0-3 0 15,0 2 0-15,0 50 0 0,25 24 0 16,0-49 0-16,-1 24 0 16,1 1 0-16,0-26 0 0,-25 0 0 15,25-24 0-15,-25 0 0 16,0 0 0-16,0-25 0 0,0 25 0 15,0-25 0-15,-25 0 0 16,0 0 0-16,0-25 0 0,-24 0 0 16,24 25 0-1,-1-25 0-15,1 25 0 0,0-25 0 0,-23 25 0 16,23 0 0-16,0 0 0 0,25 0 0 0,-25 0 0 16,25 0 0-16,-24 0 0 0,24 0 0 15,0 25 0-15,24-25 0 16,1 0 0-16,0 0 0 0,48 0 0 0,-48 0 0 15,26 25 0-15,-1-25 0 16,24 0 0-16,25 0 0 0,-50 0 0 0,25 0 0 16,-24 0 0-16,0 0 0 0,-26 0-5 0,26 0-44 15,-50 0 18-15,0 0-17 0,0 0-31 16,0 0-70-16,-25 0-336 0,0 25 143 16,1-25-61-16,-1 0-66 0,0 0-45 15,0 0-95-15,0 0-749 0,0 0 617 16,1 0 18-16,-1-25 46 15,25 25 31-15</inkml:trace>
  <inkml:trace contextRef="#ctx0" brushRef="#br1" timeOffset="87152.0833">17415 15678 2913 0,'0'0'148'0,"25"0"186"0,-25 0 179 0,24 0 526 16,1 0-690-1,-25 0-193-15,25 0-2 0,0 0-66 0,0 0-48 0,24 0 22 16,-24 0-102-1,-1 0-83-15,1 0-98 0,-25 0-142 0,24 0-805 16,-24 0 459-16,0 25-79 0,0-25 43 0,0 0 35 16,-24 0 176-16</inkml:trace>
  <inkml:trace contextRef="#ctx0" brushRef="#br1" timeOffset="87298.3674">17415 15877 2810 0,'49'24'214'15,"-24"-24"9"-15,0 0 62 0,0 25-67 16,0-25-78-16,-1 0-196 0,26 25-679 16,-26-25-16-16,1 25-118 0,-25-25 186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5T15:14:51.49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2034 9029 2815 0,'0'0'128'0,"0"25"119"0,0-25 119 16,0 26 139-16,0-2-40 0,0 0 360 16,0 2-477-16,0 23 31 0,0-24 1 0,0 25-4 15,25 25 231-15,-25-26-385 16,25 1-68-16,-25-1-55 0,0 0-35 15,0 1-39-15,24 0-35 0,-24-25-65 16,0-1-130-16,0 1-156 0,0 0-244 16,0-25-1114-16,0 0 601 15,0 0-142-15,0 0 114 0,0-25 287 0</inkml:trace>
  <inkml:trace contextRef="#ctx0" brushRef="#br0" timeOffset="504.6717">1935 9054 3017 0,'0'0'158'0,"0"0"103"16,0 0 105 0,-25-25 74-16,25 25 140 0,-25-24-294 15,25 24-164-15,0-24-99 0,0 24-17 0,0 0 3 16,0-26-9-16,0 26 1 0,25-24 11 15,0-1-7-15,0 25-12 0,-1-25-17 16,1 25 11-16,25-25 10 16,-25 25 12-16,-25 0 4 0,24 0-15 0,1 0 2 15,0 0-5-15,0 0-25 0,0 0 34 16,-25 25-4-16,0-25 33 0,0 50-12 16,0-26 16-1,0 2-9-15,0-2 2 0,0 0 12 16,-25 1 8-16,25 1-14 0,0 22 49 0,-25-22-36 0,25 23 27 0,-25-24 0 15,25-1 29-15,-25 27 45 16,1-27-91-16,24 2-36 0,0-2 9 16,0 1-31-16,0-25 23 0,0 24-10 15,0-24 22-15,0 0-48 0,0 0 10 16,0 0 13-16,24 0-19 0,1 0 10 16,-25 0-3-16,25 0 9 0,0 0 37 15,-25 0 27-15,25 50 205 0,0-50-118 16,-25 25-1-16,24 0 2 0,-24-1 14 0,24 26 108 15,-24-26-215-15,25 2-52 0,-25-1-16 16,0-25-38-16,0 24-82 0,25 1-529 0,-25-25 70 16,0 0-196-16,25 0-213 0,-25 0-229 15,24-25-1026 1,-24 25 1583-16</inkml:trace>
  <inkml:trace contextRef="#ctx0" brushRef="#br0" timeOffset="729.8149">2506 9402 4261 0,'0'0'343'0,"0"0"-33"15,0 0 174-15,0 0 47 16,0 24 46-16,0-24 24 0,0 50 222 16,0-50-633-16,0 25-119 15,0 0-71-15,0-25 0 0,0 50 0 0,24-2 0 16,1-22 0-16,-25-1-36 15,0-25-157-15,0 0-150 0,0 24-910 16,0-24 522-16,0 0-203 0,0 0-16 16,0 0-170-16,25 0-728 15</inkml:trace>
  <inkml:trace contextRef="#ctx0" brushRef="#br0" timeOffset="1250.1607">2456 9377 4141 0,'0'0'141'16,"-25"0"302"-16,25 0-146 0,-25 0-97 16,25 0-8-16,-26 0-19 15,26 0 92-15,0 0-200 0,0 0-13 0,0 0-21 16,26 0-23-16,-1 0 13 0,25 0-45 16,-25-24 16-16,-1 24-33 0,1 0 21 15,0 0-23-15,24-26-43 0,-25 26 51 0,1 0 26 16,-25 0 54-16,25 0-55 15,-25 0 10-15,25 26-3 0,-25-2 16 0,0-24 26 16,0 25 17-16,0-1 5 16,-25 2 97-16,0-2-91 15,25 1-26-15,-25-25-23 0,25 25 2 0,-24-1-21 0,0 2 1 16,24-26-2-16,-25 24 9 0,25-24-7 16,0 0-6-16,0 24-29 0,-25-24-25 15,25 0-35-15,0 0 9 0,50 0 20 16,-50 0 37-16,0-24 19 0,48 24 17 15,-48 0-7-15,25-24 24 0,0 24 1 0,0 0 156 16,0 0-44-16,-1 0 37 16,-24 0-36-16,25 24 9 0,-25-24-14 0,25 24 102 15,-25 2-138-15,0-1-9 16,0-25-35-16,-25 24 14 0,0 1 9 16,1 0-57-16,-1 0-13 15,25-25-4 1,-25 25-1-16,0-1-8 0,-24 0-137 0,25-24-43 0,24 0-132 0,-25 26-127 0,25-26-98 15,-25 0-955-15,25 0 645 0,0-26-75 16,0 26 68-16,0-48 93 0,25 48 242 16</inkml:trace>
  <inkml:trace contextRef="#ctx0" brushRef="#br0" timeOffset="1458.2206">2952 9353 3373 0,'0'0'300'0,"24"0"3"0,-24 0 74 16,0 0-76-16,25 0-44 16,0 0-32-16,-25 0-185 0,24 0 4 15,-24 0-35-15,25 0-10 16,-25 0-89-16,50 0-469 15,-50 0 120-15,25 0-86 0,0-26-18 0,-25 26-91 0,24 0-725 16,-24 0 805-16,0 0 201 0</inkml:trace>
  <inkml:trace contextRef="#ctx0" brushRef="#br0" timeOffset="1625.2236">3001 9501 3184 0,'25'0'361'15,"-25"0"-23"-15,24 0 88 0,1 0-105 16,0 0-80-16,0 0-98 0,49 25-734 16,-24-25-1033-1,-50 0 555-15,25 0 197 0</inkml:trace>
  <inkml:trace contextRef="#ctx0" brushRef="#br0" timeOffset="2520.8755">3820 9104 2647 0,'0'0'120'0,"0"0"196"15,0 0 169-15,0 0 126 0,0 0-28 16,0-24 244-16,0 24-488 0,0 0-39 16,0 0-30-16,0 0-62 0,0 0 23 15,0 0-174-15,0-26-20 0,0 26-22 16,0 0-8-16,25-25 1 0,-1 1-3 16,-24 24 4-16,25-50-20 15,-25 50-1-15,25-24 12 0,-25 24-3 16,0 0 24-16,0-25 1 0,0 25-21 15,0 0-6-15,0 0 3 0,0 0 34 16,0 0 101-16,0 0-49 0,0 0 9 0,0 25-20 16,0-1 15-16,0 2 3 0,0 22 104 15,0-23-85-15,25 25-18 16,-25-26-30-16,25 2-19 0,0 48-34 16,-25-50-9-16,24 27 0 0,1-27 0 15,-25 2 0-15,0-2 0 0,25 25 0 16,0-23 0-16,-25-2 0 0,0 1 0 0,0-25 0 15,25 25 0-15,-25-1 0 0,0-24 0 16,0 0 0-16,0 0 0 0,-25 0 0 16,0 0 0-16,25 0 0 0,-50 0 0 15,50 0 0-15,-24 0 0 0,-1 0 0 16,0 26 0-16,25-26 0 0,-25 0 0 16,25 24 0-16,0-24 0 15,0 0 0-15,0 0 0 0,0 0 0 16,25 0 0-16,-25 0 0 0,50 0 0 0,-26-24 0 0,26 24 0 15,-25-26 0-15,24 26 0 0,-24 0 0 16,50-24 0-16,-26 24 0 0,-24 0 0 16,0 0 0-16,0 0-18 0,0 0-405 15,-25 0-18-15,0 0-225 16,0 0-78-16,0 0-323 0,-25 0-160 16,0 0-1186-16,25 0 1691 0</inkml:trace>
  <inkml:trace contextRef="#ctx0" brushRef="#br0" timeOffset="2840.2064">4366 9029 2135 0,'0'0'114'16,"-25"0"100"-16,25 0 707 0,0 0-348 15,0 0-3-15,0 0-104 16,25 25 66-16,-25-25-28 0,25 26 560 0,-1-2-602 16,-24 0-141-1,25 26-123-15,-25-25-81 0,25 50-117 0,0 0 0 16,-25-26 0-16,0-25 0 0,0 51 0 16,0-50 0-16,0 25 0 0,25-50 0 15,-25 24 0-15,0 0 0 0,0-24 0 16,0 0-507-16,25 0-83 0,-25 0-223 15,0-24-100-15,24 0-157 0,-24-2 75 16,25-23-941-16,0 24 1280 0,-25-25 193 16</inkml:trace>
  <inkml:trace contextRef="#ctx0" brushRef="#br0" timeOffset="3243.6942">4762 8831 2496 0,'0'0'88'15,"0"0"118"-15,0 0 115 0,0-25 591 0,0 25-464 16,-25 0-52-16,25 0-26 16,0 25 14-16,0 25 396 0,0-50-406 0,0 25-32 15,0 24-16-15,0-23-12 16,-24-2-83-16,-1 51-28 0,25-27-203 0,-24-22 0 16,24 23 0-16,-25-24 0 0,0 25 0 15,25-25 0-15,-25-1 0 0,25 2 0 0,-25-26 0 16,25 24 0-16,0-24 0 15,-24 25 0-15,24-25 0 0,0 0 0 0,0 0 0 16,0 0 0-16,0 0 0 0,0 0 0 16,0 0 0-16,0 0 0 0,0 0 0 15,0 0 0-15,0 0 0 16,24 0 0-16,-24 0 0 0,25 0 0 0,-25 0 0 16,25 0 0-16,25 24 0 15,-26-24 0-15,1 26 0 0,-1-2 0 16,1-24 0-1,0 25 0-15,25 0 0 16,-50-25 0-16,25 0-276 0,0 0-165 0,-25 0-285 16,25 0-220-16,-25 0-216 0,25-25-118 0,-25 0-1010 15,24 25 1621-15</inkml:trace>
  <inkml:trace contextRef="#ctx0" brushRef="#br0" timeOffset="3564.1643">5109 8756 2367 0,'0'0'118'15,"0"0"184"-15,0 0 159 0,0 0 750 16,0 26-730-16,0-2-23 0,0 1-35 15,0 0 55-15,25 0 50 0,-25 49 385 16,0-24-632-16,0-1-137 16,0 1-118-16,0 24-26 0,0-24 0 0,0 99 0 15,0-100 0-15,0 26 0 0,0 0 0 0,0-27 0 16,0 3 0-16,0-27 0 16,0 51-55-16,0-75-236 0,0 0-310 15,0 0-257-15,25 0-338 0,-25 0-38 0,50-50-1213 16,-50 25 1650-16,24-24 273 15</inkml:trace>
  <inkml:trace contextRef="#ctx0" brushRef="#br0" timeOffset="3821.4764">5432 8632 2509 0,'0'-24'142'0,"0"24"216"16,0 0 183-16,0 0 148 15,0 0-54-15,0 50 473 0,0-26-614 16,0 1 55-16,0 24-83 0,0 1-98 0,0 50-36 16,0-25-332-16,0-27 0 0,0 27 0 15,0-1 0-15,0 0 0 0,0 1 0 16,-24 0 0-16,24 73 0 0,0-98 0 0,0 0 0 16,0-1 0-16,0 1 0 15,0-25 0-15,0 0 0 0,0-1-533 16,0-24-193-16,0 0-372 0,24 0-221 15,-24 0-233-15,25-49 230 16</inkml:trace>
  <inkml:trace contextRef="#ctx0" brushRef="#br0" timeOffset="4356.4756">5680 8906 2301 0,'0'0'205'16,"0"0"159"-16,0 0 176 0,0 0 85 15,0 0 446-15,0 0-647 0,0 0-51 16,0 0-2-16,0 0 5 0,25 0-58 0,0 0 107 16,-25 0-267-16,25 0-45 0,-1 0-32 15,1 0-18-15,25 0-23 16,-25-25-30-16,24 25-28 16,-24 0 15-16,0 0-6 0,-25-25 10 0,50 25 11 15,-50 0 6-15,24 0-20 0,-24 0 1 16,0 0 17-16,0 0 20 0,25 25 42 0,-25-25-5 15,0 25-13-15,0 0 3 0,0-1-54 16,0 26-9-16,0-26 0 16,0 27 0-16,0-27 0 0,0 26 0 0,0-26 0 15,-25 26 0-15,25 25 0 0,0-1 0 16,0-25 0-16,0 1 0 16,25 24 0-16,-25-48 0 15,0-2 0-15,25 0 0 0,-25 2 0 16,0-26 0-16,0 25 0 0,0-25 0 15,25 0-188-15,-25 0-724 0,0 0-531 16,0-25-289-16,0-1 823 16,0 26-169-16,0-24 255 0,0 24 193 0</inkml:trace>
  <inkml:trace contextRef="#ctx0" brushRef="#br0" timeOffset="4553.4235">5829 9353 4488 0,'-25'-26'328'16,"25"26"17"0,0 0 135-16,0 0 26 0,25 0 42 0,-25 0-25 0,74 26 219 0,-49-26-568 15,0 0-117-15,0 0-57 16,0 24 0-16,49-24 0 0,-49 0-76 0,0-24-177 16,0 24-235-16,-1-26-281 0,1 26-308 15,0-24-1485-15,-25 24 1284 0,25 0 382 16</inkml:trace>
  <inkml:trace contextRef="#ctx0" brushRef="#br0" timeOffset="4818.2725">6350 8856 2758 0,'0'0'258'0,"0"0"205"0,0 0 852 16,0 0-206-1,0 75-105-15,0-51-503 0,0 2-115 16,0-2-135-16,0 0-105 0,0 51-146 16,0-1 0-16,0-49 0 15,0 24 0-15,25 2 0 0,-25 23 0 16,0-49 0-16,0-1 0 16,25 2 0-16,-25-26 0 15,0 0-601-15,25 0-84 0,-25 0-227 0,0-26-165 16,24 26-85-16,-24-49-1121 15,25 25 1528-15,-25-2 254 0</inkml:trace>
  <inkml:trace contextRef="#ctx0" brushRef="#br0" timeOffset="5203.8957">6574 8732 2358 0,'0'0'139'16,"0"0"133"-16,0 0 175 0,0 0 153 15,0 0 471-15,0 0-630 0,0 0-21 0,0 24-29 16,0-24 16-16,0 26 274 0,0-2-370 16,0 1-33-16,-25 0-93 0,25 25-43 15,-25-25-94-15,25 49-48 0,-25-50 0 16,25 1 0-16,-25 1 0 0,25-2 0 16,-25 0 0-1,25 2 0-15,0-2 0 0,-24 1 0 0,24 0 0 16,-25-25 0-16,25 24 0 0,0-24 0 15,0 0 0-15,25 0 0 16,-1 0 0-16,-24 0 0 16,25 0 0-16,0 0 0 0,25 26 0 15,-50-26 0-15,25 25 0 16,24 25 0-16,-49-50 0 0,25 49 0 16,25-25 0-1,-50 2 0-15,24-2 0 0,1 1 0 16,-25-25 0-16,25 0-186 0,-25 0-327 0,0 25-380 15,25-25-497-15,-25 0-1899 16,0-25 2134-16</inkml:trace>
  <inkml:trace contextRef="#ctx0" brushRef="#br0" timeOffset="10334.2284">9848 9054 828 0,'0'-25'40'0,"0"25"56"0,0 0 56 16,0-24 254-16,0 24-207 0,0 0 9 16,0 0 11-16,0 0 52 0,0 0 36 15,25-24 403-15,-25 24-320 0,0 0 1 0,0 0-5 16,25 0-10-16,-25 0 397 0,0 0-359 15,25 0 25-15,-25 0 3 0,0 0 21 16,0 24-126-16,25 25 7 16,-25-23-344-16,0-2 0 0,0 26 0 0,0-1 0 15,0 0 0-15,23 26 0 0,-23 50 0 16,0-1 0-16,0-50 0 16,0-25 0-16,-23 26 0 0,23-26 0 15,0-25 0-15,0-24 0 16,0 26 0-16,0-26-120 0,0 0-237 0,0 0-1205 15,0 0 353-15,0 0-142 0,0 0 51 16,0-50 126-16,0 26 454 0</inkml:trace>
  <inkml:trace contextRef="#ctx0" brushRef="#br0" timeOffset="10867.0739">9749 9029 3430 0,'0'0'101'0,"0"-24"89"15,-25 24 94-15,25 0 79 0,0 0 254 16,0 0-386-16,-24-24-56 0,24 24-54 16,0 0-43-16,0-26-37 0,24 2-50 0,-24 24 12 15,25-25 1-15,0 0-3 0,0 0 16 16,49 0-16-1,-49 25 5-15,25-25-9 0,-27 25 8 0,2 0 8 16,50 0-18-16,-50 25 0 0,-1-25 1 0,1 50-5 16,-25-25 2-16,26 0-12 15,-26 25 176-15,0-26-8 0,0 0 57 16,0 1-64-16,0 1-26 0,-26 48 53 16,26-50-88-16,-25 1 5 0,25 24 0 0,-24-23 0 0,-1-1-14 15,-25 49 25-15,25-49-78 16,0-1-12-16,25 2 2 0,-23-2-2 15,-2 26 8-15,25-50-16 0,0 0-3 0,0 24 1 16,0-24-3-16,0 0-24 0,25 0-69 16,-25 0 45-16,23 0 18 0,2 0 15 15,0-24 13-15,50 24 19 16,-75 0 3-16,49 24 32 0,-49 2 16 16,26-2 23-16,-26 0 31 31,25 2 40-16,-25-1 15-15,25 24 156 0,-25-24-223 16,0 0-45-16,25-25-28 0,-25 25-19 16,24-1-90-16,-24 0-89 0,25-24-122 0,-25 26-164 0,0-26-202 0,24 0-162 0,1 0-1237 15,-25-26 934-15,0 26 135 0,25-24 307 0,-25 0 147 0</inkml:trace>
  <inkml:trace contextRef="#ctx0" brushRef="#br0" timeOffset="11085.8097">10443 9501 3468 0,'0'0'167'31,"0"0"121"-31,0 0 102 0,25 0 504 16,-25 0-446-16,0 0 39 0,0 25-14 0,0-25 39 0,0 24-86 0,0 26 83 0,25-26-399 0,-25 2-91 16,0-1-19-16,0-1 0 0,24 1 0 15,-24 0 0-15,0-25-11 0,0 25-125 16,0-25-144-16,0 0-200 0,0 25-956 0,0-25 499 15,0 0-55-15,0 0-94 0,0-25-35 16,25 0-285-16</inkml:trace>
  <inkml:trace contextRef="#ctx0" brushRef="#br0" timeOffset="11561.2588">10493 9426 3325 0,'0'0'173'0,"-25"-24"55"15,25 24 109-15,-25 0 325 0,25 0-421 16,0 0-63-16,-25 0-20 16,25-25-24-16,0 25-16 0,0 0-10 0,0 0-81 15,25-24-22-15,-25 24-13 0,50 0-2 16,-26-26 2-16,1 26 3 0,0 0 13 0,0 0-4 16,0 0-6-16,0 0 11 0,24 0-6 15,-24 0-22-15,-25 26 12 16,0-26 6-16,25 24 0 0,-25 1 94 0,0-25-26 15,0 24 36-15,-25-24-30 16,25 26-8-16,-25-2-33 0,-24 1-14 0,49-25-8 16,-25 25 2-16,0-1 9 15,25-24-25-15,-25 26 5 0,25-26-1 0,-25 24 2 16,25-24-21-16,0 0-23 0,0 0-104 16,25 0 91-16,-25 0 22 0,25 0 23 15,0-24 13-15,0 24-12 0,-1 0 16 16,1 0-10-16,-25 0-29 0,25 0 43 15,0 0 14-15,0 0 243 0,-25 24-94 16,0-24 33-16,0 24-30 0,0-24-2 16,0 26-16-16,-25-1 75 0,25-25-154 0,-25 24-32 15,0 1-26-15,0-25-10 0,1 25 8 16,-1 0-49-16,0-25-78 0,25 0-100 16,-25 0-176-16,25 0-115 15,-25 0-710-15,25-25 450 0,0-25-1730 16,0 26 1760-16,0-1 188 15</inkml:trace>
  <inkml:trace contextRef="#ctx0" brushRef="#br0" timeOffset="11881.2182">10790 8782 2218 0,'0'0'46'15,"0"0"80"-15,0 0 90 0,0 0 132 16,0 0 129-16,0 0 490 0,0 0-558 0,0 24 257 15,0-24-559-15,0 0-47 16,25 25-49-16,-25-25 10 0,0 50-26 16,0-50-67-1,0 0-85-15,0 25-170 0,0 0-300 0,0-25-183 16,0 24-1398-16,0-24 1421 0</inkml:trace>
  <inkml:trace contextRef="#ctx0" brushRef="#br0" timeOffset="12282.0782">11113 9327 2807 0,'0'0'220'0,"0"0"126"0,0 0 191 16,0 0 6-16,0 0-61 15,0 0 236-15,0 0-459 0,0 0-36 16,25 0-48-16,-25-24-11 0,50 24-15 16,-26-25-136-16,1 25-10 0,0 0-4 15,0 0-57-15,0 0-358 0,-1 0 49 0,-24 0-107 16,25 0-139-16,-25 0-103 16,0 0-92-16,0 25-850 0,0-25 969 0,0 0 208 15</inkml:trace>
  <inkml:trace contextRef="#ctx0" brushRef="#br0" timeOffset="12448.2296">11088 9576 3692 0,'25'0'123'0,"0"0"406"16,0 0-183-16,0 0-65 0,-1 0-67 15,1 0-22-15,25 0-8 16,-25 0-242-16,-25 0-140 0,24 0-315 15,-24 0-314-15,0 0-371 0,0 24-876 0</inkml:trace>
  <inkml:trace contextRef="#ctx0" brushRef="#br0" timeOffset="25950.5741">12081 9203 2574 0,'-25'0'268'0,"25"0"12"15,-25 0 82-15,25 0-7 0,-24 25 572 16,24-25-732-16,0 0-55 15,0 0 50-15,0 0-122 0,0 0-20 16,0 0-26-16,0 0 5 0,0-25-4 16,24 25 2-16,-24 0-25 0,25-49-2 15,-25 49 16-15,25-26-14 0,-25 26 28 16,25-24-28-16,0 0 15 0,-25 24-19 16,24-26-25-16,-24 26 13 15,25 0 20-15,-25-25 28 0,25 25-31 0,-25 0 0 16,0 0 21-16,0 25 29 15,0-25 21-15,25 50 134 0,-25-26-100 0,0 2 6 16,0-2-25-16,-25 26-5 0,0 0-3 16,25-1-68-16,-25-23-3 0,1 23 2 15,-1-25-4-15,25 2 4 0,-50 48-15 16,50-50 3-16,-25 2 0 0,1-26-3 16,24 24-19-16,-25 0-28 0,0-24 14 15,25 0 7-15,0 0-32 0,-25 0-13 16,25 0 12-16,0-24-61 0,0 24 97 15,0-24-4-15,0 24 24 0,0-26 1 16,0 26 21-16,0 0-1 0,25-24 14 0,-25 24 7 16,25 0 34-16,0 0 40 0,-1 0 152 15,1 24-129-15,25 2 128 16,-25-2-217-16,-1 0-17 0,-24-24-17 16,25 26-4-16,0-1-44 0,0-25-81 15,-25 24-149-15,25-24-163 0,-25 0-148 16,25 0-1008-16,-1 0 695 0,-24 0-93 15,25 0 187-15,-25-24 162 0</inkml:trace>
  <inkml:trace contextRef="#ctx0" brushRef="#br0" timeOffset="26251.1256">12527 9104 3237 0,'0'0'134'0,"0"0"119"15,0 0 570-15,0-24-444 16,0 24-72-16,0 0-47 0,0 0 57 0,0 0 1 0,24 24 343 16,-24 0-406-16,0 2-16 15,0-2-24-15,26 1-4 0,-1 24 125 16,-25-23-246-16,0 23-38 0,25 50-43 15,-25-73-17-15,0-2-59 0,0 1-104 16,0 0-501-16,0-1 137 16,0-24-104-16,0 0-128 0,0 0-183 0,0 0 0 15,0 0-1026-15,0-24 1294 0,25-1 208 16</inkml:trace>
  <inkml:trace contextRef="#ctx0" brushRef="#br0" timeOffset="26666.7594">12800 8955 2070 0,'24'0'74'0,"-24"-24"60"0,0 24 72 16,0 0 340-16,0 0-210 0,0 0 53 16,0 0 13-1,0 24 12-15,0-24-98 0,0 26 145 0,-24-2-261 16,24 0 54-16,0 1-2 0,0 1 26 15,-49 22 164-15,49-22-297 0,-25-2-29 0,25 1-8 16,-25 0-20-16,1-1-11 0,-1 27 31 16,0-27-53-16,0 2-5 0,0-2-12 15,25 1-3-15,-26-1-11 0,2 2-15 16,24-26-2-16,0 0-4 0,0 0-3 0,0 0-1 16,24 0 1-16,2 0 11 0,-1 0-12 15,0 0 15-15,0 0 15 0,0-26 53 16,-1 26-7-16,1 0 14 0,0 0 9 15,-1 0-9-15,-24 0-42 0,49 26-25 16,-24-2-22-16,0-24 0 0,-25 25 0 16,25 0 0-16,0-1 0 0,-25-24 0 0,25 26 0 31,-1-26-46-31,-24 0-144 16,25 0-156-16,0 0-934 0,-25 0 428 0,25 0-178 0,-25 0-55 0,0-26-154 15,25 2 234-15</inkml:trace>
  <inkml:trace contextRef="#ctx0" brushRef="#br0" timeOffset="26978.9002">13147 8782 2809 0,'0'24'265'0,"0"-24"136"15,0 50 156-15,-25-25-16 16,25 25 336-16,0 0-536 0,0-2-17 16,0 3-35-16,0-3-61 0,-25 27-92 0,25 49-31 15,0-49-99-15,-24-1 1 0,24 0-24 16,0 0-24-16,-25 26-298 15,25-75-35-15,0 0-157 0,0 0-268 0,0-25-191 16,0 24-181-16,25-24-779 16</inkml:trace>
  <inkml:trace contextRef="#ctx0" brushRef="#br0" timeOffset="27247.916">13420 8632 2840 0,'0'0'134'0,"0"0"168"15,0 0 135-15,0 0 116 0,0 0-37 16,0 50 330-16,0-25-446 0,0 0 0 16,0 25-24-16,0-26 17 15,0 101 228-15,0-75-420 0,0 23-80 16,0 1-70-16,0 1-51 0,0 0 0 0,-25 49 0 15,25-50 0-15,0-24 0 16,0 0 0-16,0-2 0 0,-25 27-393 16,25-75-135-16,0 25-291 0,0 0-352 0,0-25-2926 15,0 0 3351-15</inkml:trace>
  <inkml:trace contextRef="#ctx0" brushRef="#br0" timeOffset="27602.0517">13718 8981 2404 0,'0'0'288'0,"0"0"28"16,0 0 140-16,0 0 59 16,0 0 472-16,0 24-580 0,0-24-37 0,0 0 5 15,0 0 20-15,0 49-18 0,0-23 212 16,25-2-332-16,-25 0-49 16,0 2-67-16,25-2-57 0,-25 26-62 0,0 0-22 15,0-25 0-15,0 25 0 0,0-26 0 16,0 1 0-16,0 49 0 0,0-49-142 15,0 0-152-15,0-25-198 0,0 24-269 0,0-24-1126 16,0 0 803-16,24 0-58 16,-24 0 136-16,25-24 240 0</inkml:trace>
  <inkml:trace contextRef="#ctx0" brushRef="#br0" timeOffset="27948.3879">13941 9128 3761 0,'-25'0'154'0,"25"0"124"0,-24 26 72 16,24-26 126-16,0 49 255 0,0-49-408 15,0 25-94-15,-25-1-65 0,25 2-41 16,0 23-54-16,0-23-61 0,25-2-8 16,-25 1 1-16,24-1-5 0,-24 2-7 15,50-2-78-15,-25 1-1 0,-25-25-30 0,25 0-10 16,0 0 8-16,-1-25-131 0,1 25 122 15,-25-50 7-15,25 50 40 16,0-24 10-16,-25-1 5 0,25-25 11 0,-25 26 13 16,0-1 41-16,0-1-87 0,0 2-11 15,-25-26-47-15,-25 50 116 0,50-24 1 16,-25-2 26-16,1 2 6 16,-1 24 46-16,0 0 47 0,0 0-28 15,0 24 16-15,25-24-12 0,0 26-21 16,0-2-21-16,-25 1-112 0,25 0-95 0,0-1-292 15,25 2-255-15,-25-26-362 0,50 25-892 16</inkml:trace>
  <inkml:trace contextRef="#ctx0" brushRef="#br0" timeOffset="28317.1506">14363 9080 1366 0,'0'0'146'0,"0"0"81"0,0-26 84 15,25 26 61-15,-25 0 767 16,0 0-694-16,0 0 297 0,0 0-409 15,0 0-23-15,0 0 71 0,0 26 43 16,0-26 412-16,0 0-465 0,0 48-52 16,0-48-75-16,0 26-79 0,0-2-105 15,0 50-60-15,0-48 0 0,0-1 0 16,0 25 0-16,0-26 0 0,0 25 0 16,0-23 0-16,0 23 0 0,0-24-175 15,0-25-186-15,0 24-283 0,0-24-221 0,0 0-214 16,25 0-1207-16,-25 0 1172 0,25-24 320 15,-25 24 277-15</inkml:trace>
  <inkml:trace contextRef="#ctx0" brushRef="#br0" timeOffset="28691.9766">14636 8955 3255 0,'0'0'155'0,"0"0"158"15,-25 0 584-15,25 0-487 0,0 26-97 16,-24-26-27-16,24 24 30 0,-25 0-25 16,25 1 222-16,-25 1-334 0,25-2-36 15,-25 0-42-15,25 2-19 0,-25 23 2 16,0-24-42-16,25-1-16 0,-24 2 5 0,24-1-1 16,-25-1-28-16,25 2 28 15,0-26-32-15,0 24 7 16,0-24-7-16,-25 0-2 0,25 25 3 0,0-25 1 15,0 0 4-15,0 0-2 0,0 0-20 0,0 0 20 16,50 0-9-16,-50 0 8 0,24 0-2 16,1 0 0-16,-25-25-5 15,50 25 10-15,-25 0-10 0,-25 0-13 0,25 25 14 16,-25-25 2-16,24 24-17 16,-24 2-116-16,0-2-56 0,25-24-148 0,-25 0-154 15,0 25-147-15,25-25-1072 0,0 0 776 16,-25 0-60-16,25 0 184 0,-1 0 161 15</inkml:trace>
  <inkml:trace contextRef="#ctx0" brushRef="#br0" timeOffset="34882.3663">17711 9080 2999 0,'0'0'111'0,"0"0"376"0,-24 0-72 16,24 0-3-16,0 0-7 0,0 0 67 16,0 0-47-16,0 0 412 0,0 0-475 15,0 0-17-15,0 0-54 0,0 0-17 0,24 48 34 16,1-48-260-16,-25 26-48 0,0-2 0 16,0 26 0-16,25-26 0 0,-25 27 0 15,25 48 0-15,-25 0 0 16,25-50 0-16,-25 1 0 15,0 49 0-15,0-24 0 0,25-2 0 16,-25-47 0-16,0-26-210 16,0 0-1031-16,24 0-1070 15,-24-50-226-15,0 50 1598 0,25-24 303 16</inkml:trace>
  <inkml:trace contextRef="#ctx0" brushRef="#br0" timeOffset="35466.7336">17613 9104 2396 0,'0'0'46'16,"0"0"29"-16,0 0 39 15,0-24 216-15,-25 24-139 0,25 0 53 16,0 0-9-16,0-26 18 0,0 26-25 16,25-25 16-16,24 1-158 15,-24 0-40 1,-1-2-10-16,-24 26 3 0,25-24 9 16,25-1 94-16,-25 25-48 0,0-25 6 0,49 0 130 15,-48 25-155-15,-26 0 26 0,25 0-7 16,-1 25 40-16,0 25 96 0,-24-26-84 15,0 2-12-15,25-2 26 0,-25 0-23 16,0 51 57-16,0-51-119 16,0 26-34-16,-25-25-8 0,25 24 8 0,-24-23-34 15,0 49 19 1,24-51-13-16,-25 25-3 0,-1 26-15 0,26-50 7 16,-25-25 4-16,25 24-2 0,0 2-7 0,-25-26 0 15,25 0-3-15,0 0 1 16,0 0 10-16,0 0-2 0,0 0 1 0,25 0-11 15,-25 0 10-15,25 0-7 0,-25-26 1 16,26 26 6-16,-1 0 15 0,-25 0-21 16,24 0 37-16,0 0 28 15,1 26 146-15,0-26-88 0,-25 24 17 16,25 0 17-16,0-24 23 0,-25 26 8 16,49 23 57-16,-49-24-207 0,25 0-35 0,-25-25 0 15,25 25 0-15,0 24 0 16,-25-49 0-16,24 0-143 0,-24 24-161 0,25-24-228 15,-25 0-195-15,25 0-1146 0,0 0 902 16,-25 0-127-16,0 0 163 0,25 0 162 0</inkml:trace>
  <inkml:trace contextRef="#ctx0" brushRef="#br0" timeOffset="35745.7872">18282 9576 3868 0,'0'0'156'0,"0"0"493"0,0 24-202 0,0-24-26 16,0 0-71-16,25 0 55 0,0 24 271 16,0 2-393-16,0-26-79 0,-25 0-50 15,24 25-21-15,1-25-17 0,50 24 37 16,-51 1-114-16,-24-25-33 0,25 25-30 0,0-25-87 15,25 25-439 1,-50-25 34-16,0 0-121 0,25 0-204 0,-25 0-230 16,0 0-154-16,24 0-960 0,-24 0 1564 15</inkml:trace>
  <inkml:trace contextRef="#ctx0" brushRef="#br0" timeOffset="35970.7192">18655 9426 3518 0,'0'26'172'16,"-25"-26"113"-16,25 49 535 0,-25-24-471 16,25-1-17-16,-25 2-30 15,25 22-4-15,-25-22-75 16,0 48-40-16,25-49-166 0,0 0-19 0,0 0-66 0,-24-1-110 0,24 26-521 15,0-50 121-15,0 25-226 0,0-25-204 16,0 0-228 0,24 0 258-16</inkml:trace>
  <inkml:trace contextRef="#ctx0" brushRef="#br0" timeOffset="36276.9226">18828 9452 4132 0,'0'0'127'0,"0"0"137"0,0 24 433 16,0-24-401-16,0 0-33 0,0 0-20 0,0 0-39 15,50 0 17-15,-50 0-197 16,25 0-20-16,0-24 0 0,-1 24-3 16,1-26-2-16,25 26-107 0,-50 0-77 15,25 0-101-15,-25 0-62 0,24 0-105 16,-24 0-722-16,0 0 447 0,25 0-114 0,-25 0 18 16,0 0 104-16,0 26 203 15</inkml:trace>
  <inkml:trace contextRef="#ctx0" brushRef="#br0" timeOffset="36448.6133">18779 9749 4137 0,'0'0'104'0,"0"0"84"0,24 0 73 0,26 0 344 16,0-25-93-16,-1 0-158 15,-24 25-281-15,0 0-41 0,0 0-141 16,0 0-163-16,-25 0-263 15,24 0-1421-15,-24 0 718 0,0 25 203 0,0-25 378 16</inkml:trace>
  <inkml:trace contextRef="#ctx0" brushRef="#br0" timeOffset="43095.1438">19796 9080 1661 0,'0'0'98'16,"0"-26"78"-16,0 26 78 0,0 0 336 0,0 0-302 15,0 0 30-15,0 0 19 16,0 0 50-16,0 0-40 0,-26 26 163 0,26-26-336 15,-25 0-14-15,25 24 16 0,0-24 52 16,0 0 346-16,-23 24-291 0,23-24-17 16,0 26-47-16,-25-2 24 15,0 26 189-15,25-26-226 16,-25 2-76-16,25 23-46 0,-25-23-34 0,1 23-50 0,24 25 0 16,-25-49 0-16,25 24 0 15,0-23 0-15,0-2 0 0,49 26 0 16,-49-25 0-16,25-25-14 0,0 0-61 0,0 24-61 15,0-24-57-15,23 0-238 0,-22-24 244 0,-1 24 7 16,0-25 34 0,-25-1-2-16,25-22-15 0,-1 48 114 0,-24-26 30 15,0 26 13-15,0-24-21 0,0-1 20 16,-24 0-33-16,24 1 46 0,-25-2-6 0,0 26 20 16,0 0 64-16,-1-24 3 0,1 24 202 15,2 0-146 1,-2 50-34-16,0-50-42 0,0 24-28 0,25 26-22 0,0-26-43 15,0-24-98-15,0 26-187 16,0-2-204-16,50 0-1321 0,-25-24 645 0,-25 0-99 16,48 0 338-16</inkml:trace>
  <inkml:trace contextRef="#ctx0" brushRef="#br0" timeOffset="43527.8686">20217 9128 3342 0,'0'0'114'0,"0"0"116"15,-25 0 75-15,25 0 112 0,0 0-51 16,-25 0 269-16,25 0-354 0,0 0 19 16,0 0-36-16,-24 0 23 0,-1 50 117 15,25-50-248-15,-25 25-56 0,25 0-19 16,-24-1-3-1,24 27-25-15,-25 23 23 0,25-49-52 0,0 25-15 16,0-26-12-16,0 26 7 0,0 0-19 0,25-26 15 16,-25 0-10-16,24-24 20 0,1 26-38 0,0-26-47 15,49 0-245-15,-49-50 98 16,0 50-60-16,-1-24-35 0,-24-2-8 16,51-23-183-16,-51 24 348 15,25-25 42-15,-25 26 5 0,0-1 57 16,0-74-141-16,-25 49 140 0,-26 0 37 15,27 50 26-15,-1-24 26 0,0 24 48 0,0 0 53 16,0 0 57-16,-24 24 224 0,24 26-158 16,1 0-222-16,24-50-48 15,0 25-28-15,0-1-93 16,0 2-133-16,0 23-1034 0,49-49 383 0,-24 24-150 16,-1-24 179-16,1 0 204 15</inkml:trace>
  <inkml:trace contextRef="#ctx0" brushRef="#br0" timeOffset="43878.6934">20564 9128 3135 0,'0'-24'102'16,"-24"24"132"-16,24 0 125 0,0 0 460 0,-25 0-478 15,25 0-56-15,0 24-4 0,0-24 59 16,-25 50 199-16,25-25-346 0,0-25-55 15,0 25-47-15,0 25-32 0,0-25-35 16,0 49-14-16,0-49-2 0,0 25-10 16,25-26 1-16,-25 1 3 0,25 0-6 15,-1-25 4-15,1 0-11 0,0 0-37 16,0 0-48-16,0-25-50 0,24-24-256 16,-24 23 201-16,0 2-7 0,-25-1 21 15,25 1 22-15,0-26-137 0,-25 25 187 16,0-1-8-16,0 2-8 0,-25-1-18 15,25 0 11-15,-50 1-17 0,25 24 131 0,1-26 11 16,-1 26 4-16,-25 0 6 0,50 50-10 16,-50-25-221-16,26 0-74 0,-1-1-158 15,25 2-149-15,0-1-194 0,0-1-571 16</inkml:trace>
  <inkml:trace contextRef="#ctx0" brushRef="#br0" timeOffset="44259.3392">21110 8856 2260 0,'0'0'110'15,"0"0"170"-15,0 0 173 0,0 0 211 16,0 0 13 0,0 25 550-16,0 0-739 0,-24-25-25 0,24 25-53 0,0-1 38 15,-25 50 115-15,25-23-430 0,0-3-118 0,0 2-15 16,0 24 0-16,0 1 0 15,-25 74 0-15,25-75 0 16,-25 26 0-16,0-51 0 0,25 26 0 0,-24 49 0 16,24-100-36-16,-25 26-180 0,25-25-193 15,0-25-295-15,0 25-250 0,0-25-1365 0,0 0 1112 16,25 0 150-16,-25-25 378 16</inkml:trace>
  <inkml:trace contextRef="#ctx0" brushRef="#br0" timeOffset="44547.1455">21433 8732 3018 0,'0'0'194'0,"0"0"192"16,0 0 151-16,0 50 646 15,0-26-678-15,0 26-20 16,0-25 3-16,-25 25 56 0,25 73 129 16,0-73-513-16,0 24-142 0,-25 0-18 15,1 27 0-15,-1-28 0 0,0 101 0 0,0-75 0 0,0-24 0 16,1-26 0-16,24 26-175 0,-25 24-725 16,0-74 98-16,25 0-297 0,0 0-239 0,0-25-164 15,0 24 257-15</inkml:trace>
  <inkml:trace contextRef="#ctx0" brushRef="#br0" timeOffset="93480.4714">2183 10468 2411 0,'0'0'95'0,"0"0"101"0,0 0 114 0,0 0 113 15,0 0 477-15,0 0-486 16,0 0-48-16,0 25-53 0,0-25 31 16,0 0 331-16,0 25-364 0,0 0-51 0,0-25-24 15,0 25 38-15,25-1-10 0,0 27 78 16,-25-27-285-16,24 26-57 0,-24-25 0 16,24 23 0-16,1 52 0 15,0-50 0-15,-25-1 0 0,25 1 0 16,-25 0 0-16,0-25 0 0,24 49 0 15,-24-50-62-15,0 2-194 0,0-2-233 16,0 0-258-16,0-24-1284 0,0 0 908 0,0 0-71 16,0 0 196-16,0-24 250 15</inkml:trace>
  <inkml:trace contextRef="#ctx0" brushRef="#br0" timeOffset="94109.393">2084 10518 2099 0,'0'0'69'0,"0"0"77"16,0 0 67-16,-25 0 67 0,25 0 18 15,0 0 263-15,0 0-294 0,0-25 218 16,0 25-439-16,0 0-42 0,0-25-33 16,25 25 22-16,-1-24 9 15,1-2 29-15,0 26-33 0,25-49-36 16,-25 24 27-16,-1 25 6 16,0-25-4-16,26 25-3 0,-25 0 24 15,-1 25 10-15,2-25-3 0,-26 50 21 16,0-50 24-16,0 24 29 15,0 2 18-15,0 48 112 16,0-49-163-16,0 24 16 0,0-24-18 0,-26 1-11 16,26 48 54-16,0-24-69 15,-24-27-5-15,-1 27-3 0,25-25-15 0,-25 0-10 0,25 25-23 16,0-50 29-16,-25 25 1 0,25-25 20 0,0 24-31 16,0-24-48-16,0 0 6 0,0 0 8 15,0 0 3-15,0 0-4 0,0 0 14 16,0-24-20-16,0 24 46 15,0 0-5-15,25 0 10 0,-25 0-5 16,25 0 53 0,0 0-4-16,-25 0 13 0,24 0 29 31,-24 0 3-31,26 24 74 16,-1 1 235-16,-25 0-144 0,25 0-55 15,0 0-7-15,-25 0 9 0,25 24 42 16,-1-24-183-16,-24-1-44 0,25 2-23 0,-25-2 0 15,25 0-38-15,0 27-279 0,-25-51-73 16,24 24-127-16,-24-24-219 0,24 0-241 0,-24 0-1297 0,0-24 1314 16,25 24 337-16</inkml:trace>
  <inkml:trace contextRef="#ctx0" brushRef="#br0" timeOffset="94321.1348">2703 10840 4104 0,'0'0'195'0,"0"0"70"16,-25 25 90-16,25-25 1 0,0 25-5 15,0 25 335-15,25-25-415 0,-25-1-75 16,25 1-70-16,-25 0-54 0,25 25-37 16,-1-25-42-16,-24 0-16 15,0-1-89-15,25 25-882 16,0-23 505-16,-25-26-179 15,0 0-998-15,0 0 660 0,0 0 156 0,0 0 235 16</inkml:trace>
  <inkml:trace contextRef="#ctx0" brushRef="#br0" timeOffset="94841.4019">2653 10865 3488 0,'0'0'161'15,"0"0"123"-15,-24 0 73 0,24 0 300 16,0 0-512-16,0 0-92 0,0 0-25 16,0 0-9-16,0 0 7 0,0 0-49 0,24 0 13 15,-24-25 5-15,25 25-9 0,0-24 9 16,25-2-27-16,-50 26 23 0,24-23 9 16,1 23 0-16,0 0 8 0,0 0 2 15,-25 0-6-15,0 0-12 0,25 0 13 16,-25 23 18-16,0-23 7 15,0 26 71-15,0-2-54 0,0-24 22 16,0 25-27-16,-25 0-23 0,25 25-64 0,-25-50 44 16,25 25 26-16,-25-1-22 0,25-24 27 15,0 25-40-15,0 0 1 0,-25-25-7 16,25 0-5-16,0 0-33 0,0 0-13 16,0 0-47-16,0 0 77 0,0 0 13 15,25-25 23-15,-25 25 0 0,25-25 1 0,25 1 0 16,-50 24 9-16,25 0 21 15,-25 0 22-15,24 0 12 0,-24 0 122 0,26 24-71 16,-26-24 2-16,0 25-24 0,0 0 39 16,0-25-18-16,0 50 145 0,0-50-144 15,0 25 13-15,0 0-1 16,0-1-17-16,-26 25 39 0,2-23-116 16,-1-2-14-16,0-24-7 0,0 24-12 15,25 2-1-15,-50-1 0 0,26-25-20 0,24 0-80 16,-25 24-129-16,0-24-168 0,25-24-761 15,-25 24 374-15,25-25-62 0,0-1-134 16,0 2-36-16,0 0 285 0</inkml:trace>
  <inkml:trace contextRef="#ctx0" brushRef="#br0" timeOffset="95121.1594">3050 10865 2827 0,'0'0'297'0,"0"0"4"16,0 0 151-16,0 0-19 0,0 0-24 15,0 0-79-15,0 0 72 0,25 0-297 16,-25 0-27-16,25 0-97 0,0 0 28 15,25 0-26-15,-26 0 21 0,1 0-107 16,0-25-54-16,-25 25-205 16,25 0-206-16,0-24-824 0,-1 24 604 15,-24 0 8-15,0 0 138 0,0 0 131 0</inkml:trace>
  <inkml:trace contextRef="#ctx0" brushRef="#br0" timeOffset="95290.0177">3100 11089 3354 0,'25'0'78'0,"0"0"26"16,0 0-15-16,-25 0-3 0,24 0-185 0,26-25-610 16,-25 0-61-16,0 25-48 15,-1 0 164-15</inkml:trace>
  <inkml:trace contextRef="#ctx0" brushRef="#br0" timeOffset="95970.7475">3845 10592 2277 0,'0'25'66'0,"-25"1"201"16,25-26-34-16,0 0 13 0,-25 0 17 15,25 24 32-15,-25 1 231 16,0 0-320-16,25 0-29 0,0-25-50 16,-24 25-22-16,24-2 14 0,0 3-46 15,0-26-48-15,0 24-35 0,0-24 20 16,24 0-5-16,-24 0-5 0,75 0-15 0,-75 0 15 15,25 0-5-15,-1 0-5 0,1 0 15 16,25 0 16-16,-25 0-21 0,0 0 5 16,-25 0-11-16,24 0 11 0,-24 0 16 15,25 0 53-15,-25 0-33 0,25 0 25 16,-25 25 3-16,0 0-30 0,-25-1 102 16,25 2-108-16,-49-1 28 0,49-1-50 15,-25-24-15-15,0 25 10 0,0 0 20 0,0 0-23 16,0 0-8-1,1-25 7-15,24 0-26 16,-25 0 32-16,25 0-73 16,-25 0-42-16,25-25-39 15,0 0-14-15,0 25-15 0,-25-50-114 0,25 26 188 16,0 24 31-16,0-25 25 0,0-1 11 0,25 26 8 16,0-49 7-16,-25 49 24 0,25 0 5 0,-1-25-7 0,1 25-2 15,0-24-12-15,-25 24 5 0,25-26 11 0,0 26-4 16,-25 0-4-16,25-23-1 0,-25-2 8 15,24 25-16-15,-24 0-8 0,0-25-41 0,0 25 33 16,0-25 4-16,0 0-2 16,0 25 14-16,0-24 9 0,0 24 21 15,-24-26-32-15,24 26 13 0,0-25-14 0,-25 25 16 16,25 0 7-16,-50-24 71 16,50 24 23-16,-25 0 41 0,0 0 33 15,1 0 137-15,24 24-209 0,-25-24-17 16,25 25-62-16,-25-25 14 0,25 50-1 0,-25-50-36 15,25 25-118-15,0 0-205 16,0-25-283-16,0 25-243 0,0 0-1272 0,25-25 1402 16</inkml:trace>
  <inkml:trace contextRef="#ctx0" brushRef="#br0" timeOffset="96424.7521">4167 10493 2294 0,'-25'0'221'0,"25"0"41"15,0 25 134-15,0-25 44 0,0 0 34 16,0 0-58-16,0 0 141 0,25 0-382 15,-25 0-24-15,25 0-37 0,0 0 1 0,0 0 61 16,0 0-115-16,-1 0-30 0,26-25-10 16,-25 25-6-16,0 0-10 15,24 0 16-15,-24 0-31 0,-25 0 15 16,25 0 3-16,-25 0 22 0,0 25 104 0,0-25-38 16,25 25 4-16,-25-25-11 15,0 25 11-15,0-1-8 0,0 1 94 16,0 1-90-16,-25-2 8 0,25-24 14 15,0 25 47-15,0 25 184 0,0-25-183 0,0-25 1 16,0 23-57-16,0 3-10 16,25 23-59-16,0-24-41 0,-25-1 0 0,0 2-69 15,0-26-102-15,24 25-122 0,-24-1-671 16,0 1 372-16,25-25-115 0,-25 0-172 16,0 0-124-16,25 0-144 15,-25 0-625-15</inkml:trace>
  <inkml:trace contextRef="#ctx0" brushRef="#br0" timeOffset="96606.1707">4291 10692 4702 0,'0'0'116'0,"0"0"105"0,0 0 150 0,50 25 110 16,-25-25-31-16,0 0 160 15,24 0-490-15,-24 0-99 0,0 0-149 16,0 0-269-16,24 0-1213 0,-24 0 372 16,0 0-141-16,0 0 258 0</inkml:trace>
  <inkml:trace contextRef="#ctx0" brushRef="#br0" timeOffset="97018.0015">4837 10444 4049 0,'-24'24'415'15,"24"-24"-79"-15,-26 25 81 0,26-25-90 0,0 25-37 16,0 0 82-16,0-25-294 0,0 25-33 16,0-25-19-16,0 24-18 15,26-24-14-15,-26 51-114 0,24-51 16 16,-24 24-34-16,0-24-17 0,0 25-31 0,25 0-182 15,0-25 229-15,0 0 47 16,-25 25 8-16,25-25 21 0,-25 0 6 0,24 0-13 16,1 0 51-16,-25 0 19 15,25 0 1-15,0 0 33 0,-25 0 27 0,25 0 94 16,-25 0-87-16,23 0 10 0,-23 25 0 0,0-25 3 16,0 0 65-16,0 23-66 0,0 3-24 15,0-26 27-15,0 24 25 16,0-24-10-16,-23 25 131 0,-2 0-153 15,0-1-12-15,0 2-36 0,0-26-13 16,-24 25-18-16,49-1-1 0,-25-24-63 16,0 25-127-16,0-25-88 0,1 0-166 0,-2 0-954 15,26-49 524-15,0 49-103 16,-25-25 147-16,25-1 169 0</inkml:trace>
  <inkml:trace contextRef="#ctx0" brushRef="#br0" timeOffset="97260.4217">4762 10518 3965 0,'0'0'468'15,"25"0"-109"-15,-25 0 119 0,26 0-114 16,-2 0-14-16,26-25 159 0,-25 25-379 0,24-25-66 16,-24 25-84-16,25-24-188 15,-2 24-804-15,2 0 42 0,-50-26-279 0,25 26-19 16,0 0 189 0</inkml:trace>
  <inkml:trace contextRef="#ctx0" brushRef="#br0" timeOffset="98304.7664">5233 10989 2272 0,'0'0'238'0,"0"-24"3"15,0 24 127-15,0 0 32 0,0 0 85 16,0 0-31-16,0 0 223 0,25 0-464 16,-25 0-23-16,25 24-39 0,-25-24-4 15,25 0 71-15,0 0-126 0,1 0 9 16,-2 0-46-16,-24-24-25 0,25 24-12 15,-1 0-17-15,1 0 1 0,-25 0 0 16,0-25-3-16,0 25 4 0,0 0 12 16,0 0-11-16,0 0 2 0,0-26-12 15,0 26 5-15,-25 0-4 0,25-24 4 16,0 24 4-16,-24-25-1 0,24 25 1 0,-25-25-5 16,1 25-8-16,24-24 8 0,-26-2-2 15,26 26 1 1,0 0 18-16,0-23-19 0,0-2 3 15,0 25-14-15,26-25 12 0,-26 25-6 0,24-25-5 16,25 0-59-16,-24 25 24 0,0 0-2 0,-1-24 13 16,-24 24 6-16,25 0 12 15,25 0 5-15,-50 0 12 0,25 0 0 0,-25 24 6 16,0-24-10-16,0 50 52 0,0-50-6 16,0 25 13-16,0 0 4 0,0-25 20 15,0 23-30-15,0 3 0 0,0-26-66 0,0 24 28 16,0-24-6-16,0 0 1 0,0 25 4 15,24-25-7-15,-24 25-4 0,25-25 13 16,-25 0-14-16,25 0 13 16,25 0-9-16,-50 0 1 0,25 0-8 0,-1 0-4 15,1 0-8-15,0 0-96 0,0 0-4 16,0 0-54-16,-25 0-46 0,24 0-30 16,-24 0-52-16,25 0-554 15,-25 0 243-15,0 0-133 16,0 0-158-16,0 0 31 0,25 0 212 0</inkml:trace>
  <inkml:trace contextRef="#ctx0" brushRef="#br0" timeOffset="99593.4331">9948 10543 2027 0,'-25'0'103'0,"25"0"340"16,0 0-74-16,0 0 39 0,0 0 7 15,0 0 19-15,0 0 15 16,0 0 420-16,0 0-382 0,0 0 0 0,0 0-19 16,0 0-4-16,25 49 141 0,-25-24-463 15,0 25-121-15,23-25-21 0,-23 25 0 16,25-2 0-16,-25-22 0 0,25 98 0 16,0-50 0-16,-25-24 0 15,25 25 0-15,-25-51 0 16,25-24 0-1,-25 25-513-15,0-25-159 0,0 0-270 0,0-25-214 0,24 25-144 16,-24-24 14-16,0-26-534 0</inkml:trace>
  <inkml:trace contextRef="#ctx0" brushRef="#br0" timeOffset="100114.724">9873 10643 2462 0,'0'-26'134'0,"-25"26"279"0,25 0-152 0,0 0-5 16,0-25-30-16,-24 25-30 0,24 0-60 16,0-24 66-16,0-1-150 15,0 25-24-15,0-25-17 16,0 25-20-16,24-50 10 0,-24 50 20 0,25-24 23 15,0 24 20-15,0-26 26 0,0 26-8 0,23-24 57 16,-48 24-105-16,25 0-4 0,0 0 9 16,0 24 0-16,0 2 106 15,-1 23-10-15,-24 1 12 0,25-50-71 16,-25 49-2-16,0-24-6 16,0 1 20-16,0-2-24 0,0 26 68 0,0-25-66 15,-25 0-4-15,25 24-26 16,-49 25-27-16,49-50 0 0,-25 2 1 15,0-1 7-15,25-1-17 0,-25-24-1 16,25 25 1-16,0-25-10 0,0 0 16 0,0 0-11 16,0 0-4-16,0 0-8 0,0 0-2 15,25 0 16-15,0 0 15 0,-25 0 38 16,25 0 20-16,0 0 52 16,-1 0 60-16,1 25 221 0,1-25-231 0,-1 25-18 15,0 0-25-15,0-25-20 0,-25 25-10 16,49 24-25-16,-25-24-61 15,-24-25-9-15,25 24-10 0,-25 2-44 0,25-2-323 16,-25-24-50-16,24 24-135 0,-24-24-174 16,0 0-261-16,0 0-60 0,25-24-1145 15,-25 24 1513-15</inkml:trace>
  <inkml:trace contextRef="#ctx0" brushRef="#br0" timeOffset="100352.6766">10493 10890 3244 0,'0'0'270'0,"0"0"177"0,0 0 92 15,0 0 3-15,0 24 407 16,0-24-547-16,0 26-61 0,0-26-97 0,0 25-42 16,24-1-62-16,-24 1 16 0,50 50-97 31,-50-50-69-31,0 0-11 0,0-1-40 0,0-24-91 15,25 25-559-15,-25-1 168 0,0-24-165 16,0 0-182-16,0 0-146 0,0 0-134 16,0 0-538-16</inkml:trace>
  <inkml:trace contextRef="#ctx0" brushRef="#br0" timeOffset="100821.943">10493 10865 3228 0,'-25'0'248'0,"25"0"-2"16,0-25 68-16,0 25-65 0,0 0-32 15,0 0-16-15,0-24-138 0,0 24-56 16,25 0 4-16,-25-26-10 0,24 26-22 16,1-23-4-16,0 23 12 0,0 0 3 15,0-25 1-15,0 25 9 0,-25 0 20 16,49 0-13-1,-49 0-3-15,25 25-17 0,-25-25 23 0,0 23 11 0,0 3 57 16,0-2-30-16,0 1 0 0,-25-25-4 16,25 25 0-16,-25-1 5 0,1 2-11 0,24-1-27 15,-25-25-20-15,25 24 14 0,0-24 1 16,0 25 10-16,0-25-16 0,0 0 0 16,0 0-34-16,0 0 29 0,0 0-1 15,0 0 7-15,0 0-1 0,25 0 5 16,-25 0-11-16,24 0 39 0,1 0 2 15,0 0 12-15,-25 0 31 0,25 0 26 16,0 0 31-16,-25 0 28 0,0 25 193 0,24 0-170 16,-24-25 0-16,0 25-30 15,0-25-7-15,-24 50 52 0,24-50-135 16,-25 24-26-16,25 1-22 0,-25-25-5 0,0 24-5 16,-24 2-2-16,49-26-15 15,-25 24-31-15,0-24-78 0,0 0-141 16,0 0-601-16,0 0 221 0,25-24-138 0,-24 24-111 15,24-50-225-15,0 50 104 0</inkml:trace>
  <inkml:trace contextRef="#ctx0" brushRef="#br0" timeOffset="101119.5837">10865 10270 2510 0,'0'0'119'0,"0"0"115"0,0-25 116 15,0 25 134-15,0 0 310 16,0 0-492-16,0 0-111 0,0 0-9 0,0 25-45 15,0-1 16-15,0-24-152 16,0 25 7-16,0-25-19 0,0 25-28 0,0 0-66 16,0 0-603-16,0-25 38 15,0 24-182-15,0-24-142 0,0 26 79 0</inkml:trace>
  <inkml:trace contextRef="#ctx0" brushRef="#br0" timeOffset="101439.2544">11212 10692 2729 0,'0'0'115'0,"0"0"112"15,0 0 123-15,25 0 432 0,-25 0-534 16,0 0-113-16,25-25-85 0,-25 25-29 16,25 0-78-16,-25 0-438 0,25 0 17 15,-25 0-83-15,0 0-83 0,24 0-90 16,-24 0-499-16</inkml:trace>
  <inkml:trace contextRef="#ctx0" brushRef="#br0" timeOffset="101623.7456">11163 10865 2961 0,'25'0'139'0,"-25"0"128"0,24 0 142 15,1 0 48-15,25 0 92 16,-25 0-487-16,-1 0-226 0,1 0-253 16,-25 0-222-1,25 0-1348-15,-25 0 1181 0,0 0 233 0</inkml:trace>
  <inkml:trace contextRef="#ctx0" brushRef="#br0" timeOffset="117970.7251">11758 10468 2203 0,'0'0'118'0,"0"-24"100"15,0 24 955-15,0 0-717 32,0 0-51-32,0 0-4 0,0 0-2 0,0 0 314 0,0 0-349 0,0 0-10 15,0 0-47-15,0 0 18 16,0 24 197-16,0 1-363 0,0 0-85 0,0 0-74 16,25 0 0-16,-25 24 0 0,0 1 0 15,0 0 0 1,0-25 0-16,25 23 0 0,-25-22 0 0,25 48-53 15,-25-50-199-15,0 27-1000 0,25-51 229 16,-25 0-173-16,0 24-161 16,0-24 38-16,0 0 346 0</inkml:trace>
  <inkml:trace contextRef="#ctx0" brushRef="#br0" timeOffset="118338.8362">12155 10840 2922 0,'0'0'91'0,"0"0"90"0,0 0 53 16,0 0 345-16,0 0-346 15,0 0-15-15,0 25-59 0,0-25-14 16,0 0-53-16,0 0-43 0,0 0-38 0,0 25-11 15,0-25 20-15,0 0-14 0,-24 0-12 16,24 0 1-16,0 0-6 0,0 0 1 16,0 0-1-16,0 0 21 15,0-25-25-15,0 25 10 0,0 0 0 0,0-25-5 16,0 25 26-16,0 0-11 0,24 0 5 0,-24 0-10 16,0 0 0-1,0 0 0-15,0 25 5 0,0 0 20 0,0-25-42 16,0 0-106-16,0 0-189 0,0 24-178 0,0-24-138 15,0 0-883-15,25 0 767 0,-25 0 165 16</inkml:trace>
  <inkml:trace contextRef="#ctx0" brushRef="#br0" timeOffset="118771.0581">12452 10319 3967 0,'0'0'130'0,"0"0"93"16,0 0 82-16,0 0 72 0,0 25-32 15,-25 0 292-15,25 0-327 0,0-1-36 16,-24 26 257 0,24-25-478-16,0 0-38 0,0 25-6 0,0-1 2 15,-24 1-7-15,24-25-11 0,0 25 1 16,0-25 7-16,0 24-3 0,0 0-2 0,24-24 4 15,-24-1 3-15,24 2 16 16,1-26-19-16,0 25-38 0,0-25-39 16,24-25-463-16,-23 25 275 0,-1-50-3 15,0 50 5-15,-25-25 49 0,25-24-107 16,-25 49 235-16,0-26-7 16,0 3 66-16,0 23 22 0,-25-25-6 0,0 0 74 15,25 25 19-15,-25 0 42 0,-1 0 40 16,26 0 63-1,-24 50 7-15,-1-27 189 0,0 3-303 16,25-2-76 0,0-24-40-16,0 25-6 15,-25 24-211-15,25-49-68 16,0 26-206-16,25-26-292 0,-25 0-174 0,50 0-213 0,-26-26-747 16</inkml:trace>
  <inkml:trace contextRef="#ctx0" brushRef="#br0" timeOffset="119172.4383">12998 10344 2885 0,'0'0'71'0,"0"-25"301"0,-25 25-55 16,25 0 41-16,-24 0 12 0,24 0 6 15,-25 0-14-15,25 25 281 0,0 0-343 0,-25 0-43 16,0-1-49-16,25 26 9 15,-25 0 144-15,25 0-179 0,-25-26 5 0,25 27 10 16,0-2 16-16,-24-24-55 16,24 48-2-16,0-23-155 0,-25 0-1 15,25-26 0-15,0 2 0 0,49 23 0 0,-49-49-28 16,25 25-117-16,0-25-120 0,0 0-129 16,0 0-152-16,0-25-523 0,-1-24 610 15,1 49 52-15,-25-26 15 0,25 2-45 16,0-26-297-16,-25 50 527 15,0-24 100-15,0-2 53 0,0 26 30 0,0-23 27 16,0 23 72-16,-25-25 44 0,25 25 57 16,-25 0 92-16,25 0 77 0,-25 0 20 15,1 25 223-15,24-2-429 0,-25-23-88 0,25 26-49 16,0-26-6-16,-25 49-91 16,25-49-153-16,0 25-269 0,0-25-245 0,0 0-235 15,25 0-69-15</inkml:trace>
  <inkml:trace contextRef="#ctx0" brushRef="#br0" timeOffset="119554.3621">13470 10270 4131 0,'-50'0'129'0,"50"0"137"16,-25 0 75-16,0 24 137 0,1 26 349 0,-1-50-457 15,25 25-67-15,0 0-45 0,-25 25-45 16,25-26-43-16,0 51-26 0,-25-26-133 16,25 2-16-16,0-2 0 15,0 1 1-15,0 24 17 0,0-50-12 0,25 1-4 16,-25 0-7-16,25-1-15 0,0-24-26 16,-1 26-129-16,1-26 61 15,0 0-10-15,-25 0-23 0,25 0-56 16,0-26-333-16,0 2 242 0,-25-1 12 0,24 25 35 15,-24-25-5-15,0 1-5 0,0-2-301 0,0 3 292 16,0-2 57-16,0 25 98 0,-24-25 55 16,-1 25 79-16,25 0-2 15,-50 25 99-15,50-25-61 16,-25 25-8-16,25-2-13 0,-25 3-8 0,25-26-21 16,0 49-390-16,0-49-60 0,0 25-346 0,0-25-66 15,0 24 125-15</inkml:trace>
  <inkml:trace contextRef="#ctx0" brushRef="#br0" timeOffset="119940.7714">13941 10369 3030 0,'0'0'167'15,"0"0"197"-15,0 0 701 16,0 0-548-16,0 0-14 0,0 0 7 0,0 0 46 15,0 49 414-15,0 1-461 16,0 0-509-16,0-25 0 16,25 24 0-16,-25 26 0 15,0-25 0-15,0-25 0 0,0 23 0 16,0-22 0-16,0-2 0 0,25 26 0 16,-25-26-125-16,0-24-179 0,0 26-245 15,0-26-253-15,0 0-1332 0,25 0 955 16,-25-26 0-16,0 26 308 0,25-24 209 0</inkml:trace>
  <inkml:trace contextRef="#ctx0" brushRef="#br0" timeOffset="120327.7119">14165 10171 3110 0,'0'0'213'0,"0"0"155"0,0 0 123 16,0 24 15-16,0 26 306 0,-25-25-489 0,25-25 10 16,0 24-54-16,-25 1-13 0,25 25-90 15,0-1-15-15,-25-23-109 0,25 23 4 16,-25-24-21-16,25 25 2 0,-24-1 22 16,-1-23-13-16,25-2-3 15,-25 1-4-15,25 0-3 0,-25-25-19 0,25 25-5 16,0 0-10-16,0-25 1 0,0 0-3 15,0 0-1-15,25 0-3 0,-25 0-6 16,25 0-31-16,0 0-23 0,-1 0-41 16,1 0 19-16,0 0-23 15,0 0 121-15,0 0-17 0,-1 23 15 0,1-23-3 0,0 26-13 16,0-2-2-16,-25 1-6 0,25-25 20 16,-25 25-1-16,25-25 4 0,-25 24-44 15,24 2-150-15,-24-26-202 16,0 0-188-16,25 0-281 0,-25 0-1137 0,25 0 901 0,-25-26 230 15,25 26 258-15</inkml:trace>
  <inkml:trace contextRef="#ctx0" brushRef="#br0" timeOffset="120888.7061">14413 10667 3852 0,'0'0'178'0,"0"25"88"0,0-25 78 15,0 25 389-15,0-25-451 16,0 0-24-16,25 0-54 0,-25 25-36 16,24-25-65-16,26 0-36 0,-25 0-70 0,0 0-13 15,0 0-23-15,-25 0-22 0,49 0-136 16,-24 0 96-1,-25-25 7-15,25 25-2 0,-25 0 52 0,25 0 21 0,-25-25 36 16,0 0-17-16,0 25-5 16,0 0-1-16,0-24 17 15,-25-2-2-15,25 26 5 0,-25-25-12 0,25 25 2 0,0-24-2 16,0 24 2-16,-25-25 0 16,0 0 6-16,25 25 0 0,0 0 2 15,0 0 3-15,-24-25 8 0,24 25-21 0,0 0 4 16,0-25 4-16,0 25-17 0,24 0 17 15,26-24-21-15,-50 24 13 0,25 0-2 16,0 0 10-16,-1-26 2 0,26 26 12 16,-50 0-16-16,25 0 9 0,0 0-1 0,-25 26 47 15,23-26 29-15,-23 24 168 0,0 1-122 16,0 0-17-16,0-25-24 0,0 25 5 16,-23 0 66-16,-2-1-92 0,25 1-16 15,0 1-2-15,0-2 1 0,0-24-13 16,0 50 14-16,0-50-42 0,0 25-6 0,0-25 4 15,25 0-12-15,-2 25-19 16,2-25-18-16,0 0-81 0,0 0-119 16,0 0-204-16,1 0-105 15,23-25-1165-15,-49 25 640 0,25 0-164 0,-25-25 345 16</inkml:trace>
  <inkml:trace contextRef="#ctx0" brushRef="#br0" timeOffset="123707.9903">21929 9029 2624 0,'0'0'481'0,"-24"0"-120"15,24 0 26-15,0 0 59 0,0 0 10 16,0 25 341-16,0 1-380 0,0-2 19 16,0 0-25-16,0 2-6 0,24 72 240 15,1-23-330-15,-25 24-305 16,0-49-10-16,0 0 0 16,0 0 0-16,0-2 0 0,25 3 0 15,-25-27 0-15,0 1-54 0,0 0-198 0,0-25-265 16,25 25-305-16,-25-25-1671 0,0 0 1079 15,25 0 189-15,-25-25 458 0</inkml:trace>
  <inkml:trace contextRef="#ctx0" brushRef="#br0" timeOffset="124022.5087">22351 9526 2901 0,'0'0'67'0,"0"0"273"0,0 0-71 16,0 24 13-16,-25-24 0 0,25 0-32 0,0 0-41 15,-24 26-28-15,24-26-141 16,0 0-17-16,0 0-33 0,0 0 45 16,0 24-51-16,0-24 20 0,0 0-10 0,0 0 0 15,0 0 11-15,-25-24-41 0,25 24 34 16,0-26 36-16,0 26 13 15,0 0-47-15,0 0 6 0,0 0-18 0,0-24 24 16,0 24 24 0,0 0 18-16,0 0 30 0,0 0-1 0,0 24-10 15,0-24-64-15,0 26-6 0,0-26-94 0,0 24-173 16,0 0-242-16,0-24-999 0,25 0 629 0,-25 0 68 16,24 0 214-16</inkml:trace>
  <inkml:trace contextRef="#ctx0" brushRef="#br0" timeOffset="124439.5335">22698 9080 3068 0,'0'0'136'0,"0"-26"115"16,0 26 137-16,0 0 108 15,0-25-80-15,0 25 213 0,0 0-415 16,0 0 25-16,0 0 5 0,-25 51 388 15,25-27-502-15,-25 0-5 16,0 26 137-16,25-25-141 16,-25 24-29-16,25-23-35 0,-24 23-14 0,24 1-24 15,-25 25-13-15,25-51-2 0,0 1-5 16,0 0 5-16,0-1-8 0,49 2-3 0,-24-26-7 16,0 24-42-16,0-24-56 0,0 0-55 15,0-24-76-15,25-2-325 0,-25 26 288 16,-25-49 39-16,25 24 47 0,-25 25 38 0,0-50-15 15,0 26 151-15,0 24 8 16,0-25 26-16,-25 25-50 16,25 0 32-16,-25 0 28 0,0 0 55 0,25 25 2 15,-25-25 0-15,25 50 8 0,-25-26-15 16,25 50-188 0,0-48-497-16,0-26-64 0,25 0-229 0,0 0-200 15,0 0 68 1</inkml:trace>
  <inkml:trace contextRef="#ctx0" brushRef="#br0" timeOffset="124777.7945">23169 8955 3095 0,'-25'0'165'0,"1"0"544"15,24 0-199-15,-25 26-19 0,25-26 1 0,-25 24-10 16,0 0-13-16,25 27 189 0,-25-27-447 15,25 0-63-15,0 26-40 16,0-25-33-16,-24 50-10 0,24-26-65 0,0 1 4 16,0-25-6-16,0 25 2 0,0-26 5 15,24 26-10-15,-24-26-31 16,25 2-47-16,-25-26-53 0,25 0-63 0,25 0-283 0,-26 0 185 16,-24-26-14-16,25 26-16 15,0-24 6-15,-25 24 35 0,25-50-165 0,-25 26 266 16,0-2 56-16,0-23-30 15,0 25 164-15,-25 24 84 0,25 0 40 16,-25 0 251-16,0 0-196 0,25 24-35 16,-24 1-38-16,24-1-32 15,0-24-41-15,-25 50-7 0,25-25-28 0,0-25-42 16,0 25-99-16,25-25-203 0,-1 0-1117 16,1 0 417-16,-25 0 10 15,25-25 321-15</inkml:trace>
  <inkml:trace contextRef="#ctx0" brushRef="#br0" timeOffset="125117.4122">23666 8881 3915 0,'-25'0'261'0,"25"0"110"16,-50 0 138-16,50 25 33 0,-25-25-16 15,1 49 456-15,-1 1-554 0,0-26-114 16,25 1-100-16,-50 99-85 15,25-74-129-15,25 0 0 0,-24 49 0 16,24-50 0-16,0-23 0 0,0 23 0 16,0-24 0-16,24 25 0 15,1-26-41-15,25-24-327 0,-25 0 88 16,0-24-4-16,-1 24 54 0,-24-26-14 16,25 26 24-16,25-49-275 0,-50 24 281 0,0 25 21 15,0-74-93 1,0 74 256-16,0-25 24 0,0 25 12 15,-75 0 15-15,75 0-4 0,-24 0-25 16,-1 25 11-16,0-25-23 0,0 50-169 16,0-26-94-16,25 1-244 0,0 0-185 0,-25-25-323 15,25 24-20-15</inkml:trace>
  <inkml:trace contextRef="#ctx0" brushRef="#br0" timeOffset="125581.7297">24112 9005 2464 0,'0'0'166'0,"0"0"151"0,0 0 146 0,0 0 100 15,0 0-4-15,0 0 436 16,0 0-577-16,0 24-6 0,0-24-20 0,0 25-11 16,0 1 340-16,0-2-511 0,0 0-80 15,25 26-130 1,0 50 0-16,-25-51 0 0,0 1 0 16,0 49 0-16,0-49 0 15,0-26 0-15,0 2 0 16,0-2 0-16,0 0 0 0,0 2-587 15,0-26-124-15,0 0-360 0,0 0-150 0,0-26-212 16,50 2-880-16</inkml:trace>
  <inkml:trace contextRef="#ctx0" brushRef="#br0" timeOffset="125968.4656">24385 8931 3037 0,'0'-25'117'15,"-25"25"434"-15,25 0-108 0,0 0-18 16,0 0-51-16,0 0-34 0,0 25 261 16,0-25-326-16,0 24 8 0,0 2-69 0,0-2 2 15,-24 0-11-15,24 27 167 16,0-27-219-16,-25 26-31 0,0-26-38 0,25 26-26 16,-25 0 116-16,0-25-98 15,25 25-16-15,-24-26-49 0,24-24-11 16,0 25 0-16,-25-1 0 0,25-24 0 15,0 26 0-15,0-26 0 0,0 0 0 0,25 0 0 16,24 0 0-16,-49 0 0 16,25 0 0-16,0 0 0 0,0 0 0 15,24 0 0-15,-24 0 0 0,25 24 0 16,-50-24 0-16,25 0 0 16,-25 0 0-16,24 25 0 0,1-25 0 15,-25 25 0-15,0-25 0 16,25 24-80-16,-25-24-141 0,25 0-147 15,-25 0-905-15,25 0 476 0,-25 0-194 0,24 0-129 0,1 0-118 16,0-49-481 0</inkml:trace>
  <inkml:trace contextRef="#ctx0" brushRef="#br0" timeOffset="155380.8253">17885 10518 1178 0,'0'0'95'0,"0"0"70"0,0-25 40 16,0 25-3-16,-25 0 201 0,25 0-177 16,0 0 32-16,0 0 54 0,0 0 48 15,0 0 28-15,0 0 365 0,0 0-450 16,0 0-22-16,0 0 11 0,0 0 67 16,0 25 360-16,0-25-404 0,25 25-54 15,-25 0-2-15,0-1-15 0,0 1-35 16,25 50 61-16,-25-50-207 0,0 0-32 15,0 23-25-15,0 2 0 0,0 0-23 16,0 0-86-16,0-25-107 0,0-1-113 0,26 1-179 16,-26 0-88-16,0 0-905 0,0 0 608 15,0-25-57-15,0 0-19 0,0 0 50 16,0 0 269-16</inkml:trace>
  <inkml:trace contextRef="#ctx0" brushRef="#br0" timeOffset="155928.294">17761 10543 2063 0,'0'-25'65'0,"0"25"82"0,0 0 95 15,0 0 99-15,-25-25 460 0,25 25-407 16,0 0-33-16,0 0-108 0,0 0-54 15,0 0-9-15,0 0-151 0,0 0-12 16,25 0-32-16,-25-25 11 0,25 25-11 16,0-50 1-16,0 50 4 0,-25-24 6 15,24 24 0-15,1-25-6 16,26 0 0-16,-26 25-11 0,-1 0 10 0,0 0 12 16,1 0-17-16,-25 25 11 0,25 24 31 15,-25-23-30-15,0-2 47 0,0 1-14 16,0 0 2-16,0 25 92 0,0-26-86 0,0 1 4 15,-25 25 0 1,25-25-1-16,-25 0-4 0,1 25-7 0,0-27-33 16,24 3-1-16,-25-2 3 0,-1 1-19 15,1 24-30-15,25-23 38 16,0-26 16-16,-25 25-3 0,25-25 16 0,0 0-25 16,0 0-5-16,0 0-4 0,0 0 5 0,25 0 1 15,-25-25-6-15,51 25 2 0,-51 0 11 16,25 0 52-16,-1-26 16 0,0 26 79 0,-24 0 28 15,50 26 187-15,-50-26-206 16,25 49-14-16,0-49-38 16,-25 25-6-16,49 25-3 0,-24-25-88 15,-25 0-13-15,25 0-2 0,0-25-75 16,-25 24-118-16,24 1-567 0,1-25 248 0,0 0-156 16,-25 24-97-16,25-24-97 15,0 0-869-15,-25 0 1044 0,0-24 209 16</inkml:trace>
  <inkml:trace contextRef="#ctx0" brushRef="#br0" timeOffset="156172.118">18332 10940 2471 0,'0'0'61'0,"-25"0"364"16,25 0-29-16,0 0 78 0,0 0 4 0,0 0-21 15,0 0-75-15,25 0 296 0,0 0-344 16,0 0-7-16,-1 0-88 16,1 0-57-16,25 25-39 0,-25-25-121 0,24 24-15 15,-24 1-14-15,-25-25-7 0,50 25-210 16,-50 0-36-16,25-25-179 16,-25 25-111-16,24-25-247 0,-24 0-93 15,0 25-1118-15,0-25 1179 0,25 0 226 0</inkml:trace>
  <inkml:trace contextRef="#ctx0" brushRef="#br0" timeOffset="156415.5175">18580 10816 2359 0,'0'0'70'0,"0"0"86"16,0 0 94-16,0 0 69 0,-25 0 451 15,25 24-389-15,0-24-21 16,0 25-68-16,-25 0-47 0,25-25-53 0,0 50 111 16,-24-25-202-16,24-1-36 15,0 1-46-15,0 0-11 0,-25 25-96 16,25-50-52-16,0 25-100 0,0-25-174 0,0 0-253 0,0 25-158 16,0-25-1258-16,0 0 1341 15,0-25 237-15</inkml:trace>
  <inkml:trace contextRef="#ctx0" brushRef="#br0" timeOffset="156643.7646">18729 10816 3602 0,'0'0'109'0,"25"0"343"15,-25 0-113-15,0 0-75 0,0 0-64 0,49-26-34 16,-49 26-83-16,50 0-17 0,-25 0-61 16,0 0-21-16,0-23-66 0,-1 23-49 15,1 0-493-15,-25 0 106 16,25 0-122-16,-25 0-97 16,0 0-96-16,0 0 115 0</inkml:trace>
  <inkml:trace contextRef="#ctx0" brushRef="#br0" timeOffset="156815.4307">18828 10940 4031 0,'25'0'111'16,"0"0"318"-16,-25 0-146 0,25 0-95 16,-25 0-84-16,25 0-52 0,-1 0-334 15,1 0-242-15,-25 0-311 0,25 0-300 16,-25 0 53-16,25-26 303 0</inkml:trace>
  <inkml:trace contextRef="#ctx0" brushRef="#br0" timeOffset="157201.0154">19424 10493 2682 0,'0'0'248'0,"25"0"9"16,-25 0 104-16,0 0-13 15,25 0 12-15,-25 0 211 0,0 0-347 0,0 25-23 16,0-25-6-16,0 25 17 0,24-25-7 0,-24 49 191 16,0-24-235-16,0 1-26 15,0-2-33-15,-49 1 6 0,24 25 15 0,0-50-77 16,25 25-23-16,-25-2 6 0,0 3-8 15,25-26-9-15,-24 24-4 0,24 1-4 0,-25-25 1 16,25 0-5-16,0 0-3 16,0 0-21-16,0 0 5 0,25 0-15 0,-25-25-16 15,24 25-12-15,1-24-3 0,25-2-23 16,-25 26 62-16,24 0-2 0,-24 0-17 16,0-23 7-16,25 23-65 15,-26 0 33-15,-24 0-78 0,25 0-115 0,-25 0-43 16,25 23-85-16,-25-23-666 0,0 26 377 15,0-26-118-15,0 0 1 0,0 0-23 16</inkml:trace>
  <inkml:trace contextRef="#ctx0" brushRef="#br0" timeOffset="157461.7185">19598 10444 2565 0,'0'0'192'16,"0"0"197"-16,0 0 180 0,0 24 54 0,0-24-20 16,0 50 379-16,0-50-559 15,0 50-67-15,24-26-103 0,-24 1-27 16,25 50 5-16,-25-50-186 0,0 0-22 16,0 23-16-16,25-22-10 0,-25 23-41 15,0 0-218-15,25-23-29 16,-25-1-163-16,0-25-119 0,0 24-311 15,25-24-1308-15,-25 0 1007 0,0 0 355 0,0 0 279 16</inkml:trace>
  <inkml:trace contextRef="#ctx0" brushRef="#br0" timeOffset="157801.1538">19995 10468 3782 0,'0'-24'130'0,"24"24"98"0,-24 0 417 16,0 0-377-16,0 0-53 16,0 24-17-16,0-24 19 0,0 50 1 0,0-25 183 15,0 0-274-15,-24-1-48 0,24 1-33 16,-25 1-28-16,25 23-2 0,-25-24-29 16,25 0 20-16,-25 0-10 15,25-2 8-15,-25 3-5 0,1-26-18 16,24 24 21-16,0-24-17 0,0 0-12 15,0 0-23-15,24 0-30 0,-24-24 4 16,25-2-164-16,0 26 148 0,0-23 9 16,-25 23 25-16,25-25 31 0,24 0-4 15,-49 25 36-15,25 0-6 0,-1 0-5 16,-24 0 4-16,25 0-43 0,0 0-236 0,-25 0-41 16,0 0-211-16,0 0-166 15,0 25-127-15,0-25-844 0,0 0 1013 0,0 0 208 16</inkml:trace>
  <inkml:trace contextRef="#ctx0" brushRef="#br0" timeOffset="158068.012">20093 10394 2703 0,'0'0'119'0,"0"0"148"16,0 0 175-16,0 24 676 0,0-24-582 15,0 26-16-15,0-2 3 0,0 1 64 16,0 25 392 0,0-25-705-16,0 24-151 15,0-23-123-15,0 23 0 0,25-24 0 0,-25 48 0 0,0-23 0 16,0-25 0-16,0 0 0 0,0-1 0 0,25 2 0 16,-25 23-457-16,24-49-61 0,-24 25-261 15,0-25-238-15,0 0-207 0,25 0-138 16,-25 0-765-1</inkml:trace>
  <inkml:trace contextRef="#ctx0" brushRef="#br0" timeOffset="158328.2273">20417 10468 4493 0,'0'0'114'0,"-25"0"116"16,25 0 165-16,0 0 156 0,0 25 447 16,0-25-584-16,48 50 405 15,-48-1-649 1,25 2-163-16,-25-27-7 0,25 1 0 0,-25 0 0 16,0 25 0-16,0-1 0 15,0 0-160-15,0-24-151 0,0-1-225 47,0 2-226-47,0-1-152 0,0-1-1325 0,0-24 1011 0,25 0 253 0,-25 0 331 0</inkml:trace>
  <inkml:trace contextRef="#ctx0" brushRef="#br0" timeOffset="158603.2485">20837 10914 4630 0,'0'0'122'0,"0"0"62"0,0 0 86 16,0 26 47-1,0-26 131-15,0 0-341 0,0 0-37 0,0 0-58 0,0 25-21 16,0-25-202-16,0 0-20 0,0 0-54 16,0 0-13-16,0 0-49 0,0 0 5 15,0-25-463-15,0 25 479 0,0-26 53 0,0 26 124 16,0 0 73-16,0 0 27 15,0 0 9-15,0-24-38 0,0 24 11 16,0 0-84-16,0 0-196 0,-24 0-165 16,24 0-95-16</inkml:trace>
  <inkml:trace contextRef="#ctx0" brushRef="#br0" timeOffset="161884.8459">21259 10568 645 0,'0'0'41'0,"0"0"49"0,0 0 55 15,0 0 46-15,0 0 39 0,0-25 248 0,0 25-252 16,0 0-6-16,0 0-25 0,0 0 34 15,25 0 25-15,-25-25 337 0,0 25-241 16,0 0 18-16,0 0-14 0,0 0 12 16,25 0 299-16,-25 0-303 0,0-25 38 15,0 25-5-15,0 0 13 0,0 0-18 16,25 0 102-16,-25 25-386 0,0-25-106 16,0 25 0-16,25 0 0 0,-25-1 0 15,0 1 0-15,0 50 0 16,24 0 0-16,-24-52 0 0,25 77 0 15,-25-25 0-15,25-51 0 16,-25 26 0-16,0 0-284 16,25-50-986-16,-25 25 226 15,0-25-156-15,0 0-96 0,25 0-15 0,-25-50 360 16</inkml:trace>
  <inkml:trace contextRef="#ctx0" brushRef="#br0" timeOffset="162276.0673">21532 10444 2747 0,'0'0'270'16,"0"0"155"-16,0 0 33 0,0 0 22 15,0 0 256-15,0 0-430 0,0 0 37 0,0 0 23 16,25 0-19-16,-25 0-76 0,50 24-24 15,-25-24-196-15,-1 25-26 16,1-25-25-16,0 0 2 0,25 0-2 0,-50 0-3 16,25-25-1-16,-1 25 15 0,1 0-13 15,-25 0 0-15,25-24-11 0,-25 24 13 16,0 0 7-16,0 0 37 16,0 0 39-16,0 24 200 0,0 1-103 0,0 0 18 15,0 0-45-15,0-25-31 0,-25 25-62 0,25 50-60 16,0-51 0-1,0 1 0-15,0 0 0 0,0 25 0 16,0-27 0-16,25 27 0 0,-25 0 0 16,25 0 0-16,-25-25 0 0,0-1 0 0,25 1 0 15,-25 0-8-15,0 0-174 0,0 0-678 0,24-25 120 16,-24 0-38-16,0 25-196 16,0-25-80-16,0 0-1195 15,0 0 1525-15</inkml:trace>
  <inkml:trace contextRef="#ctx0" brushRef="#br0" timeOffset="162461.5799">21656 10816 4672 0,'0'-26'105'0,"0"26"57"0,0 0 99 16,25 0 124-16,0 0 380 0,0 0-425 15,25-23-103-15,-26 23-105 0,26 0-66 16,24 0-379-16,-49-25-129 15,25 25-239-15,-25 0-275 0,-1 0-228 0,-24 0-99 16,50 0-541-16</inkml:trace>
  <inkml:trace contextRef="#ctx0" brushRef="#br0" timeOffset="162861.3933">22326 10418 3205 0,'0'0'145'0,"0"0"115"16,0-24 615-16,0 24-475 15,0 0-30-15,0 0-35 0,0 24 19 0,0-24-18 0,0 50 225 16,0-25-334-16,-24 0 14 16,24 0 5-16,-25 24 18 0,0 26 54 15,25-25-264-15,-25-25-54 0,25 23 0 16,0 2 0-16,0 0 0 0,0 0 0 15,0-1 0-15,25-24 0 0,0-25-4 0,-25 0-79 16,74 0-330 0,-49 0 90-16,0 0-25 15,0-25-29-15,0 25-57 0,-25-24 27 0,49-1-210 0,-49-1 426 16,0 2 35-16,0-1 33 0,0 25 10 0,0-25 30 16,0 1 101-16,0 24 67 31,-49-26 41-31,49 26 48 0,-25 0 45 0,-25 0 251 15,25 26-237-15,0-26-28 0,25 49-57 16,-24-49-61-16,24 49-70 0,0-49-168 0,0 26-126 0,0-26-205 0,24 25-326 0,-24-25-219 16,50 24-1317-1,-25-24 1600-15</inkml:trace>
  <inkml:trace contextRef="#ctx0" brushRef="#br0" timeOffset="163461.8353">22848 10790 3017 0,'0'0'146'16,"-25"26"496"-16,25-26-139 15,0 24-67-15,0-24-62 0,0 0 10 0,0 0-86 16,25 25 166-16,-25-25-316 0,24 0-63 16,0 0-46-16,1 0-24 0,25 0-14 15,-25-25-2-15,-1 25-1 0,1 0-8 16,0-24-4-16,-25 24 3 0,25 0-4 16,-25-26 14-16,25 26 1 0,-25 0 20 15,0 0 3-15,0-23 80 0,0 23-68 16,-25-25 7-16,25 25-28 15,-25 0 0-15,25-25-19 0,-25 0 6 0,0 0-3 16,25 25 22-16,0-24-12 0,0 24 12 0,-24-26 25 16,24 1-21-16,0 25-7 15,0-24-11-15,0 24 5 0,49-25-2 16,-24 25-5-16,-25-25-2 16,25 25-5-16,0 0 0 15,-1-25-1-15,26 25-4 0,-25 0 7 0,-25 0 0 0,25 0 11 16,0 0-12-16,-1 25 29 0,-24-25 20 0,0 25 39 15,0-25 32-15,0 25 16 16,0-25 26-16,0 49 129 0,0-49-184 0,0 26-54 0,25-2-22 16,-25-24-19-16,0 25-6 15,0 0 1-15,0-25 0 0,25 25 0 0,-25-25-5 16,0 0-6-16,50 25 6 0,-50-25-8 16,24 0-4-1,1 0-29-15,-25 0-41 0,50 0-175 0,-25 0 96 16,0 0-11-16,24 23-729 0,-49-23 409 15,0 0-191-15,25 0-246 0,-25 0-231 16,0 26-1044-16</inkml:trace>
  <inkml:trace contextRef="#ctx0" brushRef="#br1" timeOffset="353547.4151">2257 12801 1846 0,'0'-26'143'0,"0"26"103"15,0 0 106-15,0 0 51 0,0 0 466 16,0 0-129-16,-24 0-278 16,24 0-292-16,0 0 18 0,0 0-7 15,0 0 56-15,0 0 31 0,0 0 313 16,24 26-307-16,-24-26-28 0,0 24-38 15,24 1 11-15,1 25 126 0,-25-25-229 16,25-1-48-16,0 25-44 0,-25-23-19 0,24-2-5 16,2 26 0-16,24 24 0 15,-25-74 0 1,0 0 0-16,-25 0 0 0,0 0 0 16,24-49 0-16,1 49 0 0,-25-50 0 15,25 25 0-15,-25-25 0 16,25-48 0-16,-25 48 0 0,0 1 0 15,0-1-3-15,-25 0-20 0,0-24-19 0,25-1 22 16,0 51 18-16,0-1 25 0,0 25-29 16,0 0 0-16,0 0-4 0,0 25-18 15,0 23-90-15,0 3-428 16,0 23-611-16,0-49 385 0,0 24-282 16,0-23-70-16,25-2-156 0,0 51-381 15</inkml:trace>
  <inkml:trace contextRef="#ctx0" brushRef="#br1" timeOffset="353871.883">2902 12900 1808 0,'0'-25'326'16,"0"25"-144"-16,0 0 4 0,0 0 264 0,0 0-178 16,0 0 8-16,0 0 11 15,0 0 0-15,0 0 11 0,0 0 197 0,0 0-280 16,-25 0-37-16,25 0 21 0,0 0 24 16,-25 25 279-16,25-25-273 0,-25 25-21 15,25-1-47-15,-25-24-9 0,25 25-44 16,0-1 0-16,-25 2-81 0,25-26-39 15,0 24 6-15,0-24-8 0,0 25-191 16,25 0-94-16,-25-25-175 0,25 0-125 16,-25 0-275-16,25 0-78 0,25 0-1089 15,-26 0 1223-15,-24 0 250 16</inkml:trace>
  <inkml:trace contextRef="#ctx0" brushRef="#br1" timeOffset="354131.0105">3125 12925 2630 0,'0'-25'47'0,"0"25"70"16,0 0 67-16,0 0 106 0,-25 0 368 15,25 0-374-15,0 0-22 0,0 0-39 16,-25 0-39-16,25 0 122 16,0 0-226-16,-25 0-2 0,25 0-10 0,-24 49 144 15,24-24-151-15,0-1 4 16,0 2 94 46,0-2-92-62,0 1-26 0,0-25-13 0,24 25-28 0,-24 0-1 0,25-25-101 0,0 24-52 0,-25-24-94 16,25 0-165-16,0 0-283 0,0 0-1140 0,-1-24 777 0,-24 24 306 0,25-25 262 0</inkml:trace>
  <inkml:trace contextRef="#ctx0" brushRef="#br1" timeOffset="354673.7712">3671 12478 1015 0,'0'-25'79'0,"0"25"85"16,0 0 63-16,0 0 79 15,0-24 211-15,0 24-277 16,0 0 0-16,0 0 43 0,0 0 96 0,0 0 390 16,0 0-400-16,0 0-40 0,0 0 17 0,0 0 40 15,0 0 35-15,0 0 440 0,0 24-466 16,0-24-45-16,0 25-106 0,0 0-62 15,0 24-93-15,0 1-89 0,25-25 0 16,-25-1 0-16,25 26 0 0,-25-25 0 16,0 24 0-16,24 1 0 15,1 25 0-15,-25-50 0 0,25-1-20 16,-25 1-172-16,0-25-177 0,0 0-252 16,0 24-169-16,0-24-179 0,0 0-1088 15,0 0 97-15,25-24 912 16</inkml:trace>
  <inkml:trace contextRef="#ctx0" brushRef="#br1" timeOffset="355766.7935">3621 12354 2164 0,'0'0'63'0,"0"0"199"0,-25 0-25 15,25 0 59-15,0 0 64 16,0 0 69-16,-24 0 356 0,24 0-511 16,0 0-60-1,0 0 229-15,0 0-338 0,0 0-63 0,0 0 34 16,0 0 2-16,0 0-25 0,0 0-43 15,0-25-5-15,0 25-3 0,24 0-11 16,1-24 3-16,-25-2 17 0,25 26-18 16,0 0 4-16,0-25 0 0,0 25-3 15,-1 0 6-15,1 0 0 0,-25 0-4 16,25 0 4-16,-25 0 2 0,25 25 2 0,-25 1-16 16,0-2 13-16,0 1 8 0,0 0-8 15,0 0 26-15,0 24 11 0,-25-24-9 16,25 25-7-16,0-26 11 15,0 0-14-15,-25 27 51 0,0-27-58 16,25-24-5-16,-24 25-18 0,24 0 8 0,0 0 6 16,-25-25-10-16,25 25 15 0,0-25-21 15,0 0-48-15,0 0-47 0,0 0-200 0,0 0 173 16,0 0 40-16,0-25 29 16,25 25 27-16,-1 0 17 0,1 0 32 0,0 0-10 15,0 0 10-15,-25 0 21 0,25 0 39 16,-1 0 145-16,-24 0-45 0,25 49-28 15,-25-49 27-15,25 26-20 0,0 23 52 16,-25-24-160-16,25 0-15 0,-25-25-36 16,0 25-53-16,25-1-111 0,-1-24-490 15,-24 25 114-15,25-25-194 0,-25 0-126 16,25 0-214-16,0 0-642 0</inkml:trace>
  <inkml:trace contextRef="#ctx0" brushRef="#br1" timeOffset="355979.4961">4217 12602 3566 0,'0'0'182'0,"0"0"610"0,0 0-141 16,0 25-11-16,0-25-67 0,0 24-14 15,0 1-116-15,25 25 124 16,-25-25-418-16,0 25-87 0,0-26-55 15,25 1-7-15,-25 25-233 0,24-25-65 16,-24-1-232-16,0 1-181 0,25-25-297 0,0 0-222 16,0 0-1443-16,-25 0 1792 15</inkml:trace>
  <inkml:trace contextRef="#ctx0" brushRef="#br1" timeOffset="356768.8011">2406 13446 2026 0,'0'0'166'0,"0"0"79"0,0 0 52 15,0 0 82-15,0 0 476 16,0 0-435-16,0 0-60 0,0 0-12 0,0 0-74 16,0 0 19-16,25 0 344 0,0 0-311 15,0 0-3-15,24 0-25 0,1 0 55 16,73 24 114 0,-24-24-361-16,1 0-88 0,24 0-18 0,0 0 0 0,25 0 0 15,273-49 0-15,-274 24 0 16,150-25 0-16,-174 50 0 0,0-25 0 15,1 1 0-15,-26 24 0 0,75-50 0 16,-125 50 0-16,1 0 0 0,-25 0 0 16,-1-25 0-16,-24 25 0 0,-24 0 0 15,-1 0 0-15,0 0-82 0,-25 0-155 16,26 0-203-16,-52 25-1166 0,52-25 446 16,-1 24-258-16</inkml:trace>
  <inkml:trace contextRef="#ctx0" brushRef="#br1" timeOffset="357432.0342">3050 13842 2009 0,'0'-24'151'0,"0"24"102"0,0 0 112 16,0 0 155-16,0 0 681 0,0 0-617 16,0 0-38-16,0 0-46 0,0 0 18 15,0 24 422-15,0-24-641 0,0 24-106 16,25 2-107-16,-25-2-60 0,0 1-26 15,25 25 0-15,0 24 0 0,0-24 0 16,-25 49 0-16,25-24 0 16,-25-26 0-16,24 1 0 15,-24-1 0-15,0 1 0 0,0-25 0 16,25 0 0-16,-25-25-67 0,0 25-185 16,0-25-205-16,0 0-226 15,0 0-141-15,0-50-1062 0,-25 25 993 16,25 1 5-16,0-2 243 0,-24-23-42 15</inkml:trace>
  <inkml:trace contextRef="#ctx0" brushRef="#br1" timeOffset="357920.1265">2952 14016 1203 0,'-26'0'129'0,"26"-25"100"0,0 25 48 16,0 0 79-16,-24-24 210 0,24 24-270 15,0 0 34-15,0 0 29 0,0-26-25 0,0 26 3 16,0-25 76-16,0 25-280 0,0 0-40 15,24-24 4-15,-24 24-14 0,0 0 6 16,26-26 11-16,-2 26-84 0,-24-24 0 16,25 24-48-16,-25-24 24 0,49 24 18 15,-24 0 28-15,0-25-30 0,-25 25-8 16,25 0-1-16,0 0-20 0,0 0 20 16,-1 25 11-16,-24-25 19 0,25 24 28 15,-25 0 14-15,0 2 139 0,25-2-85 16,-25-24-18-16,0 25 17 0,0 1-2 15,0-2-6-15,0 26 113 0,-25-26-161 16,25 2-6-16,-25-2-21 0,25 1 9 16,-24 25 54-16,24-26-72 0,0 1-24 15,-25-25-14-15,25 25 6 0,-25 0 1 0,25-25-8 16,0 0-6-16,0 0-25 0,0 0-24 16,0 0-16-16,25-25-75 15,0 25 106-15,49-25 9 0,-49 25 42 16,0 0 2-16,-25-25 16 0,24 25 24 15,26 0 169-15,-25 25-73 0,-25-25 24 16,74 75 366-16,-49-51-321 16,-25 0-136-16,0 2-29 0,25-1-30 15,-25-25-11-15,25 50-69 0,-25-50-98 16,0 24-109-16,0-24-213 16,25 0-155-16,-25 0-206 0,0 0-1245 0,0 0 942 15,24 0 139-15,-24 0 324 0</inkml:trace>
  <inkml:trace contextRef="#ctx0" brushRef="#br1" timeOffset="358132.9098">3721 14388 3298 0,'0'0'637'0,"0"0"-80"15,0 25 126-15,0-25-97 0,0 0 11 16,0 50 263-16,0-26-521 15,0 1-284-15,0 0-64 0,0-25-68 16,0 0-124-16,0 25-190 0,24-25-191 16,-24 25-1257-16,0-25 702 0,0 0-79 15,0 0 254-15,25 0 234 0</inkml:trace>
  <inkml:trace contextRef="#ctx0" brushRef="#br1" timeOffset="358394.0395">4093 13916 3167 0,'0'0'449'0,"0"0"6"0,0 0 136 15,0 0-27-15,0 25-10 0,0 1-77 16,0 23 357-16,0-24-527 0,0-1-43 15,25 26-86-15,-25-25-35 0,24 49-21 0,1-49-111 16,-25 25-27-16,0-25-56 0,25-1-121 16,-25 0-110-1,25 2-675-15,-25-26 400 0,0 25-180 0,0-25-102 16,25 0-126-16,-25 0-994 0,0 0 1286 0,0 0 255 16</inkml:trace>
  <inkml:trace contextRef="#ctx0" brushRef="#br1" timeOffset="358564.9465">4043 14140 3805 0,'0'0'120'0,"0"0"565"0,50 0-171 16,-25 0 2-16,-1 0-70 0,1 0-104 16,25-25 32-16,-25 25-362 0,24 0-190 15,-24 0-233-15,0-24-404 0,0 24-313 16,24-26-1496-16,-49 2 1726 0</inkml:trace>
  <inkml:trace contextRef="#ctx0" brushRef="#br1" timeOffset="358820.673">4762 13767 4216 0,'0'0'213'16,"0"0"635"-16,0 0-184 0,0 26-32 15,0-26-1-15,0 49-122 0,0-25-180 16,0 26-180-16,0 1-149 16,25-27 0-16,1 50 0 15,-2 1 0-15,-24-25 0 16,25-26 0-16,-25 51 0 0,25-50 0 0,-25-1 0 16,25-24-87-16,-25 24-193 0,0-24-235 15,0 26-1049-15,0-26 583 0,0 0-9 0,0 0-22 16,0 0 6-16,0-26 219 0</inkml:trace>
  <inkml:trace contextRef="#ctx0" brushRef="#br1" timeOffset="359280.8579">4664 13892 2965 0,'0'-26'169'15,"-25"26"166"-15,25 0 170 0,0-24 107 16,-25 24 327-16,25 0-664 0,0-24-81 0,0 24-70 15,0 0-27-15,0-25-26 0,25-1-11 16,0 26-48-16,-1-24-12 0,1 24 1 16,-1-25 3-16,52 25 7 15,-52-25-4-15,26 25-4 0,-25 0-6 16,24 0 3-16,-24 0 2 0,25 25-6 0,-25-25-1 16,-2 25 8-16,-23-25 0 0,25 24 26 15,-25 27 103-15,0-51-33 0,0 24 14 16,-25 0-13-16,25 2-3 0,-23-2-17 15,-52 51 74 1,50-25-120-16,1-26-18 0,-1 2-2 0,25-2-2 16,-25-24-2-16,25 25-16 15,0 0 6-15,0 0 0 16,0-25-2-16,0 0-4 0,0 24-24 0,25-24-76 0,-25 0 44 16,25 0 10-16,-25-24 20 0,24 24 20 15,1-25-2-15,0 25 41 0,0-25 14 0,-25 25 57 16,25 0 40-16,-25 0 26 0,23 50 211 15,-23-50-206-15,0 49 62 16,0-24-231-16,0-25 0 0,25 25 0 16,-25 0 0-16,0-1 0 0,25 0 0 0,0-24 0 15,-25 26-97-15,25-26-170 0,-25 25-217 16,25-25-993-16,-1 0 516 0,-24 0-39 16,25-25-70-16,-25 25-24 0,0-26 275 15</inkml:trace>
  <inkml:trace contextRef="#ctx0" brushRef="#br1" timeOffset="359751.7082">5359 14041 3577 0,'0'0'222'0,"0"0"130"16,-26 0 112-16,26 0 520 0,0 0-582 15,-25 0-33-15,25-25 369 16,0 25-645-16,0 0-38 15,0 0-31-15,0 0-18 0,0 0-6 16,0 0-4-16,25-25 6 0,-25 25-20 0,50 0-15 16,-50-24 19-16,25 24 11 15,-1 0-7-15,-24 0 6 0,25 0-4 0,-25 0 17 16,25 0-7-16,-25 0 4 0,0 0 24 16,0 0 1-16,0 24 105 0,0 1-50 15,0-25 22-15,0 25 7 0,0-1 12 16,-25 2 5-16,0 23 45 0,25-24-139 0,-24 0-38 15,24 24 0-15,-25-24 0 16,1 25 0-16,24-26 0 0,-26 0 0 0,26-24 0 16,-25 26 0-16,25-26 0 15,0 0 0-15,0 25 0 0,0-25 0 16,0 0-38-16,0 0-1 0,0-25-95 16,0 25 90-16,25 0 4 0,-25-26 15 15,0 26 23-15,0 0 7 0,50 0 72 16,-50 0-12-16,25 0 11 0,-25 0-25 15,24 0-19-15,1 0-16 0,0 0-16 0,-1 0 0 16,-24 26 0-16,25-26-54 0,-25 0-146 16,50 0-739-16,-50 0 168 0,25 0-337 15,-25 0-168-15,24 0-177 0,1-26-509 16</inkml:trace>
  <inkml:trace contextRef="#ctx0" brushRef="#br1" timeOffset="360535.5204">1662 13321 1479 0,'0'0'299'0,"0"0"-44"0,0 0 61 16,0 0 31-16,0 0 96 0,0 0 55 16,0 0 539-16,0 0-656 0,0 0-42 15,0 0-45-15,0 0 9 0,49-24 209 16,-49 24-341-16,25 0-29 0,0 0-31 15,0 0-16-15,24 0-6 0,1 0-76 16,-25 0-15-16,0 0-19 0,0 0-42 16,-25-26-77-16,24 26-430 0,1 0 191 15,-25 0-44-15,0 0-123 0,0 0-132 16,0 0-123-16,0 26-979 0,-25-26 1040 16,25 24 202-16</inkml:trace>
  <inkml:trace contextRef="#ctx0" brushRef="#br1" timeOffset="360699.3984">1637 13520 2597 0,'0'0'114'0,"0"0"154"0,0 0 191 16,0 0 160-16,25 0-32 0,0 0 365 0,-1-24-622 16,26 24-63-16,-25 0-108 0,24 0-66 0,1 0-235 15,-25-26-91-15,0 26-127 16,0 0-195-16,-1 0-267 0,-24 0-154 15,0-24-1211-15,0 24 1504 0</inkml:trace>
  <inkml:trace contextRef="#ctx0" brushRef="#br1" timeOffset="361371.9718">743 13073 946 0,'0'0'234'15,"-24"0"268"-15,24 0-255 16,0 0 175-16,-25 0 4 0,25 25-194 16,0-25 319-16,0 25 156 15,0-25-372-15,0 24 241 16,0 1-42-16,0-25-210 16,25 50 340-16,-1-1-41 0,26-23-331 15,-50-2-44-15,50 51 51 0,-50-50-270 16,25 24-29-16,-25-23 0 0,24-2 0 15,1 25 0-15,0-23 0 16,0-26 0-16,0 24 0 0,-25-24 0 16,24-24 0-16,1-27 0 15,-25 3 0-15,25 22 0 16,-25-48 0-16,0 24 0 0,0 25 0 0,-25-25 0 16,25 1 0-16,-25-26 0 15,1 51 0-15,24-1 0 0,-25 0 0 0,25 25 0 16,0-25 0-16,0 25 0 0,0 0 0 15,0 50-14-15,0-25-101 0,0-1-118 16,0 1-137-16,25 0-204 0,-25 25-757 16,24 0 455-1,-24-26 1-15,0 1-180 0,0 1-72 0,25 23-260 16</inkml:trace>
  <inkml:trace contextRef="#ctx0" brushRef="#br1" timeOffset="361667.8194">1190 13569 2310 0,'0'0'52'0,"0"0"79"16,0 0 92-16,0 0 96 0,0 0 26 0,0 0 418 16,0 0-380-16,0 0-31 15,0 0-61-15,0 0-25 0,0 0 168 0,0 0-218 16,0 26 46-16,0-26-9 0,0 24 2 15,25 0-30-15,-25 1 52 0,0 0-205 16,25-25-32-16,-25 25-25 0,25 0-4 16,-25-1-21-16,0 2-21 0,0-1-59 15,0-25-103-15,0 0-154 0,0 24-134 0,0-24-873 16,0 0 547-16,0 0-9 16,0 0-42-16,0-24 99 0,0-1-435 15,0 25 896-15</inkml:trace>
  <inkml:trace contextRef="#ctx0" brushRef="#br1" timeOffset="362122.4869">1165 13520 2183 0,'-24'0'95'15,"24"0"80"-15,0-24 542 0,0 24-297 0,0 0 33 16,-25 0-65-16,25 0-58 0,0 0-109 16,0 0-46-16,0 0-160 0,0 0-19 15,0 0 9-15,25 0 4 0,-25-26-32 16,24 26 23-16,-24 0-7 0,25 0 7 15,25 0 49-15,-25 0-49 0,-25 0 23 16,24 0-2-16,-24 26 48 0,25-26-19 16,-25 0-1-1,0 0 22-15,25 24 10 0,-25 0 142 0,0-24-127 16,0 0 3-16,0 25-33 0,0-25-24 0,-25 26-5 16,0-2 3-16,25-24-34 15,-24 24-5-15,24-24 1 0,0 0-2 16,0 0-3-16,0 0-45 15,0 0 12-15,0 0-10 0,0 0-105 16,0 0 118-16,24 0 25 0,-24 0 26 16,25 0-17-16,0 0 4 0,0 0 7 15,0 0 13-15,-25 0 27 0,25 0 42 16,-25 25 202-16,24-25-135 0,-24 25-5 16,0-25-21-16,0 25-4 0,0 0-25 0,-24-1 5 15,24-24-97-15,-25 26-12 0,0-26-2 16,25 0-24-16,-25 25-163 0,0-25-19 15,25 0-98-15,-25 0-45 0,25 0-106 16,0 0-169-16,-24 0-901 0,24 0 635 16,0 0 115-16,0-25 71 0,0 25 105 15,0-26 267-15</inkml:trace>
  <inkml:trace contextRef="#ctx0" brushRef="#br1" timeOffset="362416.9397">1463 13569 2019 0,'-25'0'181'0,"25"0"-9"16,0 0 86-16,0 0 50 0,0 0 73 15,0 0 116-15,0 0 522 0,0 26-617 16,0-26-135-16,0 24-109 0,0-24 46 15,0 49 340-15,0-49-389 0,25 25 89 16,-25 0-151-16,0 0-45 0,0-25-32 16,0 24-9-16,25 2-39 0,-25-1-65 15,0-25-126-15,0 0-126 16,25 24-106-16,-25-24-220 0,0 0-945 0,0 0 691 16,0 0 142-16,0 0 85 0,0-24 119 15</inkml:trace>
  <inkml:trace contextRef="#ctx0" brushRef="#br1" timeOffset="362867.7264">1463 13619 2043 0,'0'0'114'0,"0"-24"82"0,-25 24 451 0,25-26-262 16,0 26 20-16,-24 0 15 0,24 0-11 16,0 0-103-16,0-25 75 0,0 25-308 15,0 0-24-15,0 0-20 0,24 0-20 16,1 0-20-16,-25-24-19 0,25 24 26 15,-25 0 17-15,25 0 17 0,0 0-4 16,-1 0-44-16,1 0 0 0,0 0 16 0,-25 0 8 16,25 0 0-16,0 0-23 15,-25 24 12-15,0-24 4 0,0 25 19 16,0-25 27-16,0 26-9 0,-25-2 2 16,0-24-30-16,25 24-9 0,-25-24 7 15,25 25 2-15,-25 0-16 0,1-25 3 16,24 0 17-16,-25 25-20 0,25-25 36 0,0 0-32 15,0 0-106-15,0 0 18 0,0 0-46 16,25 0 64-16,-25 0 14 0,49 0 67 16,-24-25-11-16,0 25 0 15,0 0 4-15,0 0-2 0,-1 0 35 0,26 0 149 16,-50 0-60-16,25 0 39 0,-25 25 6 16,25-25 36-16,-25 49 173 0,0-23-245 15,0-26-25-15,-50 49 76 16,50-25-141-16,-50 2 1 0,26-2-80 15,-1-24-34-15,0 0-101 0,-25 0-478 16,25 0 214-16,1 0-241 0,-1 0-94 16,0 0-209-16,0-24-64 15,0-2-470-15</inkml:trace>
  <inkml:trace contextRef="#ctx0" brushRef="#br1" timeOffset="363963.0365">9129 12379 2380 0,'0'0'113'0,"0"0"137"15,0 0 163-15,0 0 207 0,0 0 20 16,0 25 600-16,0 0-701 0,25-25-25 0,-25 24-30 16,24 1-44-16,1 25 39 0,0-26-400 15,0 0-79-15,0 27 0 16,-1-27 0-16,1 26 0 0,-25-25 0 16,50 50 0-16,0-26 0 15,-50-49 0-15,24 25 0 0,1-25 0 16,0 0 0-16,0-50 0 0,-25 26 0 0,0-2 0 15,25 2 0-15,-25-26 0 0,0 0 0 16,0-49 0-16,0 50 0 0,-25-1 0 16,25 1 0-16,-25-1 0 15,-25 1 0-15,26-2 0 0,24 27 0 16,0 24 0-16,0 0 0 0,0 0 0 16,0 24 0-16,0 1 0 0,24 1 0 15,-24 23 0-15,25-24-79 0,-25 0-187 16,25 0-238-16,0 24-1080 0,-25-24 551 15,25 0-43-15,-25-1-57 0,24-24-9 16,1 24 392-16</inkml:trace>
  <inkml:trace contextRef="#ctx0" brushRef="#br1" timeOffset="364204.2693">9799 12528 2634 0,'0'0'150'0,"0"0"173"15,0 0 132-15,0 0 1018 16,0 0-832-16,0 0-305 0,0 0 14 16,25 0-9-16,-25 0-17 0,24 24-40 15,1 0 210-15,0 2-299 0,-25-1-75 16,25-1-65-16,-25 1-39 16,25 25-16-16,-25-25 0 0,23 25 0 15,-23-26-33-15,0-24-116 0,0 25-128 16,0-25-156-16,0 0-199 0,0 0-850 15,0 0 563-15,-23 0-45 0,23-25-108 16,-25 25 86-16</inkml:trace>
  <inkml:trace contextRef="#ctx0" brushRef="#br1" timeOffset="364696.9915">9799 12478 3170 0,'-25'0'183'0,"25"0"157"0,0 0 146 15,0 0 78-15,-25 0-110 0,25 0 123 0,0 0-394 16,0 0-54-16,0 0-59 0,0 0-17 16,25-25-34-16,0 25-34 0,0 0 12 15,-1 0 1-15,1-24 6 16,0 24 20-16,25-25-25 0,-27 25 3 16,2 0-8-16,0 0-5 15,0 0 13-15,0 25 4 0,-25-25 0 16,25 24-5-16,-25 1 6 0,0 0 27 0,0 0 31 15,0-1 108-15,-25 0-96 0,25 2-30 0,-25-1-12 16,0-25-12-16,0 49-14 16,0-49-14-16,2 25 4 0,23-25 4 0,-25 25 9 15,25-25-9-15,-25 0-11 0,25 0-43 16,0 25-19-16,0-25-55 0,0 0-56 16,25 0-106-16,-25 0 194 0,25-25 69 15,-25 25 20-15,23 0-17 0,2 0 6 0,25-25 9 16,-25 25 35-16,0 0 40 0,-1 0 34 15,1 0 64-15,1 0 252 16,-26 25-208-16,0-25-20 0,0 25-7 0,0-1 1 16,0-24 7-16,-26 50 153 0,26-25-213 15,-25 0-53-15,1-25-46 0,-1 25-13 16,-25 0-20-16,50-1 0 0,-25 1 0 16,0-25-14-16,2 0-119 0,23 24-133 15,-25-24-718-15,0 0 316 0,25 0-153 16,0-24-208-16,0 24-129 0,0-49-964 15,50 24 1513-15</inkml:trace>
  <inkml:trace contextRef="#ctx0" brushRef="#br1" timeOffset="364979.0961">10295 12503 2482 0,'0'0'258'0,"0"0"135"0,0 0 116 16,0 0 55-16,0 0 420 0,0 25-607 15,0-25-31-15,0 24-24 0,0-24 22 16,0 24-41-16,24 2 119 0,-24-1-269 16,25-1-22-16,-25-24-19 0,0 25-30 15,0 25-11-15,25-25-63 16,-25-1-8-16,0 2-25 0,0-26-56 15,0 24-97-15,24 1-474 0,-24-25 152 0,0 0-62 16,0 25-209-16,0-25-148 0,0 0-1207 16,0 0 1215-16,0-25 258 0</inkml:trace>
  <inkml:trace contextRef="#ctx0" brushRef="#br1" timeOffset="365430.6086">10295 12552 2566 0,'-25'0'791'16,"25"0"-272"-16,0 0-50 0,0-24-41 16,0 24 111-16,0 0-413 0,0 0-65 15,0 0-5-15,25 0-23 0,-25 0-14 16,24-25-1-16,1 25-25 0,0-25 15 0,-1 25-4 16,1 0-14-16,0-25-49 15,0 25 49-15,-25 0 9 0,25 0-2 0,-25 0 42 16,24 25-44-1,-24-25-7-15,0 25 9 0,0 0-15 0,0-25 21 16,0 24 2-16,-24 26 47 0,-1-50-38 16,25 25 10-16,-25-1-9 0,25 1-13 0,-50 0 15 15,50-25-10-15,0 25-14 16,-24-25-24-16,24 25 7 0,0-25-18 0,0 0-80 16,0 0 13-16,0 0 20 0,24 0 28 15,-24 0-1-15,25-25 48 0,0 25-9 16,0-25 17-16,-25 25 13 0,25 0-2 15,-1 0 25-15,1 0 65 0,-25 0-7 16,25 25 55-16,-25-25 28 0,0 25 28 0,0-1 198 16,0 2-240-16,0-2-35 15,-25 1-44-15,25-25-13 0,-25 25-31 16,1 0-1-16,-1 0-32 0,0-1-5 16,0-24-58-16,0 0-61 0,-24 25-454 0,49-25 169 15,-25 0-161-15,1 0-146 0,24-25-164 16,-25 25-145-16,25-74-683 0</inkml:trace>
  <inkml:trace contextRef="#ctx0" brushRef="#br1" timeOffset="365718.3786">10567 12080 2769 0,'0'0'208'0,"0"0"210"0,0 0 152 16,0 25 583-16,0-25-808 16,0 25-149-16,0-25-89 0,0 25-41 15,0-25-71-15,0 25-51 16,25 0-275-16,-25-25-27 0,0 0-239 15,0 25-127-15,0-25-185 0,25 0-93 0,-25 24-414 16</inkml:trace>
  <inkml:trace contextRef="#ctx0" brushRef="#br1" timeOffset="365983.1166">10815 12453 527 0,'0'0'20'15,"0"0"-25"-15,0 0 1 0,0 0-26 16,0 0-6-16,0 0-20 0,0 0-23 16,0 0-42-16</inkml:trace>
  <inkml:trace contextRef="#ctx0" brushRef="#br1" timeOffset="366299.0633">10840 12453 1121 0,'0'0'104'0,"0"0"83"0,0 0 71 0,0 0 50 0,0 0-46 0,0 0 148 15,0 0-183-15,0 0 28 0,0 0 39 16,0 0 28-16,0 0-14 0,0 0 162 16,0 0-289-16,0 0-36 0,0 0 6 15,0 0 11-15,0 0 130 0,0 0-122 0,0 0 15 16,0 0 37-16,0 0-36 16,0 0-27-16,0 0 134 0,0 0-166 15,0 0 13-15,0 0-44 0,0 0-16 0,0 0 23 16,0 0-79-16,0 0 8 0,0 0-18 15,0 0 11-15,25 0-9 0,-25 0-2 16,0 0-14-16,50 0 4 0,-26 0-1 16,-24 0-6-16,50 0 1 0,-25-24-4 15,0 24-36-15,-25 0-56 16,24 0-82-16,-24 0-100 0,0 0-514 0,0 0 320 16,0 0-174-16,0 0-82 0,0 0-143 15,-24 24-964-15,24-24 1157 0,-50 0 226 16</inkml:trace>
  <inkml:trace contextRef="#ctx0" brushRef="#br1" timeOffset="366494.6976">10840 12726 3234 0,'0'0'528'0,"25"25"-16"16,-25-25 182-16,25 0-65 0,0 0 4 0,-1 0-114 15,26 0 94-15,-25 0-481 0,0 0-107 16,-1-25-117-16,1 25-183 16,25 0-876-16,-25 0 189 0,-25 0-160 0,25 0-130 15,-25 0 13-15,0 0 418 0</inkml:trace>
  <inkml:trace contextRef="#ctx0" brushRef="#br1" timeOffset="367331.5626">11734 12305 1616 0,'0'-26'142'0,"0"26"80"16,0 0 118-16,0 0 155 0,0 0 538 15,0 0-488-15,0 0-73 0,-25 0 22 16,25 0 51-16,0 0 534 0,0 0-579 0,25 0-156 16,-25 26-123-16,24-26-84 0,1 24-131 15,0 26-6-15,25 0 0 16,-26-1 0-16,1-24 0 16,0 48 0-16,0-22 0 0,0-27 0 15,0 26 0-15,-25-25 0 0,24 0 0 16,1-25 0-16,-25 24 0 0,50-24 0 15,-25-49 0-15,-1 49 0 0,1-75 0 16,0 26 0-16,-25-1 0 16,0-49 0-16,0 0 0 15,-25 74 0-15,25-25 0 0,-25-24 0 32,1 24 0-32,-1 25 0 0,25 25 0 0,-25 25 0 15,25-25 0-15,0 50 0 16,25 24 0-16,-25-48-61 0,25 23-720 0,-1-24-9 15,-24 0-328-15,25 0-81 0,-25-1-253 16,25 1 195-16</inkml:trace>
  <inkml:trace contextRef="#ctx0" brushRef="#br1" timeOffset="367616.9813">12477 12404 2670 0,'25'0'105'0,"-25"0"94"0,0 0 96 16,25-25 35-16,-25 25 349 0,0 0-421 16,0 0-13-16,0 0-83 0,0 0 4 15,0 0-33-15,0 0 118 0,0 0-109 16,0 0 66-16,0 0 8 0,-50 25 56 16,25 0 295-16,25-25-282 0,-25 24-2 15,25 1-6-15,-24 0-50 0,24 0-77 16,-24 23-79-16,24-22-71 0,0-1 0 15,0-1 0-15,0 1 0 0,24 0-287 16,-24-25-105-16,24 0-316 16,51 0-2306-16,-50-25 1826 0,-25 25 102 15,24-25 305-15</inkml:trace>
  <inkml:trace contextRef="#ctx0" brushRef="#br1" timeOffset="367845.004">12824 12503 3233 0,'-24'0'184'0,"24"0"154"16,0 0 622-16,-25 0-526 0,25 0-51 0,0-25-26 16,0 25 13-16,-24 0 196 0,24 0-359 15,0 0-27-15,0 0-29 0,0 25 27 16,0-25-10-16,-25 49 138 0,25-25-204 16,0 27-28-1,0-27-74-15,0 1 0 0,0 0 0 16,0-25-39-16,25 25-365 0,-1-25 13 0,1 25-169 15,-25-25-57-15,24 0-176 16,26 0-1017-16,-25-50 824 0,0 50 6 0,0-25 250 16,24 0 164-16</inkml:trace>
  <inkml:trace contextRef="#ctx0" brushRef="#br1" timeOffset="368134.6406">13495 12031 2663 0,'-25'-24'184'0,"25"24"152"15,-25 0 132-15,25 0 87 0,-25 0-33 0,25 24 457 16,0 1-501-16,0-1 34 16,0 1 8-16,0 0-58 0,50 25 26 15,-25-25-464-15,-1 0-24 0,-24 24 0 16,25 1 0-16,-25-25 0 0,0 25 0 0,0-1 0 15,0 26 0-15,25-27 0 16,-25-22 0-16,0-1 0 0,0-1 0 0,0 1-112 16,0-25-205-16,25 25-1023 0,-25-25 396 15,0 0-83-15,0 0 13 0,0-25-117 16,25 0-565-16</inkml:trace>
  <inkml:trace contextRef="#ctx0" brushRef="#br1" timeOffset="368560.6711">13346 12130 2521 0,'0'-25'137'0,"-25"25"147"0,25 0 136 0,0-25 154 15,0 25-57-15,0-24 222 0,0 24-524 16,0-25-55-16,0 25-14 0,25-24-33 16,-1-2-23-16,1 2-76 0,25 0-3 15,-25 24 32-15,0-26-36 0,-1 26 17 16,51-24-23-16,-26 24-31 0,-24 0 31 15,50 24 82-15,-50 2-51 16,-25-2 29-16,24 0 29 0,-24 26 134 16,0-25-90-16,0-1-6 0,0 1-14 15,0-25-22-15,0 25-25 0,-24 25 15 16,24-25-44-16,-25 0-3 0,25-1 3 0,-25-24 5 16,0 51 32-16,0-51-42 0,0 24-12 15,25 1-8 1,-24-25-11-16,24 25 3 0,0-25 21 0,0 0-22 15,0 25-5-15,0-25 8 0,0 0-24 16,24 0 14-16,1 0-9 0,0 0 10 0,-25 0 6 16,25 0 5-16,25 0 106 0,-26 25 1 15,-24-25 29-15,25 24 7 0,0-24-25 16,-25 25-49-16,25 25-32 0,0-26-46 16,-25 0-29-16,0-24-127 0,24 26-136 15,-24-26-213-15,25 25-1008 0,0-25 490 16,-25 0-29-16,25 0-111 0,-25 0 62 15</inkml:trace>
  <inkml:trace contextRef="#ctx0" brushRef="#br1" timeOffset="368758.6656">14090 12254 4833 0,'0'0'114'16,"0"0"150"-16,0 25 750 0,0 1-444 0,0-2 3 15,0 1-194-15,0 0-93 0,0 25-128 16,25-26-158-16,-25 1 0 16,25 25-157-16,-25-50-214 0,0 24-332 15,25-24-374-15,-25 0-271 16,24 24-1561-16,-24-24 1938 0</inkml:trace>
  <inkml:trace contextRef="#ctx0" brushRef="#br1" timeOffset="369482.0253">11709 13123 1599 0,'0'0'98'0,"0"0"48"0,0 0 65 16,-25 0 354-16,25 0-239 0,0 0 93 15,0 0 37-15,25 0 36 0,-25 0-50 16,74 24 123-16,-49-24-371 0,25 0 15 15,-1 0 8-15,26 0 7 0,98 0 151 16,-73-24-221-16,24 24-4 0,24-25-6 0,2 0-19 16,22 0 2-16,201 1 115 15,-175-2-114-15,1 2 46 0,-1 24-15 16,-24-25-28-16,124 1-12 0,-174 24-119 0,-25 0 0 16,-24-25 0-16,-26 25 0 0,-24 0 0 15,0-25 0-15,-25 25 0 16,-25 0 0-16,0 0 0 15,-24 0 0 1,-26 0-41-16,25 0-125 0,1 0-165 0,24 0-206 0,0 0-224 0,0 25-293 0,1-25-1547 16,24 0 1354-16,0 0 421 0</inkml:trace>
  <inkml:trace contextRef="#ctx0" brushRef="#br1" timeOffset="369782.6866">12131 13767 446 0,'0'0'-32'0,"0"0"-52"0,0 0-139 15</inkml:trace>
  <inkml:trace contextRef="#ctx0" brushRef="#br1" timeOffset="370096.4049">12155 13767 603 0,'0'0'27'0,"0"0"73"0,0 0-72 16,0 0 77-16,0 0 24 0,0 0 41 15,0 0 259-15,0 0-259 0,0 0-19 16,0 0-21-16,-24 0 14 0,24-24 422 16,0 24-337-16,0-25 392 15,0 25-196-15,0 0 33 0,0 0-53 16,0 0-16-16,0 0-42 0,0 0 334 15,0 0-317-15,0 0 19 0,0 0 24 0,0 25-63 16,0-1 26-16,0 27-354 16,24-3-16-16,1 27 0 15,0 0 0-15,-25-26 0 16,0 51 0-16,0-26 0 0,0-49 0 16,0 0 0-16,25 0 0 0,-25-1 0 15,0-24-339-15,0 0-113 16,0 0-220-16,0-24-92 0,0 24-136 15,0-25-9-15,0 0-675 16,0 0 888-16,-25 0 173 16,0-74-639-16</inkml:trace>
  <inkml:trace contextRef="#ctx0" brushRef="#br1" timeOffset="370568.3454">11982 13818 2222 0,'0'0'154'0,"0"0"86"15,0-25 132-15,0 25 106 0,-25 0 38 0,25 0 413 16,0-26-663-16,0 26-86 0,0 0-79 15,0 0-6-15,0-24 45 0,25-1-69 16,-25 25 9-16,0-25-4 0,25 25 3 16,-25-25-27-16,49 0-2 0,-49 25-29 0,25-24 17 15,0 24 1-15,0 0 15 16,49-24 25-16,-49 24-52 0,0 0 15 16,0 0-23-16,-1 0 10 0,1 24-2 15,0 0 59-15,0 26 52 16,-1-25-13-16,-24-25-55 0,0 25 16 0,0-25 6 15,0 24 8-15,-24 27 84 0,24-27-102 16,-50 0-1-16,25 2-6 0,1-2-6 16,-1 27 23-16,-25 23-67 15,25-24-9-15,0-50-11 0,25 24 0 16,0-24-5-16,0 25 0 16,0-25-2-16,0 25-9 0,25-25 6 15,-25 0 7-15,25 0-10 0,-25 0 16 16,50-25-8-16,-25 25 7 0,-1-25-7 15,-24 25 4-15,25 0 36 0,0 0 157 0,0 25-103 16,-25-25-36-16,24 50-58 0,-24-26 0 16,24-24 0-16,1 50 0 0,0 0 0 15,-25-26 0-15,50 0 0 16,-26 27 0-16,2-27-67 0,-1-24-159 16,-25 0-161-16,25 0-229 0,-25 0-158 15,25 0-213-15,-25 0-1170 0,25 0 1083 16,-25-24 239-16,0 24 247 0</inkml:trace>
  <inkml:trace contextRef="#ctx0" brushRef="#br1" timeOffset="370759.788">12775 14190 3216 0,'0'0'149'0,"0"0"663"15,0-25-256-15,0 25 29 0,0 0-48 16,25 0-18-16,-25 25 379 0,0-1-617 15,24-24-94-15,-24 50-84 0,25-50-50 16,-25 25-75-16,0 0-296 0,25-1-11 16,-25-24-170-16,0 0-90 0,0 24-296 0,25-24-1237 15,-25 0 980-15,0 0 246 16,0-24 280-16</inkml:trace>
  <inkml:trace contextRef="#ctx0" brushRef="#br1" timeOffset="371020.0603">13172 13793 2710 0,'0'0'207'16,"0"0"160"-16,0 0 1326 15,0 0-1196-15,0 25-89 0,0-1 15 16,0 0 413-16,25 2-497 15,-25-2-51-15,25 27-88 0,-25-27-54 0,24 1-76 16,-24 24-63-16,0 1-7 0,25-25 0 0,-25 0 0 16,25 0-87-16,-25-1-398 15,0 1 15-15,25 0-134 0,-25-25-148 0,0 0-288 16,0 0-56-16,0 0-1057 0,0 0 1425 16,0 0 245-16</inkml:trace>
  <inkml:trace contextRef="#ctx0" brushRef="#br1" timeOffset="371193.6916">13073 13941 3232 0,'24'0'197'15,"-24"0"220"-15,25 0 143 0,-25 0 115 16,25 26-50-16,25-2 351 0,-25-24-594 16,24 0-148-16,-24 0-115 0,0 0-63 15,0 0-152-15,49 0-589 0,-49 0 56 16,0 0-317-16,0-24-138 0,-25 24-173 15,49-26-802-15</inkml:trace>
  <inkml:trace contextRef="#ctx0" brushRef="#br1" timeOffset="371441.9174">13718 13619 2799 0,'0'0'176'0,"0"0"214"16,-25 0 240-16,25 0 830 0,0 0-807 15,0 24-89-15,0-24 12 0,0 50-93 16,25 0-23-16,0 0-460 16,-25-25 0-16,25-1 0 0,-25 50 0 15,0-49 0-15,24 25 0 0,-24-25 0 16,0 0 0-16,0 25 0 0,25-26 0 0,-25 1 0 16,0 0-245-1,25 0-166-15,-25-25-275 0,0 0-244 16,0 0-253-16,0 0-1265 0,0-25 1381 0,0 25 396 15</inkml:trace>
  <inkml:trace contextRef="#ctx0" brushRef="#br1" timeOffset="371934.2624">13594 13619 3253 0,'-25'0'310'0,"25"0"173"16,0 0 627-16,0 0-702 0,-25 0-113 15,25-24-59-15,0 24-5 0,0-26 48 16,25 26-220-16,-25 0-32 0,50-25-20 16,-26 1-2-16,1 24-1 0,25-50-12 15,0 50 1-15,-26-24 9 0,1 24-3 16,0-25 7-16,25 0-11 0,-26 25 6 16,1 0-10-16,0 0 13 0,-25 0 1 15,0 25 5-15,0 0 81 0,0 25 42 16,0-26-18-16,0 0-58 15,-25 1 7-15,25 1-29 0,-25-2 19 16,1 25 96-16,24-24-47 0,-25 25-16 16,25-26-21-16,-25 2-13 0,0 23 0 15,0-25-46-15,25 2-7 0,0-26 0 16,0 24 2-16,0-24-12 0,0 25-54 0,0-25-14 16,25 0-18-16,-25 0 7 15,0 0 18-15,50-25 24 0,-50 25 43 0,25 0-6 16,-25-24 24-16,24 24 60 15,-24 0 40-15,25 0 267 0,-25 0-236 16,25 24-40-16,-25-24-53 0,0 25-52 0,0 1 0 16,25 23 0-1,0-24 0 1,-25-1 0-16,25 26 0 0,-25-25 0 16,24-25 0-16,1 25-286 0,-25-25-83 0,25 0-234 0,-25 0-118 0,25 0-271 15,-25 0-1116-15,0-25 1030 0,25 25 221 16,-25-25 238-16</inkml:trace>
  <inkml:trace contextRef="#ctx0" brushRef="#br1" timeOffset="372426.04">14314 13842 3444 0,'0'0'205'16,"-25"0"163"-16,25 0 116 0,0 0 109 15,-25 0-98-15,25 0 268 0,0 0-470 16,0 0-55-16,0 0-72 0,0 0-30 16,0 0-28-16,0 0-100 0,0 0-10 15,0 0 2-15,25-24-9 0,-25-1-1 16,0 25-21-16,25 0 0 0,-1 0-15 16,1-26 6-16,-25 26 13 0,50-24-19 0,-25 24 48 15,-25 0-8-15,24 0 9 0,1 0-1 16,-25 0-3-16,25 0 53 15,-25 0 14-15,0 24 18 0,0-24 23 16,0 26 7-16,0-1 102 0,-25-1-122 16,25 0-8-16,-25 2 6 0,25-2-3 0,0 1-18 15,-49 25-10-15,24-25-61 0,25 24 0 16,-25-23 0-16,0-2 0 16,1 1 0-16,24 0 0 0,-25 0 0 15,25-25 0-15,-25 24 0 0,25-24 0 0,0 25 0 16,-25-25 0-16,25 0 0 0,0 0 0 15,0 0 0-15,0-25 0 0,25 25 0 16,-25-24 0-16,25 24 0 0,-25-25 0 16,49 25 0-16,-49 0 0 0,25 0 0 0,0 0 0 15,-25 0 0-15,25 0 0 0,0 25 0 16,-1-25 0-16,1 0 0 0,0 24 0 16,-25-24-97-16,50 25-508 0,-25-25-26 15,-1 0-232-15,1 25-259 0,0-25-260 16,-25 0-34-16</inkml:trace>
  <inkml:trace contextRef="#ctx0" brushRef="#br1" timeOffset="373231.8373">12800 13446 2324 0,'0'0'106'0,"0"0"157"0,0 0 241 16,0 0 178-16,0 0 20 0,0 24 552 15,0-24-809-15,0 0-43 0,0 26-118 0,0-2-48 16,0 25 38-16,0-49-215 15,0 26-42-15,0-2-19 0,0 0-88 16,0-24-126-16,0 25-748 0,0 0 168 16,0-25-258-16,0 0-189 0,0 0-95 0</inkml:trace>
  <inkml:trace contextRef="#ctx0" brushRef="#br1" timeOffset="373821.9643">14735 13147 3289 0,'0'0'310'0,"0"25"137"16,0-25 62-16,0 25-66 0,0 0-157 15,-24 0-21-15,24-1-234 0,0-24-64 16,0 26-147-16,0-26-265 0,0 24-1340 15,0-24 550-15,0 25 291 0</inkml:trace>
  <inkml:trace contextRef="#ctx0" brushRef="#br1" timeOffset="374395.9175">14165 11585 2359 0,'0'0'130'15,"0"0"180"-15,0 0 162 0,24 24 793 16,-24 2-783-16,25-2-69 0,-25 1-141 16,0 1-44-16,25 22 21 0,-25-23-245 15,0 1-86-15,0-2-182 0,0 1-304 16,0 0-414-16,-25-1-1660 0,0 2 1657 16</inkml:trace>
  <inkml:trace contextRef="#ctx0" brushRef="#br1" timeOffset="386180.2312">2605 15654 2052 0,'0'0'138'0,"0"0"120"15,0 0 133-15,0 0 175 0,0 0 573 16,0 0-618-16,0 24-54 0,0-24-43 15,0 25 35-15,0-25-13 0,0 50 340 16,24-26-510-16,-24 1-99 0,0 25-96 0,24-25-71 16,-24 49-10-16,25-25 0 15,-25-24 0-15,0 0 0 0,0 0 0 16,0-25 0-16,0 25-177 0,0-25-187 16,0 0-274-16,0 24-2186 15,0-24 1772-15,0 0-925 0,0-24 1296 16</inkml:trace>
  <inkml:trace contextRef="#ctx0" brushRef="#br1" timeOffset="386712.0859">2902 15753 2443 0,'0'-26'118'0,"0"26"116"0,-25 0 184 15,25 0 164-15,0 0-22 0,0 0 266 16,0 0-610-16,0-24-53 0,0 24 1 16,0 0-3-16,0 0 43 0,0 0-168 15,0 0-60-15,0 0 36 0,0 0-7 16,0-25-8-16,25 25 38 0,-1-24-30 16,2-2-29-16,-26 26 9 15,24-24 6-15,-24 24 40 0,25-25-29 16,0 25-1-1,-25 0-17-15,24-25 16 0,-24 25 1 16,25 0 4-16,-25 0-11 0,0 25 12 16,25-25 31-16,-25 25 47 15,0-1 29-15,0 2 43 16,0 23 123-16,-25-25-151 0,25 26-21 16,-25-25-11-16,25 0 13 15,-49 49 55 1,49-24-112-16,-25-25-27 0,-25 74-18 15,50-74-1-15,-24-1-9 16,24 2 1-16,-25-26-4 0,25 24-2 0,0-24-33 16,-25 0-252-16,25 0 176 0,0 0-15 0,0-24 15 0,0 24 17 0,25-26 20 0,0 2 75 15,-1 24 5-15,2 0 5 0,-26 0 8 0,49 0 89 0,-24 0-6 16,-1 0 26-16,26 24 187 0,-25-24-264 16,0 26-31-1,0-26-9-15,24 24-62 16,-49-24-113-1,25 0-160-15,0 25-175 0,0-25-219 0,-1 0-256 0,1 0-1401 16,0 0 1329-16,0 0 378 0</inkml:trace>
  <inkml:trace contextRef="#ctx0" brushRef="#br1" timeOffset="387222.7466">3845 15405 2016 0,'0'0'118'0,"0"0"86"0,0 0 106 16,0 0 49-16,0 0 457 15,0 0-415-15,0 0-50 0,0 0-12 16,0 0 2-16,0 0 21 0,-25 24 498 15,0 2-421-15,25-26 30 0,0 25-115 0,-25 24-83 16,25-24-109-16,0 75-143 16,0-1-19-16,0-50 0 0,0 50 0 15,25-24 0 1,0-51 0-16,0 51 0 16,24-26 0-1,-24-49 0-15,0 26 0 0,0-2 0 0,0-24 0 0,-25 0 0 16,24 25 0-16,-24-25 0 0,0 0 0 0,25 0 0 15,-25 0-50-15,0 0-628 0,0 0-47 0,0 0-270 16,0 0-239-16,0-25-263 0,-25 25-828 16</inkml:trace>
  <inkml:trace contextRef="#ctx0" brushRef="#br1" timeOffset="392006.8417">4440 15703 1091 0,'0'0'55'16,"0"0"52"-16,0 0 46 0,0 0 219 15,0 0-220-15,-25 0-12 0,25 0 0 16,0 0 15-16,0 0 29 0,0 0 230 16,0 0-191-16,0 0 14 0,-24 0 56 0,24 0 66 15,0 0 374-15,0 0-415 16,0 0-34-16,0 0 10 0,0 0 71 16,0 0-15-16,0 0 231 0,0 0-364 15,0 0-23-15,0 0-11 0,0 0-6 16,0 0 35-16,0 0-168 0,0 0-27 15,0 0-1-15,0 0-19 0,0 0 4 16,0-25 8-16,24 1-25 0,-24 24-29 0,0-26-22 16,0 26-46-16,0-24-91 15,0 24 128-15,0-25 13 0,25 25 19 0,-25-25 4 16,0 25 9-16,0 0-27 0,0-25 46 16,0 25 3-16,0 0 4 15,0 0 18-15,0 0-14 0,0 0 16 16,0 0-28-16,0 0 1 15,0 0-7-15,0 0 15 0,0 25 4 16,0-25 5-16,0 0-3 0,0 50 0 16,25-50 7-16,-25 24-9 0,0 2 4 0,25 23-9 15,-25-25 11-15,0 2-2 0,0-2 2 16,0 1 2-16,25 25 11 0,-25-25-19 0,0-25 2 16,25 24-10-16,-25-24 7 15,0 25 1-15,0 0-3 16,0-25-2-16,0 0-16 0,0 0-8 15,0 25 33-15,-25-25 30 0,0 0-36 16,25 24-6-16,0-24 15 0,-25 0-6 16,25 0-1-16,-25 25 0 0,25-25 11 0,-25 0-4 15,25 0-5-15,0 0-4 0,0 0-11 0,0 0 13 16,0 0 2-16,0 0 4 0,25 0-3 16,-25 0-2-16,25 0 3 15,0 0-2-15,25-25 6 0,-26 25 5 0,1-24 27 16,25 24-7-16,-25 0-4 15,24 0 26-15,-25 0-50 0,-24 0 2 0,25 0-37 16,0 0-43-16,-25 24-95 0,0-24-621 16,0 25 210-16,0-25-212 15,0 0-136-15,0 0-192 0,0 0-944 16,0-25 1446-16</inkml:trace>
  <inkml:trace contextRef="#ctx0" brushRef="#br1" timeOffset="392297.1932">4862 15504 2109 0,'0'-24'297'16,"0"24"29"-16,0 0 166 0,0 0 46 0,0 0 3 16,0 0-56-16,0 0 130 0,0 0-379 15,0 0 15-15,0 0 42 0,0 0 30 16,0 24 267-16,0 1-336 15,0 0-3-15,25 0-17 0,-25 0-47 16,0-1-67-16,25 51-71 0,-25-1-49 16,0-49 0-16,25-25 0 15,-25 25 0-15,0 0-28 0,0-25-126 0,0 0-593 16,0 0 103-16,0 0-66 0,24 0-182 16,-24 0-90-16,0-25-1005 0,0 0 1217 15,25 0 149-15,-25 1 267 0</inkml:trace>
  <inkml:trace contextRef="#ctx0" brushRef="#br1" timeOffset="392663.5047">5011 15405 1632 0,'0'0'119'16,"25"0"75"-16,-25 0 90 0,0 0 101 0,0-25-5 0,0 25 920 16,0 0-897-16,0 25 247 15,0-25-396-15,0 24 26 0,0 2 5 16,0-26 13-16,0 49 179 0,0-24-326 15,-25 0-20-15,25 0 2 0,-25 0 4 0,25-1 16 16,-49 26 147-16,49-25-178 0,-25-1-43 16,25-24-47-16,0 26-20 15,-25-2-12-15,25-24 0 0,0 0 0 16,0 25 0-16,0-25 0 0,0 0 0 16,0 25 0-16,0-25 0 0,0 0 0 15,25 0 0-15,0 0 0 0,-1 0 0 0,1 0 0 16,0 0 0-16,0 0 0 0,0 0 0 15,-2 25 0-15,52-25 0 16,-50 0 0-16,-25 25 0 0,25-25 0 16,-25 0 0-16,24 0 0 0,-24 24 0 15,0-24 0-15,0 0-146 0,0 0-159 0,0 0-238 16,0 0-232-16,0 0-1230 16,0 0 992-16,0 0-106 0,25-24 199 0,-25 24 200 15</inkml:trace>
  <inkml:trace contextRef="#ctx0" brushRef="#br1" timeOffset="392970.9055">5308 15305 2229 0,'0'0'78'16,"0"-23"105"-16,0 23 586 0,0 0-222 15,0 0-29-15,0 0-25 0,0 0 13 16,25 23-62-16,25 2 418 0,-50 0-515 16,25 0-82-16,-1 0-46 15,1-1 10-15,0 2-25 0,-1 48 53 16,1-24-216-16,0-1-41 0,-25-23 0 0,25 23 0 16,-25 25 0-16,0 1 0 15,0-50 0-15,0 24 0 16,-25 1 0-16,25-26-132 0,0 1-845 15,-25 0 55-15,25-25-364 16,-25 0-249-16,25 0 97 0</inkml:trace>
  <inkml:trace contextRef="#ctx0" brushRef="#br1" timeOffset="393830.1276">11461 15380 1400 0,'0'0'144'0,"0"0"73"0,0 0 98 15,0 0 122-15,-25 0 417 0,25 0-343 16,0 0-17-16,0 0-41 15,-25 0 570-15,25 0-719 0,0 0-5 16,0 0-17-16,0 0 234 0,0 0-292 0,0 0 13 16,0 0-43-16,0 0-31 0,25 0-39 15,24 0-124-15,-49 0 0 0,25 0 0 16,0 0 0-16,0 0 0 0,24 0 0 16,-24 0-24-16,0 0-107 15,-25 0-113-15,25 0-131 0,-25 0-762 16,0 0 480-16,0 0-185 0,0 0-18 0,-25-25-147 15,25 25-4-15,-50 0-430 0</inkml:trace>
  <inkml:trace contextRef="#ctx0" brushRef="#br1" timeOffset="393986.5754">11386 15480 1907 0,'25'0'82'0,"-25"0"106"0,25 0 568 16,0 0-197-16,-1 0 39 0,1 24-99 0,0-24-15 15,0 0-165-15,24 25 31 0,1 0-461 16,0-25-625 0,-50 0-8-16,25 0-229 0,-25 0-182 15,49-25-507-15</inkml:trace>
  <inkml:trace contextRef="#ctx0" brushRef="#br1" timeOffset="394522.6641">12280 15108 1171 0,'0'0'73'0,"0"0"289"0,0 0-136 16,0-25 0-16,0 25-28 0,0 0 25 15,0 0 270-15,0 0-215 0,0 0 57 16,0 0 61-16,0 0 68 0,0 0-40 0,24 0 278 16,-24 0-375-16,0 0 26 0,0 0 5 15,0 25 35-15,0-1 330 0,0 2-469 31,0-2-95-31,25 1-106 0,-25 0-53 0,0-1 0 16,0 25 0-16,0 1 0 0,0 24 0 16,25-48 0-16,-25 23 0 15,0-49 0-15,0 25-49 16,25-25-709-16,-25 0-27 0,0 0-258 16,24 0-108-16,-24 0-181 0,0-25 105 0,24 1-336 0</inkml:trace>
  <inkml:trace contextRef="#ctx0" brushRef="#br1" timeOffset="395092.7441">12527 15182 1935 0,'0'0'183'0,"0"0"49"0,0 0 104 16,0 0 54-16,0-24 64 15,0 24 395-15,0 0-272 16,0 0-389-16,0 0 205 0,0 0-153 0,0 0-5 16,0 0-18-16,0 0-14 0,0 0 93 15,0 0-208-15,0 0-29 0,0 0-30 16,0 0-16-16,0 0 3 16,0 0-13-16,24-26 8 0,-24 2-13 15,26 24-8-15,-26 0-17 0,25-25-40 16,0 25 48-16,0 0-3 0,-25 0 4 15,25-25 0-15,-25 25-8 16,24 0-27-16,1 0 111 16,-25 25-52-16,0-25 5 0,0 75 223 15,0-51-48-15,0 1-83 0,0 0 0 0,0-1-8 16,-25 2 7-16,-24 22 85 16,49-23-115-16,-25 0-25 0,0 0-23 0,0-1 1 15,25 2-9 1,-50 23-1-16,50-49-16 0,-50 50-22 15,50-50-6-15,0 0-19 0,-25 0-23 16,25 0-41-16,0 0-14 16,0-25-39-16,0 0 125 0,0 25 17 15,25 0 18-15,-25 0-9 16,25-24 12-16,24 24-4 0,-23 0 13 0,-1 0 11 16,0 0 1-16,0 0-3 0,24 24 5 15,-24 1-21-15,-25-25-28 0,25 25-102 0,-1-25-128 16,1 25-209-16,-1 0-1134 0,1-25 437 15,-25 24-214-15,25-24 256 16</inkml:trace>
  <inkml:trace contextRef="#ctx0" brushRef="#br1" timeOffset="395812.0766">13495 14859 1181 0,'0'-25'291'0,"0"25"-21"0,0 0 59 15,0 0-23-15,0 0 17 0,0 0 14 16,0 0 376-16,0 0-354 0,0 0 15 0,-25 0-38 16,25 0-26-16,0 0 154 15,-25 0-202-15,25 0 67 0,-25 0 29 0,25 50 44 16,0-25 51-16,-25 74 159 15,25-49-446-15,0 0-150 16,-25 24-16-16,25 0 0 0,0-25 0 0,0 26 0 16,0 49 0-16,25-24 0 15,0-50 0-15,25 23 0 16,-25-23 0-16,-1-50 0 0,1 25 0 0,0 0-134 16,-25-25-233-1,0 0-348-15,25 0-295 0,-25 0-278 16,0 0-1525-16,0-25 1150 0</inkml:trace>
  <inkml:trace contextRef="#ctx0" brushRef="#br1" timeOffset="402725.4242">13743 15232 2243 0,'0'-25'115'0,"0"25"119"16,0 0 118-16,-25 0 657 0,25 0-536 15,0 0-59-15,0 0-97 0,0 0-41 16,0 0-54-16,0 0 139 0,0 0-213 16,0 0-6-16,0 0 206 15,0 0-191-15,0 0-121 16,0-25-13-16,0 25 11 0,0 0-31 15,0 0-1-15,0-24 3 0,25 24 1 16,-25 0 1-16,0-26-8 0,25 2-31 16,-1 24 5-16,1-50-75 15,0 50 66-15,-25-25 8 0,25 25 5 16,-25 0 3-16,0-25 8 0,25 25 4 0,-25 0 5 16,0 0 7-16,0 0-8 0,0 25 9 15,0 0-1-15,0 25 73 16,24-26 78-16,-24 2-67 15,0-2 19-15,0-24 2 0,0 25 13 0,0 24 121 16,0-49-135-16,0 26-24 0,-24-3-30 16,24 2-10-16,-50 25-14 15,25-25-21-15,0-1-5 16,25-24-8-16,-24 26-20 16,24-26 11-16,-25 0-63 0,25 0 27 0,-25 0-15 15,25 0 12-15,0 0 1 16,0 0-15-16,0 0-8 15,0-26 59-15,0 26 19 16,0 0-14-16,25 0 9 0,0-24 19 0,-1 24 14 16,1 0 37-16,-25 0 39 0,25 0 43 15,0 0 19-15,0 24 53 0,-1-24-186 16,1 26-37-16,-25-26 0 16,25 25 0-16,0-1 0 0,0-24 0 15,0 0 0-15,-25 0 0 0,24 25-118 0,-24-25-123 16,25 0-673-16,-25 0 286 15,25 0-64-15,-25-25-118 16,0 25-108-16,0-24-946 0,25-1 1048 0,-25-1 212 16,0 26 214-16</inkml:trace>
  <inkml:trace contextRef="#ctx0" brushRef="#br1" timeOffset="402995.6591">14189 15083 2209 0,'0'-25'137'0,"0"25"158"0,0 0 1358 16,0 0-1104 0,0 0-24-16,0 0-61 0,0 0 441 0,0 0-480 15,0 25-37-15,0-25-86 0,0 25-77 16,0-25-133-16,25 50-70 16,-25-26-22-16,0 1 0 0,0 0 0 0,0 25 0 15,0-27 0-15,0 2 0 16,25 0 0-16,-25 0 0 0,0 0 0 15,0-1-436-15,0-24-86 0,25 0-229 16,-25 0-48-16,0 0-216 0,25-24 59 16,-25-26-943-16,25 25 1211 15,-25 0 118-15,0 2 264 0</inkml:trace>
  <inkml:trace contextRef="#ctx0" brushRef="#br1" timeOffset="403375.8566">14388 14909 2045 0,'0'-25'80'0,"0"25"97"0,0 0 109 16,0 0 104-16,0 0 512 0,0 0-427 16,0 0-29-16,0 0-50 0,0 0-35 0,0 0 300 15,0 25-340-15,0-1-4 16,0 2-36-16,0-2 22 0,0 1-10 16,0 25 92-16,-25-25-315 0,25 0-68 15,-25 25-2-15,25-26 0 0,-49 26 0 16,49-26 0-16,-25-24 0 0,0 26 0 15,0-3 0-15,25-23 0 0,-25 25 0 0,25-25 0 16,0 0 0-16,0 0 0 16,0 0 0-16,25 0 0 15,-25 0 0-15,50 0 0 0,-25 0 0 0,0 0 0 16,-1 0 0-16,-24 0 0 0,50 0 0 16,-25 0 0-16,0 25 0 0,-25-25 0 15,24 25 0-15,1-25 0 16,0 25 0-16,0-25 0 0,0 0 0 0,-25 24-13 15,25-24-134-15,-25 0-578 0,24 0 87 16,-24 0-36-16,25 0-154 16,-25 0-145-16,25-24 40 0,0-1-912 0,-25 25 1192 15,25-25 189-15</inkml:trace>
  <inkml:trace contextRef="#ctx0" brushRef="#br1" timeOffset="403660.8042">14711 14809 2244 0,'0'-23'89'0,"-25"23"121"0,25-26 151 16,0 26 125-16,0 0 608 0,0 0-629 0,0 0-1 16,0 0-57-16,0 0 30 0,0 0 2 15,25 26 267-15,-25-3-430 0,24 2-54 16,-24 0-72-16,25 0-44 0,0 50-71 15,0-51-35 1,0 26 0-16,-2 0 0 0,-23-25 0 0,25 123 0 16,0-122 0-16,-25 22 0 0,0-23 0 15,0 25 0-15,0 0 0 16,-25-1 0-16,25-24-201 0,-25 0-839 16,2-25 183-16,23 0-208 0,-25 25-57 15,25-25-201-15,-25 0-650 0</inkml:trace>
  <inkml:trace contextRef="#ctx0" brushRef="#br1" timeOffset="404529.6835">12280 15976 1088 0,'0'0'107'0,"0"24"102"16,0-24 52-16,0 0 83 0,0 0 1 0,0 0 406 16,0 0-323-16,0 0 30 0,0 0-71 15,0 0 6-15,0 0-54 0,0 0 102 16,0 0-230-16,24 0-12 0,-24 0-10 15,25 0 1-15,25 0 51 0,-2 0-147 16,2 0-7-16,0 0 34 0,25 0 23 16,24-24 54-16,99-1 310 0,-49 0-283 15,0 25-76-15,322-25-65 16,-297 1-84-16,0 24 0 0,-1 0 0 16,150-25 0-16,-174 25 0 0,-25 0 0 15,-1 0 0-15,2-25 0 16,24 25 0-16,-100 0 0 0,-24-25 0 15,-1 25 0-15,1 0 0 0,-25 0 0 0,-25-25 0 16,25 25 0-16,-49 0 0 0,24 0 0 16,1 0 0-16,-1 0 0 0,1 0 0 0,-1 0 0 15,25 0-154-15,-25 25-1551 16,25-25 647-16,0 0-179 0,0 0-234 16,0 0 197-16</inkml:trace>
  <inkml:trace contextRef="#ctx0" brushRef="#br1" timeOffset="410174.9085">2777 16571 1813 0,'0'0'168'0,"0"0"-5"15,0 0 60-15,0 0-11 0,0 0 15 16,0 0-9-16,25 0 214 0,-25 0-209 15,0 0 27-15,0 0 1 0,25 0-2 0,-25 0-19 16,25 0 86-16,0 0-187 0,-25 0-6 16,25 0 21-16,-1 0 33 0,2 0 190 15,-2 0-246-15,-24 0-35 0,25 0-64 16,-25 0 9-16,25-24-5 0,24 24 30 16,-24 0-47-16,0 0-3 15,0 0-11-15,0 0-12 0,49 0 20 16,-49 0-1-16,24 0 12 0,1-25 24 15,0 25 24-15,-1 0 36 0,51-26 117 0,-51 26-129 16,125 0 50-16,-149-24-109 16,24 24-15-16,1 0-6 0,0 0 9 15,49-24 9 1,-49 24-6-16,-1 0-3 0,1 0-4 0,0-26-8 0,74 26 18 16,-75-25-19-16,1 25 8 0,0-24-24 15,24 24 14-15,-24-25 1 16,73 0 23-16,-73 25-12 0,0-25 6 15,0 25-13-15,-1 0 23 0,49-25 28 0,-48 25-26 0,0 0-10 16,-25 0 3-16,24 0 2 0,1 0-4 16,1 0 16-16,-2 0-27 15,-25 0-7-15,1 0-14 16,0 0 3 0,-1 0-9-16,1 0 27 0,-25 0 19 0,25 0 20 15,0-24-16-15,-25 24 26 0,25 0 95 0,-25-24-77 16,24 24-21-16,-24 0-9 0,0 0-17 15,0 0 9-15,25 0 20 0,-25 0-38 0,0 0 13 16,0 0 11-16,0 0 4 0,0 0 12 0,0 0-53 16,0 0-8-16,0 0 0 0,0 0 0 0,0 0-1 15,0 0 1-15,0 24 0 0,25-24 0 16,-25 0-20 0,0 0-61-16,0 0-342 0,25 0 48 0,-25 0-230 15,0 0-206-15,0 0-412 0,0 0-313 0,-25 0-890 16</inkml:trace>
  <inkml:trace contextRef="#ctx0" brushRef="#br1" timeOffset="411072.6926">4068 16992 462 0,'0'0'44'0,"0"0"250"16,0 0-37-16,-25 0 45 0,25 0-13 0,0 0-21 15,0 0 27-15,-25 0 355 0,25 0-263 16,0 0 81-16,0 0 10 0,0 0 6 15,-24 0 558-15,24 0-744 16,-25 0 287-16,25 26-295 0,-25-26-42 16,25 0-31-16,-25 25 6 0,25-1-26 15,-25 0 76-15,0 2-197 0,25-26-35 32,-24 24-23-32,24 1-13 0,0 0-5 15,0-25 0-15,0 25 0 0,74 0-27 0,-49-25 23 0,0 0 0 16,0 0-5-16,24 25-21 0,-24-25 25 15,25 0 0-15,-26 0 7 16,1 0 8-16,0 0 13 0,25 24-14 0,-50-24-16 16,25 0 6-16,-25 0-4 0,0 26-6 0,0-2-21 15,-25 1 29 1,0-25-9-16,0 25 38 16,0 0-45-16,0-25-17 15,1 25 2-15,-51-25-63 0,50 24 73 0,1-24-43 0,-1 0 36 16,0 0 59-16,0 0-34 0,0 0-50 0,0 0-76 15,25 0-6-15,0-24-1 0,0 24-18 16,0-50-131-16,0 50 146 0,25-25 13 16,-25 0 19-16,25 1 21 0,0-2 44 15,25-23 24-15,-1 49 18 0,-24-25 1 16,0 0 1-16,24 25 3 0,1-25-24 0,0 0 19 16,-25 25 1-16,-1-24 7 0,-24 24 17 15,25 0-19-15,0-26-8 16,-25 26 7-16,0-24-3 0,0 24-9 0,0-24-59 15,0-1-179-15,0 25 79 0,-25-26 61 16,25 2-8-16,-25 24 33 16,1-24 48-16,-26-2-25 0,25 2 56 15,0 24 21-15,0 0 56 0,1 0 42 16,-26 0 188-16,25 24-178 0,0-24-45 0,1 26-36 16,24-2-17-16,-25 0-28 0,25 2-64 0,-25-1-101 15,25-25-100 1,0 24-155-16,0-24-274 0,25 24-1093 0,-25-24 739 15,25 0 231-15,-1 0 275 0</inkml:trace>
  <inkml:trace contextRef="#ctx0" brushRef="#br1" timeOffset="411347.9057">4515 16869 3915 0,'0'0'429'0,"0"0"121"16,0 0 19-16,0 25 395 0,0-1-558 16,0-24-60-16,0 26-23 0,25-2-22 15,-25 26 43-15,0-25-300 0,24 23-44 16,-24-22 0-16,25-2 0 0,-25 26 0 16,25 0 0-16,-25-1 0 15,25-23 0-15,-25 23 0 0,0-49-159 16,0 25-181-16,25-25-273 0,-25 0-187 15,0 0-143-15,0 0-963 0,24-25 953 16,-24 0 122-16,0 1 147 0,25-2 132 16</inkml:trace>
  <inkml:trace contextRef="#ctx0" brushRef="#br1" timeOffset="411712.8353">4837 16769 2933 0,'0'-24'274'0,"0"24"129"0,0 0 152 0,0 0 10 16,0 0-53-16,0 0 360 0,-24 24-513 0,24-24-62 16,0 25-2-16,0 1 62 0,0 23 215 15,0-24-422-15,0-1-103 0,-26 76-47 16,1-75 0-16,25-1 0 16,-25 0 0-16,1 2 0 0,24-2 0 15,-25 1 0-15,1 0 0 16,-1 0 0-16,25-25 0 15,0 0 0-15,0 0 0 16,0 0 0-16,0 0 0 0,25 0 0 16,-25 0 0-16,49 0 0 15,-25 0 0-15,1 0 0 0,26 0 0 16,-2 0 0-16,-24 0 0 16,0 0 0-16,0 50 0 0,-1-50 0 15,1 0 0-15,-25 24 0 0,25-24-49 16,0 26-246-16,-25-26-335 0,25 0-1628 0,-25 0 747 15,23 0 93-15,-23 0 343 0</inkml:trace>
  <inkml:trace contextRef="#ctx0" brushRef="#br1" timeOffset="412423.9563">1935 16397 2181 0,'-25'0'351'15,"25"0"44"-15,0 0 165 0,0 25 25 16,0-25-13-16,0 0-89 0,0 0 281 15,0 0-443-15,25 0-43 16,-25 0-96-16,25 0-47 0,24 0-36 0,-24 0-80 16,0 0 1-16,0 0-38 15,-1 0-8-15,1 0-51 0,25 0-254 16,-25 0 28-16,-25 0-51 0,25 0-13 0,-25 0-158 16,0 0-78-16,0 0-810 0,0 26 666 15,-25-26 26-15,25 24 100 16,-25-24 128-16</inkml:trace>
  <inkml:trace contextRef="#ctx0" brushRef="#br1" timeOffset="412597.9096">1860 16645 2513 0,'0'0'158'0,"25"0"539"0,-25 0-148 16,50-24-78-16,-25 24-95 0,-1-26-98 15,26 26-136-15,0 0-115 0,-1-24-107 16,-24 24-202-16,0-24-260 0,0 24-257 15,0 0-283-15,-1 0-710 0</inkml:trace>
  <inkml:trace contextRef="#ctx0" brushRef="#br1" timeOffset="413400.2763">322 16174 2086 0,'0'0'107'0,"0"0"373"15,0 0 416-15,0 0-386 16,0 0 342 0,0 0-53-16,0 0-411 0,0 0 287 15,0 0-137-15,24 0-243 0,1 51 127 16,0-27-301-16,0 0-99 0,-25 1-22 15,25 0 0 1,-1 25 0-16,1-26 0 16,0 1 0-16,-25 1 0 0,25-2 0 0,-25 0 0 15,25 2 0-15,-25-26 0 0,0 0 0 0,0 0 0 0,0 0 0 0,25 0 0 16,-25-26 0-16,0 2 0 16,0 0 0-16,0-2 0 0,0 1 0 15,0-24 0-15,-25-1 0 16,25 1 0-16,0-1 0 0,0-25 0 0,0 75 0 15,0-24 0-15,0 24 0 16,0 0 0-16,0 24-44 16,0 2-351-16,0-2 58 0,0 27-748 15,0-3-652-15,0-23 655 0,25 0-1114 16</inkml:trace>
  <inkml:trace contextRef="#ctx0" brushRef="#br1" timeOffset="413677.1883">743 16348 2330 0,'-24'0'75'16,"24"0"133"-16,0 0 160 0,0 0 626 15,0 0-193-15,0 0-520 0,0 0 88 16,0 0 187-16,0 0-234 15,0 25-66-15,24-1 147 0,-24 1-234 16,25 1 2-16,-25-2-17 0,0 0 55 16,0 2-173-16,0-1-40 15,25 23 9-15,-25-22-10 0,0-2-69 16,25-24-77-16,-25 0-102 0,25 25-612 16,-25-25 338-16,0 0-121 0,0 0-112 0,0 0-49 15,0-25-821-15,0 1 989 0,0-2 57 0,0 2 213 16</inkml:trace>
  <inkml:trace contextRef="#ctx0" brushRef="#br1" timeOffset="414138.6253">694 16348 1869 0,'0'0'140'0,"0"0"479"0,0 0 452 16,-25 0-532-16,25 0 287 16,0 0-247-16,0 0-331 0,0-25 130 15,0 25-182-15,0-25-35 16,25 25-135-16,0-25 8 15,-1 25-22-15,1-24-17 0,0 24 2 16,-25 0 0-16,25 0-12 16,0 0 7-16,-25 0 2 0,25 0 21 15,-25 0-21-15,0 0 18 0,0 0-23 16,24 0 12-16,-24 24-11 0,0-24 27 16,0 25 0-16,-24 0 34 0,24 0-37 15,-25-25-2-15,25 25-8 0,-25-1-4 16,25 1-1-16,-25 1 2 15,25-26-57-15,0 0-5 0,0 24-34 0,0-24-38 16,0 0-165-16,0 0 148 0,25 0 47 16,-25 0 52-16,25 0 4 0,0 0 11 15,-1 0-20-15,-24-24 58 16,25 24-2-16,0 0 19 0,0 0 62 0,0 0 116 16,-25 24 126-16,0 0-156 0,0-24-4 15,0 26-23 1,0-1 3-16,0-25-15 15,-25 48 72-15,25-22-144 0,-25-26-17 16,0 24-29-16,25-24-5 0,-49 25-10 16,49-25-78-16,-25 25-75 0,25-25-622 15,-25 0-437-15,25 0 370 16,0 0-48-16,0-25-1088 0,0 0 1296 0,0 1 220 0</inkml:trace>
  <inkml:trace contextRef="#ctx0" brushRef="#br1" timeOffset="414398.5662">1141 16298 3277 0,'0'0'237'0,"-25"0"169"0,25 0 112 16,0 0 146-16,0 25 314 0,0-25-545 0,0 0-68 15,0 0-23-15,0 25-19 16,25 0 153-16,-25-25-357 0,24 24-66 0,-24 1-53 15,0 1 0-15,25-2 0 0,0 26 0 16,0-1 0 0,-25-25 0-16,0 2 0 0,25-2 0 15,-25-24-136-15,0 0-166 0,0 25-946 16,0-25 455-16,0 0-227 0,0 0-92 16,0 0-90-16,0 0-642 0</inkml:trace>
  <inkml:trace contextRef="#ctx0" brushRef="#br1" timeOffset="414893.1792">1141 16348 2452 0,'0'0'140'16,"0"0"169"-16,-25 0 162 0,25 0 499 16,0 0-647-16,0 0-140 0,0 0-62 0,0 0-20 15,0-25-48-15,25 25-45 0,-25 0 3 16,24-25-3-16,-24 25 23 0,25-25-20 15,0 1-17-15,0 24 1 0,0 0 5 16,-25 0 7-16,24 0 15 0,1-24-22 16,0 24-19-16,-25 0 5 0,0 0 35 15,0 24 25-15,0-24 23 0,0 24 103 16,0 1-99-16,0-25-15 16,-25 25-25-16,25 0-4 0,0-25-3 15,-25 49-18-15,1-49-25 0,24 25 11 0,0 1 16 16,0-26 9-16,-25 24-49 0,25-24-49 0,0 24-57 15,0-24 39 1,0 0-12-16,0 0 28 0,0 0-52 0,0 0 78 0,49 0 21 16,-49 0 17-16,25 0 8 15,25-24 40 1,-25 24 24-16,0 0 34 0,-1 0 38 0,1 0 22 16,0 0 2-16,25 24 124 15,-26-24-144-15,-24 0 7 0,25 26-2 0,-25-26 15 16,25 25 147-16,-25-1-138 0,0-24 0 0,0 24-8 0,0-24 17 15,0 26-19-15,-50-2 53 0,26 1-145 16,-1-25-39-16,25 25-9 16,-25-25-35-16,-25 24-237 15,50-24-3-15,-24 26-197 0,-1-26-119 0,25 0-281 0,-25 0-254 0,0-26-1451 16,0 26 1653-16</inkml:trace>
  <inkml:trace contextRef="#ctx0" brushRef="#br1" timeOffset="416143.8476">9203 15355 2086 0,'0'0'103'0,"0"-25"510"16,0 25-83-16,0 0 97 0,0 0-27 15,0 0-9-15,0 0-50 0,0 0 237 16,0 0-399-16,0-25-13 0,0 25 29 16,0 0-105-16,25 25 2 0,0 0-292 15,0 0 0-15,24 24 0 16,-24 2 0-16,0-27 0 0,0 26 0 16,24 0 0-16,-24-26 0 0,0 2 0 15,-25 23 0-15,25-49 0 16,0 24 0-16,-1-24 0 0,-24 0 0 0,50 0 0 15,-25 0 0-15,0-49 0 16,0-1 0-16,-25-24 0 0,24 24 0 16,-24-49 0-1,-24-1 0 1,24 51 0-16,-25 0 0 0,0 0 0 0,25 23 0 16,-25 26 0-16,25-24 0 15,0 24 0-15,0 24 0 0,0-24 0 16,0 50 0-16,0-25 0 15,0 0-192 1,0-1-199 0,25 25-1121-16,-25-24 364 15,0 0-201-15,0 0-29 16,25 0 172-16</inkml:trace>
  <inkml:trace contextRef="#ctx0" brushRef="#br1" timeOffset="416313.3165">9948 15405 3472 0,'0'0'219'15,"0"0"1419"-15,0 0-992 16,0 0-47-16,0 24 447 0,0 2-732 16,0-26-124-16,0 25-123 0,23-1-67 15,2 26 0-15,-25 0 0 0,0-26 0 16,25 26 0-16,-25-25 0 16,25-1-17-16,-25 2-473 0,0-26-54 15,0 0-261-15,25 0-172 0,-25 0-164 16,0 0-1175-16,0-26 1431 0,0 26 283 15</inkml:trace>
  <inkml:trace contextRef="#ctx0" brushRef="#br1" timeOffset="416780.6656">10021 15405 2887 0,'-25'0'231'0,"25"-25"182"15,0 25 153-15,-25 0 134 0,2 0 409 16,23 0-641-16,0 0-62 0,0 0-80 0,0 0-88 15,0 0-24-15,0 0-187 0,0 0-39 16,23 0 8-16,-23 0 3 0,25-25 13 16,25 0-45-16,-25 25-33 0,0 0-41 15,-1-25 0-15,-24 25-32 0,51 0-92 16,-26 0 160-16,-25 0 40 0,0 0 22 16,0 25 9-16,0-25 1 0,0 0-14 15,-25 50 10-15,25-50 3 16,-26 25 9-16,1-1 4 0,1 27 3 15,-1-51-7-15,0 24-9 0,25 1-6 16,-25-25 19-16,25 25-14 0,0-25 9 0,0 0-31 16,0 0-31-16,0 0-45 0,0 0-351 15,25 0 346-15,-25-25 25 16,50 0 36-16,-26 25 37 0,1 0 12 16,-25 0-3-16,26 0 28 0,-1 0 246 15,0 0-58-15,-25 25 25 0,0-25-48 0,25 25-4 16,-25 0-19-16,0 0 160 0,0-1-166 15,-25 2-11-15,25-2-50 16,-25-24-26-16,0 49-46 0,-1-23-34 0,26-2 0 16,-25-24 0-16,25 25 0 0,-24 0-93 15,-1-25-423-15,0 0 31 0,25 0-141 16,0 0-123-16,-25-25-289 0,25-24-1348 16,0 23 1306-16,0 2 366 0</inkml:trace>
  <inkml:trace contextRef="#ctx0" brushRef="#br1" timeOffset="417038.2658">10468 15305 4455 0,'0'0'211'0,"0"25"173"0,-25-25 215 15,25 0 115-15,0 25-76 0,0-25 247 16,0 0-665-16,0 25-135 0,0 0-85 15,0-25 0-15,0 24 0 0,25 2 0 16,0 23 0-16,-25 26 0 16,0-50 0-16,24-25 0 15,-24 24 0-15,0-24-148 0,0 26-207 16,0-26-309-16,0 0-2285 16,0-26 1938-16,25 26 8 0,-25-24 131 15,25-1 190-15</inkml:trace>
  <inkml:trace contextRef="#ctx0" brushRef="#br1" timeOffset="417506.7045">10517 15182 3546 0,'-24'0'461'0,"-1"0"-46"0,25 25 117 0,0-25-38 16,0 0-69-16,0 0 168 0,0 0-442 15,0 0-52-15,0 0-30 0,0 0-28 16,25 0-33-16,-1 0-14 0,1 0-5 15,-25-25-24-15,25 25-23 0,0 0-48 16,25-24-160-16,-26 24 144 0,-24 0 23 0,25 0 40 16,-25 0 18-16,25 0 20 15,-25 49 40-15,0-49-37 0,0 0 15 0,0 49 9 16,0-49-59-16,-25 26 87 0,25-3-26 16,-25-23 49-16,25 25-58 15,-24-25 15-15,24 25-6 0,0-25 6 16,-25 25-15-16,25-25 7 0,0 0-22 0,0 0 6 15,0 25 3-15,0-25 9 0,0 0 15 16,0 0-15-16,0 0-2 0,25 0 1 16,-1 0 15-16,1 0 36 0,0 0 16 15,-25 0 27-15,25 0 18 0,-25 24 83 16,0-24-91-16,25 0-2 0,-25 0 28 16,0 26-18-16,0-26 14 0,0 25 137 15,0-25-133-15,-25 0-21 0,25 24-17 16,-25-24-17-1,0 25 22-15,25 0-77 0,-25-25-16 0,1 25-3 0,-1-25-41 16,25 25-84-16,-25-1-412 16,0-24 66-16,25 0-133 0,0 0-131 15,0 0-262-15,0-24-1087 0,0-1 1066 0,25 0 324 16,-25 0 250-16</inkml:trace>
  <inkml:trace contextRef="#ctx0" brushRef="#br1" timeOffset="417764.3436">10989 14587 3630 0,'0'0'237'0,"0"0"161"15,0 0 728-15,0 24-626 0,0-24-80 0,0 25-62 0,0 0-89 16,0 0-133-16,25 23-27 16,-25-22-106-16,0 0-34 0,0-3-174 15,0 2-185-15,0 0-994 0,0 0 407 16,0-25-119 0,0 25-117-16,0-25 263 0</inkml:trace>
  <inkml:trace contextRef="#ctx0" brushRef="#br1" timeOffset="421290.5251">12775 16397 1888 0,'0'0'77'0,"0"0"104"16,0 0 128-16,0 0 126 0,0 0 602 15,0 0-541-15,0 0-78 0,0 0-77 16,0 25 36-16,0-25-16 0,0 0 414 16,0 0-435-16,0 0 23 0,0 0-48 15,0 0-50-15,25 0-52 0,-25 50-213 16,0-26 0-16,24 27 0 15,1 23 0-15,-25-50 0 0,25 26 0 16,-25 49 0-16,25-49 0 16,-25 0 0-16,0 0 0 15,25-26 0-15,-25 0 0 16,0-24-64-16,0 0-293 0,0 0-378 0,0 0-385 16,25 0-325-16,-25-24-116 15,0 0-679-15</inkml:trace>
  <inkml:trace contextRef="#ctx0" brushRef="#br1" timeOffset="421840.0739">13197 16522 2557 0,'0'0'89'0,"0"0"97"0,0-26 101 15,0 26 658-15,0 0-468 0,0 0-21 16,0 0-98-16,0 0-19 0,-25 0 222 15,25 0-328-15,0 0-33 0,0 0-7 16,0 0 15-16,0 0-4 0,0 0 168 16,0 0-246-16,0 0-45 0,0 0-42 15,0 0-21-15,0 0-7 0,25 0-12 16,-25-24-5-16,25 24 13 16,-25-24 18-16,0 24-27 0,49-26-24 0,-49 26-30 15,25 0 17-15,-25-25-2 0,25 25 3 16,0 0-18-16,-25 0 52 15,24 0 3-15,-24 0-2 0,25 0 18 16,-25 0-15-16,25 25-1 0,-25 1 10 0,0-2-2 16,0 0 31-16,0 2 0 0,0 23 96 0,0-25-65 15,-25 26 13-15,25-25-32 0,-25 24-11 16,1-23-27 0,-1 23-12-16,0-23 0 31,0 23 0-31,25-49 0 15,-25 25 0-15,1-1 0 0,24-24 0 0,0 0 0 0,-25 26 0 16,25-26 0-16,0 0 0 0,0-26-90 0,0 2 1 0,0-1-18 0,0 0 24 16,25 1-27-16,-25-2 111 0,24 26 0 15,1-25 3-15,0 25 36 0,-25 0 62 16,25 0 11-16,0 0 25 0,-1 25-58 16,1-25-80-16,0 50 0 0,0-50 0 31,0 25 0-31,-25 0 0 0,25-25 0 0,24 24 0 15,1 2 0-15,-50-2 0 0,49-24-560 0,-49 0-94 0,25 0-250 0,-25 0-227 16,25 0-224-16,0-24-1087 16,-25-2 1737-16</inkml:trace>
  <inkml:trace contextRef="#ctx0" brushRef="#br1" timeOffset="422215.9732">13916 16422 1890 0,'0'-25'59'16,"0"25"93"-16,0 0 111 0,0 0 133 15,25 0 631-15,-25 0-495 16,0 0-27-16,25 0-65 0,-25 0 54 0,0 0-3 15,0 25 500-15,25-25-591 0,-25 26-111 16,0-2-117-16,0 0-82 0,25 2-90 16,-25 23 0-16,0 1 0 0,25-26 0 15,-25 26 0-15,0-26 0 16,0 26 0-16,24-25 0 0,-24 1 0 16,0 23 0-16,0-24 0 15,25-1 0-15,-25-24-237 0,0 0-239 0,0 0-270 16,25 0-229-16,-25-24-162 0,25-26-1008 15,0 26 1193-15,-25-2 257 16,24 1 211-16</inkml:trace>
  <inkml:trace contextRef="#ctx0" brushRef="#br1" timeOffset="422590.526">14239 16298 1883 0,'0'-25'61'0,"25"25"144"0,-25 0 141 16,0-24 130-16,0 24 675 0,0 0-654 0,0 0-54 0,0 0-51 15,0 0 22-15,0 0 21 0,0 24 330 16,0-24-441-16,0 0-25 0,0 0-58 16,-25 75 18-16,25-50-259 15,0-1 0-15,0 1 0 0,-50 49 0 16,26-23 0-16,24-27 0 16,-25 50 0-16,0-49 0 15,25 0 0-15,0-25 0 0,0 24 0 16,0 2 0-16,0-26 0 0,0 0 0 15,0 0 0-15,25 0 0 0,-25 0 0 16,49 0 0-16,-24 0 0 0,25 0 0 16,-25 0 0-16,24 0 0 15,-24 0 0 1,0 24 0-16,0 1 0 0,24 1 0 16,-49-2 0-16,25 1 0 0,0 0 0 15,0-25 0-15,-25 24 0 0,25-24 0 0,0 26 0 16,-1-26 0-1,-24 0 0-15,25 0-1706 16,-25 0 349-16,25-26-243 0,-25 26 136 0</inkml:trace>
  <inkml:trace contextRef="#ctx0" brushRef="#br1" timeOffset="438057.2584">4713 11734 883 0,'0'0'105'0,"-25"0"86"15,25 0 85-15,0 0 72 0,0 0 199 16,0-24-279-16,0 24 33 0,0 0 65 16,-24 0 51-16,24 0 422 0,0 0-491 15,0 0-49-15,0 0-43 0,0 0 60 16,0 0 48-16,0 0 419 0,0 0-412 0,0 0-18 15,24 24-92-15,-24 0-61 16,0 27-101-16,49-2-99 0,-24-24 0 16,0 49 0-16,25 0 0 15,-25-49 0-15,-25-1 0 0,75 26 0 16,-75-50 0 0,24 0 0-16,1 0 0 0,0-25 0 15,0 0 0-15,0-48 0 16,-25-1 0-16,0 24 0 15,0-50 0-15,-25 51 0 0,25-1 0 0,-25 1 0 16,0 23 0-16,0-23 0 16,1-1 0-16,24 1 0 15,0 49 0-15,0 24 0 0,0-24 0 16,0 50 0-16,24 0 0 0,1-26-110 16,-25 2-180-16,0-2-265 0,0 27-225 0,25-27-305 15,0 25-1352-15,0-49 1169 16,-25 26 415-16</inkml:trace>
  <inkml:trace contextRef="#ctx0" brushRef="#br1" timeOffset="438374.6905">5283 11907 2407 0,'0'-24'155'0,"0"24"108"16,0 0 116-16,0 0 129 0,0 0-5 16,0 0 353-16,0-25-576 0,0 25 0 15,0 0 23-15,0 0 31 0,0 0 248 16,0 25-339-16,0-25 1 0,0 50 14 16,0-50 5-16,0 24-74 0,25 26-45 15,-25-1-144-15,25-25 0 16,-25 1 0-16,0 0 0 0,0 0 0 0,0 0 0 0,26 0-122 15,-26-25-163-15,0 0-207 16,0 0-240-16,0 0-964 0,24 0 775 16,-24 0 5-16,0-25-16 0,0 25 67 15,0-50-169-15</inkml:trace>
  <inkml:trace contextRef="#ctx0" brushRef="#br1" timeOffset="438875.7801">5233 11809 2509 0,'0'0'253'16,"0"0"157"-16,0 0 159 16,-24 0-18-16,24 0-101 0,0 0 148 0,0 0-398 0,0 0-25 15,0 0-56-15,0 0-17 0,0 0-26 16,24 0 8-16,-24 0-81 0,25 0 5 16,-25-26-8-16,25 26 5 0,0-25 34 15,0 25-37-15,-25 0-8 0,26 0-12 16,-2 0 17-16,-24 0-3 0,25 0 5 15,-1 0-21-15,-24 0 21 0,0 0 7 16,25 0 44-16,-25 25 183 16,0 1-91-16,0-2-21 0,0 1-31 0,0-25-3 15,-25 25-31-15,1 25-5 16,24-50-45-16,-25 24-6 0,1 0 21 0,24-24-24 16,-26 26-14-16,26-26 6 0,0 24-1 15,-25-24-4-15,25 0 0 0,0 0-30 16,51-24-197-16,-51 24 215 15,24-26 14-15,1 26 5 16,-25 0 9-16,24-24 1 0,1 24 0 0,-25 0 30 16,25 0 114-16,-25 0-35 0,24 0 21 15,-24 0-9-15,0 24 18 16,0-24 3-16,0 50 90 0,0-25-147 16,0-1-2-16,0 1 19 15,-24 0-1-15,-1 0 25 0,25 0-129 0,-25 0 0 16,25 0 0-16,-24-25 0 15,24 24 0-15,-25 1-83 0,25-25-118 16,0 0-133-16,0 0-206 0,-24 0-131 0,24-25-995 16,0 25 715-16,0-24-71 0,0-1-1 15,24 0 179-15,-24 0 295 0</inkml:trace>
  <inkml:trace contextRef="#ctx0" brushRef="#br1" timeOffset="439152.0281">5606 11783 3673 0,'0'0'186'15,"0"0"164"-15,-25 0 744 0,25 0-561 16,0 0-41-16,0 26-45 0,0-26-21 16,0 24 272-16,0 1-503 0,25-25-98 15,-25 25-97-15,24-1 0 0,-24-24 0 16,0 50 0-16,25 0 0 15,-25-26 0-15,25 25 0 16,-25-24 0-16,0 0 0 0,0 0-3 16,0-25-195-16,0 0-194 0,0 0-273 15,0 0-202-15,0 0-143 0,25-25-999 16,-25 25 1017-16,0-25 151 0,0 0 232 16</inkml:trace>
  <inkml:trace contextRef="#ctx0" brushRef="#br1" timeOffset="439640.5738">5655 11783 2946 0,'0'0'175'16,"-25"0"179"-16,25 0 150 0,0 0 596 15,0 0-659-15,-24 0-46 0,24 0-57 16,0 0-31-16,0 0-83 0,0 0-57 0,0 0-142 16,0-25-42-16,0 25 25 0,0 0-12 15,24-24-1-15,1 24-15 0,0-24-2 16,-25 24-15-16,50-26-50 15,-25 26 70-15,-25 0 4 0,24 0 7 16,-24 0 9-16,0 0 0 0,25 26-4 16,-25-2 15-1,0 0-1-15,0 1-4 0,0-25 2 0,-25 50 22 16,25-50-15-16,-24 25-14 0,24-25 3 16,-25 25 3-16,0-1-14 15,25 2 1-15,-25-26 1 0,25 0 24 16,0 24-25-16,0-24-1 15,0 0-34-15,0 0-2 0,0 0-28 0,0 0-24 0,0 0-18 16,25 0-55-16,0 0 125 0,-25 0 21 16,25 0 13-16,-1 0 8 0,-24 0-10 0,50 0-1 15,-50 0 62-15,0 0 43 0,25 24 41 16,-25-24 27-16,0 26 117 0,0-2-129 16,0-24-38-16,0 25 16 0,0-1 2 15,0 1-7-15,-25 0 146 0,0 0-159 16,0 0-39-16,25-25-35 0,-24 25-19 15,-1 0-18-15,0-25-1 0,0 24 0 16,25-24-18-16,-25 0-86 0,25 0-98 16,-25 0-516-16,25 0 216 0,0-24-75 15,-24 24-134-15,24-25-201 0,0 0-1054 16,0 0 1007-16,49 25 239 0,-49-25 235 16</inkml:trace>
  <inkml:trace contextRef="#ctx0" brushRef="#br1" timeOffset="439904.4066">6028 11684 3284 0,'0'0'312'0,"0"0"642"0,24 0-481 15,-24 0-29-15,0 0-104 0,25 0-24 16,-25 0-95-16,25 0-31 0,0 26-179 16,-25-26 13-16,25 0-52 0,-1 0-82 15,1 0-415-15,-25-26 128 0,25 26-125 16,-25 0-126-16,0 0-108 0,0 0-62 16,25 0-793-16,-25 0 1024 0,0 0 191 15</inkml:trace>
  <inkml:trace contextRef="#ctx0" brushRef="#br1" timeOffset="440093.9676">6052 11957 3158 0,'0'0'132'0,"25"0"521"0,0 0-180 15,0 0-56-15,0 0-149 0,-25 0-60 0,49 0-87 16,-24 0-210-16,-25-24-174 0,25 24-325 15,-25 0-212-15,0 0-277 0,0 0-810 16</inkml:trace>
  <inkml:trace contextRef="#ctx0" brushRef="#br1" timeOffset="443103.0689">6574 11436 1041 0,'0'-25'141'0,"0"25"101"16,0 0 97-16,0 0 453 0,0 0-381 0,0 0 41 15,0 0 67-15,0 0 37 16,0 0-56-16,0 0 340 0,0 0-455 0,0 0-2 15,0 0-8-15,0 0 14 0,0 0 206 16,0 0-433-16,0 0-93 0,0 25-69 16,0 0 0-16,24-1 0 0,-24-24 0 15,25 75 0-15,-25-26 0 16,0 1 0-16,25 1 0 16,0 22 0-16,-25-47 0 0,0 23 0 15,25-24 0-15,-25-1 0 16,0-24 0-16,0 0-376 0,0 0-175 15,0 0-246-15,0 0-272 0,0-24-108 16,0-1-1183-16,0 25 1490 0,0-25 266 16</inkml:trace>
  <inkml:trace contextRef="#ctx0" brushRef="#br1" timeOffset="443434.8703">6946 11710 2680 0,'0'0'193'16,"0"-26"75"-16,0 26 47 0,0 0 79 0,0 0 3 16,0 0 312-16,25 0-451 0,-25 0-27 15,0 0 13-15,0 0 26 0,0 0 218 16,0 26-296-16,0-26-51 0,0 24-37 16,0-24-26-16,0 0-31 0,0 24-7 15,0-24-35-15,0 0-7 0,0 0 5 16,0 0-7-16,-25 0 15 0,25 0-13 15,0-24-44-15,0 24-4 16,0 0 21-16,0-24 27 16,0 24 22-16,0 0-22 15,0 0-1-15,0 0 2 0,0 0 3 0,0 0 5 16,0 0-4-16,0 24 0 0,0-24-1 16,0 0-197-16,25 24-102 0,-25-24-131 15,0 0-129 1,0 25-231-16,24-25-912 0,1 0 753 0,-25-25 129 0,25 25 205 15</inkml:trace>
  <inkml:trace contextRef="#ctx0" brushRef="#br1" timeOffset="443886.7653">7168 11312 2309 0,'0'0'86'0,"25"-26"130"0,-25 26 145 16,0 0 164-16,0 0 515 0,0 0-651 15,0 0-111-15,0 0-51 0,0 0 7 16,0 0 1-16,0 26 142 0,0-26-249 16,0 25-48-16,0-1-23 0,0-24-9 15,0 50 12-15,0-25-51 0,0 0 4 16,0-1-31-16,0 1 18 0,0-25 11 16,0 50 29-16,0-50-10 0,26 25-30 15,-26-25 1-15,25 24-3 0,-1-24-15 16,-24 0 15-16,25 0 1 0,-25 0 0 15,50 0 8-15,-50 0-5 16,25-24-12-16,-25 24 14 0,25 0-10 16,-25 0 35-16,0 0 8 0,24 0 46 15,-24 0 33-15,0 24 156 0,0 2-144 0,0-2-19 16,-24-24-2-16,24 25-20 16,-25 1 4-16,-25-2 56 0,25 0-105 0,0-24-41 15,25 25-23-15,-24 1 23 0,-27-2-15 16,51-24-23-16,-25 0-54 15,25 0-71-15,-24 0-68 0,24 0-91 0,-24-24-559 16,24 24 381 0,0-26-80-16,0 1-60 0,0 1-72 0,24 0-675 15,-24-2 744-15,0 1 36 0,24 1 75 16,-24-2 157-16</inkml:trace>
  <inkml:trace contextRef="#ctx0" brushRef="#br1" timeOffset="444166.1566">7144 11286 1530 0,'0'0'135'0,"0"0"99"0,0 0 56 0,-24 0 136 16,24-24 490-16,0 24-363 0,0 0-29 15,0 0-71-15,24 0-45 0,-24 0-68 16,75 0 205-16,-50 0-331 0,-1-24-56 16,1 24-58-16,25 0-26 0,0-26-61 15,-26 26-97-15,1-24-106 0,0 24-138 16,-25 0-102-16,25 0-87 0,-1 0-917 16,-24 0 633-16,0 0-159 0,0 0 126 15,0 0 154-15</inkml:trace>
  <inkml:trace contextRef="#ctx0" brushRef="#br1" timeOffset="444540.9827">7615 11212 2934 0,'0'0'248'0,"0"0"197"0,0 0 145 16,0 26 185-16,0-26-94 0,0 24 486 15,0 0-693-15,0-24-89 0,25 26-135 0,-25-1-74 16,24 24-110-16,26 1-66 16,-50-25 0-16,51 24 0 15,-26 1 0-15,-1-25 0 0,-24-25 0 16,49 24 0-16,-49 2 0 16,25-26 0-16,-25 0 0 15,25 0 0-15,-25 0 0 0,24-26 0 0,1 2 0 16,0-26 0-16,0-24 0 15,-25 49 0-15,25-74 0 0,-25 0 0 16,0 73 0-16,0-47 0 16,0 23 0-16,0 50 0 0,0 0 0 15,0 0 0-15,0 25 0 0,0-25 0 16,-25 49 0 0,25-24-218-16,0-25-341 0,0 24-476 0,0 2-564 0,0 22-232 15</inkml:trace>
  <inkml:trace contextRef="#ctx0" brushRef="#br1" timeOffset="447115.0922">14835 11684 1328 0,'0'0'77'0,"0"0"365"15,-25 0-130-15,25 0 13 0,0 0 26 16,0-25 71-16,0 25 626 0,0 0-581 16,0 0-9-16,0 0-88 0,0 0 26 15,0 0-18-15,0 0 221 0,0 0-333 16,0 0 11-16,0 0-21 0,0 25-24 16,25 1-45-16,-2 22-187 15,2-23 0-15,0 50 0 16,0-26 0-16,0-23 0 0,1 22 0 15,-2-22 0-15,-24-2 0 16,0-24 0-16,25 0 0 0,0-24 0 16,-25-26 0-1,25 0 0-15,-25-24 0 0,0 24 0 0,0-23 0 16,0-28 0-16,0 52 0 16,-25 24 0-16,0-49 0 0,25 49 0 15,-25 0 0-15,25 25 0 16,0 0 0-16,0 0 0 0,0 25 0 0,0 0 0 15,25 24-144-15,-25-24-189 0,25 0-299 16,-25 24-211-16,25-23-275 0,0 23-1236 16,0-23 1155-16,-25-2 408 0,24-24 257 15</inkml:trace>
  <inkml:trace contextRef="#ctx0" brushRef="#br1" timeOffset="447404.6345">15280 11710 2303 0,'0'-26'124'0,"0"26"145"0,0 0 718 0,0 0-408 16,0 0-57-16,0 0-78 0,0 0-23 16,0 26-59-16,25-2 298 0,-25-24-412 15,0 24-40-15,0-24-22 0,0 25-16 16,25 25 108-16,-25-25-182 0,0 0-13 15,25 49-5-15,-25-50-83 16,0 2-6-16,0-2-91 16,25-24-110-16,-25 25-582 0,0-25 217 15,0 0-65-15,24 0-183 0,-24 0-70 0,0 0-983 16,0 0 1101-16,0-49 140 0</inkml:trace>
  <inkml:trace contextRef="#ctx0" brushRef="#br1" timeOffset="447884.8745">15256 11684 2777 0,'-25'0'139'15,"25"0"145"-15,0 0 119 0,0 0 115 0,0 0-78 16,0 0 211-16,-25 0-497 0,25 0-52 0,0 0-59 16,0 0-25-16,0 0 14 15,25 0-38-15,-25 0 10 0,25 0 0 16,-1 0-4-16,-24-25-5 0,50 25-33 0,-25-24 18 15,0 24-9-15,-1 0 14 16,-24 0-13-16,50 0 5 0,-50 0-18 0,25 0 56 16,-25 0-19-16,0 24 7 0,0-24 30 15,0 0-30-15,-25 51 6 0,25-51 11 16,-25 24-14-16,25-24 44 16,-25 49-28-16,1-49-20 0,-1 26-31 0,25-2 14 15,-25-24 17-15,25 25-14 0,0-25-54 16,0 25-9-16,0-25-10 15,0 0-19-15,0 0-15 0,25-25-86 0,0 25 130 16,-25 0 31-16,24-25 13 16,1 25 1-16,-25-24 21 0,50 24 55 0,-50 0-22 15,25 0 78-15,-25 0-18 0,26 0 69 0,-3 49 321 16,-23-24-351-16,0-1 134 16,0 2-110-16,0-26-36 0,0 24-33 15,0 0 8-15,-23-24-48 16,-3 50 11-16,26-50-39 0,-25 25-8 0,0-25-7 15,25 24 10-15,-50-24-89 16,50 0-68-16,-24 0-101 0,24 0-92 16,0 0-139-16,-25 0-161 0,25-24-946 15,0-1-33-15,25 1 627 16</inkml:trace>
  <inkml:trace contextRef="#ctx0" brushRef="#br1" timeOffset="448150.0299">15653 11635 3447 0,'0'0'286'16,"24"0"117"-16,-24 0 93 0,0 0-33 0,0 0-89 15,0 0 253-15,0 0-376 0,0 0-28 16,25 0-27-16,-25 49-25 15,0-23 149-15,0-2-194 0,25 0-19 0,-25 1-31 16,0 25-26-16,0-25-25 16,0 24-11-16,0-23-15 0,0-2-70 0,0-24-49 15,0 24-106-15,25 2-599 16,-25-26 264-16,0 0-160 0,0 0-100 0,0 0-112 16,0 0-114-16,0-26-626 15</inkml:trace>
  <inkml:trace contextRef="#ctx0" brushRef="#br1" timeOffset="448639.5582">15702 11635 2752 0,'0'0'386'0,"-25"0"-14"16,25 0 66-16,0 0-78 0,0 0-56 15,0 0-91-15,0 0 35 0,0 0-199 16,0 0-48-16,0 0-20 0,0 0 24 15,25-26-10-15,0 26-16 0,-25 0 10 16,25-24-27-16,-25 24-11 0,25 0 6 16,0 0-23-16,-1 0 61 0,-24 0 5 15,0 0 5-15,25 0 5 0,-25 0-5 16,0 24-26-16,25-24 21 16,-25 26 12-16,0-26 13 15,0 0 14-15,0 24-1 0,0 1 71 0,-25-25-93 16,25 26-10-16,-25-26 5 0,25 24-25 15,0 0 25-15,-24-24-44 0,24 0 33 0,0 25 0 16,0-25-5-16,0 0 33 0,0 0-28 0,0 26 0 16,0-26 0-16,0 0-6 0,24 0 12 15,1 0-12-15,-25 0 6 0,25 0 18 16,0 0 24-16,-25 0 53 16,25 24 24-16,-25-24 169 0,0 25-130 0,24 0 19 0,-24-1 325 15,0 2-359 1,0-2-20-16,-24 0-10 0,-26 2 31 15,50-2-108-15,-25-24-16 0,0 25 1 0,1-25-21 16,-1 24-72-16,0 1-54 0,0-25-112 16,0 0-119-16,25 0-90 0,-25 0-717 15,1-25-296-15,-1 1 670 16,25-1-691-16,0 1 938 16</inkml:trace>
  <inkml:trace contextRef="#ctx0" brushRef="#br1" timeOffset="448980.4611">15851 11114 2261 0,'0'0'75'0,"0"0"114"15,0 0 147-15,-25 0 574 0,25 0-503 16,0 0-115-16,0 0-110 15,0 25-54-15,0-1-49 0,0 1-121 0,0-25-113 16,0 24-201-16,0 2-181 0,0-26-196 16,0 24-1057-16,25-24 1121 0</inkml:trace>
  <inkml:trace contextRef="#ctx0" brushRef="#br1" timeOffset="449369.3336">16099 11684 2611 0,'0'0'98'16,"0"0"150"-16,0 26 649 0,0-26-413 16,0 0-72-16,0 0-106 0,0 0-84 15,25 0 13-15,-25 0-211 0,25 0-18 16,0 0-9-16,-25 0-7 0,25 0-14 15,24 0-199-15,-49-26 26 16,25 26-128-16,0 0-115 16,-25-25-117-16,0 25-645 0,0 0 621 0,0 0-10 0,0 0 30 15,0 0 116-15</inkml:trace>
  <inkml:trace contextRef="#ctx0" brushRef="#br1" timeOffset="449550.6736">16174 11907 3025 0,'25'0'251'0,"-25"0"181"0,24-24 169 15,1 24 18-15,0 0-168 0,25 0-77 16,-25 0-372-16,-25 0-135 0,24 0-166 16,1 0-378-16,-25-25-1492 0,25 25 260 15</inkml:trace>
  <inkml:trace contextRef="#ctx0" brushRef="#br1" timeOffset="460050.1824">16769 11710 2178 0,'0'0'141'0,"0"0"125"0,-24 0 140 16,24 0 176 0,0 0-11-16,0 0 391 0,-25 0-621 0,25 24-35 15,0-24 0-15,0 0 12 0,-25 0 154 0,25 24-333 16,0-24-41-16,0 0-27 0,0 0-1 15,0 0-29-15,0 0 5 0,0 0-57 0,0 0 18 16,25-24-10-16,-25 24 8 16,25-24 5-16,-1-2-11 0,1 26 1 15,-25-25 4-15,25 25-4 16,-25-24 2-16,25 24-6 0,0 0 1 16,-25 0 3-16,0 0-4 0,25 0 4 0,-25 0-2 15,0 0-2-15,24 0-11 0,-24 0 20 16,0 24-9-16,0-24 6 0,0 51 25 0,0-27-1 15,0 0 16-15,0-24 15 0,0 51 13 16,-24-2 57 0,24-24-65-16,0-1-26 0,-25 2-7 15,0-2-26-15,0 0-4 0,0 26 3 0,0-25 10 0,1 24-28 16,24-49-18 0,-25 0-27-16,25 25-36 0,0-25-35 0,0 0-132 15,0-25 149-15,0 25 21 0,0-25 15 16,0 25 11-16,0-24 22 0,0-25 5 15,25 49 41-15,-25 0 16 0,0-26 8 16,0 26 14-16,24 0 100 0,1 0-32 16,0 0 16-16,0 0-13 15,-25 26-3-15,25-26-36 0,24 0-3 0,-49 24-60 16,25 1 4-16,0-25-14 0,0 24-55 0,0 1-324 16,-1-25-51-16,1 0-139 0,0 0-230 0,-25 0-226 15,25 0-141-15,0 0-956 16,0-25 1496-16</inkml:trace>
  <inkml:trace contextRef="#ctx0" brushRef="#br1" timeOffset="460457.5469">17191 11609 3515 0,'0'0'194'0,"0"0"190"0,0 0 130 16,0 0 138-16,0 0 480 0,0 0-652 16,25 26-42-16,-25-26-87 0,0 24-74 15,25 1-23-15,-25 1-254 0,25-2 0 16,-25 0 0-16,25 1 0 0,-25 1 0 16,23-26 0-16,2 49 0 0,0-24 0 15,-25-1 0-15,26-24 0 16,-1 0 0-16,-25 0 0 15,0-24 0-15,25-26 0 16,-25 26 0-16,24-2 0 16,1-47 0-16,-25-28 0 0,0 77 0 15,25-51 0-15,-25 26 0 16,0 49 0-16,0 0 0 16,0 0 0-16,0 0 0 0,0 0 0 0,0 49-372 15,-25-24-179-15,25 0-325 16,0 0-424-16,0-1-405 0,0 26-964 15</inkml:trace>
  <inkml:trace contextRef="#ctx0" brushRef="#br1" timeOffset="461423.54">15330 12478 2124 0,'0'0'50'0,"0"0"105"16,0 0 505-16,0 0-159 0,0 0 89 16,25 0-89-16,-25 0 6 0,25 0-105 15,49 25 192-15,-24-25-332 0,-1 0-28 0,26 0-48 16,-1 0 13-16,125-25 183 16,-75 25-183-16,0 0-37 0,25 0-36 15,25-25-14-15,-1 25-20 0,150-49 31 16,-149 49-93-16,-2-25-30 0,-22 25 0 15,-26-25 0-15,-1 25 0 16,51-25 0-16,-123 25 0 0,-2-24 0 16,-25 24 0-16,1 0 0 0,-25 0 0 0,-49 0 0 0,25 0 0 15,-1 0 0-15,-1 0 0 16,1 0 0-16,0 24 0 0,1-24 0 0,-1 0-33 16,25 0-732-16,-25 0-65 0,25 0-438 15,0 0-163-15,0 0-131 16</inkml:trace>
  <inkml:trace contextRef="#ctx0" brushRef="#br1" timeOffset="462572.6076">5184 12701 1436 0,'0'0'100'0,"0"0"79"0,0 0 84 16,0 0 86-16,0 0-18 0,0 0 392 16,0 0-291-16,0 0 30 0,0 0-57 15,0 0-30-15,25 0 124 0,-1 25-314 16,-24-25-5-16,25 0-25 0,25 0 20 16,-25 0-31-16,74 0-29 15,-25-25-103-15,1 0-15 0,24 0 2 16,25 1-4-16,149-51 8 15,-99 51-1-15,0-26 4 16,24 25-27-16,-24-24 39 0,24 24 43 0,150-25 237 16,-199 26-104-16,-1-2 0 0,-23 1-22 15,-27 25 7-15,26-24 191 0,-74-1-244 16,-25 25-50-16,-1 0-74 0,-24 0-2 16,0 0 0-16,-49 0 0 0,24 0 0 0,0 0 0 0,-25 0 0 0,26-25 0 15,-1 25-14-15,-24 0-530 16,24 0-143-16,25 0-366 0,0-25-245 15,0 25-352-15,0-25-692 16</inkml:trace>
  <inkml:trace contextRef="#ctx0" brushRef="#br1" timeOffset="467154.7813">15826 15777 670 0,'0'0'24'0,"0"0"46"0,0 0 29 0,0 0 10 16,0 0 66-16,0 0 198 0,-24 0-132 15,24 0 315-15,0 0-410 16,0 0 9-16,0 0 38 0,0 0 60 16,0 0 84-16,0 0 337 0,0 0-365 15,0 0-63-15,0 0 3 0,0 0-21 16,24 0 132-16,-24 25-206 0,25-25 65 16,0 0 0-16,0 0 1 15,0 0-13-15,49 0 56 0,-49 0-167 16,25 0-33-16,-1 0-23 0,1-25-14 15,49-25-6-15,-49 50-20 16,-1-24 2-16,1-1-17 0,-25 1 9 0,0-2-30 0,24-23-30 16,-24-1 12-16,-25 25 17 0,25-24-12 15,-25 23 19-15,0-73 3 0,0-73 59 16,0 72-8 0,0 25 4-16,0 25 3 0,-25-24 3 0,0-25 41 15,25 25-38-15,-25 24-2 16,1 1-10-16,24-1-6 15,0 0-1-15,-25-75 1 0,0 77-14 16,25-2-6-16,0-24-6 0,0 24 7 0,0-74-46 16,0 49-15-16,0 26-21 15,0-25-19-15,0 23 34 0,0-23 29 0,0-24 35 0,0 23-16 16,0 25 17-16,0 1-4 0,0 0 5 16,0-26 23-16,0 49-21 0,-25 2 1 0,25-1-9 15,0 0 8-15,-25 0-4 16,25-24 2-16,0 24-5 0,0 0 4 15,-24 0-4-15,24 1 2 0,-25-26 16 16,25 25-10-16,0 1-3 0,-25-1 1 16,25 0 1-16,0 0 3 0,0 0 2 15,0 1-3-15,0 24-6 0,0 0 21 0,0-26-13 16,0 26 1-16,-25 0-9 0,25 0-1 16,0 0-2-16,0 0 6 0,0 0-14 0,0 0 18 15,0 0-3-15,0 0 2 0,0 0 2 16,0 0-5-16,0 0 7 15,0 0-4-15,0 0 3 0,0 0-2 0,0 0-2 16,0 0 7-16,0 0-15 16,0 0 4-16,0 0-23 0,0 0-66 0,0 0-114 15,0 0-476-15,0 0 255 0,0 0-180 16,-25 26-95-16,25-26-193 0,-25 0-67 16,25 24-526-16,-24-24 1088 0</inkml:trace>
  <inkml:trace contextRef="#ctx0" brushRef="#br1" timeOffset="467585.588">16099 12900 2031 0,'0'25'251'0,"0"-25"61"15,0 0 156-15,0 24 65 0,0-24 26 16,0 25 258-16,0-25-575 0,0 0-32 16,0 0-42-16,0 0 30 0,0 0 0 15,25 0 88-15,-25 0-191 0,0 0-38 16,0-25-31-16,25 25-5 0,-25 0-11 15,0 0-11-15,0-24-3 0,25-1-42 16,-25 25-63-16,0-25-61 0,25-25-217 0,-25 26 210 16,24 24 61-16,-24-26 27 15,0 2 35-15,25-1 36 0,-25 25 18 0,0-25-33 16,0 25 27-16,0 0 6 0,0 0 0 16,0 0 130-16,0 25-63 0,25-25 27 15,-25 49-10 1,0-49 18-16,25 50 89 0,-25-25-97 0,0 0 12 15,25 0 11-15,0 0 28 0,-25-1-42 0,49 25 16 16,-24-49-85-16,-25 26-17 0,25-2-7 16,-25 1 2-16,25 0-8 15,-25-25-4-15,0 25-1 0,0-25-2 0,0 0-5 16,0 0 8-16,-25 0-16 16,-25 0-30-16,25 0-66 0,1 0-39 0,-1-25-64 0,-25 25-262 15,25 0 183-15,-24 0-1270 16,49 25 700-16,0-25-121 0,0 24 131 15,0 1 175-15</inkml:trace>
  <inkml:trace contextRef="#ctx0" brushRef="#br1" timeOffset="469515.229">6797 16745 1264 0,'0'0'64'0,"0"0"32"16,-25 0 260-16,25 0-184 0,0 0 14 16,0 0 0-16,0 0 41 15,0 0 48-15,0 0 318 0,0 0-239 0,0 0 2 16,0 0 5-16,0 0-8 0,0 0-67 15,0 0 172-15,0 24-262 0,0-24 26 16,50 0-18-16,-25 0 9 0,24 0 93 16,1 0-230-16,-1 0-28 0,-24-24-18 15,25 24-5-15,0-26-17 16,49-23-31-16,-74 24 8 0,24-25 15 16,1 26 21-16,-25 0-46 0,24-51-129 15,-24 51 30-15,-25-2 2 0,0-23 18 0,0 24 59 16,0-25-1-16,-25-23 24 0,25 22 10 15,-24 1 13-15,-1 1 4 16,0-26-3-16,-25-48 0 0,25 73 0 16,1-24-1-16,-1 24 3 0,-1-25 10 0,26 1 0 15,0-51 38-15,-25 76-22 0,25-26 16 0,0 2-23 16,0 23-10-16,0-74-23 16,0 49 14-16,0 25 2 0,0 1-9 0,0-26 11 15,0 26-33-15,-24-50 25 0,24 49-5 16,0 1 30-16,0-1-24 15,-24 1 3-15,24-52 14 0,0 53-17 0,0-2 6 16,0 0-9-16,0 1-2 16,0-1 8-16,0-24-10 0,0 24 8 0,0 0 13 0,0 25 0 15,0-25 2-15,0 2 10 16,0 23-16-16,0-1-10 0,0 2-2 16,0-1 4-16,0 25 1 0,-25-50-16 15,25 25 17-15,0 1-6 16,0 0 27-16,-25-2-23 0,25-23-12 0,0 25 5 0,-25-2 9 15,25 26-7-15,0-24 4 16,0 24-9-16,0-25-15 0,0 25 23 0,0 0 0 0,0-25 5 16,0 25 3-16,-25-24-14 0,25 24 1 15,0-26 5-15,0 26 1 0,0-25 2 16,0 25-2-16,0-24-17 0,0-2 14 16,0 26 6-16,0-24-7 0,0 24 15 15,0 0-27-15,0 0 16 16,0-25 1-16,0 25 13 0,0 0-20 15,0 0 4-15,0-25-1 0,0 0-1 0,0 25-2 16,0 0 1-16,0-25-10 0,0 1 13 16,0 24 1-16,0 0 2 15,0-25 4-15,0 25 16 16,0 0 12-16,0-25 55 0,0 25-48 0,0 0-16 0,0 0-3 16,0 0-16-16,0-25-7 0,0 25 7 0,0 0-2 15,0 0-6-15,0 0 14 16,-25-24-4-16,25 24-5 15,0 0-12-15,0-26-6 0,0 26 13 0,0 0 3 0,0-24-3 16,0 24 4-16,0 0-4 0,0 0-2 16,0 0 3-16,0 0-7 0,0 0-10 15,0 0 6-15,-24 24 2 0,24-24 4 0,0 26 1 16,-25-2 2-16,25-24 0 0,-25 25 0 16,25 0 2-16,-25-25 0 0,25 25 0 15,-25-1 6-15,25-24-3 0,-24 25-2 16,24-25-12-16,-25 0 13 0,25 25-11 15,-25-25 14-15,25 0-7 0,0 25 4 16,0-25-6-16,0 0 0 16,0 0 3-16,0-25 9 0,0 25-7 0,0-25-2 15,0 0-2-15,25 1-42 0,-25-1-11 16,0 0-33-16,0 0-3 0,0 1-18 16,25-26-59-16,-25 50 106 0,24-25-4 0,-24 1 42 15,0-1 5-15,0 0 15 0,25 0 31 16,-25 25-25-16,0-25-1 0,0 25-1 15,0 0 6-15,0 0 5 0,0-24-12 16,25 24 1 0,-25 0 2-16,0 0-10 0,0 0 11 0,0 24 25 0,25 1-4 15,-25-25-3-15,25 25 23 16,-1 0 16-16,26 0 84 16,-25-1-96-16,0 1-2 0,0-1-1 0,-1-24 4 15,0 26 8-15,1 23 21 0,1-49-50 16,-26 25-4-16,0-25-13 0,25 25 9 15,-25-25-6-15,0 0-20 0,0 0 0 0,-51 24 13 16,51-24-3-16,-25 0 13 0,-23 0-124 16,-2 0-28-16,25 0-66 0,-25 0-69 15,26 0-53-15,-51 25-497 0,50-25 211 0,25 0-126 16,-24 25-234-16,24 0-76 0,0 0 268 16</inkml:trace>
  <inkml:trace contextRef="#ctx0" brushRef="#br0" timeOffset="561480.6482">19300 1314 1118 0,'0'0'115'16,"0"0"94"-16,0 0 394 0,0 0-311 16,0 0-9-16,0 0 21 0,0 0 87 0,0 0 67 15,0 0 438-15,0 0-545 0,25 25-62 16,-25-25-47-16,0 25 8 15,24 0 15-15,-24 0-228 0,0-25-43 0,0 25-92 16,0-1-127-16,0 2-275 0,0-2-1457 16,-24 1 660-16,24 0 269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30T16:11:43.3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12527 5829 2164 0,'0'0'66'0,"0"0"199"0,0 0-58 16,0 0 43-16,0 0 71 0,0 0 76 16,0 0 43-16,0 0 244 0,0 25-440 15,0-25-23-15,0 25 33 0,0-25 37 16,24 24 339-16,-24 2-371 0,0 73 334 15,0-49-446-15,0 0-8 0,0-2-59 16,-49 27 38-16,49 49 101 0,0-49-123 16,-25-25-29-16,25 24-38 0,0-24-19 15,0-1-10-15,0 49 0 0,0-72 0 16,25-1 0-16,0-25 0 0,-1 24 0 16,52-24-32-16,-26 0-36 0,-26-24-59 15,26 24-25-15,-1-25-28 0,0 25-18 16,26-26-269-16,-50 2 113 0,-1 24-109 0,1 0-30 15,0 0-188-15,-25-24-915 0,0 24 673 16,0 0-22-16,-25 0 256 16,25 0 165-16</inkml:trace>
  <inkml:trace contextRef="#ctx0" brushRef="#br0" timeOffset="285.0609">12427 6425 2136 0,'0'0'97'0,"0"0"285"16,0 0-48-16,0 0 14 0,0 0 12 0,0 0 81 15,0 0-57-15,25 0 126 0,-25 0-335 16,50 0-42-16,-25 0 1 0,-1 0-8 15,27-26-65-15,24 26-26 0,-26-24-73 16,0 24-53-16,0 0-40 0,-24 0-95 16,25-25-557-16,-25 25 203 0,-25 0-95 15,0 0-114-15,0 0-25 0,0 0 114 16</inkml:trace>
  <inkml:trace contextRef="#ctx0" brushRef="#br0" timeOffset="502.9349">12403 5953 3351 0,'0'0'147'0,"0"0"147"16,0 0 155-16,0 0 108 0,0 0-48 15,24-24 295-15,1 24-524 0,25 0-97 16,-25-26-86-16,25 2-64 0,25 24-33 15,48-50-357-15,-74 25-15 0,26 25-317 0,-25-25-233 16,-26 25-300-16,26-24-1058 0</inkml:trace>
  <inkml:trace contextRef="#ctx0" brushRef="#br0" timeOffset="1907.9833">13197 6599 3521 0,'0'0'112'0,"0"0"79"0,0 0 52 0,0 0 93 15,0-25 190-15,0 25-232 0,-25 0-112 16,25 0-16-16,0 0 66 0,0 0-76 16,0 0 304-16,0 25-283 0,0-25-14 15,25 49-46-15,-25-49-9 0,25 49 57 16,-25-23-107-16,0-2-16 0,0 0-14 16,0 2-16-16,24-1 3 0,-24-1 10 0,0 1-15 15,25-25 8-15,-25 0-10 16,0 0-1-16,0 0 21 0,0-25-33 15,25 25 6-15,-25-24-39 0,0-1-31 16,0-25-120-16,0 26 98 0,25-2 17 0,-25 2 27 16,0-1 23-16,0 1 7 0,25-1 11 15,-25 0-5-15,24 25-7 0,-24 0 25 16,0 0 23-16,25 0 88 0,-25 0-43 16,25 25 5-16,-25 0-13 0,0-25 0 15,0 24-18-15,25 25-4 0,-25-49-31 16,0 26-15-16,25-2-9 0,-25 0 10 0,0-24-2 15,0 26-9-15,0-26 34 0,25 0-21 16,-25 0-14-16,0 0 16 16,24-26-114-16,-24 2 22 0,0 0 7 0,25-2-51 15,-25 2-3-15,0-25-101 0,0-1 178 16,0 25 23-16,25 0 31 0,-25 25-5 16,0-24 32-16,25-2 127 0,-25 26 1 15,25 50 355-15,-1-50-360 16,-24 25-35-16,25 0 14 0,-25 25-15 15,25-1 67-15,-25 1-141 0,25-26 0 16,-25 0-59-16,0 2-15 0,25-1-29 16,0 24-355-16,-25-49 36 0,0 25-169 0,24-25-70 15,-24 0-303-15,0-25-1194 0,25 25 1022 16,-25-49 275-16,0 24 287 0</inkml:trace>
  <inkml:trace contextRef="#ctx0" brushRef="#br0" timeOffset="2068.893">13941 6524 4382 0,'0'0'167'0,"25"0"131"16,-25 0 79-16,0 0 131 0,0 0-23 15,0 25 367-15,0-25-531 0,0 25-96 16,0 0-95-16,25 0-47 0,-25 24-24 16,0-25-66-16,25-24-19 0,-25 26-57 0,25-2-72 15,-25 0-67-15,24 2-495 16,-24-26 217-16,0 0-69 0,0 0-182 15,0 0-114-15,25-26-1115 0,-25 2 1114 0,0 0 230 16</inkml:trace>
  <inkml:trace contextRef="#ctx0" brushRef="#br0" timeOffset="2240.7927">13941 6227 4931 0,'0'0'85'15,"0"24"360"-15,0 0-137 0,0 2 1 16,25-2-89-16,-25 1-60 0,25 50-83 15,0-50-227-15,-25-1-171 0,25 2-166 16,-1-2-353-16,-24 1-219 0,50-25-1316 0,-25 25 1600 16</inkml:trace>
  <inkml:trace contextRef="#ctx0" brushRef="#br0" timeOffset="2562.609">14487 6350 5200 0,'-25'25'221'16,"1"-1"-49"-16,-1 2 112 0,0-26-25 0,0 25-19 16,0-1-39-16,1 26-107 15,24-50-117-15,0 25-41 0,0 0-25 16,0 0-38-16,24-25-213 0,-24 25 145 0,50-25 6 16,-50 0 8-16,25 0 34 0,24 0 48 15,1 0 51-15,-25 0 52 0,0 0 25 16,-25 0-6-16,25 0 60 0,-1 0 170 15,-24 24-46-15,0-24 1 0,0 25 51 16,0-25-72-16,0 0-48 0,-24 50-23 16,-1-26-80-16,25-24-26 0,-50 24 4 15,50-24-20-15,-50 26 9 0,26-1-6 16,-1-25-30-16,0 24-78 0,0-24-130 0,0 0-126 16,1 0-711-16,24 0 324 15,0 0-124-15,0-24-141 0,0 24 38 16</inkml:trace>
  <inkml:trace contextRef="#ctx0" brushRef="#br0" timeOffset="2902.4141">14835 6474 2411 0,'0'0'107'15,"0"0"115"-15,0 0 154 0,-25 0 134 0,25 0-10 16,-25 0 246-16,25 0-533 0,0 26-67 16,0-2-19-16,-25 1-3 15,25 0 84-15,0 0-157 0,0 0-25 0,0-1-15 16,0 25-31-16,25-49 4 0,0 50-85 16,0-26 9-16,-2-24-30 0,-23 0-4 15,25 0-47-15,25 0-221 0,-25-24 103 16,1 0-3-16,-26-2-21 0,24 2 24 15,-24-1 75-15,25-24-15 0,-25 24 192 0,0-25 23 16,-25 26 32-16,25-2 59 0,-75-23 325 16,25 23 233-1,2 26-112-15,23 0-364 0,0 26-29 0,0-26-78 16,25 25-74-16,-25-25-143 0,25 50-850 16,0-26 143-16,0-24-110 0,0 25 139 15,25-25 167-15</inkml:trace>
  <inkml:trace contextRef="#ctx0" brushRef="#br0" timeOffset="7322.0502">15206 6574 2456 0,'25'0'359'0,"-25"0"42"0,0 0 119 15,0-25-5-15,0 25-2 0,0 0-133 16,0 0 265-16,0 0-352 0,0 25 13 16,0-25-49-16,25 25-12 0,-1 24 215 15,1-24-345-15,0-1 96 16,0 2-106-16,-25-2-13 0,25 0-5 16,-25-24 13-16,24 26 12 0,-24-26-93 0,0 0-19 15,0 0 0-15,0 0 0 16,25-50 0-16,-25 26 0 0,0-26 0 0,0 25 0 15,0 1 0-15,0-26 0 0,0 0-1 16,0 26 1-16,0-2 0 0,0 2 0 16,25-1 1-16,-25-1-1 0,50 26 0 15,-50 0-20-15,26 0-48 0,-3 0-107 16,-23 26-111-16,50 23-702 0,-50-49 373 16,25 26-245-16,-25-2-146 0,25 1-309 0,-1-25 57 15</inkml:trace>
  <inkml:trace contextRef="#ctx0" brushRef="#br0" timeOffset="7649.862">16546 5978 2422 0,'25'0'58'15,"-25"-25"44"-15,25 1 358 0,0 24-116 16,-25 0 54-16,0-26 13 0,0 26-32 16,0 0-73-16,0-24 105 0,0 24-220 0,-25 0 46 15,25 0 66-15,-25 0 29 0,0 0 27 16,-25 24 269-16,26-24-359 0,-1 26-25 16,0-2-65-16,-25 1-79 0,-24 50-42 15,49-26-58-15,0 1 0 16,0 0 0-16,1 23 0 0,24-23 0 0,-25 24 0 15,25 1 0-15,49 50 0 0,1-27 0 16,25-24 0-16,-26-48-173 16,-24-26-155-16,25 0-175 0,-1 25-220 15,1-25-46-15,49 0-1072 0,-74-25 822 0,25 25 6 16,-26-50 206-16,1 50 191 16</inkml:trace>
  <inkml:trace contextRef="#ctx0" brushRef="#br0" timeOffset="7999.714">16894 6524 3225 0,'-25'-24'495'16,"25"24"-87"-16,0 0 90 0,0-26-131 16,-25 26 76-16,0 0 315 0,25 0-409 15,-25 0-82-15,25 0-55 0,0 0-46 16,-25 26-47-16,1-2-8 0,24-24-87 16,0 25-17-16,-25 0-1 0,25 0 0 15,0 24-23-15,0-24-8 0,0-1-11 16,25 2-14-16,-1-2-27 0,1-24-64 15,25 0-178-15,-25 0 127 0,24 0 24 16,-24 0-44-16,0 0-15 0,0-50-217 0,0 50 276 16,-25-24 60-16,24-1 58 0,-24 1 7 15,0-1 17-15,-24-25-8 0,24 1 19 16,-50 23 25-16,25 2-19 0,0-1 40 16,-24-1 101-16,24 26 17 0,0 0 26 15,-25 26 31-15,26-1-68 0,-1-1-25 16,0 51-51-16,25-50-139 0,0 0-119 15,0 24-100-15,0-24-235 0,50 25-998 16,-26-26 511-16,1 0 19 0,0-24 305 0</inkml:trace>
  <inkml:trace contextRef="#ctx0" brushRef="#br0" timeOffset="8869.148">17216 6450 4437 0,'-25'0'130'16,"25"0"392"-16,0 0-81 0,0 0-38 16,0 24 17-16,0-24-9 0,0 0 114 15,0 26-382-15,25-2-47 0,-25 1-25 16,0 0-5-16,0 0-42 0,0 0-24 0,25-1 12 16,-25 1-9-16,0-1 4 0,0-24 23 15,0 26-35-15,0-2-6 0,0-24-25 16,25 0 17-16,-25 0-18 0,0 0-21 15,0-24-89-15,25-2 67 0,-25 2-7 16,0-1-28-16,23 1-13 0,-23-51-127 16,25 50 184-16,-25 1 28 0,0 24 38 15,25-26 0-15,-25 2-19 0,26-1 40 16,-26 25 9-16,0 0 49 0,25 0-44 0,-25 0 33 16,25 25 40-16,-25 25-24 15,0-50-12-15,0 24 19 0,0 1-17 0,24 0-2 16,-24 25-15-16,0-26-44 0,0-24-9 15,0 25 13-15,25-25-6 0,-25 0-53 16,0 0-3-16,25 0-24 0,-25-25-12 16,0 25-19-16,25-24-17 0,-25-26-119 15,25 25 132-15,-25 0 34 0,24 1 47 16,-24-26-5-16,25-1 26 0,-25 51 11 16,0-24 80-16,25 24 33 0,-25 0 51 15,0 0 18-15,0 0 154 0,0 0-178 0,0 24 7 16,24-24-7-16,-24 0 9 0,0 0 31 15,0 26-170-15,0-26-32 0,25 0 0 16,-25 25 0-16,0-25 0 0,24 24 0 16,-24-24 0-16,25 0 0 0,-25 0-51 15,0 26-131-15,25-26-529 0,-25 0 129 16,0 0 27-16,25 0 19 0,-25 0-122 16,25-26 30-16,0 2-601 0,-25 24 752 15,24-25 103-15,-24 25 37 0,25 0 7 16,-25-26-38-16,25 26 353 0,-25 0 114 15,0 0 105-15,0 0 91 0,0 0 92 16,0 0 624-16,0 0-412 0,0 0-8 0,0 0-81 16,0 0-17-16,0 0-34 15,0 0 435-15,0 26-456 0,0-26-61 0,0 25-84 16,0-25-61-16,0 24-81 0,26-24-151 16,-26 26 0-16,0-26 0 0,25 24 0 15,-25 1 0-15,24 0 0 0,-24-25 0 16,24 25 0-16,-24-25 0 0,25 25 0 15,0-1 0-15,0-24 0 0,0 0-10 16,-1 25-72-16,1-25-73 0,0 0-79 16,25-25-328-16,-26 25 310 0,1-24 30 15,0-1 34-15,-25 0-24 0,25-25-127 0,-25 26 206 16,0-2 37-16,0-23 64 0,0 23-27 16,0 2 75-16,0-26-29 0,0 50 79 15,0-24-61-15,-25 24 110 16,25 0-99-16,-25 0-156 0,25 0-75 15,0 24-46-15,0-24-161 0,0 25-141 0,-25-25-155 16,25 25-1091-16,0-25 1037 0,0 0 203 16</inkml:trace>
  <inkml:trace contextRef="#ctx0" brushRef="#br0" timeOffset="9050.0448">18034 6202 5397 0,'0'0'183'15,"0"0"414"-15,0 0-266 0,0 0-119 16,0-26-93-16,25 2-59 0,0 0-227 16,0 24-159-16,-25-26-174 0,24 26-359 0,1-24-277 15,-25-1-188-15,25 25-718 16</inkml:trace>
  <inkml:trace contextRef="#ctx0" brushRef="#br0" timeOffset="9393.8472">18506 6399 5030 0,'0'0'154'0,"24"26"121"0,-24-1 598 15,0-25-449-15,25 24-43 0,-25-24-66 16,0 26-38-16,0-26-69 0,0 24 8 16,25 1-178-16,-25-25-38 0,0 0 0 15,0 0 0-15,25 0 0 0,-25 0-26 16,0 0-128-16,25-49 38 0,-25 49-4 16,0-26-8-16,0 2-35 0,0-1 44 15,25-50-24-15,-1 50 185 16,-24 1-41-16,25-2 17 0,0 26-12 0,0-24 134 15,-25 0-9-15,25 24 11 0,-1 0 162 16,-24 24-221-16,0-24-42 16,25 50-19-16,-25-1-70 0,0-24-86 15,0-1-132-15,25 2-188 0,-25-1-222 0,0 25-245 16,0-26-1441-16,25 1 1042 0,-25 0 336 16</inkml:trace>
  <inkml:trace contextRef="#ctx0" brushRef="#br0" timeOffset="10301.2355">12998 5532 3124 0,'0'0'271'16,"0"0"182"-16,0 0 140 0,0 0 224 15,0 25 516-15,0-25-744 0,0 0-139 16,0 0-173-16,0 0-78 0,0-25-114 0,0 0-85 16,0 0 0-16,0-24 0 15,0 25 0-15,0-2 0 0,25-73 0 0,-25 74 0 16,0-25 0-16,25 1 0 0,-25-2 0 15,0-47 0-15,0 73 0 0,0-24 0 16,0-2 0-16,0 27 0 0,0 0 0 16,0-26 0-16,0 50 0 15,0 0-1-15,0-25 1 0,0 25 0 0,0 25 1 16,25-25-1-16,-25 50 0 0,24-26 0 16,1 0 0-16,0 1 0 0,25 75 0 15,-25-50 0-15,24-2 0 0,-24 3 0 0,0-2 0 16,49 76 0-16,-49-76 0 0,25 1 0 15,-25-1 0-15,-1 1 0 0,1-25-38 16,0 24-331-16,-25-24 53 0,25 0-99 16,-25-25-84-16,0 0-35 0,0 0-794 15,-25 0 639-15,0 0-6 0,0-25-3 16,-24 0-42-16,24 0 111 0,-74-49-348 16</inkml:trace>
  <inkml:trace contextRef="#ctx0" brushRef="#br0" timeOffset="10428.1626">12998 5209 2854 0,'0'0'125'0,"0"0"685"0,0 0-212 16,25 0-17-16,0 25-82 0,-25-25-23 16,49 25-83-16,26 0 92 0,-25-1-376 15,-26-24-84-15,26 26-114 0,0-2-196 16,49 1-898-16,-74-25 212 0,24 0-168 0,-24 26-118 16,0-26 202-16</inkml:trace>
  <inkml:trace contextRef="#ctx0" brushRef="#br0" timeOffset="10930.925">13718 5209 4032 0,'0'0'489'0,"0"25"-102"0,0-25 164 15,25 25-80-15,-25-25 22 0,49 49 269 16,-49-49-522-16,25 26-70 15,0-2-21-15,-25 1-32 0,25 1-45 0,0 22 6 16,-25-23-78-16,0-25 5 0,24 25 17 16,-24 0-11-16,0-25 32 0,0 0-70 15,0 0-42-15,0 0-28 0,25-25-58 16,-25 25-10-16,0-50-292 0,0 26 192 16,0 0-44-16,0-2 21 0,0 1 9 15,0-25-72-15,0 50 267 0,0-24 44 0,0 24 6 16,0-25 25-16,25 25 17 0,0 0 41 15,-25 0 32-15,0 0 41 0,0 25 63 16,25-25 29-16,-25 50 228 0,0-26-268 16,25-24-45-16,-25 25-47 0,0 1-23 15,0-26-45-15,24 24 10 0,-24-24-16 16,0 24 17-16,0-24-65 0,0 0-6 16,25-24-130-16,-25 24 87 0,0-50-53 15,25 1-221-15,-25 23 280 16,0 2 36-16,0-1 7 0,25 0-17 15,-25 0 73-15,0 25 26 0,0 0 43 16,0 0 70-16,0 0 25 0,25 0 216 16,-25 25-223-16,0-25-18 0,24 25-20 15,-24-25-10-15,25 49 24 0,-25-23-111 0,0-2-17 16,25-24-38-16,0 25-37 0,-25 1-87 16,25-2-466-16,0 0 80 0,-1-24-147 15,-24 0-281-15,25 0-144 0,0 0-1223 16,0-24 1590-16</inkml:trace>
  <inkml:trace contextRef="#ctx0" brushRef="#br0" timeOffset="11381.6168">14512 5259 3063 0,'0'25'223'0,"-25"-1"760"0,25 2-336 16,0-2-45-16,0 1-56 0,0 1 38 15,0 47 508-15,0-48-795 0,25 0-143 16,-25 24-154-16,25-24 0 0,-25 25 0 15,0 24 0-15,50 0 0 16,-50-49 0-16,24 25 0 16,-24-26 0-16,0-24 0 0,25 26 0 0,-25-26 0 15,0 0 0-15,0-26 0 16,0 26 0-16,0-49 0 0,0 24 0 16,-25-25 0-16,1 1 0 0,24 23 0 0,-25-22-132 15,0-2-70-15,0-74-341 16,25 75 345-16,-25-1 31 0,25 1 19 15,0 23 8-15,0-23 6 0,0-1-24 0,25 25 114 16,-25 25 29-16,50-24 26 0,-50 24 23 16,49 0 81-16,-49 0-69 0,25 0-20 15,0 0 4-15,-25 0 27 0,25 49 1 16,-25-24 92-16,0 0-82 0,25 0-14 16,-25-1-8-16,0 2 7 0,0 49 43 15,-25-51-76-15,25 0-8 0,-25-24-33 16,0 25 17-16,0 0-16 0,1 0-196 15,-51 0-785 1,50-25-194-16,25-25 383 0,-25 0-139 0,25 25-51 16,0-50-515-16</inkml:trace>
  <inkml:trace contextRef="#ctx0" brushRef="#br0" timeOffset="11612.4844">14835 4862 3437 0,'0'0'352'0,"0"-24"82"15,0 24 133-15,0 0 156 0,0-26 237 0,0 26-515 16,0 0-41-16,0 26-47 0,23-26-84 16,2 48-34-16,-25 3-239 0,25-27 0 15,0 1 0-15,-25 24 0 0,25-23 0 16,-25 73 0-16,26-50-49 0,-26-24-191 15,0 25-96-15,0 0-176 0,0 25-640 16,0-27 408-16,0-23-100 0,0 0-185 16,0 0-189-16,24-25 250 0</inkml:trace>
  <inkml:trace contextRef="#ctx0" brushRef="#br0" timeOffset="11797.3784">15305 5284 5128 0,'0'0'234'16,"0"0"146"-16,0 0 136 0,0 24 21 0,0 2 274 16,0-26-579-16,0 0-118 0,0 0-54 15,0 24-58-15,0-24-43 0,25 25-286 16,-25 1 11-16,0-26-203 0,25 0-61 0,-25 24-106 16,0-24-966-16,25 0 730 15,-25 0-65-15,0 0 179 0,0 0 139 16</inkml:trace>
  <inkml:trace contextRef="#ctx0" brushRef="#br0" timeOffset="11973.2773">15256 5085 2811 0,'0'0'181'0,"0"0"434"16,0 0-260-16,0 0-147 0,0 0-123 15,0 24-302-15,24-24-181 0,-24 26-187 16,0-26-303-16,25 0-675 0</inkml:trace>
  <inkml:trace contextRef="#ctx0" brushRef="#br0" timeOffset="12321.0784">15603 5284 4614 0,'0'0'330'0,"0"0"209"15,0 24 174-15,0-24-4 0,0 50 283 16,25-50-774-16,-25 25-142 0,25-25-76 16,-25 26 0-16,0-26 0 0,24 24 0 0,-24-24 0 15,25 0 0-15,-25 0 0 0,0 0 0 16,0 0 0-16,25 0 0 16,-25 0 0-16,0-50 0 0,0 50 0 15,0-25 0-15,0-25 0 16,-25 1 0-16,0-1 0 0,1-50 0 15,-1 26 0-15,0 25 0 16,-25-75 0-16,50 74 0 0,-23 1 0 16,23-1 0-16,-26-50 0 15,26 76 0-15,0 0 0 0,26-2 0 16,-26 2 0-16,23 24 0 0,-23 0 0 0,25 0 0 16,0 0-16-16,25 24-285 15,-26-24 34-15,-24 26-102 0,25-2-35 0,0 0-136 16,0 27-827-16,0-51 454 15,-25 24-208-15,0 1-27 0,0 0 219 0</inkml:trace>
  <inkml:trace contextRef="#ctx0" brushRef="#br0" timeOffset="12499.9764">15454 5061 4140 0,'25'0'157'16,"0"24"76"-16,1 0 18 0,-3-24 4 16,52 51-355-16,-50-51-308 0,-1 24-263 15,1-24-295-15,25 0-72 0,-25 0 160 16</inkml:trace>
  <inkml:trace contextRef="#ctx0" brushRef="#br0" timeOffset="12718.8496">16050 5135 3856 0,'0'0'237'0,"0"0"551"0,0 25-236 16,0-1-150-16,25-24-100 0,-25 25-41 16,0 0-103-16,24 0-180 0,-24-25-61 15,25 25-109-15,-25-25-157 0,0 24-104 16,25-24-984-16,0 0 621 0,-25 0-215 15,0 0 167-15,25 0 156 0</inkml:trace>
  <inkml:trace contextRef="#ctx0" brushRef="#br0" timeOffset="12849.775">16124 5085 2928 0,'0'0'46'16,"0"0"20"-16,0 0-1 0,0 24-12 15,0 2-221-15,25-26-95 0,-25 25-255 16,25-25-128-16,-25 0-27 0,25 0 139 16</inkml:trace>
  <inkml:trace contextRef="#ctx0" brushRef="#br0" timeOffset="13081.6415">16645 5035 3222 0,'-24'0'120'0,"24"0"145"0,-50 0 142 0,50 0 128 16,0 0 18-16,-50 0 853 16,50 0-1069-16,-25 26 82 0,25-2-292 15,0-24-69-15,0 24-37 0,0 2 1 16,0 23-16-16,25-24-56 0,-25-25-63 16,25 25-135-16,0 0-193 0,0 0-126 15,24-25-963-15,1 24 699 0,-25-24-161 16,0 0 56-16,-1 0 121 0</inkml:trace>
  <inkml:trace contextRef="#ctx0" brushRef="#br0" timeOffset="13467.4211">17067 4986 3024 0,'0'-25'221'0,"0"25"207"16,0-24 770-16,0 24-616 0,0 0-83 15,-25 0-60-15,25 0 8 0,-24 0-128 16,-26 24 67-16,25 1-279 0,0 0-32 15,25-25-34-15,-24 24-61 0,-1 26 38 16,0-26-35-16,25 2 50 0,0-1-80 16,0-1-62-16,0-24-50 0,25 50-385 0,-25-25 169 15,49-25-27-15,-24 25 25 16,0-25 1-16,25 0-356 0,-26 0 221 0,1 0-73 16,0 0 5-16,-25 0 69 0,25 0 78 15,0-50-61-15,0 25 355 0,-25 0 165 16,0 25 90-16,0-24 109 0,0-1 122 15,-25-1 577-15,25 26-396 16,0 0 27-16,0 0-80 0,-25 0-44 0,0 0 217 16,25 0-372-16,0 0-16 0,0 26-82 15,0-26-36-15,0 25-43 0,0-1-18 16,25 1-89-16,-25-25-104 0,25 25-147 0,0-25-104 16,24 25-623-16,-24-25 344 0,0 0-66 15,23 0 0-15,2 0 25 0,-24 0 150 16,73-25-320-16,-49 25 594 0,24-25 83 15,-49 25 42-15,24-25 6 0,0 25 24 16</inkml:trace>
  <inkml:trace contextRef="#ctx0" brushRef="#br0" timeOffset="13872.1891">17811 5109 1394 0,'0'0'234'16,"0"-24"224"-16,0 0 299 0,0-2 895 15,-25 26-1007-15,25-24-199 0,-25 24-62 16,25-25 19-16,0 25-92 0,-25-25 307 16,25 25-300-16,-25 0-33 0,1 0-99 15,24 0-86-15,-25 0-100 0,1 0 0 16,24 0 0-16,-25 50 0 0,25-26 0 15,-25-24 0-15,25 50 0 0,-24 0 0 16,24-25 0-16,0-1 0 0,0 1 0 0,0 25 0 16,0-25-55-16,24-1-294 0,1-24 116 15,0 26-36-15,-25-26 8 0,24 0-38 16,25 0-362-16,-24-26 394 0,-25 26 64 16,25-24 59-16,-25-1 37 0,25 0 8 15,-25-25-23-15,0 26 71 0,0-27 51 16,0 3-21-16,0 22-3 0,0-98-13 0,-25 51 43 15,25-2 27-15,-25 0 3 16,0 0 27-16,-24 1 44 0,-25-123 495 16,50 122-81-16,-1 50-299 0,25 25-11 15,0 0-1-15,0 0 62 0,0 0 21 16,0 74 188-16,0-48-377 0,0-2-63 16,0 26-41-16,0 23 0 0,49 27 0 15,-24-25 0-15,-25-26 0 0,25 26 0 16,-1-1 0-16,1-25 0 0,-1 75 0 15,1-74 0-15,0 0 0 0,-25-1-155 16,25-24-219-16,-25 25-260 0,25-25-1353 16,0-1 769-16,-1-24-145 0,-24 0 213 15,25 0 346-15</inkml:trace>
  <inkml:trace contextRef="#ctx0" brushRef="#br0" timeOffset="14217.8042">18257 5061 5168 0,'0'0'99'0,"0"0"118"16,0 0 122-16,0-26 106 0,0 26 347 15,-24 0-478-15,24 0-10 0,0 0-84 0,-25 0-37 16,25 26-82-16,0-2-92 0,-25 0-9 16,25 2 0-16,0-1 0 15,0-1 0-15,0 26 0 0,0 0 0 0,25-26 0 16,0 2-12-16,-1-26-34 15,1 24-140-15,0-24 4 0,0 0-32 0,-25 0-46 16,25 0-29-16,-25-24 15 0,25-2-288 16,-25 2 349-16,0-1 6 0,0 0 86 15,0 0 12-15,-25-24 9 0,25 24 69 16,-25-1 35-16,0 2-3 0,0 0-28 16,0-2 109-16,1 26 199 0,-1 0-81 15,25 0-116-15,-25 0-42 0,25 26-9 0,0-2-45 16,0 0-30-16,0 2-58 15,0-1-91-15,0-1-99 0,0-24-290 0,0 50-932 16,0-50 555-16,25 25 132 0,-25-25 129 16,25 25 154-16</inkml:trace>
  <inkml:trace contextRef="#ctx0" brushRef="#br0" timeOffset="14536.6194">18555 5109 4872 0,'0'0'100'0,"25"-24"117"0,-25 24 188 15,25 0 196-15,0 0 702 0,-25 0-878 16,0 0-197-16,25 0-188 0,-25 24-40 16,0-24 0-16,0 26 0 15,0-1 0-15,0-25 0 0,0 24 0 0,-25 1 0 16,25-25 0-16,0 25 0 0,0-25 0 16,0 0 0-16,0 25 0 0,-25-25 0 15,25 0 0-15,0 0 0 0,0-25 0 16,0 25 0-16,25-50 0 15,24-49 0 1,-24 75 0-16,0-2 0 0,0 2 0 16,0-1 0-16,-1 0-118 0,1 1-242 15,-25 24-379-15,0 0-457 0,25 0-444 0,-25 0-49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5T15:18:00.97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11188 1860 1111 0,'0'0'112'0,"0"-25"77"15,0 25 68-15,0 0 14 0,0 0-23 16,0 0 230-16,0 0-233 0,0 0 66 16,0 0 23-16,0 0 2 0,24 0 305 15,-24 0-388-15,0 0-19 0,0 0-47 0,0 25-4 16,0-25 9-16,25 24 189 16,-25-24-202-16,0 26-29 0,25-1-29 15,-25-25-43-15,0 50 40 0,0-1-53 0,0-24 9 16,0 25-1-16,25-1 29 15,-25 1-19-15,0 73 176 0,0-48-96 16,0 0 33-16,25-26 14 0,-25 26-31 0,0 48-1 16,0-48-178-16,0-25 0 15,0-1 0-15,24 0 0 0,-24 2 0 0,0 23 0 16,0-25 0-16,0-23 0 0,0-2 0 16,25 1 0-16,-25 0 0 0,0-1 0 15,0-24 0-15,0 26 0 0,0-26 0 16,0 0 0-16,0 0 0 0,0 24 0 15,0-24 0-15,0 0 0 0,0 0 0 16,0 0 0-16,0 0 0 0,0 0 0 16,0 0 0-16,0 0 0 15,0 24 0-15,0-24 0 0,0 0 0 16,0 0 0-16,0 0 0 0,0 0 0 0,0 0 0 16,0 0 0-16,0 0 0 15,0 0 0-15,0 0 0 0,0 0 0 0,25 0 0 16,-25 0 0-16,50 0 0 0,-25 0 0 15,-25 0 0-15,24 0 0 0,1 0 0 16,50 0 0-16,-51 0 0 0,1 26 0 16,0-26 0-1,0 0 0-15,0 0 0 0,0 24 0 0,-25-24 0 16,24 0 0-16,-24 0 0 0,0 25 0 0,0-25 0 0,-24 25 0 16,24-25 0-16,-25 25 0 15,0-25 0-15,-25 25 0 0,25 0 0 0,-24-1 0 16,24-24 0-1,0 24 0-15,-24 2 0 0,-26 23 0 16,50-24 0-16,0-25 0 0,1 25 0 0,-1 0 0 16,0 0 0-16,25-25 0 15,0 25 0-15,0-25 0 0,0 0 0 0,25 0-4 16,0 0-105-16,-1 0 14 0,1-25-26 0,0 25 27 16,25-25-124-16,-50 25 184 15,25 0 27-15,-25 0 1 0,0 0 4 16,0 0 3-16,0 0 7 15,0 0 27-15,0 0 29 0,0 0 107 0,0 25-70 16,0-25-14-16,-25 0 19 0,25 0-46 0,-25 25-3 16,25 0-57-16,0-25 0 0,0 24 0 15,0-24 0 1,0 25 0-16,0 25 0 0,0-25 0 0,0 0 0 0,25-1 0 16,-25 25 0-16,0 26 0 15,0 24 0-15,25-49 0 0,-25 49 0 16,0-24 0-16,0-26 0 0,0 0 0 15,0 51 0-15,0-76 0 16,0 27 0-16,0-27 0 0,24 1 0 16,-24 0 0-16,0 0 0 0,0 0 0 15,0-1 0-15,0 2 0 16,25-2 0-16,-25-24 0 16,0 0 0-16,0 0 0 0,0 0 0 15,0 0 0-15,0 0 0 16,0 0 0-16,0 0 0 0,0 0 0 15,0 0 0-15,0 0 0 0,0 0 0 16,0 0 0-16,0 0 0 16,0 0 0-16,0 0 0 0,0 0 0 15,0 0 0-15,0 0 0 0,-25 24 0 16,25-24 0-16,-24 25 0 0,24-25 0 16,-25 26 0-16,25-26 0 15,-50 49 0 1,0-24 0-16,26-1 0 0,-1 2 0 15,-25 22 0-15,50-48 0 0,-25 26-14 0,1-26-266 16,24 25-284 0,0-25-329-16,0 0-494 0,0 0-251 15,24 0-1001-15</inkml:trace>
  <inkml:trace contextRef="#ctx0" brushRef="#br0" timeOffset="876.9687">11063 4937 715 0,'0'0'80'0,"0"0"267"0,-24 0-86 16,24 0-11-16,0 0-23 0,0 0 35 15,0 0 19-15,0 0 308 0,0 0-296 16,0 0 47-16,0 0 18 0,0 0 38 15,24 0 242-15,-24 0-459 0,0 0-32 16,0 0 37-16,0 0 22 0,0 0 89 16,25 24 261-16,-25 1-300 0,0-25-34 0,0 25 0 15,0 25 29-15,25 24 194 0,-25-25-316 16,0 26-67-16,50 148-62 16,-50-148 0-16,0-1 0 15,0-1 0-15,25-22 0 0,-25 73 0 0,0-100 0 16,0 26 0-16,24-25-76 15,-24 1-115-15,0 23-525 0,0-49 167 16,0 25-67-16,0-25-188 0,0 0-203 16,0 0-119-16,0-25-927 0,0 0 1423 15</inkml:trace>
  <inkml:trace contextRef="#ctx0" brushRef="#br0" timeOffset="1716.7464">11212 5755 569 0,'0'-25'20'0,"0"25"48"16,0 0 80-16,0 0 66 0,0-26 300 16,0 26-288-16,0 0-27 0,0 0-18 15,0 0 37-15,0 0 24 0,0 0 355 16,0 0-247-16,0 0 29 0,0 26 16 0,0-26-15 16,-24 0 155-16,24 25-359 0,0-25-10 15,0 0 347-15,0 0-380 16,0 0-59-16,0 0-1 0,24 0-24 15,1 0 27 1,0 0-84-16,0 0 17 16,0 0-11-16,-1 0 8 0,51 0 32 0,-50 0-41 0,24 0-3 0,-24 0-27 15,0 0 25-15,0 0 0 0,0 0-11 16,-25 0 15-16,0 0-1 0,24 0-2 16,-24 0 7-16,0 0-3 0,0 0 5 15,0 0-7-15,-24 0 5 0,24 0-20 16,0 0 24-16,-25 0 14 15,0 0 26-15,25 0-9 0,0 0 19 16,0 0-25-16,-50 0-3 16,50 0-32-16,0 0 3 15,0-25 11-15,-24 25 4 16,24-26-10-16,0 26-8 0,0-24 17 0,-25 24-10 16,25-24 2-16,0 24 0 0,0-25-3 0,0 25 26 0,0 0 13 15,0-25 4-15,0 25 14 0,0 0-8 16,0 0 56-16,0 0-41 0,25 25 3 0,-25-25 4 15,24 25 0-15,1-1 24 0,-25-24-77 16,25 24-18-16,0 2 16 0,-25-26-5 16,25 25 10-16,-1-1 29 15,-24-24-49-15,25 25-2 0,0 0-25 0,0-25 23 16,-25 0 0-16,0 0 7 0,0 0-7 16,0 0 7-16,0 0-13 0,0 25 11 0,25-25 1 15,-25 0 15-15,0 0-10 0,0 0 14 31,0 0-9-31,-25 0 14 0,25 0 8 0,-25 25 39 16,0-25-32-16,0 0 2 0,25 0 19 0,-24 24 29 0,-1-24 75 16,0 26-106-16,0-26-35 0,25 24-10 15,0-24-3-15,-25 0 1 16,25 0-15-16,0 0-16 0,0 0-47 0,0 0-53 16,0 0-47-16,25-24-232 0,-25-2 203 15,25 26-19-15,-25-24-41 0,25-1-69 0,-25 0-40 16,25 0-474-16,-25 0 234 0,0 25-189 15,0 0-195-15,0 0-162 16</inkml:trace>
  <inkml:trace contextRef="#ctx0" brushRef="#br0" timeOffset="3204.7387">11659 5929 637 0,'0'0'5'0,"0"0"118"0,0 0 51 16,0 0 66-16,0 0 276 0,0 0-290 16,0 0-6-16,0 0 11 0,0 0 27 0,25 0 1 15,-25 0 194-15,25 0-263 0,-25 0-1 16,0 0 16-16,0 0 11 0,25-26 140 16,-25 26-204-16,0 0-15 0,0 0 9 15,0 0-1-15,0 0-8 0,0 0 260 16,0 0-122-16,0 0 20 0,0 0-23 15,0 0-46-15,0 26 81 0,0-2-176 16,0-24 1-16,0 25 24 0,0-25 7 16,0 26 9-16,0 23 136 0,0 0-213 15,24 1-48-15,-24-26-47 16,0 51 0-16,25 24 0 0,-25 51 0 16,25 23 0-16,0-123 0 15,-25 24 0-15,0-25 0 16,25 1 0-16,-25 50 0 0,24-1 0 15,-24-74 0-15,0 50 0 16,0-27 0-16,0-23 0 0,25 0 0 16,-25-25 0-16,0 0 0 15,0 0 0-15,0 0 0 0,0 0 0 47,0 0 0-47,0 0 0 0,0 0 0 0,0 0 0 16,-25 0 0-16,25 0 0 0,0 0 0 0,0 0 0 0,0 0 0 0,0 0 0 15,0 0 0-15,25 0 0 0,0 0 0 16,-25 0 0-16,25 0 0 16,-25 0 0-16,25 0 0 0,0 0 0 0,-1 0 0 15,26 0 0-15,0 25 0 16,-26-1 0-16,51 1 0 16,-25-25 0-16,-26 0 0 15,1 0 0-15,25 25 0 0,-26-25 0 16,-24 0 0-16,0 25 0 0,0-25 0 15,0 0 0-15,-49 25 0 16,24-1 0-16,0-24 0 16,1 26 0-16,-51-2 0 0,50 1 0 15,-24-25 0-15,24 24 0 0,-25-24 0 16,25 26 0-16,1-26 0 0,-1 24 0 0,-25-24 0 16,50 25 0-1,0-25 0-15,25 0 0 0,0 0 0 16,-25 0 0-1,49 0 0-15,-24 0 0 16,0 0 0-16,-25 0 0 0,25 0 0 16,-25 0 0-16,25 0 0 0,-25 0 0 15,0 25 0-15,0-25 0 0,0 25 0 16,0 0 0-16,0 0 0 16,0-25 0-16,0 50 0 0,0-26 0 15,0 1 0-15,0 0 0 0,0 25 0 16,0-26 0-16,0 26 0 15,24-1 0-15,-24 50 0 0,25 1 0 16,-25-26 0-16,25 26 0 0,-25-2 0 16,25-23 0-16,-25 24 0 15,25-25 0-15,-25-24 0 0,0-25 0 16,25 50 0-16,-25-50 0 16,0 25 0-16,0-2 0 0,0-23-103 15,0-25-256-15,24 26-378 0,-24-26-493 0,0 24-435 16,0-24-1334-16</inkml:trace>
  <inkml:trace contextRef="#ctx0" brushRef="#br0" timeOffset="5493.2153">11138 5507 1411 0,'0'0'281'15,"0"0"-62"-15,0 0 85 0,0 0-21 16,-25 0 28-16,0 0 360 0,25 0-360 15,-25 0 15-15,25 0-55 0,-24 25 28 16,24-25-68-16,-25 0 62 0,25 0-175 16,-25 0 38-16,25 25 58 0,0-25 4 15,-50 0 224-15,26 0-259 0,-1 0 4 16,0 0-14-16,0 24 25 0,0-24-27 16,-49 0 119-16,24 0-153 0,-99 25 244 15,100-25-311-15,-1 0-37 16,0 0-24-16,1 25-9 15,-49-25 0-15,73 0 0 0,-25 0 0 0,-25 25 0 16,25-25 0-16,0 0 0 0,-48 0 0 16,48 0 0-16,1 0 0 0,-1 24 0 15,-24-24 0-15,-50 0 0 0,49 24 0 16,26-24 0-16,-26 0 0 0,1 0 0 0,-1 26 0 16,-49-26 0-16,74 25 0 0,-24-25 0 15,24 0 0 1,26 0 0-16,-51 0 0 0,25 24 0 0,26-24 0 15,-1 0 0-15,25 0 0 0,-25 0 0 0,0 0 0 16,0 0 0-16,25 0 0 16,0 0 0-16,-24 0 0 0,24 0 0 0,-25 0 0 15,25 0 0-15,-25 0-1 0,25 0-11 16,-25 0-7-16,0 0-34 0,25 0 29 0,-25 0-15 16,25 0 13-16,-24 0-1 0,24 0 10 15,0 0 16-15,-25 0 3 0,25 0 0 16,0 0 1-1,0 0 1-15,0 0-4 0,0 0-3 0,0 0-3 0,0 0 5 16,0 0 3-16,0 0-17 0,0 0 15 16,0 0 2-16,0 0-1 0,0 0 18 15,0 0-15-15,0 0 2 0,0 0-7 16,0 0-2-16,0 0-5 0,0 0-8 16,0 0 17-16,0 0-12 0,0 0 23 0,0 0 1 15,0 0 3-15,0 0 45 0,0 0-50 16,0 0 11-16,0 0 3 0,0 0 3 15,0 0 1-15,0 0-9 0,0 0-20 16,0 25 0-16,0-25 0 16,0 0 0-16,0 0 0 0,0 25 0 0,0 0 0 15,0-25 0 1,0 25 0-16,0-1 0 0,0 26 0 0,0 25 0 16,0-25 0-16,0 0 0 0,25 73 0 15,-25-73 0-15,0 24 0 0,0-24 0 63,0-1 0-63,24 1 0 0,-24 0 0 0,25-25 0 15,0 49 0-15,-25-24 0 0,25-26 0 16,-25 0 0-16,0-24 0 0,0 26 0 0,25-26 0 16,-25 0 0-16,0 0 0 0,0 0 0 15,0 0 0-15,0 0 0 0,0 0 0 0,0 0 0 0,0 0 0 0,0 0 0 16,0 0 0-16,0 0 0 15,0 0 0-15,0 0 0 16,0 0 0-16,0 0 0 0,0 0 0 0,0 0 0 16,0 0 0-16,25 0 0 15,-25 0 0 1,24 0 0-16,1 0 0 0,25 0 0 16,-1 0 0-16,-24 25 0 0,0-25 0 15,25 24 0-15,-50-24 0 16,25 0 0-16,-1 0 0 0,-24 25 0 15,0-25 0-15,0 0 0 0,0 0 0 0,0 25 0 16,-24-25 0-16,24 25 0 16,-50-25 0-16,0 0 0 15,25 0 0-15,-49 25 0 0,0-25 0 16,24 24 0-16,25-24 0 16,-25 0 0-16,1 26 0 0,49-26 0 15,-25 0 0-15,25 0 0 16,0 0 0-16,0 0 0 15,25 0 0-15,-25 0 0 0,25 0 0 16,-1 0 0-16,-24 0 0 16,0 0 0-16,0 0 0 0,0 24 0 0,0-24 0 15,0 0 0-15,25 25 0 16,-25-25 0 0,0 25 0-16,0-25 0 0,0 25 0 15,0-25 0-15,0 25 0 0,0-25 0 16,0 25 0-16,0-25 0 0,0 24 0 15,25 2 0-15,-25-2 0 0,25 0 0 0,-25 51 0 16,25-26 0-16,-25 1 0 16,0-25 0-16,0 74 0 15,0-49 0-15,0-1 0 0,25 1 0 16,-25 0 0-16,0-26 0 0,0 26 0 16,24-25 0-16,-24-25 0 15,25 25 0-15,-25-25 0 16,0 0-79-16,0 0-251 0,0-25-338 15,0 25-317-15,-25-49-1730 0,25 23 1334 16,-24 2 319-16</inkml:trace>
  <inkml:trace contextRef="#ctx0" brushRef="#br0" timeOffset="6328.2372">8086 8013 1849 0,'0'0'73'0,"0"0"58"0,0 0 39 16,0 0 76-16,0 0 272 0,-24 0-177 16,24 0-3-16,0 0 48 0,0 0-8 15,0 0 221-15,0 0-422 0,0 0 13 16,0 0 4-16,0 0 20 0,0 0 28 16,24-25 105-16,1 25-238 0,0 0-52 15,0 0-25-15,24-25-14 0,26 0-6 0,-1 25-11 16,-24 0 2-16,24-24 0 15,1 24-6-15,-1 0 3 0,75-25-1 0,-74 25 9 16,-1-25-13 0,-24 25 5-16,-1 0 0 0,1-25-2 0,-25 25-12 15,0 0 8-15,-25 0 6 0,0 0-1 16,0 0 18-16,-25 0-26 0,25 0-53 16,-50 0-75-16,50 0-128 0,-25 25-101 15,-24-25-691-15,24 25 372 0,0-25-85 0,25 0-79 16,-25 0 8-16,25 0 133 0</inkml:trace>
  <inkml:trace contextRef="#ctx0" brushRef="#br0" timeOffset="6662.0905">8459 8111 1794 0,'0'0'208'16,"0"0"-28"-16,0 0 91 0,0 0 24 15,0 0 64-15,24 0 447 16,-24 0-449-16,50 0-64 0,-25 0-96 0,0 0-32 15,0 0-94-15,24 0-32 0,-24 0-50 16,0 0 16-16,0 0-21 0,-1 0-22 0,1 0 16 16,0 0-215-16,0 0-5 15,-25 0-119-15,0 0-51 0,0 0-51 16,-25 0-582-16,25 0 430 0,-50 0-20 0,26 0 163 16</inkml:trace>
  <inkml:trace contextRef="#ctx0" brushRef="#br0" timeOffset="7073.0092">8012 8385 987 0,'0'0'130'0,"0"0"106"16,0 25 66-16,-25-25 342 15,25 0-402-15,0 0 39 0,0 0 23 16,0 0 53-16,25 0 219 0,0 0-407 0,0 0-85 16,24 0-39-16,-24 0-28 0,49 0-16 15,51 0 14-15,-51-25-7 16,25 25 34-1,-24-25 31-15,24 25 36 0,0-25 23 0,50 25 49 16,-74-25-164-16,-26 25 10 0,1 0 37 0,0 0-70 0,-26 0 20 16,-24 0-31-16,0 0 17 0,0 0 0 0,-24 0 21 15,-1 0-73 1,-25 0-248-16,25 0-99 0,-24 0-144 0,24 0-104 16,0 0-182-1,0 25 12-15,-24-25-363 16</inkml:trace>
  <inkml:trace contextRef="#ctx0" brushRef="#br0" timeOffset="7316.8739">8459 8658 2259 0,'0'0'194'0,"0"0"21"16,49 0 713-16,-24 0-623 16,25 0-41-16,-25 0-22 15,24 0-56-15,50 0-9 0,-49-26-164 16,-25 26-17-16,25 0-2 0,-26-24-79 0,26 24-434 16,-25 0-528-16,-25 0 345 15,0 0-791-15,-50-25 929 0</inkml:trace>
  <inkml:trace contextRef="#ctx0" brushRef="#br0" timeOffset="8961.9648">8508 8732 1695 0,'0'0'94'0,"25"0"87"16,-25 0 60-16,25 0 413 0,-25 0-285 15,25 0 54-15,-25 0 39 16,0 0-25-16,25 0 247 0,-25 0-414 0,0 0 48 15,0 24 18-15,24-24 7 0,-24 26-34 0,0 23 188 16,0 1-268 0,0 0-5-16,0 0-41 0,25-2-41 15,-25 101-42-15,0-75-100 0,0 27 0 0,0-2 0 16,0-25 0-16,0 24 0 0,0 52 0 16,0-26 0-16,0-50 0 0,0-24 0 15,25 24 0-15,-25-49 0 0,25 1 0 16,-25-2 0-16,0-24 0 0,25 24 0 15,-25-24 0-15,24 0 0 0,1 0 0 16,0 0 0-16,-25 0 0 16,50 0 0-16,-25-24 0 15,-1 0 0-15,26 24 0 16,0-26 0-16,-1 26 0 0,-24 0 0 16,74-25 0-1,-49 25 0-15,0 0 0 0,24 0 0 31,-24 0 0-31,24-24 0 0,1 24 0 0,-1 0 0 0,75 0 0 16,-25-25 0-16,-74 25 0 0,73 0 0 0,-74 0 0 0,2 0 0 16,24 0 0-16,-26-25 0 0,0 25 0 0,50 0 0 15,-49 0 0-15,-1 0 0 0,26 0 0 16,-26-25 0-16,51 25 0 0,-51 0 0 16,1-25 0-16,24 25 0 0,-24 0 0 15,99-24 0-15,-99 24 0 16,24 0 0-16,-49 0 0 0,24 0 0 15,26 0 0-15,-25 0 0 16,-26 0 0-16,1 0 0 16,25 0 0-16,24-26 0 0,-49 26 0 0,25 0 0 15,-25 0 0-15,24 0 0 0,26 0 0 0,-51-24 0 16,1 24 0-16,0 0 0 0,0 0 0 16,0 0 0-16,24 0 0 0,-49 0 0 0,25 0 0 15,0 0 0-15,0 0 0 16,0 0 0-16,-1 0 0 0,1 0 0 0,-25 0 0 15,25 0 0-15,0 0 0 0,0 0 0 16,0 0 0-16,-25 0 0 0,24 0 0 16,-24 0 0-16,25 0 0 0,-25-25 0 15,25 25 0-15,-25 0 0 16,0 0 0-16,25 0 0 0,-1 0 0 16,-24 0 0-16,24 0 0 0,1 0 0 15,-25 0 0-15,50 0 0 0,-50 0 0 0,25 0 0 16,-25 0 0-16,0 0 0 15,0 0 0-15,24 0 0 0,-24 0 0 0,0 0 0 0,0 0 0 16,0 0 0-16,0 0 0 0,0 0 0 16,0 0 0-16,0 0 0 15,0 0 0-15,0 0 0 0,0-26 0 16,0 26 0-16,0 0 0 0,0 0 0 0,0 0 0 16,0 0 0-16,0 0 0 0,0 0 0 15,0 0 0-15,0 0 0 0,0 0 0 16,0-24 0-16,0 24 0 0,0 0 0 15,0 0 0-15,0 0 0 0,0 0 0 16,0 0 0-16,0-24 0 0,0 24 0 16,0 0 0-16,-24 0 0 0,24-25 0 0,0 25 0 15,0 0 0-15,0 0 0 16,0 0 0-16,-25-25 0 0,25 25 0 16,0-25 0-16,0 25 0 0,0-25 0 0,0 25 0 15,0-49 0-15,0 49 0 0,0-26 0 16,0 2 0-16,0 24 0 0,0-50 0 15,0 50 0-15,0-24 0 0,0-1 0 16,0 0 0 0,0 25 0-16,0-24 0 0,-25-2 0 47,25-23 0-47,0 49 0 15,-25-24 0-15,25-2 0 0,0 2 0 0,0-1 0 0,0 25 0 0,0-26 0 0,0 2 0 0,0 24 0 16,0-50 0-16,0 50 0 0,0-24 0 0,0 24 0 0,0-26 0 0,0 26 0 15,0-24 0 1,0 24 0-16,-25 0 0 0,25 0 0 0,0-24 0 0,-24 24 0 16,24 0 0-16,0-26 0 0,0 26 0 15,0 0 0-15,0 0 0 0,0-25 0 16,0 25-38-16,0 0-31 0,0 0-51 16,0 0-51-16,0 0-53 0,0 0-40 15,0 0-476-15,0 0 244 0,0 0-72 0,0 0-206 16,0 0-98-1,0 0-1195-15,0 0 1256 0,0 0 211 0</inkml:trace>
  <inkml:trace contextRef="#ctx0" brushRef="#br0" timeOffset="10444.6918">12329 9128 415 0,'0'0'30'0,"0"-24"-5"16,0 24 5-16,0 0-10 16,0 0 19-16,0 0-15 0,0 0 47 0,0 0-62 15,0 0 5-15,0 0-19 0,0 0 10 16,0 0 52-16,-25-24 3 0,25 24 54 15,0 0 24-15,0 0 20 0,0 0-25 16,0 0 18-16,0-26-91 0,0 26 25 16,0 0 306-16,0 0-272 15,0 0-17-15,0 0-13 0,0 0 109 0,0 0-84 16,0 0 23-16,0 0 8 16,0 0 16-16,0 0 2 0,0 0 170 15,0 0-180-15,0 0-11 0,0 0-41 16,0 0-21-16,0 0-19 0,0 0 30 15,0-25-39-15,0 25 1 0,0 0 16 16,0 0 29-16,0 0 160 0,0 0-127 0,0 0-19 16,0-24-7-16,0 24-14 15,0 0-7-15,0 0 21 0,0 0-62 0,0 0-33 16,0 0 17-16,0 0 4 0,0 0 55 16,-24 0 208-16,24 24-112 15,0-24-15-15,0 51 5 0,0-51 27 0,0 48 203 16,0-22-203-16,24 23 12 0,-24-24 15 15,25 25 10-15,0 49 53 0,-25-74-243 16,25 25-46-16,-25-1 0 16,24 0 0-16,0 1 0 0,26 25 0 0,-50-51 0 15,25 1 0-15,0 0 0 0,-25 0 0 0,24 24 0 16,-24-49 0 0,0 24 0-16,26-24 0 0,-26 0 0 15,0 26 0-15,0-26 0 0,0 0 0 0,0 0 0 0,0 0 0 16,0 0 0-1,-26-26 0-15,26 26 0 16,0 0 0-16,0-24 0 0,-24 24 0 0,24 0 0 16,0 0 0-16,0 0 0 0,0 0 0 0,0 0 0 0,0 0 0 15,0 0 0-15,-25 0 0 0,25 0 0 16,0 0-126-16,0 24-142 0,-25-24-183 0,25 0-995 16,0 0 403-16,0 0-148 15,0 0-43-15,0 0 33 0,0 0 465 0</inkml:trace>
  <inkml:trace contextRef="#ctx0" brushRef="#br0" timeOffset="11412.8132">12502 9922 716 0,'0'0'73'0,"0"0"76"0,0 0 77 16,-25 0 295-16,25 0-311 0,0 0-48 16,0 0-1-16,0 0 28 0,0 0 16 15,0 0 243-15,0 0-250 0,0 0-21 16,0 0-12-16,0 0 14 0,0 0 176 15,0 0-157-15,0 0-8 0,0 0-28 16,0 0 18-16,0 0-19 16,0 0 140-16,0 0-101 0,0 0 61 0,0 0 37 0,0 0 34 15,0 0 156 1,0 0-300-16,0 26-23 0,0-26-10 16,0 24 23-16,0 1 4 0,0 0 124 15,0 0-227-15,0 49-46 0,0-24-33 0,25-26 0 16,-25 2 0-16,25 23 0 15,-1 25 0-15,2 0 0 0,-26-48 0 16,25-2 0-16,-25 26 0 0,25-25 0 16,-25-25 0-16,0 25 0 15,0-25 0-15,0 0 0 16,0 24 0-16,0-24 0 0,0 0 0 0,0 0 0 16,-25 0 0-16,0 0 0 0,-25 0 0 15,25-24 0-15,-25 24 0 16,-23 0 0-1,48 0 0-15,-49 24 0 16,-51 1 0-16,101-25 0 16,24 26 0-16,-25-26 0 0,25 0 0 0,0 0 0 15,25 24 0-15,24-24 0 16,1 0 0-16,49 0 0 16,-25 0 0-16,-25-24 0 0,26 24 0 0,0-26 0 15,0 26 0-15,72-25 0 0,-72 25 0 0,-1 0 0 0,-24-24 0 16,-25 24 0-16,24 0 0 15,-49 0 0-15,0 0 0 0,0 0 0 16,-24 0 0-16,24 0 0 0,-50 0 0 16,0 0-38-16,26 0-132 0,-1 0-149 15,0 0-204-15,-50 0-1651 0,51 0 1237 16,24 0-1375-16,0 0 1368 0</inkml:trace>
  <inkml:trace contextRef="#ctx0" brushRef="#br0" timeOffset="11672.0117">12602 10965 3234 0,'25'0'379'0,"0"0"-18"0,0 0 46 15,-1 0-94 1,1 0-42-16,0-25-133 0,24 25-34 16,-25 0-119-16,1 0-7 0,0 0-69 0,0-26-125 0,25 26-732 15,-50 0 336-15,0 0-58 0,0 0-13 16,0 0-10 0,0 0 100-16</inkml:trace>
  <inkml:trace contextRef="#ctx0" brushRef="#br0" timeOffset="11805.3527">12627 11139 4871 0,'25'0'140'0,"24"0"267"0,1 0-168 0,-26 0-34 16,25 0-80 0,1 0-54-16,25-25-676 0,24 0-1410 15,-50 0-413-15</inkml:trace>
  <inkml:trace contextRef="#ctx0" brushRef="#br0" timeOffset="12740.7625">12701 7120 1625 0,'25'0'88'16,"-25"0"57"-16,0 0 78 0,0 0 94 0,0 0 4 15,25 0 567-15,-25 0-372 16,0 0 1-16,0 0-75 0,0 0 22 0,0 25-23 16,24-1 401-16,-24 2-474 15,0-2-15-15,0 0-74 0,25 1-60 16,-25 49-76-16,24-49-143 16,-24 25 0-16,0-25 0 0,25 25 0 15,-25-26 0-15,0 25 0 0,25 1 0 0,-25 25 0 0,0-25 0 16,0-26 0-16,0 26-337 15,0-50-92-15,0 0-273 0,0 25-113 16,0-25-256-16,0 0-1284 0,0-25 1225 16,0 25 387-16</inkml:trace>
  <inkml:trace contextRef="#ctx0" brushRef="#br0" timeOffset="13248.7266">12527 7195 2765 0,'0'0'94'0,"0"0"114"0,0-26 99 0,0 26 108 0,0 0 341 15,0-24-463-15,0 24-77 0,24 0-73 16,-24 0-55-16,76-25 171 0,-51 0-210 16,24 0-55-16,-24 25 7 15,0-25 38-15,24 0-42 16,-25 25-4-16,51-24-36 0,-50 24 48 15,-25 0 1-15,25 0 5 0,-1 0-16 0,-24 0-6 0,25 24 10 16,-25 1 48-16,0 0 49 0,0 0-3 16,0 0 52-16,0 24 104 15,-25 1-122-15,25-26-16 0,-24 1 2 16,24 25-8-16,-25-26-8 0,0 26-7 16,0 0-58-16,0-26-7 0,25 2 7 15,0-26-7-15,-25 49-17 0,25-49-10 16,0 0-21-16,0 24-35 0,0-24-37 15,0 0-47-15,25 0-133 0,-25 0 185 0,25-24 50 16,-25 24 31-16,25 0 0 0,0-25 32 16,0 25 1-16,-1 0 62 0,-24 0 24 15,25 0 20-15,0 0 20 0,0 25 103 0,-25-25-139 16,25 24-1-16,-25 2-12 16,0-2-4-16,24 1 7 15,-24 0-94-15,25 0-20 0,-25 0-32 16,0 0-135-16,25-25-154 0,0 24-818 15,-25-24 333-15,25 0-90 0,-25 0-77 16,0 0-129 0,49-24-437-16</inkml:trace>
  <inkml:trace contextRef="#ctx0" brushRef="#br0" timeOffset="13485.5919">13321 7417 4375 0,'0'0'130'0,"-25"0"357"0,25 0-102 0,0 0 36 16,0 25 7 0,0-25 43-16,-25 24-8 0,25 2 229 0,0-2-484 31,0 1-102-31,0-1-81 0,0 2-25 0,0 23 0 0,0-24 0 16,25 0 0-16,-25 25 0 0,0-50-7 0,25 24-35 0,0 2-156 15,-1-2 25-15,1-24-46 16,25 0-735-16,-25 0 524 0,-25 0-5 15,25 0-53-15,-1-24-659 0,-24 24 556 0,25 0-36 16,-25 0-23-16,0 0-35 0,0 0 13 16</inkml:trace>
  <inkml:trace contextRef="#ctx0" brushRef="#br0" timeOffset="13712.3114">13296 7615 3300 0,'-25'0'193'0,"25"0"113"0,0 0 115 15,0 0 406-15,0 0-554 0,50 0-82 16,-50 0-36-16,25 0-37 0,-25 0-68 16,49 0-98-16,-49 0-38 0,25 0-79 15,0 0-76-15,0 0-217 0,0 0-822 16,-25 0 509-16,0 0-49 0,24 0 63 15,-24 0 131-15</inkml:trace>
  <inkml:trace contextRef="#ctx0" brushRef="#br0" timeOffset="13906.134">13246 7417 3748 0,'0'0'390'16,"25"0"-86"-16,-25 0 70 0,25-25-87 16,0 25-12-16,24 0 114 0,-24 0-333 15,25-25-165-15,-25 25-164 0,0 0-394 0,-1 0-331 0,1 0-1480 16,0-25 1664-16</inkml:trace>
  <inkml:trace contextRef="#ctx0" brushRef="#br0" timeOffset="14747.7356">7070 6599 2228 0,'0'-25'274'0,"0"25"40"0,0 0 155 0,-25 0 25 16,25 0 37-16,0 0 345 0,0 0-461 16,0 0 15-16,0 0 55 0,0 0 96 15,0 0-94-15,0 50 69 0,25-1-505 16,-25-25-51-16,25 2 0 0,-25 22 0 16,25 3 0-16,-25-2 0 0,24 26 0 15,0 24 0-15,-24-74 0 0,0 25 0 16,0-1 0-16,0-49 0 15,0 26-59-15,0-2-1397 16,0-24 637-16,0 0-144 16,0-24-84-16,0 24-115 0,0-75-758 0,0 50 1393 0</inkml:trace>
  <inkml:trace contextRef="#ctx0" brushRef="#br0" timeOffset="15247.8352">6946 6574 2301 0,'0'0'163'0,"0"0"161"16,-25 0 151-16,25-25 134 0,0 25 295 16,0 0-660-16,0 0-66 15,0-25-54-15,0 25-26 0,25-24 67 0,-25 24-150 16,25-26-15-16,-25 2-7 16,24 24-2-16,1-25 13 15,25-1 45 1,-25 2-48-16,0 24 5 15,-1-25-19 1,0 25-3-16,1 0 15 16,1 0 4-16,-26 25 13 0,25-25 4 15,-25 50 14-15,24-25 31 0,-24 25 124 0,0-1-83 0,0-24-13 16,0 0-12-16,0 0 6 0,-24 48 127 0,-1-47-103 16,25 22-10-16,-26-22-27 0,1-1-7 0,1-1-15 15,0 26 42-15,24-25-61 0,-25 0-17 0,25-25-9 16,0 24-6-16,0 2-5 15,0-26 3-15,0 0-6 16,0 0 2-16,25 0 9 0,-1 0-3 0,-24 0 1 16,24 0 0-16,1 0 16 0,-25 24 28 15,26-24 0-15,23 25 171 0,-49-25-96 16,25 25 39-16,0 0-42 0,-25-25 0 16,50 50 57-16,-50-26-123 15,25 2-32 1,-25-2-23-16,0-24-49 0,24 49-545 0,-24-49 217 15,0 0-132-15,25 25-869 0,-25-25 464 0,0 0 19 16,0 0-168 0,0-25 52-16</inkml:trace>
  <inkml:trace contextRef="#ctx0" brushRef="#br0" timeOffset="15444.7279">7467 6921 2622 0,'0'0'152'15,"0"0"186"-15,0 0 190 0,0 0 117 16,0 25 548-16,0-25-677 0,0 24-1 15,0 2-67-15,0-2 11 16,25 1 122-16,-25 0-440 0,24 0-88 0,-24 0-53 16,0 0 0-16,0-1 0 0,24 2 0 15,-24-2 0-15,0-24 0 0,0 24-53 0,25-24-129 16,-25 25-558-16,0-25 144 0,0 0-29 16,0 0-196-16,0 0-134 0,0 0-38 15,0-25-911-15,0 1 1238 0,0 24 259 16</inkml:trace>
  <inkml:trace contextRef="#ctx0" brushRef="#br0" timeOffset="15874.9155">7467 6896 2796 0,'0'0'332'0,"0"0"145"0,0 0 99 16,-25 0-45-16,25-25-155 0,0 25 88 15,0 0-342-15,0 0-48 0,0 0-44 0,0 0-12 16,25-25-17-16,0 25 1 0,-1 0-7 15,-24 0 2-15,24-24 7 16,1 24-53-16,25 0 56 0,-25 0-6 0,-1 0 88 16,-24 0-29-16,25 0 45 0,-25 24 216 15,0 1-128-15,0 0-21 0,0-25-38 16,-25 25-15-16,25 0-49 0,-24 25 15 16,-1-26-71-16,0 1-9 0,25-25 2 15,0 25-4-15,-25 0 2 0,0 0-7 16,25-25-12-16,0 0-16 0,0 0-21 0,0 0-20 15,25 0-81-15,0-25 82 0,0 25 22 16,0-25 18-16,-1 25 18 0,1 0 13 16,0 0 9-16,0-25 31 0,1 25 43 15,-1 0 36-15,-1 0 34 0,1 25 159 16,-25-25-175-16,24 25-7 0,-24-25-15 16,0 25 16-16,0 24 42 0,0-23-132 15,-24-26-15-15,24 24-21 0,-25 0 2 16,1 1-8-16,-27 0-28 0,26 0-67 0,0-25-95 15,-24 24-109-15,24-24-151 16,-25 0-752-16,25 0 355 16,1 0-213-16,0 0-220 0,24-24 65 0,-25 24 328 15</inkml:trace>
  <inkml:trace contextRef="#ctx0" brushRef="#br0" timeOffset="16524.6445">6598 8459 1903 0,'0'0'156'0,"-24"0"70"0,24-26 121 16,0 26 65-16,0-23 40 0,0 23 565 0,0-25-607 16,0 25 4-16,0 0-59 15,0-25 29-15,0 25 332 0,0 0-361 16,0 0 4-16,0 0-60 0,0 25-54 0,0 0-118 15,49 24-113-15,-24-23-14 16,0 22 0-16,0-23 0 0,-1 25 0 16,1 0 0-16,0-26 0 0,0 26 0 0,0 0 0 15,0-26 0-15,-1-24 0 0,1 0 0 16,-25 0 0-16,25 0 0 0,0-24 0 16,-25-2 0-16,25-23 0 0,-25-26 0 15,0 51 0-15,0-76 0 16,-25 77 0-16,25-29 0 15,-25 29 0-15,25-2 0 16,-25 0 0 0,0 0 0-16,25 25 0 0,0 0 0 0,0 25 0 15,0-25-98-15,0 25-136 0,25 49-696 0,0-48 244 0,-25 22-280 0,25-23-160 16,-25 0-269-16,25 50-716 0</inkml:trace>
  <inkml:trace contextRef="#ctx0" brushRef="#br0" timeOffset="16760.478">7095 8533 3527 0,'0'25'339'0,"0"-25"174"0,0 25 112 0,0-25-7 16,0 25-113-16,25 25 245 15,-25-50-482-15,24 24-54 0,-24 1-57 0,0 0-41 16,24 25-23-16,-24-50-86 0,25 24-5 15,-25 1-28-15,0-25-82 0,0 25-77 16,0 0-483-16,26-25 189 0,-26 0-72 16,0 0-165-16,0 25-135 0,0-25-1156 15,0 0 1085-15,0 0 243 0</inkml:trace>
  <inkml:trace contextRef="#ctx0" brushRef="#br0" timeOffset="17214.797">7070 8583 3755 0,'-25'0'160'0,"25"0"87"16,-25 0 478-16,25 0-474 15,0 0-62-15,0 0-88 0,0 0 6 16,0 0-15-16,25 0-89 0,-25 0-14 0,25 0 0 16,0 0-2-16,0-25-14 0,-1 25-33 15,0-25 36-15,1 25 5 0,1 0-12 0,-1 0-4 16,-25 25 29-1,24-25 4-15,-24 25 41 0,0 0-58 16,0-1 56-16,0-24 34 16,-24 50 116-1,24-25-104-15,-25-25-22 32,25 25-5-32,-26-1-13 46,1 2-6-46,25-26-34 0,-24 24-5 0,24-24 2 16,0 0-19-16,0 0-21 0,-24 0-117 0,24 0 48 0,0 0-6 0,0 0 21 0,24 0 10 0,0 0-20 0,-24 0 78 0,25-24 5 0,1 24 37 16,-1 0 37-16,-25 0-26 0,24 0 85 0,1 0-50 0,-25 0 76 0,25 24 45 0,-25-24 56 0,0 50 208 0,0-50-275 15,0 25-50-15,0 0-33 0,0 0 11 0,0-25-45 16,-25 50 5-16,0-50-64 16,25 24 0-16,-24 0-27 0,-1-24-72 15,25 25-453-15,-26-25 112 0,26 0-108 0,-25 0-188 0,25 0-137 16,0 0-121-16,0-49-901 0,0 25 1344 15</inkml:trace>
  <inkml:trace contextRef="#ctx0" brushRef="#br0" timeOffset="17456.4704">7393 8632 3114 0,'0'0'218'15,"0"0"158"-15,-25 26 709 0,25-26-631 16,0 24-62-16,0-24-55 16,0 25 5-16,0-25-47 0,25 25 104 0,-25-1-291 15,24 2-37-15,-24-2-43 0,0 1-1 16,25 25-33-16,-25-50 4 0,0 25-42 16,0 0-61-16,25-1-120 0,-25-24-184 15,0 26-661-15,0-26 299 0,0 0-47 0,25 0-151 16,-25 0-85-16,0 0-347 15</inkml:trace>
  <inkml:trace contextRef="#ctx0" brushRef="#br0" timeOffset="17940.2787">7393 8608 3510 0,'-25'0'163'15,"25"0"100"-15,0 0 94 16,-25 0 288-16,25 0-474 0,0 0-107 15,0 0 8-15,0 0-15 16,0 0-34-16,25 0 15 0,0 0-45 0,-1 0-5 16,-24-25-49-16,25 25 47 0,25 0-102 0,-26 0 88 15,0 0-15-15,1 0 32 0,-25-25 6 16,25 25-10-16,0 0 25 16,-25 0-10-16,0 25 11 0,0-25 43 0,0 25-23 15,0-1 106-15,0 2-67 0,-25-2 11 16,25 1-1-16,-25-25-22 0,25 25-41 15,-49 25-1-15,25-26-13 0,24 1 36 16,0-25-42-16,-25 25 3 0,25-25-121 0,0 25 68 16,0-25-7-16,0 0 40 15,0 0-30-15,25 0 9 0,-1 0-17 0,-24 0 49 16,24-25 15-16,1 25 21 0,-25 0 30 16,50 0 179-16,-50 0-63 0,25 0 39 15,-1 0 7-15,-24 0-10 0,25 0-24 16,-25 25 44-16,0-25-157 0,0 0-21 15,0 25 6-15,0 0-10 0,0-1 23 16,0-24-63 0,0 26 20-16,-25-26-9 0,25 24 0 0,-24 0 5 15,-1-24-28-15,0 25-30 0,25-25-75 0,0 0-122 16,-25 26-171-16,0-26-739 0,1 0 286 16,24 0-149-16,-24-26-183 15,24 26 125-15,0-25 355 0</inkml:trace>
  <inkml:trace contextRef="#ctx0" brushRef="#br0" timeOffset="18861.1462">10716 6128 812 0,'0'0'159'15,"-25"0"90"-15,25 0 57 0,0 0 41 16,0 0-85-16,0 0 268 0,0 0-222 16,0 0 42-16,0 0 806 15,0 0-840-15,25 0 402 16,-25 0-422-16,0 0 13 0,0 0 11 0,0 24 204 16,25 0-357-16,-25-24 4 15,0 26 9-15,25-1 20 0,-25 23 163 16,24-22-264-16,1-2-50 0,-25 1-49 15,0 0 0-15,50 25 0 0,-50-25 0 16,25-1 0-16,0-24 0 16,-25 0 0-16,0 0 0 0,24-24 0 0,-24 24 0 15,25-75 0-15,-25 50 0 0,0 0-30 16,0 1-41-16,0-2-32 0,0 2-25 16,0-25-67-16,-25 23 121 0,25 26-4 15,0-24-8-15,-24 24-46 16,24 24-273-16,0-24 31 0,0 51-96 0,0-27-117 15,0 0-228-15,0 2-67 0,24-2-1226 16,-24 1 1307-16,25 0 239 16</inkml:trace>
  <inkml:trace contextRef="#ctx0" brushRef="#br0" timeOffset="19095.3268">11088 6325 2808 0,'0'0'112'0,"0"0"426"0,0 25-148 16,0-25-45-16,0 0-81 15,0 0-31-15,0 0-56 0,0 25 65 0,0-1-159 16,25 2-19-16,-25-26-26 16,0 25-26-16,25-1-8 0,-25 2-16 15,0-26-33-15,0 24-57 0,0-24-103 16,0 25-147-16,0-25-710 15,0 0 457-15,0 0-22 0,25 0-6 0,-25 0-44 16</inkml:trace>
  <inkml:trace contextRef="#ctx0" brushRef="#br0" timeOffset="19554.4379">11088 6275 2568 0,'-25'0'245'0,"25"0"-1"15,0 0 86-15,0 0-17 0,-24 0-36 0,24 0-61 16,0 0-50-16,0 0-149 0,24 0-7 16,-24 0-70-16,25 0-14 15,0 0 7-15,0 0-30 0,0 0-28 16,0 0 54-16,-25 0 24 0,24 0 39 16,-24 0-14-16,25 0 17 15,-25 26 10-15,0-2 41 0,0-24 49 16,0 25 36-16,0-25 19 0,0 25 74 0,0-25-158 15,-25 24-19-15,25-24-5 0,-24 26-4 0,24-26-12 16,-50 25-35-16,25-1 10 16,25-24-1-16,0 0 1 15,0 0 13-15,-25 0-45 0,25 0-57 0,0 0 4 0,0 0-10 16,0 0 5-16,25 0-25 0,0 0 15 16,-25 0 73-16,25 0 44 15,-25 0-19-15,25 0 9 0,-25 0 8 0,24 0 155 16,-24 0-32-16,0 26 33 15,0-26-15-15,25 24-5 0,-25-24-14 16,0 0 74-16,0 25-132 0,0 0-10 0,0-25-27 16,0 25-21-16,-25 0-5 0,1-25-18 0,24 0-10 15,-25 24-44-15,25-24-36 0,-25 0-78 16,0 0-547-16,25 0 151 16,-25 0-113-16,25 0-143 0,-25-24-18 15,25 24-391-15</inkml:trace>
  <inkml:trace contextRef="#ctx0" brushRef="#br0" timeOffset="19875.8514">11312 6350 2201 0,'0'0'75'0,"0"0"417"16,0 0-289-16,0 0 37 0,0 0 15 0,0 25 261 15,0-1-293-15,0-24-23 0,0 26-51 16,0-26-2-16,0 25-39 16,0 25 124-16,0-26-164 0,0 1-1 0,0 0-36 15,0 0-30-15,0 0 32 0,0-1 27 0,0 1-34 16,24-25-11-16,-24 24-4 16,25-24-37-16,0 0 0 0,0 0-26 15,-25 0-60-15,25 0-104 0,-25-24-89 16,25 24-90-16,-1-25-482 0,-24 25 425 0,0 0-56 15,0 0-61-15,0 0-50 32,0-24-312-17</inkml:trace>
  <inkml:trace contextRef="#ctx0" brushRef="#br0" timeOffset="20059.6374">11312 6474 2342 0,'0'0'101'16,"0"-24"82"-16,0 24 102 0,0 0 113 0,0 0-13 16,24 0 247-16,1 0-467 0,-25 0-93 15,25 0-91-15,-25 0-87 0,25 24-409 16,0-24 112-16,-25 0-61 0,0 0-84 16,25 0-166-16,-25 0 50 0,24-24-288 15</inkml:trace>
  <inkml:trace contextRef="#ctx0" brushRef="#br0" timeOffset="20242.438">11262 6301 2486 0,'0'24'316'16,"25"-24"-131"-16,-25 0-43 0,25 0-43 15,49-24-346-15,-49-2-182 0,25 2-991 16,-26 24 782-16</inkml:trace>
  <inkml:trace contextRef="#ctx0" brushRef="#br0" timeOffset="21012.8807">10246 7764 2665 0,'0'0'70'0,"-25"0"107"0,25 0 135 16,-25 0 123-16,0 0 397 15,25 0-536-15,0 0-44 0,-26 0-81 0,26 0-40 16,0-49-18-16,0 49-101 0,0-25 13 15,0 0-1-15,51 0-2 0,-51 0 44 16,50-25-33-16,-26 26-29 0,25-25-22 16,-24 23 18-16,24 2 1 0,51-51 0 15,-26 50-11-15,-24 1 3 16,-1-1 7-16,1 0 1 0,24 0-19 0,26 25-73 0,-75 0 29 16,24 25 16-16,-24 0 24 0,25 0 7 15,-1 49 10 1,-49-49-4-16,25 0 9 0,0 25-25 0,0-26 49 15,0 25 16-15,-1 51 125 16,-24-50-66-16,25-1 0 0,-25 1-21 16,0 0-38-16,0 49-28 0,0-49-3 0,0-2-17 15,-25 2 3-15,25 0 9 0,-24 0-21 0,-1 25-29 16,0-26 1-16,0 1-20 0,0-25-24 16,-24-2-12-16,-1 29-124 0,25-29 110 15,-24 2 19-15,24-25 3 16,-25 25-39-16,25-25 7 0,-49 25-199 0,24-25 206 15,25 0 26-15,1 0-1 0,-1 0-48 0,-25 0-324 16,50 0 156-16,0 0-3 0,-25 0-13 16,25 0-894-16,0-25 777 15,0 25 84-15,0 0 58 0</inkml:trace>
  <inkml:trace contextRef="#ctx0" brushRef="#br0" timeOffset="21657.1871">10468 8508 2296 0,'0'0'111'0,"0"0"77"0,0 0 92 15,0 0 65-15,0 0-24 0,25 0 238 16,-25 0-381-16,0-23-51 0,24 23-71 0,1 0-21 16,-25-26-19-1,25 0-56-15,0 3-74 0,0 23 63 0,-25-25 7 16,25 25 3 0,-25-25-3-1,24 25-4-15,-24 0-5 0,0 0 43 0,0 0 10 16,0 0-2-16,0 0 5 0,0 0 35 0,-24 0-4 0,24 0 8 15,0 0 8-15,0 0 30 0,-25 0 25 0,-25 25 193 16,25 0-200-16,0-25 85 16,25 0-108-16,-49 23 26 15,49 3-95-15,0-26-24 47,-25 0 38-47,25 26-14 0,-25-26-12 16,25 0-4-16,0 0 10 0,0 0 21 0,0 0-10 0,0 23 0 0,0-23-21 0,25 0 11 0,-25 25-17 15,25-25 11-15,-25 0-5 0,25 25-28 0,-1-25 10 16,1 25-29-16,-25-25-13 0,25 25 16 0,-25-25-7 0,25 24 15 16,0 2 22-16,-25-26 6 0,25 24 40 15,-25-24-40-15,0 0 29 16,0 0-23-16,24 0 7 0,-24 0 11 0,0 0-4 16,0-24-6-16,0-2-7 0,0 26 9 15,-24-24 16-15,24-1 10 16,0 0-5-16,-25-25 1 15,25 27-17-15,0 23 3 0,0-26-10 0,0 0-2 16,0 26-48-16,0 0-524 0,0 0 33 0,0 0-219 16,0 0-109-16,0 0 13 0,0 26 202 0</inkml:trace>
  <inkml:trace contextRef="#ctx0" brushRef="#br0" timeOffset="24231.8298">15777 1463 1281 0,'0'0'120'15,"0"-24"90"-15,0 24 86 16,0-25 481-16,0 25-391 0,0 0 60 0,0-25 18 15,0 25-9-15,0 0-40 16,0 0 191-16,0 0-286 0,0 0 34 0,0 0 14 16,-25 0 1-16,25 0 237 0,0 0-317 15,0 25-77-15,50-25-75 0,-50 25-57 16,24-1-80-16,1 51 0 0,0-26 0 16,0 1 0-16,0 0 0 0,-1-25 0 15,26 73 0-15,0-48 0 16,-50-26 0-16,25 2 0 0,-1-26 0 15,1 0 0-15,0 0 0 16,0-50 0-16,0-24 0 16,-1 48 0-16,-24-73 0 0,0 1 0 15,0 24 0-15,0 24 0 16,-24-75 0-16,-1 75 0 0,25 1 0 0,-25-1 0 16,25 26 0-16,-25 24 0 15,25-24 0-15,0 24 0 0,0 48 0 16,25-22 0-16,0 23-507 15,-25-25-129-15,25 26-263 0,-1-25-306 0,1 0-372 16,-25 0 166-16</inkml:trace>
  <inkml:trace contextRef="#ctx0" brushRef="#br0" timeOffset="24526.3404">16496 1661 3170 0,'0'0'127'0,"0"0"105"0,25 0 149 16,-25 0 109-16,0 0 365 0,0 0-501 16,0 0-14-16,0 0-34 0,0 0 30 15,0 51 188-15,0-27-328 0,25 0-44 16,-25 2-14-16,0-2-40 15,0 26 23-15,0 0-115 0,0-25-4 16,0 25 19-16,0-26-65 0,0 1-93 16,0 0-129-16,0-25-160 0,0 25-763 15,0 0 371-15,0-25-94 0,0 0-92 0,0 0-128 16,0-25 239-16</inkml:trace>
  <inkml:trace contextRef="#ctx0" brushRef="#br0" timeOffset="25024.4903">16546 1563 3713 0,'-25'0'179'0,"25"0"117"0,0 0 49 15,-25 0 61-15,25 0-116 0,0 0 130 16,-24 0-238-16,24 0-38 16,0 0-35-16,0 0 4 0,24 0-115 15,-24-25 19-15,50 25-33 0,-25 0 6 16,-25 0-25-16,25 0-17 0,0 0-19 15,24 0-85-15,1 25 39 16,-25-25 112-16,-25 0 36 16,0 24-10-16,0-24-16 0,0 50 14 15,-25-50-13-15,25 24 2 0,-25 2-10 0,25-1 3 16,-50-1-20-16,26 0 22 0,24 2 1 16,-25-26 1-16,25 24-15 15,-25-24 4-15,25 25-84 0,0-25 1 16,0 0-48-16,0 0-13 0,0 0 21 15,25 0 4-15,0 0 30 0,-1 0 70 0,1-25 30 16,0 25-20-16,-25 0 30 0,25 0 48 16,24 0 122-16,-49 0-36 15,25 25 29-15,-25-25 53 0,0 25 62 16,0-1 230-16,0 2-324 16,0-1-49-16,0-1-9 0,-25-24-22 0,25 26-22 15,-24 23 27-15,-1-49-87 16,0 25-18-16,25 0-19 0,-25-25-4 15,0 25-111-15,1-25-45 0,24 0-127 47,-25 0-156-47,25 0-113 0,-25 0-166 0,25-25-1140 0,0 0 744 0,0 0 133 16,0 0 326-16</inkml:trace>
  <inkml:trace contextRef="#ctx0" brushRef="#br0" timeOffset="25240.4325">16943 1587 5421 0,'0'0'401'0,"0"0"-57"0,0 26 79 15,0-26-108-15,0 24-43 0,0-24-48 16,0 50 148-16,0-25-196 16,25-1-52-16,-25 0-45 0,0 2-39 15,25 23-40-15,-25-24 0 0,0-1 0 0,0 2-54 16,0-1-89-16,0-1-116 0,25 2-576 15,-25-2 269-15,0-24-30 0,0 25-209 16,0-25-150-16,0 0-1187 16,0 0 1279-16,0 0 279 0</inkml:trace>
  <inkml:trace contextRef="#ctx0" brushRef="#br0" timeOffset="25716.2658">16943 1637 4646 0,'0'0'192'16,"-25"0"-49"-16,25 0 47 0,0 0-37 16,0 0-3-16,0 0 15 0,0-24-141 15,0 24-13-15,25 0-9 0,-25 0 45 16,25 0-56-16,25-26 0 0,-26 26-39 16,1 0-4-16,0 0-11 0,0 0 10 0,25 0-39 15,-26 0 73-15,-24 0 2 16,25 0 22-16,-25 0 21 0,0 26-32 15,0-26-30-15,0 24 120 0,-25 26 37 16,1-50-2-16,24 25-109 16,-25-25 10-16,0 24 0 0,0 0-21 0,25-24-14 15,-25 26 4-15,25-26 12 0,0 24-15 16,-25-24 8-16,25 0-20 0,0 25 3 16,25-25-4 15,-25 0 6-16,25 0 11 1,0 0 7-16,0 0-2 0,0 0-19 16,-1 0 71-16,1 25 64 0,-25-25 27 0,25 0 43 0,-25 24 245 0,0-24-224 15,0 26-23-15,0-1-8 0,0-25 2 0,0 24-28 16,-25 2 54-16,0-2-135 0,1 1-19 0,24 0-9 0,-25-25 16 0,-25 25-31 16,25 0-21-16,0-25-16 0,1 24-34 0,24-24-78 15,-25 0-117-15,0 0-698 0,0 0 376 0,25 0-177 16,0-24-124-16,0 24-121 0,0-50-1126 15,0 25 1480-15</inkml:trace>
  <inkml:trace contextRef="#ctx0" brushRef="#br0" timeOffset="25941.6403">17415 1587 4546 0,'0'0'97'16,"0"0"77"-16,0 0 37 0,25 0 49 15,-1 0 16-15,-24 0-216 0,25 0-55 16,0 0-24-16,-25 0-66 0,50-24-292 0,-26 24-125 16,-24 0-161-16,25 0-175 15,0-25-213-15,-25 25 159 16</inkml:trace>
  <inkml:trace contextRef="#ctx0" brushRef="#br0" timeOffset="26107.6378">17390 1760 4725 0,'0'0'46'0,"0"0"167"15,25 0-52-15,-25 0-19 0,25 0-51 16,-1 0-36-16,26 0-267 0,-25 0-193 15,24 0-313 1,-24-24-333-16,0 24-161 0,24-24 249 0</inkml:trace>
  <inkml:trace contextRef="#ctx0" brushRef="#br0" timeOffset="26421.9991">18059 1191 3740 0,'0'0'308'15,"0"0"111"-15,0 0 204 0,25 0 39 16,-25 0-9-16,25 24 601 0,-25-24-909 16,24 25-158-16,-24-25-187 0,0 24 0 15,25 51 0 1,0-25 0-16,-25-25 0 0,0 24 0 0,0 1 0 15,25 50 0-15,-25-52 0 0,0 3 0 16,0-27 0-16,0 26 0 0,0-1 0 16,25-24 0-16,-25-1 0 15,0 27-244-15,24-51-253 0,-24 24-292 0,0-24-356 16,25 0-160-16,-25 0-1401 0,25 0 1833 0</inkml:trace>
  <inkml:trace contextRef="#ctx0" brushRef="#br0" timeOffset="26651.0138">18406 1489 4995 0,'0'0'155'0,"0"0"191"0,0 24 149 16,0-24 104-16,0 25 58 0,0 24 127 15,0-23-624 1,25-2-160-16,-25 0 0 0,25 27 0 0,-25-27 0 0,0 0 0 0,25 51 0 15,0-26 0-15,-25-23 0 16,0 23-60-16,0-23-179 16,24-26-170-16,-24 0-272 0,0 0-111 15,0 0-1251-15,0 0 980 0,0 0-55 0,25-26 336 16,-25 26 160-16</inkml:trace>
  <inkml:trace contextRef="#ctx0" brushRef="#br0" timeOffset="27138.7959">18481 1489 3871 0,'0'0'193'0,"0"0"91"15,-25 0 507-15,25 0-444 0,-25 0-13 16,25 0-29-16,0 0-36 0,0 0 8 16,0 0-228-16,0 0-60 0,0 0 16 15,0 0-22-15,25 0-25 0,25 0-143 16,-26 0-39-16,1 0-17 0,0 0-56 15,0 0 31-15,25-26-110 0,-26 26 255 16,1 0 20-16,0 0-3 16,-25 0 15-16,25 0 32 0,-25 26 30 15,0-26 53-15,0 24 17 0,-25-24 18 0,25 25-2 16,-25 0-3-16,-24-1 68 0,24 2-75 16,0-2-5-16,-50 26 4 15,75-50-43-15,-24 25 8 0,24-1-4 0,-25-24-15 16,25 0-22-1,0 24-60-15,0-24-49 16,25 0-44-16,-25 0-18 0,49-24-100 0,-24 24 190 16,0 0 50-16,-25-24 28 0,25 24 40 0,0 0 112 15,-1 0 1-15,-24 0 50 16,25 0 31-16,-25 24 24 0,25-24-15 16,-25 24 184-16,0 2-180 0,0-2 10 15,-25-24-7-15,25 25-13 0,-49 24 89 16,24-49-193-16,0 26-26 0,0-1-23 0,0-1-4 15,0-24-27-15,1 50-22 16,-1-50-31-16,0 25-101 0,0-25-155 0,25 0-150 0,-25 0-1013 16,25 0 487-16,0-25-216 0,0 25 129 0,25-24 257 15</inkml:trace>
  <inkml:trace contextRef="#ctx0" brushRef="#br0" timeOffset="27451.9083">18977 1117 2827 0,'0'0'204'0,"0"0"191"0,0 0 166 0,0 0 98 15,0 0 402-15,0 24-596 16,0-24 21-16,25 24 21 0,-25 2-40 0,25-2-153 15,-25 25-69 1,0 1-245-16,25 0 0 16,-25-25 0-16,24 124 0 0,-24-100 0 15,25 1 0-15,-25 0 0 0,0-1 0 0,-25 75 0 16,1-25-315-16,24-73-54 16,0-26-333-16,0 24-61 15,0-24-1432-15,0 0 986 0,0 0 27 16,24-24 437-16</inkml:trace>
  <inkml:trace contextRef="#ctx0" brushRef="#br0" timeOffset="28003.4545">18977 1141 4091 0,'0'0'225'0,"-25"0"70"0,25-24 452 15,-24 24-405-15,24 0-4 0,0 0-35 16,0 0-47-16,0 0-109 0,0 0-9 16,0 0-132-16,24-26-10 0,-24 26-74 0,25 0-28 15,0-25-409-15,0 1 203 16,0 24 12-16,24-25 108 0,-24 25 39 16,0-25 113-16,49 25-89 15,-49 0 89-15,0 0-30 16,0 0 56-16,0 0 5 0,-1 25 35 0,-24 0 4 0,0-1 23 0,0 1-9 15,0 1 20-15,0-2-20 0,0 26 44 16,0-26-45-16,-24 1-2 0,-1-1 6 16,-25 76 98-16,25-75-69 15,1 0 9-15,-26 50 219 0,25-51-175 16,25 1 2-16,-25 0-46 16,25-1-54-16,-25 26 7 0,25-50-52 0,0 24 4 0,0-24-29 15,0 26-58-15,0-26-15 0,25 0-225 16,-25 0 203-16,25 0 57 0,-25 0 30 15,25 0 30-15,25 0 40 0,-26 0 89 16,1 25 131-16,-25-25-100 16,25 24 114-16,-25 0 6 0,0-24 27 15,0 26 28-15,25 23 97 0,-25-24-267 16,0-1-59 0,0 2-36-16,0-1-23 0,0-1-191 0,25 2-60 15,-25-2-163-15,0-24-147 16,0 0-161-16,24 25-262 47,1-25-1204-47,-25 0 988 15,25 0 360-15,-25 0 246 0</inkml:trace>
  <inkml:trace contextRef="#ctx0" brushRef="#br0" timeOffset="28209.6745">19573 1687 4426 0,'-25'0'76'15,"25"0"476"-15,0 25-58 0,0-25 36 16,-25 24-60-16,25-24-13 0,0 24-105 0,0 2 164 16,25-2-360-16,-25 1-60 15,25-25-73-15,-25 25-10 0,25-1-63 16,-25 2-58-16,0-1-103 16,24-25-91-16,-24 24-102 0,0 2-70 0,0-2-521 15,25-24 415-15,-25 0-153 0,0 0-34 16,0 25-290-16,0-25-625 0,0 0 1135 0</inkml:trace>
  <inkml:trace contextRef="#ctx0" brushRef="#br0" timeOffset="28722.7928">19573 1687 4504 0,'-25'-26'191'16,"25"26"104"-16,0 0 152 0,-25 0 425 0,25 0-510 15,0 0-91-15,-25 0-62 0,25 0-9 16,0 0 12-16,0 0-186 0,0 0-28 16,0 0-14-16,25 0-31 0,-25 0-59 15,50 0-258-15,-25 0 117 0,-1 0-27 16,1 0-18-16,0-24-14 0,25 24-132 16,-27 0 303-16,2 0 53 15,1-24 42-15,-26 24-4 0,25 0 38 0,0 0 20 16,-25 0-11-1,0 24 8-15,0-24-4 0,0 24 27 0,-25 2 57 0,25-1-49 16,-25-25-26-16,-1 24-1 16,1 0-5-16,2 2-16 0,-27-2 10 0,25 1-5 15,25-25-7-15,-25 25-37 0,25-25-35 0,-24 24-215 16,24-24 55-16,0 0-73 16,0 0-40-16,0 0-10 0,49 0 55 0,-24 0-4 15,0-24 282-15,0 24 91 0,-2 0 31 0,-23 0 66 16,25 0 77-1,26 0 308-15,-26 0-246 0,0 0-42 0,-25 0-37 16,24 0 1-16,1 24 158 0,-25 2-191 0,0-26-20 16,0 25-15-16,0-25-15 0,0 24-27 15,0 2 63-15,-25-26-113 16,25 24-13-16,-24-24-28 0,-1 25-6 0,0 0-9 16,0-25-15-16,-1 25-43 0,1-25-147 15,-23 25-120-15,23-25-110 0,-25 0-1112 16,26 0 550-1,-1 0-213-15,0 0 344 0</inkml:trace>
  <inkml:trace contextRef="#ctx0" brushRef="#br0" timeOffset="29483.6489">20167 1389 1933 0,'0'-25'64'15,"0"25"100"-15,0 0 120 16,0 0 84-16,0 0 35 0,0 0 388 0,0 0-423 16,0 0-37-16,0 0-71 0,0-25-11 15,25 25 332-15,-25 0-218 0,0 0-25 16,25 0-23-16,-25 0 13 0,0 0 9 15,0 25 199-15,25 0-396 0,-25 0-102 16,0 0-38-16,0-1 0 0,25 26 0 16,-25 0 0-1,24 24 0-15,-24-50 0 0,25 51 0 0,-25-25 0 16,0-1-289-16,26-49-130 16,-26 25-279-16,0-25-91 0,0 24-217 0,0-24-30 15,0 0-1215-15,0 0 1419 0,0 0 239 47</inkml:trace>
  <inkml:trace contextRef="#ctx0" brushRef="#br0" timeOffset="29640.6732">20118 1637 3105 0,'-25'0'164'0,"25"0"145"0,0 0 146 15,0 0 93-15,0 0 343 0,0 24-483 16,25-24-13-16,0 0-32 0,-1 0-85 15,51 0-82-15,-26 0-207 16,2 0-82-16,-1 0-123 0,-2 0-205 0,27 0-861 16,-26 0 366-16,-24 0-149 0,25-24-91 15</inkml:trace>
  <inkml:trace contextRef="#ctx0" brushRef="#br0" timeOffset="30062.147">20713 1264 2549 0,'0'0'408'0,"25"-24"81"0,-25 24 132 15,0 0-62-15,0 0 114 0,25 0 469 16,0 24-584-16,-25-24-70 0,25 25-171 0,-25 0-67 15,24 25-113-15,1 25-137 16,0-1 0-16,0-24 0 16,0 48 0-16,0-47 0 15,-1-27 0-15,1 0 0 0,0 26 0 16,0-50 0-16,-25 0 0 0,25 0 0 16,-1-50 0-16,-24 50 0 0,25-48 0 15,0-27 0-15,-25 25 0 0,25 1 0 16,-25 0 0-16,0-26 0 15,0 0 0-15,0-49-14 0,0 50 14 0,0 24-8 0,0 1 1 16,-25 24 6-16,25-25-3 0,0 50 11 16,0 0-2-16,0 0-6 0,0 25-3 15,0 0-64-15,0 24-372 0,0-24 35 16,0 1-167-16,25-2-76 0,-25 0-248 0,0 26-1265 16,0-25 982-16,0-1 297 15,0 1 333-15</inkml:trace>
  <inkml:trace contextRef="#ctx0" brushRef="#br0" timeOffset="30341.3499">21408 1439 2951 0,'0'0'286'0,"0"0"162"0,0 0 113 0,0 0-27 0,-25 0 289 15,25 0-485-15,0 0-18 16,0 24-35-16,0-24-7 0,0 26-12 0,0 23 176 16,25-24-255-16,-25-1-17 0,25 2-32 15,-25-2-36-15,25 51-40 0,-25-51-62 16,0 0 0-16,25 2-26 0,-25-2-118 16,0 1-97-16,0 24-515 0,0-49 262 15,25 26-60-15,-25-26-101 0,0 0-198 16,0 0-6-16,0 0-979 15,0-26 1080-15,0 26 207 0</inkml:trace>
  <inkml:trace contextRef="#ctx0" brushRef="#br0" timeOffset="30823.5629">21408 1513 3442 0,'0'0'257'0,"0"0"162"0,-25-24 83 0,25 24-4 16,0 0-29-16,0 0 201 0,0 0-439 15,0 0 9-15,25 0-220 16,-25-26-13-16,25 26-2 16,25 0-15-16,-25-24 8 0,74 24-152 15,-74 0-31 1,-1 0-25-16,1 0 145 0,-25 24 36 16,0-24 25-16,0 26 25 0,0-26-22 15,0 24-4-15,0-24 22 16,-49 50 66-16,49-50-40 0,-25 24-1 0,0 2-8 15,0-2 3-15,0 0 45 0,1 2-51 16,24-26-13-16,-25 25-9 0,25-25 0 0,-25 0-15 16,25 24-57-16,0-24-12 0,0 0-22 15,0 0-20-15,0 0-31 0,25-24-97 16,0 24 157-16,-1 0 38 16,1-25 10-16,-25 25 37 0,25 0 12 0,25 0-2 15,-26 0-16-15,1 0 57 16,25 25 341-16,-50-25-241 0,0 24 12 15,0-24-3-15,0 24 135 16,0 2-176-16,-25-26-4 0,25 24-2 16,-25 1-7-1,0-25-14-15,-24 49 10 16,24-23-79-16,0-26-13 0,25 25 8 0,-25-25-30 16,1 24-211-16,-1-24-39 0,25 0-155 0,0 26-44 0,0-26-203 15,0 0-155-15,25-50-852 0,-25 50 820 0,24-25 151 0,1-1 112 16</inkml:trace>
  <inkml:trace contextRef="#ctx0" brushRef="#br0" timeOffset="31143.878">21954 1489 3976 0,'-25'0'255'0,"25"0"111"0,0 0 118 16,0 24-19-16,0 1 311 0,0 0-488 16,-24-25-63-16,24 24-84 0,0 2 13 15,0-2-56-15,0 26 9 16,0-25-85-16,0-1-12 0,0 26-5 16,0-26 4-16,0 26-8 0,0-26-5 15,0 2 0-15,0-1-1 0,0-1-21 0,49 2-29 16,1-2-416-16,-50-24 176 0,49 0-425 15,-24 0 313-15,0-24-36 16,0 24-42-16,-25-26-81 0,25 26-548 0,0 0 581 16,-25-24 14-16,0 24-3 0,24 0-15 15,-24 0 185-15</inkml:trace>
  <inkml:trace contextRef="#ctx0" brushRef="#br0" timeOffset="31359.8358">21979 1786 2784 0,'0'0'107'0,"0"0"460"0,0 0-130 16,0 0 12-16,0 0-66 16,0 0-40-16,50 0 131 0,-26 0-356 0,1-26-70 15,0 26-61-15,0 0-136 16,0 0-16-16,0 0-514 0,-25 0 116 15,24 0-165-15,-24-24-128 16,0 24-1356 0</inkml:trace>
  <inkml:trace contextRef="#ctx0" brushRef="#br0" timeOffset="31506.1675">21954 1563 3517 0,'0'-25'409'0,"0"25"-75"15,0 0 15-15,50 0-78 0,-50 0-81 0,25 0-80 16,24 0-113-16,1 25-700 16,0-25-986-16,-26 0 603 0,-24 0 234 15</inkml:trace>
  <inkml:trace contextRef="#ctx0" brushRef="#br0" timeOffset="32055.8439">22773 1289 1380 0,'25'0'126'0,"-25"0"109"16,0 0 82-16,0 0 127 0,0-25 466 16,0 25-389-16,0 0-19 0,0 0-78 15,0 0 55-15,0 0-5 0,0 0 430 16,0 0-518-16,0 25-79 0,0-25-7 15,0 25-59-15,25 25 0 0,0-25-241 16,-25 0 0-16,24 24 0 0,-24-23 0 0,0 23 0 16,0-24 0-16,24 73 0 0,1-72 0 15,-25-1-37-15,0-1-146 16,0 0-183-16,0 2-225 0,0-2-902 0,0-24 565 16,0 25-1-16,0-25-183 15,0 0-11-15,-25 0 369 0</inkml:trace>
  <inkml:trace contextRef="#ctx0" brushRef="#br0" timeOffset="32197.3279">22673 1489 2738 0,'0'0'140'0,"25"0"479"16,0 0-143-16,0 24-65 0,0-24-97 16,0 0-101-16,25 0-110 0,23 25-184 15,-23-25-246-15,-1 0-346 0,-24 0-371 16,0 0-128-16</inkml:trace>
  <inkml:trace contextRef="#ctx0" brushRef="#br0" timeOffset="32610.5425">23591 868 3882 0,'0'24'306'0,"0"-24"80"0,0 0 192 16,0 26 55 0,-25-26-70-16,25 24 541 0,0 1-750 0,0 0-117 0,0 0-125 15,0 24-76-15,0-24-36 16,0 75 0-16,0-51 0 0,0 0 0 16,25 26 0-16,-25-25 0 0,25 25 0 0,-25-26 0 15,0 0 0-15,25 51 0 0,-25-51-65 16,0-25-207-16,25 26-225 0,-25-50-249 15,0 25-220-15,24 0-2288 0,1-25 1608 16,-25 0 1178-16</inkml:trace>
  <inkml:trace contextRef="#ctx0" brushRef="#br0" timeOffset="32898.7633">23889 1439 2870 0,'0'0'143'0,"25"-25"486"0,-25 25-146 0,0 0-66 16,0 0-42-16,25 0-22 0,-25 0-12 16,0 0 335-16,0 0-394 0,0 25-51 15,0-25-62-15,0 24 7 0,0 26 86 16,0-25-163-16,0 0-20 16,0-1-17-16,0 2-20 15,0-2-16-15,0 75-8 0,0-49-8 16,0-50 6-16,0 24-22 0,0-24-4 0,24 25-45 15,-24-25-57-15,50 0-357 0,-25 0 83 16,-25 0-84-16,25 0-18 0,0-25-127 16,24 1-728-16,-49 24 602 15,0-26-51-15,25 26 51 0,-25-24 57 0,0 24 183 16</inkml:trace>
  <inkml:trace contextRef="#ctx0" brushRef="#br0" timeOffset="33110.8564">23914 1563 2740 0,'0'0'199'16,"0"0"81"-16,0 0 129 0,25 0 20 16,-25 0-65-16,49 0 198 0,-24 0-430 0,0 0-76 15,0 0-39-15,0 0-32 0,24 0-69 16,-49 0-90-1,25 0-143-15,-25 0-142 0,25 0-135 0,-25 0-47 16,0 0-765-16,0 0 770 0,0 0 150 0</inkml:trace>
  <inkml:trace contextRef="#ctx0" brushRef="#br0" timeOffset="33308.4338">23963 1339 3173 0,'0'0'261'0,"0"0"96"16,0 0 121-16,0 0 4 16,0 0 186-16,50 0-398 0,-25-25-37 15,0 25-44-15,0 0-44 0,-1 0-94 16,51-25-417-16,-50 25-5 0,-1 0-324 0,1 0-181 16,-25-25-275-16,25 25-928 15</inkml:trace>
  <inkml:trace contextRef="#ctx0" brushRef="#br0" timeOffset="33606.4427">24584 1017 2812 0,'0'0'212'0,"0"-25"166"0,0 25 157 0,0 0 611 15,0 0-636-15,0 0-24 16,0 25 6-16,0-25 45 0,25 49 244 0,-1-24-567 16,-24 1-126-16,25 22-88 15,0-22 0-15,-25 23 0 0,25 50 0 0,0-49 0 16,-25 0 0-16,0 24 0 0,0-24 0 16,0 0 0-16,0-2 0 0,-25 51 0 15,25-49-155-15,0-25-154 0,-25 24-209 16,25-23-228-16,0-1-1124 0,0-25 748 15,0 0-73-15,0 0 183 0,0-25 263 16</inkml:trace>
  <inkml:trace contextRef="#ctx0" brushRef="#br0" timeOffset="34141.7846">24534 1042 3288 0,'-25'-25'153'0,"25"25"124"0,0 0 133 0,-24 0 84 16,24-25 121-16,0 25-465 15,0 0-64-15,0 0-26 0,0-25-20 0,24 25-18 16,26-25-5 0,-25 25-5-16,0 0 5 0,-1-24-30 15,1 24 1-15,50-26-139 0,-26 26 95 0,-24 0-3 16,25-24 5-16,-25 24 88 0,24 0-59 0,0 0 17 15,-24 0 6-15,-25 0 5 0,25 24-4 16,-25 2-12-16,0 23 11 0,24-24 22 16,-24 0 22-16,0 75 215 15,-24-76-175-15,24 0-12 0,-25 2 16 16,25 23 14-16,-49 0 171 0,24-24-115 16,0 25-3-16,25-25-27 0,-24 0 19 15,-1 24 17-15,0-23-127 0,0-2-25 0,25-24-2 16,0 25-15-16,0 0 9 15,0-25 0-15,0 0-2 0,0 0 25 0,0 0-37 16,25 0-14-16,0 0-53 0,-25 0 52 16,25 0 7-16,-25 0 10 0,24 0 6 15,1 0 0-15,0 24 16 0,-25-24 24 0,24 50 37 16,1-50 35-16,-25 24 26 16,25 27 115-16,-25-27-166 0,0 0-40 15,24 2-35-15,-24-2 1 16,0 1 1-16,25 0-202 0,-25-1-71 15,0-24-223-15,25 26-71 0,-25-26-226 16,25 0-1080-16,1 0 853 0,-26-26 91 16,24 26 237-16,-24-24 157 0</inkml:trace>
  <inkml:trace contextRef="#ctx0" brushRef="#br0" timeOffset="34374.0358">25327 1538 3349 0,'0'0'148'0,"0"0"518"15,0 0-208-15,-23 0-63 0,23 0-63 16,-25 0 37-16,25 25 344 0,0-25-404 16,-25 24-46-16,25 2-53 0,0-2 1 15,-25 51 121-15,25-51-288 16,0 0-20-16,0 26-3 0,50-50-30 16,-50 25 3-16,25 0-3 15,-25-25-2-15,48 24-118 0,-48-24 2 0,25 26-50 16,0-26-23-16,0 0-73 0,-1 0-464 15,1 0 321-15,-25 0 18 16,25 0 25 0,-25-26-153-16,0 26-59 0,25 0-895 0,-25 0 732 0,0-24 45 0,0 24 202 15</inkml:trace>
  <inkml:trace contextRef="#ctx0" brushRef="#br0" timeOffset="34611.903">25327 1637 2733 0,'0'0'106'0,"-23"0"91"0,23 0 104 15,0 0 100-15,0 0 312 0,0 0-473 16,0 0-78-16,23 0-79 0,-23 24-3 16,50-24-47-16,-25 0-215 0,0 0-70 15,-1 0-83-15,1 0-82 0,-25 0-37 16,25 0-20-16,-25 0-496 0,0 0 448 15,0 0 46-15,0 0 56 16,-25 0 103-16</inkml:trace>
  <inkml:trace contextRef="#ctx0" brushRef="#br0" timeOffset="34772.1498">25279 1389 3858 0,'0'0'279'0,"25"0"87"0,-25 25 118 0,23-25-53 16,2 25-45-16,25-1 86 0,-1-24-398 16,1 0-195-16,-25 0-182 0,25 0-218 15,-1 0-1506-15,-24 0 764 0,-25-24 207 16,25 24 417-16</inkml:trace>
  <inkml:trace contextRef="#ctx0" brushRef="#br0" timeOffset="37960.0035">15926 3225 2067 0,'0'0'71'0,"0"0"150"15,0-25 143-15,0 25 151 0,0 0 593 16,0 0-658-16,0 0-8 0,0 0 0 15,0 0 39-15,0 25 397 0,0-25-528 16,24 24-40-16,1 26 182 16,0-26-492-16,0 2 0 0,-25 23 0 15,25 1 0-15,0 0 0 0,24 49 0 16,1 0 0-16,-25-24 0 16,24 0 0-16,-24-26 0 15,0-24 0-15,-25-25 0 16,50 0 0-16,-50-25 0 0,24 0 0 0,1 1 0 15,-25-27 0-15,25 2 0 0,-25-1 0 16,25 0 0-16,-25-98 0 16,0 23 0-16,0 51 0 15,-25-74 0-15,0 97 0 0,25 1 0 0,-25 26 0 16,25 0 0-16,0-1 0 0,0 25 0 16,0 0 0-16,0 25 0 0,25 23-57 15,0-22-185-15,-25-2-257 0,0 1-291 16,25 1-301-16,0 48-1560 15,-1-50 1394-15,-24 2 357 0</inkml:trace>
  <inkml:trace contextRef="#ctx0" brushRef="#br0" timeOffset="38239.3009">16769 3546 3864 0,'0'0'113'16,"0"0"99"-16,0 0 410 0,25 0-320 15,-25 0-5-15,0 0 40 0,0 0 51 0,0 0 3 16,25 0 317-16,-25 51-452 16,25-51-49-16,-25 24-78 0,0 1-40 15,0 25-16-15,0-25-67 16,25 0-26-16,-25 0-84 0,0-1-94 0,0 1-123 15,0 1-735-15,25-2 429 0,-25-24-204 0,0 0-93 16,0 0-182-16,24 0-907 16,-24 0 1460-16</inkml:trace>
  <inkml:trace contextRef="#ctx0" brushRef="#br0" timeOffset="38705.1389">16769 3473 3473 0,'-24'0'155'16,"-1"0"876"-16,25 0-737 0,0 0 52 16,0 0-219-16,0 0-46 0,0 0-27 15,0-25-21-15,0 25-16 0,74 0-14 16,-49 0-13-16,0 0-19 0,0 0-22 16,0 0-32-16,49 0-36 15,-49 0 80-15,0 0 31 0,-1 25-13 16,-24-25 11-16,25 0 10 0,-25 49 32 15,0-49 21-15,0 24 4 0,0 2 10 0,-25-26-29 16,-24 25 24-16,49-1-38 16,-25 1 13-16,0-25-23 0,25 25-2 0,-25-25-11 15,1 25-1-15,24-25-5 0,-25 0-8 0,25 0-31 16,0 0-42-16,0 0-73 16,0 0 93-16,25 0 46 0,-25 0-2 0,49 0-17 15,-49 0 35-15,50-25-13 0,-50 25 38 16,25-25-9-16,-1 25 58 0,1 0 35 15,0 0 293-15,-25 25-190 16,0-25 10-16,0 25-17 0,25 0-7 16,-25 25 157-16,0-50-216 0,-50 24-40 0,50 1-13 15,-25 1-7-15,1-2-15 16,-26 26 15-16,25-26-64 0,0-24-13 0,1 26-12 16,-1-26-65-16,0 23-372 0,25-23 6 15,-25 0-95-15,25 0-119 0,0-23-286 16,0-3-63-16,0-23-1183 0,25 24 1531 15</inkml:trace>
  <inkml:trace contextRef="#ctx0" brushRef="#br0" timeOffset="38958.8949">17241 3448 4377 0,'0'0'410'0,"25"0"-1"15,-25 0 149-15,0 0-28 0,0 0 17 16,25 25 356-16,-25 0-643 0,0-1-101 16,23 0-121-16,-23 2-38 15,0-1 0-15,25 24 0 0,-25-24 0 16,0 0 0-16,25 0 0 0,-25 49 0 16,26-49-122-16,-26 1-162 15,0-2-838-15,0-24 397 0,0 0-215 16,0 0-78-16,25 0-178 0,-25 0-5 15</inkml:trace>
  <inkml:trace contextRef="#ctx0" brushRef="#br0" timeOffset="39454.3923">17266 3373 3312 0,'0'0'166'16,"0"0"159"-16,-25 0 765 15,25 0-922-15,0 0-22 0,0 0 70 16,0 0-145-16,0 0-29 0,25 0-29 16,-25 0-6-16,48 0-34 0,-23 0-15 0,0 0-42 15,1 0-25-15,-1 0 6 16,0 0 14-16,-1 0-3 16,1 0 76-16,0 0 5 0,-25 0-4 0,25 0 15 15,0 0 32-15,-25 25 8 0,0-25 5 16,0 25 15-16,0-25 7 0,-25 50 76 15,0-25-122-15,25-1-6 0,-25 0 39 16,0-24-48-16,25 26 0 0,-24-1-20 16,-1-25 5-16,25 24 19 15,0-24-16-15,0 0-10 0,0 25-27 0,0-25-16 16,0 0-16-16,25 0-59 0,-25 0 118 16,0 0 5-16,0 0 39 0,24 0-23 15,1-25-34-15,0 25 64 0,-25 0 12 16,25 0 72-16,-25 25 14 0,0-25 22 15,25 25 297-15,-25 0-213 0,0-25-11 0,0 25-23 16,0-25 4-16,-25 74 273 16,0-74-362-16,0 51 98 15,0-27-133-15,1-24-42 0,-1 25-43 16,25 0 9-16,-51-1-33 0,51-24-71 16,-25 0-91-16,25 26-110 0,-25-26-175 0,25 0-100 15,0-50-918-15,0 25 575 16,0 0-149-16,0 25-32 0,0-50 232 0</inkml:trace>
  <inkml:trace contextRef="#ctx0" brushRef="#br0" timeOffset="39670.6366">17885 3448 3273 0,'0'25'177'0,"0"-25"114"16,0 0 116-16,0 0 53 0,0 0-188 16,0 0 56-16,25 25-282 0,1-25-6 0,-1 0-81 15,-1 0-81-15,25 0-617 16,-49 0 105-16,25 0-120 0,0-25-85 16,0 25 46-16,-25 0 144 0</inkml:trace>
  <inkml:trace contextRef="#ctx0" brushRef="#br0" timeOffset="39843.9688">17811 3621 2892 0,'25'25'336'16,"-25"-25"-15"-16,49 0 110 15,-24 0-61-15,1 25-96 0,-1-25-107 16,23 0-582-16,-23 0-203 0,0 0-397 0,25 0-40 15,-50 0 156-15</inkml:trace>
  <inkml:trace contextRef="#ctx0" brushRef="#br0" timeOffset="40440.8821">18605 3175 2084 0,'0'0'83'16,"25"-24"378"-16,-25 24-34 16,0 0 69-16,0 0 43 0,0 0-12 0,0 0-35 15,0 0 380-15,0 0-399 16,0 0-2-16,25 0 9 0,-25 0-94 0,24 49 14 15,1 26-400 1,0-27 0-16,0 52 0 0,24 23 0 16,-49-72 0-16,25-2 0 0,-25 76 0 15,0-101 0-15,0 27 0 0,25-27 0 16,-25 26 0-16,0-50 0 0,0 24-192 16,25 2-971-16,-25-26 281 15,0 0-210-15,25 0 44 0,-25-26-146 16,25 2-735-16</inkml:trace>
  <inkml:trace contextRef="#ctx0" brushRef="#br0" timeOffset="40734.904">19275 3522 2650 0,'0'0'99'15,"0"0"78"-15,0-24 101 0,25 24 416 16,-25 0-332-16,0 0-25 15,0-25-30-15,0 25-9 0,0 0-14 0,0 0 354 16,0 0-296-16,0 0-22 0,-25 0-36 16,25 25-2-16,-25-1 240 0,0 0-344 15,1-24-71-15,24 26-75 0,-25-1-32 16,25-1 0 0,-25 51 0-16,0-25 0 0,25-25 0 15,0 24 0-15,25-23 0 0,0-2 0 16,24 1-511-16,-24-25-125 15,0 0-225-15,25 0-244 0,-26 0-158 0,26-25-1257 16,-25 1 1759-16</inkml:trace>
  <inkml:trace contextRef="#ctx0" brushRef="#br0" timeOffset="41228.8915">20118 2827 2281 0,'0'0'86'0,"0"0"137"15,0-24 111-15,0 24 144 16,0 0 528-16,0 0-557 0,0 0 53 0,0 24 35 15,-25 2 97-15,1 48 531 16,24-50-842-16,-25 51-176 0,25-25-121 16,-25 49-26-16,25-25 0 0,0 26 0 0,-24 97 0 15,24 3 0 1,0-100 0-16,24-2 0 0,26 75 0 16,-26-123 0-16,1 25 0 0,0-26 0 0,24 2 0 15,-24-27 0-15,25 1 0 0,25 24-22 16,-50-49-204-16,0 0-210 0,0 26-286 15,-2-26-190-15,-23 0-247 0,25 0-1414 16,-25 0 1459-16,0 0 452 0</inkml:trace>
  <inkml:trace contextRef="#ctx0" brushRef="#br0" timeOffset="41876.6383">20713 3200 383 0,'0'-25'15'0,"0"1"3"15,0 24 25-15,0-26 88 0,0 26 5 16,0-25 67-16,0 25 53 0,0 0 44 16,0 0 221-16,0 0-287 0,0 0 9 15,0 0 44-15,0 0 70 0,0 0 69 16,0 0 440-16,0 0-499 0,0 0-78 0,0 0-27 15,0 0 76-15,0 0 63 0,0 0 427 16,0 0-449-16,0 0-27 16,0 0-85-16,0 25-67 0,0-25-111 15,25 50-89-15,0 0 0 0,-25-26 0 0,0 26 0 16,0-26 0-16,25 26 0 0,-25 0 0 16,0 25 0-1,0 24 0-15,0-25 0 0,0-49 0 16,0 25 0-16,0-25 0 0,0-25-169 0,0 24-199 15,0-24-252-15,0 0-191 0,0 0-982 16,0-24 959-16,0 24-95 0,0-25 40 16,0 0 105-16,0 0 189 15</inkml:trace>
  <inkml:trace contextRef="#ctx0" brushRef="#br0" timeOffset="42345.8622">20589 3125 2856 0,'-25'0'370'0,"25"0"-7"0,0-25 111 16,0 25-87-16,0 0-62 0,0-24 23 0,0 24-265 16,0 0-3-16,0-26-49 0,25 2-6 15,0 24-16-15,25-24-24 16,-25-1 18-16,-1 25 4 0,1-26-8 16,25 26 10-16,24-24-41 0,-49 24 32 0,0 0 5 15,0 0-18-15,0 0 40 16,-25 24-27-16,24 27 96 0,1-51-3 0,-25 24 60 15,0 0 34-15,0 2 37 16,0 49 202-16,-25-51-260 0,25 1-35 16,-24 0-4-16,-1 25 3 0,0-26-13 0,-25 50 80 15,-24 1-86 1,49-25-107-16,25-26-3 16,-25 0-1-16,25-24 6 0,0 26-22 0,0-26-23 15,0 0-19-15,0 0-30 0,25 0-21 16,-25 0-3-16,50-26 15 0,-26 26 91 15,1-24 30-15,0 24-23 16,0 0-8-16,0 0 28 0,-25 0 28 0,25 0 49 16,-25 0 29-16,24 24 29 0,-24 2-5 0,25-1 140 15,-25-1-170-15,0 1-26 16,25 0-44-16,-25 0-24 0,25 25-26 0,-25-50-34 16,0 25-92-16,25-1-110 0,-25-24-141 0,24 0-163 15,-24 25-724-15,50-25-917 16,-50-25 673-1,25-24 818-15,-25 49 105 0,0-25 223 0</inkml:trace>
  <inkml:trace contextRef="#ctx0" brushRef="#br0" timeOffset="42556.2267">21185 3373 2081 0,'0'0'94'0,"0"0"377"0,0 0-71 15,0 0 73-15,0 0 47 0,0 0 5 16,0 0-28-16,0 25 439 0,25 25-458 15,-25-50 29-15,25 25-43 0,-25 0-88 16,24 49-7-16,1-49-369 0,-25 24 0 16,0-24 0-16,0 0 0 0,25 0 0 15,-25 25 0-15,0-26-13 0,0-24-157 16,0 25-162-16,0-25-221 16,25 0-972-16,-25 0 611 0,0 0-11 0,0 0-141 0,0-25-27 15,0 25 292-15</inkml:trace>
  <inkml:trace contextRef="#ctx0" brushRef="#br0" timeOffset="43019.51">21235 3423 2697 0,'-25'0'136'0,"25"0"146"0,0-25 102 16,-25 25 143-16,25 0-55 0,0 0 227 15,0 0-494-15,0 0-70 0,0 0-51 16,0 0-15-16,0-25-20 0,50 25-45 15,-50 0-7-15,24 0-18 0,1 0-15 16,25 0-22-16,-25 0-64 0,-1 0 60 16,1 0 22-16,0 0 0 15,0 0 17-15,-25 25 11 0,25-25 20 0,-25 25-4 16,0 0 29-16,0-25-78 0,0 25 55 16,-50 0-4-16,50-25 69 15,-25 24-57-15,25-24 3 0,-25 24 2 0,-24 2 17 16,49-26-24-16,-25 0-19 0,25 25 2 15,-25-25-4-15,25 0-76 0,0 0 6 16,0 0-79-16,25 0 113 0,-25 0 35 16,25 0 10-16,0 0-4 0,-1 0-5 15,1 0-33-15,0 0 54 16,0 0 37-16,0 0 47 0,0 24 80 0,-1 1 189 16,-24-25-161-16,0 25-7 0,25-25-23 15,-25 25 27 1,0 0-53-16,-25 0 38 15,25 0-134-15,-24-1-34 0,-1-24-10 0,0 25 3 16,-25 1-22-16,25-26-32 0,-24 24-64 16,24-24-107-16,0 0-141 0,-24 0-88 0,-1 0-668 0,25-24 381 15,0 24-157-15,25-26-146 16,-25 26 52-16,25-25 289 0</inkml:trace>
  <inkml:trace contextRef="#ctx0" brushRef="#br0" timeOffset="43303.6233">20639 4068 2741 0,'-25'0'123'16,"25"0"137"-16,0 0 105 0,0 0 125 15,25 25 260-15,0-25-489 16,0 0-104-16,24 0-70 0,1 0 7 0,74 0-68 16,-50 0-2-16,1-25 6 15,24 25 16-15,-24 0 23 0,24-25-54 0,25 25-250 16,-50 0-78-16,-24 0-217 0,-25 0-95 0,0 0-137 16,-25 0-827-16,0 0 925 0,0 0 185 15</inkml:trace>
  <inkml:trace contextRef="#ctx0" brushRef="#br0" timeOffset="44055.9518">21210 4539 4183 0,'0'26'384'16,"0"-2"-27"-16,0 0 138 0,0-24-38 16,0 26 51-1,0 23 388-15,0-24-546 0,0 25-84 16,0-25-123-16,0-1-30 0,0 50-74 0,25-49-39 0,-25 25 0 16,0-25 0-16,24 24 0 0,-24-23 0 0,0 48 0 15,0-49 0-15,0-1 0 0,0 1 0 16,0 0 0-16,0 0 0 0,0-25 0 15,25 0 0-15,-25 25 0 16,0-25 0-16,0 0 0 0,0 0 0 16,0 0 0-16,25-25 0 0,-25 25-9 0,0-25-40 15,25-25-146-15,-25 26 68 0,0-1 14 16,0-1 11-16,0 2-6 0,0-26 7 16,0-24-101-16,0 50 94 0,0-27-52 0,0 3-68 15,0-2-68-15,0-50-285 0,0 51 364 16,0-1 81-16,25 0-22 0,-25 0 25 15,0 27-14-15,0-52-157 16,24 50 177-16,-24 1 34 0,0-2 57 16,25 1 25-16,-25 1 19 0,25 24 47 15,-25 0-55-15,0 0-3 0,0 0-25 0,25 0 42 16,-25 0 29-16,25 24 2 0,-25 1 21 16,0 1 9-16,0-26 9 15,25 24-26-15,-25 26-26 0,0-26-22 16,0 2-6-16,0-3 6 0,-25-23 10 0,25 26-21 0,-25-2-12 15,0 2 1 1,25-26-26-16,-25 0-48 16,25 24-10-16,0-24-246 15,-25 0 99-15,25 0-69 0,0-24-20 0,0 24-5 16,0-26 91-16,25 2-24 16,-25 24 224-16,25-26 47 15,-25 26 25-15,25 0 30 0,0 0 62 16,0 0 193-16,-1 0-113 0,1 26 40 0,0-26-7 15,-25 24 42-15,25 2 245 16,-25-26-286-16,0 24-40 0,0 0-35 0,0-24 2 16,0 26 2-16,-25-1 183 0,25-1-166 0,-25 1-28 0,0 0-37 0,1-25-36 15,24 25-57-15,-50 0-23 0,25-25-17 0,0 24-97 16,0-24-68-16,1 0-90 0,-1 0-562 0,0 0 183 16,0-24-150-16,25-1-145 0,0 25-60 15,0-50 267-15</inkml:trace>
  <inkml:trace contextRef="#ctx0" brushRef="#br0" timeOffset="44452.0263">22078 3423 2171 0,'0'0'68'15,"0"0"110"-15,0 0 153 0,0 0 643 16,0 0-448-16,0 0-66 0,0 0-34 15,0 0 35-15,25 25 4 0,-25-25 470 16,25 25-540-16,-25 0-60 0,0-1-101 16,0 0-70-16,50 27-96 15,-50-27-68-15,24 26 0 0,-24-25 0 16,25 25 0-16,-25-25 0 0,25 24 0 16,-25-23-149-16,25 23-164 0,-25-49-196 0,0 25-247 15,0-1-1096-15,0 2 795 0,0-26-136 16,0 0 169-16,0 0 265 0</inkml:trace>
  <inkml:trace contextRef="#ctx0" brushRef="#br0" timeOffset="44635.0847">22004 3671 4033 0,'0'0'240'0,"0"0"65"15,25 0 148-15,-1 0 48 0,1 25-67 16,25 0 330-16,-25-25-578 0,24 25-80 15,-24-25-138-15,0 0-204 0,49 25-812 16,-49-25 119-16,0 0-130 0,0 0-163 16,-25 0 55-16,25 0 394 0</inkml:trace>
  <inkml:trace contextRef="#ctx0" brushRef="#br0" timeOffset="44876.7428">22598 3249 3861 0,'0'0'245'16,"0"0"663"-16,0 0-164 15,0 0-84-15,0 26 21 0,25 48 403 16,-25-25-1076-16,0-24-8 16,0 25 0-16,50 49 0 0,-25 0 0 15,0-49 0-15,-25 49 0 16,0 25 0-16,0-75 0 0,0 26 0 15,0-1 0-15,0-49-1 16,0 25-665-16,0-50-70 0,0 0-319 16,0 0-147-16,0 0-274 0,0-25-828 15</inkml:trace>
  <inkml:trace contextRef="#ctx0" brushRef="#br0" timeOffset="45403.802">22475 3225 4508 0,'0'0'314'16,"-24"0"89"-16,24 0-42 31,0 0 280-31,0 0-425 0,0 0-87 0,0 0-47 0,24-25-33 0,-24 25-26 0,74 0-60 16,-49-25 34-16,-1 25 3 0,1 0 31 0,0-24-36 15,50 24-9 1,-25 0 12-16,-25-26-11 0,25 26-9 0,-26 0-16 0,0 0-16 16,26 26-29-16,-25-26 67 15,0 24 18-15,-25 1 12 0,0 0-24 16,24-1 8-16,-24 2 2 0,0-2 14 16,-24 26-3-16,24-26 7 0,-50 1-5 0,0 25-27 15,26-25-6 1,0 0 24-16,-51 74 34 0,75-75-36 15,-25 1-5-15,0 0 5 0,25 0 30 0,0 0-29 16,0-25-23-16,0 25-35 0,0-25-45 16,0 0-55-16,0 0-132 0,25 0 204 0,0 0 56 15,0 0 28-15,0 0 10 0,0 0 92 16,-1 0-23-16,0 25 66 0,-24-25 34 16,25 24 24-16,-25 1 37 15,25 25 194-15,0-25-235 0,-25 0 17 0,25-1-11 16,-25 2-42-16,24 22-8 0,-24-23-156 0,0 0 0 15,0 0 0-15,25-1 0 16,-25 1-102-16,25 0-475 0,-25 0 0 16,0-25-117-16,25 0-139 0,-25 0-253 15,25 0-1222-15,-1-25 1331 0,1 25 356 16</inkml:trace>
  <inkml:trace contextRef="#ctx0" brushRef="#br0" timeOffset="45657.9925">23343 3746 3758 0,'-25'0'415'0,"25"0"-65"0,0 0 109 15,0 0-3-15,-25 0 29 0,25 25-29 16,0-1 314-16,-24 1-520 0,24-25-28 16,0 26-49-16,0-2-44 0,0 26 73 15,0-26-155-15,0 2-28 0,0-26-19 16,24 23 0-16,-24 2 0 0,50 25 0 15,-25-50 0-15,-25 25 0 16,25-1-37-16,-1-24-75 0,1 25-363 16,-25-25 132-16,25 0-125 0,-25 0-90 15,25 0-132-15,-25 0-168 0,25-25-777 0,0 1 821 16,-25-1 86-16,24 0 98 0,-24 25 138 16</inkml:trace>
  <inkml:trace contextRef="#ctx0" brushRef="#br0" timeOffset="45883.5873">23269 3870 2675 0,'0'0'64'15,"0"0"117"-15,0 0 497 0,24 0-283 16,-24 0-84-16,25 0-104 0,0 0-102 15,25 0-104-15,-26 0-160 0,1 0-132 16,0 0-182-16,0 0-91 0,0-24-105 16,-25 24-632-16,25-26 747 0,-25 26 204 15</inkml:trace>
  <inkml:trace contextRef="#ctx0" brushRef="#br0" timeOffset="46041.3736">23269 3621 2944 0,'0'0'222'0,"24"0"151"16,26 0 585-16,-50 0-622 0,25 25-118 15,24-25-102-15,-24 25-64 0,25-25-642 16,-25 0-142-16,0 0-327 16,-1 0-60-16,1 0 207 0</inkml:trace>
  <inkml:trace contextRef="#ctx0" brushRef="#br0" timeOffset="46627.4166">24063 2902 2529 0,'25'25'374'16,"-25"-25"4"-16,0 24 158 0,0 2-36 15,49 23 619-15,-49-25-801 16,25 26 58-16,25-25-4 0,24 75 296 15,-49-50-425-15,24 24-24 0,1 25-11 16,0-25-36-16,24 100 7 0,-74-75-179 16,25 1 0-16,0-2 0 0,-25 2 0 15,0-1 0-15,-25 75 0 0,25-74 0 16,-25-27 0-16,0 1 0 0,1 1 0 0,-26 49 0 16,25-74 0-16,0-1 0 0,0-23 0 15,1 23 0-15,24-24-127 0,-50-1-495 16,25 2 43-16,0-2-69 15,1-24-202-15,24 0-210 0,-25 0-1514 47,25 0 1627-47</inkml:trace>
  <inkml:trace contextRef="#ctx0" brushRef="#br0" timeOffset="47052.3875">25030 3572 484 0,'0'0'109'0,"0"0"59"0,0 0 104 16,0 0 56-16,0 0-3 0,0 0 278 15,0 0-310-15,0 0 49 0,0 0 35 16,0 0 78-16,0 0 6 0,24-26 286 16,-24 26-515-16,0 0 35 0,0 0 54 15,0 0 11-15,0 0 53 0,25 0 181 16,-25 0-318-16,0 26-5 0,0-26 3 15,0 49-51-15,25 1-3 0,-25-25-192 16,0 0 0-16,0 25 0 0,25-1 0 16,-25-23 0-16,0 48 0 0,0-24-29 15,0-27-132-15,0 2-133 0,26 0-175 16,-26 0-861-16,0 0 548 0,0-25-136 16,0 0 12-16,0 0-208 0,0 0 143 0</inkml:trace>
  <inkml:trace contextRef="#ctx0" brushRef="#br0" timeOffset="47239.9469">24882 3696 3335 0,'0'25'608'0,"24"0"264"16,-24-25-548-16,50 25-30 0,-26-25-57 15,75 24 201-15,1 1-810 16,-75-25 17-16,25 0-269 15,-25 0-153-15,23 0-1306 16,-23-25 1199-16,0 25 275 0</inkml:trace>
  <inkml:trace contextRef="#ctx0" brushRef="#br0" timeOffset="47641.1775">25427 3373 3336 0,'-25'-24'561'16,"25"24"-94"-16,0 0 108 15,0 0 15-15,0 0 18 0,0 0 675 0,25 24-869 16,-25-24-161-16,24 25-149 0,1 0-104 16,0 25 0-16,0-25 0 0,49 49 0 15,-24 25 0-15,-25-74 0 16,0 50 0-16,-1-26 0 15,1-49 0-15,-25 26 0 0,25-26 0 16,-25 0 0-16,0 0 0 0,25-26 0 16,-25 1 0-16,0 1 0 0,0-26 0 15,0 0 0-15,25-49 0 0,-25 0 0 16,0 49 0-16,-25-98 0 16,25 48 0-16,0 50 0 0,0 1 0 15,0 23 0-15,0 26 0 16,0 0 0-1,0 26 0-15,0-2 0 0,0 1 0 0,0 1-83 0,0-2-176 16,0 1-211-16,0 24-1048 16,25-23 563-16,-25-2-68 0,0 0-153 15,0 2-6-15,0-26 348 16</inkml:trace>
  <inkml:trace contextRef="#ctx0" brushRef="#br0" timeOffset="47874.672">26022 3423 4586 0,'0'0'121'0,"0"0"134"0,0 0 682 0,0 0-420 15,0 0-33-15,0 0-83 0,0 25-8 16,0 25 33-16,25-26-355 0,-25 0-71 16,25-24 0-16,-25 51 0 0,25-2 0 15,-25-49-60-15,0 25-87 0,25 0-94 16,-25 0-98-16,0 0-61 0,0 24-572 15,0-49 408-15,0 25-175 0,0-25-63 16,0 0-169-16,0 26-927 0</inkml:trace>
  <inkml:trace contextRef="#ctx0" brushRef="#br0" timeOffset="48364.1058">25997 3448 4706 0,'-24'-25'129'0,"-1"25"64"0,25 0 441 16,-25-25-281-16,25 25 18 0,0 0-57 15,0 0-81-15,0 0-112 0,0 0-58 0,25-25-51 16,0 25-10-16,-25 0-2 16,24 0 0-16,51 0-16 0,-50 0-13 15,0 0-19-15,-1 0-18 0,1 0-9 16,0 0-8-16,25 25-43 0,-50 0 92 15,24-25 44-15,-24 0-10 16,0 0 10-16,0 50-17 0,0-50 14 0,0 25 5 0,-24-25-8 16,24 24 9-16,-50-24-4 0,25 24 22 15,0 2-30-15,1-26 3 0,24 25-1 16,-25-25-11-16,0 24-4 16,25-24-32-16,0 25-52 0,0-25-51 0,0 0-61 15,0 0-16-15,25 0-163 0,0 0 228 16,-25 0 72-16,24 0 43 0,26-25 27 15,-25 25 14 1,-25 0 32-16,49 0 144 0,-49 25-48 16,25-25 56-16,-25 25 35 0,25 0 444 15,-25 0-496-15,0-25-24 0,0 25 88 0,0 0-159 16,0-1-21-16,-25-24-33 0,0 25 4 16,1 1-11-16,-1-2-7 15,0 1-7-15,0-25-20 0,0 25-70 0,25-25-94 16,-24 0-577-16,24 0 282 0,0 0-97 15,0 0-143-15,0-25-108 0,0 25-179 16,24-49-806-16,1 23 1258 0</inkml:trace>
  <inkml:trace contextRef="#ctx0" brushRef="#br0" timeOffset="48660.6184">26543 3398 3378 0,'0'0'154'0,"0"0"128"16,0 0 94-16,0 0 90 0,0 0-44 16,0 0 346-16,0 0-417 0,0 25-52 0,0-25-72 15,-24 25-40-15,24 0-55 16,0 24 36-16,0-25-106 0,0 2-22 16,-25-1-10-16,25 24-5 0,0 1-17 0,0-25 8 15,0 25-13-15,0-26 16 16,25 1-13-16,-25-25-17 0,49 50-104 0,-24-50-15 15,0 0-59 1,-25 25-51-16,25-25-94 0,24 0-416 0,-24 0 372 16,-25-25-39-16,25 25-89 0,0-24-81 15,-25 24-60-15,25-51-669 0,-25 27 670 16,0 24 101-16,0-25 196 0</inkml:trace>
  <inkml:trace contextRef="#ctx0" brushRef="#br0" timeOffset="48869.5343">26593 3546 3401 0,'0'0'432'0,"0"0"-20"0,0 0 102 16,0 0-44-16,0 26-12 0,0-26-87 0,50 0 93 15,-26 0-382-15,1 0-69 16,0 0-85-16,0 0-119 0,0 0-503 15,0 0 222-15,-25 0-143 0,24 0-91 0,-24 0-133 16,0-26-124-16,0 2-505 16,0 24 1035-16</inkml:trace>
  <inkml:trace contextRef="#ctx0" brushRef="#br0" timeOffset="49039.4798">26494 3249 4293 0,'25'0'328'16,"-1"0"346"-16,51 0 30 16,-50 26-418-16,-1-26-69 0,1 0-124 15,25 24-126-15,-25-24-237 0,24 0-951 16,-24 0 187-16,-25 0-243 0,0 0 99 16,0 0 255-16</inkml:trace>
  <inkml:trace contextRef="#ctx0" brushRef="#br0" timeOffset="50521.3839">16397 6771 671 0,'0'0'4'0,"0"0"24"0,0 0 46 16,0-24 4-16,-25 24 44 0,25 0 84 16,0 0 53-16,0 0 35 0,0 0 249 0,0 0-261 15,0 0 28-15,0 0 44 0,0 0 70 16,0 0 23-16,0-24 395 0,0 24-503 15,0 0 19-15,0 0 15 0,0 0 37 16,0 0 306-16,0 0-439 0,0-26 2 16,0 26-62-16,0 0-42 0,0 0-77 15,0 26-87-15,0-2-11 16,0 0 0-16,0 2 0 0,0 23 0 0,0 1 0 16,25 0 0-16,-25 0 0 0,0 99 0 15,0-99 0-15,25 23 0 16,-25-23 0-16,0 24 0 15,0-24 0-15,0 0 0 0,0-26 0 0,25 25 0 0,-25-23-58 16,0-26-253-16,0 24-328 0,0-24-269 16,25 0-389-16,-1-24-1412 0,1 24 1570 15,0-26 446-15</inkml:trace>
  <inkml:trace contextRef="#ctx0" brushRef="#br0" timeOffset="50770.7008">16993 7169 2759 0,'0'0'171'15,"0"-24"107"-15,-25 24 87 0,25 0 68 16,-25 0 373-16,25 0-436 0,0 0-18 16,0 0-9-16,-25 0 65 15,25 0-14-15,-24 24 204 0,-1 2-370 0,25-2-16 16,-25 0-23-16,0 26-36 15,0-1-21-15,25 1-132 0,0-25 0 16,0 24 0-16,0-23 0 0,0-2 0 16,50 25-88-16,-25-49-161 0,0 26-187 15,74-26-1891-15,-50 0 1345 0,-24-26-138 16,0 26-84-16</inkml:trace>
  <inkml:trace contextRef="#ctx0" brushRef="#br0" timeOffset="51004.8229">17464 7070 4171 0,'0'0'135'0,"0"0"96"16,0 0 449-16,25 0-376 0,-25-25-20 15,25 25-55-15,0 0-57 16,0 0-50-16,24 0-54 0,-24-25-131 15,-1 25-126-15,1 0-113 0,-1 0-123 16,1 0-842-16,0 0 519 0,-25 0-114 16,0 0 17-16,0 0 82 0,25 25 211 15</inkml:trace>
  <inkml:trace contextRef="#ctx0" brushRef="#br0" timeOffset="51155.7989">17489 7243 4293 0,'0'0'72'0,"25"0"348"0,25 25-169 16,-26-25-30-16,1 0-104 0,0 0-1 0,24 0-45 15,0 0-396-15,1 0-311 0,-25 0-352 16,0 0-292-16,-1 0 118 16</inkml:trace>
  <inkml:trace contextRef="#ctx0" brushRef="#br0" timeOffset="52251.6323">18679 6970 1453 0,'0'0'103'16,"0"0"85"-16,-24 0 59 0,24 0 72 15,0 0-17-15,0-24 353 0,0 24-266 16,0-25 27-16,0 25-13 0,0 0 5 16,0 0-78-16,0 0 266 0,0 0-263 15,0 0 46-15,0 0 21 0,24 0 40 0,1 25 194 16,-25-1-475-16,25 2-122 16,0 23-37-16,-25 1 0 0,25 0 0 0,-1 0 0 15,26 73 0 1,0-24 0-16,-50-50 0 0,49 1 0 15,-24-1 0 1,0-49 0-16,0 0 0 0,24-24 0 0,-49-1 0 16,25 1 0-16,25-101 0 15,-25 26 0-15,-25 26 0 0,0-52 0 47,-25 25 0-47,25 26 0 0,-50-25 0 0,25 73 0 16,25 2 0-16,0 0 0 0,0 24 0 0,0 0 0 15,0 24 0-15,0-24 0 0,0 24-118 0,0 27-156 0,0-27-176 16,50 26-907-16,-25 0 564 0,-25-26-164 0,25 26-48 16,0-25-163-16,-1 0 188 0</inkml:trace>
  <inkml:trace contextRef="#ctx0" brushRef="#br0" timeOffset="52477.7861">19399 7145 3564 0,'-25'0'154'0,"25"-25"148"16,0 25 138-16,0 0 504 16,0 0-496-16,0 0 7 0,0 0 19 15,0 0 61-15,25 25-128 0,0-1 25 16,0 2-396-16,-25-2-36 0,25 0 0 16,-25 1 0-16,24 25 0 15,-24-1 0-15,0-24-51 0,0 0-96 16,0-25-108-16,25 25-123 0,-25-1-698 0,0 2 436 15,0-26-206-15,0 0-32 0,0 0-209 0,0 0-806 16,0 0 1293-16</inkml:trace>
  <inkml:trace contextRef="#ctx0" brushRef="#br0" timeOffset="52993.057">19399 7045 4089 0,'0'0'111'0,"-25"0"102"0,25-25 104 15,-25 25 510-15,1 0-467 0,24 0-54 16,0 0-92-16,0 0-86 0,0-24-24 16,24 24-98-16,-24 0 8 0,50 0-21 0,-25 0-10 15,0-26-27-15,49 26-114 16,-24 0 46-16,-25 0 1 16,24 0 8-16,-24 0 9 0,0 0 26 0,48 26 21 15,-47 23 21-15,-26-24 45 16,0 0 17-16,0-25 27 15,0 25 32-15,-26 0-13 0,1 25 47 16,2-50-114-16,-2 24 6 0,0 0-11 16,-25 1-11-16,26-25 0 0,-1 25 0 0,0-25 5 15,25 0-8-15,-25 0-15 16,25 0-44-16,0 0-248 0,0 0 124 0,0 0 15 0,25 0 91 16,-25 0 36-16,50-25 36 0,-26 25 5 15,1-25 0-15,0 25 27 16,0 0 41-16,0 0 28 0,-2 0 284 0,2 25-144 15,1-25 20-15,-26 25-39 0,0 0 7 16,0-1 115 0,0 1-209-16,0 0-23 15,-26 0-16 1,26 0-13-16,-25-1-28 0,-23 2-12 16,23-2-29-16,-25 25-52 0,26-49-67 31,-1 26-77-31,25-26-123 15,-25 0-167-15,0 0-603 0,25 0 367 0,0-26-46 16,0 2-191-16,0-1-140 0,25 1 195 0</inkml:trace>
  <inkml:trace contextRef="#ctx0" brushRef="#br0" timeOffset="53211.1383">20069 7020 4429 0,'0'0'105'0,"0"0"347"0,0 25-80 16,0-25-1-16,0 0 2 0,0 25 21 16,0 0 198-16,0-25-375 0,0 25-57 15,24 0-30-15,-24 25-26 0,25-26-51 16,-25 25-22-16,0 1-48 0,0-26 10 0,0 1-48 16,0 0-71-16,0 25-414 0,0-26 62 15,0-24-100-15,0 26-229 0,0-26-189 16,0 0-123-16,0 0-999 15,0 0 1494-15</inkml:trace>
  <inkml:trace contextRef="#ctx0" brushRef="#br0" timeOffset="53704.7685">20044 6996 3460 0,'-25'0'140'0,"25"0"125"0,0 0 100 15,-24 0 74-15,24 0-87 0,-25-26 133 16,25 26-327-16,0 0-48 0,0 0-45 16,0 0-36-16,25-24-56 0,24 24-24 15,-49 0-41-15,25 0-20 0,-1-25-28 16,26 25 7-16,24 0-131 16,-24 0 165-16,-26 0 31 0,1 0 67 15,1 0 20-15,-26 25-37 16,25-25 47-16,-25 50 14 0,0-26-30 15,0-24 38-15,0 25-6 0,0 0-10 0,-25 0 65 16,-1 0-93-16,26 0-13 0,-25-25-4 16,25 24 10-16,-24-24-1 15,-1 26 9-15,0-2-20 16,25-24-16-16,0 0-11 0,0 24-5 0,0-24-7 0,25 0-197 16,-25 0 139-16,0 0 100 0,49 0 4 15,-49 0-14-15,25 0 14 0,1 0-11 16,24 0 151-16,-50 25-55 0,25-25 51 15,-2 25 5-15,2-25 11 16,-25 49 211-16,0-24-165 0,0-25-4 0,0 25-2 16,0 0 20-16,-25-25-33 15,2 49 71-15,-2-23-186 0,0-26-34 0,0 24-23 16,-1-24 7-16,-23 49-14 0,24-49-29 16,0 0-82-16,0 26-136 0,0-26-151 15,1 0-125-15,-26 0-1024 0,50-26 644 16,-24 26-131-16,24-49 187 0,0 25 178 15</inkml:trace>
  <inkml:trace contextRef="#ctx0" brushRef="#br0" timeOffset="54290.5007">20912 7219 2715 0,'0'0'155'0,"0"0"168"0,0 0 150 15,0 0 575-15,25 0-710 16,-25 0-94-16,25 0-65 0,-1 0-1 0,1 0-30 16,50 0-6-16,-26 0-159 0,1 24-157 15,-25-24-176-15,24 0-314 0,1 0-1332 16,-25 25 859-16,-25-25 309 0</inkml:trace>
  <inkml:trace contextRef="#ctx0" brushRef="#br0" timeOffset="54989.8964">21756 6946 1701 0,'0'0'93'16,"-25"0"67"-16,25 0 330 0,0 0-206 15,0 0 33-15,0 0 69 0,0 0 91 16,0 0 4-16,0 0 293 0,0 0-433 15,25 0-22-15,-25 0 57 0,0 0 0 16,25 0 245-16,-25 0-338 16,0 0-4-16,24 0-73 0,1 24-50 0,-25 2-85 15,50 23-71-15,-25 1 0 0,-1 0 0 16,1 0 0-16,0-2 0 0,0 2 0 0,0-1 0 16,-1 1 0-1,26 50 0-15,-50-51 0 0,25-25 0 16,0 2 0-16,-25-26 0 0,25 24 0 0,-25-24 0 15,24 0 0-15,1-24 0 0,0-51 0 16,0 25 0-16,0-24 0 16,-25-50 0-16,0 75 0 15,0-100 0-15,-25 25 0 0,0 49 0 16,0-25 0-16,25 76 0 0,0 0 0 16,0-2 0-16,0 26 0 15,0 0 0-15,0 0 0 0,0 26 0 0,0-2 0 16,0 0 0-16,25 2-175 0,0 23-712 15,-25-24 97-15,25 0-146 0,-1 0-189 16,-24 0-243-16,25 25-828 0</inkml:trace>
  <inkml:trace contextRef="#ctx0" brushRef="#br0" timeOffset="55256.8902">22598 7243 4727 0,'0'0'120'0,"0"0"53"0,0 0 159 15,0 0 131-15,0 25 394 0,0-25-497 16,0 25-58-16,0 0-17 0,0-25-18 16,25 49 8-16,-25-24-245 0,25 0-30 15,-25 0 0-15,0-1 0 0,0 2 0 16,0 23-234-16,0-25-10 0,0 2-99 15,0-2-78-15,0 1-131 0,0 0-800 16,0-25 487-16,0 0-71 0,0 0-138 16,25 0 103-16,-25-25 295 0</inkml:trace>
  <inkml:trace contextRef="#ctx0" brushRef="#br0" timeOffset="55750.6903">22598 7145 3577 0,'-24'0'197'0,"24"0"92"0,-25 0 38 0,1 0 274 16,24 0-422-16,0 0-23 15,0 0-30-15,0-25-16 0,0 25 18 0,24 0-95 16,-24 0-16-16,25-25-14 0,-1 25-1 16,26 0-21-16,25 0-70 15,-25 0-52-15,-25 0 88 16,0 25 14-16,-25-25 22 0,25 0 17 15,-25 0-11-15,0 49 12 0,0-23-15 0,0-26 22 16,0 24-14-16,-25 0 15 16,0 1 62-16,25 0-57 0,-25 0 0 15,0-25-15-15,0 24-24 0,0-24 30 0,0 25-7 16,0 0 8-16,0-25-6 0,25 0-5 16,0 25-3-16,-25-25-6 0,25 0-22 15,0 0-22-15,0 0-30 0,25 0-25 16,-25-25 11-16,50 25-76 15,-25-25 155-15,0 25-4 0,0 0 32 16,0 0 21-16,25 0 63 0,-50 0-7 0,25 0 33 0,-1 25 44 16,-24-25 52-16,0 25 31 0,0 24 275 15,0-49-303-15,0 26-7 0,-24-2-27 16,24 1-5-16,-50 25 98 16,50-50-188-16,-25 24-26 0,0 1-22 0,0-25-29 15,0 25-7-15,0 0-85 0,25-25-76 16,-25 0-131-16,25 0-175 0,0 0-84 15,0 0-962 1,0 0 669-16,0-25-153 0,25 0 92 0,-25 0 110 0,25 1 249 16</inkml:trace>
  <inkml:trace contextRef="#ctx0" brushRef="#br0" timeOffset="56053.6693">23144 7145 4381 0,'0'-25'418'0,"0"25"21"16,0 0 171-16,0 0-43 0,0 0 31 15,0 25 254-15,0-25-634 0,0 24-115 0,-24 2-98 16,24-2-5-16,0 0 0 16,0 1 0-16,-25 49 0 15,25-24 0-15,0-25 0 0,0 24 0 16,0-23 0-16,0-2 0 0,0 1 0 15,0-1 0-15,25 26 0 0,24-25 0 0,-24-25 0 16,25 25 0-16,-25-25-48 0,-1 0-117 16,-24 0-109-16,25 0-79 0,0-25-509 15,0 25 445-15,-25 0-90 16,0-25-160-16,0 25-163 16,0-24-138-16,0 24-986 0,0 0 1319 0</inkml:trace>
  <inkml:trace contextRef="#ctx0" brushRef="#br0" timeOffset="56255.0834">23169 7367 2715 0,'0'0'111'16,"0"0"136"-16,0 0 119 0,0 0 502 15,0 0-506-15,0 0-72 0,25 0-49 16,-25 0-19-16,25 0-87 0,25 0-51 0,-26 0-80 15,-24 0-77-15,25 0-49 0,0 0-103 16,0 0-734-16,0 0 325 16,-25 0-71-16,24 0-39 0,-24-25-10 0</inkml:trace>
  <inkml:trace contextRef="#ctx0" brushRef="#br0" timeOffset="56437.7893">23219 7070 3946 0,'0'0'163'0,"0"0"78"0,25 0 128 15,-25 0 77-15,49 0 239 0,1 0-461 16,-25 0-87-16,24 0-80 0,-24 0-170 16,25 0-220-16,49 0-1288 0,-74 0 377 15,0 0-2-15,0 0 365 0</inkml:trace>
  <inkml:trace contextRef="#ctx0" brushRef="#br0" timeOffset="57355.1652">18803 8037 2230 0,'-24'0'99'16,"24"0"75"-16,0 0 100 0,0 0 45 15,0 0 51-15,0 0 404 16,0 0-417-16,0 0-52 0,0 0-42 16,24 0-26-16,1 0 187 0,0 0-256 0,0 24-20 15,0-24-29-15,0 0-11 16,24 0-19-16,75 0 99 0,-49 26-76 0,24-26 19 16,0 0-28-16,50 0-13 0,149 0-2 15,-124-26-72-15,23 26-12 0,3 0-5 16,22-24-5-16,26 24 6 15,249 0-40-15,-249 0-15 0,25 24-11 0,520 26-48 16,-545-50 117 0,-25 25 0-16,1 0 2 0,198 0 4 0,-273-25-3 15,24 0 4-15,-49 25 4 0,0-25-1 16,-49 0 26-16,24 0 103 0,-74-25-17 0,0 25 15 16,-25-25 16-16,-25 0-45 0,-49 0 5 15,49 1-110-15,-25 24-61 16,25-26-97-16,0 26-155 0,1-24-277 15,-26 24-1325-15,25 0 541 0,25 0-1 16,0 0 308-16</inkml:trace>
  <inkml:trace contextRef="#ctx0" brushRef="#br0" timeOffset="58107.9609">19598 8608 1667 0,'0'-25'103'0,"0"25"117"16,0 0 126-16,0 0 645 15,0 0-427-15,0 0-26 16,0-25-63-16,0 25-3 0,0 0 334 0,0 0-432 15,0 0-85-15,0 0-80 0,0 0 23 0,0 0 63 0,0 25 174 16,0 0-336-16,24-1-125 0,-24 26-8 16,25-25 0-16,-25 24 0 15,25 51 0-15,0 25 0 16,0-77 0-16,-25 3 0 0,0 23 0 16,0-25 0-16,0-24 0 0,0-1 0 0,0 2 0 15,0-1-89-15,0-25-201 0,0 24-979 16,0-24 395-16,0 0-192 0,0-24-8 15,0-1-136-15,0-25-566 16</inkml:trace>
  <inkml:trace contextRef="#ctx0" brushRef="#br0" timeOffset="58575.2024">19573 8682 2583 0,'0'-24'127'0,"0"24"78"0,-25 0 493 15,25-26-344-15,0 26-28 0,0 0-58 16,0-24-56-16,0 24-71 0,0-25 27 16,0 25-104-16,25-50 65 15,0 50-113-15,-25-25 11 0,24 25-6 16,-24-23 49-16,75-3 213 0,-2 26 26 16,-47 0-210-1,-1 0 2-15,25 26 109 0,-26-26-89 16,-24 23-17-16,25 2-18 0,0 74 162 15,0-73-208-15,-25-2-8 16,0 1-5-16,0 24 9 0,-25-49-27 16,-49 100 19-1,49-75-26-15,0 25 9 0,0-26 17 16,25 2-18-16,-26-26-5 0,26 24 11 16,-25 25 3-16,25-49-19 15,0 26 2-15,0-26-4 16,25 0 8-16,-25 0 19 15,26 0 28-15,49 24 399 0,-51-24-267 0,26 24 26 16,-25 2-185-16,0-26-26 0,-1 24 0 16,1 1 0-1,-25-25 0-15,25 25 0 16,-1 25 0-16,-24-25 0 0,25-1-62 0,-25-24-182 16,0 0-189-16,25 26-254 0,-25-26-142 0,0 0-134 0,0 0-1047 15,0-26 974-15,0 26 196 0,0-24 243 16</inkml:trace>
  <inkml:trace contextRef="#ctx0" brushRef="#br0" timeOffset="58786.1186">20192 9005 3614 0,'0'-24'128'0,"0"24"164"16,0 0 936-16,0 0-484 15,0 0-313-15,0 24 32 0,0-24-31 16,0 24-41-16,0 1-120 0,25 25-74 15,-25-26-197-15,25 2 0 0,-25-2 0 16,25 26 0-16,-25 0 0 0,24-25 0 16,-24-25-141-16,0 24-142 0,0 2-189 15,25-26-231-15,-25 0-891 0,0 0 690 16,0 0-3-16,0 0-34 0,0 0 2 0</inkml:trace>
  <inkml:trace contextRef="#ctx0" brushRef="#br0" timeOffset="59278.6212">20167 8931 3304 0,'0'0'239'15,"-24"0"104"-15,24 0 111 0,0-25-30 16,0 25-99-16,0-25 119 0,0 25-307 16,0 0-33-16,24-25-58 0,-24 25-2 0,25 0-28 15,25-25-10-15,-25 25-42 0,-1 0 2 16,1 0 41-16,26 0-10 15,-1 0 33-15,-2 0-41 0,-23 25 9 0,0-25 37 16,0 25-37-16,-25 0 3 16,24 0-2-16,-24-1-3 0,0 2 7 0,-24-2-4 15,24 0 2-15,-75 1 9 0,2 25-17 16,23-26-10 0,50 2 12-16,-26-26-1 0,1 0-7 15,1 0-3-15,24 24-24 0,0-24-41 16,0 0-16-16,0 0-9 15,0 0 23-15,24-24 14 0,1 24 58 16,1 0 6-16,-1-26 10 0,0 26 0 16,23 0 104-16,-23 0-23 0,25 0 49 15,-25 0 30-15,-25 0 48 16,24 26 26-16,1-2 175 0,-25-24-266 0,0 25-52 31,0 0-30-15,0-25-12-16,-25 50 10 0,-24-25-51 0,49-25-14 0,-25 24-9 15,0 2 2 1,-23-2-142-16,-27 1-323 0,49-25 128 16,-23 0-656-16,24 0 306 15,0 0-123-15,0-25-59 0,0 25-172 16,-24-24-315-16</inkml:trace>
  <inkml:trace contextRef="#ctx0" brushRef="#br0" timeOffset="59523.2404">19474 9774 3941 0,'0'25'116'0,"0"-25"139"0,0 24 531 0,24-24-370 15,1 0-47-15,0 0-37 0,25 0-51 16,24 0-93-1,75 0-36-15,-50 0-109 0,0 0 59 0,0-24 41 0,25 24 8 16,74-25-15-16,-98 25-293 16,-26 0-203-16,1 0-192 0,-26 0-246 0,1 0-1296 15,-50 0 861-15,0 0 204 16,0 0 360-16</inkml:trace>
  <inkml:trace contextRef="#ctx0" brushRef="#br0" timeOffset="60441.1032">20267 10344 2428 0,'0'0'88'0,"-25"0"106"0,25 0 136 16,0 0 604-16,0 0-461 0,0 0-48 0,0 25-8 15,0-25 5-15,0 25 374 16,0-25-447-16,0 0-27 0,0 24 5 16,0 2-27-16,25-2-84 15,-25 26-46-15,0 0-170 16,0-26 0-16,24 27 0 0,-24-27 0 15,0 26 0-15,0-25 0 0,25 73 0 0,-25-48 0 0,0 0 0 16,0-25 0-16,0-1 0 16,0 1 0-16,0-25 0 0,26 0 0 15,-26 0 0-15,0-25 0 0,0 25 0 16,0-24 0-16,0-1 0 16,0-1 0-16,0-23 0 0,-26 0 0 0,26 0 0 15,-25-1 0-15,25 0 0 0,-24 0-23 16,24 1-65-16,-25-75-213 0,25 74 129 15,0 0 54-15,0 0 39 0,0 1-10 16,0-25-47-16,25 50 72 0,-25-2 21 0,24 1 14 16,1 1 13-1,-25-1 10-15,51 0-3 0,-26 25 7 0,-25 0 3 0,25 0 1 16,-2 0 0-16,2 25 10 16,0 24-10-16,-25-24 1 0,0 1-2 15,25-2-9-15,-25 0 5 0,0 51 36 16,0-51 5-16,-25 26 28 0,25-25-35 15,-25 0 0-15,0 25-23 0,2-26 0 16,-2-24-5-16,25 25 1 0,-25 0-8 16,0-25-19-16,25 0-75 0,0 0-155 15,0-25 65-15,0 25-41 0,0 0 3 16,0 0 24-16,25-25 47 0,0 1 30 0,0-2 99 16,-2 26 6-1,2-24-14-15,0 24 30 0,25 0 36 16,-26 0 19-16,1 0 3 0,-25 0 47 15,25 24 35-15,-25-24 23 16,25 50 132-16,-25 0-7 16,0-25-140-16,-25 0-77 0,25-1 2 0,-50 1-4 15,26 1 40-15,-51 23-70 0,27-49-55 16,23 25-38-16,0-25-80 16,0 0-131-16,-26-25-643 0,27-24-524 15,-1 23-377-15,25-23 862 0</inkml:trace>
  <inkml:trace contextRef="#ctx0" brushRef="#br0" timeOffset="60820.7249">21110 9501 1588 0,'0'0'464'0,"0"0"-100"15,0 0-13-15,0 0 89 0,25 0 625 16,-25 0-584-16,0 0-39 0,25 0-26 0,-25 0 30 15,0 0 3-15,0 0 312 16,25 25-426-16,-25-1-65 0,0 2-87 16,0-2-64-16,25 51-102 0,-25-51-17 15,25 1 0-15,-25 25 0 0,24-25 0 0,-24-1 0 16,25 26-73-16,-25-25-163 16,0-1-204-16,25-24-258 0,-25 26-140 15,25-26-1240-15,-25 0 961 0,0 0 20 0,0 0 353 0,0 0 147 16</inkml:trace>
  <inkml:trace contextRef="#ctx0" brushRef="#br0" timeOffset="61001.6929">21036 9576 3415 0,'0'0'360'0,"25"0"20"0,-25 0 100 15,25 0-4-15,24 24-12 0,-24-24-38 16,50 24 193-16,-26-24-474 0,1 0-133 0,-1 0-199 15,1 26-188-15,25-26-945 16,-26 0 451-16,-24-26-164 0,0 26-81 0,0-24 205 16,-25 24 265-1</inkml:trace>
  <inkml:trace contextRef="#ctx0" brushRef="#br0" timeOffset="61255.4995">21731 9104 2309 0,'0'0'148'0,"0"-24"133"16,0 24 172-16,0 0 195 0,25 0 508 15,-25 24-656-15,0-24-42 0,0 24 14 0,25 2 31 16,-1-2 11-16,1 50 100 16,0-23-483-16,-25-1-127 0,25-1-4 15,-25 1 0-15,0 24 0 0,0 24 0 16,25 2 0-1,-25-75 0-15,0 49-109 0,0-50-161 0,0-24-245 16,0 26-239-16,0-26-234 0,0 0-134 16,0 0-1220-16,0-26 1391 0,0 26 294 0</inkml:trace>
  <inkml:trace contextRef="#ctx0" brushRef="#br0" timeOffset="61721.7453">21781 9228 3299 0,'-25'0'131'0,"0"-25"856"0,25 0-358 16,0 25-366-16,0-24-66 0,0 24-44 15,0-26-38-15,0 26-74 0,25-24 8 16,0 0-44-16,-1 24 8 0,1-26-23 16,0 26-2-16,0-25 0 0,49 25 11 15,-49-24-2-15,0 24 2 0,24 0-20 16,-24 0 40-16,25 24-18 0,-25-24 2 15,-25 51-15-15,25-27 41 0,-25 0 36 16,0 26 178-16,0 0 30 16,0 0-56-16,0-25-133 0,-25-1-8 15,0 2-10 1,0-2-9-16,0 1-19 0,-24 25-9 0,24-26-22 16,0 1 20-16,0 0-24 0,0-1-4 0,-24 26-20 15,49-26 23-15,-25-24-1 0,25 26-2 16,0-26-22-16,0 25-25 0,0-25-129 0,0 0 57 15,25 0 22-15,-25 0 33 16,25 0 20-16,-1 0 27 0,1-25 19 0,0 25 2 16,-25 0 20-16,25 0 10 0,0 25 20 15,-1-1 106-15,1 1-83 0,0 0-1 16,-25-25-21-16,25 25-22 0,0 24-7 0,-25-25-49 16,0-24-11-16,25 26-80 15,-25-1-151-15,0-25-136 16,24 24-885-16,1-24 453 0,-25 0-115 0,25 0-73 0,-25 0 108 15</inkml:trace>
  <inkml:trace contextRef="#ctx0" brushRef="#br0" timeOffset="62010.7332">22426 9476 3569 0,'0'0'212'0,"0"0"113"0,0 0 89 16,0 0 4-16,0 0-20 0,0 0 315 0,0 0-404 15,0 25-64-15,0-25-39 0,0 25-20 16,0-1-35-16,-25 2 114 0,25-2-159 16,0 26 10-16,0-25-25 0,-25-1 8 15,25 51-23-15,-25-50-70 0,25-1-8 16,0 0 5-16,0 27-5 0,0-27 0 16,0 26-10-16,0-50 3 15,0 25-45-15,0-25-62 0,50 0-65 0,-25 0-361 16,0 0 202-16,-1 0-55 0,1-25 12 15,-25 25-41-15,49-24-444 0,-24-2-153 16,-25 26-34-16,0-24 499 16,0 24-42-16,0 0 42 0,0-25 122 15</inkml:trace>
  <inkml:trace contextRef="#ctx0" brushRef="#br0" timeOffset="62225.703">22401 9724 2925 0,'0'0'158'0,"0"0"462"0,0 0-281 16,0 0 0-16,0 0-57 0,25 0-81 16,0 0 35-16,-25 0-220 0,24 0-16 15,1 0-67-15,0-25-92 0,-1 25-131 16,1 0-661-16,-1-24 394 15,-24-1-36-15,25 25-55 0,-25 0 19 16,25-26-336-16</inkml:trace>
  <inkml:trace contextRef="#ctx0" brushRef="#br0" timeOffset="62417.0556">22426 9476 4393 0,'0'0'164'16,"25"0"36"-16,-25 0 79 0,49-24 549 16,-24 24-674-16,73-26-84 15,-73 26-295-15,25-24-1120 16,-25 24 108-16,-25 0-70 0,25 0 286 16</inkml:trace>
  <inkml:trace contextRef="#ctx0" brushRef="#br0" timeOffset="63751.0905">17142 7591 394 0,'0'0'-1'0,"0"-26"-22"16,0 26 2-16,0 0 4 0,0 0 14 15,0 0 21-15,25-24 58 16,-25 24-37-16,0 0 25 0,24 0 81 15,-24 0 127-15,0 0 92 0,0 0-199 16,0 0 3-16,0 0-2 16,0-25-20-16,0 25 98 0,0 0-68 15,25 0-5-15,-25 0-58 0,0-24 57 16,0 24 34-16,0 0 65 0,0 0 9 16,0 0 588-16,0 0-405 15,0 0-254-15,0 0-13 0,0 0-8 16,0 0 400-1,-25 0-403-15,25 0-13 0,0 0 29 0,0 0 100 16,-24 24-198-16,24-24-6 16,-25 25-27-16,25-1 6 0,0 26 22 15,0-25-44-15,0 0-23 0,0 0 11 16,0 0-46-16,0 0 5 0,0-1 23 0,25 2-27 16,-1-26-23-16,1 24-45 0,0-24-62 15,25 0-277 16,-27-24 138-15,2 24-54 0,0-26 14-16,1 2-27 0,-1-1 71 15,0-25-127 1,-25 25 239 0,0 0-35-16,0-74-394 0,0 75 430 0,0-2 31 0,-50 2 43 0,-1-1 11 15,26 0 109-15,2 25 31 16,-2 0 50-16,0 0 57 0,0 25-8 15,-24 0 46-15,24-1-187 0,0 2-17 0,25-2-63 16,-25-24-115-16,25 49-570 0,0-49 212 0,0 26-242 16,25-26-11-16,0 0 121 0</inkml:trace>
  <inkml:trace contextRef="#ctx0" brushRef="#br0" timeOffset="64288.6304">17167 7690 1983 0,'0'0'135'0,"0"0"44"15,0 0 98-15,0 0 72 0,0 0 105 16,0 0 73-16,24 25 456 0,1-25-587 15,0 25-17-15,-25-1 29 0,25 2 25 16,23 23 244-16,-23-24-498 0,0 25-84 16,1-26-54-16,-26 1-26 0,25 25-86 15,0-2-498-15,-1-22-17 0,-24-26-273 0,25 24-250 16,-25-24-320-16,0 0 140 0</inkml:trace>
  <inkml:trace contextRef="#ctx0" brushRef="#br1" timeOffset="291569.718">3373 12825 2606 0,'0'0'165'0,"0"0"104"16,0 0 150-16,0 0 64 0,0 0-21 0,-25 0 278 15,25 0-503-15,0 25-16 16,0-25 29-16,0 25 47 0,0 0 335 15,0 0-322-15,0-1 43 0,25 1-46 0,-25 25-53 16,25-26-99-16,0 51-124 16,-25-26-31-16,25 1 0 0,-25-25 0 0,24 25 0 15,-24-26 0-15,0 27 0 0,0-27-13 16,0 1-196-16,0 0-212 16,0-25-306-16,0 0-1432 0,0 0 905 0,0 0-59 15,0 0 306-15,0-50 299 0</inkml:trace>
  <inkml:trace contextRef="#ctx0" brushRef="#br1" timeOffset="291868.462">3894 13123 2159 0,'0'0'104'0,"0"-25"-24"16,0 25 73-16,0-25 40 0,0 25 63 15,0 0 395-15,0 0-325 0,0 0-12 16,-25 0-39-16,25 0-7 0,0 0-43 16,-24 0 181-16,24 0-200 0,0 0 37 15,-25 25 16-15,25-25 41 0,0 25-16 16,-25 24 129-16,0-49-265 0,25 25-22 16,0 0-31-16,-25 0-13 0,25 25-5 15,0-26-65-15,0 1-10 16,0-25-15-16,0 26-43 0,0-2-83 0,25 1-495 0,-25-25 95 15,0 0-140-15,50 0-227 0,-50 0-126 16,49 0-1171-16,-24-25 1450 16,0 25 263-16</inkml:trace>
  <inkml:trace contextRef="#ctx0" brushRef="#br1" timeOffset="292215.2679">4242 13222 2678 0,'0'-25'77'0,"0"25"74"0,-25 0 409 16,0 0-239-16,25 0 21 0,-25 0-31 0,25 0-35 16,-25 25 83-16,25-25-263 0,0 25-33 15,0-25 12-15,0 24 9 0,0 2 7 16,-24 23 129-16,24-23-204 16,49-2-15-16,-49 1-5 0,25-25 8 15,0 0-12-15,-25 0-26 0,50 0-129 16,-26 0 50-16,1-25 5 0,0 1 29 15,0 24-20-15,0-26 1 16,-1-23-132-16,1 23 91 0,-25 2-9 16,0-1-16-16,0 0-46 0,-25-49-252 0,1 49 270 15,-1 0 82-15,0 0 78 0,0 1 31 0,0 24 21 16,-49-26 59-16,49 26 12 0,0 0 65 16,0 50-11-16,1-50 1 0,-1 25-40 15,0 25-66-15,25-26-85 16,0 1-143-16,0 0-197 0,0 0-248 0,25 24-1082 15,24-49 1074-15</inkml:trace>
  <inkml:trace contextRef="#ctx0" brushRef="#br1" timeOffset="292501.6309">4316 13321 3709 0,'0'0'151'0,"25"0"472"15,-25 0-188-15,25 0-52 16,-25 0-25-16,25 0 9 0,-1 25 284 16,-24-25-442-16,0 26-79 0,25-26-76 0,-25 24-41 15,25 1-6-15,0 0-7 0,-25-1-18 16,0-24-73-16,0 26-110 0,25-26-154 15,-25 24-719-15,0-24 292 16,0 0-68-16,0 24-98 0,0-24-64 16,25 0 223-16</inkml:trace>
  <inkml:trace contextRef="#ctx0" brushRef="#br1" timeOffset="292735.7197">4837 13147 3245 0,'0'0'136'0,"0"0"136"16,0 0 112-16,25-24 57 0,-25 24-82 16,25 0 47-16,-25 0-290 0,25 0-62 15,-25 0-42-15,25 0-7 0,24-25-92 0,-49 25 8 16,25 0-84-16,0 0-141 15,0 0-214-15,-25 0-162 16,23 0-922-16,-23 0 810 0,0 0 199 0,0 0 188 16</inkml:trace>
  <inkml:trace contextRef="#ctx0" brushRef="#br1" timeOffset="292891.6138">4837 13372 3491 0,'0'0'226'0,"50"0"115"0,-50 0 99 16,50 0-35-16,-1 0-7 0,-24 0-382 16,0 0-128-16,0-26-231 15,-2 26-328-15,-23 0-319 0,25-25-1225 0</inkml:trace>
  <inkml:trace contextRef="#ctx0" brushRef="#br1" timeOffset="295966.9825">6127 12801 2443 0,'-25'0'101'0,"25"0"400"16,0 0-85-16,0 0 31 0,0 0-13 15,0 24 661-15,0-24-781 16,0 0 26-16,0 25 383 0,0 0-365 16,0 0-4-16,0 0-67 0,0-1-59 15,25 25-98-15,0 26-110 0,-25-50-20 16,0 0 0-16,0 24 0 0,24-24 0 0,-24 0 0 16,0 24 0-16,0-23-57 15,0-26-187-15,0 24-231 0,0-24-283 0,0 0-1417 16,25 0-1178-1</inkml:trace>
  <inkml:trace contextRef="#ctx0" brushRef="#br1" timeOffset="296298.3826">6499 13147 3190 0,'0'-24'175'0,"25"24"33"0,-25 0 78 15,0 0 12-15,0 0 36 0,0 0 184 16,0 0-320-16,0 0-67 0,0 0-37 16,0 0-25-16,-25 0-47 0,25 0-14 15,0 0-15-15,0 0 12 0,-25 0-3 16,25 0-6-16,0 0-14 0,0 0-30 16,-25 0-7-16,25 0-22 0,0 0-3 15,0 0 15-15,0-25 17 0,0 25 47 16,0 0 6-16,0 0-5 15,0 0-10-15,0 0 46 0,0 0 12 16,0 0 36-16,0 25 12 0,25-25 9 16,-25 24-53-16,0 1-23 0,0-25-108 15,0 0 12-15,25 0-68 0,-25 25-199 16,25-25-910-16,-25 0 358 0,0 0-50 0,0-25 150 16,25 25 157-16</inkml:trace>
  <inkml:trace contextRef="#ctx0" brushRef="#br1" timeOffset="296696.4808">6772 12701 2307 0,'0'0'69'0,"25"-25"60"16,-25 25 753-16,0 0-210 0,0 0-355 15,0 0-22-15,0 25-39 0,-25-25-49 16,25 25-54-16,-25 0-19 0,25-1-114 15,0 2-10-15,-25-2-26 0,25 1 16 16,0 25 0-16,0-50-2 0,25 25 15 16,-25-25-23-16,25 24 5 0,0-24 9 15,25 25-9-15,-26-25 0 0,1 0 19 16,0 0-9-16,0 0-10 0,0 0-19 16,-1 24-8-16,1-24 53 0,-25 0 63 15,25 0 6-15,-25 0 69 0,0 26 138 16,0-2-125-16,0-24-14 0,-25 25 4 15,25-25-26-15,-49 25 89 0,24 0-156 16,0-1-26-16,0-24-22 0,-24 25-15 16,24-25-4-16,-50 25-6 0,50-25 6 0,1 25-19 15,-1-25-44-15,0 0-91 16,-25 0-478-16,50 0 222 16,0-25-87-16,0 25-108 0,0-25-108 0,0 0-71 15,25 1-679-15,-25-1 865 0,25 0 95 0,0 0 155 16</inkml:trace>
  <inkml:trace contextRef="#ctx0" brushRef="#br1" timeOffset="296952.5736">6772 12701 2012 0,'0'0'118'0,"0"0"79"0,0 0 506 16,0 0-278-16,0 0 64 0,0 0 12 16,0 0-13-16,0 0-64 0,50 0 282 0,-50 0-400 15,25 0-64-15,-1-25-86 16,26 25-57-16,0 0-40 0,-26-25-114 0,1 25-104 16,0 0-219-16,0 0-183 0,-25 0-309 15,25 0-1337-15,-25 0 1034 16,25 0 366-16</inkml:trace>
  <inkml:trace contextRef="#ctx0" brushRef="#br1" timeOffset="297254.3725">7393 12998 3376 0,'0'0'201'0,"24"0"598"16,-24 0-221-16,25 0-52 0,-25 0-63 15,25 0-27-15,0 0-99 0,23-24-34 0,-23 24-261 16,0 0-37-16,25 0-76 31,-26-25-114-31,26 25-701 0,-50 0 160 0,25 0-222 0,1 0-191 0,-26-24-140 16,25 24 312-16</inkml:trace>
  <inkml:trace contextRef="#ctx0" brushRef="#br1" timeOffset="297653.5024">8086 12726 2278 0,'-24'0'153'16,"-1"0"366"-16,-25 25 581 16,25 25-394-16,25-50-410 15,-25 24-37-15,25 1-32 0,-24 25 215 16,24-25-247-16,0-1-37 15,-25 25-25-15,25-23-57 0,0-2-34 16,25 26-24-16,-25-25-16 0,49-1-28 16,-24-24-76-1,0 0-111-15,25 25-438 0,-26-25 283 16,1 0-38-16,0-49-37 0,25 49-75 0,-26-25 39 0,26-25-220 16,-50 26 495-16,25-2 8 0,-25-23 26 0,25 25-14 15,-25-1 23-15,0-50 23 0,-25 51 131 0,0-2 38 16,0 2 46-16,0-1 48 0,-24 0 242 15,24 25-201-15,0 0-4 16,0 0-32-16,1 0 7 0,24 25-45 16,-25 0-30-16,25-1-137 0,0 2-99 0,0-2-225 15,0 1-242-15,25 0-607 0</inkml:trace>
  <inkml:trace contextRef="#ctx0" brushRef="#br1" timeOffset="297968.9194">8682 12949 3375 0,'0'25'142'16,"0"-25"23"-16,-25 0 75 0,25 0-18 15,0 0-23-15,0 0-67 0,0 24-73 16,0-24-80-16,0 0-47 0,0 0-40 0,0 0-50 15,0 0-199-15,0 0 211 16,-25 0 28-16,25-24 29 0,0 24 14 0,0 0 26 16,0 0 23-16,0 0 30 0,0 0 24 15,0 0 25-15,0 0 29 16,0 0 162-16,0 0-84 0,25 0 8 0,-25 0-24 16,0 0-27-16,25 0-34 0,-25 0-18 15,0 24-62-15,0-24-175 0,0 0-174 16,0 0-167-16,0 0-263 0,25 0-872 15,-25 0 1048-15</inkml:trace>
  <inkml:trace contextRef="#ctx0" brushRef="#br1" timeOffset="298373.9661">8831 12478 2929 0,'0'0'160'0,"0"0"174"0,0 0 111 0,0 0 86 16,25 0-112-16,0 0 47 15,-25 0-345-15,24 0-35 0,1 0-51 0,0 0 32 16,0 0-75-16,0 0-23 0,-1-25-51 16,1 25 4-16,-25 0-32 15,25 0 15-15,0 0-61 0,0 0 118 0,-25-24-1 16,0 24 28-16,0 0 23 15,0 0-1-15,0 0 66 0,0 24-17 0,-25-24 23 16,25 25-7-16,0 0 11 16,-25 0 101-16,25-1-92 0,0 0 35 0,0 2 27 15,-25-1 40-15,25 24 246 16,0-24-243-16,0 0-4 0,0 0 2 0,0 25 4 16,0-26-45-16,0 51 29 0,0-50-164 15,0-1-13-15,0 25-11 0,0-49-35 16,25 50-192-16,-25-50-8 0,25 25-110 15,-25-25-96-15,0 0-54 0,0 0-56 16,25 0-783-16,-25 0 588 0,0 0-40 16,0 0 23-16,0 0 18 0,0 0 198 15</inkml:trace>
  <inkml:trace contextRef="#ctx0" brushRef="#br1" timeOffset="298553.6016">8856 12850 3683 0,'0'0'165'16,"0"0"136"-16,0 0 134 0,0 0 163 0,25 0 526 16,-1 0-601-16,1 25-56 0,0-25-90 15,0 0-91-15,24 25-118 0,26-25-125 16,-25 0-245-16,-1 0-212 0,-24 0-320 16,0 0-375-16,24 0-1694 0,-49 0 1489 15,0 0 396-15</inkml:trace>
  <inkml:trace contextRef="#ctx0" brushRef="#br1" timeOffset="299299.6406">6028 13818 1447 0,'-25'0'148'0,"0"0"80"0,25 0 49 15,0 0 34-15,-25 0 23 16,25 0 473-16,0 0-347 0,0 0 1 0,0-25-49 16,0 25 6-16,0 0 325 0,25 0-345 0,-25 0 9 15,99 0 680-15,-49 0-906 16,24-26-109-16,26 26-72 16,-1 0 0-16,199-24 0 0,49-1 0 15,-148 0 0-15,-1 25 0 16,248-25 0-16,-248 0 0 0,26 25 0 15,-26-24 0-15,1 24 0 0,-25-24 0 16,-1 24 0-16,-49-26 0 0,100 1 0 16,-75 25 0-16,-125-24 0 0,-24 24 0 15,-24 0 0-15,-26 0 0 16,-24 0-88-16,24 0-239 0,25 24-315 16,-25-24-497-16,26 0-420 0,-1 25-162 0</inkml:trace>
  <inkml:trace contextRef="#ctx0" brushRef="#br1" timeOffset="309015.2181">6375 14165 1143 0,'0'0'99'16,"0"0"72"-16,0 0 73 0,0 0 58 15,0 0 240-15,0 0-272 0,0 0 24 16,0 0 4-16,0 0 33 0,0 0-9 16,0 0 277-16,0 0-363 0,0 0-39 15,0 0-70-15,0 0-2 0,0 0 72 16,0 0-79-16,0 0-1 0,-25 0 8 16,25 0 14-16,0 49-20 15,0-24 45-15,-25 0-116 0,25 0-16 0,0-25 3 16,0 25-22-16,0-1-1 0,0 0-23 0,0-24 6 15,25 26 2-15,-25-26-2 16,25 0 10-16,0 0 5 0,0 0-9 0,-25 0-10 16,24 0 4-16,1-26-21 0,25 26 20 15,-50 0 8-15,25 0 14 0,-25 0-19 16,0 0 10-16,25 26-8 0,-25-1-2 16,0-25 4-16,0 24 1 15,0-24-5 16,-25 0 3-31,0 26-6 0,25-2 5 0,-50-24 11 0,50 25-5 0,-25-25-8 0,1 25 2 0,-1-25-16 16,0 0 13-16,0 0-50 0,25 25-33 16,-25-25-16-16,1 0-165 0,24 0 163 0,-25-25 0 0,25 25 37 15,0-25-1-15,0 25-17 16,0-25-89-16,0 25 98 0,0-24 27 0,0 24 7 16,25-26 11-16,-1 2-3 0,-24 24 30 15,25-25 0-15,0 25-1 16,0-26-21-16,0 26 32 0,-1-24-7 0,1 0 1 15,0 24-4-15,0 0-6 16,-25-25-6-16,25 25-47 0,-25-25 23 0,25 25-54 16,-25-25 55-16,0 25-8 0,0-25-30 15,0 1-64-15,-25-1 53 0,25 25-4 16,-25-25 15-16,25 0-3 0,-25 25 9 16,0-24-5-16,0 24 67 0,25 0 19 15,-24 0 21-15,24 0-30 16,-25 0 52-16,25 0-19 0,-25 24 15 0,25-24-13 15,0 25-21-15,-25-25-11 16,25 25-6-16,0 0-34 16,0-25-114-16,0 24-143 0,0-24-136 0,25 25-164 0,0-25-743 15,-25 0 732-15,25 0 199 0</inkml:trace>
  <inkml:trace contextRef="#ctx0" brushRef="#br1" timeOffset="309387.105">6698 14091 1952 0,'0'0'77'0,"0"0"56"0,-25 0 98 15,25-26 108-15,0 26 400 0,0 0-350 16,0 0 1-16,0 0-31 0,0 0-36 0,25 0-76 16,-1 0-22-16,-24 0-175 0,50 0-32 15,-25 0-5-15,-25 0-7 0,50 0-10 16,-26 0 4-16,1 0-1 15,0 0 1-15,0 0 18 0,0 0-3 16,-25 26-15-16,0-26 2 16,0 0 11-16,0 24-1 0,0-24 43 0,0 25 89 15,0-25-19-15,0 25 5 0,0 0 19 0,0-1 20 16,0 1 86 0,0 0-132-16,0 25-19 0,0-26-4 15,0 0-22-15,0 2-31 0,0 23-10 0,0-23-32 0,0-2-4 16,24 1-4-16,-24 0-27 0,0-25-91 15,0 25-402-15,0-25 122 0,0 25-82 16,0-25-163-16,0 0-121 0,0 0-839 16,0 0 912-16,0 0 45 0,0 0 119 0,-24-25 168 15</inkml:trace>
  <inkml:trace contextRef="#ctx0" brushRef="#br1" timeOffset="309561.0653">6822 14413 2369 0,'0'0'97'0,"0"0"93"0,0 0 127 0,0-25 570 16,25 25-448-16,-1 0-92 0,1-26-122 0,0 26-83 15,0 0-90-15,24-24-241 0,-24 24-202 16,0-24-219-16,0 24-140 0,0 0-141 16,0 0 10-16</inkml:trace>
  <inkml:trace contextRef="#ctx0" brushRef="#br1" timeOffset="309911.2134">7219 14140 2723 0,'0'-25'221'0,"0"25"6"16,-26 0 62-16,26 0-36 0,0 0 2 15,0 0 334-15,0 0-466 16,0 25-51-16,0 0-15 15,26-25-61-15,-26 25-3 0,25-25 14 0,-25 24-9 16,24 1 48-16,1 0-45 16,-25-25 6-16,25 25-31 0,-25-25 20 0,25 25-5 15,0-25-9-15,-25 24 10 0,25-24 19 16,-25 24 5-16,24-24 41 16,-24 26 214-16,0-26-194 15,0 25 52-15,0-25-88 0,-24 24 5 0,24-24-8 16,-25 0 6-16,0 26-5 0,-25-26 13 15,25 24-46-15,1-24 14 0,-1 25-20 16,-1-25-5-16,1 0-8 0,1 0 27 16,0 0-47-16,24 0-58 0,-25 0-92 15,25-25-690-15,0 25 265 0,0 0-57 16,0 0-22-16,0-50-9 0,25 50-13 16</inkml:trace>
  <inkml:trace contextRef="#ctx0" brushRef="#br1" timeOffset="310147.5826">7168 14065 1885 0,'0'0'62'0,"0"0"40"15,-24 0 238-15,24 0-162 0,0 0 18 16,0 0 4-16,24-24 31 0,1 24 175 15,1 0-248-15,-1-25-45 0,-1 25-37 0,26 0-17 16,-25 0-40-16,25 0-142 16,-26 0-130-16,1 0-157 0,0 25-217 15,-25-25-140-15,25 0 7 0</inkml:trace>
  <inkml:trace contextRef="#ctx0" brushRef="#br1" timeOffset="310979.2401">6251 14884 1828 0,'0'0'176'0,"0"0"86"0,0 0 104 16,0 0 5-16,0 0 49 0,0 25 390 15,0-25-433-15,0 0-66 0,0 0-47 16,0 0 20-16,25 0 151 0,0 0-229 15,-1 0-1-15,1 0-12 0,25-25-40 16,-1 25-19-16,76-25 122 0,-51 25-108 16,25 0 23-16,-24-25 36 0,24 25 17 15,75-25 103-15,-101 25-264 0,3 0-63 16,-2 0 0-16,-24 0 0 0,-25 0 0 16,24 25 0-1,-49-25-58-15,25 25-94 0,-25-25-119 16,0 0-151-16,-25 0-743 0,25 0 303 0,-49 0-142 15,24 0-155-15,25-25-122 0,-25 25 367 16</inkml:trace>
  <inkml:trace contextRef="#ctx0" brushRef="#br1" timeOffset="311497.665">6549 15305 2564 0,'0'0'114'0,"0"0"415"0,0 0-133 16,0 0-47-16,-25 0-45 15,25 0-70-15,0 0-49 0,0 0 7 0,0 0-132 16,0-23-56-16,0 23 0 0,0-26-9 15,25 2-11-15,0 24 15 0,-1-25-9 16,-24 25 5-16,25-25 9 16,0 25-4-16,0 0 20 0,0 0-15 0,-1 0 21 15,-24 0 6-15,25 0 31 0,-25 0 9 16,25 25 50-16,-25 24-52 16,0-49 21-16,0 26 44 0,0-3 3 0,0 2 159 15,0 0-135-15,-25 0-4 0,25 0-12 0,-25-1-1 16,1-24-32-16,-26 51 29 15,50-27-102-15,-25-24-17 0,0 25 5 0,25-25-25 16,-24 0-4-16,24 0 5 0,0 0-9 16,0 0-9-16,0 0-22 0,0 0-17 15,0 0-40 1,0 0 75-16,24 0 14 16,-24 0 0-16,25 0 6 0,0 0 17 0,0 0 10 15,0 0 22-15,24 0 116 0,-24 0-144 0,0 0-25 0,0 25 11 16,0 0-157-16,-1-25-102 15,1 0-195-15,0 0-120 0,-25 0-243 0,25 0-120 16,0-25-1136-16,-1 25 1227 0,-24-50 270 16</inkml:trace>
  <inkml:trace contextRef="#ctx0" brushRef="#br1" timeOffset="311854.4655">7045 15232 2208 0,'0'0'109'0,"0"0"140"0,0 0 183 15,0 0 188-15,0 0 11 0,-25 0 419 0,25 24-696 16,-25 2-60-16,25-26-17 0,-24 23 16 16,24 27 160-16,-25-25-303 0,25 0-67 15,0-1-28-15,0 27-21 0,0-27-22 16,0 26-10-16,0-50-3 0,25 25 24 16,-1-25-32-16,-24 0-41 0,50 0-268 15,-25-25 15-15,0 25-76 0,0-25-8 16,-1 0 1-16,0 1 67 0,1-27-250 15,-25 51 256-15,26-24-22 16,-26-1 15-16,0-25 4 0,-26 25-62 0,-23-24 292 16,25 25 242-16,24 24 62 15,-25 0 149-15,25 0 52 0,-25 0 17 16,25 0-55-16,-25 73 266 16,25-48-471-16,0 0-78 0,0 0-65 0,0 0-58 15,0-1-117-15,25 2-152 16,0-1-1017-16,0-25 459 0,-1 0-196 15,0 0 177-15,1 0 189 0</inkml:trace>
  <inkml:trace contextRef="#ctx0" brushRef="#br1" timeOffset="312148.4591">7393 15256 3350 0,'0'-24'220'0,"-25"24"159"15,25 0 135-15,-25 0 670 0,0 24-713 16,25-24-59-16,-25 49-34 0,25-49-37 15,0 50 146-15,0-25-384 0,0 0-57 0,0-1-38 16,0 2 20-16,0-26-29 0,75 49-27 16,-75-49-33-16,25 25 1 0,24-25-39 15,-24 0-45-15,24 0-227 0,-25-25 161 16,1 25-3-16,0-49 6 0,-25 49-4 16,25-26 0-16,-25-23-166 0,0 24 207 0,0 0 24 15,-25 0-18-15,25-24-40 16,-74 0-94-16,50 24 238 0,24 1 57 15,-25 24-4-15,0-26-2 0,0 26 15 16,1 0-2-16,24 0 3 0,0 26-15 16,0-26-52-16,0 24-157 0,0 1-735 0,0-25 176 15,24 0-90-15</inkml:trace>
  <inkml:trace contextRef="#ctx0" brushRef="#br1" timeOffset="312451.2867">7937 14512 2385 0,'0'0'389'0,"0"0"-91"15,0 0 91-15,0 0 73 0,0 0 51 16,0 0-32-16,0 25 332 0,0-25-444 15,0 25 22-15,25 0-2 0,-25-1 29 16,0 1-48-16,25 25 72 0,-25-25-360 16,25-2-82-16,-25 3 0 0,0 48 0 15,0-49 0-15,25 0-25 16,-25 0-350-16,0-25 2 0,0 0-182 0,0 0-85 16,0 0-202-16,0 0-1021 0,0-25 927 15,0 25 144-15,0-25 94 0,0 25 114 16</inkml:trace>
  <inkml:trace contextRef="#ctx0" brushRef="#br1" timeOffset="312616.4465">7814 14686 2884 0,'0'0'402'0,"0"0"80"0,0 0 157 16,0 25-15-16,0-25 14 0,25 0-115 0,24 0 328 15,-24 0-548-15,-1 0-94 0,1 0-98 16,0 0-60-16,50 0-348 0,-75 0-149 15,24 0-288-15,1 0-394 0,-25 0-366 16,0 0 6-16</inkml:trace>
  <inkml:trace contextRef="#ctx0" brushRef="#br1" timeOffset="318165.849">8707 14338 1925 0,'0'0'91'0,"0"-24"82"16,0 24 879-16,0 0 248 16,0 0-915-16,0 0 136 0,0 0-301 15,0 0-11-15,0 0-11 0,-25 24 5 16,25-24-17-16,-25 75 170 16,0-51-294-16,25 2-53 0,-24-2-13 15,24 1 12-15,0-25-13 0,0 25 6 16,0 0 23-16,0-25-15 15,0 25-10-15,24-25-6 0,-24 0-9 0,50 24-64 16,-50-24 33-16,25 0-3 0,0 0 20 16,-1 0 8-16,1 0 10 15,0 0-10-15,0 0 21 0,-25 0 3 16,0 25-1-16,25-25-8 0,-25 25 41 16,0-25 12-16,0 25 53 0,-25 0-49 15,0-25-34-15,0 23 9 0,0-23 2 0,-24 26 47 16,24 0-49-16,0-26-5 0,0 23-7 15,1-23-12-15,-26 0 0 16,25 25-78-16,0-25-64 0,0 0-121 0,25 0-109 16,0 0-122-16,0-25-907 0,0 2 581 15,0 23-75-15,0-26 83 0,25 0 40 16,-25 3 214-16</inkml:trace>
  <inkml:trace contextRef="#ctx0" brushRef="#br1" timeOffset="318393.5103">8608 14388 2033 0,'0'0'116'16,"0"0"78"-16,0 0 85 0,0 0 23 0,24-26-6 15,26 26 176-15,-25 0-312 0,0-24-41 16,-1 24-21-16,1 0-69 0,25-24-93 16,0 24-440-16,-26 0 65 15,-24 0-109-15,25 0-99 0,-25 0-92 16</inkml:trace>
  <inkml:trace contextRef="#ctx0" brushRef="#br1" timeOffset="318763.3756">9079 14487 2520 0,'0'0'69'16,"0"0"96"-16,0 0 109 0,0 0 632 15,0 25-433-15,0-25-41 0,0 0-99 16,0 0-53-16,0 25-86 0,0 0 87 15,0 0-200-15,25-1 2 16,-25 1-17-16,25 0-7 0,0 0-9 0,-25 0-39 16,24-2-25-16,1-23 13 0,0 0-5 0,0 0-8 15,24 0-42-15,1 0-15 16,-25 0-9-16,0 0-21 16,0-48-4-16,24 23-92 0,-49 0 131 15,25 0 19-15,-25 1 37 0,0-1-8 0,0-25 32 0,0 1-21 16,-25 23-6-16,0 2 15 0,1-1-4 15,-1 25-3-15,-25-26 21 0,25 26-8 16,0 0-4 0,1 0 0-16,-1 26-26 0,0-26-28 0,25 49-725 0,0-23-117 15,0-2-431-15,0 1 210 0</inkml:trace>
  <inkml:trace contextRef="#ctx0" brushRef="#br1" timeOffset="319917.1636">16769 12155 2193 0,'0'0'83'16,"0"0"389"-16,0 0-54 0,0 0 105 0,0 0 15 16,0 0 10-16,0 0 330 15,0 0 86-15,0 0-348 16,0 0-274-16,0 0-67 0,0 25-84 16,0 25-41-16,25-1-150 15,0 1 0-15,-25 0 0 0,25 49 0 16,0-1 0-16,-25-47 0 15,0 48 0-15,25 0 0 16,-25-74 0-16,0 74 0 16,0-74 0-16,0-25 0 0,-25 24-636 15,25-24-83-15,0 0-335 0,0 0-114 16,0-24-159-16,25-1-912 0,-1 1 1589 16</inkml:trace>
  <inkml:trace contextRef="#ctx0" brushRef="#br1" timeOffset="320182.4857">17314 12676 2310 0,'0'-25'51'0,"25"25"53"0,-25-24 296 16,0-1-140-16,0 25 61 0,0 0 51 16,0-26 31-16,0 26-2 0,0 0 182 15,0 0-355-15,0 0-11 0,0 0 56 16,-48 26 1000-16,23-26-1080 15,25 25 27-15,0-1 5 0,-25 1-41 16,0 25-11-16,25-25-173 16,0-1 0-16,0 2 0 0,0-2 0 15,0 26 0-15,0-25-50 0,25-25-142 16,-25 25-174-16,25-25-259 0,0 24-143 16,23-24-1301-16,28 0-1027 15</inkml:trace>
  <inkml:trace contextRef="#ctx0" brushRef="#br1" timeOffset="320516.0763">17638 12627 2824 0,'0'0'163'0,"0"0"161"0,-25 0 100 0,25 0 139 16,0 0 278-16,-25 24-441 0,25-24-91 16,-24 25-14-16,24-25-19 0,0 25 67 15,0 0-243-15,0-25-46 0,0 25-42 16,0-1-18-16,0 2 6 0,24 23 8 15,1-24 4-15,-25 0-15 0,25-25-4 16,-1 25-10-16,25-25-124 0,-24 0 29 16,0 0-53-16,0-25-32 0,0 25-36 15,0-50-9-15,-1 25-140 0,-24 1 266 16,0-2 44-16,0 2-14 0,0-26 0 16,-24 0-159-16,-1 26 163 0,0 24 38 0,0-25 19 15,0-1 30-15,0 26 20 0,-24 0 105 16,25 26-34-16,-1-26 23 15,0 25-35-15,1-1-24 0,-1 51 23 0,0-50-90 16,25-1-75-16,0 2-170 0,0-2-307 16,0 1-212-16,25 25-1252 15,0-50 1230-15,-1 25 263 0</inkml:trace>
  <inkml:trace contextRef="#ctx0" brushRef="#br1" timeOffset="320727.4625">17711 12900 3960 0,'0'0'130'0,"0"0"158"0,0 0 116 15,0 0 170-15,0 25 496 0,25-25-593 16,-25 0-75-16,25 0-55 0,0 24-67 16,0-24-103-16,0 49-95 0,-1-49-82 0,-24 26 0 15,25-2 0-15,-25 1 0 16,0 0-317-16,25 0-77 0,-25-25-285 15,0 0-152-15,0 24-306 0,0-24-202 0,0 0-1140 16</inkml:trace>
  <inkml:trace contextRef="#ctx0" brushRef="#br1" timeOffset="320975.311">18059 12279 3022 0,'25'0'176'0,"-25"0"150"0,0 0 139 15,0 0 99-15,0 0-82 16,25 0 303-16,-25 0-462 0,0 26-45 0,0-26-94 16,0 24-63-16,0 1-54 0,0 0-68 15,0 0-42-15,0 0-150 16,-25-25-178-16,25 24-200 15,0 1-1239-15,-25 0 674 0,25-25 10 16,0 25 357-16</inkml:trace>
  <inkml:trace contextRef="#ctx0" brushRef="#br1" timeOffset="321212.233">18431 12552 3872 0,'0'0'173'0,"0"0"122"0,0 0 98 15,0-24 100-15,25 24 260 0,-25 0-489 16,25 0-88-16,0 0-76 0,-25 0-67 16,49-25-81-16,-24 25-131 0,0 0-123 15,0 0-128-15,-25-25-218 0,25 25-150 16,-1 0-1100-16,-24 0 961 15,25 0 263-15</inkml:trace>
  <inkml:trace contextRef="#ctx0" brushRef="#br1" timeOffset="321373.2904">18382 12726 4037 0,'24'0'143'16,"1"0"110"-16,25 25 576 0,-25-25-417 0,-1 0-85 15,26 0-124-15,74-50-1868 16,-124 50 754-16,25 0-349 16,-25 0 171-16,0 0 277 15</inkml:trace>
  <inkml:trace contextRef="#ctx0" brushRef="#br1" timeOffset="322690.7752">19424 12305 748 0,'0'0'120'0,"0"0"100"15,0 0 117-15,0 0 39 0,0 0 293 0,0 0-323 16,0 0 84-16,0 0 117 16,0 0 66-16,0 0-35 0,0 0 409 15,0 0-541-15,0 0-31 0,0 0-28 16,0 24 11-16,-25-24 176 15,25 0-574-15,-25 25 0 16,25-25 0-16,0 0 0 0,0 0 0 16,0 0 0-16,0 0 0 15,0 0 0-15,0-25 0 0,0 25 0 0,0-24 0 0,25 24 0 16,-25-26 0-16,25 26 0 0,0 0 0 16,0-25 0-16,-1 25 0 0,26-24 0 0,-50-1 0 0,25 25 0 15,0 0 0 1,-1 0 0-16,1 0 0 0,-25 0 0 15,0 25 0-15,0-25 0 0,0 24 0 0,0 1 0 16,0 25 0-16,0-25 0 0,-25 0 0 16,-24 99 0-1,24-99 0-15,0 23 0 16,0-22 0-16,-24 48 0 16,24-49 0-16,-25 0 0 0,25 0 0 15,1-1 0-15,-1 2 0 0,0-2 0 16,25-24 0-16,-25 0 0 0,25 0 0 0,0 0 0 0,0-24 0 0,0-2 0 15,0 26 0-15,25-24 0 0,-25-1 0 16,50 25 0-16,-1 0 0 0,-24-25 0 0,0 25 0 16,0 0 0-16,0 0 0 0,24 0 0 15,-24 25 0-15,0 0 0 0,0-25 0 16,-1 24 0-16,1 2-391 16,0-2-59-16,0-24-268 0,0 0-133 0,-25 0-259 15,23 0-176-15,28 0-1065 0,-26-24 1663 16</inkml:trace>
  <inkml:trace contextRef="#ctx0" brushRef="#br1" timeOffset="322940.9723">20367 12453 3463 0,'0'0'229'0,"0"0"168"15,-25 0 717-15,25 0-587 0,-26 0-35 16,26 0-22-16,0 0-18 0,0 0-80 16,26 0 126-16,-1-24-375 15,0 24-69-15,23 0-54 0,-23 0 0 0,50-25-38 16,-26 0-132-16,-24 25-169 16,0 0-242-16,0 0-209 0,0 0-1349 0,-1 0 930 15,-24 0-11-15,0 0 388 0</inkml:trace>
  <inkml:trace contextRef="#ctx0" brushRef="#br1" timeOffset="323382.0113">21210 12254 3084 0,'-25'0'372'0,"25"0"-3"16,0 0 133-16,0 0-29 0,0 25-14 15,-25 1 347-15,25-26-463 16,0 24-35-16,-25 1-60 0,25-25-8 16,0 25-64-16,0 25 96 0,-25-26-183 15,25 1-24-15,0 25-26 0,0 24-10 16,25-25-31-16,-25-49-1 0,75 50-123 15,-50-50-38-15,-1 0-95 0,1 0-99 16,25 0-123-16,24-25-475 0,-49 0 550 16,0 1 62-16,25-51-772 15,-26 26 795-15,-24 24 96 0,0 0 47 16,0-24-1-16,-24-26 3 0,-51-49 132 16,25 74 92-1,26 25 26-15,-1 25 81 0,0-25 70 16,-25 25 364-16,26 0-306 0,-1 50-44 15,0-50-73-15,25 25-57 0,0 0-58 0,0 24-300 16,0-24-168 0,0 1-281-16,25-2-215 0,-25-24-15 15</inkml:trace>
  <inkml:trace contextRef="#ctx0" brushRef="#br1" timeOffset="323715.3265">21929 12379 3303 0,'-24'25'609'16,"-1"0"3"-16,25-25-377 0,0 24-94 16,-25-24-62-16,25 0-40 0,0 0-45 15,0 25-11-15,0-25-61 0,0 0-92 0,0 0-70 16,25 0-313-16,-25-25 340 0,0 25 46 15,0-24 40-15,25 24 39 16,-25-25 22-16,0 25 14 0,0 0 52 16,0-25 22-16,0 25 36 0,24 0 22 15,-24 0 56-15,0 0 222 0,0 0-180 0,0 0 3 16,0 0-32-16,0 0-45 0,0 25 31 16,0-25-120-16,0 0 44 0,0 0-56 15,0 0-9-15,0 25-73 0,25-25-530 16,-25 0 85-16,0 24-113 0,25-24-141 15,-25 0-42-15,0 0 180 16</inkml:trace>
  <inkml:trace contextRef="#ctx0" brushRef="#br1" timeOffset="324141.8643">22153 11883 2578 0,'0'0'160'0,"0"0"178"15,0 0 181-15,0 0 135 0,0 0 455 0,0 24-711 16,0-24-80-16,0 0-95 16,49 0-71-16,-24 0-51 0,0 0-105 15,0 0-8-15,0 0-56 0,-1 0-42 16,1 0-49-16,25-24-166 0,-50 24 223 15,25-25 44-15,0 25 38 0,-25 0 15 0,0 0 21 16,0 0 52-16,0 0 51 0,0 0 48 16,0 0 49-16,0 0-37 0,0 0 116 15,0 0-175-15,-25 25 5 0,25-1-12 16,0 2 1-16,-25 22 95 0,25-22-111 16,0-2-4-16,0 1 3 0,0-1 9 15,0 26-10-15,0 0 50 0,0-25-111 16,0 24-17-16,0-24-5 15,0 1-8-15,25 23 0 0,-25-24-32 16,0 0-104-16,0-25-112 0,0 25-169 0,0-25-213 16,25 24-910-16,-25-24 560 0,0 0-47 0,0 0-70 15,0 0 119-15</inkml:trace>
  <inkml:trace contextRef="#ctx0" brushRef="#br1" timeOffset="324328.8406">22178 12279 4824 0,'-25'0'452'0,"25"0"-101"0,25 0 387 16,-25 0-387-16,49 0-116 0,-24 26-104 16,99-26-78-16,-74 0-214 15,-1 0-278-15,50-26-1481 0,-50 26 461 16,1 0 105-16,-25 0 386 0</inkml:trace>
  <inkml:trace contextRef="#ctx0" brushRef="#br1" timeOffset="325215.7592">19101 13321 1870 0,'0'0'75'16,"-25"0"229"-16,25 0-37 15,0 0 37-15,0 0 59 0,0 0 66 0,0 0 406 16,0 0-467-16,0 0-78 0,0 0-10 16,0 0 30-16,50-24 13 0,25 24 348 15,-26 0-389-15,1 0-12 0,49 0-10 16,0-26-16-16,148 2 106 0,-72-1-282 0,-2 25-40 16,25-25-28-16,26 0 0 15,-1 25 0-15,249-25 0 0,-224 25 0 0,0 0 0 16,-25-24 0-16,1 24 0 15,-51 0 0-15,1-25 0 0,99 0 0 16,-125 0 0-16,-123 25 0 0,0-24 0 16,-50 24 0-16,0 0 0 15,-48-26 0-15,-2 26 0 16,50 0 0-16,0 0 0 0,0 0 0 16,25 0 0-16,-25 0 0 0,25 0-74 15,0 0-284-15,0 0-367 0,25 0-1775 16,-25 0 937-16,25 0 240 0,-25 0 420 0</inkml:trace>
  <inkml:trace contextRef="#ctx0" brushRef="#br1" timeOffset="328796.5496">19225 13842 2321 0,'0'0'100'0,"0"0"100"16,0 0 129-16,0 0 597 16,0 0-410-16,0 0-45 0,0 0-48 0,0 0-20 15,0 0-63-15,25 24 356 0,-25 2-380 16,0-2 9-16,0 1-15 0,25 1-53 15,0 23 1-15,-25 0-258 0,25-23 0 16,-25-2 0-16,24 26 0 0,-24-25 0 0,0 49 0 16,0-49 0-16,0 0 0 15,0-1-45-15,0-24-168 0,0 24-195 16,-24-24-1110-16,24 0 416 0,0 0-150 0,0 0 9 16,0-24 73-16</inkml:trace>
  <inkml:trace contextRef="#ctx0" brushRef="#br1" timeOffset="329115.9883">19647 14190 2404 0,'0'0'135'0,"0"0"116"0,0 0 126 0,0 0 619 16,0 0-564-16,0 0-64 0,0 0-97 15,0 0-57-15,0 0-19 0,0 0 119 16,0 0-186-16,0 0-37 0,0 24-40 0,0-24-16 15,0 0-14-15,0 0-17 16,0 0 3-16,0 0-20 0,0 0 15 0,0 0 6 16,-25 0 33-16,25 0-36 15,0 0-18-15,0 0-17 0,0-49-13 16,0 49 73 0,0 0-25-16,0 0-22 0,0 0 31 15,0 0-15-15,0 0 14 0,0 0-21 0,0 25-46 16,0-25-63-16,0 0-334 15,25 24 100-15,0-24-1509 16,-25 0 1063-16,25 0 76 0,-25 0-31 16,25 0 115-16</inkml:trace>
  <inkml:trace contextRef="#ctx0" brushRef="#br1" timeOffset="329510.6114">19970 13743 2631 0,'0'-25'150'0,"0"25"158"0,0 0 145 16,0 0 131-16,-25 0 334 0,25 0-589 15,0 25 488-15,-25-25-542 16,25 24-40-16,0 2 2 0,0-1-27 16,-25 49 57-16,25-50-188 0,-24 27-33 0,24-27-10 15,0 26-4-15,0-26-28 0,0 76 8 16,24-51 4-16,1-49-14 15,0 25-17-15,-25-25-25 16,74 0-247-16,-49-25 160 16,0 25-6-16,-1-24-22 0,1-1-167 15,-25-25 34-15,0 50 233 0,0-24 34 16,0 24-2-16,0 0 5 16,-25 0 19-16,1 0-2 0,24 0 40 0,-25 0 7 15,25 0 50-15,-25 24 43 0,1 1 145 16,-1 0-156-16,25 49-66 31,0-49-71-31,0-25-279 16,25 0-72-16,-25 25-183 0,24-25-287 0,1 0-149 0,0 0-1221 15,-1-25 1391-15,1 25 244 0</inkml:trace>
  <inkml:trace contextRef="#ctx0" brushRef="#br1" timeOffset="329897.5566">20417 13718 2833 0,'0'0'233'0,"0"0"162"15,-25-25 970-15,25 25-1079 0,0 0-51 0,-25 0 10 16,25 25 278-16,-25 24-82 16,25 2-108-16,-26-27-192 0,26 0 3 15,0 26 7-15,-25-25 6 0,25 75 118 16,-24-76-177-16,24 26 2 0,0 0-13 15,-25-25-28-15,25 24-20 0,0 1-26 16,0-25-31-16,49-25-36 16,-49 24-79-16,25-24-92 15,1 0-419-15,-1-24 243 0,0 24-12 0,0-25 38 0,-2 0-1 16,2 0 46 0,0-24-292-16,-25 24 363 0,0 0 73 0,0 0 88 0,0 25 48 15,0-24 37-15,-25 24 87 0,25 0 47 16,-48 0 504-1,-2 49-217-15,50-49-326 0,-25 25-42 16,25-25-29-16,0 25-7 0,0-1-58 0,0 1-25 16,0-25-244-1,0 0-264-15,25 0-159 0,-25 0-289 0,50 0-706 16</inkml:trace>
  <inkml:trace contextRef="#ctx0" brushRef="#br1" timeOffset="330270.0772">20788 13718 3123 0,'0'0'226'0,"-25"0"189"0,25 0 127 16,-25 0 99-16,0 25 178 0,1-25-539 16,24 24-50-16,-25 2-4 0,25-1-22 15,-25-1-43-15,25 50 16 0,-25-49-146 16,25 25-22-16,0 0-1 0,-25 0 6 15,25 24 3-15,0-25-22 0,0-24-2 0,0 0-13 16,25 0-35-16,-25 0-34 16,75-25-187-16,-75 0 111 0,24 0-28 15,1-25-17-15,0 25-23 0,0-50-141 16,-25 25 219-16,25 25 17 0,-25-24-21 16,0-1-30-16,0 0-20 0,0 0-205 15,0 1 279-15,-25 24 64 0,25-26 52 16,-25 26 24-16,25 0 8 0,-25 0 50 15,0 0-23-15,25 26 37 0,-24-26-22 0,24 24-21 16,0 1-9-16,0-25-47 16,0 25-90-16,0-25-158 0,0 25-158 15,0-25-199-15,24 24-863 0,-24-24 837 0,25 0 219 0</inkml:trace>
  <inkml:trace contextRef="#ctx0" brushRef="#br1" timeOffset="330556.6466">21036 13767 3811 0,'0'0'554'0,"0"0"-99"0,0 0 120 16,0 0-96-16,0 0-28 0,0 0-20 0,25 26 342 15,-25-26-464-15,0 25-100 16,0-1-102-16,0 0-70 0,0 26-37 15,0-25 0-15,0 25 0 0,0-25 0 16,0 24 0-16,-25 1 0 0,25-25 0 16,0 49 0-16,0-49 0 15,0 0-118-15,0-25-171 16,0 25-240-16,0-25-235 0,25 0-1268 31,-25-25 955-31,25 0-18 0,-1 0 171 0,1 1 191 0</inkml:trace>
  <inkml:trace contextRef="#ctx0" brushRef="#br1" timeOffset="330899.7143">21284 13619 2507 0,'0'-24'102'0,"0"24"153"16,0 0 192-16,0 0 138 0,0 0 497 16,0 0-745-16,0 24-58 0,-25-24-41 15,25 24 38-15,0 1 10 0,-24 25 235 16,24-25-323-16,-25-1-25 0,25 2-51 15,-50 97 45-15,50-72-150 16,-25-2-6-16,0 0 98 0,1 1-39 16,24-50-9-16,-25 25-19 0,25 0-8 0,0 0-17 15,-25-1-4-15,25-24-16 16,0 0-5-16,0 0 5 0,0 0-13 0,25 0-28 16,0 0 19-1,-25 0-6-15,24 0 11 0,-24 0 4 0,25 0-25 16,0 0 3-16,-25 25 5 0,0-25 8 15,25 25-6-15,-25-25 17 0,25 50-81 16,-25-50-4-16,25 24-75 16,-1 0-108-16,-24 2-118 0,25-1-651 0,0-1 335 15,0-24-76-15,-25 26-98 0,25-26-109 0,-1 0 124 16</inkml:trace>
  <inkml:trace contextRef="#ctx0" brushRef="#br1" timeOffset="331474.8997">19374 14834 1283 0,'0'0'121'0,"-25"0"69"15,25 25 75-15,0-25 34 0,-24 0 290 16,24 0-271-16,0 0 53 0,0 0 77 16,0 0 28-16,24 0-58 0,1-25 141 15,0 25-368-15,0 0 37 0,0 0 31 16,24-25 41-16,51 2 211 15,-26 23-327-15,-1-26-23 16,28 26 16-16,-2-26 4 0,25 3-33 16,123-2-19-16,-123 0-125 0,25 0-11 15,0 0 8-15,-25 1-3 0,100-1-145 16,-125 25 36-16,-25 0-24 0,-24 0 66 0,-25 0 53 0,0 0 7 16,-1 0 23-16,-24 25-28 0,0-25-36 15,-49 0-61-15,49 0-104 0,-25 0-569 16,25 0 222-16,0 0-256 15,0 0-128-15,0 0-278 0,0 0 68 0</inkml:trace>
  <inkml:trace contextRef="#ctx0" brushRef="#br1" timeOffset="332312.7993">19871 15282 1257 0,'-25'0'145'16,"25"0"128"-16,0 0 101 0,0 0 157 15,0 0 571-15,0 0-533 0,-25 0-47 16,25 0-46-16,0 0 8 0,0 0 418 15,0 0-523-15,0 0-34 0,0 0-51 0,-25 0-43 16,25 0-81-16,0 0-53 0,0 0-117 16,0 0 0-16,0 0 0 0,0 0 0 15,0 0 0 1,25 0 0-16,0-50 0 0,0 50 0 16,-1-25 0-16,-24 25 0 15,25-25 0-15,-25 25 0 0,25 0 0 16,0 25 0-16,0-25 0 0,-1 49 0 15,-24-49 0 1,0 26 0-16,0-3 0 0,0 2 0 0,0 0 0 0,0 25 0 16,-24-26 0-16,24 2 0 0,-50 23 0 15,25-24 0-15,0 0 0 0,25-25 0 16,-49 25 0-16,49-25 0 0,0 25 0 16,-25-25 0-16,25 0 0 15,0 0 0-15,-25 0 0 0,25 0 0 0,0 0 0 16,0 0 0-16,25 0 0 0,0 0 0 15,0 0 0-15,-1 0 0 0,1 0 0 16,0 0 0-16,25 0 0 0,-26 0 0 16,1 0 0-16,0 0 0 15,-1 0 0-15,1 24 0 0,24-24-122 16,-24 0-137-16,0 26-214 0,-25-26-232 0,25 0-146 0,0 0-1263 16,-1 0 987-16,-24-26 42 15,25 26 364-15</inkml:trace>
  <inkml:trace contextRef="#ctx0" brushRef="#br1" timeOffset="332662.7041">20367 15232 2460 0,'0'0'214'16,"-25"0"183"-16,25 0 229 0,-26 0 118 0,26 24 493 16,-25 2-307-16,1 22-170 15,24-48-489-15,0 25-41 16,0 0-73-16,0 0-57 0,0-1-54 0,0 27-27 15,0-2-19-15,24-24 0 0,-24 0 0 16,25-25 0-16,76 49-459 16,-78-49 249-16,2-24-45 0,-25 24-31 15,50-50-350-15,-50 25 353 0,0 0 11 16,25 1 59-16,-25-51-433 16,0 50 425-16,0 0 10 0,-25-25-215 15,0 27 313-15,25-3 88 16,-50 2 131-16,50 24 93 0,-23-25 86 0,-2 25 319 15,0 0-355-15,25 25-14 16,-25-25-10-16,25 50-15 0,0-2 78 16,-26-23-225-16,26 0-32 0,0-25-31 15,0 25-85-15,0-1-162 0,51 27-706 0,-51-51 130 16,25 0-81-16,0 0-188 16,-2 0 58-16</inkml:trace>
  <inkml:trace contextRef="#ctx0" brushRef="#br1" timeOffset="332975.7626">20837 15232 3586 0,'0'0'452'15,"-24"0"138"-15,24 0 10 0,-25 0 464 0,0 24-628 16,25-24-61-16,-25 26-64 0,25-3-41 16,0 2-65-16,0 25-1 0,0-25-165 15,0-1-29-15,0 2-8 0,25 23-3 16,0 1-1-16,0-50-17 0,-25 25-46 0,24-25-23 15,1 0-47-15,25 0-171 0,-25-25 129 16,0 0 9-16,-1 25 8 0,1-25 12 16,-25-24-1-16,25-1-129 15,0 25 117-15,-25 0 3 0,0-25-8 0,0 27-17 16,0-3 30-16,-25-23-10 16,0 0 162-16,0 23-4 0,1 26-7 15,24-24-3-15,-50 24-4 0,25 0-7 16,25 24-40-16,-25-24-119 15,25 26-273-15,-25-2-201 0,1 1-1098 0,24 0 910 0,0-1 176 16,0-24 209-16</inkml:trace>
  <inkml:trace contextRef="#ctx0" brushRef="#br1" timeOffset="333682.3744">21805 14190 894 0,'0'0'80'0,"0"0"58"15,0 0 61-15,0 0 41 0,0 0 8 16,0 0 204-16,0 24-231 0,0-24 31 16,0 0 89-16,0 0 149 0,0 0 75 15,0 0 504-15,0 0-649 0,0 0-36 0,0 0-14 16,0 0 39-16,0 25 253 0,25-25-362 16,-25 0-81-16,0 25-80 15,0-25-40-15,0 25-99 0,0-25 0 16,0 49 0-16,25-25 0 15,-25 27 0-15,25-1 0 0,0 24 0 16,-1-49 0-16,-24 0 0 16,0-25 0-16,0 24 0 0,0 1 0 47,0-25-44-47,0 25-172 0,0-25-187 0,0 0-243 0,0 0-187 15,0 0-1209-15,0 0 1061 0,-49-25-6 0,49 25 186 0,-25-25 170 0</inkml:trace>
  <inkml:trace contextRef="#ctx0" brushRef="#br1" timeOffset="333845.4492">21706 14463 2411 0,'0'0'149'16,"0"0"146"-16,0-26 187 0,0 26 787 15,0 0-711-15,25 0-18 0,-25 0-53 16,25 0 49-16,0 0 0 0,24 0 170 16,-24 0-541-16,25 0-108 0,-26 0-57 15,26 0 0-15,0 0 0 0,24-24 0 0,-24-1-155 16,-25 25-207-16,-1 0-279 0,1 0-260 15,25-26-2565-15,-50 26 2320 16</inkml:trace>
  <inkml:trace contextRef="#ctx0" brushRef="#br1" timeOffset="334761.1358">22648 13941 1266 0,'0'-25'244'0,"0"25"-18"0,0 0 67 0,0 0-14 15,0 0 43-15,0 0 46 16,0 0 489-16,0 0-372 0,0 0-18 0,0 0-26 15,0 0-6-15,0 0 334 0,0 0-403 16,0 0-45-16,0 0-50 0,0 0-11 16,-25 25-32-16,25 1 23 0,0-2-209 15,0 1-42-15,0-25 0 0,-25 25 0 16,25 25 0-16,0-50 0 0,0 24 0 16,25 26 0-16,0-25 0 15,-25-25 0-15,25 0 0 0,0 0 0 16,25 24 0-16,-25-24 0 15,-25 0 0-15,25 0 0 0,0 0 0 16,0 0 0-16,-25 0 0 0,24 0 0 0,-24 25 0 16,0-25 0-16,0 25 0 0,0-25 0 15,0 25 0-15,0-25 0 0,0 25 0 16,-24-25 0-16,-1 48 0 0,25-48 0 16,-25 26 0-16,0-1 0 0,0-25 0 0,0 24 0 15,0-24 0-15,-25 26 0 16,0-2 0-16,26-24 0 0,-1 0 0 15,25 0-139-15,0 0-115 0,-24-24-186 16,24 24-204-16,0-50-844 0,0 25 603 16,0-25-1539-16,0 50 1850 15,0-24 29-15,24-1 167 0</inkml:trace>
  <inkml:trace contextRef="#ctx0" brushRef="#br1" timeOffset="335040.0228">22574 13941 2058 0,'0'0'100'16,"0"0"449"-16,0 0-62 0,0 0 113 15,0 0-2-15,24 0-27 0,-24 0-45 16,0-25 259-16,25 25-447 0,-25 0-78 15,25 0-97-15,0 0-58 16,25 0-40-16,0 0-57 0,-25 0-34 0,0 0-83 16,0-24-138-16,-1 24-166 0,25 0-718 15,-24 0 366-15,-25 0-46 16,25 0-137-16,0 0-1417 0</inkml:trace>
  <inkml:trace contextRef="#ctx0" brushRef="#br1" timeOffset="335399.761">23219 13842 2311 0,'0'0'119'0,"-25"24"1186"15,25 2-699-15,0-26-64 0,-25 24 390 0,0 1-552 16,25 1-61-16,0-2-46 15,0 1-10-15,-24 24 47 0,24-23-247 16,0 23-32-16,0-24-28 0,0 24-6 16,0-24 10-16,24 25-8 0,-24-25-6 15,50-25-6-15,-25 24-29 0,0-24-36 0,24 0-228 16,-24-24 90-16,0-1-51 16,0 0-4-16,0 0-3 0,-1 0 63 15,26-49-108-15,-25 49 216 0,-25-25 4 16,25 26 24-16,-25-1 35 0,0-24-28 15,-25 23 52-15,0 1 11 0,0 1 14 0,0 24 10 16,-24 0 12-16,-1 0 2 0,25 0-42 16,-24 24-158-16,24-24-282 0,0 25-221 15,0 25-1397-15,0-50 1225 16,25 25 229-16</inkml:trace>
  <inkml:trace contextRef="#ctx0" brushRef="#br1" timeOffset="336096.2988">23219 12676 2418 0,'0'0'112'0,"0"-25"576"16,0 25-95-16,0 0 18 0,0 0-17 16,0 0-9-16,25 0-59 0,0-24 307 15,-25 24-551-15,24 0-107 0,1-25-50 0,0 25-49 16,25 0-7-16,-26-26-69 16,1 26-6-16,0 0-38 15,0 0-83-15,-25 0-134 0,25 0-627 0,0 0 299 16,-25 0-131-16,0 0-111 0,0 26-134 0,0-26-1056 15,0 0 1337-15</inkml:trace>
  <inkml:trace contextRef="#ctx0" brushRef="#br1" timeOffset="336279.9006">23269 12775 3185 0,'0'0'145'0,"0"0"143"16,0 0 84-16,49 0 451 0,-24 0-539 0,0 0-55 15,0 0-85-15,-1 0-91 0,1 0-187 16,25 0-978-16,-25 0 156 0,0 0-253 16,-25 26 250-16,24-26 237 0</inkml:trace>
  <inkml:trace contextRef="#ctx0" brushRef="#br1" timeOffset="337316.0747">10542 13619 1953 0,'0'0'250'0,"0"0"0"0,0 0 142 0,0 0 72 15,0 0 134-15,0 0 501 0,0 0-720 16,0 0-94-16,0 0-27 0,0 0 0 15,25 0-1-15,25 24 82 0,-50-24-247 16,25 0-47-16,-1 0-29 0,26 0-6 16,0 0-10-16,-26 0-4 0,-24 0-31 15,25 0-80-15,0 0-102 0,-25 0-115 16,0 0-466-16,0 0 290 0,0 0-122 16,0 25-91-16,-25-25-181 15,0 0-732-15,1 25 1045 0</inkml:trace>
  <inkml:trace contextRef="#ctx0" brushRef="#br1" timeOffset="337503.5406">10567 13842 2551 0,'25'0'268'0,"-25"0"240"15,25 0 197-15,0 0 4 0,-1 0-31 16,1 0 235-16,0 0-621 0,0 0-134 0,0 0-98 15,-25 24-38-15,24-24-100 0,1 0-122 16,-25 0-173-16,0 0-207 0,25 0-322 16,-25 0-185-16,0 0-1241 0,0 0 1576 15</inkml:trace>
  <inkml:trace contextRef="#ctx0" brushRef="#br1" timeOffset="341193.5446">2059 2084 2404 0,'-25'0'233'0,"25"-25"158"16,0 25 170-16,0 0 34 0,0 0-77 0,0 0 249 15,0 0-477-15,0 0 35 0,0 0 19 16,0 0 26-16,25 0 415 0,-25 0-488 16,0 25-90-16,0-25-116 15,0 25-78-15,25-1-13 0,-25 1 0 0,24 25 0 16,1 24 0-16,-25-49 0 16,25 49 0-16,-25-24 0 15,0 0 0-15,25-1 0 16,0-24 0-1,-25 0 0-15,0 0 0 0,0-25 0 0,25 24 0 16,-25-24 0-16,0 0 0 0,24 0 0 16,-24-24 0-16,0-1 0 15,24-25 0 1,-24 25 0 0,25 25 0-16,0-50 0 0,-25 26 0 15,25-1 0-15,-1 25 0 0,2-25 0 0,-1 25 0 0,-25 0 0 16,25 0 0-16,0 0 0 0,0 0 0 15,-25 0 0-15,0 25 0 16,24 0 0-16,-24-1 0 0,0 2 0 16,25-2 0-16,-25 1 0 0,0 0 0 15,0 0 0-15,25-25 0 0,-25 25 0 16,0-1 0-16,0-24 0 16,25 25 0-16,-25-25-198 0,0 0-239 0,0 0-296 0,0 0-273 15,0 0-1390-15,0-25 1171 0,24 25 183 16,-24-24 390-16</inkml:trace>
  <inkml:trace contextRef="#ctx0" brushRef="#br1" timeOffset="341433.2619">2777 2381 3828 0,'0'0'335'15,"0"0"86"-15,0 0 92 0,0 0-1 16,0 0-76-16,0 0 357 0,0 25-534 0,25-25-68 15,-25 25-31-15,25-25-55 0,0 50 3 16,-25-50-113-16,0 24 17 0,0 1-12 16,25-25-17-16,-25 25-56 0,0-25-325 15,25 25 14-15,-25-25-144 0,0 0-106 16,0 0-234-16,0-25-954 16,0 25 863-16,0-50 177 0,0 26 192 0,0-2 172 15</inkml:trace>
  <inkml:trace contextRef="#ctx0" brushRef="#br1" timeOffset="341608.9741">2753 2059 2311 0,'0'0'196'0,"0"0"192"16,-25 0 190-16,25 25 103 0,0 0-154 0,0 24 89 15,25-23-487-15,-25-2-50 0,24 0-68 16,-24 1-128-16,50 0-738 0,-25 0 8 16,-25-25-308-16,25 0 78 0,0 0 242 15</inkml:trace>
  <inkml:trace contextRef="#ctx0" brushRef="#br1" timeOffset="341934.7306">3026 2307 4564 0,'0'24'238'15,"0"1"-24"-15,0-25 77 0,0 0-28 16,24 0-32-16,-24 25-63 0,50-25-47 15,-25 0-117-15,0 0-1 0,0 0-6 0,-1-25-40 16,1 0-164-16,0 25 53 16,0-24 1-16,-25 24 10 0,25-25 16 15,-1 0-35-15,-24 0 134 0,0 25 6 0,0 0 14 16,0-24 50-16,0 24-60 16,-24-24-28-16,24 24-1 0,-25 0 47 0,0 0 9 15,0 0 11 1,0 0-24-16,1 24 48 0,-1-24 26 0,0 24 17 15,25 1 15-15,-25-25 36 0,25 50 187 16,0-26-128-16,0 1 19 0,0 0 2 16,25 0 10-16,-25 0-11 0,50 25 77 15,-26-26-215-15,1-24-50 0,0 25-32 0,0 0-61 16,24-25-425-16,-49 0-3 16,25 0-161-16,0 0-255 0,0 0-218 0,-25 0-108 15,50-50-586-15</inkml:trace>
  <inkml:trace contextRef="#ctx0" brushRef="#br1" timeOffset="342125.5712">3547 2059 3000 0,'0'0'440'0,"0"0"-14"15,0 0 99-15,0 0-103 0,25 0-74 16,-1 0 42-16,1 0-294 0,0 0-44 0,0 0-10 15,0 0-104-15,0-25-58 0,-1 25-442 16,1 0 62-16,-25 0-159 0,25 0-142 16,-25 0-156-16,25-25-555 0</inkml:trace>
  <inkml:trace contextRef="#ctx0" brushRef="#br1" timeOffset="342303.2835">3497 2282 3228 0,'25'0'127'0,"-25"0"132"16,74 0 642-16,-49 25-521 0,0-25-149 0,0 0-154 15,0 0-67-15,0 0-282 0,49 0-1207 16,-74 0 226-16,25-25 210 0,0 25 359 16</inkml:trace>
  <inkml:trace contextRef="#ctx0" brushRef="#br1" timeOffset="343259.6216">4366 1910 2124 0,'0'0'117'0,"0"0"110"0,0 0 144 16,0 0 196-16,0 0 556 0,0 0-672 15,0 0-53-15,0 0-4 0,0 0 37 16,0 0 27-16,0 0 252 0,0 25-433 0,0-1-40 16,0 2-81-16,0-2-48 15,25 26-66-15,-25 24-42 0,24-23 0 16,1 22 0 0,0 1 0-16,-25-24 0 0,0-25 0 15,25 24 0-15,-25-23 0 0,0-2 0 16,25-24 0-16,-25 0 0 0,0 25 0 15,0-25 0-15,0 0 0 0,0-25 0 0,0-25 0 16,0 26 0 0,-25-26 0-16,25-24 0 0,0 24 0 15,-50-23 0-15,25-27 0 16,1 50 0-16,24 1 0 0,-25-26 0 16,25 25 0-16,-25 25 0 0,25-24 0 0,0 23 0 15,0-47 0 1,0 47 0-16,25 2 0 0,-25 24 0 0,49-24 0 15,-49 24 0-15,25-26 0 0,0 26 0 16,-25 0 0-16,25 0 0 0,-25 26 0 16,25-2 0-1,0 0 0-15,-25 2 0 0,24-1 0 0,-24-1 0 16,0 26 0-16,25-1 0 16,-25-24 0-16,0-1 0 15,0 2 0 1,0-1 0-16,-25 25 0 15,1-26 0-15,24-24 0 0,-25 25 0 0,25-25 0 16,0 0 0-16,0 0-17 0,0 0-71 0,0 0-66 0,0 0-36 0,0 0-13 0,25-25-34 16,-25 1 186-16,24-2 28 0,1 26 28 15,0-24-8-15,-25 24 1 16,74 0 4-16,-49 0 8 0,-25 0 21 0,24 0 18 16,1 0 14-16,0 24 109 0,-25 2-77 15,26-2 13-15,-26-24 10 0,0 25 6 16,0 0-27-16,-51 0-3 0,51 0-94 0,-25-1 0 0,1 1 0 15,-1 1 0-15,-24-2 0 0,24-24-13 0,-25 24-105 16,26-24-113-16,-1 0-140 0,0 0-241 16,-25-24-953-16,25 24 486 0,1-24-200 0,24-2 66 15,0 1 245-15</inkml:trace>
  <inkml:trace contextRef="#ctx0" brushRef="#br1" timeOffset="344357.4192">5011 1587 1453 0,'0'0'103'15,"0"0"77"-15,0 0 119 0,0 0 545 16,-25 0-368-16,25 0 55 0,0 0-51 16,0 0-77-16,0 0-11 0,0 0 201 0,0 0-207 15,0 0-37-15,0 0 10 16,0 0 28-16,0 0 272 0,0 50-460 16,0-26-101-16,25 2-98 15,-25-1 0-15,25 23 0 0,-25-22 0 0,25 72 0 16,-2-23 0-16,2-25 0 0,-25 0 0 15,25 24 0-15,-25-49 0 16,25 1 0-16,-25-2 0 16,0-24 0-16,0 24 0 0,25-24 0 0,-25 0 0 15,0 0 0-15,25 0 0 0,-25-24 0 16,0 0 0-16,0-27 0 16,24 27 0-16,-24-26 0 15,0 25 0-15,0 25 0 0,25-25 0 0,-25 1 0 16,25 24 0-16,0-26 0 0,-25 26 0 0,25 0 0 15,-25 0 0-15,26 0 0 0,-2 26 0 16,-24-26 0-16,0 24 0 16,25-24 0-16,-25 25 0 0,0-25 0 15,24 25 0-15,-24 25 0 0,0-50 0 16,0 24 0-16,25 1 0 16,-25 1 0-16,0-26 0 0,0 24-144 15,0-24-202-15,0 0-281 16,25 0-233-1,-25 0-300-15,0-24-1462 0,0 24 1435 16,24-26 442-16</inkml:trace>
  <inkml:trace contextRef="#ctx0" brushRef="#br1" timeOffset="344568.7565">5606 1935 3384 0,'0'24'568'0,"0"-24"-56"0,0 26 108 15,0-26-83-15,0 0-95 0,0 24 70 0,0 1-418 16,24-25-76-16,-24 25-12 0,25-25 1 0,-25 25-10 16,25-25-151-16,-25 0-114 0,0 0-113 15,0 0-126-15,0 0-199 0,0 0-878 16,25 0 650-16,-25 0 192 0,0 0 119 16,0-25 129-16</inkml:trace>
  <inkml:trace contextRef="#ctx0" brushRef="#br1" timeOffset="344718.6616">5606 1712 2706 0,'0'0'134'0,"0"0"903"0,0 0-702 15,0 0-112-15,0 0-90 0,0 0-53 16,24 0-128-16,-24 0-141 0,25 0-221 16,-25 0-195-16,0 0-221 0,0-25-86 15,25-1-405-15</inkml:trace>
  <inkml:trace contextRef="#ctx0" brushRef="#br1" timeOffset="345137.5316">5755 1339 2583 0,'-25'-25'193'0,"25"25"266"16,0 0 810-16,0 0-603 15,0 0-100-15,0 25-35 0,25-25 55 16,-25 25-155-16,24 25 116 0,1-25-391 0,0-1-44 15,0 2-46-15,-25-2-40 0,25 50-26 16,-1-24 0-16,-24-26 0 0,25 27 0 16,-25-27 0-16,25 26 0 0,0 24 0 15,0-24 0-15,-25-25 0 16,0-1 0-16,0 2 0 16,25-26 0-16,-25 0 0 0,0 0 0 15,0 0 0-15,0 0 0 16,0-26-6-1,0 26-86-15,24-49-282 0,1 49 117 0,-25-26 55 0,25 2 51 0,0 24 37 16,-25-25 61-16,49 0 9 0,-49 25 52 16,25 0-5-16,0 0 45 0,0-24 6 15,0 24 152-15,-25 0-88 0,0 24 29 0,0-24-6 16,25 25 24-16,-25-25 1 16,0 49 39-16,0-49-173 0,0 26-32 0,-25-1 0 15,25-1 0-15,-25 2 0 0,0-2 0 16,0 1 0-16,0-25 0 0,1 25 0 15,-1-25 0-15,0 25-2 0,0-25-156 0,0 0-164 16,1 0-267-16,-1 0-234 16,25-25-1489-16,-25 0 941 0,25 0 148 15,0 1 468-15</inkml:trace>
  <inkml:trace contextRef="#ctx0" brushRef="#br1" timeOffset="346055.7449">2281 3820 1547 0,'0'0'145'15,"0"0"78"-15,0 0 108 0,0 0 125 0,0 0 14 16,0 0 550-16,0-25-565 15,0 25-73-15,0 0 0 0,0 0 19 0,0 0 415 16,0 0-443-16,0 0 25 0,0 0-68 16,0 0-62-16,0 51-109 0,0-27-124 15,0 1-35-15,25 0 0 0,-25-1 0 0,0 2 0 16,0 22 0 0,25-23 0-16,0 25 0 0,-1 24 0 15,2 1 0-15,-1-50 0 0,-25 24 0 16,25 1 0-16,-25-50 0 15,25 25 0-15,-25-25 0 16,0 0 0-16,25 0 0 0,-25-25 0 16,0 25 0-16,0-24 0 15,0-2 0-15,24 1 0 0,-24 1 0 0,0-1 0 0,25-25 0 16,0 25 0-16,-25 25 0 16,25-25 0-16,-1 25 0 15,-24-25 0 1,24 25 0-16,1 0 0 0,-25 0 0 15,25 0 0-15,-25 25 0 0,50 0 0 0,-50-25 0 16,0 25 0-16,24-25 0 0,-24 25 0 16,0 0 0-16,25-25 0 15,-25 25 0-15,0-1 0 0,25 1 0 0,-25-25 0 16,0 0-182-16,0 26-240 0,25-26-319 16,-25 0-340-16,0 0-192 0,25-26-1525 15,-25 26 1830-15</inkml:trace>
  <inkml:trace contextRef="#ctx0" brushRef="#br1" timeOffset="346245.2053">3026 4117 4584 0,'0'25'376'0,"0"0"24"0,0 0 121 16,0-25-39-16,0 25-27 0,0 0 67 15,0-25-431-15,0 0-51 0,0 25-30 16,0-25-27-16,24 0-53 0,-24 24-413 15,25-24-9-15,-25 0-144 0,0 0-291 16,0 0-200-16,0-24-1276 0,0 24 1646 0</inkml:trace>
  <inkml:trace contextRef="#ctx0" brushRef="#br1" timeOffset="346405.7252">3001 3944 2869 0,'0'0'92'0,"0"0"101"0,0 0 123 15,0 0 66-15,0 0-71 0,0 0-24 16,0 0-325-16,0 26-192 0,25-26-223 16,-25 0-226-16,0 0-271 0,24-26-610 0</inkml:trace>
  <inkml:trace contextRef="#ctx0" brushRef="#br1" timeOffset="346839.9104">3125 3498 3179 0,'0'0'218'16,"0"0"753"-16,-25 24-304 0,25-24-25 15,0 50-88-15,0-25 31 0,25 24 378 16,0-24-706-16,-25 0-118 0,25 25-123 0,-1-25-16 16,1 24 0-16,0 26 0 15,0 0 0-15,0-27 0 0,-1 27 0 16,1-26 0-16,-25-24 0 15,25 0 0-15,0 0 0 16,-25 0 0-16,0-25 0 0,0 0 0 16,0 0 0-16,0 0 0 0,0 0 0 15,0-25 0-15,0 25 0 16,0-25 0-16,25 0-6 0,-25 0-32 0,25 0-26 16,-1 1-17-16,1 24 6 15,0 0 12-15,0-25 65 0,-25 25-3 16,49 0 12-16,-24 0 14 0,-25 0 26 15,25 0 25-15,-25 0 56 0,0 25-101 16,25-25-31-16,-25 24 0 16,0 1 0-16,0 0 0 0,-50 0 0 0,50 0 0 15,-25 0 0-15,25-25 0 16,-24 25 0-16,-26-1 0 0,25 1 0 0,0 1 0 16,1-26 0-16,-1 24 0 15,25-24 0-15,-25 0-302 0,0 0-106 0,25 0-285 16,0 0-151-16,0-24-276 0,-25-2-1342 15,25 1 1348-15,0 1 397 0</inkml:trace>
  <inkml:trace contextRef="#ctx0" brushRef="#br1" timeOffset="347075.5134">3795 3895 4717 0,'0'0'228'0,"0"0"171"0,0 0 132 16,0 0 7-16,0 0 327 0,25 0-600 15,-25 0-111-15,25 0-84 0,-1 0-29 0,1 0-69 16,25 0-243-16,-25 0-29 0,0-25-148 16,-1 25-105-16,1 0-156 15,0 0-972-15,-25 0 809 0,0 0-49 0,25 0 124 16,-25 0 142-16</inkml:trace>
  <inkml:trace contextRef="#ctx0" brushRef="#br1" timeOffset="347258.875">3845 4018 2346 0,'24'0'26'0,"1"0"20"16,25 0 46-16,-25 0-146 15,0 0-237-15,-1 0-319 0,1 0-23 0,0 0 74 16</inkml:trace>
  <inkml:trace contextRef="#ctx0" brushRef="#br1" timeOffset="348279.3442">4737 3473 2031 0,'0'0'132'0,"-24"-25"87"16,24 25 133-16,0 0 62 0,0 0 32 0,0 0 464 15,0 0-561-15,0 0-37 16,0 0-43-16,0 0 21 0,0 0 423 0,0 0-337 16,24 25 13-16,-24-25-11 0,25 25-72 15,0-1-99-15,25 51-109 0,-25-51-98 16,25 26 0-16,-25-25 0 0,-1 25 0 15,1-25 0-15,0 24 0 0,0-23 0 16,23 23 0-16,-23-49 0 16,-25 0 0-16,25 0 0 0,0 0 0 0,-25-25 0 15,25 1 0-15,-25-2 0 0,25-48 0 16,-1-26 0 0,-24 51 0-16,0-26 0 0,-24-24 0 15,-1 49 0-15,-25 0 0 16,50 2 0-16,-25 22 0 0,25 26 0 15,0 0 0-15,0 50 0 16,25-26 0-16,0 51 0 16,-25-50 0-16,25 0-130 0,0 0-207 0,-1 0-307 0,-24-1-239 15,50 0-1510-15,-25-24 1086 0,0 0 143 16,1 0 444 0</inkml:trace>
  <inkml:trace contextRef="#ctx0" brushRef="#br1" timeOffset="348521.2554">5506 3423 3827 0,'0'25'389'15,"0"-25"-32"-15,0 0 97 0,0 25-23 0,0-25 7 16,0 0 296-16,0 25-444 0,25-25-43 16,-25 24 17-16,25 0-25 0,0-24-43 15,0 51 20-15,-1-27-158 0,-24 1-37 16,25 0-20-16,-25 0 1 0,25 25-46 15,-25-50-80-15,0 25-103 0,25-25-108 16,-25 0-146-16,0 0-107 0,0 0-750 0,0 0 565 16,0-25-11-16,-25 25-15 0,25-25-71 15,-25 25 145-15,0-50-194 0</inkml:trace>
  <inkml:trace contextRef="#ctx0" brushRef="#br1" timeOffset="348716.4355">5308 3423 2986 0,'0'0'461'0,"-25"0"13"0,25 0 132 16,0 0 6-16,0 0 86 0,0 0 635 15,76 50-353-15,-27-50-939 16,0 0-41-16,-24 0 0 16,24 0 0-16,50 0 0 0,-49-25-147 0,0 25-194 15,-1-25-294-15,75 25-2166 16,-99 0 1726-16,0-25-109 15,-25 25 239-15</inkml:trace>
  <inkml:trace contextRef="#ctx0" brushRef="#br1" timeOffset="349091.9027">4564 4316 1753 0,'0'0'94'16,"0"0"122"-16,0 0 131 15,0 0 660-15,0 26-465 0,50-26-34 0,-25 0-73 16,0 0-26-16,24 0-50 0,100-26 277 16,-74 26-394-16,24-25-67 0,-1 25-47 15,26-24-6-15,100-1 14 0,-125 0-110 16,-25 25-24-16,26 0-31 0,-51-25-30 16,1 25-76-16,24 0-319 0,-49 0 123 0,-25 0-19 15,0 0-29 1,0 0-114-16,-50 0-1470 0,1 0 1156 15,-1 0-558-15,25 0 837 0</inkml:trace>
  <inkml:trace contextRef="#ctx0" brushRef="#br1" timeOffset="349424.4246">5084 4664 3328 0,'0'0'391'0,"0"24"161"0,0-24 193 0,25 25 42 15,-25-25-102-15,25 25 498 0,-25 0-867 16,25 0-138-16,0-1-152 15,0 2-26-15,-25-2 0 0,49 51 0 32,-24-1 0-32,0-24 0 0,-25-26 0 0,51 26 0 15,-51-25 0-15,0-25 0 0,24 24-94 0,-24-24-225 0,0 25-326 16,0-25-1397-16,0 0 804 0,0 0-44 16,25-25 156-16,-25 25 292 0</inkml:trace>
  <inkml:trace contextRef="#ctx0" brushRef="#br1" timeOffset="349673.9567">5606 4886 3853 0,'0'0'271'0,"0"0"-18"16,0-24 66-16,0 24-55 0,-25 0 23 16,25 0-5-16,-25 0 299 0,25 0-296 15,0 0-24-15,-25 0-18 0,25 0-10 16,0 24 203-16,-25 1-201 0,25-25-49 15,0 26-62-15,0-2-50 0,0 1-70 16,0 24-4-16,0-49 0 0,0 26 0 0,0-2 0 16,25 0 0-16,0 2 0 0,0-26-182 15,-25 0-153-15,25 0-249 0,-1 0-229 16,51-26-2234-16,-50 2 1937 16,24 0-425-16</inkml:trace>
  <inkml:trace contextRef="#ctx0" brushRef="#br1" timeOffset="350005.9379">5903 4862 4523 0,'-24'0'218'0,"24"0"93"0,-25 24 152 16,25-24-28-16,-25 25 307 0,25-25-500 16,0 0-52-16,0 26-71 0,0-26-31 15,0 24-47-15,0 1-18 0,25 0-19 16,-25-25-2-16,25 24-4 0,-1-24 8 15,1 26-41-15,0-26-27 0,0 0-55 16,0 0-48-16,0-26-48 0,-1 26-28 16,26-49-197-16,-25 24 252 0,0 1 37 15,-25-2 25-15,24 1-9 0,-24 1 0 16,0 0 71-16,0-2-2 0,0 26 6 16,-24-24-19-16,-1-1-1 15,-25 0-7-15,1 0 75 0,24 25 49 16,-25 0-44-16,25 0 21 0,-49 0 86 15,74 25-20-15,-25 0-18 0,0 0-53 0,25-1-25 16,-25 2-102-16,25 22-815 0,0-23 127 0,25 1-285 16,-25-2 130-16,50-24 198 0</inkml:trace>
  <inkml:trace contextRef="#ctx0" brushRef="#br1" timeOffset="350256.9215">6028 4961 4907 0,'0'0'130'15,"0"0"177"-15,0 25 178 0,24-25 749 16,1 25-720-16,-25-1-178 0,0-24-139 15,0 26-116-15,25-2-81 0,-25 0 0 16,25 2 0-16,-25-1-213 16,25-25-319-16,-25 24-392 0,0-24-541 0,0 0-303 15,24 25-871-15</inkml:trace>
  <inkml:trace contextRef="#ctx0" brushRef="#br1" timeOffset="351545.6826">1736 6574 2810 0,'0'0'198'0,"0"0"198"16,0 0 169-16,0 25 692 16,0-25-689-16,0 0-36 0,0 0 11 0,0 25 28 0,25-25-190 15,0 24-11-15,-25 1-370 16,25-25 0-16,-1 24 0 0,1 2 0 0,0-2 0 15,0 0 0-15,0 27 0 16,24-2 0-16,-49-49 0 16,25 25 0-16,0-25 0 0,0 0 0 15,-25-25 0-15,25-24 0 0,-25 24 0 16,0-25 0-16,24 0 0 0,-24 1 0 0,0 0 0 16,0-1 0-16,0 1 0 0,0-52 0 15,0 27 0 32,-24 50 0-47,24-2 0 0,0 26 0 16,0 0 0-16,0 50 0 0,24 24 0 0,-24-48 0 0,25-1 0 0,0 49-370 0,-25-24-155 0,25-25-244 15,-25 0-280 1,0-1-187 0,25 25-1413-16,0-49 1760 0</inkml:trace>
  <inkml:trace contextRef="#ctx0" brushRef="#br1" timeOffset="351766.5434">2306 6673 2859 0,'0'0'184'16,"0"0"164"-16,0 0 178 0,0 0 102 15,0 0 455-15,0 0-620 0,0 0-8 16,0 0-52-16,0 0 4 0,25 24 186 16,-25 2-426-16,25-26-92 0,-25 24-75 15,24 0 0-15,-24 2 0 0,51 23 0 0,-51 1 0 16,25-25 0-16,-25 0 0 0,0-1 0 15,25 2-368-15,-25-2-10 0,0-24-233 16,0 25-31-16,0-25-174 0,0 0-144 16,0 0-926-16,0 0 1019 0,0-25 157 15,-25 1 204-15</inkml:trace>
  <inkml:trace contextRef="#ctx0" brushRef="#br1" timeOffset="351948.369">2183 6524 3629 0,'-25'0'319'0,"25"0"154"0,0 0 172 0,0 0 43 16,0 0 531-16,25 0-691 0,0 0-174 15,0 0-134-15,-1 0-104 0,25 0-116 16,51 0 0-16,-50-24 0 0,0 24 0 16,-1-26-137-16,-24 26-165 0,48-24-959 15,-48-1 376-15,0 25-205 0,0 0-111 16,-25 0-130-16</inkml:trace>
  <inkml:trace contextRef="#ctx0" brushRef="#br1" timeOffset="352161.4702">2678 6648 5153 0,'0'25'203'0,"0"-25"160"16,25 0 94-16,-25 0 2 0,50 0 95 16,-50 0-445-16,24 0-68 0,1 0-46 15,-25 0-87-15,25 0-171 0,0-25-842 16,0 25 225-16,-25 0-168 16,0 0-138-16,0 0-36 0</inkml:trace>
  <inkml:trace contextRef="#ctx0" brushRef="#br1" timeOffset="352356.3834">2777 6747 3443 0,'0'0'199'16,"25"0"121"-16,-25 0 77 0,50 0 288 16,-25 0-576-16,-25 0-79 0,25-24-146 15,-1 24-279-15,-24 0-290 0,50-26-1566 0,-50 2 1340 16</inkml:trace>
  <inkml:trace contextRef="#ctx0" brushRef="#br1" timeOffset="352873.6325">3199 6450 3833 0,'0'0'181'0,"-24"0"152"0,24 0 105 0,0 0 147 16,0 0-62-16,0 0 357 0,0 0-63 16,0 0-476-1,0 0-237-15,0 0-55 0,0 0-37 16,0 0 10-16,0-25-25 16,0 25 7-16,0 0 0 0,0 0-18 0,24-26-29 15,1 2-5-15,0 24-23 16,-25 0 8-16,25-25-4 0,0 25 11 0,-1 0-5 15,1 0 42-15,-25 0 1 16,25 0 7-16,-25 25 1 0,25-1 11 16,-25 2 2-16,0-1-1 0,0-1-8 0,0 2 19 15,0-2 3-15,0 26 46 0,-25 0-41 16,25-26-12-16,-25 1 8 16,0-1 9-16,1 26 57 0,-1-26-56 0,0 2-11 15,0-26-10-15,0 49-21 16,25-49 13-16,0 0 5 0,0 0 2 15,0 0-133-15,0-24 20 0,0 24-19 0,0-25 35 16,0 25 21-16,50-26 25 16,-50 2 43-16,25 24 8 0,0 0 2 15,-1 0 13-15,1 0 33 0,25 0 75 16,-25 0-62-16,0 0-32 0,-25 0-12 0,24 24-9 16,1-24-128-16,0 0-111 0,-25 26-211 0,25-26-200 15,-25 0-186-15,25 0-1156 16,-1 0 885-16,-24 0 89 0,25-26 317 0</inkml:trace>
  <inkml:trace contextRef="#ctx0" brushRef="#br1" timeOffset="353197.9912">3820 6176 2679 0,'0'-24'143'0,"0"24"162"0,0 0 144 16,0 0 684-16,0 0-638 0,0 0-38 15,-25 24-25-15,25-24 15 0,0 26-51 0,0 23 241 16,-25-25-414-16,25 2-41 0,0-2-68 16,-25 26-49-16,25 49-31 0,0-73-34 15,0 98 0-15,0-100 0 16,25 25 0-16,-25-49 0 0,25 26 0 16,25-2 0-16,-26-24 0 0,1 0 0 15,-25 0-62-15,25 0-101 0,0-24-90 16,25-2-394-16,-26 26 352 0,-24-24 6 15,25-1 10-15,-25 25 17 16,0-49-83-16,0 49 238 0,-25-25 8 0,25 25 29 16,-24-25 12-16,-1 25 53 0,-25 0 7 15,25 0-13-15,25 0 1 16,-25 25 29-16,1-25 0 0,-1 25-4 16,25 0-12-16,0-1-45 0,0 1-85 0,0-25-179 15,0 24-279-15,25-24-1181 0,-25 26 750 0,0-26 275 16</inkml:trace>
  <inkml:trace contextRef="#ctx0" brushRef="#br1" timeOffset="353737.8835">4093 6524 4138 0,'0'0'208'0,"-25"0"89"15,25 0 88-15,0 0 9 0,0 0-21 16,25 0 264-16,-25 0-420 0,25 0-59 16,-25 0-43-16,24 0-32 0,1 0-25 15,-25 25-14-15,25-25-16 0,-25 0-12 16,0 25 11-16,0-25-9 0,25 0-9 16,-25 0-18-16,0 25 6 0,0-25-3 15,0 0 6-15,0 0-12 16,0-25-10-16,25 25-28 0,-25-25-10 15,0 25-14-15,0-25 5 0,0 1 5 0,0 24 51 0,0 0 9 16,25-26 6-16,-25 26-5 16,24 0 8-16,-24 0 4 0,0 0 19 15,0 0 12-15,25 50 138 16,-25-50-122-16,0 25-5 0,0-25-15 0,25 25 12 16,-25-25-46-16,0 25-2 0,0-25-7 15,0 0-4-15,25 0 21 0,-25 25-1 16,0-25 13-16,0 0-22 0,0 0-4 15,0 0 4-15,0-25-66 0,0 25 1 16,0-25-30-16,0 25-7 16,25-50-164-16,-25 26 217 15,24 24 19-15,-24-26 10 0,0 26 19 0,25 0 10 16,-25 0 23-16,0-24 26 0,25 24 136 0,-25 0-91 16,25 24-5-16,-25-24-34 15,0 26-2-15,25-26-26 0,0 24-1 0,-25 1-51 16,0-25-77-16,24 0-132 0,-24 0-238 15,25 25-1058-15,-25-25 462 0,0 0-138 16,25 0 54-16,-25 0 269 0</inkml:trace>
  <inkml:trace contextRef="#ctx0" brushRef="#br1" timeOffset="354061.3446">4713 6275 3648 0,'0'0'199'0,"0"0"162"0,0 0 168 16,0 26 228-16,0-2 667 0,0 1-817 16,0-25-229-16,24 25-175 0,-24-1-118 0,25-24-85 15,-25 51 0 1,51-27 0-16,-51 2 0 0,24-26 0 0,1 24 0 16,0-24 0-16,-25 0 0 15,25 0 0-15,24-24 0 16,-49-2 0-16,25-23 0 15,0-1 0-15,0 25 0 0,-25-24 0 16,0-25 0-16,0 49 0 0,0-1 0 16,0 2 0-16,0-26 0 0,0 50 0 15,0-24 0-15,0-1 0 0,0 25-111 16,0 0-164-16,0 0-232 0,0 49-1166 16,0-23 507-16,0-2-240 0,0 0 143 15,0 2 214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7T15:11:02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11436 13048 2492 0,'0'0'110'0,"25"0"94"0,-25 0 508 16,0 0-350-16,0 25 9 0,0-25-44 16,0 0-44-16,0 0-25 0,0 25 114 0,0 0-167 15,0-1 12-15,0 1 13 16,0-25 2-16,0 75 129 0,24-51-243 0,-24 26-14 15,25 1-42-15,-25-2 3 0,25 0-47 16,-25 100-43-16,25-75-86 16,-25-24-27-16,0-26-108 0,0-24-104 15,25 26-93-15,-25-1-246 0,0-25-1039 16,0 0 697-16,0 0 85 0,24 0 272 16</inkml:trace>
  <inkml:trace contextRef="#ctx0" brushRef="#br0" timeOffset="918.8046">12379 13595 2783 0,'0'0'84'0,"0"0"28"15,24 24 24-15,-24-24 90 0,0 0-170 16,0 0-16-16,0 0-14 0,0 0-11 16,0 0-16-16,0 0-89 0,0 0-4 15,0 0-19-15,0 0-1 0,-24 0 15 16,24-24-35-16,0 24 113 0,0-26 11 15,0 26 8-15,0 0 47 0,0 0-3 16,0-25 160-16,0 25-51 0,0 0 397 16,0 0-342-16,0 0-18 0,0 0 22 15,0 0-21-15,0 0 109 16,24 0-215-16,-24 0 22 0,0 25-105 0,0-25-35 16,0 0-148-16,24 26-756 0,-24-26 252 15,0 0-150-15,0 0 23 0,0 0 79 16,25 0 206-16</inkml:trace>
  <inkml:trace contextRef="#ctx0" brushRef="#br0" timeOffset="2770.1623">11882 13098 1826 0,'0'0'82'0,"0"0"71"16,0 0 89-16,0 0 79 0,0 25 323 16,0-25-357-16,-24 24 14 0,24-24-89 15,0 0 2-15,-25 0-34 0,25 25 69 16,-25 0-150-16,25 0-13 0,0-25-26 0,0 25-10 16,-25-1-22-16,25 26 1 0,0-25-29 15,0 1 5-15,0-2-10 0,0 1 5 16,0 0 27-16,0-1-39 0,0-24-37 15,0 0 0-15,0 26-50 0,0-26-2 16,25 0-132-16,-25 0 98 0,0-26-2 16,25 26-11-16,0-24-22 0,24-1-113 15,-24 0 171-15,0 1-10 0,0 24-45 16,0 0-41-16,-1 0-59 0,1 0-463 0,0 0 246 16,-25 0-1-16,25 24 17 15,-25-24 122-15</inkml:trace>
  <inkml:trace contextRef="#ctx0" brushRef="#br0" timeOffset="3025.5369">11982 13048 1807 0,'0'0'106'16,"0"0"86"-16,0 0 510 0,0 25-282 15,0-25 89-15,0 25-44 0,0 0 24 16,0-1-40-16,25 51 297 0,-1-26-420 16,-24 26-73-16,25-25-96 0,0 24-51 15,0 51-63-15,0-77-54 0,-25 27-17 16,24-26-24-16,1 2-76 0,-25-27-98 16,25 50-531-16,-25-74 58 0,25 25-169 15,-25-25-270-15,0 0-75 0,0 0 352 16</inkml:trace>
  <inkml:trace contextRef="#ctx0" brushRef="#br0" timeOffset="3515.2865">12527 12998 2004 0,'0'0'94'0,"0"0"96"16,0 0 114-16,24 0 540 0,-24 0-391 16,0 0-34-16,0 0-70 0,0 0-60 15,26 0-17-15,-26 0-212 0,25 0-25 16,0 0-17-16,-25 0-6 0,25 0-1 16,24-24 7-16,-49 24 4 0,25 0-10 0,0 0 9 15,-1 0-14-15,1 0 11 16,-1 50 40-16,1-26 8 15,-25 1-45-15,0-25 32 0,0 25-30 16,0 0 109-16,0-1-58 0,0 1 9 16,-25-25-16-16,25 25 13 0,0 0 7 15,0 24 108-15,0 1-137 0,0-25-13 16,0 1-13-16,0 23-24 0,25 50-1 16,0-75-28-16,-25 27-55 0,0-27-80 15,25 25-78-15,0-24-78 0,0 0-722 16,-1 0 341-16,-24-25-149 0,25 0-41 15,-25 0-28-15</inkml:trace>
  <inkml:trace contextRef="#ctx0" brushRef="#br0" timeOffset="3760.1516">12627 13372 4836 0,'0'0'99'0,"0"0"88"0,0 0 418 0,0 0-290 15,0 24-46-15,25-24-53 16,0 25-97-16,24-25-135 0,-24 0-176 0,24 0-122 16,-25 0-152-16,1 0-320 0,25 0-187 15,0 0-1413-15,-26 0 1558 0</inkml:trace>
  <inkml:trace contextRef="#ctx0" brushRef="#br0" timeOffset="4023.9212">13222 12998 4643 0,'0'0'112'15,"-25"0"330"-15,25 0-72 0,0 50-13 16,0-50-4-16,0 25-20 0,0 0-96 16,25 49 21-16,-25-24-207 0,24-1-45 15,-24 1-70-15,25 1-48 0,0 73-306 16,-25-76 93-16,25 3-64 0,-25-3-190 0,0-23-214 16,25 25-175-16,-25-1-1182 0,0-23 1404 15</inkml:trace>
  <inkml:trace contextRef="#ctx0" brushRef="#br0" timeOffset="8672.1648">13495 13048 893 0,'-25'0'88'16,"25"0"235"-16,0 0-87 0,0 0-18 15,0 0 15-15,0 0 19 0,0 0 310 16,25 0-242-16,-25 0 46 0,0 0 33 15,0 0-29-15,0 0-33 0,-25 0 116 16,25 0-295-16,0 0-52 0,0 0 11 16,0 25-1-16,0-25 101 0,-25 0-152 15,25 0 4-15,0 0-29 0,0 0-16 0,0 0-22 16,0 0 4-16,0 0-14 0,0-25 9 16,25 25-19-16,-25-50-28 0,25 26-51 15,-1 24 27-15,-24-25 11 0,25 25 1 16,-25-24 26-16,25 24-1 0,-25 0-11 15,0 0 52-15,25 0-19 0,-25 0 26 16,0 0-64-16,0 24 62 0,0-24 4 16,0 25 62-16,0-1-71 0,0 2 10 15,0-2 16-15,-25 51 43 0,25-26-49 0,0 1-13 16,-25-25-8-16,25 25 9 0,0 49 15 16,-25-74-28-16,25 24-6 15,0-23-29-15,-24 22-7 0,24-23-17 0,-25 1-97 16,25-26 55-16,0 24-15 0,-25-24-16 15,25 0-40-15,0-24-249 16,0 24 366-16,0-26 56 0,0 1 44 16,0 25 13-16,0 0 0 0,0 0 138 15,25-24-52-15,0 24 155 0,-25 0-199 16,24 0 20-16,-24 24-12 0,25-24-1 16,0 51 12-16,0-27-97 0,0 0-32 15,-25-24-2-15,24 25-43 0,1-25-53 0,25 25-264 16,-25-25 1-16,0 0-226 0,-1 0-152 15,-24 0-156-15,50-25-837 0,-50 0 1157 16</inkml:trace>
  <inkml:trace contextRef="#ctx0" brushRef="#br0" timeOffset="9230.8454">13941 13396 2892 0,'0'0'115'0,"0"0"85"0,0 0 82 15,0 25 122-15,0-25 258 0,25 0-446 16,-25 25-32-16,0-25-38 0,0 0-8 16,0 0 35-16,0 24 0 0,0-24-146 15,0 0-18-15,0 0 24 0,25 0-76 16,-25 0 119-16,0 0-80 0,0 0 32 15,0 0-75-15,0 0 33 0,0 0-27 16,0-24-50-16,0 24 56 0,0 0-12 16,0 0 9-16,0-25 9 0,25 0-35 15,-25 1 39-15,0 24 7 0,25-26 27 0,-25 26 7 16,24-25 13-16,1 25 23 0,-25 0-3 16,0 0 3-16,25 0 64 0,-25 0-39 15,0 25 109-15,25 1-81 0,-25-26-9 16,0 24 0-16,0 1-112 0,0-25 26 15,25 25 1-15,-25-1 54 0,0-24-67 16,0 0-9-16,0 26-18 0,0-26-66 16,0 0 23-16,24 0-14 0,-24 0-4 15,0-26-42-15,0 26 10 0,0-49-106 16,25 24 151-16,-25 1-1 0,0 24 36 16,0-26 17-16,0 1 64 0,25 25-7 0,-25-24-8 15,0 24 23-15,0 0 18 0,25 0 31 16,-25 0 219-16,0 24-138 0,0-24-13 15,25 25 18-15,-25-25-4 0,0 50 126 16,25-50-203-16,-25 0-40 0,0 25-23 16,0-25-7-16,24 25-64 0,-24-25-184 15,0 24-46-15,0-24-125 0,0 0-66 16,25 0-257-16,-25 26-1176 0,0-26 798 16,0 0 192-16,25 0 294 0</inkml:trace>
  <inkml:trace contextRef="#ctx0" brushRef="#br0" timeOffset="9643.8084">14487 13470 3413 0,'0'0'334'0,"0"0"97"0,0 0 125 15,0 0-76-15,0 0-68 0,0 26 325 16,0-26-450-16,0 0-75 0,0 0-86 16,0 0-32-16,0 0-39 0,0 0-49 15,0 0-14-15,0 0-9 0,0-26-8 16,0 26-33-16,25-49-89 0,0 24 57 15,-25 1 6-15,25-2-4 0,-25-23 11 16,25-26-49-16,-25 25 78 0,0 25 14 16,0-24 7-16,24-1-1 0,-24 26 21 0,0-51-23 15,0 51 40-15,0-1-10 16,0 0 3-16,0 25 37 0,0-25 27 0,0 0-6 16,0 25 3-16,0 0 25 0,0 0 7 15,0-24 10-15,0 24 83 0,25 0-93 16,-25 49-4-16,25-49 9 0,-25 25 7 15,25 25 201-15,-25-26-119 0,25 1-26 16,-25-1-72-16,24 26-27 0,1-25-65 16,0 49 0-16,0-24 0 0,-25 0 0 15,25-26 0-15,-2 2 0 0,2 49 0 16,-25-51-74-16,25 26-142 0,-25-50-136 0,0 24-206 16,25 2-110-16,-25-2-1113 0,0-24 771 15,0 0-109-15,0 0 153 0,25 0 184 16</inkml:trace>
  <inkml:trace contextRef="#ctx0" brushRef="#br0" timeOffset="9856.1654">14686 13297 5447 0,'0'0'148'0,"0"0"565"16,25 0-188-16,-25 0-35 0,24 0-112 0,1 24-98 16,-25-24-119-16,50 25-112 0,-50 1-110 15,25-26-158-15,-2 24-211 0,-23-24-303 16,25 25-1520-16,0-25 760 0,-25 0 179 16,25 25 408-16</inkml:trace>
  <inkml:trace contextRef="#ctx0" brushRef="#br0" timeOffset="45667.1925">24559 12205 1765 0,'0'0'54'0,"0"25"76"0,0-25 65 0,0 0 312 15,0 0-269-15,0 0-19 0,0 24 22 16,0-24 35-16,-25 0 288 0,25 25-300 15,0-25-49-15,0 0-38 0,0 0-16 16,0 26-42-16,-25-26 125 0,25 0-142 16,0 0-7-16,0 0-44 0,0 24-59 15,-24-24-3-15,24 0 25 0,0 0 34 16,0 0 18-16,0 0-104 0,0 0-22 16,0-24-72-16,0-2 74 0,0 26 4 15,24-25-28-15,-24 25 11 0,25-24-68 16,0-1 75-16,0 25 5 0,-25-25 26 15,25 25-1-15,-1 0 12 0,1 0 32 0,0 0-16 16,-25 0 17-16,0 25 11 0,25-25-32 16,-25 25 17-16,0-1-28 0,0 1 59 15,0-25-16-15,0 26 5 0,-25-2 22 16,0 26-11-16,0-25-16 0,25 24-17 16,-24-24-4-16,-1 0 16 0,0 0 17 15,-25 23-27-15,26 3-1 0,24-27-43 16,-25-24 19-16,0 25 0 0,0 0-102 15,25 0 30-15,-25-25-29 0,25 0-1 0,0 0-2 16,0 0 9-16,0 0-103 0,0 0 128 16,0-25 34-16,0 25 40 0,25 0 50 15,-25 0 38-15,50 0 167 0,-50-25-94 16,25 25-41-16,-1 0 16 0,1 0-8 16,0 0 48-16,0 0-115 0,0 25-57 15,-1-25 4-15,1 25-6 0,-25-25-88 16,50 25-475-16,-25-25 41 0,0 0-160 15,-25 0-194-15,24 0 34 0,1 0 148 16</inkml:trace>
  <inkml:trace contextRef="#ctx0" brushRef="#br0" timeOffset="46213.9966">25104 12254 2920 0,'0'25'136'0,"0"-25"75"15,0 0 93-15,-25 0-6 0,25 26-21 16,0-26 64-16,0 0-214 0,0 0-57 0,-25 0-43 16,25 0 40-16,0 0-62 15,0 0 76-15,0 0-97 0,0 0-6 0,0-26-26 16,0 26-55-16,25 0-32 0,-25-25 78 15,0 1 3-15,0 24 23 0,25-25 7 16,0 25 22-16,1-25 10 0,-2 25 11 16,-24 0 16-16,25 0 24 0,-25 0-5 15,25 0 100-15,-25 0-84 0,25 25 35 16,-25-25-23-16,0 25-2 0,0-1 5 0,0 27 15 16,0-27-43-16,0 1-23 15,0 0 29-15,0 0 20 0,-25 49-33 16,0-24-12-16,0-26-23 0,25 26-2 0,-24-25 43 15,-2 24-61-15,1 1 33 0,0-25-32 16,25-25 0-16,-25 24-15 0,25 2-35 16,-24-26-75-16,24 0 63 0,-25 0 4 15,25 0 12-15,0 0-21 0,0 0-6 16,0-26-23-16,0 26 70 0,0-49 35 16,25 49 37-16,-25 0-16 0,24 0 80 15,1-25 99-15,0 25-112 0,0 0-10 16,-25 0 12-16,26 0-60 0,23 0 75 15,-24 25-93-15,-25-25-41 0,25 25-146 16,0-25-119-16,0 0-903 0,-2 24-470 16,2-24 26-16,0 0 1105 0</inkml:trace>
  <inkml:trace contextRef="#ctx0" brushRef="#br0" timeOffset="46533.4896">25724 12701 2380 0,'0'0'124'0,"0"0"89"0,0 0 118 0,0 0 71 16,0 0 324-16,0 0-452 0,0 0-79 15,-24 0-68-15,24 0-19 0,0 0-50 16,-25 0-14-16,25 0-43 0,0 0-13 16,-25 0 12-16,25 0-30 0,0 0-16 15,0 25-114-15,0-25 59 0,0 0-94 0,0 0-1 16,0 0-44-16,0 0-197 16,0 0 229-16,0-25 18 0,0 25-27 15,0 0-801-15,0 0 509 0,0 0-22 16,0 0 104-16</inkml:trace>
  <inkml:trace contextRef="#ctx0" brushRef="#br0" timeOffset="52091.9786">26122 12080 2631 0,'0'0'97'0,"0"0"123"0,0 0 153 15,0 25 604-15,0-25-561 0,0 0-102 16,0 0-72-16,0 0-24 0,0 0-33 0,0 0 65 16,0 0-195-16,0 0-21 15,0 0-23-15,0 0 3 0,0-25-36 16,0 25 17-16,0 0-16 0,0-24-5 0,0 24 7 15,0-25-50-15,24 25-12 0,1-24 67 16,0 24 27-16,-25 0-20 0,25-26-3 16,0 26 9-16,-25 0 6 0,0 26-2 15,0-26-13-15,0 49-5 0,24-49 14 16,-24 74-2-16,0-49 13 0,0 0-2 16,0 25 1-16,-24-26-4 0,-1 76 17 15,25-75-32-15,-50 25 21 0,50-1-27 16,-25-24 16-16,1 24-26 0,-1 1 68 15,25-1-31-15,-25-49 28 0,25 25-54 16,-25 0-43-16,25-25-65 0,0 0 3 0,0 0 32 16,0 0 21-16,0 0-3 0,0-25 72 15,0 0-44-15,25 25 33 0,-25-24 4 16,25-1 20-16,-25 25 18 0,49-26 84 16,-49 26-73-16,25 0 51 0,0 0 24 15,0 0 28-15,-25 0 31 0,49 0 72 16,-49 26-186-16,25-26-27 0,0 25-29 15,0-25-23-15,25 49-165 0,-26-49-56 16,-24 0-81-16,25 25-198 0,0-25-185 0,0 0-154 16,0 0-1166-16,-1-25 1271 0,1 25 250 15</inkml:trace>
  <inkml:trace contextRef="#ctx0" brushRef="#br0" timeOffset="52648.6602">26841 12205 3090 0,'0'0'131'0,"0"25"99"15,-25-25 73-15,25 24 15 0,-24-24-40 0,-1 0-267 16,25 25-25-16,0-25-26 0,0 26-19 16,0-2-47-16,0-24 71 15,25 0 2-15,-25 0 8 0,24 25 20 0,1-25 9 16,0 0 123-16,0 0-50 0,0 25 55 15,-1-25 13-15,-24 25 67 0,25 0 144 16,-25-25-258-16,25 24-42 0,-25 1-13 16,0 49 28-16,-50-50-66 15,50 2-1-15,-24-1-2 0,-1 24-9 16,0-24-9-16,0-25-5 0,0 25-17 16,1 0 1-16,-26-25-39 0,25 24 41 15,25-24 12-15,-25 0-28 0,0 0-61 16,1-24-6-16,24-1-143 0,0 25 224 15,0-25-62-15,0 25 35 0,0-25-9 0,24-24 9 16,1 49 64-16,0-25 15 0,0-1-8 16,0 2-6-16,0 0 4 0,49-26 4 15,-49 50-1-15,0-25-8 0,24 1-3 16,-49-1-10-16,25 0-8 0,0 0-42 16,-25 25 15-16,25-25 8 0,-25 1 2 15,0 24 13-15,0-51 20 0,0 51 4 16,-25-24 5-16,25-1-6 0,-25 25 28 15,25-25 33-15,-25 0 163 0,0 0-61 16,25 25 19-16,-24-25-13 0,24 25 36 16,-25 0 18-16,-25 0 272 0,25 0-252 15,1 25-26-15,-1-25-85 0,0 25 11 0,0 25-78 16,0-25-101-16,0-1-70 0,25 1-104 16,0 1-98-16,0-26-116 0,0 49-1118 15,25-49 439-15,-25 0-68 0,25 0 353 16</inkml:trace>
  <inkml:trace contextRef="#ctx0" brushRef="#br0" timeOffset="53034.2272">27362 12080 3583 0,'0'0'43'0,"0"0"57"0,-24 0 74 15,24 0 94-15,-25 0-19 0,25 25 150 16,0 0-300-16,-25-25-29 0,25 25-37 16,-25 0-32-16,25 0-33 0,0 0 6 15,0-1 4-15,0 1-10 0,25 1-15 16,-25-26-21-16,50 24-154 0,-26 1 116 16,1-25-3-16,0 0 75 0,-1 25 20 15,-24-25 15-15,25 0 97 0,-1 25 5 16,-24-25 17-16,25 0-25 0,-25 25 26 15,25-25 36-15,-25 0-59 0,0 24-46 0,0-24-31 16,0 0 29-16,0 25 9 0,0 0 7 16,0 0 20-16,0-25 16 0,-25 24 116 15,25 0-97-15,-25 2 169 0,1-1-187 16,24-1 18-16,-25-24-58 0,1 25-24 16,-1-25-46-16,0 25-26 0,1-25 5 15,-1 0-18-15,0 0-33 0,0 0-120 16,-25 0-379-16,50 0 184 0,-24-25-155 0,-1 25-104 15,25-25-154-15,0 1-141 0,0-1-554 16,0-1 1040-16</inkml:trace>
  <inkml:trace contextRef="#ctx0" brushRef="#br0" timeOffset="53290.0015">27313 12080 3411 0,'0'0'463'15,"25"0"-38"-15,-1 0 18 0,1 0-134 16,0 0-113-16,-1 0-139 0,25 0-118 15,-24-24-126-15,0 24-297 0,1 0-232 16,48-25-2233-16,-74 25 2364 16</inkml:trace>
  <inkml:trace contextRef="#ctx0" brushRef="#br0" timeOffset="53978.2415">27783 12651 3014 0,'0'0'487'15,"0"0"-13"-15,0 0 81 0,0 0-83 16,0 0-6-16,0 0-38 0,0 0 319 16,0-24-483-16,0 24-103 0,0 0-35 15,0 0-16-15,0 0 61 0,0 24-97 16,0-24-29-16,0 25-11 0,0-25-31 15,0 0 8-15,0 25 35 0,0-25-2 16,25 0-37-16,-25 0-2 0,0 0-7 16,0 0-46-16,25 0 9 0,-25 0-23 0,0-25-31 15,0 25-23-15,25-25-10 0,0-24-87 16,-1-1 40 0,1 26 113-16,-25 24 58 0,25-25 12 15,-25 25 20-15,0 0 81 0,25 0-38 16,-25 0-26-16,0 0 21 0,0 25 1 15,0-25 5-15,25 24 46 0,-25 0-85 16,0-24-31-16,0 26-2 0,0-26 9 0,24 25-9 16,-24-25 0-16,0 0-4 15,0 0-2-15,0 0-10 0,0 0-12 16,25 0-60-16,-25 0 19 0,0 0-22 0,0-25-16 16,0-1-35-16,25 2-178 0,-25 0 156 15,26-1 23-15,-26 25 38 0,0-25 57 16,24 0 14-16,1 25 35 0,-25-24 39 15,24 24 43-15,-24 0 20 0,0 0 53 16,25 0 92-16,-25 0-138 0,0 0 6 16,25 24-40-16,-25-24-22 0,0 25-29 15,25 0-83-15,-25 0-41 0,0-25-123 16,0 24-181-16,0-24-156 0,25 0-1363 16,-25 24 692-16,0-24 19 0,24 0 409 15</inkml:trace>
  <inkml:trace contextRef="#ctx0" brushRef="#br0" timeOffset="54405.9139">28553 12528 5477 0,'0'24'192'16,"0"-24"155"-16,0 0 109 0,-25 24 433 15,25-24-641-15,0 0-90 0,0 0-51 16,0 0-22-16,0 0-43 0,25 0-18 15,-25 0-39-15,24-24-36 0,-24 0-20 0,25-1-18 16,0-25-114-16,0 26 110 0,-25-1-9 16,25-25 18-16,-25 25-4 0,25 1 5 15,-1-51-55-15,-24 25 68 0,0 0 25 16,25 25 7-16,-25-24 17 0,25-26 29 16,-25 27 15-16,25 22 20 0,-25 2 22 15,0-1 11-15,0 0 18 0,25 1 96 16,-25 24-87-16,0 0 11 0,0 0 10 15,24-26 12-15,-24 26 117 0,25 0-176 0,-25 50-32 16,0-50-39-16,25 25-6 0,-25 0 0 16,25 25 0-16,-25-26 0 15,0 26 0-15,0-26 0 0,25 25 0 0,-25 51 0 16,24-50 0-16,-24-26 0 0,0 27 0 16,25-2 0-16,-25 1 0 0,25-1 0 15,0 1-99-15,-25-25-132 16,0-1-144-16,25-24-224 0,0 24-865 0,-25 2 458 15,0-26-57-15,0 0-139 0,24 0 151 16,-24 0 384-16</inkml:trace>
  <inkml:trace contextRef="#ctx0" brushRef="#br0" timeOffset="54621.9799">28776 12329 5072 0,'0'0'83'0,"0"0"136"15,0 25 182-15,0 0 660 0,0-25-578 16,0 0-129-16,25 0-126 0,0 25-81 16,-1-25-143-16,51 0-418 0,-50 0-73 0,24 0-225 15,-24 0-377-15,0 0-359 16,0 0-1355-16</inkml:trace>
  <inkml:trace contextRef="#ctx0" brushRef="#br0" timeOffset="60637.5773">1091 3175 2269 0,'0'25'63'0,"-50"-25"342"0,50 0-44 15,0 0 74-15,-25 25 17 0,25-25-19 16,0 0-72-16,0 0 54 0,0 24-276 16,0-24-23-16,0 0-11 0,25 0-3 15,-25 0 60-15,0-24-109 0,25 24-18 16,-25-25-24-16,25 0 13 0,0 1-12 15,24-27 5-15,1 27-25 0,0-26 6 0,-1 26 1 16,1-27-6-16,49-23-50 16,-49 50-11-16,-1-2-14 0,1 2-45 15,-25 0 74-15,0 24-39 0,0-26-80 0,-25 26 24 16,24 0-100-16,-24 0-148 0,0 0-154 16,-49 26-649-16,24-2 644 0,0-24-45 15,-25 24 72-15,1-24 25 0,24 0 141 16</inkml:trace>
  <inkml:trace contextRef="#ctx0" brushRef="#br0" timeOffset="60965.9004">1414 2704 2204 0,'0'0'88'0,"0"0"298"0,0 0-89 16,24 0-13-16,-24 0-29 0,25 0 29 15,25 0 188-15,-25 0-271 0,-1-24-64 16,1 24-36-16,0-26-27 0,0 26-22 16,25-49 48-16,-26 49-43 0,1-25-5 15,0 25 5-15,0-25 4 0,-25 25 72 16,0 0-88-16,0 0 37 0,0 0-21 16,0 25 71-16,-25 0 44 0,0 24 157 0,0-23-229 15,1-2-59-15,-1 0-18 0,0 27-29 16,-50 47-106-16,51-73-79 15,-1 50-497-15,0-75 0 0,25 25-264 16,0-25-243-16,-25 0 18 0,25 0 376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7T15:12:28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5084 1563 2170 0,'0'0'102'16,"0"-25"123"-16,0 25 152 0,0 0 602 15,0 0-514-15,0 0-111 0,0 0-103 0,0 0-12 16,0 0-61-16,25 0 326 0,-25 0-218 15,25 0-16-15,-25 25 32 0,25-25 18 16,0 50 389-16,-25-2-466 0,0-22-89 16,25-1-91-16,-25 23-63 0,0 2 0 15,24 24 0-15,-24-23 0 0,0-27-23 16,0 2-113-16,0 23-110 0,0 26-605 16,25-75 267-16,-25 24-61 0,0 1-264 15,0-25-117-15,0 0-142 0,25 26-752 16</inkml:trace>
  <inkml:trace contextRef="#ctx0" brushRef="#br0" timeOffset="393.8532">5730 1489 1945 0,'25'-26'240'16,"-25"26"-54"-16,0 0 117 0,24 0 34 15,-24 0 17-15,0 0 65 0,0 26 268 0,25-26-392 16,-25 24-103-16,0 1-72 0,0 0-4 16,-25 25 19-16,25-26-109 0,-24 0 77 15,-1 2 20-15,25 23 64 0,-25-25 53 16,0 26-8-16,0-25-177 0,25 0-29 15,-25-1-23-15,25-24 2 0,0 26-11 16,0-26-42-16,0 0-34 0,0 25-71 16,0-25-32-16,0 0-13 0,25 0-172 15,0-25 163-15,0 25 72 0,0-26 0 16,0 26 2-16,24-49 54 0,-24 49 47 16,0-25 26-16,24 25-38 0,-24 0-40 15,0 0-91-15,0 0-529 0,0 0 259 0,0 0-50 16,-25 0-3-16,24 0-157 0,-24 25 42 15</inkml:trace>
  <inkml:trace contextRef="#ctx0" brushRef="#br0" timeOffset="649.8714">5978 1389 3160 0,'25'0'190'16,"-25"25"621"-16,0-25-297 0,25 49-73 16,-25-49-57-16,0 50 36 0,0-25-14 15,24 50 197-15,-24-51-430 0,25 26-57 16,-25-1-55-16,0 1-12 0,25 48-39 16,-25-72-69-16,0 23-41 0,0 1-88 15,25-25-133-15,-25 0-143 0,0 25-775 16,0-26 379-16,25-24-95 0,-25 25-160 15,0-25 149-15,24 0 322 0</inkml:trace>
  <inkml:trace contextRef="#ctx0" brushRef="#br0" timeOffset="998.116">6673 1959 2260 0,'-25'0'27'0,"25"0"39"0,0 0 51 15,0 0 49-15,0 0 49 0,-25 26 291 16,25-26-253-16,0 0-49 0,0 0-55 16,-25 0-34-16,25 24-59 0,0-24-29 0,0 0-60 15,-24 0-4-15,24 0-38 0,0 0-71 16,0-24-150-16,0 24 135 0,0-26 52 15,0 26 26-15,0 0 74 0,24 0 18 16,-24-24 115-16,25 24-24 0,-25 0 45 16,0 0 59-16,0 0 7 0,0 0 2 15,25 24 155-15,-25-24-252 0,0 0-75 16,0 0-40-16,0 50-252 16,0-25-56-16,0-25-207 0,0 25-895 0,25-25 548 15,-25 0 177-15,0 0 189 0</inkml:trace>
  <inkml:trace contextRef="#ctx0" brushRef="#br0" timeOffset="1404.6936">6971 1439 3937 0,'0'0'391'0,"0"0"-103"16,0 0 56-16,0 0-139 0,24 0 7 16,-24 0 13-16,25 0 246 0,0 0-303 15,0 0-84-15,-25 0-86 0,25 0 1 16,24 0-6-16,-25 0 9 0,1 0 22 16,1 0-30-16,-1 0-6 0,-25 0-1 15,24 0-21-15,1 0 31 0,-25 0-5 16,0 24 10-16,0-24 27 0,0 26-57 15,0-26 32-15,0 24-9 0,0-24-23 16,-25 25 137-16,25 0-59 0,0-1 109 16,0 2-137-16,0-2 32 0,0 0 10 0,0 2 23 15,0 47-1-15,0-47-73 16,0-2-43-16,0 1 25 0,0 0-11 16,25-1-29-16,0 27-174 0,0-27 15 0,-25 2-87 15,0-26-40-15,25 24-78 0,0 1-840 16,-25-25 447-16,0 25-160 0,0-25 82 15,0 0 160-15,0 0 227 0</inkml:trace>
  <inkml:trace contextRef="#ctx0" brushRef="#br0" timeOffset="1593.5545">7120 1760 4929 0,'24'0'70'16,"25"26"220"-16,-23-26-6 0,-1 0-25 16,-1 0-55-16,1 0-115 0,50 0-450 15,-50 0 63-15,-1 0-258 0,1 0-217 16,0 0-260-16,0 0-176 0,-1 0-355 16</inkml:trace>
  <inkml:trace contextRef="#ctx0" brushRef="#br0" timeOffset="1825.5336">7790 1463 5518 0,'0'0'236'0,"0"26"153"16,0-2 170-16,0 1 47 0,0 24 147 15,-25-23-623-15,25-2-130 0,0 26 0 16,0-25 0-16,0 23 0 0,0 2 0 0,0-25 0 15,0 50 0-15,25 0 0 16,-25-26-321-16,24-24-98 0,-24-25-248 16,0 25-176-16,25-25-240 15,-1 0-218-15,1-25-1127 0,-25 25 1688 0</inkml:trace>
  <inkml:trace contextRef="#ctx0" brushRef="#br0" timeOffset="2321.9382">8062 1613 4935 0,'0'0'81'0,"-25"0"-9"16,25 0 45-16,0 0 31 0,0 0 136 16,0 0 491-16,0 0-397 0,0 0-213 15,0 0-96-15,0 0-37 0,0-26-19 16,0 26-18-16,0 0 1 0,0-24-12 15,25 24-18-15,-25-50-8 0,0 26-84 16,24-2 74-16,1 26-12 0,0-24 14 16,-25-1 12-16,25 0 5 0,0 25 30 15,-1-25 2-15,-24 25 9 0,25 0 6 16,-25 0 15-16,25 0 100 0,-25 25-82 16,0-25-4-16,0 50-6 0,0-26 34 15,0 26 59-15,-25-25-105 0,25 0 35 0,-25 25-3 16,25-2 22-16,-24-22-20 0,-1 73 60 15,0-75-81-15,0 26 8 0,0 0-18 16,25-25-13-16,-49 25-6 0,49-26-11 16,-25 1-17-16,25 0-30 0,0-25-29 15,0 25-37-15,0-25-166 0,0 0 105 16,0 0-55-16,0 0-8 0,25-50-628 16,-25 25 695-16,0 1 88 15,49-2 39-15,-49 26 71 0,25 0 149 0,0 0-37 16,0 0 73-16,0 0 55 0,49 26 241 15,-49-26-319-15,0 24-91 16,0-24-103-16,-1 25-95 0,51 25-535 0,-50-50 156 16,-1 25-252-16,1-25-179 0,-25 0-176 15,25 24-125-15</inkml:trace>
  <inkml:trace contextRef="#ctx0" brushRef="#br0" timeOffset="2879.6539">8682 1835 2576 0,'0'25'89'16,"0"-25"156"-16,0 0 197 0,0 0 130 16,0 0-18-16,0 24 254 0,25 2-493 15,-25-26 32-15,25 0 2 0,-25 25-16 16,24-25-59-16,-24 0 68 0,0 0-226 15,0 0-25-15,25 24 8 0,-25-24-1 16,0 0 37-16,0 0-81 0,0 0-13 16,0 0-25-16,0 0-9 0,0 0-24 15,0-24 30-15,0 24-69 0,0-25-15 0,0 25-1 16,25-26-91-16,-25 2-33 16,0 24 101-16,25-25 20 0,-25 25 12 0,25-25 0 15,0 25 1-15,-1-24 73 16,1 24 22-16,-25 0-12 0,25 0 2 15,-25 0 4-15,0 0-1 0,25 0-3 16,-25 24 20-16,0-24-48 0,0 0 31 16,0 25-2-16,0 0-2 0,0-1 66 15,0-24-75-15,0 0 16 0,0 26-29 16,0-26 8-16,0 0-4 0,0 0 32 16,0 0-60-16,0-26-15 0,0 26-56 0,0 0 45 15,25-24-52-15,-25-1 46 16,0 25-11-16,0-25-3 0,24 25 2 0,-24-24 10 15,25-2 17-15,0 26 60 0,-25-24 29 16,25 24 25-16,-25 0 42 0,25 0 158 16,-25 0-130-16,0 24-11 0,25-24-45 15,-25 26-20-15,0-26-15 0,0 49-31 16,0-24-7-16,24-25-140 0,-24 24-92 16,0 2-123-16,0-1-738 0,25-25 448 15,-25 0-212-15,0 24-84 0,0-24-230 16,25 0 49-16</inkml:trace>
  <inkml:trace contextRef="#ctx0" brushRef="#br0" timeOffset="3273.8152">9551 1910 4927 0,'24'0'61'0,"-24"0"39"0,0 0 211 15,0 0 161-15,0 0 632 0,0 0-599 16,0 0-162-16,0 0-122 0,0 0-74 15,0 0-147-15,0-26 0 0,0 26 0 16,0 0 0-16,0 0 0 0,25-24 0 16,-25-1 0-16,0-24-9 0,25 23-44 0,0 2-39 15,-25 0-83-15,25-27-21 0,-25-23-253 16,0 25 268-16,25 0 28 0,-25-1 64 16,0 0 50-16,0-25 94 0,24 50 37 15,-24 0 4-15,0 1 24 0,0 24 12 16,25 0 42-16,-25 0 68 0,25 0-132 15,-25 24-45-15,0-24 48 0,25 50 1 16,-25 0 1-16,25-25-107 0,-25 25-8 16,24-26 0-16,-24 26 0 0,25-25 0 0,0 74 0 15,0-75 0-15,-25 27 0 16,0-27 0-16,25 0 0 0,-2 51 0 16,-23-75-89-16,0 25-115 0,25-1-124 0,-25-24-148 15,0 26-167-15,25-26-793 0,-25 0 576 16,0 0-42-16,0 0-143 0,0 0 89 15,0 0 244-15</inkml:trace>
  <inkml:trace contextRef="#ctx0" brushRef="#br0" timeOffset="3449.4228">9724 1613 5295 0,'0'0'185'0,"0"0"158"16,25 0 148-16,-25 0 108 0,50 24 347 0,-25-24-698 15,-1 24-164-15,26-24-84 0,-25 0 0 16,23 0 0-16,27 0-37 0,-50 0-231 16,24 0-315-16,2 0-340 0,-26 0-395 15,25 0-341-15,-1-24-931 0</inkml:trace>
  <inkml:trace contextRef="#ctx0" brushRef="#br0" timeOffset="6204.8299">19995 1810 2467 0,'0'0'78'0,"0"0"98"0,24 25 488 16,-24-25-249-16,0 0-18 0,0 25-75 16,0-25-25-16,0 0-69 0,0 0 177 0,0 0-244 15,0 0-9-15,0 0-23 0,0 0-16 16,0 0 85-16,0 0-124 0,0 0-26 15,0 0-31-15,0 0 8 0,0-25 17 16,0 0-56-16,25 25-20 0,-25 0-49 16,25-24-20-16,-25-2-38 0,24 2-168 15,1 24 167-15,0-24 41 0,-25 24 14 0,24-25 25 16,1 25 36-16,0 0-9 0,-25 0 28 16,0 25 1-16,25-25-34 0,-25 48 44 15,0 2 30-15,0-25-13 16,-25 50-32-16,0-50 21 0,0 25 6 15,25-26 107-15,-24 26-92 0,-26 24 32 16,26-49-50-16,-1 25 14 0,0-26-18 16,1 26-3-16,-1-25 2 0,0-1-20 15,25 1-12-15,0-25-24 0,0 0-2 0,0 0-6 16,0-25-41-16,25 25 56 16,-25-24 22-16,25-1 7 0,-1 0-4 15,1 25 37-15,24-49 122 0,1 49 22 0,-26 0-1 16,1-24 9-16,0 24 36 0,0 0-16 15,24 0 196-15,-24 24-339 0,1-24 0 16,-1 24-66-16,-25 1-67 0,50 25-314 16,-50-50 14-16,23 0-105 0,2 0-223 15,-25 0-196-15,25 0-202 0,0 0-850 16</inkml:trace>
  <inkml:trace contextRef="#ctx0" brushRef="#br0" timeOffset="6677.8339">20689 1786 4220 0,'0'0'60'0,"-25"0"175"16,25 0-72-16,0 0 36 0,0 0-95 15,0 0-18-15,0 0-31 0,-25-26-78 16,25 26 18-16,0-24-4 0,0 24-17 15,0-24-24-15,25-1-113 0,0 25 67 0,-25-26-32 16,24 2 26-16,1 24 11 0,0-24 13 16,0 24 78-16,0-26 20 0,-1 26-9 15,-24 0 45-15,25 0 20 0,-25 0 33 16,0 26 176-16,0-2-195 0,0 0 3 16,0 27-7-16,0-27 0 0,-25 50 32 15,25-49-28-15,-24 24-15 0,-1-23 117 16,25 23-77-16,-25-23-33 0,-25 48 39 15,26-24-60-15,-1-26-21 0,25 1-15 16,-25 1-21-16,0-2-34 0,25 0 12 16,0-24-25-16,0 25-19 0,0-25-16 0,0 0-3 15,0-25-17-15,0 25 78 16,25-24 30-16,-25 0-18 0,25-2-3 16,0 1 99-16,-1 25 0 0,1 0 49 0,0 0-13 15,0 0-7-15,-25 0 13 0,49 0 29 16,-24 25-114-16,-25-25-118 0,25 26-6 15,0-26-105-15,0 24-405 0,-25 0 73 16,25-24-237-16,-25 25-187 0,24-25-295 16,-24 0 173-16</inkml:trace>
  <inkml:trace contextRef="#ctx0" brushRef="#br0" timeOffset="6959.8482">21359 2084 4708 0,'24'0'229'16,"-24"25"-132"-16,0-25 101 0,0 0 6 15,0 0-5-15,0 24 358 0,0-24-419 16,0 0-49-16,0 0-76 0,0 0 15 16,0 0-23-16,-24 0-101 0,24 0-17 15,0 0-35-15,0 0-29 0,0-24-18 16,-25 24-97-16,25-25 184 0,0 25 15 0,0 0 7 15,0 0 44-15,0 0-16 0,0 0-4 16,25-25 19-16,-25 25-44 0,0 0-72 16,0 0-167-16,24 0-691 0,-24 0 444 15,0 0-75-15,0 0-35 0,0 0 53 16,25 0 127-16</inkml:trace>
  <inkml:trace contextRef="#ctx0" brushRef="#br0" timeOffset="7495.5385">21830 1687 3170 0,'0'0'137'0,"0"0"152"0,-25 0 102 16,25 0 69-16,-24 0 173 0,24 0-454 15,0 0-30-15,0 0-53 0,0 0 18 16,-25 0-49-16,25 0-19 0,0 0-41 16,0-26-26-16,0 26-10 0,0-24 0 0,25 0-51 15,-1 24 48-15,-24-26-6 16,25 26 10-16,-25 0 16 0,25-24 12 0,0 24 7 16,0 0-5-16,-25 0 6 0,24 0 1 15,1 0-126-15,-25 0 139 16,25 50 168-16,-25-2-132 15,0-22-125-15,0-1 95 0,0-1 2 16,-25 50 133-16,0-49-100 0,25 0 5 16,-24-1 69-16,-1 27-92 0,0-27 21 15,0 26 3-15,0-25-62 0,1 0-1 16,24-25-7-16,-25 25-19 0,0 0-89 16,25-25 1-16,0 0-35 0,-25 0-19 15,25 0-15-15,0-25 21 0,0 0-76 16,0 25 194-16,25-25 12 0,-25 25 46 0,25-25 34 15,-25 25-8-15,49 0 104 0,-24 0-52 16,-25 0 33-16,25 0-9 0,0 0 63 16,0 0 150-16,-1 25-157 0,1 0-80 15,-25 0-56-15,25-25-34 0,25 49-230 16,-50-49-5-16,24 0-88 0,-24 25-131 16,25-25-240-16,0 0-157 0,0 0-1162 15,0 0 1215-15,0-25 257 0</inkml:trace>
  <inkml:trace contextRef="#ctx0" brushRef="#br0" timeOffset="8022.6116">22451 1637 4020 0,'0'0'109'16,"-25"24"316"-16,25-24-83 15,0 26-158-15,-25-26-68 0,25 25-30 0,0-1-110 16,0 0 38-16,0 2-40 0,0-26 6 15,25 24-10-15,-25-24-11 0,49 25-69 16,-24 0 65-16,0-25 4 0,-1 0 31 0,25 0-3 16,-24 0 23-16,25 24 26 15,-25-24-80-15,-25 0 93 0,25 0-13 16,-25 26 5-16,25-1 104 0,-25-25-165 0,0 24 58 16,-25-24-6-16,25 26 4 0,-50-2 27 15,25 1-111-15,0-25 59 0,0 25 34 16,1-25 115-16,-1 25-144 0,-24-25-28 15,24 0-82-15,25 0 81 0,-24 0-16 16,-1 0-26-16,25-25-9 0,0 0-75 16,0 25 83-16,0-25 2 0,0 1-2 15,25 24-24-15,24-50-196 16,-24 25 203-16,-1-1 8 0,1 26 39 16,-1-24-19-16,1 24-9 0,0-25-21 15,0 0 10-15,0 25-14 0,-25-24-27 16,0-2 15-16,25 26-33 0,-25-24 50 0,0 0 56 15,0-1-43-15,0-1-2 0,-25 26-25 16,25-24 21-16,-25 0 38 0,0-2 132 16,0 26-4-16,25-24 76 0,-25 24 78 15,1 0 53-15,24 0 14 0,-25 0 120 16,1 0-292-16,-1 24-36 0,25-24-23 16,-25 26-25-16,1 22-57 0,24-48-60 15,0 26-63-15,-25-1-59 0,25-1-319 0,0-24-226 16,25 24-1271-16,-25-24 1113 0,49 26 256 15</inkml:trace>
  <inkml:trace contextRef="#ctx0" brushRef="#br0" timeOffset="8407.6351">23045 1513 4734 0,'0'0'95'0,"0"0"436"15,-25 25-88-15,25-25-13 0,-24 25-90 0,24-25-89 16,-25 24-82-16,25 2-157 0,0-2-16 16,0 0-26-16,0 2-37 0,0-1-29 15,0 23-194-15,0-22 103 0,25-26-53 16,-25 24-3-16,24 1 10 0,1 0-104 16,-25-25 247-16,25 0 28 0,0 24 50 15,0-24 28-15,-25 0-21 0,49 0 6 16,-49 0-20-16,25 0 39 0,-25 0 15 15,25 0 1-15,0 26 30 0,-25-26-49 16,0 0 16-16,25 0-4 0,-25 0 25 16,0 25 115-16,0-25-47 0,0 24 20 15,-25-24 15-15,25 26 7 0,-25-2-17 16,-25 1 38-16,25 0-104 0,25-25 19 16,-24 25-74-16,-1-25 6 0,-25 25-117 15,25-1-6-15,25-24-99 0,-24 0-42 16,-1 0-139-16,25 0-59 0,-25-24-981 0,25 24 531 15,-25-25-145-15,25 0 193 0,0 0 170 16</inkml:trace>
  <inkml:trace contextRef="#ctx0" brushRef="#br0" timeOffset="8640.2994">23095 1414 4155 0,'0'0'160'15,"0"0"64"-15,25 0 119 0,-25 0 86 16,24 25-41-16,1-25 311 0,0 0-494 16,-25 0-115-16,25 0-90 0,0 0-59 15,49 0-538-15,-49 0 36 0,0 0-355 16,0 0-158-16,-1 0-242 0,-24 0 202 0</inkml:trace>
  <inkml:trace contextRef="#ctx0" brushRef="#br0" timeOffset="9259.8444">23442 1884 2762 0,'0'0'211'0,"25"26"756"16,-25-26-311-16,0 0-61 0,0 25-86 15,25-25-3-15,-25 0 245 0,0 0-532 16,0 24-33-16,25-24-31 0,-25 0-75 15,0 0 3-15,0 26-48 0,0-2 12 16,0-24-46-16,0 0 1 0,0 25 5 16,0-25-3-16,0 25-10 0,0-25 15 15,0 0-30-15,0 0-14 0,0 0-16 16,0-25-97-16,0 25 60 0,25-25-5 0,-25 25 0 16,24-24-7-16,-24-2 7 0,25 2-47 15,-25 24 63-15,25-25 52 0,-25 25 18 16,25-26-6-16,0 26 40 0,-25 0-19 15,0 0 0-15,24 0 4 0,-24 0 11 16,0 0 27-16,0 26-8 0,0-26 3 16,0 25 8-16,0-25 73 0,0 24-59 15,0 2 54-15,0-26-111 0,0 0 30 16,0 0-14-16,0 24-7 0,0-24-19 16,0 0 0-16,0 0-15 0,0 0-10 15,0 0-18-15,25-24-29 0,-25-2-125 16,0 2 84-16,25 24-13 0,0-25 21 0,-25-1-3 15,25 2-7-15,0 24 84 0,-25 0 57 16,0-25-5-16,24 25 33 0,-24 0 25 16,25 0 128-16,-25 0-78 0,0 25 2 15,0-25-18-15,25 24-22 0,-25 27-15 16,0-27-92-16,0-24-56 0,25 26-67 16,-25-2-128-16,25-24-186 0,-25 25-829 15,24 0 368-15,-24-25-108 0,25 0-101 16,0 0 98-16,-25 25 344 0</inkml:trace>
  <inkml:trace contextRef="#ctx0" brushRef="#br0" timeOffset="9671.0235">24286 2009 4887 0,'0'0'149'15,"0"0"38"-15,0 0 199 0,0 0 129 0,-25 0 673 16,25 0-738-16,0 0-169 0,0 0-148 15,0 0-118-15,25 0-15 0,-25 25 0 16,25-25 0-16,0 0 0 0,-25 0 0 16,49-25 0-1,-24-25 0-15,-25 50 0 0,25-49 0 16,0 23 0-16,-25 2 0 0,25-1 0 0,-25-24 0 16,24 23 0-16,-24-47 0 0,0 23 0 15,25 0 0-15,-25 26 0 0,0-1 0 16,25-24 0-16,-25 23 0 0,0 26 0 15,0-24 0-15,25 24 0 0,-25 0 0 16,25 0 0-16,-25 24 0 16,24 26 0-16,1 24 0 15,-25-48 0-15,25 22 0 0,-25 27 0 16,25-1 0-16,-25-24 0 16,0 25 0-16,0-1 0 15,25-49 0-15,-25 25-326 0,0-25-59 0,0-25-120 16,0 24-92-16,25-24-58 0,-25 25-827 15,0-25 697-15,0 0-189 0,24 0 108 16,-24 0 80-16,0 0 242 0</inkml:trace>
  <inkml:trace contextRef="#ctx0" brushRef="#br0" timeOffset="9841.0242">24485 1810 5052 0,'0'0'10'0,"0"0"76"0,0 0 73 16,24 0 413-16,1 0-272 0,0 0-26 0,0 25-93 16,0-25-59-16,-1 25-83 0,51-25-452 15,-25 0-94-15,-26 0-489 0,1 24-355 16,0-24-71-16,0 0 221 0</inkml:trace>
  <inkml:trace contextRef="#ctx0" brushRef="#br0" timeOffset="10654.0112">17588 1613 797 0,'0'-26'329'0,"0"26"-22"0,0 0 87 16,0 0-67-16,0 0 11 0,0 0 42 15,0 0 554-15,0 0 189 16,0 0-470-16,25 0-287 15,-25 0 32-15,0 0-13 0,0 26 379 16,25-2-453-16,-25 0-93 0,0 2-88 16,24-1-93-16,-24-1-37 0,0 75 0 15,25 1 0-15,-25-50 0 16,0-1 0-16,0 26 0 0,0-26 0 16,0 1 0-16,0-26 0 0,0 1 0 0,0 0-158 15,0 0-202-15,24-1-1026 0,1-24 495 16,-25 0-67-16,25 0-18 0,-25-49-159 15,50 24-589-15,-25 0 1284 0</inkml:trace>
  <inkml:trace contextRef="#ctx0" brushRef="#br0" timeOffset="10886.683">18084 2009 3396 0,'0'0'162'0,"0"-24"138"15,0 24 59-15,0 0 356 16,0 0-500-16,0 0-18 0,-25 0 14 0,25 0 54 15,-25 0 4-15,0 0 204 0,25 0-291 16,-24 0-37-16,24 24 9 0,-24-24-66 16,24 25 93-16,-25 0-105 0,25 0-26 15,0 0-19-15,0-1-16 0,0 1-30 16,0 1-79-16,25-2-63 0,-25 0-34 16,24 1-114-16,-24-25-130 0,49 25-574 15,-24-25 307-15,-25 0-132 0,25 0-119 16,0 0-77-16,-1-25 209 0</inkml:trace>
  <inkml:trace contextRef="#ctx0" brushRef="#br0" timeOffset="11220.3566">18357 2059 3710 0,'0'0'183'16,"0"0"488"-16,0 25-216 0,0-25-53 15,-25 0-20-15,25 0-44 0,-25 25 144 16,0-1-364-16,25-24-13 0,0 0-39 0,0 25-21 15,0 1-26-15,0-2-19 0,25 0-15 16,-25-24-4-16,50 25-75 0,-50-25 46 16,74 25-92-16,-49-25 81 0,0 0-75 15,0 0-21-15,-1 0-43 0,1-25 11 16,25 0-203-16,-25 25 152 0,-25-24 93 16,0 0 7-16,25-2-28 0,-25 26 106 15,0-49-300-15,0 24 194 0,-50 25-29 16,50-25 82-16,-25 0 17 0,-25 0 81 15,1 25 88-15,24 0 70 0,0 0 10 16,0 0-23-16,1 25-67 0,-1 0-190 16,0 0-21-16,25-25-77 0,0 25-61 0,0-1-92 15,0 1-143-15,0 1-669 16,0-26 599-16,0 24 149 0,25-24 142 0</inkml:trace>
  <inkml:trace contextRef="#ctx0" brushRef="#br0" timeOffset="11430.3135">18481 2184 4676 0,'0'0'114'0,"25"24"420"16,-1-24-73-16,-24 0 2 0,25 0-20 15,-25 24-25-15,0 1-82 0,25 0 67 0,-25 0-313 16,0-1-110-16,25 1-93 0,-25-25-65 15,0 25-386-15,25 0 114 0,-25-25-99 16,0 0-240-16,25 0-224 0,-25 0-190 16,24 0-1002-16</inkml:trace>
  <inkml:trace contextRef="#ctx0" brushRef="#br0" timeOffset="11675.8979">18928 2133 3658 0,'0'0'176'16,"0"0"105"-16,24 0 77 0,-24 0 70 16,25 0 220-16,0 0-386 0,0 0-82 15,0 0-58-15,-25 0-46 0,49-24-120 16,-24 24-97-16,0 0-86 0,-25 0-36 15,25 0-71-15,-25 0-214 0,25 0-939 16,-25 0 562-16,0 0 96 0,0 0 190 0,0 0 151 16</inkml:trace>
  <inkml:trace contextRef="#ctx0" brushRef="#br0" timeOffset="11827.6368">18952 2257 3565 0,'0'0'419'0,"50"0"-103"0,-50 0 39 16,25 0-97-16,-25 0-130 0,49 0-13 16,-24-25-270-16,0 25-168 0,-25 0-330 15,25 0-214-15,-25 0-224 0,25-24-527 16</inkml:trace>
  <inkml:trace contextRef="#ctx0" brushRef="#br0" timeOffset="12053.8492">18679 1364 3331 0,'0'0'74'0,"0"25"99"0,0-25-155 16,0 25-202-16,0 0-163 0,0-1-375 16</inkml:trace>
  <inkml:trace contextRef="#ctx0" brushRef="#br0" timeOffset="13193.6625">2877 1538 1276 0,'0'0'31'0,"0"0"22"15,0 0 2-15,0 25 52 0,0-25-85 16,0 0-25-16,0 0-32 0,0 0 26 0,0 0 13 16,0 0-23-16,0-25 37 0,0 25 25 15,-25 0 52-15,25 0 136 0,-25 0-33 16,25-25 224-16,0 25-238 0,-25 0 56 15,25 0 41-15,0 25 85 0,0-25 397 16,0 0-445-16,-25 0-56 0,25 0-21 16,0 0 88-16,0 0 67 0,0 0 445 15,25 0-443-15,-25 25 1 0,25-25-89 16,-25 24-62-16,25 2-122 16,0-2-126-16,-25 0 0 0,0 2 0 15,25 47 0-15,-25-23 0 16,0 0 0-16,24 25 0 0,-24-1 0 15,0-49 0-15,0 25-57 0,0-25-170 16,0-1-160-16,0 1-283 0,0-25-145 16,0 26-1294-16,0-26 860 0,26 0 73 15,-26 0 373-15</inkml:trace>
  <inkml:trace contextRef="#ctx0" brushRef="#br0" timeOffset="13487.6348">3323 1860 2733 0,'0'0'86'0,"0"0"77"16,0 0 87-16,0 0 431 0,0 0-361 0,0 0-45 15,0 0-50-15,-24 0-11 0,24 24-44 16,0-24 130-16,-25 0-150 0,0 26 46 15,25-26 9-15,-25 25 45 0,25-1-22 16,-25 2 70-16,1-2-216 0,24 1-26 0,0 0-1 16,0-25-45-16,0 50-62 15,24-26-22-15,-24-24-80 0,25 25-113 0,0-25-132 16,25 0-764-16,-26 0 327 0,1 0-174 16,25-25-91-16,-25 25 172 0,24-24 313 15</inkml:trace>
  <inkml:trace contextRef="#ctx0" brushRef="#br0" timeOffset="13805.6502">3696 1860 3856 0,'-25'0'269'0,"25"0"62"0,-25 24 65 16,25-24-86-16,-25 26-53 0,0-1 207 15,25-1-289-15,-24 2-19 0,24-26-36 0,0 24-23 16,0 26-12-16,0-25-77 15,24-25-15-15,-24 25-17 0,50-1-17 0,-25-24-40 16,0 25-231-16,0-25 151 0,-1 0-10 16,1 0-8-16,0 0 64 0,25-25-150 15,-26-24 170-15,-24 49 3 0,25-25-47 16,-25 0-21-16,25 0-65 0,-25 1-134 16,0-2 237-16,-25 2 50 0,25-1-57 15,-49-1-10-15,24 26 50 0,-25-49-3 0,25 49 94 16,-24 0-11-16,24-25 8 0,0 25-13 15,-25 50-89-15,50-50-34 0,-24 24-91 16,24-24-103-16,0 26-117 0,0-1-152 16,0-1-514-16</inkml:trace>
  <inkml:trace contextRef="#ctx0" brushRef="#br0" timeOffset="14037.9355">3820 2009 5499 0,'0'0'262'16,"0"25"120"-16,0-25 68 0,25 25-41 16,-1 0 32-16,1 0-350 0,0-1-64 15,-25 1-63-15,25 1-49 0,-25-2-85 16,25 0-512-16,0 1 151 0,-25-25-157 15,24 0-251-15,-24 25-157 0,0-25-1183 16,25 0 1615-16</inkml:trace>
  <inkml:trace contextRef="#ctx0" brushRef="#br0" timeOffset="14257.5153">4341 1810 5146 0,'0'0'61'16,"25"0"327"-16,0 0-26 0,-25 0 42 15,24 0-25-15,1 0-78 0,0 0-50 16,0 0-244-16,0 0-52 0,0 0-61 16,-1 0-86-16,1 0-165 0,25 0-563 0,-50 0 236 15,25 0-171-15,-25 0-177 0,24 0-185 16,-24 0-339-16</inkml:trace>
  <inkml:trace contextRef="#ctx0" brushRef="#br0" timeOffset="14439.897">4490 1959 4974 0,'50'0'51'0,"-50"0"62"0,24 0 69 15,1 0 23-15,0 0-100 0,25 0-86 0,-50 0-178 16,24 0-17-16,1 0-306 0,-25 0-311 16,24 0-1473-16,-24 0 1355 0,0 0 296 15</inkml:trace>
  <inkml:trace contextRef="#ctx0" brushRef="#br0" timeOffset="16013.8167">28528 1091 2105 0,'0'0'61'0,"0"0"111"0,0 0 119 15,0 0 184-15,0-25 80 0,0 25 458 16,0 0-635-16,0 0-28 0,0 0-5 0,0 0 32 16,0 0-23-16,0 0 229 15,0 0-310-15,0 0 42 0,0 0-80 0,25 25-35 16,-25 1-91-16,0-2-109 0,0 0 0 16,24 2 0-16,-24-2 0 0,25 25 0 15,-25 26 0-15,0-25 0 0,25 0 0 16,-25 24 0-16,0-24 0 0,0 24 0 15,25-24 0-15,-25-25 0 0,0-1 0 16,0 0 0-16,0 2 0 0,25-2 0 16,-25-24 0-16,0 0 0 0,0 0 0 15,0 0-3-15,25-24-203 0,-25-2 18 0,0 2-84 16,24 0 14-16,-24-1 17 0,0-1 30 16,0 2-44-16,25 0 195 15,-25-2 25-15,0 26 30 0,25 0 13 0,-25-24 74 16,25 24-88-16,-25 0 76 0,0 0-5 15,0 0 1-15,0 0 68 0,0 50 8 16,0-50-70-16,0 24 18 0,25-24 6 16,-25 24 0-16,0 27 45 0,0-27-104 15,24 0-6-15,-24 2 27 0,0-2-56 16,0-24-4-16,0 50-115 0,25-26 9 16,-25-24-69-16,0 26-107 0,0-26-183 0,25 25-810 15,-25-25 356-15,0 0-192 0,25 0-107 16,-25 0 210-16,25-25 339 0</inkml:trace>
  <inkml:trace contextRef="#ctx0" brushRef="#br0" timeOffset="16219.8211">29123 1712 5089 0,'0'24'187'0,"0"0"94"15,0-24 135-15,0 26 8 0,0-26-8 16,0 49-19-16,0-24-341 0,0-25-51 0,0 24-35 16,0-24-52-16,0 26-99 0,25-26-616 15,-25 0 247-15,25 0-305 0,-25 0-94 16,0 0-278-16,0 0-744 0</inkml:trace>
  <inkml:trace contextRef="#ctx0" brushRef="#br0" timeOffset="16361.8481">29099 1439 3291 0,'0'0'123'15,"0"24"68"-15,0 2 48 0,0 23 103 16,0-49-391-16,0 25-193 16,0-1-160-16,24 2-187 0,1-26-230 0,0 24-659 15</inkml:trace>
  <inkml:trace contextRef="#ctx0" brushRef="#br0" timeOffset="16729.8878">29297 1810 3401 0,'0'0'127'0,"0"0"367"16,0 25-153-16,25-25-103 0,-25 0-88 15,25 0-64-15,0 0-62 0,-1 0-34 16,1 0-9-16,0 0-36 0,0-25-54 16,0 25-63-16,-25-24-65 0,49 24-295 15,-49-26 330-15,0 26 32 0,0-24 72 16,25 24 25-16,-25-24 1 0,0-1 43 16,-25 25 4-16,25 0 3 0,-49-26 13 15,49 26 35-15,-50 0 165 0,25 0-36 16,0 0 55-16,25 0 69 0,-24 0 17 15,-1 26 70-15,25-1 76 0,0-1-294 16,-25-24-100-16,25 24-13 0,0 2 53 0,25 23 61 16,24-24-13-16,-49-25-121 0,25 24-20 15,50 27-230-15,-51-51 62 16,1 24-186-16,0-24-1035 0,0 0 302 16,0 0 92-16,-25 0 293 0</inkml:trace>
  <inkml:trace contextRef="#ctx0" brushRef="#br0" timeOffset="17405.8442">29967 1661 2674 0,'0'0'158'0,"0"0"191"0,0 0 149 16,-26 0 614-16,26 0-662 0,0-24-9 15,0 24-7-15,-24 0 27 0,24 0-62 16,0 0 118-16,0 0-393 0,24 0-67 16,-24 0-43-16,51 0-31 0,-26 0-136 15,0 0-12-15,-1 0-83 0,1 0-146 16,0 0-137-16,-25 0-103 0,25 0-1151 15,-25 0 724-15,0 0-61 0,0 0 363 16</inkml:trace>
  <inkml:trace contextRef="#ctx0" brushRef="#br0" timeOffset="17561.8965">29967 1736 3609 0,'25'0'287'0,"0"0"17"0,0 24 57 15,-25-24-75-15,24 26-79 0,26-26-106 16,-25 24-206-16,0-24-204 0,0 0-336 16,-1 0-234-16,0 0-262 0,1 0-490 15</inkml:trace>
  <inkml:trace contextRef="#ctx0" brushRef="#br0" timeOffset="18203.845">30438 1463 4371 0,'0'0'134'0,"0"26"82"0,0-26 131 16,0 49 641-16,0-24-489 0,0-1-43 16,0 2-99-16,0 22-7 0,0 27 42 15,25-51-311-15,-25 26-81 0,0 0 0 16,25-26 0-16,-25 51 0 0,0-49 0 0,0-2 0 15,0-24 0-15,0 25 0 0,25-25 0 16,-25 25 0-16,0-25 0 0,0 0 0 16,0 0-8-16,25-25-29 0,-25-24-83 15,0 23 19-15,0 2 10 0,0-1-22 16,0-25-22-16,0 25-4 0,0-74-183 16,0 24 153-16,-25 27 13 0,25-2 20 15,0 0 4-15,0-49-62 0,0 49 109 16,0 25-9-16,0 0-17 0,25 0-3 15,-25 0-11-15,25 1-128 0,-1 24 225 16,0-25 17-16,1 25 132 0,0 0-125 0,0 0-23 16,0 0-16-16,-25 25 28 15,25-25 31-15,-25 24 15 0,0 1-2 0,0 25 111 16,0-25-68-16,-25 0 8 0,25 0-10 16,-25 0-18-16,-25 25 28 0,50-26-58 15,-25 1 23-15,1-25-37 0,0 25-9 16,-1-25-7-16,0 24-90 0,25-24 3 15,0 0-19-15,0 0-25 0,-25 0-70 16,25-24-148-16,0 24 139 0,25-25-4 16,-25 25-59-16,50 0-11 0,-26 0 72 0,25-25 58 15,-24 25 191-15,0 0 44 0,0 0 50 16,0 0 43-16,-1 0 32 0,26 25 233 16,-50 0-214-16,25-25-24 0,-25 24 9 15,0-24 50-15,0 26 263 16,-25-2-306-16,25 0-50 0,-50 2-58 0,26-1-18 15,-1-25-25-15,-50 48-41 0,50-22-64 16,1-26-71-16,-25 24-179 0,24-24-62 16,0 0-661-16,0 0 300 0,25 0-168 15,0 0-270-15,0-24 140 0,0-2 332 16</inkml:trace>
  <inkml:trace contextRef="#ctx0" brushRef="#br0" timeOffset="18637.9963">31083 1364 2888 0,'0'0'172'0,"0"0"199"15,0 0 142-15,0 0 143 0,25 0-70 16,0 0 466-16,-25 0-545 0,0 0 42 0,24 25-159 16,1-25-64-16,0 50-145 0,0 0-181 15,0-50 0-15,-1 74 0 16,-24-24 0-16,25-26 0 16,0 26 0-16,-25-1 0 15,25-25 0-15,-25 2 0 0,25-26 0 16,-25 0 0-16,25 0 0 0,-25 0 0 15,24-26 0-15,1 2 0 0,-25 0 0 16,25-1 0-16,0-49 0 0,0-26 0 16,-25 50 0-16,0-24 0 0,0 24 0 15,0 0 0-15,0 25 0 0,0 1 0 16,0-1 0-16,0 25 0 0,-25 0-26 16,25 0-188-16,0 49-85 0,0-24-784 15,0 0 560-15,0 0-341 16,0 0-114-16,0 0-307 0,25 0-24 0</inkml:trace>
  <inkml:trace contextRef="#ctx0" brushRef="#br0" timeOffset="18889.8324">31778 1563 3192 0,'0'0'201'0,"0"0"138"0,0 0 92 15,0 0 349-15,0 0-565 0,0 0-12 16,0 0 37-16,0 0 43 0,0 24 189 16,25-24-306-16,-25 26-45 0,24-2-35 15,-24 0 34-15,0 2-75 0,25 23-21 16,-25-25-36-16,0 2-17 0,25-2-58 0,-25 1-75 16,25 0-463-16,-25-1 245 15,0-24-62-15,0 0-183 0,0 26-153 0,25-26-131 16,-25 0-961-16,0 0 1298 0</inkml:trace>
  <inkml:trace contextRef="#ctx0" brushRef="#br0" timeOffset="19079.8426">31753 1513 3812 0,'0'0'218'15,"0"0"92"-15,25 0 551 0,24 25-486 16,-49-25-28-16,25 0-37 0,25 0-73 0,-25 0-127 16,49 0-259-16,-24 0-158 0,-25 0-141 15,-1-25-399-15,1 25-266 0,0 0-241 16</inkml:trace>
  <inkml:trace contextRef="#ctx0" brushRef="#br0" timeOffset="19645.2271">30264 2406 2639 0,'0'0'253'0,"0"0"171"0,0 25 116 16,0-25 31-16,25 0 430 0,-25 0-499 15,25 0-63-15,24 0-83 0,-24 0 0 16,50-25-129-16,73 0 176 0,-48 25-286 16,49 0 28-16,-25 0-38 0,49-25-61 15,175 25 3-15,-174-25-105 0,-1 25-74 16,1 0-92-16,-25 0-88 0,-25-24-70 16,75 24-564-16,-125-25 497 0,-24 25-22 15,-26 0-24-15,0-25-124 0,-24 25-724 16,-24 0 560-16,-25-25 97 0,-1 25 65 15,1 0 162-15</inkml:trace>
  <inkml:trace contextRef="#ctx0" brushRef="#br0" timeOffset="20036.3344">31083 2753 2540 0,'25'0'348'0,"-25"0"76"0,25 0 130 16,-25 0-6-16,0 0-19 0,0 0-11 16,0 0 446-16,0 26-499 0,0-26-80 15,0 24-38-15,0 0-56 0,0 26-13 16,24-25-278-16,-24 0 0 0,0 25 0 16,25-25 0-16,-25 23 0 0,25 27-103 0,-25-49-89 15,0 23-126-15,0-24-153 16,25-1-151-16,-25 2-930 0,25-2 581 0,-25-24-218 15,0 0 78-15,24 24 218 0,-24-24 303 16</inkml:trace>
  <inkml:trace contextRef="#ctx0" brushRef="#br0" timeOffset="20271.3737">31629 3076 3385 0,'0'0'193'0,"0"0"115"0,0-26 90 15,0 26 107-15,0 0-80 0,-25 0 454 16,0 0-489-16,25 0-46 0,-25 0-91 0,1 26 6 16,-1-2 136-16,25-24-246 0,-25 25-56 15,25 1-35-15,-25-2-29 0,25 1-5 16,0 0-61-16,0-1-56 0,0 2-41 16,25-2-90-16,0 0-91 0,0-24-101 15,24 26-701-15,-24-26 467 0,25 24-133 16,-25-24 29-16,-1 0-256 0,51 0-653 15,-50 0 1090-15</inkml:trace>
  <inkml:trace contextRef="#ctx0" brushRef="#br0" timeOffset="20573.6691">31952 3151 3383 0,'0'0'247'0,"0"0"106"16,0 0 78-16,0 0 94 0,0 0-106 15,-25 0 465-15,0 0-459 0,25 0-60 16,0 0-70-16,0 24-23 0,-25 1 151 15,25-25-324-15,0 25-29 0,0-1-70 16,0-24 0-16,0 26 0 0,0 22-129 16,25-48-8-16,-25 26-58 0,25-26 1 15,0 24-18-15,24-24-235 0,-24 0 173 16,0 0-53-16,0 0-14 0,-1-24 17 0,1 24 46 16,0-26-134-16,0 2 204 0,-25 0-49 15,0-2-28-15,25 2 21 0,-25-1-39 16,-25-50-437-16,-25 26 482 15,25 23 192-15,-24 2 29 0,24 24 55 16,0 0 14-16,0 0 14 0,-24 0-9 16,24 24-117-16,0 2-112 0,25-2-81 15,0 1-216-15,0 1-93 0</inkml:trace>
  <inkml:trace contextRef="#ctx0" brushRef="#br0" timeOffset="20805.4991">32076 3200 5035 0,'0'0'135'0,"0"25"85"0,0-1 498 16,0 2-386-16,24-26-61 0,-24 24-98 0,25 0-77 15,0 26-239-15,-25-25-175 16,25 0-172-16,0 0-313 0,0-25-285 0,-25 25-225 16,24-25-841-16</inkml:trace>
  <inkml:trace contextRef="#ctx0" brushRef="#br0" timeOffset="22532.6473">2827 3993 1780 0,'0'0'76'0,"0"-23"92"15,0 23 344-15,0 0-167 0,0-26 45 16,0 26 73-16,0 0-1 0,0 0 238 16,0-24-486-16,0 24-16 0,0 0-8 15,0-25 33-15,0 25 24 0,0 0 281 16,0 0-279-16,0 0-9 0,0 0 5 16,0 0 69-16,0 0 178 0,0 25-359 0,25-1-111 15,-25 2-22-15,25 22 0 16,-25-23 0-16,0 25 0 0,25 49 0 15,-1 0 0-15,-24-48 0 0,0-2 0 16,26 49 0-16,-26-72 0 0,0 24 0 16,0-26 0-16,0 0 0 0,24 2 0 15,-24-1 0-15,0-25 0 0,0 24 0 16,0-24 0-16,0 0 0 16,0-24 0-16,25-27 0 15,-25 27 0-15,0-26 0 0,25 0 0 16,-25 27 0-16,24-3 0 0,-24 2 0 0,0-1 0 15,25 0 0-15,0 1 0 16,-25 24 0-16,25 0 0 0,-25 0 0 16,0 24 0-16,0-24 0 0,0 25 0 15,25 0 0-15,-25 25 0 0,25-27 0 16,-25 3 0-16,0-2 0 0,0 2 0 16,0 22 0-16,0-22 0 0,24-26 0 15,-24 49 0-15,0-49-189 0,0 25-239 16,0-25-275-16,0 0-345 0,25 0-150 0,-25-25-1443 15,25 1 1641-15,-25-1 339 16</inkml:trace>
  <inkml:trace contextRef="#ctx0" brushRef="#br0" timeOffset="22741.648">3448 4342 5248 0,'0'0'533'0,"0"0"-43"0,0 24 137 15,0-24-96-15,0 25-124 0,0-25-162 16,0 49-135-16,0-23-110 0,0-26 0 16,0 23 0-16,0 3 0 0,0-2 0 15,0-24-63-15,24 0-162 0,-24 0-193 16,0 0-246-16,0 0-97 0,25 0-1105 0,-25-24 922 16,25 24-132-16,-25-26 241 0,25 3 115 15,-25 23 279-15</inkml:trace>
  <inkml:trace contextRef="#ctx0" brushRef="#br0" timeOffset="22863.7991">3448 4167 5339 0,'0'0'180'0,"0"0"100"15,0 0 42-15,0 25-47 0,0-25-104 16,0 50-112-16,0-25-215 0,0-25-173 0,0 24-216 16,0-24-416-16,0 25-1672 15,24-25 1515-15</inkml:trace>
  <inkml:trace contextRef="#ctx0" brushRef="#br0" timeOffset="23241.8424">3745 4489 5455 0,'0'0'164'0,"0"0"128"0,0 0 527 16,25 26-495-16,-25-26-89 0,25 0-81 0,-25 0-33 15,25 0-35-15,0 0-110 16,-1 0-66-16,1 0-44 0,-25 0-38 0,25 0-42 16,25 0-311-16,-50-26 213 0,25 26 7 15,-25-23 16-15,24 23 49 0,-24-26 55 16,0 26-148-16,0 0 128 0,0-24-12 16,0 24 23-16,-24-25 29 0,24 25 79 15,-50-25 44-15,25 1 63 0,25 24 60 16,-25 0 62-16,0 0 77 0,1 0 291 15,-1 0-265-15,0 24-28 0,25-24-15 16,0 25 2-16,0 0-30 0,0 25 94 16,0-27-142-16,25 3-19 0,0-2-62 0,-1 2 39 15,1 22-106-15,0-22-23 0,0-1-152 16,0-25-103-16,0 24-94 0,-1-24-197 16,51 0-1027-16,-50 0 564 0,-1 0 58 15,1 0 313-15</inkml:trace>
  <inkml:trace contextRef="#ctx0" brushRef="#br0" timeOffset="23439.0231">4564 4192 3494 0,'0'0'230'0,"0"0"104"15,0 0 517-15,0 0-505 0,0 0-12 16,0 0-35-16,0 0 2 15,0 25-157-15,25-25-242 0,0 0-161 0,0 0-91 16,0 0-169-16,-25 25-213 0,24-25-945 16,1 0 741-16,-25 0 192 0,0 0 219 15</inkml:trace>
  <inkml:trace contextRef="#ctx0" brushRef="#br0" timeOffset="23625.2394">4440 4391 5759 0,'0'0'142'0,"0"0"99"15,25 25 437-15,0-25-414 0,0 0-79 16,0 0-79-16,24 24-69 0,-24-24-310 16,0 0-133-16,0 0-203 0,-1 0-325 15,1 0-299-15,-1 0-172 0,1-24-647 16</inkml:trace>
  <inkml:trace contextRef="#ctx0" brushRef="#br0" timeOffset="24841.3952">5457 3771 782 0,'0'0'114'16,"0"0"81"-16,0 0 89 0,0 0 81 0,25 0 221 16,-25 0-293-16,0 0 63 0,0 0 107 15,0 0 98-15,0 0-46 0,0 0 330 16,0 0-474-16,0 0 15 0,0 0-25 16,0 0-60-16,-25 0 20 0,0 49 297 15,25-23-341-15,-24-2-135 0,-1 26-100 16,25-26-29-16,-24 75-13 15,-2 25 0-15,1-74 0 0,25 24 0 0,0 51 0 16,0-52 0-16,0 3 0 0,0-28 0 16,25 3 0-16,-25-2 0 0,26-24-116 15,23 49-782-15,-25-74 56 0,1 26-359 16,0-26-246-16,-1 0-44 0</inkml:trace>
  <inkml:trace contextRef="#ctx0" brushRef="#br0" timeOffset="25409.7813">5755 4142 3050 0,'0'0'244'0,"0"0"135"16,0 0 135-16,0 0-17 0,0 25 338 16,-25-25-506-16,25 0-33 0,0 0-75 15,-25 0-81-15,25 0-34 0,0 0-44 16,0 0-22-16,0 0-44 0,0 0 46 0,0 0-60 16,0-25-50-16,25 25 24 0,-25-25-41 15,25 25-15-15,-1-24-14 16,-24-1-23-16,50 0-47 0,-50 25 135 0,25-25-14 15,0 25 13-15,-1-25 8 0,-24 25-57 16,25 0 94-16,-25 0 0 0,0 0 27 16,0 25 19-16,0-25-15 0,0 50 78 15,0-25-15-15,0-1 22 0,0 26 3 16,0-25-7-16,-25 50 28 0,1-26-86 16,-1-23-62-16,0 23 52 0,0-24-1 15,25-1-21-15,-49 25 82 0,49-23-104 16,-25-2-4-16,25-24-65 0,0 0-47 0,0 26-235 15,0-26 151-15,-25 0 15 0,25-26 32 16,0 26 21-16,0-24 66 0,0-2 28 16,0 26 53-16,0-23 29 0,25 23 50 15,-25 0 70-15,49 0 273 0,-24 0-194 16,0 0-20-16,-25 0-32 0,25 0-9 16,0 0-66-16,-1 49-29 0,-24-25-98 15,25 2-49-15,0-26-66 0,-25 24-82 16,50-24-571-16,-25 0 282 0,-25 0-250 15,24 0-86-15,-24 0-221 0,25 0-26 16,0-50-241-16</inkml:trace>
  <inkml:trace contextRef="#ctx0" brushRef="#br0" timeOffset="25763.5148">6276 4142 2879 0,'0'0'170'0,"0"0"161"0,0 0 135 15,0 0 50-15,-25 0 154 0,25 0-487 16,0 25-58-16,-25-25 17 0,25 25 56 16,-25 25 232-16,0-50-221 0,25 25-97 15,0-1-28-15,-24 1-14 0,24 1-37 0,0 23 18 16,0-24-52-16,24-1-3 0,-24 2-1 16,50-3-9-16,-25 3-50 0,0-26-12 15,0 0-32-15,-1 0-40 16,1 0-102-16,0-26 14 0,0 3-255 0,0-3 277 15,-1 26-94-15,-24-24-80 0,25-1-72 16,-25 0-353-16,0 1 537 0,0-2 69 16,-25 1 70-16,1 1 41 0,-1-1 54 15,-25 0 135-15,25 25-2 0,1-25 61 16,-1 25 65-16,0 0 47 0,25 25 38 16,-25 25 198-16,25-50-370 0,0 24-93 0,0 1-116 15,0-25-97-15,25 50-574 0,-25-50 15 16,25 25-66-16</inkml:trace>
  <inkml:trace contextRef="#ctx0" brushRef="#br0" timeOffset="26111.8447">6747 4117 4780 0,'-25'0'108'0,"25"25"89"0,-24-25 92 0,-1 50 598 15,25-25-473-15,-25 0-25 16,25 0-129-16,0-1-13 0,0 27 44 16,0-27-244-16,0 26-109 0,25-26-66 0,-25 2-59 15,25-3-27-15,24 3-190 0,-24-26 189 16,0 24-30-16,0-24-42 0,0 0-34 16,24-24-250-16,-24-25 393 0,0 23 32 15,0 2 7-15,-25 24 45 0,24-25-26 16,-24-24-97-16,0 23 106 0,0 1 3 15,0 25-24-15,-24-24 11 0,-1-1 41 16,-25 0 93-16,1 0 94 0,24 25 9 16,0 0 36-16,-25 0 25 0,1 25 142 0,24 0-196 15,0 0-72-15,0-1-30 0,25 1-79 16,0-25-138-16,0 50-816 0,25-50 257 16,-25 25-217-16,25-25 168 0,0 0 168 15</inkml:trace>
  <inkml:trace contextRef="#ctx0" brushRef="#br0" timeOffset="26384.8603">7244 3771 4874 0,'0'0'121'0,"0"0"104"0,0 24 65 0,0-24 28 15,24 51 3-15,1-27 166 0,0 1-339 16,0 24-69-16,0-23-57 0,0 22-45 16,24 51-69-16,-24-49 49 0,0 25 22 15,-1-26 31-15,0 26 20 0,1-25-21 16,-25 73 83-16,25-49-71 0,-25-23-61 16,0-2-94-16,-25 1-170 0,-24 49-632 15,49-75 48-15,-24 1-185 0,-1 1-202 16,0-2 127-16,25 1 447 0</inkml:trace>
  <inkml:trace contextRef="#ctx0" brushRef="#br0" timeOffset="27075.5528">8235 3671 1163 0,'0'0'264'15,"0"-25"582"1,0 25-161-16,0 0-246 0,0 0 49 16,0 0-12-16,0 0 356 0,0 0-462 15,0 0 34-15,0 25-14 0,0-25-15 16,0 25-57-16,0 0 300 0,0 0-378 16,-25 0-43-16,25-1-118 0,0 27-72 15,0-2-7-15,-24 74 0 0,-1-24 0 0,25-24 0 16,0 24 0-16,-25 26 0 15,25-26 0-15,0-1 0 0,25 2 0 0,24 98 0 16,1-74 0-16,25-50-483 16,-26-48-167-16,-24-26-344 0,25 0-276 15,-1 0-350-15,1-26 223 0</inkml:trace>
  <inkml:trace contextRef="#ctx0" brushRef="#br0" timeOffset="27639.2283">8657 4192 1779 0,'0'0'83'0,"-25"0"33"15,25 0 98-15,0 0 123 0,0 0 502 16,0 0-335-16,-24 0-22 0,24 0-84 15,0 0 14-15,0 0-104 0,0 0 169 16,0 0-247-16,0 25-22 0,0-25 3 16,0 0-57-16,0 0 20 0,0 0-132 15,0 0-23-15,0 0-13 0,0 0-16 0,0-25-67 16,0 25 22 0,0-25-24-16,24 0-133 0,-24 0 94 0,25 25 30 15,0-24 34-15,-25-1 9 0,50 25 42 16,-50-25 6-16,24 25-2 0,-24 0 5 15,25 0 18-15,-25 0 15 0,25 25 39 16,-25 0-44-16,0-1 6 0,0 1 8 16,0 0-4-16,0 25 26 0,-25-25-49 15,25 24 10-15,-49 26 15 16,24-50-39-16,0 0 8 0,25-1 5 16,-25 25-8-16,0-49-9 0,25 26-9 0,-24-26-10 15,24 24 15-15,0-24-82 0,-25 0-188 16,25 0 97-16,0 0 27 0,0-24 18 15,0 24 39-15,25-49 13 0,-1 49 112 16,-24-26 46-16,25 26 48 0,0-24 45 16,0 24 16-16,0 0 190 0,-1 0-192 15,-24 0-12-15,25 0-16 0,0 24-38 16,0 25 25-16,-25-49-140 0,25 26-12 16,-25-26-123-16,25 24-83 0,-1-24-199 15,1 0-687-15,-25 0 337 0,25 0-81 16,0 0-85-16,-25-24-210 0,25-25-439 15</inkml:trace>
  <inkml:trace contextRef="#ctx0" brushRef="#br0" timeOffset="28013.1679">9203 3920 3029 0,'0'0'108'15,"0"-25"150"-15,25 25 63 0,-25 0 823 16,0 0-904-16,-25 0-15 15,25 25 248-15,-25-25-218 0,25 24-67 16,-24 2-42-16,-1-3 52 0,0 27 124 16,25-25-192-16,-25 24-7 0,25-24-34 0,0 25-16 15,-25 0-22-15,25 24-18 0,0-24-29 16,0-25-1-16,25 0-3 16,-25-1-5-16,50 25-79 0,-1-49-10 0,-24 26-57 15,0-26-29-15,0 0-62 0,0 0-84 16,-1-26-374-16,1 26 347 0,0-49 39 15,-25 49-12-15,0-24-54 0,0-1-347 16,0 0 452-16,0 1 75 0,-25-2 71 16,25 26 76-16,-25-25 8 0,-24 25 115 15,24 0 39-15,25 0 66 0,-25 0 51 16,25 0 50-16,-25 0-37 0,25 51 78 16,0-27-272-16,0 1-54 0,25 0-73 0,-25-25-113 15,50 50-621-15,-25-50 145 0,-1 23-106 16,-24-23 65-16,25 0 113 0</inkml:trace>
  <inkml:trace contextRef="#ctx0" brushRef="#br0" timeOffset="28533.5447">9600 4267 4501 0,'0'0'143'0,"0"0"108"0,25 0 157 0,-25 0 130 15,0 0-51-15,0 24 335 16,0-24-516-16,0 25-48 0,0-25-53 0,0 26-47 16,25-2-44-16,-25 1-114 0,0-25 0 15,0 25 0-15,0-25 0 0,0 0 0 16,0 24 0-16,25-24 0 0,-25 0-34 16,0 0-42-16,25 0-54 0,-25-24-133 15,0 24 155-15,0-25 68 0,0 25-42 16,24-25 18-16,-24 1-47 0,0-2-17 0,25 1 83 15,-25 25 90-15,0-24-51 16,25 24 9-16,-25 0-3 0,25 0 8 0,-25 0 0 16,0 0 19-16,0 0-7 0,0 0 16 15,25 24 54-15,-25 1-36 0,0-25 13 16,0 26-13-16,0-26 11 0,0 49 24 16,0-49-63-16,0 25-21 0,0-25 3 15,0 0-13-15,0 0-10 0,24 0-50 16,-24 0 18-16,0 0-6 0,0 0-36 15,0 0 10-15,0-25-89 0,0 25 103 16,25-49-16-16,-25 49 2 0,0-26 9 16,0 26 25-16,25-25 20 0,-25 1 24 15,25 24-3-15,-25 0 16 0,0 0-5 16,0 0 34-16,25 0-55 0,-25 0 27 0,0 0-9 16,0 0-3-16,23 24-38 0,2 27-97 15,-25-51-82-15,0 24-128 0,25-24-86 16,-25 25-126-16,25-25-939 0,0 0 648 15,0 0-94-15,-25 25 205 0,24-25 91 16</inkml:trace>
  <inkml:trace contextRef="#ctx0" brushRef="#br0" timeOffset="28835.8828">10295 3473 3718 0,'0'0'224'0,"0"49"124"0,24-49 61 16,1 24 173-16,24 27 258 0,-24-2-472 15,25-24-139-15,-25 25-93 0,24 0-49 16,1 49-32-16,0-49-48 0,-26 0-18 0,1 23-5 15,0 1-6-15,0 1-11 0,0 49-75 16,-1-49-3-16,-24-26-78 0,0 0-108 16,0 27-85-16,0-2-485 0,0-25 211 15,0-24-195-15,-24 25-255 0,24-25 53 16,-25-1 309-16</inkml:trace>
  <inkml:trace contextRef="#ctx0" brushRef="#br0" timeOffset="29618.2302">5680 5259 2368 0,'0'0'80'0,"0"0"80"16,-25 0 116-16,25 0 152 0,0 0 510 15,-25 0-528-15,25 0-74 0,0 25-51 16,0-25 47-16,0 0 279 0,0 0-382 15,25 24-71-15,0-24-46 0,25 0-8 16,-1 0 17-16,125 0 138 0,-75 0-142 16,25-24-33-16,50 24 1 0,-25 0-54 0,248-25-29 15,-173 0-18-15,-1 25-2 0,24 0-13 16,2 0 1-16,-2 0-38 0,250-25-17 16,-224 25 54-16,-25 0 0 0,-25-25 6 15,25 25 0-15,173 0-4 0,-246-24 27 16,-2 24 6-16,-24 0 25 0,0-25 38 15,-25 25 49-15,49 0 320 0,-98 0-239 16,-26 0-50-16,1 0-87 0,-25 0-60 16,25 25 0-16,-50-25 0 0,0 0 0 0,0 0 0 15,-25 0 0-15,25 0 0 0,-50 0-13 16,25 0-172-16,0 0-191 0,1 0-320 16,24 0-319-16,-25-25-1663 0,0 25 1327 15,25 0 329-15</inkml:trace>
  <inkml:trace contextRef="#ctx0" brushRef="#br0" timeOffset="30742.2108">6995 6004 3397 0,'0'0'491'0,"0"0"-77"0,0 0 102 16,0 0-89-16,0 0 4 0,0-26-10 15,0 26 278-15,0 0-414 0,0 0-22 16,0 0 44-16,0 26-49 0,25 23 24 15,-25-24-282-15,0-1 0 0,0 2 0 16,25 22 0-16,-25-22 0 0,25 23 0 16,0 25 0-16,0 0 0 15,-25-48 0-15,0 23 0 0,0-49-167 0,0 26-165 16,0-26-225-16,24 0-238 0,-24 0-179 16,0-26-1213-16,24 2 1046 0,-24-1 233 15,25-1 276-15</inkml:trace>
  <inkml:trace contextRef="#ctx0" brushRef="#br0" timeOffset="31079.7422">7492 5978 2747 0,'0'0'87'16,"24"0"44"-16,-24 0 354 0,0 0-213 15,0 0 31-15,0 0 65 0,0 0 9 0,0 0-74 16,0 26 310-16,0-26-382 0,0 0 37 15,0 24-116-15,0 1-3 0,-49 0 67 16,49-25-141-16,-25 24-6 0,0 2-7 16,25-26-14-16,-24 24 11 0,-1 0 11 15,0 2-57-15,25-26-11 0,-25 25 2 16,25-25-6-16,0 0-19 0,0 0-6 16,0 0-33-16,0 0-34 0,25 0-31 15,-25 0-39-15,50 0-216 0,-26-51 191 0,-24 51 28 16,25-24 58-16,0 24-5 0,24-24 17 15,-25-2 52-15,1 26 15 0,-25 0-47 16,25 0-26-16,-25 0-49 0,25 0-409 16,-25 0 74-16,0 0-116 0,0 0-76 15,0 0-34-15,0 0-631 0,0 0 887 16</inkml:trace>
  <inkml:trace contextRef="#ctx0" brushRef="#br0" timeOffset="31301.9046">7590 5804 2390 0,'0'0'110'0,"0"0"223"0,0 0 223 0,0 0 784 15,0 0-735-15,0 25-82 0,0 0-18 16,0 0 58-16,0-1-50 0,50 26 124 16,-26 1-521-16,-24-2-116 0,25 0 0 15,0 1 0-15,-25 0 0 0,25-1 0 16,26 50 0-16,-51-50 0 0,24 2 0 15,-24-27-103-15,25 2-222 0,-1-2-343 16,1 1-1496-16,-25 0 721 0,25-25 63 16,-25 0 311-16</inkml:trace>
  <inkml:trace contextRef="#ctx0" brushRef="#br0" timeOffset="31616.5713">8210 6325 4821 0,'0'0'99'0,"0"0"24"16,25 0 352-16,-25 25-210 0,0-25 30 15,0 0-28-15,0 0-38 0,0 25-80 16,0-25 15-16,0 0-163 0,-25 0 1 16,25 24-7-16,0-24-60 0,-24 0 4 0,24 0-1 15,0 0 27-15,0 0-54 0,-25-24-1 16,25 24 5-16,0-25-44 0,0 25 87 15,0 0 16-15,0 0 9 0,0-25 9 16,0 25 54-16,0 0-7 0,25 0 27 16,-25 0-14-16,0 0-5 0,0 0-15 15,24 25-50-15,-24-25-79 0,0 0-143 16,25 0-122-16,-25 0-245 0,25 25-1222 16,-25-25 729-16,0 0 120 0,25 0 319 15</inkml:trace>
  <inkml:trace contextRef="#ctx0" brushRef="#br0" timeOffset="32027.9755">8459 5704 3043 0,'24'0'292'0,"-24"0"163"0,0 0 94 15,25 26-39-15,-25-1 294 16,25-1-470-16,0-24-9 0,0 25-91 16,-25-25-48-16,25 25-44 0,24-25 15 0,-24 0-135 15,0 25-14-15,0-25-4 0,-25 0-14 16,49 0-48-16,-24 0 11 0,-25 0-15 16,25 0-5-16,-25 0-5 0,0-25 15 15,0 25 5-15,0 0 51 0,0 0 1 16,0 0 3-16,0 0 13 0,-25 0 53 15,25 25-19-15,0-25-5 0,0 25-8 16,0-25 7-16,-25 24 18 0,25 26 13 16,0-50-75-16,0 25-4 0,0 1 14 15,0-2 0-15,25 50 28 0,0-48-35 16,-25-2-2-16,25 26 15 0,0-25-42 0,-25 23-31 16,24 27-219-16,-24-50 68 0,25-1-84 15,-25 2-69-15,25-1-71 0,-25-1-851 16,0-24 515-16,0 0-112 0,0 0 57 15,0 0 75-15,0 0 210 0</inkml:trace>
  <inkml:trace contextRef="#ctx0" brushRef="#br0" timeOffset="32209.6845">8682 6078 4817 0,'25'0'78'15,"24"0"304"-15,-24 24 11 16,0-24 27-16,0 26-32 0,0-26-91 0,24 0-192 16,-24 24-299-16,0-24-200 0,0 0-225 15,-25 0-356-15,25 0-174 0,-1 0-1270 16,1 0 1714-16</inkml:trace>
  <inkml:trace contextRef="#ctx0" brushRef="#br0" timeOffset="32421.954">9327 5804 4890 0,'0'25'149'0,"0"-25"168"0,0 25 182 16,0 0 65-16,0-1 92 0,0 26 214 16,0-25-664-16,0 25-166 0,0-25-40 15,0 24 0-15,0-23 0 0,0 48 0 16,25-49-76-16,0-1-162 0,0 26-176 15,-25-50-276-15,25 24-243 0,-1 1-1357 16,1-25 988-16,0 0 262 0,-25 0 334 16</inkml:trace>
  <inkml:trace contextRef="#ctx0" brushRef="#br0" timeOffset="32921.8356">9774 5953 4845 0,'0'0'61'0,"0"0"176"15,0 0-21-15,-25 0 49 0,25 0 38 16,0 0 25-16,-25 0-52 0,25 0-23 0,0 0-220 16,0 0-39-16,0-24-3 15,0 24-48-15,0-26-94 0,0 2 2 0,0 24 10 16,25-25-26-16,-25 25 28 0,25-25 41 15,0 0-68-15,0 25 155 0,-1-25 8 16,1 25 74-16,25 0 39 16,-25 0-67-16,-25 0 31 0,23 25 77 15,-23-25-82-15,0 25 1 0,0 0 10 16,0 0 8-16,0 25 91 0,-23-26-110 16,23 1-16-16,-25 1 9 0,25 23-20 15,-25-24 35-15,-25 25 77 0,26-2-61 0,24-22-23 16,-25-1-11-16,0-1-36 15,0 26-16-15,0-50-35 0,25 24-121 16,0-24 27-16,0 0 10 0,0 0-14 16,0-24-6-16,0 24 27 0,0-26-29 15,25 2 116-15,-25 24 21 0,50-24 37 16,-50 24 47-16,49 0 196 0,-24 0-117 16,0 0-25-16,0 0 39 0,-25 0 1 15,25 24-16-15,23 0 77 0,-48 2-197 16,25-2-44-16,-25 1-78 0,0-25-90 15,25 25-537-15,-25-25 79 0,0 24-218 16,25-24-298-16,-25 0-247 0,0 0 61 16</inkml:trace>
  <inkml:trace contextRef="#ctx0" brushRef="#br0" timeOffset="33451.5269">10418 6053 4491 0,'0'0'123'16,"0"0"53"-16,0 0 693 0,0 0-295 0,0 0 156 16,0 25-162-16,0-25-155 0,0 24-185 15,0 26-209-15,0-26-19 0,25 2 0 16,-25-26 0-16,0 25 0 0,25-1 0 16,-25-24 0-16,25 0 0 15,-25 24 0-15,0-24 0 16,0 0 0-16,24-48 0 15,-24 48 0-15,0-25 0 0,0-1 0 16,25 2 0-16,-25 0 0 16,0 24 0-16,25-26 0 0,-25 2 0 0,0 24 0 15,25-25 0-15,-25 25 0 0,25 0 0 16,-25 0 0-16,25 0 0 0,-25 0 0 16,0 25 0-16,24-25 0 0,-24 24 0 0,0-24 0 15,0 26 0-15,0-2 0 16,0 0 0-16,0 2 0 0,0-26 0 15,0 25 0-15,0-25 0 16,0 0 0-16,0 0 0 16,25-25 0-16,-25-1 0 0,25 2 0 15,0-26 0-15,-25 50 0 16,0-24 0-16,25-1 0 0,-1 25 0 16,-24-25 0-16,25 25 0 0,-25 0 0 15,25 0 0-15,-25 0 0 0,25 0 0 16,0 25 0-16,24 24 0 15,-49-23 0-15,25-2 0 16,0 26 0-16,-25-25 0 0,25-1 0 16,-25 0-308-16,0-24-371 0,25 0-2012 15,-25 0 921-15,24-24 401 0</inkml:trace>
  <inkml:trace contextRef="#ctx0" brushRef="#br0" timeOffset="35266.67">17191 3671 1969 0,'0'0'84'0,"0"0"265"16,0-25-30-16,0 25 77 0,-24-25 87 16,24 25 63-16,0 0-45 0,0 0 268 15,0 0-421-15,0 0 13 0,0 0-18 16,0 0-5-16,0 25 260 0,0-25-292 16,49 25-75-16,-49 0-68 0,25 25-76 0,-25-1-87 15,50 51 0-15,-27-51 0 0,2 25 0 16,0-24 0-16,1 24 0 0,-1-24 0 15,0 0 0-15,-25-1 0 0,24 51 0 16,1-51 0-16,-25-23 0 16,25-3 0-16,-25-23 0 15,0 0 0-15,0 0 0 16,0-23 0-16,0-3 0 0,0-23 0 16,0 0 0-16,0 23 0 0,0 1 0 15,25 1-12-15,-25-1-50 0,0-25-82 16,25 25 84-16,-25 25 48 0,24-25 9 15,-24 25 22-15,25 0 72 0,-25 0-19 16,25 0-16-16,-25 25-19 0,0-25-19 16,24 50-18-16,-24-50 0 0,0 25 0 0,0 0 0 15,0-1 0-15,25 1 0 0,-25-25 0 16,0 50 0-16,0-50 0 0,24 25 0 16,-24-25 0-16,0 25-36 0,0-25-177 15,25 0-813-15,-25 0 251 0,0 0-177 16,0 0-66-16,0-25-226 0,0 25 7 15</inkml:trace>
  <inkml:trace contextRef="#ctx0" brushRef="#br0" timeOffset="35487.4476">17910 4142 4913 0,'0'0'134'16,"0"0"133"-16,0 25 171 0,0-25 66 15,0 50 463-15,26-50-604 0,-26 25-87 16,0 0-94-16,0-1-68 0,25 1-81 16,-1 25-33-16,-24-25 0 0,0 0-64 15,24-25-85-15,-24 24-103 0,25-24-607 16,-25 0 284-16,0 0-66 0,0 0-178 16,25 0-158-16,-25 0-163 0,0-24-769 0,0 24 1342 15</inkml:trace>
  <inkml:trace contextRef="#ctx0" brushRef="#br0" timeOffset="35623.8693">17961 3970 3793 0,'0'0'155'15,"0"0"400"-15,0 0-214 0,0 23-111 16,0 2-68-16,0 0-48 0,0 25-38 16,24-50-170-16,-24 24-142 0,24 1-349 15,1-25-237-15,-25 0-333 0,50 25-750 16</inkml:trace>
  <inkml:trace contextRef="#ctx0" brushRef="#br0" timeOffset="36016.6807">18257 4192 4925 0,'0'25'67'16,"0"-25"65"-16,0 25 52 0,0-25 326 15,0 0-256-15,0 25-23 0,0-25-69 16,0 0-44-16,25 0-79 0,25 0-62 16,-50 0-43-16,25 0-23 0,0 0-44 0,-1 0-12 15,1-25-192-15,0 25 175 16,-25 0 66-16,25 0-1 0,-25 0 29 0,0-25 33 16,0 0-52-16,0 25 76 0,0 0 7 15,-25-25-5-15,25 25 5 0,-25-25-14 16,0 25 30-16,1 0 22 0,-1 0 22 15,25 0 49-15,-25 0 40 0,0 0 310 16,25 0-190-16,-25 25-12 0,25-25-43 16,0 25 12-16,0 25 102 0,0-25-195 15,50-25-38-15,-50 24-18 0,25 1-42 16,0 1-22-16,24-2-122 0,-24 1 21 0,0-25-142 16,24 25-168-16,-24-25-159 0,25 0-1035 15,-25 0 670-15,0-25-66 0,-25 25-39 16,24-25 208-16,1 1 277 0</inkml:trace>
  <inkml:trace contextRef="#ctx0" brushRef="#br0" timeOffset="36246.1948">18605 3597 3405 0,'0'0'368'0,"0"0"117"16,0 24 115-16,0-24 19 0,0 50 432 16,0-25-595-16,0 0-164 15,0 0-105-15,0 0-61 0,0-1-91 0,25 27-212 16,-25-27-27-16,0 1-146 0,0 0-166 16,25-1-172-16,-25-24-1425 0,0 26 828 15,24-26 177-15,-24 0 422 0</inkml:trace>
  <inkml:trace contextRef="#ctx0" brushRef="#br0" timeOffset="36486.8366">18952 4018 4318 0,'0'0'87'0,"-24"0"208"16,24 0-95-16,0 0-61 0,0 0-72 16,0 0 31-16,24 0 11 0,-24 0-9 15,25 0-102-15,0 0-21 0,0 0-69 0,0 0-87 16,-1 0-429-16,1 0 120 0,0 0-104 16,0 0-132-16,-25 0-123 0,25 0-531 15</inkml:trace>
  <inkml:trace contextRef="#ctx0" brushRef="#br0" timeOffset="36673.8132">18977 4167 4730 0,'25'0'122'15,"0"0"79"-15,0 0 134 0,-1 25 134 0,1-25-47 16,25 25 154-16,-25-25-560 0,0 0-246 15,-25 0-211-15,24 0-479 0,1 0-1809 16,0 0 612-16</inkml:trace>
  <inkml:trace contextRef="#ctx0" brushRef="#br0" timeOffset="37824.5899">20143 3696 778 0,'0'0'73'0,"0"0"34"16,0 0 60-16,0 0 11 0,0 0 45 0,24-25 286 15,-24 25-284-15,0 0 26 16,0-25 37-16,0 25 89 0,0 0 103 0,25 0 319 16,-25 0-481-16,0 0-74 0,0 0 83 15,0 0-9-15,0 0 351 0,0 0-372 16,0 0-72-16,0 0-24 0,0 0 21 15,0 0-20-15,0 0 238 0,0 0-300 16,-25 0-58-16,25 0-31 0,0 0-51 16,0 0 0-16,0 0 0 0,0 0 0 15,0 0 0-15,0 0 0 0,0 25 0 16,-24 0 0-16,24 50 0 0,-25-51 0 16,25 101 0-16,-25 23 0 15,25-74 0-15,-24 1 0 0,24 74 0 16,0-75 0-16,0-25 0 0,24 1 0 15,1 0 0-15,0 0 0 0,-1-25 0 16,51-1-7-16,-50 1-246 0,-1-25-232 16,1 0-300-16,1 0-395 0,-1 0-113 15,25-25-1436-15,-50 25 1869 0</inkml:trace>
  <inkml:trace contextRef="#ctx0" brushRef="#br0" timeOffset="38453.8252">20490 4117 2056 0,'0'0'203'15,"0"0"1"-15,25-24 123 16,-25 24 67-16,0 0 96 0,0 0 482 16,0 0-236-16,0 0-33 0,0 0-345 15,0 0 12-15,0 0-49 0,0 0 33 16,0 0-56-16,-25 0 50 0,25 0-295 16,0 0-49-16,0 0-4 0,0 0 0 15,0 0 0-15,0-25 0 0,0 0 0 16,0 25-16-16,25-25-27 0,-25 0-48 15,25-24-174-15,-1 49 164 0,1-24 19 16,0-1 37-16,0 25 8 0,25-49-27 16,-26 49 46-16,-24 0 12 0,25 0 5 15,-25 0 9-15,0 0 8 0,25 24 70 0,-25 1-5 16,0 0 4-16,0-1-8 0,0 25 14 16,-25 1 44-16,0 0-78 0,1-26-28 15,-1 26 5-15,0-25-9 0,0 25-4 16,0 24 3-16,0-48-24 0,1-2 0 15,24 1 0-15,-25-25 0 0,0 25-16 16,25-25-45-16,0 24-43 0,0-24-40 16,0 0-24-16,0 0 20 0,0-24-77 15,25-1 151-15,-25 25 20 0,25-49 24 16,-25 49 17-16,49-26 48 0,-49 26 45 0,25 0 45 16,25 0 395-1,-50 0-389-15,0 26-61 0,25-26 6 0,-1 24-76 16,1 1 0-16,-25 0 0 0,25-25 0 15,0 24 0-15,-25 2-36 16,49-26-315-16,-24 0-3 0,-25 0-147 0,25 0-121 16,0 0-88-16,25 0-1029 15,-50-50 949-15,24 50-145 0,26-74-988 16</inkml:trace>
  <inkml:trace contextRef="#ctx0" brushRef="#br0" timeOffset="38822.1242">21110 3820 3853 0,'0'0'122'0,"0"26"444"15,0-26-109-15,-24 24 19 0,24 1 26 16,-25 0 52-16,0 25 447 0,25-27-673 16,-25 2-108-16,25 0-118 0,0 25-92 15,0-26-10-15,0 51 0 0,0-25 0 16,0-25 0-16,25-1 0 0,0 1 0 15,24 25-8-15,-24-50-85 0,0 0-122 16,0 0-29-16,25 0-79 0,-26-24-9 16,26-27-366-16,-25 27 347 0,-25-1 30 15,25 0 109-15,-25 0 44 0,24 0 49 0,-24 0 41 16,0 0-3-16,0 1-36 0,-49-1-45 16,49 0 62-16,-50-25 36 0,25 27 120 15,1 23 42-15,24 0 60 0,-25 0 16 16,0 0 34-16,0 23 197 0,25 2-244 15,-25 0-66-15,25 0-39 0,0 0-33 16,0 24-151-16,0-24-45 0,0-25-84 16,25 25-235-16,-25-25-262 0,25 0-212 15,25 25-1160-15,-26-25 1479 0</inkml:trace>
  <inkml:trace contextRef="#ctx0" brushRef="#br0" timeOffset="39155.7754">21632 3944 3764 0,'0'0'222'0,"0"0"100"16,0 0 104-16,0 0 722 0,-25 49-601 15,25-49 58-15,-25 25-127 0,25-25-113 16,0 50-51-16,0-25-314 0,0-1 0 16,0 1 0-16,0 0 0 0,0 0 0 0,25 50 0 15,0-75 0-15,-1 24-55 16,26-24-308-16,-25 0 66 0,0-24-22 15,24 24-35-15,-24-50 11 0,25 25-300 16,-25 0 463-16,-1 0-11 0,1 0 104 16,-25 1-67-16,25-26-127 0,-25 25 117 15,0 0 39-15,-50 2 50 0,50-3 14 16,-24 2 22-16,-51-1 56 0,50 25-2 16,1 0-1-16,-26 0 13 0,25 0 0 15,0 25-11-15,-24-1-83 0,49-24-121 16,-25 26-169-16,25-3-139 0,0-23-88 15,0 25-949-15,25-25 898 0,-25 25 138 0</inkml:trace>
  <inkml:trace contextRef="#ctx0" brushRef="#br0" timeOffset="39427.7332">22178 3597 4925 0,'24'-25'96'0,"-24"25"169"0,0 0 182 15,25 0 659-15,0 49-590 0,-25-49-146 16,25 25-110-16,0 25-89 0,24 25-136 16,-49-26-35-16,25 26 0 0,0-26 0 15,-25 25 0-15,0 1 0 0,0 74 0 16,0-49 0-16,-25-26 0 0,0-1 0 15,0 3-49-15,1-28-216 16,-26 77-1001-16,0-75 213 0,26 0-136 0,-1-26-210 16,-25 0 87-16</inkml:trace>
  <inkml:trace contextRef="#ctx0" brushRef="#br0" timeOffset="40499.5384">22921 3522 968 0,'25'0'128'0,"-25"0"82"0,50-24 374 15,-50-1-347-15,0 25-41 0,24-25 20 16,-24 25 44-16,25-25 341 0,-25 25-277 16,0 0-21-16,0 0 3 0,0 0 19 15,0 0-43-15,0 0 261 0,0 0-267 16,0 0 54-16,0 0-12 0,0 0 36 15,0 0 322-15,-25 25-350 0,25 0-93 16,-24 0-99-16,-1 23-73 0,25 3-61 16,-25 23 0-16,0 75 0 0,25-74 0 15,0 23 0-15,0 2 0 0,50-26 0 0,-25 1 0 16,-1-1 0-16,76 26-273 0,-51-76-122 16,26 2-307-16,-26-3-215 0,1-23-273 15,0 0-304-15,24 0-913 0</inkml:trace>
  <inkml:trace contextRef="#ctx0" brushRef="#br0" timeOffset="41099.6331">23442 3721 2225 0,'0'25'85'0,"0"-25"77"15,-25 0 101-15,25 25 498 0,0-25-369 16,-24 0 8-16,24 0-53 0,0 0-29 16,0 0-9-16,0 0 232 0,24 0-31 15,-24 0-146-15,25 0-243 16,-25-25 16-16,0 25-43 0,0 0 4 0,0 0 16 15,0 0-42-15,0-25-68 0,0 25-6 16,0 0-55-16,25-50-34 16,-25 50 102-16,0-25-101 0,0 25 42 15,25-25 9-15,0 25 6 0,-25 0 5 16,25-24 7-16,-1 24 20 0,1 0 2 16,-25 0 0-16,25 0 0 0,-25 0-2 15,25 24 14-15,0 1 1 0,-25 0-36 16,0 0 48-16,0 0 4 0,0-25-10 15,0 74 64-15,0-49-62 0,-25 1 7 16,25-2-6-16,-25 26 9 0,0 0 30 16,0-27-20-16,1 2-9 0,-1 0 25 15,25 0-23-15,-25 0-40 0,0-25-53 0,25 0 3 16,0 24-8-16,0-24-22 0,0 0-14 16,0 0-116-16,0-49 120 0,25 49 19 15,-25 0 27-15,25 0 24 0,0-25 29 16,-25 0 40-16,24 25 31 0,-24 0 25 15,25 0 10-15,0 0-18 0,0 25 55 16,0-25-118-16,-25 25-2 0,24 0-41 16,1-1-56-16,0 1-245 0,-25 0-29 0,25-25-110 15,0 0-156-15,0 0-292 0,-25 0-39 16,49 0-1253-16,-24-25 1476 0,0 25 213 16</inkml:trace>
  <inkml:trace contextRef="#ctx0" brushRef="#br0" timeOffset="41476.4375">24063 3398 2520 0,'0'0'59'0,"0"0"141"0,0 0 173 16,0 0 665-16,0 0-543 0,0 0-127 15,-25 0 27-15,25 50 19 0,0-50-4 16,-25 74 351-16,25-50-479 0,0 2-24 15,0 23-29-15,-25 1-22 0,25 0-80 16,0 49-72-16,0-49-55 0,0 0 0 16,0 0 0-16,25-2 0 0,0 27 0 15,0-51 0-15,0 1-34 0,-1-25-60 16,1 25-70-16,0-25-79 0,49 0-328 16,-49 0 240-16,0-25-48 0,-25 25-24 15,25-25 16-15,0 1-180 0,-25 24 392 16,0-25 33-16,0 0 25 0,0 0 111 0,-25 25-50 15,-25-48 9-15,50 48-13 16,-25-26 99-16,1 26 28 0,-1 0 3 16,-25 0 27-16,50 0-59 0,-25 0-17 15,25 0-5-15,0 0-32 0,0 26-111 0,0-3-579 16,0-23 136-16,25 0-250 0,-25 0-94 16,25 0 146-16</inkml:trace>
  <inkml:trace contextRef="#ctx0" brushRef="#br0" timeOffset="42021.4385">24584 3895 5146 0,'0'0'165'0,"0"25"479"15,0-25-203-15,0 0-96 0,25 24-77 16,-25-24-24-16,0 0-30 0,0 26 135 15,0-3-218-15,0-23-39 0,24 25-34 16,-24-25-16-16,0 25-24 0,0-25-25 16,0 25-10-16,0-25 12 0,0 0-1 15,0 0 0-15,0 0-28 0,0 0-16 16,0 0-15-16,0 0-20 0,0 0-8 0,25-25-60 16,-25-25 46-16,0 50-17 0,25-23 3 15,-25-3-56-15,0 2 50 0,25-1-21 16,0 0 129-16,-25 25 15 0,25 0 6 15,-1 0 0-15,1 0 13 0,-25 0-5 16,25 0 4-16,-25 0-19 0,0 50 50 16,25-50 14-16,-25 24 84 0,25 2-75 15,-25-3 2-15,0-23-17 0,0 25 22 16,0 0-38-16,0-25-75 0,0 0 41 0,0 0 3 16,0 0 11-16,0 0 28 15,0 0-132-15,0 0-18 0,0-25 2 0,0 25 29 16,0-25-18-16,24 2-58 0,-24-3 65 15,0 2 36-15,0-1 12 16,25 25 19-16,0-25 40 0,-1 1 55 0,-24 24-8 16,0 0 15-16,25 0 12 0,-25 0-1 15,25 24 62-15,-25-24-104 0,0 25 3 16,24 0 13-16,-24-1-46 0,0-24 20 16,25 49-125-16,-25-24 9 0,25-25-99 15,-25 25-59-15,0 0-274 0,25-25-994 16,25 25-2548-16,-50-25 3527 15</inkml:trace>
  <inkml:trace contextRef="#ctx0" brushRef="#br0" timeOffset="42298.9497">25204 3200 3041 0,'0'0'152'16,"0"0"922"-16,0 0-752 15,25 0-78-15,0 0-22 0,48 75 191 16,-23-51-216-16,0 0-40 0,-1 26-43 0,1-25-9 16,49 99 73-16,-49-74-81 0,-25-1-11 15,-1 26-17-15,1 0-11 0,-25-26-20 16,0 101-50-16,0-77-110 0,0-23-135 15,-25 24-115-15,1-24-149 0,-26 49-1239 16,25-49 619-16,0-25 51 0,1 24 398 16</inkml:trace>
  <inkml:trace contextRef="#ctx0" brushRef="#br0" timeOffset="43089.8155">20540 4986 1872 0,'0'0'98'0,"0"0"46"0,0 0 76 16,0 0 63-16,24 0 327 0,-24 0-259 15,25 0 2-15,25-25-3 0,-25 25-36 16,24 0-27-16,75-24 226 0,-24-2-209 16,-1 26-36-16,25-25-5 0,25 1 1 15,174 0 96-15,-125-2-233 0,25 2-28 16,1 24-29-16,-1 0-24 0,50-25-23 16,223 25-10-16,223 0-2 15,-297 25-56-15,-248-25 43 0,0 24 11 16,-26-24-33-16,101 0-37 15,-150 0-11-15,-49 0 33 0,23 0 18 0,-48 0 4 16,0-24 0-16,-25-1-97 0,0 25 2 16,-25 0-57-16,25 0-128 0,-25 0-117 15,-48-25-1052-15,48 25 432 0,0 0-179 16,25 0 231-16,-25 0 248 0</inkml:trace>
  <inkml:trace contextRef="#ctx0" brushRef="#br0" timeOffset="44398.8232">21383 5409 3308 0,'0'0'372'0,"0"0"79"0,0 0 69 16,0 0-37-16,0 0-155 0,-24 0 326 15,24 0-387-15,0 0-69 0,-25 0-79 0,25 0-45 16,0 0-26-16,0-26-56 16,0 26-6-16,0-25-16 0,0 25-16 15,25-24-11-15,24-2-89 0,-49 26 65 0,25-24-31 16,-25 24 54-16,25-25-1 0,-25 25 13 15,50 0-2-15,-50 0 5 0,0 0 2 16,24 0 12-16,-24 0 20 0,25 25-15 16,-25-25 59-16,0 24 2 0,0 2 11 15,0-2 83-15,-25 27-33 0,25-27-48 16,-24 25-17-16,-1-24 21 0,0 0 21 16,25 24-9-16,-50 26 40 0,25-51-74 15,1 0-9-15,24 2-7 0,-25-1 3 0,0-1-29 16,25 1-16-16,-25-25-30 15,25 0-26-15,0 0-31 0,0 0-41 0,0-25-28 16,25 1 138-16,-25 24 79 0,25-25-34 16,0 25 35-16,-1-26 102 0,1 26 3 15,0-24 1-15,0 24 46 0,0 0-38 16,0 0-19-16,24 24 21 0,-24 2-132 16,-25-1-22-16,25-1-33 0,0-24-80 15,24 25-394-15,-49 0 76 0,25-25-107 16,0 0-219-16,0 0-191 0,0 0-120 15,-1-25-952-15</inkml:trace>
  <inkml:trace contextRef="#ctx0" brushRef="#br0" timeOffset="44854.1685">21954 5383 4694 0,'0'0'138'15,"0"0"79"-15,0 0 86 0,0 0 6 16,-25 0 233-16,25 0-350 0,0 0-78 16,0 0-55-16,0 0-27 0,0 0-41 15,0-25-19-15,0 25-23 0,25-24-16 0,-25 24-32 16,25-26-40-16,0 2-58 0,-25 24 167 16,25 0 42-16,-25 0-48 0,24 0 92 15,-24 0-50-15,25 0 111 0,0 0-63 16,-25 0 31-16,0 0 17 0,0 50 8 15,25-26 133-15,-25 1-142 0,0 25-25 16,0-26-8-16,0 1-7 0,-25 25-8 16,0-1 21-16,25 1-52 0,-25-25 0 15,1 23 8-15,-1-22 32 0,0 23 39 16,25-24-66-16,-25 0-36 0,25-25 11 16,0 25-20-16,0-25-39 0,0 0-16 0,0 0 27 15,0-25 23-15,0 25-14 0,25-25 11 16,0 0 52-16,-25 1-5 0,25 24 24 15,-1 0 50-15,-24-25 11 0,25 25 52 16,25 0 159-16,-25 0-229 0,-25 25-48 16,25-25-44-16,-1 24-13 0,1 1-187 15,-25 0-33-15,25-25-123 0,0 25-198 16,-25-25-124-16,25 0-289 0,-1 0-1421 16,-24 0 1137-16,25 0 391 0</inkml:trace>
  <inkml:trace contextRef="#ctx0" brushRef="#br0" timeOffset="45022.8336">22598 5606 5442 0,'0'0'77'16,"0"0"44"-16,0 0-5 0,0 25-33 15,0-25-251-15,0 0-66 0,0 0-307 16,0 0-234-16,0 0-166 0,25-25-1207 15,-25 25 1505-15</inkml:trace>
  <inkml:trace contextRef="#ctx0" brushRef="#br0" timeOffset="45509.8264">23020 5358 5134 0,'0'0'60'0,"-49"0"136"0,49 0 116 16,-25 0 86-16,0 25-7 0,25-25 104 16,-25 0-358-16,25 0-49 0,0 0-47 15,0 0-19-15,0 0-94 0,0 0 20 16,25 0-39-16,-25-25 29 0,0 25-62 0,25-24 5 16,25-2-106-16,-50 26 124 0,24 0 2 15,1 0 38-15,0-24 3 0,0 24 52 16,-25 0 26-16,25 0 19 0,-25 0 20 15,24 0 7-15,-24 0-2 0,0 24 68 16,0 2-67-16,25-2 4 0,-25 1 6 16,0 1-11-16,0 22 65 0,-49-23-71 15,49 25-21-15,-25-25-11 0,0-1 0 16,0 1 7-16,0 49 69 0,1-50-38 0,-1 2-21 16,0-1-10-16,25-1-16 15,-25 1-36-15,0-25-22 0,25 0-20 16,0 0-32-16,-24 0-22 0,24 0-16 0,0-25-130 15,0 1 143-15,0-1 24 16,0 25 21-16,24-26 36 0,1 26 51 16,0-24 40-16,0 24 21 0,0 0 13 15,-1 0 5-15,1 0-16 0,25 24 16 0,-50-24-81 16,25 26-11-16,-1-1-26 0,1-25-45 16,0 24-370-16,0-24 54 0,0 25-107 15,0-25-198-15,-25 0-168 0,24 0-130 16,1 0-927-16,0-25 1315 0</inkml:trace>
  <inkml:trace contextRef="#ctx0" brushRef="#br0" timeOffset="46032.3016">23542 5358 3458 0,'-25'25'334'0,"0"1"-21"16,25-2 62-16,0-24-91 0,0 24-44 15,0 1-13-15,0 0-177 0,0-25-52 16,0 25-38-16,25-25 46 0,-25 25-26 16,49-25 63-16,-24 0-69 0,0 0 13 15,0 24 43-15,0-24-67 0,24 0 48 16,-24 25-17-16,-25-25 24 0,0 25 0 0,0-25 11 16,0 25-9-16,0-1 21 0,0-24-30 15,-25 24 4-15,0-24-10 0,1 26-11 16,-26-1-6-16,25-25-35 0,0 24 57 15,1-24 19-15,-1 0-25 0,0 25 38 16,0-25-81-16,0 0 50 0,25 0-22 16,-25 0-11-16,25 0 62 0,0-49-105 15,0 49 32-15,25 0-42 0,-25 0 41 16,50-25-9-16,-25-1-13 0,24 2-120 0,-24 0 102 16,0 24-13-16,0-25-19 15,0 0-12-15,24 0-176 0,-24 1 142 0,0-1-7 16,0 0 5-16,-25 25 9 0,0-25 8 15,25-24-26-15,-25 25 152 0,0-2 18 16,0 1-5-16,-25 1-5 0,25-2-6 16,-50 2 93-16,25-1-4 15,25 25 65-15,-25-25 52 0,1 25 106 0,-26 0 347 16,25 0-398-16,0 25-63 0,1-25-48 16,-1 49-26-16,25-23 7 0,-25 23-37 15,25-23-84-15,0-2-60 0,0 0-50 0,0 1-91 16,25 0-874-16,-25 0 226 0,25-25-217 15,-25 0 117-15,24 25 201 16</inkml:trace>
  <inkml:trace contextRef="#ctx0" brushRef="#br0" timeOffset="46399.5792">24088 5308 4233 0,'0'0'188'0,"0"0"87"15,0 0 188-15,0 0 131 0,-25 0 411 16,0 0-656-16,25 26-135 0,-50-2-108 16,50 1-60-16,-25 1-50 0,25-2-18 15,0-24-43-15,0 24-35 0,0 1-36 16,0 0-35-16,0 0-252 0,50-25 178 16,-50 25-5-16,25-25 35 0,0 0-33 0,24 0 92 15,-24 0 155-15,0 24 99 0,0-24-47 16,0 0-2-16,-1 25 21 0,1-25 67 15,0 25-43-15,-25-25-91 0,25 25 48 16,-25-25 15-16,0 24 155 0,0 0-138 16,0 2-7-16,0-26-19 0,-25 25-17 15,25-1 18-15,-50 1 21 0,26 0-59 0,-1-25-37 16,-25 25 16-16,25 0-7 0,-24-1-67 16,24-24-69-16,0 0-77 0,25 0-83 15,-25 0-88-15,25 0-140 0,-25-24-967 16,25-1 631-16,0 25-11 0,0-25 159 15,0 0 157-15</inkml:trace>
  <inkml:trace contextRef="#ctx0" brushRef="#br0" timeOffset="46600.7561">23988 5234 4506 0,'25'25'231'16,"25"-25"-74"-16,-25 0 33 0,-1 0-85 15,1 0-31-15,25 0-44 0,24 0-293 16,-24 0-270-16,-25 0-287 0,24 0-352 16,-24 0 11-16</inkml:trace>
  <inkml:trace contextRef="#ctx0" brushRef="#br0" timeOffset="47219.8517">24658 5656 3218 0,'0'0'255'15,"0"0"139"-15,0 0 92 0,0 0 90 0,0 0-77 16,0 0 474-16,0 0-485 0,0 0-97 16,0 0-82-16,0 0-26 0,0 0-5 15,0 0-237-15,-25 24-41 0,25-24 0 16,0 24 0-16,0-24 0 0,0 26 0 15,0-1 0-15,0-25 0 0,0 0 0 16,0 0 0-16,0 24-28 0,25-24-72 16,-25 0-55-16,25 0-65 0,-25 0-36 15,25-24-18-15,0-1-257 0,-25-1 258 16,25 26 41-16,-25-24 66 0,24 0-6 16,1-1 10-16,-25 25 102 0,0 0 76 0,25-25 48 15,-25 25 32-15,25 0 31 0,-25 0 156 16,25 0-154-16,-25 0-21 0,0 0-23 15,0 0-10-15,24 25 32 0,-24-25-58 16,0 25 19-16,0-1-18 0,0-24-15 16,0 24 15-16,25-24 28 0,-25 26 10 15,0-26-54-15,0 0-9 0,0 0-40 16,0 0-26-16,0 0 8 0,0 0-2 16,25-26-47-16,-25 26-40 0,0-24-28 15,24 0-189-15,1-1 161 0,-25 0 5 16,25 0 41-16,-1 1 21 0,1-1 159 0,0 25 63 15,0-25 52-15,1 25-14 0,-2 0 10 16,-24 0-27-16,50 25 47 0,-50 24-141 16,25-24-27-16,-25 0-32 15,0 0-69-15,0 23-449 0,0-22 124 16,0-1-238-16,0-1-210 0,0 1-131 0,0-25-247 16</inkml:trace>
  <inkml:trace contextRef="#ctx0" brushRef="#br0" timeOffset="63593.1923">5209 7417 2914 0,'-25'0'269'0,"25"0"16"0,0 0 110 16,0 0-12-16,0-25 15 0,0 25 184 15,0 0-360-15,0 0-33 0,0 0-14 0,0 0-38 16,0 0-66-16,0 0-46 15,0 0-33-15,0 0 6 0,0 0-10 0,25 0 14 16,24-25 25-16,-24 25-78 0,-25 0 46 16,25 0-6-16,26 0-31 0,-51 0 94 15,49 0-60-15,-25 25 57 0,-24-25-52 16,25 25 10-16,-25 0 2 0,0-1-2 16,0-24 0-16,0 26-7 0,-25-2-24 15,1 1 20-15,24-25-2 0,-25 50 0 16,-25-50 9-16,50 24-5 0,-25-24 2 15,25 25-8-15,0 0-67 0,-25-25 18 0,25 0-27 16,0 0-6-16,0 0 8 0,0 0-5 16,50-25-46-16,-50 25 109 15,26-25 52-15,-2 25 32 0,1 0-50 0,24 0-33 16,-24 0 21-16,-25 0 40 0,24 0 33 16,1 25 41-16,-25-25 0 0,25 50 152 15,-25-25-135-15,0 0 29 0,0-1 2 16,0 2 7-16,-25 23 104 0,25-24-189 15,-49 0-30-15,49 0-22 0,-25-1-47 16,0 1 23-16,-24 0-22 0,25-25-26 16,-2 0-62-16,1 25-83 0,25-25-116 15,-50 0-490-15,50 0 211 0,-25-25-181 0,25 25-151 16,0-25-215-16,0 0 118 16</inkml:trace>
  <inkml:trace contextRef="#ctx0" brushRef="#br0" timeOffset="64021.7686">5879 7417 3523 0,'0'-25'90'15,"0"25"74"-15,0 0 78 0,0 0 92 16,-25 0 170-16,25 0-321 0,0 25 0 15,0-25 37-15,-25 25 19 0,25-1 3 0,-25 2 0 16,0-2-206-16,25 1-22 0,0-1-12 16,0-24 1-16,0 50-25 0,0-25 9 15,0-25-20-15,25 25-18 0,-25-25-22 16,25 25-18-16,0-25-91 0,0 0 86 16,-25 0 17-16,24 0-26 0,1 0 70 15,25-25 18-15,-25 25 39 0,0 0-36 16,-1 0-15-16,1 0 40 0,0 0 9 15,0 0 104-15,0 25-50 0,-25-25 28 0,24 25 60 16,-24-25-71-16,0 49 181 0,0-49-169 16,0 26-23-16,-24-2-35 0,24 1-22 15,-25-25-8-15,-25 50-7 0,25-25-14 16,1-25-26-16,-1 24-37 0,0 1-37 16,-50-25-264-16,75 0 104 15,-24 0 23-15,-1 0-25 0,0 0-174 0,0-25-128 16,0 1-1027-16,25 24 727 0,0-25 135 15,0 0 216-15</inkml:trace>
  <inkml:trace contextRef="#ctx0" brushRef="#br0" timeOffset="64264.2132">5804 7392 4231 0,'0'0'141'0,"0"0"48"0,0 0 77 15,0 0 58-15,25-25 379 16,-25 25-371-16,25 0-55 0,0 0-136 16,-1 0-78-16,1-25-115 0,0 25-381 0,0 0 24 15,0 0-224-15,0 0-244 16,-1-24-207-16,1 24-157 0,25 0-360 0</inkml:trace>
  <inkml:trace contextRef="#ctx0" brushRef="#br0" timeOffset="64823.8081">6400 7367 2871 0,'0'0'152'16,"0"0"125"-16,0 0 564 0,0 0-459 16,0 0-99-16,0 0-76 0,0 0-56 15,0 0 113-15,25 0-173 0,-25 0-1 16,24 0-66-16,-24 0-18 0,25 0-3 15,25 0-44-15,-50 0 25 0,25 0-3 16,0 0 16-16,-25 0-4 0,49 0-42 16,-49 0 47-16,0 0 10 0,25 0-58 0,-25 25 94 15,0-25-45-15,0 50 95 0,-25-50-94 16,25 24 1-16,-25 2 0 0,25-2-35 16,-49 1 29-16,24-1 11 0,25 2-11 15,0-26 10-15,0 24 3 0,-25-24-19 16,25 0-32-16,0 0 19 0,0 0-9 15,0 0 10-15,25 0 2 0,25 0-9 16,-50 0 2-16,74-24-52 16,-49 24 69-16,0 0 33 0,-1 0-17 0,1 0 2 15,25 0-63-15,-25 0 76 16,-25 24 24-16,25-24 88 0,-25 25-68 16,0 0 19-16,24 0 145 0,-24 0-76 0,0 0 14 15,0-1-24-15,-24 2-3 0,-26 23 28 16,50-24-126-16,-25 0-33 0,0 0 0 15,-24-25-26-15,24 24-29 0,-25 1-210 16,25-25 14-16,1 0-57 0,-1 0-72 16,0 0-206-16,0-25-971 0,0 1 602 15,25-1 18-15,0 0 266 0</inkml:trace>
  <inkml:trace contextRef="#ctx0" brushRef="#br0" timeOffset="68363.8671">6995 7889 1668 0,'0'0'115'0,"0"0"79"0,25 0-133 15,-25 0 365-15,25-25-158 0,-25 25 292 16,0 0-58-16,0 0-16 0,0 0-97 15,0 0 122-15,0 0-308 0,0 0 27 16,0 25 12-16,0-25 33 0,25 25 226 16,-25-25-304-16,0 0-28 0,0 24-32 15,0 1-21-15,0-25-23 0,0 0 5 16,0 25-64-16,0-25-23 0,0 0 1 0,0 25-19 16,0-25-30-16,0 0 43 0,0 0-71 15,0 0-36-15,0 0-28 16,0-25-87-16,0 0-260 0,0 25 198 0,0 0 10 15,0 0 63-15,0-25 71 0,0 25 53 16,0 0 81-16,0 0 20 0,0 0 13 16,0 0 11-16,0 0 34 0,0 25 51 15,0-25-97-15,0 25-30 0,0 0-41 16,0-1-77-16,0-24-426 0,0 24-99 0,0-24-233 16,0 0-226-16,25 0-19 15,-25-24 335-15</inkml:trace>
  <inkml:trace contextRef="#ctx0" brushRef="#br0" timeOffset="68863.8131">7467 7268 1933 0,'0'0'174'15,"0"0"39"-15,0 0 80 0,0 0 104 16,0 0 60-16,0 0 32 0,0 0 350 16,0 25-565-16,0-25-85 0,25 25-80 15,-25-25 75-15,0 24 176 0,0 1-113 0,0 0-79 16,-25 0-32-16,25 0 6 0,-25-1-55 16,0 26 0-16,25-50-105 0,-24 25 19 15,24-1-6-15,0 2 11 0,0-2 3 16,-25-24-39-16,25 0-26 0,0 25-48 15,0-25-29-15,0 0-31 0,25 0-194 16,24-25 191-16,-49 25-13 0,25-24 26 16,0 24-8-16,23-26-116 0,-23 26 134 15,0 0-22-15,0-24-42 0,0 24-47 16,-1-25-43-16,1 25-343 0,0 0 279 0,-25 0-109 16,0 0-110-16,25 0-7 15,-25 0 5-15</inkml:trace>
  <inkml:trace contextRef="#ctx0" brushRef="#br0" timeOffset="69116.4914">7664 7169 3731 0,'0'0'484'0,"0"0"-98"16,0 26 131-16,0-2-18 0,0-24 35 15,0 49 6-15,25 1 404 0,-25-1-651 0,25 1-103 16,-25-25-117-16,0 49-73 0,25 25 0 16,-25-49 0-16,26 25 0 0,-26-25 0 15,25-26-30-15,-25 26-118 0,24 0-470 16,-24-26 98-16,25-24-89 0,-25 25-177 16,0-25-225-16,24 0-1341 0,1 0 1356 15,-25 0 311-15</inkml:trace>
  <inkml:trace contextRef="#ctx0" brushRef="#br0" timeOffset="69495.1302">8062 7392 4611 0,'0'0'82'15,"0"0"70"-15,-25 0 52 0,25 0 320 16,-25 0-299-16,25 25-23 0,0-25-54 15,0 25-47-15,-25-1-18 0,25-24-90 16,0 26-34-16,0-26-30 0,0 24-33 16,0-24-26-16,0 25-135 0,25-1 150 15,-25-24-1-15,25 0 11 0,-25 26-26 0,25-26-138 16,-1 0 158-16,-24 0 41 0,25 0 42 16,0 0-12-16,-25 0 35 0,50 24 57 15,-50-24 0-15,24 0-32 0,1 0 12 16,-25 25-26-16,25-25 93 0,-25 25-34 15,0 0-3-15,25-25 28 0,-25 25 3 16,0 0-2-16,0 25 57 0,-25-26-97 16,25 1 18-16,-25 0-17 0,0 0-21 15,-24 0-15-15,49-1-72 0,-25 1-102 16,0-25 16-16,25 25-101 0,-25-25-180 16,1 0-849-16,24 0 357 0,-25-25 28 15,25 0 168-15,0 1 137 0</inkml:trace>
  <inkml:trace contextRef="#ctx0" brushRef="#br0" timeOffset="69715.5434">7962 7293 4674 0,'0'0'83'0,"25"0"39"16,-25 0 57-16,25 0 55 0,25 0 102 16,-26 0-305-16,1 0-133 0,0 0-58 15,0 0-209-15,24-25-1089 0,-24 0 316 16,0 25 72-16,0 0 366 0</inkml:trace>
  <inkml:trace contextRef="#ctx0" brushRef="#br0" timeOffset="70199.8044">8558 7293 4511 0,'0'0'78'0,"0"0"29"15,0 0 44-15,-25 0 193 0,25 0-237 16,0 0-62-16,0 0-9 0,0 0 35 15,0 0-26-15,0-25 17 0,0 25-127 16,0 0-15-16,0-25-66 0,25 25 69 16,0-24-14-16,-25 0 78 0,25 24 7 15,-1 0 12-15,1 0-6 0,-25 0 0 16,50 0 4-16,-25 24 1 0,-1-24 15 0,-24 49-15 16,25-49 40-16,0 50-22 15,-25-26 3-15,0 26-12 0,0-25 12 16,0 0-46-16,0 25 27 0,-25-1 61 0,0 1 3 15,1-1-70-15,-1-24-7 0,0 25-36 16,-25-1 11-16,26 1 39 0,-1-25-10 16,0 0-1-16,0 0-8 0,0-25-18 15,0 25-40-15,25-1 21 0,0-24-13 16,0 0-53-16,0 0-64 0,25-24-203 16,-25 24 212-16,0-25 55 0,0 25 54 15,50-25 67-15,-50 25 96 0,50-25 266 16,-26 0-179-16,1 25-24 0,0 0-40 0,25 0-14 15,-26 0-22-15,26 25 40 0,-25 25-101 16,0-50-25-16,0 25-26 0,-1-25-88 16,26 24-660-16,-25-24-13 0,0 0-255 15,-1 25-30-15,-24-25 216 0</inkml:trace>
  <inkml:trace contextRef="#ctx0" brushRef="#br0" timeOffset="73099.8073">9178 7790 1077 0,'0'0'304'0,"0"0"-58"16,0 0 125-16,0 0-70 0,0 0 49 16,0 0 467-16,0 0-339 0,25 24-71 15,-25-24-65-15,0 0-34 0,25 0-89 16,-25 0 221-16,0 0-204 0,25 0-5 15,-25 0-13-15,0 0-19 0,25 0 109 16,-1 0-166-16,1-24-59 0,0 24-17 16,-25 0-10-16,25-26-45 0,0 26 12 15,-25 0-35-15,25 0 12 0,-25-24 2 16,0 24-6-16,0 0 0 0,0 0-2 16,0 0 0-16,-25-25-2 0,25 25-52 0,0 0 32 15,-25-50-43-15,25 50 50 0,0-25-27 16,-25 0-4-16,25 1-1 0,0-2-30 15,0 2 42-15,25 24-19 0,-25-25 40 16,50 1 7-16,-50 24 22 0,49-26 11 16,-24 26-39-16,0 0-25 0,0 0-3 15,-1 0 33-15,1 0-1 0,-25 0 16 16,25 26-6-16,-25-26 9 0,0 24 0 16,0-24 10-16,0 25 63 0,0-1-27 15,0 2 6-15,0-26 2 0,0 24-6 16,0 26 28-16,0-25-49 0,0 0 7 15,0 0-13-15,0-1 27 0,25 2-39 0,25-2-46 16,-26-24-16-16,-24 0-4 0,50 0-21 16,-25 0 6-16,24 0-287 0,-24-24 43 15,0 24-79-15,0 0-71 0,0 0-189 16,-2 0-96-16,2 0-1194 0,-25-26 1077 16,25 26 236-16</inkml:trace>
  <inkml:trace contextRef="#ctx0" brushRef="#br0" timeOffset="74018.7761">4341 7665 2257 0,'0'0'80'0,"0"0"107"15,0 0 129-15,-25 0 121 0,25 0 78 16,0 0 379-16,0 0-527 0,0 0-99 16,0 0-7-16,0 0-14 0,50 0 210 15,-50 0-273-15,49 0-31 0,-49 0-36 16,50 0-33-16,-25 0-26 0,25 0-52 16,-26 0-115-16,1 0-98 0,0 0-118 15,-25 0-40-15,25 0-609 0,-25 0 277 16,25 0-141-16,-25 0-202 0,0 0 48 0,0 0 287 15</inkml:trace>
  <inkml:trace contextRef="#ctx0" brushRef="#br0" timeOffset="74190.6595">4490 7764 4723 0,'0'0'129'16,"25"0"99"-16,0 0 512 0,-1 0-404 15,1 0-91-15,0 26-110 0,0-26-142 16,0 24-658-16,-1-24-47 0,-24 25-312 16,0-25-185-16,0 0-59 0,0 0 334 15</inkml:trace>
  <inkml:trace contextRef="#ctx0" brushRef="#br0" timeOffset="74740.6573">2728 7442 2319 0,'25'0'110'0,"-25"0"352"16,0 0-85-16,0 24-6 0,0-24 35 0,0 0 36 16,24 0-42-16,-24 50 267 0,0-50-373 15,25 25-30-15,-25-1 16 0,0 2-9 16,25 23 96-16,0-24-243 0,-25 0-14 15,0 25 5-15,0-26 32 0,0 26-7 16,25 25 126-16,-25-50-148 0,0 24-46 16,0-49-40-16,0 25 2 0,0 24-56 15,0-49-44-15,0 0-52 0,0 0-59 0,25 0-44 16,-25 0-4-16,24-49-238 0,-24 24 210 16,26 0-18-16,-26 1 20 15,24-1 17-15,26 0 4 0,-50 0 205 0,24 0 37 16,-24 25-5-16,25 0 50 0,0 0 20 15,0 0 256-15,-25 0-146 0,0 0 36 16,0 0-62-16,0 50-16 0,25 0 24 16,-25-26-114-16,0 1-20 0,0 0-12 15,0 0-56-15,0-25-47 0,0 48-320 16,25-48 29-16,-25 26-101 0,0-26-251 16,24 0-229-16,-24 0-1240 0,25 0 1294 15,-25-26 315-15</inkml:trace>
  <inkml:trace contextRef="#ctx0" brushRef="#br0" timeOffset="74943.8164">3348 7839 4812 0,'0'0'358'16,"0"0"66"-16,0 25 144 0,0-25-17 15,0 25 39-15,0-25-169 0,0 49 18 16,0-49-411-16,0 25-41 0,0-25-73 15,0 0-97-15,0 0-479 0,0 0 135 0,25 0-85 16,-25 0-215-16,0 0-157 0,0 0-88 16,25-25-928-16,-25 1 1324 0,0-1 312 15</inkml:trace>
  <inkml:trace contextRef="#ctx0" brushRef="#br0" timeOffset="75061.7674">3299 7640 3661 0,'0'0'153'0,"0"0"124"0,24 0 397 15,-24 25-470-15,0 0-128 0,25-25-107 16,-25 25-109-16,25 0-752 0,-25-1 175 16,0-24-261-16,25 0 71 0,-25 26 166 15</inkml:trace>
  <inkml:trace contextRef="#ctx0" brushRef="#br0" timeOffset="75435.5043">3621 7864 4596 0,'0'0'124'0,"25"0"43"0,-25 0 80 16,25 0 30-16,0 0-18 0,-25 0-242 16,25 0-21-16,-25 0-10 0,0 0-5 0,0 0 7 15,24 0-75-15,-24 0 23 16,25-25-19-16,-25 25-2 0,0-25-13 15,25 1-111-15,-25 24 116 0,0 0 21 0,0-26 50 16,0 26-14-16,0 0 0 0,-25-24-19 16,25 24 51-16,-25 0 24 0,25 0-9 15,-49 0 21-15,49 0 39 0,-50 0 172 16,25 0-42-16,25 24 53 0,-25-24 51 16,25 26 49-16,-24-2 241 0,24 1-404 15,0 0-41-15,0 0-6 0,49 0 28 16,-49-1-26-16,50 26 80 0,-25-50-187 0,24 25-23 15,-24-1-67-15,0 0-89 0,49-24-489 16,-49 26 11-16,0-26-266 0,0 0-314 16,0 0-268-16,0 0 168 0</inkml:trace>
  <inkml:trace contextRef="#ctx0" brushRef="#br0" timeOffset="76580.3487">16894 6797 2520 0,'0'0'132'0,"0"0"129"0,0 0 153 0,0 0 130 16,0 0-18-16,0 0 353 0,0 0-419 15,0 0-15-15,24 0 56 0,-24 0 2 16,25 0 225-16,-25 25-515 0,0-25-148 16,0 24-65-16,25 1 0 0,-25 25 0 15,25-1 0-15,0 51 0 0,-1 25 0 16,1-77 0-16,0 76 0 16,0-25 0-16,-25-73 0 15,25 47 0-15,-25-23 0 0,0-50 0 16,0 0 0-16,25 25 0 0,-25-25 0 15,0 0 0-15,24-25 0 16,-24-25 0-16,25 26 0 0,-25-1-32 16,0 1-84-16,25-2-45 0,0-23-188 15,-25 24 251-15,0 0 43 0,25 25 46 16,-25-25 7-16,23 1 146 0,2 24-5 16,-25 0 30-16,0 0-4 0,0 0-44 15,25 24-51-15,-25 26-56 0,0-50-14 16,0 25 0-16,0 0 0 0,0-25 0 15,26 24 0-15,-26 26 0 16,0-25 0-16,25-1 0 0,-25-24-64 0,0 26-205 16,0-26-262-16,25 0-276 0,-25 0-341 15,0 0-81-15,24-26-1421 0,1 2 1814 16</inkml:trace>
  <inkml:trace contextRef="#ctx0" brushRef="#br0" timeOffset="76767.3695">17687 7293 5603 0,'0'0'192'15,"0"25"534"-15,0-1-116 0,0-24-155 0,0 25-130 16,0-25-83-16,0 50-204 0,0-50-38 16,0 0 0-16,24 25-45 0,-24-25-179 15,0 0-203-15,0 0-1109 0,25 0 499 16,-25 0-173-16,0 0-42 0,0-25 72 15</inkml:trace>
  <inkml:trace contextRef="#ctx0" brushRef="#br0" timeOffset="76909.9811">17662 6996 5142 0,'0'24'12'0,"0"1"0"0,0-25-17 0,0 25-98 16,0-25-164-16,0 50-968 0,0-50 352 15,25 25-106-15,-25-25 247 0,0 24 153 16</inkml:trace>
  <inkml:trace contextRef="#ctx0" brushRef="#br0" timeOffset="77295.8076">17936 7318 5732 0,'0'0'-22'16,"0"0"15"-16,0 0 91 0,25 0 133 16,-25 0 75-16,24 24 287 0,0-24-421 15,1 0-77-15,-25 0-61 0,25 0-54 16,25 25-189-16,-50-25 45 0,24 0-16 16,1 0-11-16,0 0-37 0,-25 0-5 15,25 0-164-15,-25 0 267 0,0-25 27 16,25 25-3-16,-25 0-35 0,0-24-203 15,0 24 187-15,-50-25 36 0,50 25 32 0,-25-25-37 16,25 25 43-16,-49-25-12 0,24 1 184 16,25 24 68-16,-25 0 76 0,0 0 0 15,0 24 65-15,1 1 170 0,24 0-169 16,0 0-87-16,0-1 12 0,0 1 33 16,0 50 195-16,24-51-257 0,-24 2-37 15,25-2-71-15,0 1-11 0,0-1-39 16,24 2-84-16,-24-2-67 0,0-24-130 15,25 0-147-15,-26 0-184 0,51 0-1299 16,-50 0 727-16,0 0 45 0,-1-24 394 16</inkml:trace>
  <inkml:trace contextRef="#ctx0" brushRef="#br0" timeOffset="77503.8647">18530 6822 5157 0,'0'0'93'0,"0"24"112"0,-24-24 431 16,-1 25-353-16,25 0-115 0,0-25-131 16,0 25-127-16,0-25-174 0,0 25-845 0,0-25 83 15,0 24-233-15,0-24 41 0,25 0 264 16</inkml:trace>
  <inkml:trace contextRef="#ctx0" brushRef="#br0" timeOffset="77749.8656">18928 7219 3846 0,'0'0'210'16,"24"0"143"-16,-24 0 126 0,25 0 37 16,-25 0 27-16,25 0 303 0,0 0-586 15,0 0-116-15,-1 0-64 0,1 0-73 16,25 0-172-16,-25 0-55 0,0 0-141 16,-1 0-75-16,-24 0-176 0,25 0-235 15,-25 0-1218-15,0 0 957 0,0 0 345 16</inkml:trace>
  <inkml:trace contextRef="#ctx0" brushRef="#br0" timeOffset="77911.7699">18977 7367 6067 0,'25'25'130'0,"-25"-25"72"15,74 0 152-15,-49 0-410 16,-25 0-112-16,25 0-177 0,-25 25-291 15,25-25-1769-15,-25 0 1070 0,0 0 280 16</inkml:trace>
  <inkml:trace contextRef="#ctx0" brushRef="#br0" timeOffset="94806.651">20069 7045 2208 0,'0'25'80'0,"0"-25"63"0,0 0 376 15,0 0-222-15,0 0 62 0,0 0 22 0,0 25 22 16,0-25-57-16,0 0 151 0,0 0-318 16,0 0 47-16,0 0-17 0,0 0 39 15,0 25 127-15,0-25-267 0,0 0-35 16,0 0-33-16,0 0-23 0,0-25-22 16,0 25-33-16,24-50 20 0,-24 50-26 15,0-25-38-15,0 1-5 0,50-2-192 16,-50 2 166-16,24-1-21 0,-24 0 31 15,25 25-11-15,25-25-40 0,-50 25 93 16,25 0 36-16,-1 0-7 0,-24 0 36 16,25 25-2-16,-25 0-13 0,26 0 4 15,-26-25-1-15,0 24 8 0,0 2 20 16,0 48-2-16,0-49-13 0,-26 0 11 16,1 24 13-16,1-23 11 0,-1-2-37 0,-25 50 22 15,25-25 19-15,1-24 67 0,-1 0-2 16,0 0-78-16,-24 24-33 0,24-23-11 15,1-2-22-15,24-24-9 0,-25 25-24 16,25-25-31-16,0 0-78 0,0 0 89 16,0 0 6-16,0-25-12 0,25 25 22 0,-1-50-4 15,1 26 99-15,-25 24 31 16,25-25 27-16,24 25 12 0,-24 0 65 0,24 0 230 16,-24 0-145-16,0 25-60 0,-25-25-32 15,25 24-42-15,24 26-19 0,-49-50-66 16,26 25-67-16,-1-1-32 0,-25 2-101 15,25-26-121-15,23 24-570 0,-48-24 147 16,25 0-147-16,0 0-151 0,0 0-62 16,0-24 327-16</inkml:trace>
  <inkml:trace contextRef="#ctx0" brushRef="#br0" timeOffset="95340.6632">20813 6921 4613 0,'0'0'197'0,"-25"0"-27"16,0 0 122-16,25 25-89 0,-25-25 36 16,25 0-26-16,-25 24 77 0,25-24-186 15,0 0-33-15,0 0-44 0,0 0-20 16,0 0-55-16,0 0-6 0,50 0-37 0,-50 0-27 15,25 0-28-15,0 0-12 16,24-24-36-16,-24 24 139 0,0 0 19 16,0-25 30-16,0 25-71 0,-1 0 109 15,1 0-42-15,-25 0 25 0,0 25-43 16,0-25 12-16,0 24 50 0,0 26 110 0,0-25-103 16,-49 0-13-16,49 0-3 0,-25 0 5 15,-25 24 32-15,25-23-41 0,25-2-14 16,-25 0-21-16,1-24-5 0,24 25-15 15,0-25-37-15,0 25-8 0,0-25-24 16,0 0-23-16,0 0-9 0,24 0-101 16,1 0 194-16,-25-25 19 0,25 25 80 0,0 0-57 15,0-25 35-15,0 25 37 16,-1 0 2-16,1 0-36 0,-25 0 33 0,25 0-1 16,0 25 117-16,-25 0-50 0,0 0 16 15,0-1 29-15,0 1-18 0,0 0-9 16,0 25 102-16,-25-50-149 0,25 24-13 15,-25 2-19-15,25-2-15 0,-49 1-16 16,49-1-43-16,-25-24-18 0,25 26-28 16,-25-26-95-16,0 0-85 0,0 0-518 15,25 0 266-15,-25 0-239 0,25 0-184 16,0-26-197-16,0 2-843 0</inkml:trace>
  <inkml:trace contextRef="#ctx0" brushRef="#br0" timeOffset="95893.8391">21359 6896 3986 0,'0'0'142'0,"-25"0"97"0,0 0 481 0,25 0-420 15,-25 0-42-15,25 0-38 16,-25 0-21-16,25 25 30 0,0-25-193 16,0 0 2-16,0 0-27 0,0 0 25 15,0 0-65-15,25 0-37 0,0 0 23 0,0 0-4 16,0 0 10-16,-1-25 6 0,26 25-15 16,-25 0 43-16,0 0-2 0,0 0 12 15,-1 0-11-15,1 0-4 0,0 0 3 16,-25 0 13-16,25 0 5 0,-25 0 18 15,0 0 4-15,0 25 39 0,-25 0-62 16,25-1-19-16,-25-24 15 0,0 26-4 0,1-2-1 16,-26 26 22-16,25-25-30 15,25 0 36-15,-25-25-39 0,0 25-11 0,25-1-81 16,0-24 20-16,0 0-28 0,0 26-10 16,0-26-7-16,0 0 28 0,25 0-15 15,-25 0 69-15,25 0 19 0,0-26 13 16,0 26 13-16,24 0 9 0,-24 0 35 15,-25 0-9-15,25 0 47 0,0 26 75 16,0-2-43-16,-1 0 106 0,-24 1-143 16,0 0-6-16,0 0 29 0,0-1-16 15,0 26 2-15,-24-25-84 0,24 0 14 16,-25-1-10-16,0-24-5 0,-25 50-63 0,50-50-10 16,-24 25-44-16,-1-25-69 15,0 24-89-15,0-24-50 0,0 0-818 0,0 0 330 16,1 0-2009-16,24 0 2276 15</inkml:trace>
  <inkml:trace contextRef="#ctx0" brushRef="#br0" timeOffset="96157.3893">22029 7492 2492 0,'0'0'39'16,"0"0"30"-16,0 0 44 16,0 0 41-16,0 0 3 0,-25 0 100 0,0 0-181 15,25 0-57-15,0 0-30 0,0 0-35 16,0 0-52-16,-25 0-227 0,25 0 111 16,0 0-23-16,0 0-5 0,0 0-30 15,25 0-260-15,-25 0 246 0,0 0 60 16,0 0 19-16,25 0 100 0,-25 0 44 15,0 0-111-15,0 0 49 0,25 0 21 0</inkml:trace>
  <inkml:trace contextRef="#ctx0" brushRef="#br0" timeOffset="96746.3315">22302 6822 5134 0,'0'0'101'0,"0"0"46"0,-25 0 49 15,25 0-72-15,0 0 100 16,0 0-160-16,25 0-183 16,-1 0-13-16,1 0-30 0,-25 0 25 15,50 0-79-15,-25 0 192 0,-25 0-14 16,25 0 26-16,-1 0 12 0,-24 0-21 16,25 24 39-16,-25-24-6 0,25 25 32 0,-25-25 0 15,0 25 0-15,0 25 43 16,-25-50-48-16,25 24-33 0,-25 2 11 0,1-2-4 15,24 1 9-15,-50 0 5 0,50 0-17 16,-25-25-28-16,25 25-9 0,0 0-1 16,0-25-109-16,0 0 58 0,0 0-17 15,0 0 1-15,0 0-4 0,0 0 17 16,25 0-28-16,-25 0 75 0,50 0 13 16,-50 0 42-16,24 0 35 0,1 0 11 15,24 0 77-15,-24 0-87 0,-25 0 5 16,24 24 4-16,-24-24 37 0,25 50 160 15,-25-26-123-15,0 1-16 0,0 0 4 0,0 0-3 16,-25-1 16-16,1 1 64 0,-1 0-126 16,1 0-37-16,-1-25-26 0,25 25-9 15,-49-1-79-15,49-24-10 0,-25 0-69 16,25 26-88-16,-25-26-75 0,25 0-111 16,0 0-866-16,0 0 454 0,0-26-109 15,0 26 187-15,25-24 66 0</inkml:trace>
  <inkml:trace contextRef="#ctx0" brushRef="#br0" timeOffset="97140.7887">22996 6846 3056 0,'0'0'100'16,"24"-24"126"-16,-24 24 154 0,0 0 113 15,25 0 402-15,-25 0-511 0,0 0-31 16,0 0-25-16,0 0-15 16,25 49 153-16,-25-49-407 0,0 25 71 15,0 0-52-15,-25 0 30 0,25-1-39 16,-25-24-4-16,1 26-36 0,-1 23-8 0,0-24-2 16,0 0 4-16,25 0-11 0,-25 0-4 15,1-1 29-15,0 2-39 0,24-2-2 16,-25-24 2-16,25 24-51 0,0-24 16 15,0 0-117-15,0 0 45 0,25 0-16 16,-25 0-17-16,24 0-27 0,25 0-170 16,-24 0 187-16,0-24 44 0,24 24 48 15,-24-24 15-15,0 24 26 0,49-26-24 16,-49 26 36-16,0 0-5 0,25 0-127 16,-50 0 3-16,49 0-353 0,-49 0 202 15,0 26-213-15,0-26-151 0,0 0-169 0,0 24-135 16,0-24-475-16,0 0 999 0</inkml:trace>
  <inkml:trace contextRef="#ctx0" brushRef="#br0" timeOffset="97351.7901">23244 6797 4720 0,'0'25'117'0,"0"-25"50"0,0 24 177 0,0 1 114 15,0 50 541-15,0-25-475 16,0-1-115-16,-25 1-123 0,25 24-119 16,0-24-167-16,0 24 0 0,0 50 0 15,0-75 0-15,0 1-153 0,0-1-255 0,0 1-344 16,0-25-432-16,25 25-1735 0,-25-50 1623 16,0 0 432-16</inkml:trace>
  <inkml:trace contextRef="#ctx0" brushRef="#br0" timeOffset="100342.4001">23591 7565 497 0,'0'0'31'0,"0"26"-25"0,0-26 7 16,0 0-12-16,0 0-47 0,0 0 30 15,0 0 12-15,0 0 0 0,0 0 7 16,0 0 7-16,0 0 4 0,0-26-15 16,0 26 2-16,0 0-5 0,25 0 19 15,-25 0 40-15,0 0-50 0,0 0-15 16,0 0 22-16,0 0 20 0,0 0 21 16,25 0 115-16,-25 0 7 0,0 0 40 0,0 0 15 15,0 0-12-15,0 0 109 0,0 0-213 16,0 0-13-16,0 0-15 0,0 0 19 15,0 0 40-15,0 0 265 0,25 0-168 16,-25 0 33-16,0 0 21 0,0-24 39 16,0 24 11-16,24 0 225 0,1 0-325 15,-25 0 48-15,0 0 31 0,0 0 77 16,25 0 268-16,-25 0-424 0,25 0-55 16,-25 24-25-16,25-24-30 0,-25 0-6 0,25 0 30 15,-1 0-126-15,1 0-42 0,-25 0 1 16,25 0-8-16,0 0 11 0,0 0-34 15,-25 0-9-15,24-24-6 0,-24-1-7 16,25 25 13-16,-25-24-45 16,25 24 46-16,-25-26 6 0,0 2 8 0,0 24 1 15,25-50-24-15,-25 50 57 0,0-25-5 16,0 0 18-16,0 25-20 0,0-24 8 16,0-1-4-16,0 0 3 0,-25 0-18 15,25 25 36-15,0-24-28 0,0 24 34 16,0-24-51-16,0 24 24 0,0 0-15 0,0 0-36 15,25-26-31-15,0 26 9 0,0 0 1 16,-1 0-7-16,1 0-5 0,25 0 35 16,-1-24-23-16,-24 24 71 0,0 0-6 15,0 0 18-15,-25 24 1 0,25 2 30 16,-25-2-15-16,0 0 12 0,0 1 16 16,0-25 20-16,0 25 12 0,0 0 125 15,0-1-115-15,0-24-43 0,0 25 3 16,0 0-8-16,0-25-42 0,24 50-23 15,1-50 18-15,0 24 1 0,-25 2 56 16,25-2-60-16,25 1-41 0,-50-25-77 16,24 24-15-16,26-24-62 0,-25 0-101 15,24 26-590-15,1-26 277 0,-25 0-299 16,0 0-257-16,0 0-140 0,-1 0 211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7T15:14:40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4986 4937 2900 0,'0'0'41'0,"0"0"17"16,0 0 17-16,-25 0 51 0,25 0 54 0,0 0 36 16,-24-26 307-16,24 26-311 15,0 0-30-15,0 0-62 0,0 0 7 16,0 0-16-16,-25 0 116 0,25 0-118 0,0 0 21 16,0 0-19-16,0 0 4 0,0 0 94 15,0 0-131-15,0 0-23 0,0 0-9 16,0 0-1-16,0 26-15 0,0-26-41 15,0 24 25-15,0-24-15 0,0 25 18 16,0 0-20-16,0-1-95 0,0-24 104 16,0 26-91-16,0-26 5 0,25 0-94 15,-25 24 34-15,49-24 32 0,-24 24 184 16,-25-24-93-16,25 0 7 0,-25 0 1 16,48 26-30-16,-48-26 39 0,0 0-1 15,25 0-4-15,-25 25 1 0,25-25 4 16,-25 24 3-16,0-24 9 0,0 0-8 15,0 25-5-15,0-25-23 0,-25 25-45 16,-23-25 34-16,48 25 4 0,-25-25-8 0,0 0 5 16,0 25-9-16,0-25 9 0,1 0-11 15,-1 0 15-15,0 0-57 0,0 0 8 16,0-25-103-16,1 25 63 0,24 0-16 16,0-25 3-16,0 25 3 0,0 0-17 15,0-25-105-15,24 25 108 0,-24-25 64 0,25 25 21 16,0-24 17-16,0 24 30 15,24-51-25-15,-24 51-17 0,0-24-38 0,-25 0-3 16,25 24-21-16,23-50-25 0,-48 50 104 16,25-25 31-16,-25 25 23 0,25-25 23 15,-25 25 9-15,0-24 94 0,0 24-67 16,0 0 20-16,0 0 6 0,0-26-32 16,-25 26 1-16,0-25-85 15,2 25 8-15,23-24 19 0,-25 24 12 16,25-24 57-16,-25 24-10 0,0 0 2 15,-24 0 100-15,49 24-108 0,-25-24-13 16,0 24-47-16,0 1-9 0,0 1-19 16,1-2-246-16,24 1-48 0,0 0-161 15,0-25-200-15,0 24-116 0,24-24-422 0</inkml:trace>
  <inkml:trace contextRef="#ctx0" brushRef="#br0" timeOffset="495.6399">5308 4763 3316 0,'0'0'226'16,"0"0"87"-16,0 0 119 0,0 0-25 16,0 0-87-16,0 0 228 0,0 0-307 15,0 0-11-15,0 0-79 0,0 0-45 0,0 0-3 16,0 0-56-16,51 0-5 0,-51-25-43 15,24 25-5-15,25-50 8 0,-24 50-4 16,-25 0 1-16,25 0-15 0,-25-24-13 16,24 24 20-16,1 0 5 0,-25 24 0 15,0-24 14-15,0 25 10 0,0 0 20 16,0 25 94-16,0-26-56 0,0 2-13 16,0-2-27-16,0 0 45 0,0 1-1 15,0 50 123-15,0-50-162 0,0-1-20 16,0 26-33-16,25-26-3 0,0 27-27 15,-25-51-23-15,25 24-83 0,-1 1-124 16,1-25-144-16,-25 0-87 0,25 25-981 16,-25-25 623-16,0 0-117 0,0 25 75 0,25-25 149 15,-25 0 247-15</inkml:trace>
  <inkml:trace contextRef="#ctx0" brushRef="#br0" timeOffset="689.4698">5457 5061 3273 0,'25'0'178'0,"-25"0"143"16,24 0 160-16,-24 0-8 0,50 0 32 16,-25 0-484-16,-25 0-16 0,25 0-69 0,-1-26-97 15,-24 26-212-15,50 0-906 16,-50-24 497-16,25 24-52 0,-25 0 129 0,25-25 135 15</inkml:trace>
  <inkml:trace contextRef="#ctx0" brushRef="#br0" timeOffset="1042.2031">5854 4763 3811 0,'-25'0'199'0,"25"0"77"0,-25 0 341 0,0 25-465 15,25-25-72-15,0 24 16 0,0-24-86 16,-24 26 4-16,24 22-63 16,0-48-114-16,24 0 9 0,-24 0-63 15,25 0-36-15,0 0-69 0,0 0 17 16,0 0-156-16,-1 0 345 0,1 0 55 16,-25 0 69-16,25 0 27 0,-25 0 29 15,25 0 132-15,-25 0-67 0,25 0 41 16,-25 0-19-16,0 0 61 0,0 25 75 0,0 1-158 15,0-26-32-15,0 24 17 16,-25 1-13-16,25 0-66 0,-25-1 48 16,0 2-63-16,0-2 80 0,25 0-91 0,-24-24 16 15,-26 51-22-15,50-51-12 0,-25 24-30 16,25-24-75-16,-25 0-139 0,25 0-163 16,0 0-730-16,0 0 448 0,0-24 6 15,0 24 6-15,0-25 108 0</inkml:trace>
  <inkml:trace contextRef="#ctx0" brushRef="#br0" timeOffset="1314.1036">5755 4688 3539 0,'0'0'257'0,"24"25"54"0,-24-25 75 16,25 0-104-16,0 0-83 0,0 0-226 15,0 0-80-15,-25 0-150 0,24 0-239 16,-24-25-258-16,50 1-1222 0,-50 24 1237 15</inkml:trace>
  <inkml:trace contextRef="#ctx0" brushRef="#br0" timeOffset="1879.5822">6226 5011 2305 0,'0'0'139'16,"0"0"120"-16,0-25 86 0,0 25 169 15,0 0-23-15,0 0 332 0,0 25-544 0,0-25-71 16,25 0-62-16,-25 24 46 0,25-24-82 15,-25 0-99-15,0 0-38 16,25 0 28-16,-25 0-6 0,24 0 10 0,1-24-40 16,-25 24 22-16,25-25-11 0,-25 25 11 15,0 0 22-15,25-25-5 0,-25 25-12 16,0 0-19-16,0 0-15 0,0 0 43 16,0 0 4-16,0-24 37 0,0 24-65 15,-25 0-40-15,25-26 66 0,0 26-8 16,0-25 97-16,0 25-110 0,0-24-6 15,0 0 46-15,0 24-63 0,0-26 28 16,0 2-27-16,0 24 40 0,0 0 0 16,25 0-6-16,-25-25 3 0,25 25-1 15,-1 0-6-15,1 0 17 0,-25 0-34 0,25 0 35 16,-25 0 9-16,25 0 2 0,0 0-29 16,-25 25-7-16,0-25 21 0,0 24 37 15,0 2 15-15,0-26-24 0,0 24-13 16,0-24-2-16,0 24 25 0,0-24 11 15,25 25-13-15,-25 1-32 0,24-26-35 16,-24 24 29-16,25-24-22 0,0 0-134 16,-25 0 7-16,25 0-135 0,0 0-258 15,-25 0-242-15,24 0-357 0,26-24-880 0,-50 24 1437 16</inkml:trace>
  <inkml:trace contextRef="#ctx0" brushRef="#br0" timeOffset="4551.7182">5109 2728 1815 0,'0'0'134'0,"0"0"75"0,0 0 117 15,0 0 475-15,0 0-453 16,0 0-8-16,0 0-66 0,0 0-6 16,0 0 112-16,0 0-254 0,0 0-40 0,0-24-67 15,0 24-14-15,0 0-26 0,0-24 45 16,0 24-24-16,0 0 9 0,50 0-63 16,-50 0 54-16,50-26 9 0,-50 26-14 15,24 0-15-15,1 0 7 0,-25 0-6 0,25 0 15 16,-25 26 18-16,0-2-9 15,0 0-24-15,0 1 24 0,0-25 4 16,0 26-9-16,0-26-19 0,-25 24 14 16,25-24 10-16,0 0 28 0,0 24-33 15,0-24-19-15,0 0 19 0,0 0-19 16,0 0 85-16,0 0-75 0,0 0-1 16,0 0 57-16,0 0-110 0,25 0 58 15,-25 0-3-15,25 0 3 0,0 0 10 16,-25 0-5-16,26 0-43 0,-2 0 53 15,1 0 5-15,-25 0 23 0,0 0 21 16,0 0-14-16,0 26 77 0,0-2-64 16,0 1-3-16,-25 0-5 0,25-25 20 0,-24 50 23 15,-2-50-77-15,1 25-5 0,0-1-6 16,0 0 8-16,25-24-20 16,-74 26-207-16,74-2-30 0,-25-24-116 15,25 0-256-15,0 0-192 0,0 0-257 16,0 0 50-16</inkml:trace>
  <inkml:trace contextRef="#ctx0" brushRef="#br0" timeOffset="4966.3957">5655 2629 2807 0,'0'0'129'0,"-25"0"13"0,25 0 104 16,0 25 34-16,0-25 257 0,-24 0-285 15,24 26-48-15,0-26-40 0,0 0 37 16,0 24-125-16,0 0-22 0,0 1-94 0,0-25 49 16,0 26-9-16,0-26 5 0,0 24-1 15,0 0-13-15,0-24 9 0,0 0-15 16,49 0 5-16,-49 0-25 0,25 0-34 15,0 0 44-15,-25 0 29 0,25 0-4 16,0 0-12-16,-25 0 22 0,24 0-5 16,1 0-57-16,-25 0 72 0,0 0 15 15,0 26-10-15,0-26 104 0,0 49-42 16,0-24-36-16,-25-25-28 0,25 24-15 16,-24 2 19-16,-1-1 11 0,0-25-33 15,0 24 4-15,0-24-40 0,0 24 31 16,1-24-48-16,-1 0-21 0,25 0-116 0,-25 0-180 15,25 0-219-15,-25 0-159 16,25-48-1033-16,0 48 1062 0,0-25 210 0</inkml:trace>
  <inkml:trace contextRef="#ctx0" brushRef="#br0" timeOffset="5223.6223">5581 2605 2596 0,'0'0'73'0,"0"0"93"16,25 0 108-16,-25 0 131 0,0 0 373 15,49 0-515-15,-49 0-132 0,25 0-65 16,0-25-60-16,0 25-16 0,24 0-201 15,-24 0-84-15,0-25-176 0,-25 25-105 16,25 0-162-16,0 0-671 0,-1 0 859 16,-24 0 235-16</inkml:trace>
  <inkml:trace contextRef="#ctx0" brushRef="#br0" timeOffset="5732.1112">5953 2605 2584 0,'0'0'99'0,"0"0"89"16,0 0 125-16,0 0 108 0,0 0 292 16,0 0-460-16,0 0-67 0,0 0-37 15,0 0-96-15,0 24 47 0,0-24-85 0,0 0 26 16,0 0-45-16,0 25 54 15,25-25-50-15,0 0 9 0,-25 0-65 0,49 0 28 16,-24 0 37 0,-25 0-14-16,0 0 0 0,25 0-4 0,-25-25-16 15,25 25 34-15,-25 0-14 0,0 25 1 16,0-25 9-16,0 26-14 0,0-2 14 16,-25-24-10-16,25 24 9 0,0-24-9 15,-25 25 5-15,0-25-14 0,25 26 4 0,0-26-48 16,0 0 72-16,0 24 47 15,0-24-79-15,25 0 77 0,-25 0-69 16,50 0 25-16,-50 0-54 0,25-24 34 16,-25 24-5-16,24 0-5 0,1 0-43 15,-25 0 73-15,0 0-15 0,0 0 5 16,0 0 58-16,0 0-68 0,0 24 10 16,-25-24 39-16,25 0-29 0,-24 0-6 15,-1 24 1-15,-25 2-49 0,25-2 58 16,-24 1-5-16,49-25-19 15,-25 0-29-15,25 25-46 0,-25-25-121 16,25 0-195-16,0 0-880 0,0 0 374 16,0 0 75-16,25-25 174 0,-25 25 142 15</inkml:trace>
  <inkml:trace contextRef="#ctx0" brushRef="#br0" timeOffset="5924.9464">6375 2803 5250 0,'0'0'-5'0,"0"0"0"0,0 0-19 0,0 0-16 16,0 0-238-16,-25 0-203 0,25 0-257 15,0 0-304-15,0 0-70 0,0 0 305 16</inkml:trace>
  <inkml:trace contextRef="#ctx0" brushRef="#br0" timeOffset="8240.7077">6574 2455 1756 0,'0'0'87'0,"0"0"53"0,0 0 44 16,0 0 22-16,0 0 141 0,0 0-179 16,0 0 18-16,0 0-2 0,0 0 41 15,49 0 218-15,-49 0-233 0,0 0-60 16,0 26-12-16,0-26 23 0,0 24-38 15,0 1 147-15,-25 0-229 16,25 0 25-16,-24-25-47 0,24 25-4 16,-25-1-15-16,25-24-84 0,0 51 94 15,0-51 18-15,-25 24 68 0,25-24-101 16,0 24-14-16,0-24-1 0,0 0-107 16,0 0 22-16,0 0-61 0,0 0-26 0,0 0-36 15,25 0-195-15,0 0 279 0,-25 0 44 16,24 0 36-16,1-24 17 0,-25 24 5 15,50 0-1-15,-50 0-2 0,25 0-36 16,-25 0-81-16,0 0-97 0,24 24-71 16,-24-24-668-16,0 0 516 0,0 0-13 15,0 0 185-15</inkml:trace>
  <inkml:trace contextRef="#ctx0" brushRef="#br0" timeOffset="8502.2889">6698 2530 3030 0,'0'0'70'16,"-25"0"385"-16,25 0-84 0,0 0 5 16,0 0-67-16,0 0-52 0,0 25-76 15,0-25 61-15,0 25-144 0,25 0-48 16,-25-1 43-16,24-24-24 0,1 51 39 15,-25-27-121-15,25 0 13 0,-25 1-64 16,0 1-41-16,0-2-39 0,0 26-349 16,25-26 133-16,-25-24-158 0,0 25-86 0,0-25-62 15,0 25-796-15,0-25 865 0,0 0 172 16</inkml:trace>
  <inkml:trace contextRef="#ctx0" brushRef="#br0" timeOffset="8853.5865">7020 2605 2919 0,'0'0'108'0,"0"0"36"16,0 0 12-16,0 0 16 0,-25 0-30 0,25 24-49 16,0-24 1-16,-24 0-22 0,24 0-16 15,0 51-4-15,0-51 1 0,0 0-94 16,0 24-20-16,0-24-34 0,24 24-31 15,1-24 10-15,-25 0 84 0,25 0-7 16,-25 0 2-16,25 25 8 0,0-25 4 16,0 0 7-16,-1 0 19 0,-24 0-7 15,24 0 7-15,-24 0 22 0,0 26 14 16,25-2 116-16,-25-24-56 0,0 24 12 0,0-24 1 16,0 26-5-16,0-2 28 0,0 1-91 15,-25-25-18-15,25 25-10 0,-24-1 5 16,24-24-37-16,-49 26-112 0,49-26-22 15,-25 0-67-15,0 0-68 0,25 0-82 16,-25 0-92-16,0 0-698 0,25 0 611 16,0-26 86-16,0 26 184 0</inkml:trace>
  <inkml:trace contextRef="#ctx0" brushRef="#br0" timeOffset="9123.0597">7020 2455 2200 0,'0'0'106'0,"0"0"74"15,25 0 406-15,-25 0-271 0,0 0-41 16,0 0-86-16,25 0-20 0,-25 0-154 0,25 0-273 16,0 0-77-16,-25 0-105 0,24 0-189 15,-24 0-98-15,24-24 31 0</inkml:trace>
  <inkml:trace contextRef="#ctx0" brushRef="#br0" timeOffset="9741.6055">7293 2853 2081 0,'0'0'101'0,"25"0"104"16,-25 0 89-16,0 0 476 0,0 0-420 0,0 0-53 16,0 0-17-16,0 0-47 15,0 0-65-15,25 0 26 0,0-26-169 0,-25 26-20 16,25 0-24-16,-25 0 19 0,24-24 55 15,1 24-25-15,-25 0-20 0,25-24-64 16,-25 24 54-16,25 0-10 16,-25 0-15-16,0 0 36 0,0 0 14 0,0 0 81 15,0 0-90-15,0 0-2 0,-25 0-79 16,0-26 69-16,25 26 1 0,-25-25-10 16,25 25 10-16,-24-24-34 0,-1 24 19 15,25-24-16-15,0 24 35 0,0-26-53 0,0 26-24 16,-25-25-83-16,25 1 53 0,0 24 54 15,25-25-11-15,-25 25-31 0,25-25-48 16,24 25 29-16,-49 0 20 0,25 0-5 16,0 0 27-16,-25 0 92 0,24 0-31 15,-24 25 27-15,0-25-22 0,24 25 82 16,-24-25 26-16,0 24-19 0,0 1 146 16,0-25-147-16,0 26 89 0,25-26-102 15,-25 24-1-15,0 0-8 0,0-24-29 16,25 25-4-16,-25-25-4 0,0 0-6 15,25 26-19-15,0-26 11 0,-25 0-30 16,24 0-16-16,1 0-67 0,0 0-154 16,26 0-808-16,-26 0 288 0,-1 0-184 15,1-26 116-15,-25 26 150 0</inkml:trace>
  <inkml:trace contextRef="#ctx0" brushRef="#br0" timeOffset="11215.7134">9054 4986 1153 0,'0'0'116'0,"-25"0"62"0,25 0 79 0,0 0 317 15,0 0-319-15,0 0 11 0,0 0 8 16,0 0 77-16,0 0-3 0,0 0 220 16,0 0-360-16,0 0-36 0,0 0-37 15,0 0-25-15,0 0 0 0,0 0-110 16,0-25 15-16,0 25-30 0,0 0 20 15,0-24 17-15,0 24-74 0,25 0 42 16,-25-26-11-16,0 26 10 0,0 0 27 16,0 0-64-16,25 0 31 0,0 0-21 15,-25 0 9-15,25 26 3 0,-25-26 5 16,25 24 70-16,-25 1-38 0,0 0-16 0,0-1 51 16,24 2-67-16,-24-26 32 0,0 48 4 15,0-22-15-15,0-1 6 0,-24-25-1 16,24 24 6-16,-25 1-6 0,0 0 0 15,25 0-11-15,-25 0 17 0,25-25-16 16,-25 0-6-16,25 0-73 0,0 0 21 16,0 0-28-16,0 0-23 0,0 0 4 15,0 0-1-15,0 0 36 0,25-25 112 16,-25 25 49-16,25 0-18 0,-25-25 7 0,25 25 18 16,0 0 76-16,-1 0-112 15,-24 0-15-15,25 25-48 0,0-25 57 0,-25 25-104 16,25-1-74-16,-25-24-180 0,0 0-120 15,25 0-145-15,-25 0-121 0,0 0-793 16,0 0 860-16,24-24 203 0</inkml:trace>
  <inkml:trace contextRef="#ctx0" brushRef="#br0" timeOffset="11563.4832">9402 4986 2467 0,'0'0'151'0,"0"25"80"16,0-25 50-16,-25 24 31 0,25 2 146 16,-25-26-275-16,25 24-28 0,0 0-21 15,0 2-33-15,0-26 24 0,0 49-68 16,0-24-18-16,25 0-48 0,-25-25 40 16,0 25-1-16,25-25-24 0,0 0-2 15,-1 0 1-15,-24 0-11 0,25 0-14 16,0 0-65-16,-25 0-130 0,25-25 77 15,-25 25 13-15,25-25-28 0,-25 0-29 16,0 25 0-16,0-24-148 0,0-1 204 16,-25-1 35-16,25 26 41 0,-25 0 24 15,-25-24 84-15,50 24 35 0,-24 0 28 0,-1 0 42 16,25 0 77-16,-25 0-18 0,0 50 123 16,25-50-280-16,0 74-173 15,0-74-126-15,25 25-159 0,-25-25-151 16,25 0-283-16,24 25-702 0,-24-25 1028 15</inkml:trace>
  <inkml:trace contextRef="#ctx0" brushRef="#br0" timeOffset="11889.7318">9675 5085 3994 0,'0'24'178'0,"0"-24"80"0,0 0 22 15,0 0-62-15,0 26-54 0,-25-1-15 16,25-1-89-16,0 1-15 0,0-25-51 16,25 25 64-16,0 0-77 0,-1-25 49 15,-24 0-64-15,25 25-17 0,0-25-14 16,0 0-42-16,0 0-158 0,-25 0 83 16,24-25-26-16,-24 25 10 0,25-25 3 0,-25 25 28 15,0-50-84-15,0 50 169 0,0-24 35 16,-25 24 26-16,25-25 31 0,-49-1 1 15,24 26-10-15,0 0 8 0,0 0 19 16,1 0 29-16,-1 0 7 0,0 26 60 16,0-1-101-16,25-25-37 0,0 24-87 15,0 1-116-15,0 0-158 0,25 0-924 16,-25-25 549-16,25 0 158 0,0 25 228 16</inkml:trace>
  <inkml:trace contextRef="#ctx0" brushRef="#br0" timeOffset="12173.583">10196 4838 3363 0,'0'0'257'16,"0"0"-14"-16,0 0 127 0,0 0-41 15,-25 24-34-15,-1 0-28 0,1 1 167 16,1 1-176-16,-1 23-7 0,0-24-1 16,25 25-18-16,-25 24 65 0,0-25-224 0,25 1-42 15,0 0-36-15,0 0 2 0,50 49-98 16,-25-50-7-16,0 1-88 0,24-25-118 16,-23-1-73-16,73-24-1424 15,-50 0 977-15,-24 0-91 0,49-24-684 16</inkml:trace>
  <inkml:trace contextRef="#ctx0" brushRef="#br0" timeOffset="12637.736">10493 5011 2146 0,'0'0'76'0,"0"0"65"16,0 0 111-16,0 0 112 0,0 0 457 16,0 0-447-16,-25 0-50 0,25 0-99 15,0 24-23-15,-25 2 41 0,25-2-182 16,0-24-40-16,0 24-15 0,0-24-30 0,0 26 68 15,0-26-39-15,0 25-6 16,25-25-57-16,-25 0 32 0,0 0-14 0,25 0-45 16,-1 0 28-16,-24 0 11 15,25 0 14-15,-25 0 5 0,25 0 42 0,0 0 1 16,-25 0-1-16,0 0-15 0,0 0 10 16,25 0-5-16,-25 0 17 0,0 0 46 15,0 0-22-15,0 24-7 0,0-24 17 16,0 25 10-16,-25 0 22 0,25-25-80 0,-25 25-33 15,25-25 70-15,-25 0-65 16,0 25 30-16,1-1-75 0,24-24 26 0,-25 0-36 16,25 0-96-16,0 0-120 0,-25 0-742 15,25 0 395-15,0-24-115 0,0 24 11 16,0-25 40-16,0 25 177 0</inkml:trace>
  <inkml:trace contextRef="#ctx0" brushRef="#br0" timeOffset="12871.0471">10418 4961 2170 0,'0'0'57'0,"0"0"63"15,0 0 62-15,0 0 52 0,0 0 148 16,25 0-258-16,-25 0-48 0,50 0-61 16,-50 0-117-16,49 0-510 0,-24 0-3 15,0-24-37-15</inkml:trace>
  <inkml:trace contextRef="#ctx0" brushRef="#br0" timeOffset="13264.1955">10766 4986 2450 0,'0'0'103'0,"0"0"98"0,0 0 463 15,0 0-269-15,0 25-10 0,0-25-30 0,0 24-64 16,0 2 50-16,0-26-245 0,0 24-11 15,0 0-34-15,0-24-14 0,0 26 3 16,0-1 30-16,24-1-40 0,-24-24-15 16,25 25-24-16,-25-25-6 0,25 0-43 15,0 0 4-15,-25 0-23 0,25 0-12 16,0 0-34-16,-1 0-23 0,1-49-184 16,-25 24 129-16,25 25-26 0,-25-26-32 15,0 2-18-15,25 0-156 0,-25-2 302 16,0 26 31-16,-25-24-3 0,-25-1-131 15,26 0 221-15,-1 25 11 16,0 0 14-16,0 25 68 0,0 0-50 16,0-1-10-16,25 2-36 0,0-2-49 15,-24 26-242-15,24-25 23 0,0-25-176 0,0 24-27 16,0-24-49-16,24 0 125 0</inkml:trace>
  <inkml:trace contextRef="#ctx0" brushRef="#br0" timeOffset="13511.2078">11063 4812 3271 0,'0'0'168'0,"0"0"117"15,25 0 565-15,-25 0-513 0,25 26-91 16,-25-26-98-16,25 0-9 0,0 48 51 15,0-23-136-15,-1 1-15 0,-24 23-20 16,25-24-29-16,-25 25 2 0,25 49-22 16,-25-50-41-16,0 1-72 0,0-1-106 15,0-23-225-15,-25 73-993 0,25-75 509 16,-25 1 9-16,1 25 277 0</inkml:trace>
  <inkml:trace contextRef="#ctx0" brushRef="#br0" timeOffset="26644.7338">17216 4515 1057 0,'0'0'287'16,"0"0"-82"-16,0 0 58 0,0 0-60 15,0 0 30-15,0 0 246 0,0 0-264 16,0 0-9-16,0 0-10 0,0 0 24 15,0 0-22-15,0 24 211 0,0-24-210 16,0 26 9-16,0-26-32 0,0 24-14 0,0-24-22 16,0 50 41-16,0-50-115 0,0 25-7 15,0-1-3-15,-25 1-18 16,1 0 9-16,24 0-54 0,-25 0 29 16,25-25-29-16,0 24-36 0,0-24 35 0,0 0-51 15,0 0 45-15,0 0-34 0,0 0 23 16,0 0-26-16,25-24-19 0,-1 24 1 15,-24 0 30-15,25-25 28 0,0 25 6 16,-25 0-1-16,50 0 34 0,-27 0-56 16,2 0-2-16,0 0-31 0,-25 0-64 15,26 0-430-15,-26 0 95 0,25 0-91 16,-25 0-73-16,0 0-136 0,0 0 119 16,0 0-356-16</inkml:trace>
  <inkml:trace contextRef="#ctx0" brushRef="#br0" timeOffset="26892.555">17291 4515 2000 0,'0'-26'164'16,"0"26"134"-16,0 0 103 0,0 0 82 15,0 0 465-15,0 0-562 0,0 26-125 0,0-26-72 16,0 24 0-16,0 26 173 15,0 0 15-15,0-25-214 0,23 24 35 16,-23 1-160-16,0-25-20 0,25 25-50 16,-25-26-12-16,0 25-254 0,0-23 56 15,0-26-114-15,0 24-252 0,25-24-196 16,-25 0-258-16,0 0-931 0,0 0 1358 16</inkml:trace>
  <inkml:trace contextRef="#ctx0" brushRef="#br0" timeOffset="27249.5299">17588 4489 2811 0,'0'0'72'0,"25"0"62"0,-25 0 334 0,0 0-215 15,0 0-5-15,0 0-22 0,0 0 6 16,0 0-8-16,0 0 102 0,0 0-180 15,0 26-81-15,0-2 32 0,0 2-62 16,0-2-92-16,-25 0 70 0,25 2 31 16,-24-26 12-16,24 25 65 0,-25-1-84 0,0 1-19 15,25 0-8-15,0 0-14 0,-25-25 11 16,25 25 1-16,0-25-12 0,-25 0 4 16,25 24-22-16,0-24-10 0,0 0 19 15,0 0-25-15,25-24-51 0,-25 24 17 16,50-25 17-16,-50 25 18 0,25-25 12 15,-1 25-19-15,1 0 62 0,0-25-89 16,-25 25 20-16,24 0-62 0,-24 0-169 16,25 0-597-16,-25 0 289 0,0 0-30 15,0 0-77-15,0 0 63 0,0 0 52 16</inkml:trace>
  <inkml:trace contextRef="#ctx0" brushRef="#br0" timeOffset="27501.4133">17687 4440 2738 0,'0'0'176'16,"0"0"161"-16,0 0 139 0,0 0 142 16,0 26 249-16,0-26-517 0,0 23-19 15,0 3 18-15,0-2 6 0,0 2-72 16,24 22 86-16,-24-22-247 0,25 23-9 15,-25-24-57-15,0 25-27 0,25-1-54 0,-25-23-18 16,0 22-49-16,0-48-64 0,0 25-116 16,25 1-646-16,-25-26 276 0,0 24-197 15,0-24-110-15,0 0-170 0,0 0 31 16</inkml:trace>
  <inkml:trace contextRef="#ctx0" brushRef="#br0" timeOffset="27804.2544">17936 4391 2833 0,'0'-25'128'0,"0"25"128"15,0 0 141-15,0 0 61 0,0 0-26 16,0 50 216-16,0-26-356 0,0 2-8 16,0-3 50-16,25 3-19 0,-25-2-34 15,0 50 88-15,24-23-274 0,-24-27-37 16,0 26-58-16,0-25-46 0,24 50-116 16,-24-51-45-16,25 0-193 0,-25-24-106 15,0 25-273-15,0-25-191 0,25 0-1324 16,-25 0 1386-16,25 0 317 0</inkml:trace>
  <inkml:trace contextRef="#ctx0" brushRef="#br0" timeOffset="28131.9293">18233 4738 3500 0,'0'0'229'0,"0"25"-7"15,0-25 66-15,0 0-70 0,0 0 39 16,0 0-74-16,0 0 75 0,0 0-174 16,0 0-28-16,0 0-40 0,0 0 3 15,0 0-32-15,0 0 7 0,0 0-7 16,0 0-18-16,0 0 10 0,0 0-40 16,0 0-104-16,0-25 50 0,0 25 17 15,0-25-30-15,0 25-53 0,0 0 72 16,0 0-13-16,0-25 179 0,0 25-52 15,0 0-1-15,0 0-7 0,0 0 17 16,0 0-7-16,0 25-18 0,0-25-62 16,0 0-82-16,0 25-161 0,0-25-144 15,0 0-165-15,0 0-791 0,0 0 798 16,0 0 219-16</inkml:trace>
  <inkml:trace contextRef="#ctx0" brushRef="#br0" timeOffset="28511.6267">18431 4342 2481 0,'0'0'126'0,"25"0"155"0,-25 0 129 16,0 0 160-16,0 24-44 15,0 1 314-15,0-25-511 0,0 25-15 0,25-1-77 16,-25-24 30-16,25 49-38 0,-25-23-136 15,0 24-83-15,24-26 15 0,-24 0-50 16,0 27-73-16,0 23-256 0,0-49 46 16,0 0-28-16,0-25-82 0,0 24-201 15,0 2-802-15,25-26 530 0,-25 0 148 16,0 0 109-16,25 0 81 0</inkml:trace>
  <inkml:trace contextRef="#ctx0" brushRef="#br0" timeOffset="28893.4272">18655 4366 3390 0,'0'0'290'0,"0"0"-27"16,0 0 78-16,0 0-55 0,0 0 2 15,24 0 5-15,-24 0-223 0,25 0-47 16,0 0 15-16,-25 0-10 0,25 0-20 15,24 0-36-15,-49-24 1 0,25 24 0 0,0 0 0 16,-25-26 1-16,25 26 5 0,-25 0 17 16,25 0 3-16,-25 0 16 0,0 0-9 15,0 0 25-15,0 0 45 16,0 0 7-16,0 0 41 0,0 26-29 16,-25-2 22-16,25 1 120 0,0 0-94 0,0-1 35 15,0 2-62-15,0-3 18 0,0 3 23 16,25 48 162-16,0 1-35 15,-25-26-198-15,0-24-82 16,0 0-13-16,0 0-25 0,24-1-133 16,-24 2-8-16,0-26-113 0,0 24-82 15,25-24-129-15,-25 0-177 0,0 24-1012 0,0-24 712 16,0 0 97-16,0 0 184 0,0 0 147 16</inkml:trace>
  <inkml:trace contextRef="#ctx0" brushRef="#br0" timeOffset="29060.5986">18828 4613 4543 0,'0'-24'110'0,"25"24"66"0,-25 0 61 16,25 0 73-16,0 0-30 0,0 0 138 16,-1 0-319-16,1 0-153 0,0 0-154 15,-25 0-143-15,50-24-1173 0,-50 24 533 0,24 0-187 16,-24-26 318-16,25 26 227 0</inkml:trace>
  <inkml:trace contextRef="#ctx0" brushRef="#br0" timeOffset="29403.7018">19201 4291 3182 0,'0'0'140'0,"-25"-24"123"16,25 24 89-16,0 0 84 0,0 0 169 15,0 24-375-15,-25-24-19 0,25 25 6 0,0 1 13 16,0-2 97-16,0 1-255 16,0 0-43-16,0-1-19 0,0 2-4 0,0 23 1 15,25 1-11-15,-25-26 3 0,25 26 2 16,-25-25-51-16,0-1 36 0,24 1-45 16,1-25 61-16,-25 0-71 0,25 0-25 15,-25 0 18-15,25-25-54 0,0 25-98 16,-1 0 110-16,-24-49 38 0,25 49 3 15,-25-26 16-15,0 2-30 0,0 0 74 16,0 24 11-16,0-26 6 0,-25 26 6 16,25 0 17-16,-49 0 67 0,49 26-63 0,-25-2 12 15,0 0-21-15,0 2-14 0,1 23-148 16,24-24-193-16,0 0-349 0,0 0-263 16,0-25-179-16,0 25 117 0</inkml:trace>
  <inkml:trace contextRef="#ctx0" brushRef="#br0" timeOffset="30306.1854">19474 4664 2849 0,'0'0'138'15,"0"0"471"-15,0 0-158 0,0 0-39 16,0 0-51-16,0 0-74 0,0 0 154 16,0 0-260-16,0 0-14 0,0 0-53 15,24 0-62-15,-24 0 0 0,25 0-80 16,0 0-44-16,0 0 19 0,-25-25 22 0,25 25 13 16,-25-26 63-16,0 2-42 15,0 24-9-15,24 0-1 0,-24 0 4 0,0-24-7 16,0 24-16-16,0-26 32 0,0 26-3 15,0 0-8-15,0-24-7 0,0-2-52 16,0 26 19-16,0-23-11 0,0 23 1 16,0 0 27-16,0-26-9 0,0 26-5 15,0 0 20-15,25 0-25 0,-25 0 11 16,25-24 36-16,-25 24 91 0,0 0-15 0,25 0-65 16,-25 0 0-16,25 0-30 15,-25 0 12-15,0 24-17 0,0-24 32 16,23 26 2-16,-23-26 16 0,0 23-7 15,0-23 14-15,0 26 21 0,0 24 86 16,0-50-25-16,0 24-32 0,-23 0 35 16,23-24 16-16,0 26-22 15,0-1 58-15,0-1-148 0,0-24-11 0,23 25-9 16,-23-25-44-16,51 0-276 0,-26 0-21 16,0 0 18-16,-25-25-118 0,25 25-139 15,-1-24-96-15,1-1-1137 0,0 25 1009 16,-25-26 142-16,25 26 238 0</inkml:trace>
  <inkml:trace contextRef="#ctx0" brushRef="#br0" timeOffset="39944.4861">27982 4117 1974 0,'0'0'90'16,"25"0"75"-16,-25 0 42 0,0 0 55 15,0 0 319-15,0-24-194 0,0 24 22 16,0 0-33-16,0 0 454 15,0 0-604-15,0 0 10 0,0 0 295 16,0 24-314-16,0-24-43 0,0 25-44 16,0-25-8-16,0 50 18 0,0-50-96 15,0 25-23-15,24-25 4 0,-24 25-25 0,0 0 35 16,0-25-45-16,25 24-2 0,0-24-5 16,-25 25 11-16,26-25 3 15,-2 0-27-15,1 0 24 0,-25 0 0 16,24 0 24-16,1 0-16 0,-25 0-4 0,25 0-16 15,0 0 14-15,-25 0 7 0,0 0-6 16,0 0 10-16,0 26 7 0,0-2-12 16,0-24 0-16,0 25-2 0,-50 0 4 15,50-25 3-15,-49 24-15 0,24 2 2 16,1-26-15-16,-2 23-29 0,1-23-24 16,-24 0-222-16,49 0 54 0,-25 0-109 0,25 0-40 15,-25 0-83-15,25-23-190 0,-25-3-890 16,25 26 606-16,0-24 205 0,0 24 136 15,0-25 153-15</inkml:trace>
  <inkml:trace contextRef="#ctx0" brushRef="#br0" timeOffset="40207.6526">28007 4043 2873 0,'24'0'171'0,"-24"0"133"0,0 0 647 16,0 0-535-16,0 0-45 0,0 0-48 16,25 0 21-16,-25 0-46 0,25 0 50 15,1 0-321-15,-26 0-87 0,24 0-116 16,1 0-90-16,-1 0-499 0,1 0 184 15,0 0-170-15,0 0-193 0,-25 0-90 0,25 0 176 16</inkml:trace>
  <inkml:trace contextRef="#ctx0" brushRef="#br0" timeOffset="40629.7391">28379 4117 2451 0,'25'0'89'0,"-25"0"99"16,0 0 119-16,0 0 509 0,0 0-447 15,0 0-52-15,0 25-74 0,0-25-26 0,0 25-31 16,0 0 139-16,0-25-166 16,0 25-33-16,0-25 0 0,0 25-37 0,25 24 111 15,-25-24-159-15,0 1 70 0,0-26-57 16,0 24-35-16,24 1 19 0,-24 0-30 15,25-1 2-15,0-24 15 0,-25 0-73 16,25 0-41-16,24 0-241 0,-24-24 131 16,0 24 12-16,0-25 19 0,-25 0 2 15,25 1 5-15,0-2-121 0,-1 1 122 16,-24 1 13-16,25-1-73 0,-25 0-1 16,0-25-151-16,0 25 284 0,-25 0 34 15,25 1 22-15,-49-1 26 0,49 0 43 16,-50 25 235-16,25 0-33 0,-24 0 117 15,24 0-54-15,0 25 40 0,25 0-126 0,-50-1-104 16,50 1-126-16,-24 0 10 0,24-25-44 16,0 25 43-16,0 0-504 0,24-25-43 15,-24 25-271-15,25-25-208 0,0 0-15 16,0 0 278-16</inkml:trace>
  <inkml:trace contextRef="#ctx0" brushRef="#br0" timeOffset="41009.2596">28900 4093 3269 0,'0'0'129'16,"0"-25"112"-16,0 25 455 0,0 0-401 15,0 0-43-15,0 25-37 0,0-25-2 16,0 24-13-16,0 26 123 0,0-25-202 15,0 0-40-15,0 0-38 0,0 0-21 16,0 24-1-16,0-23-21 0,0-2 12 16,0-24-13-16,25 25-17 0,-25-25-23 0,49 0-150 15,-49 0 63-15,25 0 3 0,0-25 6 16,-25 25-40-16,50-50-95 0,-25 25 89 16,-25 1-9-16,24-1-30 0,-24 0-25 15,25-50-401-15,-25 50 488 16,0 1 27-16,0-26 9 0,-25 25 89 15,25 25 50-15,-49-25 35 0,24 25 46 16,-25 0 319-16,25 25-214 0,25-25-66 16,-24 25-102-16,-1 0-159 0,25 0-198 15,-25-1-742-15,25-24 249 0,0 0 53 16,0 25 110-16,0-25 127 0</inkml:trace>
  <inkml:trace contextRef="#ctx0" brushRef="#br0" timeOffset="41757.7009">29347 4316 1637 0,'0'0'176'0,"0"0"57"15,0 0 71-15,0 0-3 16,0 0 608-16,0 0-612 0,0 0 294 16,0 0-316-16,0 0-45 0,0 26-59 15,0-26 5-15,0 0-2 0,0 0 220 16,0 0-188-16,0 0-25 0,0 0-39 16,0 0-25-16,0 0 15 0,0 0-86 15,25 0-13-15,-25 0-16 0,0 0 7 16,0 0-26-16,24 0-5 0,-24 0-9 15,0 0-2-15,0 0-17 0,25 0-10 16,-25 0 13-16,0 0 30 0,0 0 23 16,25 0-22-16,-25-26-7 0,0 26 16 15,0 0-14-15,0 0-9 0,0-25-22 16,0 25-2-16,-25 0-10 0,25-24-41 0,0 24 31 16,0 0 3-16,0 0 16 15,0-25-1-15,0 25-30 0,0-25 4 0,0 25-1 16,0 0 56-16,25-25-36 0,-25 25-30 15,25 0 71-15,-25-25-25 0,25 25 48 16,-25 0-82-16,24 0 7 0,-24 0 68 16,25 0 44-16,-25 0-48 0,0 0-5 15,0 25 15-15,0-25-23 0,0 0 56 16,0 25-22-16,0-25 17 0,0 25-4 0,0-25 41 16,25 0 8-16,-25 25 97 15,0-25-112-15,0 24 6 0,0-24-7 0,0 25 11 16,25-25 7-16,-25 26-73 0,25-26-11 15,-25 0-13-15,0 0-58 0,25 0-39 16,-1 0-506-16,1 0 229 0,-25 0-102 16,25 0-54-16,0 0-130 0,0 0-857 15,-25-26 820-15,24 26 62 0,-24 0 140 16,0 0 204-16</inkml:trace>
  <inkml:trace contextRef="#ctx0" brushRef="#br0" timeOffset="47043.1029">31902 4192 658 0,'0'-25'118'15,"0"25"102"-15,0 0 91 0,0 0 85 16,0 0 160-16,0 0-334 0,0 0-20 16,25-25 41-16,-25 25 28 0,0 0 253 15,25 0-82-15,-25 0-62 16,0 0-206-16,0 0-16 0,0 0-31 0,0 0-18 16,0 0-22-16,0 0 104 0,0 0-86 15,0 0 37-15,0 0 28 0,-25 0 27 16,25 25 165-16,0 0-211 0,-25 0-24 15,0 0-1-15,25 0-15 0,0-1-17 16,-25 51 18-16,25-50-55 0,0 24-61 16,0-23 1-16,0-3-10 0,0 27-44 15,25-24 20-15,-25-2-30 0,25 0-276 16,-25-24 185-16,25 0-35 0,0 0-41 16,-1 0-39-16,1-24-152 15,-25 24 299-15,0-24 53 0,25-2 8 16,-25 26 9-16,0-50-36 0,0 50 83 0,0-23-14 15,0-3 46-15,0 26 27 0,-25 0-17 16,0 0 178-16,25 0-109 0,-24 0 54 16,-1 26-53-16,25-26 5 0,-25 49-16 15,0-49-83-15,25 24-14 0,-25 2-29 16,25-2-48-16,0 0-94 0,0-24-669 16,0 26 111-16,25-26-159 0,-25 0-139 15,25 0 126-15,0 0 283 0</inkml:trace>
  <inkml:trace contextRef="#ctx0" brushRef="#br0" timeOffset="47413.584">32225 4316 3237 0,'-25'0'134'0,"25"0"93"0,0 0 112 16,0 0 11-16,0 0-42 0,0 26 106 15,0-26-301-15,0 24-30 0,0 1-26 16,0-25-13-16,0 25-4 0,0 25-6 16,-25-27-28-16,25 3 4 0,0-2-30 0,0 2 12 15,0-2-57-15,25 0 59 16,-25-24-40-16,49 0 1 0,-49 0-47 0,25 0-42 16,24-24-268-16,-24 24 191 0,0-24-14 15,-25-2 42-15,25 26 11 0,0-50-121 16,-25 27 176-16,0-3 42 0,0 2 17 15,0-1 6-15,0 0 35 0,-25-25 35 16,0 50 51-16,25-25 41 0,-25 25 79 16,0 0 72-16,1 0 32 15,-26 25 314-15,26 25-556 0,-1-25-70 0,25 0-53 16,0-1-104-16,0 2-162 0,0-26-196 16,0 49-1043-16,25-49 772 15,-25 24 168-15,24-24 234 0</inkml:trace>
  <inkml:trace contextRef="#ctx0" brushRef="#br0" timeOffset="47773.6864">32547 4316 3848 0,'0'26'311'0,"0"-26"-47"16,0 24 42-16,0 1-85 15,-25-25-39-15,25 25 76 0,0-1-149 16,0 2-10-16,0-3-29 0,0 3-9 0,0-2-40 16,0 26-61-16,25-50-19 0,-25 24-6 15,25 2-6-15,0-26 2 0,24 0-139 16,-25 0 120-16,1 0-48 0,0 0 61 16,-25-26-83-16,25 26-40 0,24-48-246 15,-49 48 187-15,25-26 1 0,-25 2 19 16,0-2-23-16,25 3 57 0,-25-27-79 15,0 25 194-15,-50-24 22 0,26 23 24 16,24 26 29-16,-75-49 76 0,50 49 22 16,1 0 44-16,-25 0 34 0,24 0-7 0,0 24-45 15,-24 27-176-15,49-27-75 0,-25 1-72 16,25 0-106-16,0-1-211 0,0 2-2 16,49-3-502-16</inkml:trace>
  <inkml:trace contextRef="#ctx0" brushRef="#br0" timeOffset="48383.7102">32994 4589 1596 0,'0'0'149'0,"0"0"71"16,0 0 100-16,24 0 53 0,-24 24 308 15,0-24-382-15,0 0-3 0,0 0-92 16,0 0-42-16,25 0-6 0,-25 26-138 15,0-26 0-15,0 0-2 0,24 0-28 0,-24 0 16 16,0 0-14-16,25 0 49 0,-25-26-28 16,25 26 11-16,-25-24 22 0,0 24-18 15,0 0 14-15,0-24-33 0,0 24 37 16,0 0 13-16,0-26 72 0,0 2-84 16,0 24 5-16,0-26-19 0,0 26 2 15,0-23-41-15,0 23 4 0,0-26 4 16,0 2 17-16,0 24-4 0,0 0 13 15,0 0-75-15,25 0 88 0,-25 0-24 0,25-25 79 16,-25 25-50-16,24 0 33 0,-24 0-60 16,25 0-25-16,-25 0 10 0,25 25-5 15,-25-25-47-15,25 0 55 0,-25 24 0 16,0 2 52-16,0-26-39 0,0 0 29 16,0 23-88-16,0 3 81 0,0-26-56 15,0 24 95-15,-25-24-86 0,25 26 54 16,0-2-22-16,0-24 54 0,0 24-52 15,0 2-101-15,0-1 80 16,25-1-77-16,0-24-138 16,-1 25 83-16,26-25-506 0,-25 0-540 15,0 0 506-15,0 0-657 16,-1 25 248-16</inkml:trace>
  <inkml:trace contextRef="#ctx0" brushRef="#br0" timeOffset="50648.2478">17489 1786 382 0,'0'0'24'16,"0"0"-12"-16,0 0 52 0,0 0-8 15,0 0-1-15,0 24 10 0,0-24-64 16,-25 0 18-16,25 0-1 0,0 0 36 16,0 0 2-16,0 0 112 0,0 25 43 15,0-25 93-15,0 0 100 0,0 0-97 16,0 0-10-16,0 0 477 0,0 0-336 16,0 0 28-16,0 0-62 0,0 0-99 0,0 0-27 15,0 0 201-15,0 0-212 16,0 0 3-16,0 0-20 0,-24 0 0 15,24 0 74-15,0 0-219 0,0 0-29 0,0 25-13 16,0-25-11-16,0 0-19 0,0 0-33 16,0-25-4-16,0 25 3 0,24 0-8 15,-24 0 15-15,0-49-46 0,25 49 10 16,-25 0 1-16,25-26 14 0,0 26-17 16,-25 0-13-16,25 0 41 0,-25 0 19 15,0 0 71-15,24 0-90 0,-24 26 6 16,0-26-29-16,0 0 29 0,0 0-3 0,0 24-8 15,0-24-3-15,0 25 14 0,-24 0 1 16,24-1-4-16,0 2 2 0,0-1-2 16,-50-1 1-16,25 26-30 0,0-50 35 15,25 25-5-15,-24 0-29 0,-1 0 32 16,25-25-25-16,-25 25 77 0,25-25-92 16,0 0-12-16,0 0-78 0,0 0 7 15,0 0-67-15,25 0 170 0,-25-25-23 16,25 25 25-16,-25-25 6 0,24 25 20 15,1-25 51-15,-25 25-17 0,25 0-3 16,0 0-21-16,-25 0 10 0,25 0-7 16,-25 25-15-16,24-25-14 0,-24 25-28 0,0-25-62 15,25 0-128-15,-25 25-600 0,0-25 255 16,25 0-193-16,-25 0-89 0,0 0-285 16,24-25-621-16</inkml:trace>
  <inkml:trace contextRef="#ctx0" brushRef="#br0" timeOffset="52706.513">17786 1884 493 0,'0'0'217'0,"0"-24"23"16,0 24 57-16,0 0 18 0,0 0 1 15,0 0-79-15,0 0 204 0,0 0-228 16,0 0 29-16,0 0-11 0,0 0 54 15,0 0 366-15,0 0-333 0,0 0-122 16,0 0-35-16,0 0-37 0,0 0-23 16,0 0 114-16,0 0-174 0,0 0 12 0,0 0-9 15,0 0 9-15,0 0 10 16,0 0 16-16,25 0-60 0,-25 0-11 0,0 0-3 16,25 0 0-16,-1 0-43 0,-24 0 42 15,25 0-18-15,-25 0 22 0,0 0 9 16,0 0-30-16,25 0 23 0,-25 0 9 15,0 24-29-15,0-24 32 0,0 0-27 16,0 26-29-16,0-26-1 0,0 25 26 16,0-25 11-16,-25 0 101 0,0 24-100 15,25-24-12-15,0 26-77 0,0-26 44 16,-24 0-11-16,24 0-28 0,0 24-74 16,0-24 85-16,0 0 22 0,0 0 28 0,24 0-5 15,1 0 2-15,0 0 8 0,1 0 10 16,-26-24-10-16,25 24 20 0,-1 0-5 15,-24 0 39-15,0 0-24 0,24 0-10 16,-24 0 21-16,0 0 20 0,0 0-80 16,-24 24 130-16,24 1-88 0,-49 25 163 15,23-50-132-15,1 25-37 16,25-1 21-16,-25-24 13 0,1 25 0 16,-1 1-25-16,25-26-44 0,-25 0 11 15,25 24-30-15,0-24-121 0,0 0-15 0,0 0-133 16,0 0-165-16,0-24-196 0,0 24-83 15,0-26-872-15,0 1 1023 0,0 25 200 16</inkml:trace>
  <inkml:trace contextRef="#ctx0" brushRef="#br0" timeOffset="53279.8347">18109 1835 2166 0,'0'0'118'0,"0"0"137"16,0 0 546-16,0 0-326 0,0 0-72 15,0 0-66-15,0 0-50 0,0 0-92 16,0 0-149-16,0 0-17 0,0 0-19 16,0 0-24-16,0 0-6 0,24 0-28 15,1-25 59-15,-25 25 4 0,25 0-30 0,-25 0 25 16,25-24-15-16,0 24 11 0,-25 0-6 16,24 24 5-16,-24-24 0 0,0 0 10 15,25 25 41-15,-25-25-20 0,0 25-40 16,0-25 26-16,0 0 4 15,0 24-17-15,-25 2 51 0,1-26-65 0,24 25 4 16,-25-25-3-16,25 24-1 0,-25 2-34 16,25-26 34-16,0 0 4 0,-25 0-33 15,25 0 103-15,0 24-96 0,0-24-68 16,0 0 10-16,0 0 40 0,25 0 19 0,-25 0 0 16,50 0-17-16,-26-24 38 15,-24 24 10-15,25 0 0 0,-25 0 44 0,25 0-28 16,-25 24 53-16,0-24-44 0,0 0 24 15,0 50-27-15,0-50-61 0,0 50 54 16,-25-50 31-16,25 24 94 0,-25 1-134 16,1-25 46-16,-1 26-53 0,0-2-49 15,25-24 42-15,-25 24-147 0,0-24 17 16,25 0-159-16,0 0-245 0,0 0-954 16,0-24 548-16,0 24 153 0,0-50 203 15</inkml:trace>
  <inkml:trace contextRef="#ctx0" brushRef="#br0" timeOffset="53490.8805">18481 2184 5866 0,'0'0'161'0,"0"0"75"0,0 0 86 16,0 0-19-16,0 0-45 0,0 0 64 15,0 0-262-15,0 0-52 0,0 0-170 16,25 0-172-16,-1 0-902 0,-24 0 301 0,0 0-147 16,0 0-140-16,25-26 32 15,-25 26 397-15</inkml:trace>
  <inkml:trace contextRef="#ctx0" brushRef="#br0" timeOffset="54057.6715">18729 1860 1836 0,'0'0'97'15,"-25"0"394"-15,25 0-137 0,-25 0 28 16,25 0 5-16,0 0 42 0,-24 24-26 15,24-24 129-15,0 26-414 0,0-26-52 16,0 0-46-16,0 0-5 0,0 0-2 16,0 0-3-16,0 0-19 0,24 0-9 15,-24 0 12-15,25 0-24 0,0 0-69 16,0 0 43-16,-25 0 25 0,25 0-26 16,-25 0 26-16,24-26-33 0,1 26 138 0,-25 0-64 15,0 0 15-15,0 0-7 0,0 26-18 16,0-1 94-16,0-25 26 15,-25 24-70-15,25 2-4 0,-24-26 5 0,24 24-53 16,-50 1 88-16,50-25-68 16,-25 25 5-16,25-25-22 0,0 0-10 0,-25 25 13 15,25-25 1-15,0 0-11 0,0 0-15 16,0 0-6-16,25 0-16 0,0 0-79 16,-25 0 50-16,25-25 11 0,0 25 1 15,-1 0 54-15,1-25-91 0,-25 25 106 16,25 0-42-16,0 0 75 15,-25 0 23-15,0 0-12 0,0 25 13 0,0-25 7 16,0 25 185-16,-25 0-181 0,25-1 29 16,-25-24 12-16,25 25-17 0,-25 1 211 15,1-2-209-15,24 0-45 0,0-24-45 16,-25 25-17-16,25-25-20 0,-25 25-217 16,25-25 0-16,0 0-106 0,0 0-188 15,0 0-218-15,0-25-985 0,25-24 847 16,-25 49 217-16,25-24 168 0</inkml:trace>
  <inkml:trace contextRef="#ctx0" brushRef="#br0" timeOffset="54525.3772">19126 1860 639 0,'0'0'144'15,"0"0"280"-15,0 0-96 0,0 0-78 16,0 0-22-16,0 0 57 15,0 0 230-15,0 0-249 0,0 0 47 0,0 0 57 16,0 0 9-16,0 0 8 0,0 0 84 16,0 0-334-16,0 24-30 0,0-24-8 15,0 0 34-15,0 26 5 0,0-1 115 16,-25-25-172-16,25 24 1 16,-49 26 141-16,24-50-204 0,25 25 9 15,-25 0-21-15,25 0 20 0,0-25-28 16,-25 0-21-16,25 0-54 0,0 0-34 0,0 0-284 15,25 0 152-15,-25 0 52 0,25 0 43 16,-25 0-10-16,49 0 15 0,-24 0-343 16,-25-25 205-16,25 25-12 0,0 0 12 15,-25 0-2-15,25 0-206 0,-25 0 279 16,25 0-19-16,-25 0-85 0,0 0-34 16,0 25-95-16,0-25-379 0</inkml:trace>
  <inkml:trace contextRef="#ctx0" brushRef="#br0" timeOffset="54747.6439">19225 1860 3433 0,'0'0'157'0,"-24"24"543"16,24 2-223-16,0-26-34 0,0 25-24 15,0 25 52-15,0 24 264 0,0-49-561 16,0 24-105-16,0-24-100 0,0 25-154 0,0-1-231 16,0 25-954-16,0-49 378 15,24 0-113-15,-24-25-72 0,0 25 224 16</inkml:trace>
  <inkml:trace contextRef="#ctx0" brushRef="#br0" timeOffset="57388.548">19424 2232 283 0,'0'0'53'0,"0"0"103"0,-25 0-63 15,25 0 16-15,0 0 40 0,0 0 33 16,0 0 267-16,25 0-270 0,-25 0 6 0,0 0 3 16,0 0 8-16,0 0 57 15,0 0 338-15,0 0-188 0,0 0 37 0,0 0-14 16,0 0-29-16,0 0-109 0,0 0 313 16,0 0-365-16,0 25 79 15,0-25-44-15,0 0-88 0,0 0 172 16,0 25-264-16,25-25-14 0,-25 0-18 15,0 0-11-15,25 0 6 0,-25 0-24 0,0 0-30 16,24 0-20-16,-24 0 10 0,25 0 10 16,0-25-7-16,-25 25-1 0,0 0-7 15,25 0-3-15,-25 0 1 0,25-25-6 16,-25 25-8-16,0-24-44 0,0 24 16 16,0-24-8-16,-25 24 10 15,25 0 5-15,0-26-3 0,-25 1-78 0,25 1 42 16,-25 24-3-16,25-25-10 0,0 25-2 15,0-25-75-15,0 25 109 0,0 0 16 16,0-25 8-16,25 25-1 0,-25 0 9 16,25-25-13-16,0 25 27 0,-1 0 15 15,-24 0-1-15,25 0 2 0,-25 0 16 16,25 0-2-16,-25 25-4 0,0-25 1 16,0 25-10-16,25-25 19 0,-25 50 27 15,0-50 42-15,0 24-55 0,0 1 7 16,-25 25 10-16,25-26 11 15,0 1 124-15,0 0-83 0,0 0-54 16,0-25-29-16,0 0-17 0,25 24-25 16,0-24-248-16,-25 0 27 0,23 25-75 0,2-25-145 15,1 0-218-15,-26 0-209 0,25 0-947 16,0 0 1121-16,-25 0 307 0</inkml:trace>
  <inkml:trace contextRef="#ctx0" brushRef="#br0" timeOffset="74055.5961">9302 2406 568 0,'0'-25'153'0,"0"0"33"0,0 25 91 16,0 0-1-16,0 0 23 0,0 0 196 16,0 0-250-16,0 0 27 0,0 0 61 15,0 0 54-15,0 0 48 0,0 0 341 0,0 0-478 16,0 0-31-16,0 0-19 0,0 0 80 15,25 50 354-15,-25-50-421 0,0 25-14 16,0-1-26-16,25 2-18 0,0 23-17 16,0 1-61-16,-25-1-112 0,25 2-19 15,-25-27-12-15,24 0-39 0,-24 51-213 16,0-51 23-16,25 2-94 0,-25-26-134 16,0 24-46-16,0-24-136 0,0 25-948 15,0-25 778-15,0 0-65 0,0 0 179 0,25-49 128 16,-25 49 160-16</inkml:trace>
  <inkml:trace contextRef="#ctx0" brushRef="#br0" timeOffset="74404.5813">9476 2232 2768 0,'0'-24'47'15,"0"24"195"-15,0 0 36 0,0 0 73 16,0 0 53-16,0 0-24 0,0 0 133 15,0 24-375-15,0-24-13 0,0 25-31 16,0-25-22-16,0 25-3 0,-25 24 58 16,25-24-42-16,0 0 1 0,0 0-10 0,0 0-61 15,-24 49 226-15,24-49-76 0,0 0 83 16,-25 0-83-16,25 0 31 0,0-1-65 16,0 1 27-16,0 1-135 0,0-26-33 15,0 24 18-15,0-24 1 0,25 0 44 16,-25 0-48-16,24 0-5 0,-24 0-13 15,25 0 11-15,0 0 2 0,25 0 2 16,-26 0-2-16,1 0-6 0,0 0 8 16,0 0-6-16,25 0-3 0,-50 24 5 15,24-24-15-15,-24 25-34 0,25-25-77 16,-25 26-139-16,25-26-674 0,-25 24 166 16,0-24-249-16,25 0-186 0,-25 0-47 15</inkml:trace>
  <inkml:trace contextRef="#ctx0" brushRef="#br0" timeOffset="88034.8273">8632 2580 1536 0,'0'0'113'0,"0"0"295"0,0 0-110 15,0 0-34-15,0 0-24 0,0 0 63 16,0 0 430-16,0 25-319 0,0-25-48 15,25 24-96-15,-25-24-17 0,0 25-44 0,50 25 170 16,-50-26-215-16,25 1-51 16,-1 25-25-16,-24-26-34 0,25 2-40 15,0 48-7-15,-25-50-100 0,25 2-62 0,-25-1-123 16,0-1-144-16,0 0-1033 0,25-24 440 16,-25 0-74-16,0 0 283 0,0 0 198 15</inkml:trace>
  <inkml:trace contextRef="#ctx0" brushRef="#br0" timeOffset="88583.693">8955 2654 1869 0,'0'-25'26'15,"0"25"36"-15,0 0 54 0,-25 0 210 16,0 0-117-16,25 0 16 0,0 0 26 16,0 0 49-16,0 25-52 0,-24-25 142 15,24 0-263-15,0 0-6 0,0 26-24 16,0-26 29-16,0 24 144 0,24-24-109 16,-24 24-74-16,0 1-24 0,25 1-15 15,-25-2-75-15,0 26 44 0,25-26-16 16,-25 1 14-16,25 0 42 0,0-1-64 15,-1 2-3-15,1-1-46 0,-25-25 25 0,25 0-4 16,-25 0-40-16,25-51-14 0,0 2-109 16,-25 24 123-16,25 1 3 0,-25-2 9 15,0 2 20-15,0 0-12 0,-25-51-60 16,25 51 37-16,-50-2 20 0,25 1 61 16,0 1 36-16,-24-1 248 0,24 25-133 15,0 0 9-15,25 0-64 0,-25 49 20 16,25-24 17-16,0 25-56 0,0-1-120 0,0-23-246 15,25-2-319-15,0 0-478 16,25 2-1210-16</inkml:trace>
  <inkml:trace contextRef="#ctx0" brushRef="#br0" timeOffset="99076.0664">2059 7070 2153 0,'0'-25'73'16,"0"25"37"-16,0 0 33 0,0 0 37 15,0 0 5-15,0 0 213 0,0 0-128 16,0 0 28-16,0 0 27 0,0 25 30 0,0 0 147 16,0-25-346-16,0 25 6 15,0 0 9-15,0-1 13 0,0 2 30 0,25 47 91 16,-1-23-205-16,1-1-60 0,-25-24-26 16,0 25-28-16,25 24-123 0,-25-49-12 15,25-1-121-15,-25 2-51 0,0-26-152 16,0 24-221-16,0-24-1068 0,0 0 813 15,0 0 210-15,0 0 233 0</inkml:trace>
  <inkml:trace contextRef="#ctx0" brushRef="#br0" timeOffset="99548.6783">2281 6946 3738 0,'0'0'28'0,"0"0"15"16,0 0-15-16,0 0 147 0,0 0 11 15,0 0 90-15,0 24 44 0,0-24-49 16,0 26-55-16,0 48 39 0,0-49-90 16,25 25-27-16,-25-26 65 0,25 26-62 15,0 49 97-15,-1-50-153 0,-24 1-20 16,0-1-17-16,26-23-7 0,-26 23-29 0,25 1-6 15,0-26-13-15,-25-24-7 0,0 25-10 16,25-25-35-16,-25 0-196 0,0 0 51 16,0 0 2-16,0 0-1 0,0-25 5 15,25 1-56-15,-25-2 163 0,0 2 30 16,0-1 15-16,0 25 14 0,0-24-1 16,24-2 32-16,-24 2 1 0,25 24 62 15,-25 0-48-15,25-25 9 0,-25 25 9 16,49 0 23-16,-25 0 1 0,-24 0-2 15,25 0 16-15,-25 25 41 0,25-1 158 16,-25 2-123-16,25-26-27 0,-25 24-2 16,0 1-24-16,0-1-26 0,0 26-1 0,-50-25-71 15,25-25-18-15,1 25-49 0,0 0-36 16,-26 0-311-16,1-25 185 0,24 25-30 16,0-25-61-16,0 0-277 0,0 0-180 15,-1-25-1285-15,2 25 1307 0,24-25 251 16</inkml:trace>
  <inkml:trace contextRef="#ctx0" brushRef="#br0" timeOffset="99881.5964">1885 7814 3982 0,'0'0'93'0,"0"0"71"0,0 0 64 15,50 0 73-15,-1 0 162 0,-24 25-243 16,25-25-32-16,-1 0-25 0,26 0-21 15,-1 0-76-15,75 0-19 0,-49 0-55 16,-1 0 5-16,-26-25-49 0,26 25-64 16,1 0-303-16,-51 0 61 0,1-24-222 15,-25 24-144-15,0 0-222 0,-25 0-114 16,0 0-360-16</inkml:trace>
  <inkml:trace contextRef="#ctx0" brushRef="#br0" timeOffset="100249.4674">2108 8111 3715 0,'0'0'165'0,"0"0"121"0,0 0 75 15,0 25 43-15,0 25 160 0,0-50-286 16,0 25 34-16,0 25-21 0,25-25-46 15,-25 24-12-15,0 1-204 0,25-25-28 16,-25-2-36-16,25 29-60 0,-25-29-71 16,25 52-472-16,0-50 269 0,-25-1-285 0,0-24-167 15,24 26-301-15,0-26-1039 16</inkml:trace>
  <inkml:trace contextRef="#ctx0" brushRef="#br0" timeOffset="100459.7366">2555 8508 4558 0,'0'0'108'0,"0"0"65"16,0 25 17-16,0-25 32 0,0 25-30 0,0 0-158 15,0-25-33-15,0 25-37 16,0-25-98-16,0 0-69 0,0 24-853 0,0-24 332 15,0 0-248-15,0 0 106 16,25-24 132-16,-25 24 214 0</inkml:trace>
  <inkml:trace contextRef="#ctx0" brushRef="#br0" timeOffset="100592.238">2530 8335 3345 0,'0'0'23'0,"0"25"-26"0,0-25-77 15,0 25-97-15,25 0-927 16,-25-25 404-16,0 0 41 0,25 23 216 0</inkml:trace>
  <inkml:trace contextRef="#ctx0" brushRef="#br0" timeOffset="100915.4281">2926 8485 5109 0,'0'0'63'0,"-24"23"33"0,24 2-4 16,0 0 55-16,0 0-138 0,-25 0 9 15,25-25-6-15,0 0-18 0,0 24-71 16,0-24-51-16,25 0-30 0,-25 0-115 0,0-24-58 16,24 24-42-16,-24-50-412 0,0 25 498 15,26 0 50-15,-26 2 109 0,24-3 38 16,1 0 145-16,-25 3 71 0,0 23 68 15,25-25 62-15,-25 25 78 0,0 0 40 16,24 0 322-16,-24 0-459 0,0 25-73 16,25-25-46-16,-25 23-4 0,0 3-14 15,25 23 8-15,0-24-86 0,-25 0-22 0,0 0-23 16,0 24-49-16,25 1-389 0,-25-50-61 16,0 25-174-16,25-25-188 15,-25 25-101-15,24-25 133 0</inkml:trace>
  <inkml:trace contextRef="#ctx0" brushRef="#br0" timeOffset="101221.7304">3249 7640 5317 0,'0'0'187'0,"0"0"55"0,25 0 94 15,-25 0 25-15,25 0-111 0,-1 0-94 16,26 0-117-16,-25 0-134 0,0 0-124 15,0-25-168-15,-1 25-149 0,26 0-1156 16,-50 0 596-16,25 0-21 0,-25 0 298 16,0 0 190-16</inkml:trace>
  <inkml:trace contextRef="#ctx0" brushRef="#br0" timeOffset="101374.1499">3398 7839 4544 0,'25'0'83'0,"0"0"38"16,49 0-90-16,-49 0-374 0,0 0-311 15,-1 0-338-15,1-25-118 0,0 25 235 0</inkml:trace>
  <inkml:trace contextRef="#ctx0" brushRef="#br0" timeOffset="105430.9934">5457 6921 1858 0,'0'0'156'0,"0"0"61"0,-25 0 59 15,25 0 26-15,0 0 41 0,0 0 507 16,-24 0-421-16,24 0-80 0,0 0-110 16,-25 25-23-16,25-1 74 0,-24-24-182 15,24 26-39-15,-26-2-43 0,26 1-2 0,0 0-86 16,-25 25 58-16,25-50-8 0,0 25 88 15,0-1-102-15,25-24 0 0,1 26-35 16,-26-26-4-16,24 24-2 0,1-24-4 16,-1 0 6-16,1 0 48 0,24 0 16 15,-24 0 0-15,0 24 9 0,-25-24-4 16,25 25 0-16,-25-25-11 0,0 25 11 16,0-25-10-16,0 25-36 0,0-1 39 15,-25-24-19-15,0 50 20 0,0-25-46 16,1-25 5-16,-1 25-22 0,-73 25-62 15,72-50 133-15,26 24-22 16,-50-24-30-16,50 0-53 0,-25 0-3 16,25-24-24-16,0 24-61 0,0-26 27 15,0 2-266-15,25-1 229 0,-25 0-13 0,25 25 27 16,0-25 4-16,25-24-101 0,-25 24 183 16,-1 0 37-16,1 25 20 0,0-25 18 15,-1 1 34-15,1 0 23 0,0-2 7 16,0 26-10-16,-25-24 5 0,0 24 2 15,25-25-13-15,-25 0 25 0,0 25-24 16,0-25 3-16,-50 25 1 0,50-25 4 16,-25 25 18-16,0 0-24 0,1-25-10 15,-1 25-12-15,25 0 18 0,-25 0-22 0,-24 25 51 16,25 0-47-16,24-25 5 0,-26 25-40 16,26-25-26-16,0 0-35 0,0 25-313 15,0-25-33-15,26 0-137 0,-26 0-54 16,24 0 85-16</inkml:trace>
  <inkml:trace contextRef="#ctx0" brushRef="#br0" timeOffset="105771.6046">5829 6921 4411 0,'0'0'69'0,"0"0"30"0,0 0 211 16,25 0-175-16,-25 0-16 0,25 0-47 16,-25 0 5-16,24 0-41 0,1 0-28 15,0-25-16-15,0 25 3 0,0 0 5 16,0-25-9-16,24 25-8 0,-24 0 22 16,-25 0 0-16,25 25-8 0,-25-25 19 15,25 50 18-15,-25-50 13 0,0 24-6 16,0 2-46-16,0-2 103 0,0 1-19 0,-25 50 286 15,25-50-219-15,-25-1 41 16,25 26-106-16,0-26-26 0,0 51-39 16,0-51-22-16,0 1-15 0,0 0-7 0,0 0-161 15,0-25-70-15,0 25-576 0,25-25 182 16,-25 0-103-16,0 0-234 0,0 0-17 16,0-25-385-16</inkml:trace>
  <inkml:trace contextRef="#ctx0" brushRef="#br0" timeOffset="105949.014">5928 7120 5028 0,'25'0'11'0,"25"25"35"0,-50-25-24 15,25 0-2-15,-1 0-66 0,26 0-75 16,-25 0-170-16,0 0-929 0,-1-25 240 15,1 25-7-15,0 0 254 0</inkml:trace>
  <inkml:trace contextRef="#ctx0" brushRef="#br0" timeOffset="106291.5013">6425 6871 3252 0,'0'0'128'0,"-25"25"345"0,25 0-100 16,0-25-104-16,-25 25-39 0,25-1-71 16,0-24-153-16,0 50 41 0,0-25-59 15,0-25 76-15,0 25-121 0,25 0-47 16,-25-25-3-16,25 25-160 0,-1-25 190 16,1 25 10-16,0-25 33 0,0 0-5 0,0 0 26 15,0 0 37-15,-1 0 47 16,-24 0 7-16,25 0 36 0,-25 0 5 15,25 24 96-15,-25 2-118 0,0-26-18 16,0 24-19-16,0-24 3 0,-25 24-58 0,0 1-6 16,1 0-13-16,-1-25 13 0,0 25 41 15,0-1-41-15,0 1-101 0,0-25-6 16,1 25-59-16,24-25-94 0,-25 0-126 16,0 0-724-16,25 0 401 0,0-25-24 15,0 25 78-15,0-25 109 0</inkml:trace>
  <inkml:trace contextRef="#ctx0" brushRef="#br0" timeOffset="106549.2064">6425 6771 2974 0,'0'0'164'0,"0"0"135"0,24 0 120 0,1 0 449 16,-25 0-619-16,25 26-115 0,0-26-79 16,0 0-75-16,24 0-164 0,1 0-1038 15,0 0 115-15,-26 0 0 0,1 0 318 16</inkml:trace>
  <inkml:trace contextRef="#ctx0" brushRef="#br0" timeOffset="107349.6766">4316 7640 2104 0,'0'0'61'0,"0"0"42"0,25 0 33 16,25 0 178-16,-26 0-174 0,1 0 32 15,25 0 13-15,0 0 57 0,24 25 41 16,99-25 306-16,-73 0-353 0,49 25-3 16,-1-25-106-16,27 0-16 0,196 25-105 15,-173-25 25-15,26 0-44 0,-1 0 72 16,0 0-65-16,1 0-4 0,173 0 6 16,-199-25-1-16,-25 25 0 0,2-25-1 0,-3 25 6 15,101-25-1-15,-173 25 1 16,-1-25 0-16,-25 25 44 0,1 0-54 0,-25 0-11 15,-1 0-171-15,-49 0-49 0,0 0-162 16,0 0-175-16,-25 0-190 0,-24-24-1007 16,24 24 1144-16</inkml:trace>
  <inkml:trace contextRef="#ctx0" brushRef="#br0" timeOffset="109030.5222">4639 8533 1566 0,'0'0'72'0,"0"0"229"0,0 0-65 15,0 0-29-15,0 0 9 0,0 0 30 0,0 0 24 16,0 0 314-16,-25 0-325 0,25 0-40 15,0 0 37-15,0 0-38 0,0 0-38 16,-25 0 63-16,25 25-149 0,0 0 17 16,-25 0 19-16,25-25-5 0,0 50 63 15,0-26-152-15,0 1-41 0,0-25 10 16,25 25-7-16,-25-25-23 0,50 24-56 16,-25-24-2-16,-1 0 10 0,1 0 20 15,-1 0-2-15,26 0 26 0,-50 0 20 16,26 0 24-16,-2 0-5 0,1 0-6 15,-25 0 0-15,0 26 17 0,0-2-24 16,0-24 33-16,0 25-29 0,-25-25 19 16,-25 50 29-16,25-25-27 15,-24 0-16-15,24-1-7 0,1-24 1 0,-1 26-5 16,25-26 10-16,-50 0-11 0,50 0-7 16,-25 0-10-16,25 0 7 0,0 0-25 15,0 0-13-15,0-26-86 0,0 2 46 16,0 24-28-16,0-25-31 0,0 25-53 15,25-50-312-15,-25 25 260 0,25 25-3 16,0-25 64-16,0 1 61 0,-1 24-17 16,1-50-100-16,-1 50 146 0,1-25 41 15,0 0 19-15,-25 25 60 0,26-24-25 0,23-2 51 16,-49 26 2-16,25-24 9 0,-25-1-5 16,25 25-12-16,-25-25-13 15,0 0-17-15,0 0 6 0,0 25-2 0,-25-23-7 16,25 23 2-16,-50-26-11 0,26 26 26 15,-2 0 26-15,1-26 26 0,0 26 32 16,1 0 11-16,-1 26 119 0,1-26-126 16,-1 26-16-16,25-26-33 0,-25 23-23 15,25 27-50-15,0-50-9 0,0 25-68 16,0 0-73-16,0-25-165 0,0 24-213 16,0 2-806-16,25-26 743 0,-25 0 235 0</inkml:trace>
  <inkml:trace contextRef="#ctx0" brushRef="#br0" timeOffset="109383.6501">4986 8433 2538 0,'0'-23'112'0,"0"23"5"16,0 0 48-16,25 0-6 0,-25 0-19 15,25 0 25-15,0 0-134 0,-2 0-21 16,-23-25-3-16,25 25 8 0,0 0 2 16,0 0 19-16,-25 0 26 0,25 0 49 0,-25 0 49 15,0 0 21-15,0 25 16 0,25-2 142 16,-25-23-209-16,0 26-21 0,0 0 40 16,0-26-51-16,0 48 97 0,0-23-106 15,0 0 24-15,0 0 35 0,0-1 29 16,0 2 2-16,0 23 148 0,0-24-218 15,0-1-54-15,0 2-32 0,0-2-21 16,0 1-80-16,24-25-80 0,-24 25-26 16,0-25-66-16,25 0-52 0,-25 0-42 15,0 25-867-15,0-25 422 0,0 0-117 0,0 0 60 16,0 0 140-16</inkml:trace>
  <inkml:trace contextRef="#ctx0" brushRef="#br0" timeOffset="109549.7095">5159 8658 2848 0,'50'-26'238'0,"-26"26"-35"0,-24 0 26 16,25 0-103-16,0 0-118 0,0 0-188 0,0 0-664 15,-25 0 123-15,26-24-15 16,-26 24 151-16</inkml:trace>
  <inkml:trace contextRef="#ctx0" brushRef="#br0" timeOffset="109913.6259">5556 8433 2387 0,'0'0'64'0,"0"0"53"0,-25 0 37 16,25 0 294-16,0 0-215 0,0 26 0 0,0-26-56 15,-25 26-34-15,25-26-64 16,0 23-19-16,0 2-63 0,0 0-17 0,0-25-35 16,0 25-22-16,25 0-15 0,0-1-162 15,-25-24 124-15,25 26-17 0,-25-26 29 16,25 0 8-16,-1 0-91 0,1 24 119 16,-25-24 52-16,25 0 18 0,0 0 8 15,-25 0 14-15,25 0 14 0,-25 0 38 16,0 0 32-16,0 25 44 0,0-25 41 0,0 0 36 15,0 25 278-15,0-1-255 16,-25-24-18-16,25 0-52 0,-50 26-21 16,25-2 14-16,1-24-112 0,24 25-10 0,-25-25-28 15,0 0-11-15,25 25-38 16,-25-25-204-16,25 0-35 0,-25 0-144 0,25 0-121 16,0-25-139-16,-24 25-116 0,24-49-556 15,0 49 932-15</inkml:trace>
  <inkml:trace contextRef="#ctx0" brushRef="#br0" timeOffset="110119.2688">5432 8385 3725 0,'0'0'214'15,"25"0"92"-15,-25 25 55 0,49-25 225 16,-24 0-483-16,0 0-77 0,0 0-77 16,0 0-151-16,24 0-1004 0,-24 0 168 15,-25-25-94-15,25 25 306 0</inkml:trace>
  <inkml:trace contextRef="#ctx0" brushRef="#br0" timeOffset="110529.0111">6152 8410 1806 0,'0'0'206'0,"0"0"82"15,0 0 87-15,0 0 77 0,0 0 465 16,0 0-461-16,0 23-116 0,0-23-98 15,0 26-50-15,0-26-19 0,24 49 254 16,-24-24-194-16,25 25-57 0,-25-25-61 16,25-1-56-16,0 26-86 0,-25-25-59 15,0 0-69-15,0-1-93 0,25 2 9 0,-25-26-169 16,0 24-841-16,0-24 395 0,25 0-151 16,-25 0 117-16,0 0 198 0</inkml:trace>
  <inkml:trace contextRef="#ctx0" brushRef="#br0" timeOffset="110714.7425">6077 8583 3956 0,'50'0'181'15,"-25"0"113"-15,-1 0 93 0,1 0 44 0,0 0-134 16,50 0-55-16,-51 0-263 0,26 0-125 15,-25 0-264-15,0-25-318 0,24 25-1619 16,-49-25 1281-16,25 25 369 0</inkml:trace>
  <inkml:trace contextRef="#ctx0" brushRef="#br0" timeOffset="111629.4414">6847 8286 1527 0,'0'0'147'0,"0"0"98"15,0 0 110-15,0 0 124 0,0 0 49 16,0 0 572-16,0 0-637 0,0 0-139 16,0 0-17-16,0 0-7 0,0 0 323 0,-25 0-427 15,25 0-33-15,-25 24-89 0,25-24-22 16,0 0-41-16,0 0-3 0,0 0-5 15,0 0 13-15,0 0-34 0,0 0-5 16,25 0 0-16,-25 0 7 0,25 0-4 16,-1 0-6-16,-24 0-30 0,25 0 3 15,25 0-62-15,-50 0 58 0,25 0 23 16,-25 0-4-16,0 25 19 0,24-25-1 16,-24 0 37-16,0 25-17 0,0-25 8 0,0 25-5 15,0-25-15-15,-24 25-19 16,24-25 28-16,0 23 4 0,-25-23-14 0,25 0 47 15,0 26-51-15,0-26 37 16,0 0-38-16,0 0 14 0,0 0 1 16,25 0-7-16,-1 0 3 0,-24 0 3 0,25 0-6 15,0 0 12-15,-25 0-8 0,25 0 0 16,0 0 17-16,-25 0-4 0,25 26 7 16,-25-26-1-16,0 23-6 0,0 2 76 15,0-25-30-15,0 25 6 0,-25 0-18 16,25 0 9-16,-25-1-48 0,0 2 0 0,25-26 0 15,-25 24 63-15,0 1-74 0,25-25-40 16,-24 25-262-16,-1-25 17 16,25 0-66-16,0 0-129 0,0 0-220 0,0-25-923 15,0 0 676-15,25 1 154 0,-25-2 228 16</inkml:trace>
  <inkml:trace contextRef="#ctx0" brushRef="#br0" timeOffset="112031.4894">7393 8236 2641 0,'0'0'139'0,"0"0"97"16,24 0 97-16,-24 0 58 0,0 0-46 15,0-25 159-15,0 25-349 0,0 0-31 16,-24 0-26-16,24 25-25 0,-25 25-21 15,25-50-51-15,0 24 8 0,-25 1-4 16,25 0 0-16,0-25-1 0,0 50-4 16,0-50 5-16,25 23-20 0,-25-23-21 15,25 0-36-15,-1 26-96 0,1-26 110 16,-25 0 22-16,25 0 31 0,-25 0-12 0,25 0 12 16,-1 0 27-16,-24 0-2 0,24 0-15 15,1 0 14-15,-25 0-2 16,25 0 46-16,-25 0 0 0,0 26-20 0,0-26 30 15,0 23-3-15,-25-23-10 16,0 50 47-16,25-25-60 0,-48-25-16 0,48 25-27 16,-25-1 9-16,-25 2-10 0,50-26-10 15,-24 24-78-15,24-24-1 0,-25 0-63 16,25 0-125-16,-25 0-760 0,25 0 260 16,0-24-173-16,0 24 129 0,0-26 145 15</inkml:trace>
  <inkml:trace contextRef="#ctx0" brushRef="#br0" timeOffset="112284.5583">7417 8161 2765 0,'0'0'161'0,"0"0"193"0,0 0 124 16,0 0 103-16,0 25 233 0,0-25-585 15,0 0-134-15,25 0-25 0,-25 0-64 0,50 0-147 16,-26 0-133-16,0 0-226 0,1-25-193 16,0 25-255-16,0 0-129 0,0 0-430 15</inkml:trace>
  <inkml:trace contextRef="#ctx0" brushRef="#br0" timeOffset="112801.7185">7937 8211 2704 0,'0'0'38'0,"0"0"40"0,0 0 38 15,-49 0 40-15,49 0 39 0,0 0 224 16,-49 0-277-16,49 0-82 0,-25 0-62 16,25 0-33-16,0 0-3 0,0 0-110 15,0 25 47-15,0-25 12 0,25 0 25 16,-25 0 21-16,24 25 22 0,1-25 22 16,0 0-3-16,-1 0-17 0,-24 0 20 15,25 0-6-15,0 25 16 0,0-25 8 0,-25 0 27 16,0 0 32-16,0 0 48 0,0 24-19 15,0-24 88-15,0 25-134 0,0-25-9 16,0 25-6-16,-25-25-15 0,0 50 39 16,25-50-56-16,-25 23-17 0,25-23-1 15,0 26-14-15,-24 0-168 16,24-26 23-16,0 0-2 0,0 0-266 16,0 0 262-16,24 0 28 0,-24 0 39 15,25-26 51-15,25 26 91 0,-50 0 32 16,25 0 19-16,0 0 40 0,-1 0 38 15,-24 0 30-15,50 0 254 0,-50 26-247 16,0-26-27-16,0 23 1 0,0 2 1 16,0-25-34-16,0 25 61 0,-25 0-156 15,25 0 23-15,-25-25-50 0,1 24 23 0,-1 2 61 16,0-2-20-16,0-24-103 0,25 0-116 16,-25 0 4-16,25 0-168 0,-25 0-754 15,25 0 247-15,0 0-183 0,0-24 148 16,0 24 160-16</inkml:trace>
  <inkml:trace contextRef="#ctx0" brushRef="#br0" timeOffset="112996.7009">8459 8558 5244 0,'0'0'128'15,"0"0"-16"-15,0 0 5 0,0 0-48 16,0-25-40-16,0 25-102 0,0-25-324 16,0 25-50-16,0 0-244 0,0 0-299 15,0-23-133-15,-25-3-510 0</inkml:trace>
  <inkml:trace contextRef="#ctx0" brushRef="#br0" timeOffset="113347.589">8632 8087 2520 0,'0'0'104'16,"0"0"37"-16,0 0 110 0,0 0 403 16,0 0-278-16,0 0-16 0,0 0-130 15,0 0 36-15,0 24 88 0,0-24-110 16,0 25-96-16,0 0 3 0,0-25 0 15,-24 25-23-15,-1 25 100 0,0-25-150 16,25 0-31-16,-25-1-25 0,25 1 10 16,-25 0 29-16,25 0-31 0,-25-25-29 0,25 25-5 15,0-25-26-15,0 0-37 0,0 0-214 16,0 0 86-16,0 0-21 0,25-25 8 16,-25 25 54-16,25-25 32 0,0 25 87 15,0 0-65-15,-25-25-16 0,25 25 74 16,-1 0-21-16,1 0-112 0,0 0-62 15,-25 0-110-15,0 0-101 0,0 0-64 16,0 0-63-16,0 0-660 0,0 0 632 16,0 0 169-16</inkml:trace>
  <inkml:trace contextRef="#ctx0" brushRef="#br0" timeOffset="113562.0087">8682 8087 3461 0,'0'0'249'0,"0"0"170"0,0 0 159 16,25 49 216-16,-25-24 599 0,25 0-788 15,-25 25-217-15,0-25-177 0,0 0-118 16,24-1-93-16,-24 76 0 0,0-77 0 0,0 3-30 16,0 0-115-16,0-3-148 0,0 2-816 15,25-25 393-15,-25 0-222 0,25 0-161 16,0 0-157-16,0-25 69 0</inkml:trace>
  <inkml:trace contextRef="#ctx0" brushRef="#br0" timeOffset="113897.2538">9104 8111 3097 0,'0'0'342'15,"0"0"167"-15,-25 0 67 0,25 0-3 16,0 25-119-16,-25 0 161 0,25-25-418 0,0 25-107 15,-25-25-53-15,25 25-39 16,0 0-66-16,0 0 21 0,0-25-47 0,0 25-32 16,0-25-33-16,25 24-8 0,0 1-49 15,-25 0 154-15,25-25 17 0,0 25-11 16,-25-25 29-16,49 25-21 0,-24-25 115 16,-25 23-65-16,25-23 71 0,0 26-31 15,-25-26 3-15,25 26 117 0,-25-26-69 16,0 23-19-16,0-23 29 0,0 0-5 0,0 25 68 15,-25-25-127-15,25 25-10 0,-25-25-18 16,25 25-8-16,-25-25-42 0,0 25-206 16,1-25 34-16,24 0-49 0,0 0-17 15,-25 0-198-15,0 0-795 0,25 0 511 16,0-50-1294-16,0 50 1601 16,0-25 239-16</inkml:trace>
  <inkml:trace contextRef="#ctx0" brushRef="#br0" timeOffset="114087.6302">9005 8136 4639 0,'24'0'402'16,"-24"0"40"-16,25 0 152 0,0 25-60 15,0-25 0-15,25 0 95 0,-26 25-486 16,1-25-135-16,25 0-193 0,-25 0-218 15,-1 0-348-15,26-25-1591 0,-50 25 832 16,25-25 262-16,-25 25 386 0</inkml:trace>
  <inkml:trace contextRef="#ctx0" brushRef="#br0" timeOffset="114927.7347">9749 8037 2360 0,'0'0'102'0,"0"0"105"0,0 0 113 15,0 24 654-15,0 2-503 0,0-2-42 16,0-24-103-16,0 25-16 0,0 0 3 16,25 50 219-16,-25-50-355 0,25 24-126 15,0-24-8-15,-25 25-63 0,24 24-96 16,-24-48-83-16,0-3-41 0,25 27-112 16,-25-50-102-16,25 50-801 0,-25-50 551 15,0 0-209-15,0 0 113 0,0 0 76 16,0 0 181-16</inkml:trace>
  <inkml:trace contextRef="#ctx0" brushRef="#br0" timeOffset="115113.35">9650 8310 4347 0,'0'0'159'0,"0"0"462"16,25 0-74-16,0 0-50 0,-1 25-48 15,1-25-86-15,0 0-191 0,49-25-231 16,-24 25-143-16,0-24-214 0,-27 24-106 16,27-25-390-16,0 25-1424 0,-25 0 1106 0,-1-25 413 15</inkml:trace>
  <inkml:trace contextRef="#ctx0" brushRef="#br0" timeOffset="115354.6824">10319 8037 3290 0,'0'0'275'0,"0"0"181"0,25 24 102 16,-25-24 26-16,25 50 415 0,-25-50-584 0,0 25-92 15,24 25-117-15,-24-25-94 16,25 0-54-16,-25 49-50 0,0-49-55 0,25 25-57 15,-25-25-73-15,0-2-129 0,0 29-593 16,0-29 251-16,25-23-175 0,-25 0-107 16,0 0-228-16,0 0 163 0</inkml:trace>
  <inkml:trace contextRef="#ctx0" brushRef="#br0" timeOffset="115707.6906">10666 8061 2934 0,'0'0'186'16,"-24"0"200"-16,24 26 126 0,-25-26 96 0,25 24 287 15,0 1-543-15,-25 0-29 16,25 0-15-16,0 0-27 0,0 0-71 0,0 25 14 16,0-1-199-16,0-24-21 0,25 0-2 15,-25 0 10-15,49-2-39 0,-24-23-16 16,0 0-34-16,-25 0-8 0,50 0 4 0,-50-23-41 15,49-2-167-15,-24 0 139 16,-25 0-10-16,0 0-26 0,25 25 28 16,-25-49-235-16,0 24 254 0,0 0-21 0,-25 0 20 15,25 0-41-15,-50 0-18 0,1-24-139 16,24 49 259-16,-25 0 62 0,26 0 62 16,-1 0 29-16,0 24 5 0,0 26 64 15,25-25-113-15,0 0-18 0,0 0-32 16,0 25-61-16,0-1-494 0,25-24 32 15,-25 0-184-15,25-25-97 0,0 25 26 16,-25-25 203-16</inkml:trace>
  <inkml:trace contextRef="#ctx0" brushRef="#br0" timeOffset="115962.3166">10989 8037 2884 0,'0'0'87'0,"0"-24"149"16,25 24 171-16,-25 0 629 0,0 0-596 15,0 0-55-15,0 24-38 0,0-24 58 16,0 24-49-16,0 26 233 0,0-25-415 16,0 0-22-16,0 0-105 0,0 25-20 15,25 0-12-15,-25-26-51 0,0 1-21 0,0 0-94 16,0 0-137-16,0-25-102 0,0 25-643 15,0-25 235-15,24 0-133 0,-24 0-183 16,25-25-114-16</inkml:trace>
  <inkml:trace contextRef="#ctx0" brushRef="#br0" timeOffset="116333.6467">11312 7764 2578 0,'0'0'92'16,"0"0"454"-16,0 0-73 0,0 26 46 0,0-26-104 16,-25 24-54-16,25-24-70 0,0 50 256 15,-25-25-289-15,25 0-31 0,0-1-94 16,0 1 29-16,-25 49 82 0,25-74-157 16,-25 24-8-16,25 2-12 0,0-2-10 15,-24 1-19-15,-1 25 27 0,0-50-44 16,25 25-3-16,-25-25-7 0,25 25-7 15,-25-25 0-15,25 0-2 0,-25 0-5 16,25 25 1-16,0-25 32 0,0 0-36 16,-24 0 0-16,24 0-36 0,0 0 42 15,0 0-2-15,0 0 7 0,24 25 2 0,1-25-3 16,-25 0-4-16,25 0 4 0,0 24-2 16,0-24-4-16,24 25-1 0,-24-25 1 15,-25 25-9-15,25-25-47 0,0 25-74 16,0 0-452-16,-1-25 138 0,-24 0-95 15,25 0-224-15,-25 23-193 0,25-23-207 16,-25 0-793-16</inkml:trace>
  <inkml:trace contextRef="#ctx0" brushRef="#br0" timeOffset="118996.5067">2208 11312 1917 0,'-25'0'110'0,"25"0"99"0,0 0 89 0,0 0 137 16,0 0 70-16,0 0 555 0,0 0-627 16,0 0-150-16,0 0-60 0,0 0 22 15,0-26 217-15,0 26-264 0,0 0-28 16,0 0-11-16,0 0 35 0,0 0 48 16,0 26 366-16,0-26-364 0,0 49-87 15,0-24-118-15,0 0-39 0,0 25 0 16,25 49 0-16,0-24 0 15,-25-26 0-15,24 50 0 0,-24-49 0 16,0-25 0-16,0 0-329 0,0-1-136 16,0-24-289-16,0 0-221 0,0 0-274 15,0-24-109-15,0-1-900 0</inkml:trace>
  <inkml:trace contextRef="#ctx0" brushRef="#br0" timeOffset="119615.6773">2580 11139 1382 0,'0'0'115'0,"0"0"84"0,0 0 350 16,0 0-263-16,0 0 56 0,0 0 87 15,0 0 93-15,0 0 410 16,0 0-605-16,0 0-53 0,0 0-44 0,25 24 28 15,-25 1 14-15,0-1 219 0,24 2-282 16,-24 22-15-16,0-22 17 0,24 23-6 16,1 26 212-16,-25-26-256 0,25 1-54 15,-25 0-61-15,0 0-13 0,0-1-33 16,25 25 0-16,-25-49 0 0,0 1 0 0,0-26 0 16,0 24 0-16,25 1 0 15,-25-25 0-15,0 0 0 0,0 0-47 16,0-25-87-16,0 1-76 0,0-27-322 0,0 27 294 15,24 0 15-15,-24-2 9 16,25 26 15-16,0-49-9 0,0 49 186 0,0-26 46 16,-25 26 35-16,25 0-4 0,-1 0 50 15,26-24 114-15,-50 24-88 0,25 0-26 16,-25 50-3-16,25-50 2 0,-25 24 99 16,0 1-116-16,0 1-4 0,0-2-21 15,-25 0 1-15,25-24-21 0,-49 51-6 16,23-27-40-16,2 1-24 0,24 0-43 0,-25-25-46 15,-25 24-276-15,25-24 104 16,0 0-121-16,1 0-75 0,24 0-226 0,-25-24-153 16,0-1-1122-16,25 0 1078 0,0 1 218 15,0-2 283-15</inkml:trace>
  <inkml:trace contextRef="#ctx0" brushRef="#br0" timeOffset="119911.0269">3001 10940 2671 0,'0'0'82'0,"0"0"134"0,0 0 115 16,0 25 607-16,0-1-581 0,0 1-93 16,0 0-133-16,-25 0 16 0,25 25 15 15,0-25-144-15,0-1-20 0,0 1-41 16,0-1-41-16,0 2-127 0,-24 22-862 16,24-22 291-16,0-1-218 0,-26-1 146 15,26-24 165-15</inkml:trace>
  <inkml:trace contextRef="#ctx0" brushRef="#br0" timeOffset="120337.663">1711 12379 2814 0,'0'25'128'0,"0"-25"197"16,0 25 727-16,25-1-579 0,0-24-136 0,25 0-117 16,-26 0-2-16,101 0 117 15,-51 0-225-15,25 0-48 0,1-24 30 16,-2 24 24-16,2-25 41 0,147 25 149 0,-148 0-205 16,1-25-57-16,-1 25-41 0,0 0-14 15,50 0-114-15,-99 0-11 0,-1 0-70 16,-24 0-58-16,0 25-70 0,-25-25-68 15,25 25-925-15,-25-25 441 0,-50 0-200 16,50 0 204-16,-49 0 175 0</inkml:trace>
  <inkml:trace contextRef="#ctx0" brushRef="#br0" timeOffset="121331.7243">2233 12949 2629 0,'0'-24'172'0,"0"24"22"0,0 0 162 0,0 0 107 15,0 0 44-15,0 24-26 0,-25 1 208 16,25-1-406-16,0-24 15 0,0 26-24 16,0-2-31-16,25 51 14 0,-25-51-220 15,0 1-30-15,0 25-37 0,0-25-79 16,24 25-125-16,-24 25-542 0,0-51 315 0,24 1-176 15,-24-25-180-15,25 25-287 16,0-25-51-16</inkml:trace>
  <inkml:trace contextRef="#ctx0" brushRef="#br0" timeOffset="121746.8849">2605 12825 4193 0,'0'0'140'0,"24"50"331"0,-24-25-160 16,0 0-47-16,0 24-10 0,0-25 36 15,0 2-28-15,0 48 97 0,0-25-260 16,24-24-17-16,-24 25-28 0,25-25 35 0,-25 25 66 16,0-26-113-16,25 1-35 0,-25 1-4 15,25-2-15-15,-25-24-24 0,25 0-154 16,-25 0 13-16,0-24-39 0,0 24-40 15,24-26-15-15,-24-23-165 0,0 49 294 16,0-26 42-16,25 2 49 0,-25-1 12 16,25 25 45-16,0-25 108 0,-25 25-21 15,25 0 20-15,0-25-5 0,-1 25 32 16,2 0 162-16,-2 0-137 0,-24 25 1 0,25-25-22 16,-25 25-8-16,0-25-7 15,25 25 67-15,-25-1-117 0,0-24-38 0,0 26-17 16,0-26 0-16,-25 24-5 0,25 1-18 15,-25 1 0-15,1-26-18 0,24 24-48 16,-26-24-77-16,-23 0-464 0,49 0 175 16,-25 0-142-16,0 0-241 15,25-24-230-15,-25-27-1247 0,25 27 1573 0</inkml:trace>
  <inkml:trace contextRef="#ctx0" brushRef="#br0" timeOffset="122087.3206">3845 12205 2592 0,'0'-25'239'16,"0"25"88"-16,0 0 165 15,24 0 36-15,-24 0-42 0,0 0-20 16,25 0 328-16,0 0-391 0,0 0-99 0,0 0-113 16,0 0-2-16,24 0-37 0,-24 0-125 15,0 0-37-15,0 0-44 0,-1 0-75 16,1 0-102-16,0 0-532 0,0 0 318 15,-25 0-138-15,0-25-146 0,0 25-207 16,0 0-1147-16,0 0 1388 0</inkml:trace>
  <inkml:trace contextRef="#ctx0" brushRef="#br0" timeOffset="122263.6727">3869 12429 4753 0,'25'0'121'16,"0"24"83"-16,0-24 104 0,25 0 69 16,-26 0-54-16,76 0 95 0,-76 0-375 15,26 0-224-15,0 0-200 0,-25 0-399 16,49 0-1648-16,-49-24 1165 0,0 24 382 16</inkml:trace>
  <inkml:trace contextRef="#ctx0" brushRef="#br0" timeOffset="123379.6366">4937 11485 2264 0,'0'0'231'0,"0"0"-24"0,0 0 160 15,0 0 66-15,0 0 89 0,0 25 9 16,0-25 141-16,0 0-467 0,0 0 7 16,0 0 35-16,0 0 8 0,-25 0 149 15,25 0-250-15,0 25-38 0,0-25-28 16,0 0-10-16,0 0-30 0,0 0 5 0,0 0-45 15,0 0-12-15,0 0-9 16,0 0-36-16,0 0-114 0,0 0 66 16,0 0 4-16,25-25 15 0,-25 25-75 0,24-25-52 15,26 25-187-15,-50 0 272 0,25 0 77 16,0 0-6-16,-25 0 32 0,23 0 12 16,-23 25 44-16,25-25-29 0,-25 25 15 15,0 0 5-15,0 0-2 0,0 25 78 16,0-26-50-16,-25 1 10 0,25 1-6 15,-48-2-10-15,23 51 69 0,0-51-52 16,0 1-8-16,1 0 9 0,24-1-23 0,-25-24-25 16,25 26-17-16,0-26-36 15,0 0 12-15,0 0-6 0,-25 0-79 16,25 0-94-16,0-26 109 0,0 26 63 0,0-24 8 16,50 24 52-16,-50 0 38 0,49 0 184 15,-49 0-98-15,25 0 10 0,0 0-13 16,0 0 20-16,23 24 94 0,-48 2-182 15,25-2-32-15,0-24-24 0,0 24-13 16,24 2-91-16,-49-26-51 0,25 0-123 16,0 0-167-16,-25 0-138 0,0 0-283 15,25-26-1235-15,0 26 881 0,-25-24 303 16,26 0 329-16</inkml:trace>
  <inkml:trace contextRef="#ctx0" brushRef="#br0" timeOffset="123747.6684">5506 11436 3184 0,'-24'0'183'15,"24"0"144"-15,0 25 98 0,0-25 52 16,-25 24-132-16,-24 1 118 0,49 0-254 16,0 0-6-16,-25 0-22 0,25-1-4 15,0 26 33-15,0 1-163 0,0-27-54 16,0 25 11-16,0-23 8 0,25 23 52 15,-1-24-55-15,1-1-25 0,0-24-38 16,-1 0-19-16,1 0-62 0,25 0-274 0,-25 0 160 16,-1-49 36-16,-24 24-8 0,25 25-54 15,-25-24-49-15,25-27-374 0,-25 27 408 16,0 0 67-16,0-2 61 0,-50 1 36 16,26-25 34-16,24 26 131 0,-25 24 93 15,0 0 95-15,0 0 100 0,0 0 60 16,1 24 313-16,-1 2-445 0,25-2-70 15,-25 1-61-15,25 1-34 0,0 22-33 16,0-23-67-16,0 1 2 0,0-2-90 16,25 1-251-16,-25 0-277 0,25-1-1197 15,-1-24 797-15,1 0 286 0,0 0 259 16</inkml:trace>
  <inkml:trace contextRef="#ctx0" brushRef="#br0" timeOffset="124049.6832">5829 11609 3887 0,'0'26'272'0,"-25"-26"87"15,25 24 109-15,0 1 13 0,-25 25 375 16,25-26-540-16,0 27-106 0,0-27-113 0,0 1-77 16,25 0-40-16,0 25-161 15,0-50 20-15,0 0-4 0,-25 0-97 0,24 0-56 16,26-26-305-16,-25 2 367 0,0 24 5 15,0-25 6-15,-1-24-15 0,-24 23 35 16,25-23-63-16,-25 25 210 0,0-2 36 16,0 1 21-16,-25 1 25 0,25 24 41 15,-74-26 175-15,49 2-64 0,0 24-16 16,0 0-35-16,25 0-38 0,-49 24-25 16,24 2-84-16,25-2-104 0,0 1-147 15,0 1-163-15,0-2-161 0,0 0-991 0,0 1 979 16</inkml:trace>
  <inkml:trace contextRef="#ctx0" brushRef="#br0" timeOffset="124387.3493">6772 11163 2178 0,'0'0'202'16,"0"0"92"-16,-25 25 182 16,25-25 49-16,-25 0 10 0,1 24 411 0,24 2-518 15,-25-26-11-15,25 24 22 0,-25 0 33 16,25 51 371-16,-25-50-583 0,25 25-104 15,0-1-136-15,0 1-20 0,0 0 0 16,25 75 0-16,0-26 0 16,0-50 0-16,24 50-273 0,-24-75-149 15,0 2-301-15,0-2-238 0,0 1-268 0,24-1-1490 16,-24-24 1703-16,25 0 399 0</inkml:trace>
  <inkml:trace contextRef="#ctx0" brushRef="#br0" timeOffset="125103.3559">7120 11337 2054 0,'0'0'105'0,"0"0"104"15,0 0 69-15,0-25 517 0,0 25-369 16,0 0 8-16,24 0-39 0,-24 0-109 16,0 0 139-16,0 25-180 0,0-25 19 15,0 24-5-15,0 1 27 0,0 0-89 16,0 0 168-16,0 24-254 0,-24 26 181 15,24-50-196-15,0-1-46 16,-25 26 8-16,0-25-5 0,25 25-1 16,-25-26-34-16,25 1-12 0,0-25-7 15,0 26-29-15,0-26-193 0,0 0 10 16,25 0-100-16,-25-26-66 0,25 26-73 16,0-49-30-16,23 25-494 0,-23-2 471 0,1 1 4 15,-1 1 83-15,-1 24 67 0,1-26 105 16,0 26-34-16,0 0 165 0,-25 0-10 15,25 0-46-15,-25 0-54 0,25 26-271 16,-25-26 262-16,0 0 9 0,0 0 25 16,0 0-57-16,24 0 78 0</inkml:trace>
  <inkml:trace contextRef="#ctx0" brushRef="#br0" timeOffset="125367.6739">7268 11212 3180 0,'0'0'138'15,"0"26"185"-15,0-26 139 0,0 48 538 16,0-22-602-16,0-1-10 0,0-1 11 16,0 1 35-16,0 0-45 0,0 74 221 15,0-74-382-15,25 25-85 0,-25 0-76 16,25-1-35-16,0 50-32 0,-25-73 0 15,0 23-38-15,0-24-71 0,25-1-88 16,-25-24-104-16,25 26-639 0,-25-26 340 0,24 0-196 16,-24 0-183-16,25 0-66 0,0-50-1074 15,-25 25 1494-15</inkml:trace>
  <inkml:trace contextRef="#ctx0" brushRef="#br0" timeOffset="125710.6727">7640 11286 2394 0,'0'0'105'0,"0"0"92"15,0 0 63-15,0 0 442 0,0 0-354 16,0 0 29-16,0 26-42 0,0-26-31 0,0 25-41 16,0-1 186-16,-25 1-207 15,25 0-6-15,0 0-55 0,0 0-13 0,-25 24 74 16,25-24-74-16,-25 0-103 0,25 0-25 15,-25-1-4-15,25 2-54 0,-24-26 20 16,24 24-11-16,0-24-1 0,0 0-21 16,0 0-21-16,0 0-118 0,0 0 71 15,0 0-12-15,24 0-16 0,1 0-11 16,0-24-93-16,-25 24 151 0,25-26 39 0,0 26-17 16,-1 0-2-16,1 0-7 0,0 0-150 15,0 0 76-15,1 0-44 0,-26 0-44 16,25 0-91-16,-25 0-112 0,0 0-620 15,0 0 450-15,0 0-7 0,0 0-9 16,0 0 2-16</inkml:trace>
  <inkml:trace contextRef="#ctx0" brushRef="#br0" timeOffset="125935.6564">7664 11139 3260 0,'0'0'221'15,"0"0"197"-15,0 24 117 0,0 25 838 16,25-23-747-16,-25-2 61 0,25 26-176 16,0-1-152-16,-25 26-158 15,26 24-201-15,-26-49 0 0,25-26 0 16,-25 77 0-16,24-77 0 0,-24 25 0 16,0-23-14-16,25-2-180 0,-25-24-184 15,24 25-1049-15,1-25 482 0,-25 0-175 16,25 0-79-16,-25-25-58 0,24 1 348 15</inkml:trace>
  <inkml:trace contextRef="#ctx0" brushRef="#br0" timeOffset="126174.6859">8037 11139 3212 0,'0'0'256'16,"0"0"180"-16,0 24 101 0,0-24 167 15,0 49 380-15,25-23-614 0,-25-2-103 16,0 26-75-16,24-25-3 0,-24 24-51 16,25 26 36-16,-25-26-242 0,25 1-32 15,-25-1 0-15,25 1 0 0,-25 49 0 0,0-74 0 16,25 25 0-16,-25-25-90 0,0 24-124 16,0-23-168-16,0-2-969 0,0-24 349 15,24 0-177-15,-24 0-88 0,0 0-2 16</inkml:trace>
  <inkml:trace contextRef="#ctx0" brushRef="#br0" timeOffset="126517.6709">8533 11710 2281 0,'0'0'85'0,"0"0"77"0,0 0 54 0,0 0 122 15,0 0 10-15,0 0 412 0,0 0-445 16,-25 0-61-16,25 0-67 0,0 0-44 16,0 0-30-16,-25 0-78 0,25 0-17 15,0 0-16-15,0 24 80 0,0-24-82 16,0 0-6-16,0 0-27 0,0 0-13 16,0 0-28-16,0 0-28 0,0-24-190 15,0-2 138-15,0 26 17 0,0-25 45 16,0 25 32-16,0-24 36 0,0 24 37 15,0 0 31-15,25 0 43 0,-25 0 15 16,25 24-35-16,-25-24 7 0,0 25-8 0,0 1-58 16,0-2-32-16,0-24-103 0,0 24-94 15,0-24-622-15,0 0 291 0,0 0-201 16,0 0 21-16,25 0 40 0,-25 0 161 16</inkml:trace>
  <inkml:trace contextRef="#ctx0" brushRef="#br0" timeOffset="126795.2343">8732 11163 2840 0,'0'0'199'0,"0"0"259"0,0 0 130 15,0 25 853-15,0-1-274 16,0 26-150-16,0-26-735 0,0 2-101 15,0-1-163-15,24 24-18 0,-24-24 0 16,25 25 0-16,0 49 0 0,0 0 0 16,0-74 0-16,0 49 0 15,-25-23 0-15,24-27 0 16,1 1-214-16,0-25-186 0,-25 0-288 16,50-25-2190-16,-50 25 1911 0,24-24-33 15,-24-2 113-15,25 1 224 0</inkml:trace>
  <inkml:trace contextRef="#ctx0" brushRef="#br0" timeOffset="127181.6565">9029 11114 2695 0,'0'0'522'0,"0"0"-26"0,0 25 69 16,0-25-121-16,25 24-16 0,-25 1-162 0,0-25 275 15,25 24-386-15,0-24-2 0,0 26-121 16,0-26-17-16,24 0-31 0,-24 0-10 16,0 0-19-16,0 0-46 15,-25-26-38-15,24 26-14 0,1 0-32 16,-25 0 145-16,25 0 23 0,-25 0-5 0,0 0 1 16,25 0-16-16,-25 0 40 0,0 0 31 15,0 0 21-15,0 0 49 0,0 0-23 16,0 26 30-16,0-2-63 0,0 0 14 15,0 2 23-15,0-1 25 0,0 24 187 16,0-24-130-16,0 0-5 0,0 0-9 0,0 24 12 16,25-24-2-16,0 49 64 0,-25-48-173 15,24-2-42-15,-24 1-13 0,0 1-31 16,25 22-166-16,-25-23-1 0,0-25-101 16,0 26-103-16,0-26-139 0,0 0-111 15,0 0-949-15,0 0 701 0,0 0-31 16,0 0 44-16,0 0 179 0</inkml:trace>
  <inkml:trace contextRef="#ctx0" brushRef="#br0" timeOffset="127349.6714">9278 11510 3427 0,'0'0'168'15,"24"0"132"-15,-24 25 90 0,25-25 70 16,0 0 47-16,-25 0-404 0,25 0-63 15,0 0-70-15,0 0-91 0,-1 0-218 16,26 0-996-16,-50 0 360 0,25-25-34 16,0 0 261-16</inkml:trace>
  <inkml:trace contextRef="#ctx0" brushRef="#br0" timeOffset="127712.2161">9873 11089 2672 0,'0'0'434'0,"0"0"85"16,0 0 119-16,-25 0-20 0,25 0 41 16,-24 25 293-16,24-25-585 0,0 25-104 15,-25-1-40-15,25 1 13 0,-25-1 0 16,25 76 74-16,0-75-246 0,-25 24-64 16,25 1 0-16,0 24 0 0,0 25 0 15,25-49 0-15,-25-25 0 0,25 25 0 0,0-26 0 16,-1 1-20-16,26-25-166 0,-25 26-9 15,0-26-46-15,-2 0-63 16,2 0-60-16,25-51-414 0,-50 27 448 0,25 0 71 16,-25-2 76-16,0 1 5 0,0 1 17 15,0-2-118-15,-25 2 215 0,25-1 58 16,-25 25 88-16,0-25 53 0,0 25 176 16,25 0-166-16,-23 25-19 0,23-25 0 15,-25 49-57-15,25-49-55 0,0 50-17 16,0-25-49-16,0 1-37 0,0-26-175 15,0 24-163-15,25 0-1008 0,-2-24 523 0,-23 0-79 16,25 0 287-16</inkml:trace>
  <inkml:trace contextRef="#ctx0" brushRef="#br0" timeOffset="127976.3723">10196 10890 2471 0,'0'0'169'15,"0"0"176"-15,25 24 780 0,0-24-624 0,24 51-104 16,-25-2-107-16,1-24 25 16,24 25 35-16,26 73 341 0,-50-73-392 0,24 25-99 15,-24-1-78-15,0-24-50 0,0 98-71 16,-25-98-20-16,0 25-28 0,0-26-46 15,0 1-77-15,-25 0-155 0,0 48-712 16,0-72 111-16,0 23-262 0,1-25-132 16,-1 1 141-16</inkml:trace>
  <inkml:trace contextRef="#ctx0" brushRef="#br0" timeOffset="128893.8072">4737 12379 2108 0,'0'0'164'0,"0"0"1"15,0-25 26-15,0 25-9 0,0 0 35 16,0 0 5-16,25 0 284 0,0 0-261 16,-25 0-3-16,26 0-43 0,-2 25 45 15,76-25 100-15,-51 0-187 0,26 0 1 16,-2 0 13-16,26 25 18 0,1-25 10 16,148 25 110-16,-124-25-202 0,25 24-26 15,25-24-43-15,-26 25-18 0,200 0-65 16,-150 0 1-16,-24-25-48 0,0 0-57 0,24 0-57 15,1 0-36-15,173 0-189 0,-199 0 244 16,1-50-11-16,-1 25-5 16,1 25-15-16,149-49-102 0,-174 24 274 0,0 25 25 15,-25 0 48-15,0 0-43 16,-25 0-3-16,75 0 68 0,-100 0-19 0,1 0 28 16,-26 0-20-16,1 0-10 0,-25 0 37 15,48 0 55-15,-48 25-63 0,0-25-24 16,0 0-6-16,-1 0-7 0,1 0-133 15,1 0 12-15,-1-25 27 0,-25 25 45 16,25-25 14-16,0 25 8 0,-1-25 33 16,1 25-15-16,-25 0 8 0,24-24-14 0,-24 24-50 15,25 0-101-15,-25 0-564 0,0 0 152 16,0 0-142-16,25 0-74 0,-25 0 112 16</inkml:trace>
  <inkml:trace contextRef="#ctx0" brushRef="#br0" timeOffset="130726.5024">4937 12825 2159 0,'0'0'149'0,"0"25"404"0,0 0-211 0,0-25 80 15,0 25-47-15,0 0-5 16,0-1 93-16,-25 1-320 0,25-1 0 16,0 2-94-16,-25-2-9 0,0 1-11 0,0 25-64 15,1-26 49-15,24 1-35 0,-26-25-23 16,26 0-59-16,0 25-71 0,0-25-552 16,0 0 227-16,0 0-55 0,0-25 1 15,0 25-40-15,26-25-367 0,-2 1 670 16,1 24 127-16,0-25 114 0,-25 25 29 15,25-25 14-15,24 25 33 0,-24 0-17 16,0 0-13-16,0 0 6 0,-25 25-67 16,25-25-68-16</inkml:trace>
  <inkml:trace contextRef="#ctx0" brushRef="#br0" timeOffset="131031.4339">4887 12900 2481 0,'0'0'66'0,"0"0"162"0,0 25 164 16,0-1 686-16,0 1-604 0,0-25-55 0,0 24-51 15,25 26 67-15,-25-25-56 0,25 49 183 16,-1-49-394-16,-24 25-48 0,25-1-68 16,-25-23-18-16,25 23-26 0,0 26-73 15,-25-26-16-15,0-23-140 0,0-2-147 16,0-24-120-16,0 24-1102 0,0-24 659 16,0 0-168-16,0 0 110 0,0-24 238 15</inkml:trace>
  <inkml:trace contextRef="#ctx0" brushRef="#br0" timeOffset="131429.0777">5408 12974 1653 0,'0'0'162'15,"0"0"39"-15,0 0 93 0,0 0 46 16,0 0 43-16,-25 24 482 0,25 2-479 0,0-26-70 16,0 24-62-16,-24-24-4 15,24 25-41-15,0 0 182 0,0 0-185 16,-26-1-18-16,26 1-30 0,-25-25-18 16,0 50 19-16,25-25-131 0,-25-1-11 15,25-24-11-15,-25 26 1 0,1-2 5 0,24 1-19 16,0-25-14-16,-25 0-15 0,25 0 15 15,0 0-10-15,0 0-69 0,0 0-6 16,25 0-11-16,-25-25 42 0,49 25-28 16,-24 0 23-16,0-24 55 0,0 24 23 15,1-26-4-15,-2 26 4 0,1 0-21 0,-1 0-136 16,1 0 5-16,-25 0-27 0,25 0-27 16,-25 26-116-16,0-26-133 0,24 0-757 15,-24 0 531-15,0 0 32 0,0 0 29 16,0 0 48-16</inkml:trace>
  <inkml:trace contextRef="#ctx0" brushRef="#br0" timeOffset="131655.6658">5333 12974 2040 0,'0'-25'131'0,"0"25"98"15,0 0 174-15,0 0 204 0,26 0-11 16,-26 25 496-16,24-25-667 0,-24 50 8 15,0-26-13-15,25 1 13 0,-25 0-69 0,24 49 253 16,1-24-413-16,-25-25-62 0,25 25-87 16,-1-1-55-16,-24 51 0 0,25-50 0 15,-25-26-65-15,25 0-134 0,-25 1-119 16,0 1-799-16,25-26 465 0,-25 0-255 16,0 0-126-16,0-26-142 0,25 26-21 15</inkml:trace>
  <inkml:trace contextRef="#ctx0" brushRef="#br0" timeOffset="132205.4313">5779 13073 1051 0,'0'0'50'0,"0"0"56"0,0 0 65 16,0 0 44-16,0 0 187 0,0 0-240 15,0 0-3-15,0 0-25 0,0 0 25 16,0 0 172-16,0 0-141 0,0 0-59 16,0 25-29-16,0-25-5 0,0 0-37 15,0 0 93-15,0 0-86 0,0 0-11 0,0 25-1 16,0-25-1-16,0 0-15 16,0 0 9-16,0 0-39 0,0 0-6 0,0 0 0 15,0 0 0-15,0 0 10 0,0 0 13 16,0 0 16-16,0-25 27 0,0 25 17 15,0 0 25-15,0 0 114 0,0 0-140 16,0 0-27-16,0 0-13 0,0 0-6 16,0 0 38-16,0 0-67 0,0 0-5 15,0 0-15-15,0 0 4 0,0 0 6 16,0 0-15-16,0 0 11 0,0 0 20 16,0 0 30-16,0 0 10 0,0-25 122 15,0 25-101-15,0 0 26 0,0 0 24 0,0 0 22 16,0 0 30-16,0 0 142 0,0 0-181 15,0 0-2-15,0 0-15 0,0 0 8 16,0 0 51-16,0 0-110 0,0 0 11 16,0 0 12-16,0 0 40 0,0 0-7 15,0 25 221-15,0-25-161 0,0 25-21 16,0-1-82-16,0 1-29 0,0 50-55 16,0-51-1-16,0 26 0 0,0 1 0 15,0-27 0-15,0 26 0 0,0 24-295 16,25-50-41-16,-25 1-247 0,25 1-141 15,-25-2-397-15,25-24-1557 0,-25 0 1457 0,0 0 486 16</inkml:trace>
  <inkml:trace contextRef="#ctx0" brushRef="#br0" timeOffset="132951.1969">4837 12998 859 0,'0'0'118'16,"25"0"125"-16,-25 0 53 0,0 0 49 15,0 0 91-15,0 0-287 0,0 0-15 16,0 0 0-16,25 0-10 0,-25 0 186 0,0 0-122 15,0 0 20-15,0-24 8 0,0 24 23 16,0 0-8-16,0 0 189 0,0 0-239 16,0 0-39-16,-25 0-31 0,25 0 20 15,0 0 141-15,0 24-135 0,0-24-17 16,0 26-20-16,-25-26-8 0,25 24-2 16,-24 26 65-16,-2-50-96 0,26 25-18 15,-25-1 11-15,0 1 20 0,1 0 92 16,24 0-119-16,-25 0-14 0,25-25 9 0,0 24-17 15,0 2 4-15,0-26-33 16,0 24 6-16,0-24 0 0,25 0 17 0,-1 0-22 16,26 0-71-16,-50 0-3 0,50-24-28 15,-25 24 4-15,0-26 22 0,0 26 16 16,24-24 26-16,1-1 9 0,-25 25-13 16,-25 0 7-16,25 0-72 0,23 0-98 15,-48 25 38-15,0-25 50 0,0 24-116 16,25-24-110-16,-25 26-175 0,0-2-1012 15,0-24 633-15,0 0 81 0,25 0 222 16</inkml:trace>
  <inkml:trace contextRef="#ctx0" brushRef="#br0" timeOffset="133760.6792">6325 13372 2394 0,'0'0'362'16,"0"0"108"-16,0 0-166 0,0 0 97 16,0 0-47-16,0 0 5 0,0 0-90 15,0 24 42-15,-24-24-202 0,24 0 9 0,0 0 0 16,0 0 11-16,0 25-4 0,-25-25 86 16,25 0-124-16,0 0-28 15,0 25-12-15,0-25-15 0,0 0-4 0,0 0-33 16,0 0-30-16,0-25 24 0,0 25-30 15,0 0 31-15,0 0-53 0,0 0 1 16,0 0-28-16,0 0-71 0,0 0 10 16,0 0-250-16,0 0 116 0,0 0-172 15,0 0-161-15,0 0-110 0,0 0-140 16,25 0-676-16,-25-25 1051 0</inkml:trace>
  <inkml:trace contextRef="#ctx0" brushRef="#br0" timeOffset="134021.7142">6449 12949 3213 0,'0'0'204'0,"0"0"113"15,0 0 122-15,0 25-51 0,0-25-57 16,0 50 202-16,0-26-263 0,25 1 13 15,-25 0-17-15,25 0 12 0,25 49 89 0,-25-24-293 16,-25-26-30-16,24 26-30 0,1-25-24 16,0 25-42-16,-25 0-288 0,25-26-18 15,-25-24-91-15,25 26-184 16,-25-26-204-16,24 0-1129 0,-24 0 988 0,25-26 272 16,-25 26 272-16</inkml:trace>
  <inkml:trace contextRef="#ctx0" brushRef="#br0" timeOffset="134369.6576">6698 12925 3385 0,'0'0'195'16,"0"24"153"-16,0-24 561 0,0 0-586 15,0 0-130-15,24 25-59 0,-24-25-35 16,50 0-28-16,-50 0-64 0,25 24-12 15,0-24 6-15,0 0 19 0,-1 0-22 16,1 0 10-16,0 0-23 0,0 0 4 16,-25 0-30-16,25 0 31 0,-1 26 18 15,-24-26 30-15,0 0 3 0,0 0 11 16,0 24 29-16,0 1 39 0,0 0 176 16,0 0-143-16,0-1-17 0,0 1-21 0,0-25-2 15,0 50 54-15,0-25-121 16,0-1-19-16,0 2-11 0,0-2-10 0,0 27-22 15,0-27-10-15,0 1-44 0,0 0-68 16,25-1-110-16,-25-24-117 0,0 26-504 16,0-26 230-16,0 0-113 0,0 0-111 15,0 0-145-15,0 0 145 0</inkml:trace>
  <inkml:trace contextRef="#ctx0" brushRef="#br0" timeOffset="134531.6543">6797 13197 3913 0,'25'25'190'16,"0"-25"90"-16,-1 25 20 0,26-25 67 15,0 0-82-15,-1 24-236 16,-24-24-90-16,0 0-117 0,0 0-273 0,24 0-1151 16,-25 0 447-16,1 0 210 0,1-24 302 15</inkml:trace>
  <inkml:trace contextRef="#ctx0" brushRef="#br0" timeOffset="134891.9375">7368 12875 3046 0,'-25'0'100'0,"25"0"141"15,-25 0 495-15,25 25-357 0,0-25-83 16,-25 25-77-16,25-1 4 0,0 25 157 15,0-23-214-15,0 23-12 0,0-24-65 16,0 24-74-16,0-24-25 0,50 74 9 16,-50-73 7-16,25 23-2 0,-25-23-117 0,25-2-31 15,24 1-208-15,-24-25 204 16,0 0-19-16,-1 0-53 0,25-25-75 0,-49 25-97 16,50-50-431-16,-25 50 494 15,-25-25 83-15,0 1 71 0,0-2 29 0,0 2-33 16,0-1 136-16,-25 25 46 0,25 0 84 15,-25 0 46-15,0 0 82 0,-24 0 359 16,25 25-271-16,24-25-15 0,-25 24-76 16,0 2-41-16,25-2-80 0,0 27-112 15,0-27-126-15,0 1-155 0,25-25-194 16,0 25-299-16,23-25-892 0,-23 0 1096 0</inkml:trace>
  <inkml:trace contextRef="#ctx0" brushRef="#br0" timeOffset="135359.69">8310 13024 2353 0,'-25'0'55'0,"25"0"399"16,0 0-11-16,-25 0 76 0,25 0 0 15,0 0-17-15,0 0 234 0,0 0-416 0,0 0-16 16,0 24-31-16,0 1 29 0,0 0-84 16,25 0 196-16,-25-1-207 0,25 26-12 15,0-25-40-15,-25 0-41 0,49 25-60 16,-49-26-103-16,25 1-73 0,0 1-79 15,-25-2-66-15,0 1-95 0,25-25-633 16,-25 0 342-16,0 25-202 0,0-25-95 16,0 0-116-16,0-25-798 0,-25 25 1372 15</inkml:trace>
  <inkml:trace contextRef="#ctx0" brushRef="#br0" timeOffset="135509.8119">8136 13271 3916 0,'0'0'180'0,"25"0"114"0,0 0 74 16,24 0 110-16,-24 0-62 0,50 0 251 16,-26 0-472-16,-24 0-143 0,25 0-176 15,-1-24-184-15,1 24-1078 0,-25-25 294 0,0 25-252 16,-1 0 239-16</inkml:trace>
  <inkml:trace contextRef="#ctx0" brushRef="#br0" timeOffset="136315.6597">9228 12875 2225 0,'-25'25'109'16,"25"-25"359"-16,-25 0-7 0,25 0 39 16,0 0 16-16,0 0-76 0,-24 0 158 15,24 0-364-15,0 0 77 0,0 0-44 16,0 0-35-16,0 0-42 0,0 0 14 16,0 0-134-16,0 0-35 0,0 0-12 15,0-25-20-15,0 25 11 0,0 0-17 0,0-25 13 16,24 0-26-16,-24 25 8 0,25-24 6 15,0 24 12-15,0-26-12 0,0 26-18 16,-25 0 23-16,24 0 13 0,1 50 4 16,-25-25-19-16,25 0-16 0,-25 0 14 15,0 0 22-15,25-1 11 0,-25 25 58 16,0 1-50-16,0-25-11 0,-25 0-7 16,25 0 2-16,-50 49-4 0,26-49-6 0,-1-25-10 15,25 25 2-15,-25-1-6 16,0-24-7-16,0 26-3 0,25-26 12 0,0 0-2 15,0 0-18-15,0 0 17 0,0 0-52 16,25-26 49-16,-25 26 2 0,25 0 14 16,0-24 41-16,0 24-15 0,24 0 212 15,-24 0-87-15,25 0 5 0,-25 0-59 16,-1 24-34-16,51 2-7 0,-50-26-101 16,-1 24-69-16,1-24-92 0,-25 25-109 15,25-25-123-15,0 0-731 0,-25 0 366 16,25 0-149-16,-25 0-58 0,25-25-149 15,-25-25-379-15</inkml:trace>
  <inkml:trace contextRef="#ctx0" brushRef="#br0" timeOffset="136795.6515">9575 12825 3014 0,'0'0'399'0,"0"0"-34"15,0 0 82-15,0 0-89 0,0 0-58 16,0 0-96-16,-24 0 34 0,24 0-157 16,0 0-23-16,0 25-10 0,0-25-18 0,24 0-18 15,1 0-3-15,-25 0-42 16,25 25 38-16,0-25-4 0,-25 0-4 0,50 25 52 16,-50-25-55-16,24 0 26 15,-24 25 7-15,0-25 30 0,25 24 129 16,-25-24-93-16,0 25-15 0,0-1-14 0,0 2-14 15,0-26-27-15,-25 49-1 0,1-49-28 16,24 25 6-16,-25-25-4 0,25 25-7 16,-25-25-49-16,25 24 10 0,0-24-34 15,0 0-27-15,0 0 4 0,0 0 4 16,0 0-36-16,25 0 111 0,-25 0 21 0,25 0 12 16,-25 0 7-16,49-24-29 15,-24 24 34-15,-25 0 8 0,25 0 25 16,0 0 32-16,-1 24-26 0,-24 1 178 0,25-25-104 15,-25 25 67-15,0-25-45 0,0 25-6 16,0 0 98-16,-25-1-171 0,25-24-27 16,-24 26-30-16,24-26-32 0,-25 24 8 15,0 1 5-15,0-25-2 0,0 26-29 16,25-26-57-16,-24 0-79 0,-1 24-484 16,0-24 258-16,25 0-182 0,0 0-163 15,0 0-195-15,0-50-190 0,25 25-536 16</inkml:trace>
  <inkml:trace contextRef="#ctx0" brushRef="#br0" timeOffset="137341.5991">9996 12825 2545 0,'0'-24'193'16,"0"24"40"-16,0 0 101 0,0 0 28 0,0 0-25 16,0 0-71-16,0 0 23 0,0 24-210 15,0-24-47-15,0 0-52 16,0 0 15-16,0 0-25 0,0 0 58 0,0 0-71 16,0 0-6-16,0 0 26 15,0-24-27-15,50 24 23 0,-25 0 23 0,0 0 27 16,-1 0 14-16,-24 0 26 0,25 0 87 15,1 0-42-15,-26 24 5 0,25-24-1 16,-25 25-11-16,0-25-18 0,0 25 40 16,0 0-109-16,0 0 30 0,-25-25-20 15,25 24 3-15,-26 1 42 0,1-1-57 0,25-24-16 16,-24 26 4-16,24-26 5 0,0 0 8 16,0 24-86-16,0-24 28 15,0 0-32-15,0 0 51 0,0 0-53 0,24 0-61 16,1 0 83-16,1 0 36 0,-26-24 10 15,25 24 0-15,0 0 16 0,24 0 37 16,-24 0-10-16,-1 0-1 0,1 0 17 16,0 0 6-16,-25 24 18 0,24 1 85 15,-24 0-90-15,0-25 50 0,0 25 31 16,0-1 10-16,-24 1 155 0,24 0-173 16,-50-25-49-16,50 25 6 0,-24 0-114 15,-25-1-2-15,24-24 10 0,0 26-15 16,0-26-61-16,-1 24-94 0,1-24-99 15,-24 0-422-15,49 0 130 0,-25 0-144 0,25-24-253 16,0 24-134-16,0-26 204 0</inkml:trace>
  <inkml:trace contextRef="#ctx0" brushRef="#br0" timeOffset="137552.7866">10766 13048 5578 0,'0'0'321'15,"0"0"-44"-15,0 0 55 0,0 0-147 16,0 0-69-16,0 0-89 0,0 0-156 16,0 0-81-16,0 0-156 0,0 0-178 15,0 0-321-15,0 0-1307 0,0 0 1042 16,0-24 367-16</inkml:trace>
  <inkml:trace contextRef="#ctx0" brushRef="#br0" timeOffset="138077.6176">10915 12676 2762 0,'-25'0'387'0,"0"0"-30"16,25 0 103-16,0 0-87 0,-25 0-51 15,25 0-100-15,-25 25-8 0,25 0-196 16,-25-25-46-16,25 25 40 16,0-25-12-16,0 0 104 0,50 0-98 0,-25 0 27 15,0 0-90-15,-25 0 79 16,25 0-55-16,-1 0 16 0,1 0 14 15,25 0-43-15,-25 0 29 0,-1 0 1 0,-24 0 16 16,25 24-1-16,-25 2 7 0,25-26 4 16,-25 24 7-16,0 1 16 0,0-25 12 15,-25 25-1-15,0 0 58 0,25 0-63 16,-24-1 6-16,-1-24-29 0,25 25 19 16,-25-1-7-16,0-24-33 0,25 0-2 15,0 26-26-15,0-26-16 0,0 0 13 16,0 0-33-16,25 0 97 0,-25 0-44 0,25 0 20 15,-25 0 11-15,49-26-45 0,-24 26 20 16,25 0 24-16,-50 0 20 16,25 0 11-16,-25 26 31 0,25-26 33 15,-25 24 198-15,0 1-149 16,0-25-3-16,-25 25-43 0,25-25-29 0,-25 25-50 16,0-1-68-16,0 1 11 0,25-25 3 15,-25 25-79-15,1-25-75 0,24 0-429 16,-25 0 162-16,25 0-203 15,0-25-2034-15,0 0 1918 0,0 25 243 16</inkml:trace>
  <inkml:trace contextRef="#ctx0" brushRef="#br0" timeOffset="138458.5853">11609 12528 2507 0,'0'0'120'0,"0"0"68"15,0 0 122-15,0 0 86 16,0 24 24-16,0-24-20 0,0 24 174 16,-24 2-388-16,24-1-48 0,-25-1-19 0,25-24-34 15,-25 50 98-15,25-25-97 16,0-25-1-16,-25 25-11 0,25-25-23 0,-25 24-27 15,1 2-21-15,24-26-11 0,-25 24-4 16,25-24-48-16,0 0 9 0,-25 0-84 16,25 0 86-16,0 0-24 0,0 0-21 15,0 0 29-15,25 0 15 0,0 0-1 16,-1 0 9-16,1 0 12 0,-25 0-1 16,25 0 0-16,25 0-81 0,-26 0 35 15,1-24-19-15,0 24-27 0,0 0-83 16,0 0-90-16,0 0-549 0,-1 0 337 0,-24 0-100 15,25 0-19-15,-25-26-40 0,25 26 142 16</inkml:trace>
  <inkml:trace contextRef="#ctx0" brushRef="#br0" timeOffset="138677.6648">11808 12404 3097 0,'0'49'247'0,"0"-24"176"0,0 0 108 0,0 0 226 16,0 49 515-16,0-25-657 0,0 1-98 15,0 0-165-15,0 0-100 0,25-1-124 16,-25 50-128-16,0-50-152 0,0 1-176 16,0 0-256-16,0-25-208 0,0 24-1380 15,0-24 839-15,0 0 77 0,0-25 395 16</inkml:trace>
  <inkml:trace contextRef="#ctx0" brushRef="#br0" timeOffset="140069.3865">2356 14786 2317 0,'0'0'49'15,"0"0"40"-15,0 0 26 0,0-26 310 16,0 26-132-16,0 0 111 0,0 0 10 15,0-26 633-15,0 26-807 16,0 0-10-16,0 0 323 0,0 0-266 16,0 0 6-16,0 0-27 0,0 0 11 15,0 0-5-15,24 52 173 0,-24-29-320 16,0 27-75-16,26-25-50 0,-26 0 0 16,0 74 0-16,0-74 0 0,0 25 0 15,0-25-65-15,25 25-133 0,-25-1-631 16,0-49 168-16,0 25-215 0,0-25-284 0,0 0-231 15,0 0 70-15</inkml:trace>
  <inkml:trace contextRef="#ctx0" brushRef="#br0" timeOffset="140437.1174">2728 14734 2945 0,'0'0'84'16,"0"26"98"-16,0-26 118 0,0 26 81 16,0-3 30-16,0 2 275 0,0 0-445 15,0 0-86-15,0 0-68 0,0-25-18 16,-25 24-38-16,0 51 7 0,25-50 16 15,0 0 16-15,-25-25 41 0,25 25-9 16,-24 24 47-16,24-49-94 0,0 26-63 0,0-26 18 16,0 0-11-16,24 0 6 0,-24 0-13 15,50 0 9-15,-50 0-5 0,25 0-11 16,0 0 2-16,24 0-20 0,-24-26-10 16,0 26-85-16,0 0-46 0,24 0-10 15,-23 0-326-15,-2 0-53 0,1 26-229 16,-25-26-262-16,25 0-76 0,-25 0 325 15</inkml:trace>
  <inkml:trace contextRef="#ctx0" brushRef="#br0" timeOffset="140785.7128">1860 15529 3611 0,'0'25'164'0,"50"-25"498"16,-25 0-215-16,0 0-47 0,-1 0-20 15,26 0 38-15,24 0 240 16,1 0-476-16,-25 0-65 0,48 0-35 0,-23 0-16 16,25-25-1-16,97 0 3 0,-98 25-45 15,-24-24-76-15,24 24-48 0,-49 0-123 16,74 0-442-16,-75 0 242 0,-24 0-21 16,0 0-224-16,0 0-183 0,-25 0-182 15,0 24-987-15</inkml:trace>
  <inkml:trace contextRef="#ctx0" brushRef="#br0" timeOffset="141249.6623">2257 15951 1941 0,'0'0'158'16,"0"0"43"-16,0 0 139 0,0 0 29 15,0 0 84-15,0 0 503 0,0 0-613 16,0 25-30-16,0-1-27 0,24 1 78 16,-24 0 384-16,0 0-448 0,25 0-52 15,-25-1-32-15,25 26 5 0,-25-25-37 0,25 25 92 16,-25-26-188-16,0 1-23 0,24 0-17 16,-24 0-8-16,0 24-21 15,26-24-15-15,-26-25-10 0,0 26-18 0,0-26-18 16,0 0-21-16,0 24-88 0,0-24 85 15,0 0-6-15,0 0-12 0,0 0-29 16,0 0-256-16,0 0 96 0,0 0-102 16,0 0-119-16,0 0-194 0,0-24-298 15,-26-2-1307-15,26 26 1269 0,0 0 403 16</inkml:trace>
  <inkml:trace contextRef="#ctx0" brushRef="#br0" timeOffset="141799.1379">2605 15976 1734 0,'0'-25'121'0,"0"25"62"16,0 0 45-16,0 0 457 0,0 0-274 16,0 0 65-16,0 0-19 0,0 0-15 15,0 25-89-15,0-1 232 0,0 1-298 16,0-25 6-16,0 25-16 0,0 0-16 16,0 0-54-16,0 25 60 0,0-26-191 15,0 1-23-15,0 1-21 0,0-2-9 16,0 25-27-16,0-24 9 0,0 0-26 15,0-25 14-15,0 25 22 0,0-25-98 16,24 0-38-16,-24 0-52 0,0 0-43 16,24-25-59-16,1-25-518 0,0 50 594 15,-25-25 22-15,25-23-60 0,0 22 187 16,-1 26 21-16,-24-25 34 0,25 1 3 16,25-2 33-16,-25 26 5 0,0 0-12 15,-25-24 15-15,24 24 15 0,2 0 8 16,-2 0 104-16,-24 24-79 0,25-24 20 15,-25 50 24-15,0-50 21 0,0 51 54 16,0-51-108-16,-25 24-16 0,25 0 51 16,-50 1-55-16,26 0-18 0,-26 0 67 15,25 0-107-15,0-1-8 0,-24-24-8 16,24 25-70-16,-25 1-163 0,25-26-53 16,1 0-109-16,0 0-94 0,-1 0-248 0,25-26-175 15,-25-23-1362-15,25 49 1377 16,0-25 299-16</inkml:trace>
  <inkml:trace contextRef="#ctx0" brushRef="#br0" timeOffset="142051.3486">3001 15703 2736 0,'0'24'202'0,"0"-24"146"15,0 26 95-15,0-2 21 0,0 26 170 16,0-25-469-16,0-25-117 0,0 25-37 16,0-1-117-16,0 1-75 0,25 0-758 15,-25-25 256-15,0 25-276 0,0-25 91 16,24 0 165-16</inkml:trace>
  <inkml:trace contextRef="#ctx0" brushRef="#br0" timeOffset="142359.8159">3596 15132 2848 0,'0'0'452'0,"0"0"-20"16,25 0 139-16,-25 0-95 0,25 0-22 15,0 0 249-15,-25 0-425 16,25 0-59-16,0 0-108 0,-25 0-41 0,24 0-62 15,26-24-196-15,-25 24-39 0,-25 0-97 16,25 0-86-16,-25 0-222 0,24 0-939 16,-24 0 615-16,25 0 42 0,-25 0 254 15</inkml:trace>
  <inkml:trace contextRef="#ctx0" brushRef="#br0" timeOffset="142531.7104">3596 15330 3444 0,'25'0'152'15,"50"0"456"-15,-50 0-226 0,-1 0-137 16,26 0-120-16,-25 0-163 0,49 0-880 16,-49 0-77-16,25 0-165 0,-25-25 261 15</inkml:trace>
  <inkml:trace contextRef="#ctx0" brushRef="#br0" timeOffset="144218.6719">4291 11659 3409 0,'0'0'238'0,"0"0"129"15,0 0 77-15,0 0-43 0,25 0-109 16,0 25-21-16,0-25-226 0,0 26-55 0,-1-26-97 15,26 0-63-15,25 0-744 0,-51 0 211 16,1 0-343-16,0 24 56 0,-25-24 176 16</inkml:trace>
  <inkml:trace contextRef="#ctx0" brushRef="#br0" timeOffset="145067.8065">4688 15058 3049 0,'0'0'145'0,"0"0"543"0,0 0-178 15,25 0-45-15,-25 0-51 0,24 0-21 0,1 0-39 16,0 0 129-16,1 0-385 0,-2 0-66 16,1 0-84-16,0 0 25 0,25 0-201 15,-26 0 47-15,1 0-144 0,-25 0-178 16,25 0-282-16,-25 0-222 0,25 0-1304 15,-25 0 1587-15</inkml:trace>
  <inkml:trace contextRef="#ctx0" brushRef="#br0" timeOffset="146074.3743">5531 14834 2508 0,'-25'0'129'0,"25"0"142"16,0 0 758-16,0 0-495 0,0 0-46 15,-24 0-110-15,24 0-44 0,0 0-37 16,0 0 131-16,0 0-282 0,0-25-38 0,0 25-29 16,0 0-22-16,0-23 11 0,24 23-78 15,-24 0-2-15,0-26 13 0,25 26-15 16,-25-26 8-16,50 3-8 0,-50 23-3 15,25-25 21-15,-25 25-10 0,24-25 2 16,1 25 5-16,-25 0-8 0,25 0 6 16,-25 0 2-16,0 25-12 0,0-25 22 15,0 74 27-15,0-48-9 0,0-3-2 16,0 2 3-16,-25 0 9 0,25 25-1 16,-74 74 48-1,49-74-61-15,0-25-15 0,0-1-10 16,1 2 39-16,-1-2-61 0,0 1-1 0,25-25-36 15,0 0-12-15,0 0-64 0,0 0-3 16,0 0-221-16,0 0 250 0,25-49 37 16,-25 49 55-16,25 0 8 0,24-26 2 15,-24 2 49-15,0 24 34 0,0 0 26 16,-1 0 7-16,1 0-7 0,0 0 8 16,25 24-95-16,-50-24-9 0,25 26-33 15,-1-26-52-15,26 24-430 0,-25-24 110 16,-25 0-233-16,25 0-182 0,-1 0-256 15,-24 0-156-15,25-24-349 0</inkml:trace>
  <inkml:trace contextRef="#ctx0" brushRef="#br0" timeOffset="146435.8518">5953 14734 2963 0,'0'0'316'0,"-25"0"152"0,25 0 110 16,0 26-48-16,-25 0 146 0,1-3-468 16,24-23-81-16,-25 25 30 0,25 0 9 0,0 25-49 15,0 0 115-15,0-1-214 16,0-24 19-16,25 25-46 0,-25-25 2 0,49 25-68 16,-24-50-38-16,0 24-54 0,0-24-48 15,0 0-59-15,-1 0 29 0,26-50-313 16,-25 26 207-16,0-1-67 0,-1 0-4 15,-24 0 13-15,25-25-189 0,-25 50 406 16,0-50 27-16,-25 26 34 0,25 24 45 16,-24-25 14-16,-26-25 122 0,0 50 62 15,26 0 48-15,-1 0 38 0,25 0 38 16,-25 0 44-16,0 25 344 0,25 0-344 0,0 0-103 16,0-1-70-16,0 2-51 15,0 23-249-15,50-49-124 0,-25 25-224 0,-1 0-248 16,1-25-112-16,25 0 131 0</inkml:trace>
  <inkml:trace contextRef="#ctx0" brushRef="#br0" timeOffset="146731.6558">6375 14859 3633 0,'0'25'220'16,"-25"-25"161"-16,0 25 625 0,25-1-561 15,0 2-45-15,0-2-29 0,0 1 20 16,0 25-12-16,25-25-296 0,0 0-106 0,0-1-7 16,0 2-38-16,-1-2-27 0,51-24-287 15,-50 0 155-15,24 0-40 0,-24-24 66 16,0-2 12-16,49-23-91 0,-74 24 171 16,25 0 29-16,-25 0 36 0,0 0 0 15,0 1 36-15,-25-26-4 0,25 25 19 16,-24 25-13-16,-26-25 10 0,25 0-23 15,-49 0-56-15,49 25 4 0,0 0-88 16,0 0-159-16,0 0-240 0,1 25-127 0,-1 25-938 16,25-25 882-16,0-1 184 0</inkml:trace>
  <inkml:trace contextRef="#ctx0" brushRef="#br0" timeOffset="147317.8197">7268 14463 2831 0,'0'0'234'15,"0"0"164"-15,0 0 665 0,0 0-588 16,0 0-55-16,-24 0-63 0,24 0 43 15,0 0-16-15,0 24 239 0,-25-24-354 0,25 25 9 16,-26 0-70-16,26 0-40 0,0 24-85 16,0 1-83-16,-25 0 0 0,25-1 0 15,0 25 0-15,0-24 0 0,25-1 0 16,-25 26 0-16,51 49 0 0,-2-24 0 16,-24-76 0-16,25 25-19 15,-25-24-226-15,-1-25-250 0,1 0-327 16,0 0-418-16,24-25-137 0,0-24-1313 15,-24 25 1901-15</inkml:trace>
  <inkml:trace contextRef="#ctx0" brushRef="#br0" timeOffset="147699.6139">7790 14587 3025 0,'0'0'162'0,"-25"0"183"15,25 0 129-15,0 0 75 0,-26 0 184 16,26 24-432-16,-25 1-178 16,25 0-114-16,0-25 31 0,0 25-20 15,0 0 0-15,0-2 25 0,0 3-53 16,25 0 39-16,-25-26-54 0,0 23-5 16,26-23-1-16,-26 25-81 0,0-25 59 15,25 0-14-15,-25 0 5 0,0 0 9 16,24 0-21-16,1 0 35 0,-25 0 3 0,24 0 4 15,-24 0 0-15,25 0 10 0,0 25-7 16,-25-25 13-16,0 25 20 0,0-25 15 16,0 25 21-16,0-1 70 0,0-24-60 15,-25 50 22-15,25-50 1 0,-25 25-2 16,25-25-19-16,-49 25-53 0,25 0 13 16,-1-25-54-16,-1 25 9 0,1-25-66 15,-25 0-119-15,50 0 42 16,-49 0-929-16,49 0 581 0,-25 0-34 0,25-25-95 15,0 25-35-15,0 0 10 0</inkml:trace>
  <inkml:trace contextRef="#ctx0" brushRef="#br0" timeOffset="147955.5559">7664 14587 2985 0,'0'0'187'0,"0"0"706"16,0 0-310-16,0 0-110 0,25 0-99 16,-25 0-47-16,50 0 215 0,-24 0-412 15,-1 0-109-15,-1 24-153 0,1-24-92 16,24 0-101-16,-24 0-1102 0,-1 0 433 15,1 0-182-15,0-24 219 0,0 24 228 16</inkml:trace>
  <inkml:trace contextRef="#ctx0" brushRef="#br0" timeOffset="148327.1603">8235 14611 2989 0,'-25'25'149'0,"25"0"558"0,-24-25-182 15,24 25-65-15,0 0-74 0,0-2-81 16,0 3-70-16,0 48 63 0,0-49-296 0,24 0 22 16,1 0-25-16,0-1-6 15,25 26 8-15,-25-50-75 0,-1 0-53 0,1 0-27 16,25 0 5-16,-25-24-41 0,24-2-227 15,-24 2 144-15,0-1-8 0,0 0-27 16,-25 0-16-16,25-23-220 0,-25 22 347 16,0 26 46-16,-50-26 50 0,50 3 34 15,-25-2 48-15,-25 0 131 0,26 0 26 16,-26 25 91-16,25 0 90 0,0 0 64 16,1 25 24-16,-26 25 253 0,50-27-511 15,-25 3-88-15,25 0-96 0,0-3-38 16,0 27-268-16,50-25-22 0,-50-25-242 15,25 25-191-15,-1-25-109 0,26 0 32 16</inkml:trace>
  <inkml:trace contextRef="#ctx0" brushRef="#br0" timeOffset="148663.9104">8756 14587 3454 0,'0'0'243'16,"-24"24"156"-16,24-24 77 0,-25 25 34 0,25 25 32 16,0-50-365-16,0 25-2 0,0-2-54 15,0 3 18-15,25 0-84 16,-1 22-55-16,1-23-103 0,0 0-8 0,0-25-51 16,0 25-20-16,24-25-165 15,-24 0 185-15,0 0-89 0,0-25-82 0,0 25-93 16,-1-25-63-16,1-25-236 0,0 27 500 15,-25-3 97-15,0 0 19 0,0 26 28 16,0-48-36-16,-25 23 75 0,0 0 49 16,1 25 40-16,-1-25 15 0,0 25 31 15,-25-24 102-15,26 24-100 0,-1 0 15 0,25 0-12 16,-25 24-17-16,25 26-23 0,0-50-182 16,0 25-114-16,0 0-218 15,25-25-119-15,-25 0-94 0</inkml:trace>
  <inkml:trace contextRef="#ctx0" brushRef="#br0" timeOffset="148951.739">9327 14239 3348 0,'0'0'168'0,"0"0"160"0,0 0 131 0,25 0 44 16,-25-25-85-16,50 25 148 0,-25 0-314 16,-1 50-41-16,1-50-47 0,25 25 8 15,-1 48 76-15,-24-47-133 0,0 23 3 16,0 1-3-16,0 0 3 0,-25 0-4 16,25 49 45-16,-25-51-109 0,0 4-26 15,0-29-29-15,0 27-76 0,-25 24-356 16,-25-48 0-16,50-2-180 0,-25 1-323 15,0 0-244-15,25 0-216 0,-49 0-620 16</inkml:trace>
  <inkml:trace contextRef="#ctx0" brushRef="#br0" timeOffset="149758.0559">5036 15455 2078 0,'0'0'71'0,"0"0"55"15,0 0 29-15,0 0 39 0,0 0 33 16,0 0-135-16,0 0-17 0,0-26 8 16,25 26-49-16,-2 0 20 0,2 0 9 15,0 0 85-15,25 0 56 0,-25 0 51 16,24 0 30-16,76 0 226 0,-51 0-340 15,0 26-36-15,1-26-51 0,24 0 0 16,75 0 25-16,-75 0-73 0,25 0-17 16,-25 0 11-16,25 0-19 0,0 0-5 0,125 0-32 15,-100 0 34-15,-1-26 4 0,1 26 7 16,0 0 29-16,173 0 12 0,-147-24-7 16,-3-1-12-16,2 25-6 0,25 0-1 15,-26 0 43-15,200-25 27 0,-175 25-103 16,-24-25-28-16,0 25 35 0,-1 0-14 15,150-25 10-15,-200 25-7 0,2 0 5 16,-1-23 10-16,-1 23-37 0,-24 0-41 16,50-26-209-16,-99 26 66 0,0 0-118 0,-1 0-195 15,-24-24-172-15,0 24-1013 16,-25 0 898-16,0 0 208 0</inkml:trace>
  <inkml:trace contextRef="#ctx0" brushRef="#br0" timeOffset="150590.6897">5283 15976 1834 0,'25'0'106'0,"-25"0"287"16,0 0-103-16,25 0 23 0,-25-25 68 15,0 25 87-15,0 0 395 0,0 0-532 16,0 0-64-16,0 0 26 0,0 0 36 16,0 0-2-16,0 0 209 0,-25 0-329 15,25 25-17-15,0-25 2 0,0 24-16 16,-25 1 60-16,0 0-175 0,25 0-27 16,0 0-55-16,0-1 32 0,-25-24-3 15,25 50 13-15,0-25-37 0,0-25-21 0,50 26-13 16,-50-26-40-16,50 24-107 0,-24-24 113 15,-2 0 11-15,1 0 23 0,-1 0 9 16,1 24 16-16,24-24-2 0,-49 0 14 16,25 0 4-16,-25 0 2 0,0 25-4 15,0-25 7-15,0 25-15 0,0-25 20 16,0 25 2-16,-49 0 5 16,24-25-26-16,25 0 3 0,-49 24-59 15,24-24-6-15,1 0-47 0,-2 0-84 16,1 0-54-16,0 0-57 0,-25-24-410 15,26 24 246-15,-1 0-141 0,0 0-120 0,0-25-121 16,0 25-9-16,-23-50-380 0</inkml:trace>
  <inkml:trace contextRef="#ctx0" brushRef="#br0" timeOffset="150857.9553">5283 16025 2434 0,'0'0'85'16,"-25"0"133"-16,25 0 658 0,0 0-338 16,0 0-52-16,0 0-86 0,0 0-61 15,25 0 257-15,-25 0-339 0,25 0-28 16,0 0-102-16,1 0-35 0,-2 0-55 15,25 0-87-15,1 0-96 0,-26 0-137 16,1-25-102-16,0 25-94 0,25 0-1159 16,-26 0 552-16,1 0-64 0,-25 0 393 15</inkml:trace>
  <inkml:trace contextRef="#ctx0" brushRef="#br0" timeOffset="151239.6913">5854 16050 2784 0,'0'0'161'0,"0"25"157"16,0-25 151-16,-25 25 103 0,25-25-106 16,0 24 233-16,0 2-401 0,0-2 4 15,0 1-87-15,0 1-47 0,25 47-76 16,-25-48-103-16,25 0-9 0,-1 0-86 0,1-25-38 15,25 24-162-15,-25-24 202 0,24 0-90 16,-24 0 1-16,0 0-39 0,25-24-65 16,-1-1-384-16,-24 0 285 0,-25 0 6 15,25 0 37-15,-25 1 12 0,0 0 68 16,0-27-76-16,-25 27 267 0,0-2 50 16,0 2 73-16,1-1 84 0,-26 0 399 15,25 25-107-15,0 0 95 0,1 0-3 16,-1 25-10-16,0 0-137 0,0 25 11 15,25-26-306-15,-25 27-14 0,25-27-52 0,0 0-50 16,25 1-133-16,25 0-764 0,-25-25 84 16,-1 0-196-16,1 0 29 0,0 0 240 15</inkml:trace>
  <inkml:trace contextRef="#ctx0" brushRef="#br0" timeOffset="151529.6421">6524 16199 3728 0,'-25'0'218'0,"25"50"452"0,0-26-245 15,0-24-164-15,0 25-30 16,0 0-43-16,0-25-66 0,25 50-66 0,-25-50-193 16,25 24 14-16,0-24-39 0,-1 25-58 15,51-25-185-15,-50 0 125 0,-1-25-34 16,1 1-15-16,0-1-7 0,0 25 54 15,0-50-69-15,0 25 277 0,-25 1 57 16,24 0 43-16,-24-2 14 0,-24-23 123 16,24 49-66-16,-50-26 36 0,25 26 8 0,-25-24 13 15,26 24-15-15,-26-25-10 16,25 25-169-16,0 0-135 0,1 25-102 0,-1-25-247 16,25 50-279-16,0-26-694 15</inkml:trace>
  <inkml:trace contextRef="#ctx0" brushRef="#br0" timeOffset="152124.56">7417 15901 2500 0,'0'0'95'0,"0"0"148"0,0 0 209 15,0 0 722-15,0 0-642 0,0 0-82 16,0 0-39-16,0 0 49 0,0 0-35 0,0 25 192 16,0 0-365-16,0-25-28 0,0 25-52 15,0-1-46-15,25 26-68 0,0 0-58 16,0-26 0-16,-25 2 0 0,24-2 0 15,0 27 0-15,1-27-159 0,-25 0-78 16,0 1-137-16,0-25-184 0,0 25-98 16,0-25-941-16,0 0 704 0,0 0-96 15,0 25 3-15,0-25 180 0,0 0 249 16</inkml:trace>
  <inkml:trace contextRef="#ctx0" brushRef="#br0" timeOffset="152280.54">7293 16050 3422 0,'0'0'200'0,"25"25"539"0,-25-25-249 16,25 25-82-16,0-25-46 0,0 24 33 15,24-24 91-15,-24 0-439 0,0 0-163 16,23 0-125-16,-23 0-166 0,25 0-287 16,-1-24-1378-16,1-1 840 0,-25 25 306 15</inkml:trace>
  <inkml:trace contextRef="#ctx0" brushRef="#br0" timeOffset="152690.6115">8384 15753 2583 0,'-25'0'76'0,"25"0"95"0,-24 0 192 15,-1 0 625-15,0 0-542 0,25 24-133 16,-25-24-108-16,25 25 39 0,-25-25 54 0,0 50 407 16,25-25-394-16,0-1 5 0,-24 1 9 15,24 0-9-15,0 49 139 0,0-24-384 16,24-25-66-16,-24 25-5 0,50-26 0 16,-50 1 0-16,50 25 0 0,-25-50 0 15,-25 24-80-15,24-24-93 0,1 0-85 16,25 0-421-16,-25 0 327 0,-25-24-30 15,24 24 19-15,-24-24 18 0,0 24 53 16,0-51-100-16,0 51 219 0,0-24 25 16,-24 24 121-16,24-26-40 0,-25 26 67 15,0 0 30-15,0 0 125 0,0 0-1 0,25 0 127 16,-24 0-156-16,24 26 82 0,0-2-186 16,0-24 21-16,0 25-29 0,0 1-21 15,0-2-135-15,49-24-35 0,-49 0-257 16,25 0-263-16,0 0-242 0,0 0-250 15</inkml:trace>
  <inkml:trace contextRef="#ctx0" brushRef="#br0" timeOffset="153047.5072">8781 15951 3374 0,'-25'0'200'0,"25"0"208"0,-24 0 136 15,-1 0 143-15,0 25 423 0,0-1-701 0,0-24-102 16,1 25-109-16,-1-25-44 0,25 25-49 16,0 25 11-16,0-26-93 0,0 2-15 15,0-2-29-15,0 1-41 0,74 1-204 16,-24-26 21-16,-25 24-10 0,24-24-74 16,-24 0-78-16,25 0 40 0,24-24-462 15,-49 24 416-15,0-51-21 0,-25 51 44 16,25-24 26-16,-25-2 139 0,0 2-69 15,0-1 223-15,0 0 21 0,-25 25 27 0,0-25 13 16,-25-24 46-16,1 49 60 0,24-25 87 16,0 25 69-16,0 0 95 0,0 0 55 15,-24 25 314-15,49-25-461 0,-25 24-93 16,25 1-62-16,0 0-38 0,0 0-33 16,25 0-97-16,-25-1-125 0,49-24-304 15,-24 26-224-15,0-26-305 0,25 0-900 16</inkml:trace>
  <inkml:trace contextRef="#ctx0" brushRef="#br0" timeOffset="153395.542">9278 15951 3485 0,'-25'0'627'0,"0"0"-138"0,25 0 207 16,-25 0-72-16,25 25-8 0,-25-1 484 15,25 1-795-15,0-25-124 0,0 25-113 16,0 0-68-16,0 0 0 0,0-1 0 16,25 26 0-16,-25-25 0 0,25 1 0 15,0-2 0-15,0 0 0 0,-1-24 0 16,1 0 0-16,50 0 0 0,-50 0-45 16,-1-24-87-16,1 24-63 0,0-24-30 0,0-27-185 15,0 27 253-15,-25-2-18 16,0 2 0-16,0-1-3 0,0 0 15 15,-25-25-39-15,0 26 165 0,0-1 39 0,0 0 45 16,-24 25 81-16,-1-25 182 0,25 25-174 16,-24 0-52-16,24 25-46 0,0-25-10 15,0 50-35-15,0-1-313 0,1-49-101 16,24 25-314-16,0 0-328 0,0-25-353 16,24 25-852-16</inkml:trace>
  <inkml:trace contextRef="#ctx0" brushRef="#br0" timeOffset="179875.6722">12031 7640 2856 0,'0'0'161'0,"0"0"141"0,0 0 160 0,0 0 506 15,0 0-549-15,25 0-47 0,-25 0 59 16,0 25-76-16,25-25 110 0,0 0-400 15,0 0-44-15,-1 0-51 0,1 0-33 16,0 0-74-16,25 0-358 0,-25-25 145 16,-1 25-84-16,1 0-191 0,-25-25-170 15,25 25-129-15,-25 0-976 0,0 0 1278 16</inkml:trace>
  <inkml:trace contextRef="#ctx0" brushRef="#br0" timeOffset="180127.6306">12131 7864 2692 0,'0'0'86'0,"0"0"100"0,24 0 111 15,1 25 590-15,-25-25-489 0,25 0-60 16,-25 0-115-16,25 0-85 0,0 0-54 16,24 0-121-16,-49 0-100 0,25 0-217 15,0 0-291-15,0 0-249 0,-1 0-274 16,0-25-500-16</inkml:trace>
  <inkml:trace contextRef="#ctx0" brushRef="#br0" timeOffset="180551.6275">12924 7591 2566 0,'0'0'74'15,"-25"0"71"-15,25 0 80 0,0 24 452 16,-25 1-298-16,25-25-11 0,-25 25-34 16,25-25 10-16,-25 50 324 15,25-50-342-15,0 25-33 0,0-1-75 0,0 2-66 16,0-2-65-16,0 26-61 0,25-25-33 16,-25 0-63-16,25-25-48 0,0 0-77 15,25 0-421-15,-26-25 247 0,26 0-76 16,-25 0-95-16,0 0-82 0,-1 1-8 0,26-26-362 15,-25 25 673-15,-25 0 91 0,0 0 91 16,0 0 24-16,0 0 121 0,-25 1 49 16,0 24 63-16,0-26 15 0,1 26 59 15,-1 0 28-15,-25 0 304 0,25 0-269 16,1 26-8-16,-1-2-57 0,0-24-59 16,0 25-102-16,25 0-396 0,0 0-16 15,0 0-317-15,0-25-44 0,25 25 44 16,0-25 167-16</inkml:trace>
  <inkml:trace contextRef="#ctx0" brushRef="#br0" timeOffset="180864.5863">13519 7864 3865 0,'-24'0'208'0,"24"25"-70"16,0-25 42-16,0 0-72 0,-25 0-41 0,25 0-3 16,0 0 1-16,-25 0-66 0,25 0-36 15,0 0-97-15,0 0-31 16,0-25-317-16,0 25 251 0,0 0 20 0,0 0 55 16,0-25 39-16,0 0 51 0,25 25 61 15,-25 0 32-15,0 0 52 0,0 0 29 16,0 0 26-16,0 0 8 0,0 0 47 15,0 0-145-15,0 25-36 0,0-25-20 16,0 0-85-16,0 0-365 0,0 25 25 16,0-25-189-16,25 0-112 0,-25 0 58 15,0 0 173-15</inkml:trace>
  <inkml:trace contextRef="#ctx0" brushRef="#br0" timeOffset="181191.5982">13817 7466 3884 0,'0'0'500'15,"-25"0"-109"-15,25 0 155 0,0 26-63 16,0-26 11-16,0 49 312 0,-24-25-527 16,24-24-42-16,0 26-41 0,0-2-28 15,0 1-86-15,0 25-59 0,0 0-62 0,24-26-27 16,-24-24-36-16,25 26-39 0,25-2-222 15,-25-24 146-15,-1 0-45 16,26 0-93-16,-25-24-57 0,0-2-59 0,24-23-284 16,-49 24 418-16,25 0 36 15,0 0-63-15,-25 0-4 0,0 1 60 16,0-26-149-16,-25 25 290 0,0 1 31 0,1 24 41 16,-1-26 31-16,-50 26 73 0,50 0 8 15,-24 26 0-15,24-2-10 0,0 1-42 16,-24-1-150-16,-1 26-814 0,50 0 444 15,0-25 152-15</inkml:trace>
  <inkml:trace contextRef="#ctx0" brushRef="#br0" timeOffset="185398.5874">14338 7466 1936 0,'0'0'337'0,"0"0"-81"15,0 0 3-15,0 0 60 0,0 0 112 16,0 0 40-16,0 0 394 0,25 0-616 15,-25 0-44-15,0 0-21 0,25 0 8 0,0 0 180 16,0 0-257-16,-1 0-52 16,1 0-23-16,0 0-28 0,0 0 17 15,0-24-23-15,0 24 6 0,-25 0 11 0,24 0-8 16,-24 0 26-16,0 0 48 0,0 0 14 16,0 0-5-16,0 24 30 0,0-24-40 15,0 26 10-15,0 23 126 0,0-25-96 16,0 2 5-16,0-2-7 0,0 1-7 15,0 50 13-15,-24-50-91 0,24-1-18 0,0 2 23 16,0-2-25-16,0 1-20 16,0 25-46-16,0-50-50 0,0 25-85 15,0-25-90-15,0 24-132 0,24-24-726 16,-24 0 362-16,0 0-164 0,0 0-48 16,0-24-146-16,0 24 165 0</inkml:trace>
  <inkml:trace contextRef="#ctx0" brushRef="#br0" timeOffset="185605.3481">14388 7690 3633 0,'0'25'127'0,"0"-25"108"15,0 0 114-15,25 0 330 0,74 0-330 16,-24 0-370-1,-51 0-40-15,26 0-77 0,-25-25-72 16,24 25-1050-16,-24 0 419 0,0 0-147 16,-25 0 221-16,25 0 148 0</inkml:trace>
  <inkml:trace contextRef="#ctx0" brushRef="#br0" timeOffset="186000.6422">14883 7541 3382 0,'0'24'98'0,"25"-24"291"0,-25 0-93 16,25 0-21-16,-25 0-41 0,25 0-28 15,1 0 41-15,-2 0-165 0,-24 0-72 16,25 0-19-16,0 0 9 0,0 0-27 15,0 0 32-15,0 0-15 0,-25 0 23 16,0 0-13-16,0 0 0 0,24 26 22 16,-24-26-42-16,0 0 75 0,0 0 0 0,0 0 37 15,0 24 71-15,0 1 129 0,0-25-146 16,0 25 11-16,0 0-30 0,0-25-1 16,0 50 163-16,0-26-128 0,0 2 19 15,0-2-44-15,0 1-32 0,0 0-18 16,25 25 38-16,-25-26-98 0,24 1-17 15,-24 0-5-15,0 0-61 0,25-1-166 16,-25-24 4-16,0 0-113 0,25 0-131 16,-25 0-105-16,0 0-228 0,0 0-1041 0,0-24 790 15,0 24 192-15,0 0 254 16</inkml:trace>
  <inkml:trace contextRef="#ctx0" brushRef="#br0" timeOffset="186179.6186">15033 7839 5367 0,'0'0'161'0,"25"0"153"0,-25 0 118 16,25 0 9-16,-25 0-79 0,50 25-54 16,-26-25-361-16,1 0-160 0,-25 0-256 15,24 0-237-15,26 0-1581 0,-26 0 920 16,-24-25 224-16,25 25 463 0</inkml:trace>
  <inkml:trace contextRef="#ctx0" brushRef="#br0" timeOffset="186650.6457">15802 7665 2746 0,'0'0'81'0,"0"0"85"0,0-25 426 0,0 25-285 15,-25-25 10-15,25 25-68 16,0 0-30-16,0 0-31 0,-50-24 13 0,25 24-120 16,25 0-4-16,-25 0 36 0,25 0 17 15,-49 24 250-15,49-24-190 16,-25 25 38-16,0-25-15 0,25 25-36 0,-25 0-15 16,2 25 25-16,23-26-141 0,-26 2-17 15,26-26-44-15,0 24-2 0,0 1-3 16,26-25 17-16,-26 0-61 0,23 25-71 15,2-25-105-15,0 0-122 0,25-50-425 16,-26 50 357-16,1-24-6 0,0 24-18 16,0-26 51-16,0 2-29 0,0-1 382 0,-25 25 24 15,0-25 36-15,0 25 33 16,0-25 69-16,0 25 417 0,0 0-155 0,-25-25 8 16,25 25-34-16,0 0 61 0,0 0 36 15,0 25 391-15,-25 0-481 0,25-25-51 16,0 50-20-16,0-50-21 0,0 50 4 15,0-26-242-15,25 1-25 0,-25 0 0 16,25 0 0-16,-25 0 0 0,24-1 0 16,1 26 0-16,0-1 0 15,0-25-124-15,-25-24-153 0,0 0-314 16,25 26-206-16,-25-26-290 0,24 0-173 16,1-26-1298-16,-25 26 1720 0</inkml:trace>
  <inkml:trace contextRef="#ctx0" brushRef="#br0" timeOffset="187134.5939">16099 7665 3376 0,'0'0'271'0,"0"0"136"0,0 0 73 15,0 25 406-15,-24-25-635 0,24 0-27 0,-25 0-52 16,25 0-42-16,0 0-56 0,0 0-69 15,0 0-12-15,0 0 0 0,0-25-40 16,0 25 0-16,25-25-120 0,-25 0 139 16,0 25-81-16,24 0 13 0,-24-24 30 15,25 24 0-15,25-26 54 0,-25 26 21 16,-25 0 7-16,24 0 12 0,1 0 13 16,0 0 61-16,-25 0-42 0,25 0 17 15,-25 26 29-15,0-2 16 0,0-24 36 16,0 50 172-16,0-25-179 0,0 0-18 15,-25 24-37-15,25-23 6 0,-50 48 66 16,50-49-73-16,-24 24-18 0,-1-24 3 0,25 0 1 16,-25 0-18-16,0-1 49 15,25 0-98-15,-25 2-11 0,25-26-56 0,0 24-8 16,-24-24-162-16,24 0 78 0,0 0-20 16,0 0-10-16,0-24-37 0,0 24-23 15,0-26-153-15,0 2 288 0,24 24 99 16,-24-24 67-16,25 24 17 0,25 0 248 15,-50 0-145-15,25 0 35 0,-1 0-71 16,1 24 4-16,0-24-84 0,0 24-53 16,0-24-65-16,0 0-65 0,-1 26-151 15,1-26-194-15,0 0-1370 0,0 0 509 0,0 0-44 16,-1 0 341-16</inkml:trace>
  <inkml:trace contextRef="#ctx0" brushRef="#br0" timeOffset="188150.2126">12602 11635 2908 0,'-25'0'114'0,"25"0"648"0,0 0-193 15,0 0-9-15,0 0-73 0,-26 0 5 16,26 0-39-16,0 0 328 0,0 0-495 15,0 24-31-15,26-24-38 0,-26 0-54 16,50 0-19-16,-25 0-144 0,0 0 0 0,-1 0-35 16,1 0-83-16,0 0-88 0,-1 0-447 15,1 0 182-15,-25 0-86 0,0 0-151 16,24 0-264-16,-24 25-1155 0,0-25 1096 16,0 0 335-16</inkml:trace>
  <inkml:trace contextRef="#ctx0" brushRef="#br0" timeOffset="188379.5151">12452 11933 4543 0,'25'0'340'0,"0"0"-22"15,0 0 156-15,-1 0-47 0,2 0 17 16,-1 0-100-16,50 0-74 0,-26 0-292 16,-24 0-133-16,-1 0-182 0,1 0-184 15,24 0-1300-15,-49 0 644 0,0 0-98 16,0 0 353-16</inkml:trace>
  <inkml:trace contextRef="#ctx0" brushRef="#br0" timeOffset="211601.647">13395 11783 2521 0,'0'0'136'0,"0"0"162"0,0 0 178 15,0 0 109-15,0 0 404 0,0 0-613 16,0 0 9-16,0 0-27 0,25 0-12 16,0 0-69-16,25 0 9 0,-26 0-188 15,1 0-46-15,0 0 9 0,0 0-44 0,24 0-63 16,-24 0 6-16,0 0-41 0,0 0-76 15,0 0-75-15,-25 0-208 0,0 0-744 16,0 0 308-16,0 0-138 0,0 26-157 16,-25-26 181-16</inkml:trace>
  <inkml:trace contextRef="#ctx0" brushRef="#br0" timeOffset="211917.68">13991 11560 3276 0,'0'0'328'15,"0"0"123"-15,0 25 107 0,0-25-8 16,0 24-89-16,25 2 359 0,-25-2-477 16,0 1-71-16,25 1-71 0,-25-2-38 15,0 0-68-15,24 51-32 0,-24-50-87 0,0 0-31 16,0-1-74-16,25 2-100 0,-25-2-588 16,0-24 251-16,25 24-248 0,-25-24-154 15,0 0-232-15,0 0-4 0</inkml:trace>
  <inkml:trace contextRef="#ctx0" brushRef="#br0" timeOffset="212448.6239">14363 11535 2210 0,'-25'0'114'16,"25"0"56"-16,0 0 81 0,-24 0 465 16,24 0-302-16,0 0-22 0,0 0-118 15,0 0-52-15,0 0-57 0,0 0-126 16,0 0-28-16,0 0-27 0,24 0 5 16,-24 0 0-16,25 0 27 0,0 0-16 15,-25 0 0-15,25 0-6 0,0 0 1 16,-25 25 10-16,49-25-5 0,-49 0 1 15,25 0-8-15,-25 0 12 0,0 25 0 16,25-25-5-16,-25 24 6 0,0-24 11 16,0 26 0-16,-25-26 11 0,25 24-44 0,-25 1 10 15,0 1 17-15,1-2 23 0,24 0-45 16,-25-24-45-16,25 25 50 0,0 1 45 16,0-26 43-16,0 0-106 0,0 0 0 15,0 0-57-15,0 0-41 0,25 0 86 16,-25 0 18-16,24-26 2 0,1 26 10 15,-25 0 7-15,50 0 62 0,-25 0-21 16,-25 0 24-16,0 0-6 0,25 0 16 16,-25 26 9-16,24-2 125 0,-24-24-82 0,0 25 12 15,0 0 9-15,0-25-4 0,0 50 87 16,0-26-194-16,-24-24-14 0,24 24-31 16,-25 2-9-16,25-26 12 0,-50 24-130 15,25 1-27-15,25-25-61 0,-25 24-900 16,25-24 482-16,-24 0-118 15,24-24-196-15,0-1-653 0</inkml:trace>
  <inkml:trace contextRef="#ctx0" brushRef="#br0" timeOffset="212805.6121">14908 11635 3788 0,'-25'0'141'16,"25"0"114"-16,-25 24 497 0,2 1-428 16,23 1-15-16,0-26-40 0,0 24 18 15,0 0-43-15,0 27-1 0,0-27-208 16,0 1-21-16,23-25-21 0,-23 25 9 16,50-1-109-16,-25 2 1 0,0-26-43 15,1 0-9-15,-2 0-35 0,1 0 10 16,25-50-150-16,-25 25 207 0,0 0 13 15,-1 1 10-15,1-2-35 0,-25-23-148 16,0 25 149-16,0-2 1 0,0 1 33 16,-25 1 9-16,1-2 35 0,-26 2 39 0,25-1 45 15,-25 0 80-15,26 25 30 0,-2 0 49 16,-24 0 5-16,0 25 20 0,27 0-169 16,23-1-83-16,-25 2-21 0,25-2-69 15,0 27-552-15,0-51 70 0,25 24-234 16,-25 0-106-16,23-24 142 0</inkml:trace>
  <inkml:trace contextRef="#ctx0" brushRef="#br0" timeOffset="213146.8326">15677 11809 3048 0,'0'0'120'0,"-24"24"81"0,24-24 65 16,-25 25 189-16,0-25-326 0,25 0-68 15,0 25-5-15,0-25-44 0,-25 0-19 16,25 0-84-16,0 0 18 0,0 0-42 0,0 0-28 16,0-25-30-16,0 25-11 0,0-25-60 15,0 25 184-15,25 0 39 0,-25 0 24 16,0 0 14-16,25-24 29 0,-25 24 195 15,0 0-70-15,0 0 27 0,0 0-13 16,25 0 13-16,-25 0 217 0,0 0-262 16,0 0-35-16,0 0-93 0,0 24-63 15,0-24-56-15,24 0-439 0,-24 0 94 16,0 0-162-16,0 0-162 0,25 0-131 0,-25 0 128 16</inkml:trace>
  <inkml:trace contextRef="#ctx0" brushRef="#br0" timeOffset="213684.612">16075 11337 3567 0,'-50'0'288'16,"50"24"91"-16,-25-24 0 0,25 50-59 15,-25-50-168-15,0 50-12 0,25-26-149 0,0-24-40 16,0 25-7-16,0 0-52 0,0-25-26 15,25 50-190-15,-25-50 120 0,50 0 1 16,-25 24 29-16,-25-24 42 0,49 26 7 16,-24-26 125-16,0 0-8 0,0 0 32 15,0 0 9-15,-1 24-4 0,26-24 3 16,-50 0-24-16,25 0-1 0,-25 0 12 16,0 0 18-16,0 25 21 0,0 1-24 15,-25-2-21-15,0 0-16 16,0-24-10-16,1 25 4 0,-1 1-4 15,0-26-2-15,-25 24-46 0,26-24 20 16,-1 0-9-16,0 0-9 0,0 0 11 16,25 0 8-16,-25 0-19 0,25 0 1 15,0-24-45-15,0 24-5 0,0-26-48 0,25 1-99 16,25 25 113-16,-50-24 29 0,25 0-26 16,-1 24-2-16,1-26-13 0,25-23-169 15,-25 49 173-15,-1-26-8 0,1 2 36 16,0-1 31-16,-25 0 18 0,25 0 25 15,-25 0 42-15,0 25 7 0,0-24 29 16,0 24-10-16,-50-25 47 0,25 0-13 16,1 0 22-16,-1 25 47 0,25 0 63 15,-25-25 62-15,-49 25 343 0,74 0-298 0,-25 0-37 16,0 0-76-16,0 25-29 16,25-25-60-16,-25 50-25 0,0-25-67 0,25-1-48 15,0-24-103-15,0 25-129 0,0 25-932 16,0-50 444-16,25 25 135 15</inkml:trace>
  <inkml:trace contextRef="#ctx0" brushRef="#br0" timeOffset="213885.5961">16571 11262 4609 0,'25'24'187'0,"-25"2"595"0,0-1-218 0,25-1-81 16,-25 1-68-16,0 0-92 0,0 74 24 16,24-74-335-16,-24 25-190 0,0 0-266 15,0-1-261-15,0 1-363 0,0 25-1448 16,0-51 1279-16,0 26 402 0</inkml:trace>
  <inkml:trace contextRef="#ctx0" brushRef="#br0" timeOffset="226990.7206">11585 14909 2848 0,'0'0'137'0,"0"0"542"0,0 0 252 15,24 0-362-15,1 24-421 0,-25-24-13 16,25 0-71-16,-25 26-18 0,25-26-34 15,25 0-52-15,-26 0-18 0,-24 0-50 16,25 0-82-16,0 0-134 0,25-26-720 16,-50 26 409-16,24-24-71 0,-24 24 29 15</inkml:trace>
  <inkml:trace contextRef="#ctx0" brushRef="#br0" timeOffset="227172.6332">11709 15108 3194 0,'25'0'62'16,"-1"-25"82"-16,1 25-54 0,0 0-94 16,-25 0-73-16,25 0-95 0,-25 0-577 15,25 0 124-15,-25 0-75 0,0 0 134 16</inkml:trace>
  <inkml:trace contextRef="#ctx0" brushRef="#br0" timeOffset="227448.2302">12280 14933 3404 0,'0'0'167'0,"0"0"124"0,0 26 126 16,0-26 47-16,0 24 187 0,24-24-494 16,-24 25-45-16,25-25-52 0,0 0-51 15,24 0-67-15,-25 0-110 0,1 0-91 16,0-25-241-16,0 25-241 0,0 0-173 15,-1-24-1049-15,2 24 1321 0</inkml:trace>
  <inkml:trace contextRef="#ctx0" brushRef="#br0" timeOffset="227901.6201">13147 14661 1750 0,'0'0'75'0,"0"0"244"0,0 0-111 16,0 0-5-16,0-25 2 0,0 25 25 16,0 0 21-16,0 0 167 0,-25 0-245 15,25 0 0-15,0-25-2 16,0 25 18-16,-25 0 169 0,1 0-195 0,24 0-24 16,-25 0 4-16,25 0-32 0,-25 0 7 15,0 0 69-15,0 0-80 0,1 25-17 16,-1 0 17-16,25-25-24 0,-25 25-35 15,-25 23-19-15,50-22-44 0,-25 0-7 16,25-3-25-16,-24 2-49 0,24 0-132 16,0 0 87-16,0-25-7 0,24 25-79 0,1-25-129 15,0 0-120-15,25-25-677 0,-25 25 581 16,24-25 16-16,-24 0 45 0,0 0 53 16,0 2-224-16,-1-3 498 0</inkml:trace>
  <inkml:trace contextRef="#ctx0" brushRef="#br0" timeOffset="228078.9858">13122 14686 955 0,'0'0'110'0,"0"0"127"15,0 0 78-15,0 0 92 0,0 0-18 16,0 0 339-16,0 0-323 0,0 25 86 16,0-25-48-16,-25 23-5 0,25-23 143 15,0 0-346-15,0 26 18 0,0 0 16 16,0-3 13-16,0 2-36 0,25 50 72 0,0-51-246 16,-25 26-34-16,25 50-73 15,-25-51-55-15,25-23-72 0,-25-26-119 16,25 49-660-16,-25-49 239 0,0 0-170 15,24 0-73-15,-24 0-165 0,25-25-469 16</inkml:trace>
  <inkml:trace contextRef="#ctx0" brushRef="#br0" timeOffset="228417.6492">13395 14760 2578 0,'0'0'101'0,"0"0"146"15,0 26 664-15,0-3-411 0,0-23-84 16,0 25-126-16,0 0-80 0,0 0-48 16,0 0 84-16,0-1-185 0,0 26-19 15,25-25 15-15,-25 0-62 0,25 0-17 16,0 0-41-16,0-25 80 0,-25 25 4 16,24-25-43-16,1 0-25 0,25 0-127 15,-25-50 81-15,-1 50-24 0,-24-25-1 16,25 0-25-16,0-24-194 0,-25 23 137 0,0 2-30 15,0-1-2-15,0 0-10 16,-25 0 82-16,-24-23 24 0,24 48 178 0,0-26 51 16,0 26 74-16,0 0 80 0,-24 0 66 15,-1 0 235-15,25 0-339 0,0 49-89 16,25-49-4-16,-24 25-83 0,24 25-172 16,0-25-201-16,0-25-223 0,24 24-235 15,-24 2-216-15,25-26-25 0</inkml:trace>
  <inkml:trace contextRef="#ctx0" brushRef="#br0" timeOffset="228615.1067">14041 15008 5398 0,'0'0'31'0,"0"0"50"0,0 0 224 15,0 0-165-15,0 0-6 0,0 25-171 16,0-25-91-16,0 0-192 0,0 0-973 16,0 0 299-16,0 0-80 0,0 0 95 15,0 0 233-15</inkml:trace>
  <inkml:trace contextRef="#ctx0" brushRef="#br0" timeOffset="229071.912">14388 14636 2628 0,'0'0'88'0,"0"0"85"0,0-25 91 16,0 25 76-16,0 0-22 0,-25 0 232 16,0 0-342-16,1 0 10 0,24 0-31 15,-25 0-6-15,-25 0 145 0,25 25-198 0,25-25 35 16,-25 25 12-16,1 0 58 15,-1 0-6-15,0-2 88 0,25 3-214 0,0 0-34 16,0-3-39-16,0 2-16 0,0 0-58 16,25 0-41-16,-25-25-72 0,25 25-86 15,-25-25-17-15,24 0-76 0,26 0-513 16,-25-25 238-16,25 25-23 0,-26-50 65 16,-24 50 35-16,50-48-176 0,-50 48 500 15,0-26 121-15,25 26 120 0,-25-26 101 16,0 26 55-16,0 0 389 0,0 0-202 15,0 0 85-15,-25 0 71 0,25 0 36 16,0 0-71-16,-25 26 181 0,25-26-420 16,0 0 17-16,0 0 18 0,0 26 3 0,0 22 199 15,25-48-287-15,-25 25 37 0,0 0-16 16,0 0-42-16,25-1-60 0,0 51-82 16,-1-50-41-16,-24 0 0 0,25 0 0 15,0 0-89-15,0 25-479 0,-25-26-21 16,25-24-113-16,-25 0-237 0,25 0-239 15,-25 0-33-15,49-24-921 0</inkml:trace>
  <inkml:trace contextRef="#ctx0" brushRef="#br0" timeOffset="229405.6176">14711 14711 3680 0,'0'0'581'0,"0"0"-137"15,-25 23 87-15,25-23-117 0,-25 26-7 16,25 0-42-16,0-3 185 0,0 2-420 16,-25 0-48-16,25 25-61 0,0-26-6 15,50 26-39-15,-50-50 19 0,25 25-31 16,-1 0 8-16,-24-25-114 0,25 0-53 16,25-25-350-16,-25 25 252 0,-2-25 7 0,-23 1 6 15,25-2-77-15,0 2-470 0,-25-1 415 16,0 0 55-16,0 0 90 0,0 0-29 15,0 2 27-15,-25-3-240 0,25 0 336 16,-25 3 29-16,2-2 77 0,-2 25 62 16,0-25 74-16,0 25 319 0,0 0-143 15,1 0-23-15,24 50-102 0,-25-50 4 16,25 49-228-16,0-23-43 0,0-26-191 16,0 23-124-16,0-23-93 0,25 25-4 0</inkml:trace>
  <inkml:trace contextRef="#ctx0" brushRef="#br0" timeOffset="229855.6295">15530 14562 2784 0,'-26'0'80'0,"26"0"34"16,-25 0 54-16,0-25 277 0,0 25-268 15,0 0 0-15,1 0-90 0,24 0 11 16,-50 0 191-16,25 0-71 0,25 0-5 16,-25 25-22-16,25-25 18 0,-24 25 6 0,-1-1 168 15,25 1-189-15,0-25-37 0,0 25-15 16,0 0-27-16,0 0-21 16,0-25-98-16,0 0-10 0,0 23-42 0,25-23-61 15,-25 0-70-15,49 0-388 0,-24 0 163 16,-25 0-140-16,25-23-77 0,0 23-22 15,24-25-279-15,-49 0 662 0,0 25 67 16,0 0 84-16,25 0 61 0,-25-25 67 16,0 25 170-16,0-25-34 0,0 25 46 15,-25 0 85-15,25 0 106 0,-25-24 729 16,25 24-578-16,0 0-54 0,0 0-134 0,0 0-35 16,0 24 5-16,0 1 288 0,0 0-332 15,0 0-51-15,0 0-20 0,25-2-15 16,0 29 113-16,-25-29-216 0,0 27-57 15,0-25-126-15,25 0-138 0,-25 25-213 16,0-1-1083-16,0-24 361 0,0 0-209 16,0 0 100-16,0 0 216 0</inkml:trace>
  <inkml:trace contextRef="#ctx0" brushRef="#br0" timeOffset="250997.2885">19697 7988 3454 0,'0'0'264'0,"0"0"111"0,0 0 87 15,0 0-21-15,0 0-43 0,0 0 347 16,0 0-405-16,0-25-76 0,25 25-64 16,-25-25-40-16,23 1-6 0,2-1-72 15,-25 25-9-15,26-50 27 0,-26 25-33 16,25 1-29-16,0-76 60 0,-25 75-96 16,25-25-3-16,-25 0-18 15,24 1-23-15,-24-25 39 0,25 24 18 0,-25 25-5 16,0-24 19-16,25 24 25 0,-25 0 30 15,0-24 76-15,0 25-81 0,0 24-31 16,0-26-10-16,0 26-16 0,0-24-22 16,0 24 0-16,0 0 0 0,0 0 0 0,0 0 0 15,25 24 0-15,-25 26 0 0,25-26 0 16,-25 26 0-16,0-1 0 0,24 1 0 16,-24 24 0-16,25-24 0 0,0 99 0 15,-1-24 0-15,1-76 0 16,0 50 0-16,-1-49 0 15,-24-25 0-15,25 23 0 0,-25-22 0 16,25-26-151-16,-25 0-201 0,0 0-255 16,0 0-231-16,0-26-1152 0,0 2 978 15,-25 24-106-15,25-24 203 0,-25-1 226 16</inkml:trace>
  <inkml:trace contextRef="#ctx0" brushRef="#br0" timeOffset="251199.5998">19745 7690 4840 0,'0'0'278'0,"25"0"74"16,-25 0 143-16,26 25-12 0,-1-25 22 0,0 25-120 16,49-1 46-16,-49-24-361 15,0 0-114-15,24 0-109 0,-24 26-93 16,24-26-815-16,-24 0 274 0,0 0-294 0,-1 0-223 15,-24 0-18-15,0 0 293 0</inkml:trace>
  <inkml:trace contextRef="#ctx0" brushRef="#br0" timeOffset="251424.4892">20367 7740 5003 0,'0'0'51'0,"0"24"32"0,0 2 95 16,0-2 347-16,0 1-299 0,0 0-73 15,0-25-61-15,0 25-38 0,25 24 29 16,-25-49-130-16,25 25-98 0,-25-25-80 16,0 25-155-16,0-25-927 0,0 25-646 15,23-25 235-15,-23 0 1266 16</inkml:trace>
  <inkml:trace contextRef="#ctx0" brushRef="#br0" timeOffset="251703.8872">20465 7492 3807 0,'0'0'126'16,"0"0"65"-16,0 0 120 0,0 0 252 15,25 0-353-15,-25 24-83 0,0-24 38 16,0 25 23-16,0-25 98 0,0 0-228 16,0 0-4-16,0 24-38 0,0-24-15 15,0 0-9-15,-25 0-91 0,25 0 14 0,0 0-35 16,-25 0-32-16,25 0-24 0,-23-24-216 16,23 24 154-16,0-25-46 15,0 25-51-15,0-24-42 0,0 24-23 0,0 0-341 16,0 0 423-16,0 0-25 0,0 0-81 15,0 0-40-15,0 0-16 0,23 24-80 16</inkml:trace>
  <inkml:trace contextRef="#ctx0" brushRef="#br0" timeOffset="251977.3357">20639 7615 3361 0,'0'0'101'0,"25"0"119"0,-25 0 89 16,25 0 17-16,-25 0-4 0,24 0 75 15,1 0-245-15,0 0-120 0,0 0-27 16,0 0-39-16,24-24-143 0,-24 24-34 15,0-26-127-15,0 26-118 0,-25 0-104 0,25 0-51 16,-25 0-761-16,0 0 808 0,0 0 91 16,0 0 238-16</inkml:trace>
  <inkml:trace contextRef="#ctx0" brushRef="#br0" timeOffset="252169.3727">20713 7790 3871 0,'0'0'369'0,"0"0"38"15,25 0 134-15,0 24-66 0,-25-24-181 16,74 0 11-16,-49 0-489 16,25 0-598-16,-25 0-75 0,0 0-218 15,-1 0-193-15,-24 0 171 0</inkml:trace>
  <inkml:trace contextRef="#ctx0" brushRef="#br0" timeOffset="254699.9844">21781 7392 2069 0,'0'0'67'0,"0"0"27"0,0-25 30 16,0 25 210-16,0 0-117 0,0 0 36 0,0 0 14 15,0-25 48-15,-25 25-23 16,25 0 283-16,0 0-347 0,0 0-13 0,0 0-7 16,0 0 26-16,-25 25 260 0,25 0-274 15,-25 0-53-15,25 0-78 0,0-1-14 16,-25 26-57-16,25-1-16 0,0-23-8 15,0-2-18-15,0 1-18 16,25-25-56-16,0 25-191 0,0-25 88 0,0 0-62 16,-1 0 30-16,1 0 48 0,0-25 37 15,0-24 42-15,-25 23 56 0,0 2 16 16,25-1-5-16,-25 1 27 0,-25-26 16 16,25 25-10-16,-25 25 0 0,25-25 1 15,-50 25 6-15,50 0-5 0,-24 0-1 16,-1 0-103-16,25 25-185 0,0 0-236 0,0-1-261 15,0 2-222-15,0 23-560 0</inkml:trace>
  <inkml:trace contextRef="#ctx0" brushRef="#br0" timeOffset="255007.5916">22277 7615 2939 0,'0'0'128'0,"0"0"60"0,0 0 64 0,0 0-6 15,0 25-57-15,0-25 42 0,-25 25-190 16,25-25-17-16,0 0-23 0,0 0 3 16,0 0-36-16,0 0-131 0,0 0 59 15,0 0 9-15,0 0 1 0,-25 0-7 16,25-25-72-16,0 0 152 0,0 25 5 15,0 0 15-15,0 0-9 0,0 0 25 16,0 0 63-16,0 0-46 0,25 0-12 0,-25 0 5 16,0 0-47-16,0 0 34 0,25 25-263 15,-25-25-49-15,0 25-228 16,0-25-173-16,0 25-38 0</inkml:trace>
  <inkml:trace contextRef="#ctx0" brushRef="#br0" timeOffset="255361.5882">22525 7342 3382 0,'0'0'206'16,"0"0"96"-16,0 0 137 0,0 25 495 15,-25 25-573-15,25-50-37 0,0 25-54 16,-25 25-81-16,25-1-5 0,0 1-175 15,0-26-6-15,0 1-5 0,0 25-9 16,0-25-5-16,25 24-52 0,24-49-17 16,-49 0-38-16,25 0-21 0,-1 0-14 15,51 0-166-15,-50 0 145 0,0-49-17 16,-25 24 7-16,25 0-33 0,0 0 1 16,0-24-243-16,-25 23 227 0,0 2-1 15,0-1 28-15,-25 1 38 0,25-2 71 16,-50-23 31-16,25 49 89 0,0-25 24 15,25 25 73-15,-25 0-40 0,0 50 39 16,0-50-120-16,25 24-91 0,0 2-130 0,-24-2-158 16,24-24-297-16,0 25-671 0,24-1 847 15</inkml:trace>
  <inkml:trace contextRef="#ctx0" brushRef="#br0" timeOffset="255756.1511">23095 7195 2938 0,'0'24'266'0,"0"0"-5"15,0-24 101-15,0 25-15 0,25-25 2 16,-25 0-82-16,49 25 97 15,-49-25-272-15,25 0-9 0,0 25-39 0,0-25-20 16,24 0-20-16,-24 0-4 0,0 0-3 16,-25-25-2-16,25 25 4 0,0 0 17 15,-25-25-16-15,24 25 8 0,-24 0-26 0,0 0 23 16,0 0-16-16,0 25 16 0,0-25 22 16,-24 49 15-16,24-49 39 0,-25 25 40 15,25 25 20-15,0-1 273 0,-25-23-207 16,25 23-5-16,0-25-53 0,0 2-22 15,0 48-20-15,0-49-99 0,0 0-28 16,25 0-40-16,-25-1-64 0,25 2-104 16,-25-2-579-16,0-24 225 0,24 0-244 15,-24 25-59-15,0-25-183 0,25 0-657 16,-25 0 1249-16</inkml:trace>
  <inkml:trace contextRef="#ctx0" brushRef="#br0" timeOffset="255941.7818">23219 7541 3001 0,'0'0'189'0,"0"0"164"16,25 0 109-16,-25 0 94 0,25 0-118 16,-1 24 145-16,-24-24-428 0,25 0-86 15,-25 26-129-15,25-26-126 0,25 0-937 16,-50 0 151-16,24 0-192 0,-24 0 131 15,25 0 281-15</inkml:trace>
  <inkml:trace contextRef="#ctx0" brushRef="#br0" timeOffset="256324.7253">23715 7268 3227 0,'0'0'486'0,"0"0"-72"0,0 0 75 16,0 25-150-16,0-25-94 0,25 25-10 16,-25-1-191-16,25-24-14 0,-25 25-24 0,25-25-6 15,0 0 4-15,-1 25 2 0,1 0-21 16,0-25-60-16,0 0 34 0,0 0-22 16,-1 25 90-16,-24-25-39 0,25 0 4 15,-25 0-42-15,0 0 7 0,0 0 31 16,0 0 40-16,0 0-23 0,0 0-4 15,0 0-6-15,0 0 7 0,-25 0 28 16,25 24 10-16,0-24 7 0,0 26 13 16,0-2 7-16,0 1 57 0,0 25 179 0,0-26-81 15,0 1-38-15,0 0-53 16,0 0 36-16,0 49-106 0,0-48-56 16,0-2-9-16,0 1-16 0,0-25-38 0,0 25-96 15,25 0-416-15,0 0 158 16,-25-25-128-16,0 0-167 0,0 24-145 0,0-24-1005 15,0 0 1150-15,0 0 213 0</inkml:trace>
  <inkml:trace contextRef="#ctx0" brushRef="#br0" timeOffset="256495.5933">23790 7565 4257 0,'25'0'96'0,"-25"0"79"15,24 0 74-15,1 0-32 0,0 26 3 16,0-26 14-16,0 24-152 0,-1-24-222 16,1 0-259-16,-25 0-351 0,50 0-1420 15,-50 0 1185-15,25 0 332 0</inkml:trace>
  <inkml:trace contextRef="#ctx0" brushRef="#br0" timeOffset="256890.9155">24460 7417 2579 0,'0'-25'95'0,"0"25"94"16,0 0 132-16,0-25 574 0,0 25-435 0,-25 0-116 15,0 0-132-15,0 0-16 0,25 0-85 16,-49 25 165-16,24 0-172 0,0 0-10 16,0-25 19-16,25 24-42 0,-25 26 107 15,1-25-126-15,24-1-25 0,0 26-34 16,0-25 1-16,0 0-50 0,0 0 0 15,24-25-63-15,-24 25-52 0,25-25-47 16,0 0-45-16,0 0-476 0,0 0 217 16,-1-25-31-16,1 0-632 0,0 0 987 15,-25 25 58-15,0-25 25 16,0 1 20-16,0-2 125 0,0 2 78 0,-25 24 58 16,25-25 111-16,0 25 93 0,-25-24 546 15,25 24-396-15,0 0-57 0,0 0-25 16,0 49-48-16,0-49-40 0,0 50 286 15,0-50-416-15,25 24-35 0,-25 26-29 16,0-50 8-16,25 75 91 0,-25-51-203 16,25 2-69-16,-25-2-111 0,25 1-90 15,0-25-189-15,-25 25-800 0,24 0 323 16,1-25-47-16,-25 0-168 0,25 0-41 0</inkml:trace>
  <inkml:trace contextRef="#ctx0" brushRef="#br0" timeOffset="257355.7685">24758 7417 2495 0,'0'0'236'0,"-25"0"19"16,25 0 101-16,-25 0 24 0,25 0 34 15,-25 25-41-15,0-1 138 0,25-24-386 16,0 0-62-16,0 0-17 0,-25 0 6 15,25 0 35-15,0 0-49 0,0 0-8 16,0 0-6-16,0 0-69 0,0 0 55 0,0 0-4 16,25-24 72-16,-25 24-83 15,25-25-8-15,0 25-32 0,0-25 25 0,0 25 24 16,-1 0 66-16,-24-25-75 0,25 25 4 16,-25 0-6-16,25 0-23 0,0 25 40 15,-25-25-6-15,0 50 6 0,0-50-21 16,0 50 33-16,-25-26 4 0,25 25 30 15,-50-23-20-15,26-2 4 0,24 1 25 16,-50 50 131-16,25-50-85 0,0-1-33 0,25-24-29 16,-25 26-31-16,25-2-26 0,0-24-4 15,0 0-27-15,0 0-104 0,0 0 43 16,0 0-65-16,0 0-95 0,25 0 111 16,0-24 38-16,0 24 26 0,0-26 16 15,24 2 51-15,-24 24 36 0,0 0 5 16,0 0 0-16,0 0 23 0,-1 0 8 15,26 24 31-15,-26-24-102 0,1 26-87 16,0-26-212-16,-1 24-281 0,1-24-265 16,25 25-1237-16,-24-25 1373 0</inkml:trace>
  <inkml:trace contextRef="#ctx0" brushRef="#br0" timeOffset="257615.6029">25104 6946 3686 0,'0'24'133'16,"25"26"525"-16,1-25-218 0,-2 0 18 15,1 25-35-15,-25-1-63 0,50 75 143 16,-25-50-423-16,-25-24-52 0,25 25-29 15,-25 24-6-15,0-25-46 0,-25 100-310 0,0-99-9 16,0-1-45-16,0-1-124 0,0-23-196 16,-25 50-1060-16,25-75 884 0,0 25 182 15,0-26 227-15</inkml:trace>
  <inkml:trace contextRef="#ctx0" brushRef="#br0" timeOffset="258223.5145">21582 7045 2125 0,'0'-25'186'15,"0"25"100"-15,0 0 100 0,0 0-3 16,0 0 21-16,-25 0 288 0,0 25-409 16,1-25-47-16,-1 25-16 0,0 0 63 15,0 25-4-15,0 24 275 0,25 0-302 16,-25 0-63-16,25 1-72 0,0 24 17 0,50 75-225 15,-25-75-152-15,25-24-249 0,-1 24-308 16,-24-26-391-16,25 2-225 16,49 25-793-16</inkml:trace>
  <inkml:trace contextRef="#ctx0" brushRef="#br0" timeOffset="258957.6069">25973 6921 2785 0,'0'-25'613'15,"24"25"336"-15,-24-25-539 16,0 25-26-16,0 0 1 0,0 0 46 0,0 0-30 16,-24 0 306-16,24 0-396 0,-50 25 4 15,50 0-90-15,-25 24-36 0,-24 51-103 16,-1 49-86-16,0-75 0 16,25 125 0-16,1-1 0 15,24-98 0-15,0 73 0 16,74-25 0-16,-49-98-89 0,49 25-744 15,-49-50-18-15,25 0-374 0,-25-1-252 16,-1-24-33-16</inkml:trace>
  <inkml:trace contextRef="#ctx0" brushRef="#br0" timeOffset="259331.6531">26097 7516 2701 0,'0'0'86'0,"25"0"421"16,-25 0-102-16,24 0-50 0,-24 0-111 15,25 0-88-15,0 0-107 0,0 0-116 16,0 0-79-16,-1 0-150 0,-24 0-143 15,25 0-130-15,0 0-940 0,0 0 833 0,-25 25 177 16</inkml:trace>
  <inkml:trace contextRef="#ctx0" brushRef="#br0" timeOffset="259590.2897">26618 7243 4167 0,'0'25'175'0,"0"0"376"0,0 0-115 16,25-25-43-16,-25 24-6 0,0 1 17 16,0 50-11-16,24-51-347 0,-24 2-35 15,25-2-17-15,-25 1-36 0,0 25-61 16,25-26-422-16,0 1 104 0,-25 0-150 15,0 0-217-15,0-25-229 0,25 0-1159 16,-25 0 1441-16,25 0 322 0</inkml:trace>
  <inkml:trace contextRef="#ctx0" brushRef="#br0" timeOffset="260067.611">26965 7243 3286 0,'-25'0'89'0,"25"0"94"0,0 0 374 16,0 0-309-16,0 0-81 0,0 0-78 16,0 0-25-16,0 0-19 0,0 0-13 15,0 0-42-15,25 0-43 0,-25 0-36 0,25 0-7 16,-25 0-21-16,25 0-106 15,0 0 118-15,0 0 22 0,-25 0 29 0,24 0 33 16,1 25-37-16,-25-25 58 0,0 25 3 16,0-25 26-16,0 0 17 0,0 25-38 15,-25-1 98-15,25 1-86 16,-24 0 0-16,-1 0-88 0,0 0 67 16,25-25-4-16,-25 24-22 0,25-24-10 0,0 26-141 15,0-26 43-15,0 24-37 16,0-24 2-16,0 0 20 0,25 0 13 15,-25 0 139-15,25 0 15 0,0 0 26 0,-1 0 8 16,-24 0 45-16,50 0 201 0,-50 0-133 16,25 0 32-16,-25 0 9 0,0 25 1 15,0-1 6-15,0 2 9 0,0-2-130 16,-25-24-9-16,25 25-6 0,-25 0 41 16,0 0-120-16,25-25-2 0,-24 25-69 15,24 0 82-15,-25-25-221 0,0 0-205 16,25 24-974-16,-25-24 447 0,25 0 99 15,0 0 228-15</inkml:trace>
  <inkml:trace contextRef="#ctx0" brushRef="#br0" timeOffset="260415.633">27461 7342 3862 0,'-49'25'506'0,"24"0"-136"0,0 0 67 16,25 0-77-16,-24-25 18 0,24 50-94 16,0-1 52-16,0-25-327 0,0 2-1 0,0-2-33 15,0 1 5-15,24 25-104 16,1-50 9-16,0 25-37 0,-1-25-38 16,1 0-40-16,-1 0-21 0,26-50-238 0,-24 50 273 15,-26-25 26-15,25 0 3 16,0 1 3-16,-1-2 17 0,-24-23-112 0,0 25 171 15,0-26 21-15,0 25-2 0,-24-25 17 16,-26 1 34-16,24 24 104 0,1 0 89 16,0 25 62-16,-24 0 75 0,25 0 17 15,-26 50 108-15,50-26-312 0,-24 1-39 16,-1 0-34-16,25 25 71 0,0 0-317 16,0-26-229-16,0-24-302 0,0 25-242 15,25-1-116-15,-25-24 272 0</inkml:trace>
  <inkml:trace contextRef="#ctx0" brushRef="#br0" timeOffset="260613.1011">27883 7591 4378 0,'0'0'47'15,"24"0"166"-15,-24 0-104 0,0 0-79 16,25 0-111-16,-25 0-155 0,0 0-669 16,0 0 239-16,0 0-135 0,0 0 4 0,0 0 125 15</inkml:trace>
  <inkml:trace contextRef="#ctx0" brushRef="#br0" timeOffset="261151.2705">28205 7268 3011 0,'0'25'135'0,"-25"-25"88"16,25 25 50-16,-24-25 35 0,24 24-121 0,-25 1-53 16,25 0-124-16,0-25-10 0,0 25-2 15,0 0-57-15,25-1-331 0,-1-24 77 16,1 26-3-16,-25-26 45 0,25 24 27 15,0-24 70-15,24 25-9 0,-24-25 157 16,0 0 20-16,0 0 17 0,-25 24 33 16,25-24 15-16,-25 0 101 0,0 26-81 15,0-26-3-15,0 0-3 0,0 24-25 16,-25-24 30-16,0 25-50 0,0-25-11 0,0 25-4 16,1-25 13-16,-1 25-17 0,0-25 29 15,0 0-24-15,0 25-8 0,1-25-4 16,24 0-6-16,-25 0 4 0,25 0-73 15,0 0 13-15,0-25-25 0,0 25 6 16,25-25-55-16,-1 0-220 0,1 25 126 16,0-25-49-16,-25 25-26 0,25-24-36 15,0-2 61-15,-1 2-84 0,1-1 266 16,-25 25 3-16,25-24 50 0,-25 24 14 16,25-26 55-16,-25 2 86 0,0 24-45 15,0-25-22-15,0 25-12 0,0-25 18 16,-25 0 75-16,0 0-33 0,25 1 130 15,-25 24 79-15,25-25 38 0,-24 25 63 0,-1-25 184 16,25 25-336-16,0 0-15 0,-25 0 12 16,25 0 0-16,0 0-18 0,-25 25 81 15,25 0-258-15,0-25-67 0,0 24-54 16,0 1-176-16,0 0-722 0,0 0 132 16,25-25-6-16,-25 0 210 0</inkml:trace>
  <inkml:trace contextRef="#ctx0" brushRef="#br0" timeOffset="261355.5949">28627 7268 4720 0,'25'25'130'0,"-25"0"427"15,0-1-131-15,0-24-71 0,0 25-81 16,25 25-102-16,-25-1-103 15,0-23-183-15,25 23-89 0,-25-25-154 0,0 2-110 16,0-2-170-16,24 26-961 0,1 0-816 16</inkml:trace>
  <inkml:trace contextRef="#ctx0" brushRef="#br0" timeOffset="261645.5813">28850 6896 4471 0,'0'25'139'0,"25"0"55"16,50 74 551-16,-26-49-562 15,26 50 152-15,-50-52-163 0,24 2-24 16,-24 24-53-16,0-24-41 0,0 25-43 0,24 73-91 16,-49-73-5-16,25 0-67 0,-25-1-26 15,0 0-38-15,-25 25-359 0,25-49 105 16,-49-1-202-16,49 1-157 0,-25-25-215 16,0 0 82-16</inkml:trace>
  <inkml:trace contextRef="#ctx0" brushRef="#br0" timeOffset="262251.869">29868 7045 2932 0,'0'0'196'0,"24"-25"200"0,-24 25 88 16,0 0 101-16,0 0-99 0,0-24 315 16,0 24-423-16,-24 0 2 0,24 0-53 15,-25 24 29-15,-25 26 248 0,26-25-428 16,-1 25-86-16,0 0-90 0,0-2 0 0,0 27 0 15,-24 99 0-15,24-75 0 0,25 0 0 16,0 1 0-16,0 24 0 0,25 73 0 16,0-122-135-16,24 0-214 0,-24-1-337 15,25-24-440-15,-1-2-372 0,50 27-1563 16</inkml:trace>
  <inkml:trace contextRef="#ctx0" brushRef="#br0" timeOffset="262856.623">29992 7665 2634 0,'0'0'137'16,"0"0"546"-16,0 0-176 0,25 0-45 15,-25 25-47-15,25-25 2 0,24 0 259 16,-24 0-443-16,0 0-134 0,0 25-43 15,0-25-12-15,-1 0-107 0,0 25-289 16,1-25 1-16,-25 0-182 0,25 0-238 0,-25 0-227 16,25 0-133-16,-25 0-548 0</inkml:trace>
  <inkml:trace contextRef="#ctx0" brushRef="#br0" timeOffset="263351.7504">30686 7442 2754 0,'25'-25'78'0,"-25"25"112"16,0 0 118-16,0 0 524 0,0 0-439 15,0 0-68-15,0-25-49 0,0 25-18 16,-25 0 196-16,0 0-240 0,25 0-16 15,-25 0-21-15,25 0-18 0,-25 0-14 16,25 25 100-16,-24-25-138 0,24 25-14 16,-24-1 10-16,24 2 0 0,0 23 36 15,0-25-123-15,0 2-12 0,0-2-4 0,24 1-9 16,-24-25-21-16,24 25-154 0,-24 0 48 16,50-25-5-16,-50 0-56 0,25 0-14 15,0-25-303-15,0 25 306 0,-25-25 18 16,24 0 50-16,-24 1 18 0,0-2 28 15,0-23 0-15,0 25 74 0,0-2 22 16,-24 2 28-16,24-1 18 0,0 0 98 16,0 25-70-16,-25 0 67 0,25 0 33 15,0 0 43-15,0 25 25 0,0 0 126 0,0-1-194 16,0 2-3-16,0-2 17 16,0 25 1-16,25 1 123 0,-1 0-188 15,-24-25-30-15,0 25-38 0,0 0-22 16,0-26-39-16,25 76-134 0,-25-76-29 15,0 1-89-15,0 0-107 0,0 0-227 16,25-1-1103-16,-25-24 584 0,0 0-92 16,25 0 91-16,-25-49 286 0</inkml:trace>
  <inkml:trace contextRef="#ctx0" brushRef="#br0" timeOffset="263683.8443">31033 7516 3076 0,'-24'0'217'0,"24"0"165"16,0 0 145-16,-25 25 95 0,25-25-152 16,0 74 325-16,0-49-498 0,0 0-30 15,0 0-137-15,0 0-40 0,0 50-35 16,0-26-67-16,0-24-22 0,25 0-21 16,-25 0-29-16,24-25-14 0,1 24-154 15,0-24 88-15,0 0-49 0,0-24 1 16,-1 24-32-16,1-50-71 0,0 25 220 15,0 0 34-15,-25-25 27 0,0 26-9 16,0-26-20-16,0-25-135 0,-25 25 100 16,25 1 38-16,-25 25 87 0,0-26-3 15,-24 0 100-15,24 25-42 0,25 25 53 0,-25 0-15 16,0 0-11-16,25 25-23 0,-24 25-63 16,24-26-21-16,0 2-54 0,0-2-71 15,0 1-265-15,0 49-1324 0,24-49 567 16,-24 0 207-16,25 0 339 0</inkml:trace>
  <inkml:trace contextRef="#ctx0" brushRef="#br0" timeOffset="263872.8746">31554 7790 5341 0,'0'0'108'0,"-24"0"-12"0,24 0-5 16,0 0-76-16,0 0-92 16,0 0-273-16,0 0-103 0,0 0-236 0,0 0-236 15,0 0-160-15,24-26-522 0</inkml:trace>
  <inkml:trace contextRef="#ctx0" brushRef="#br0" timeOffset="264333.6127">31852 7293 2160 0,'0'0'67'0,"0"0"75"15,0 0 82-15,-25 0 396 0,25 0-294 16,0 0 35-16,-49 0-7 0,49 0 14 15,-25 25-74-15,0-1 49 0,25-24-227 16,-25 25-28-16,1-25-47 0,24 25 4 16,-25 0-50-16,25 0 1 0,0-1 16 15,0 2-54-15,0-2-40 0,25-24-31 16,-25 25-52-16,24-25-103 0,26 24-357 16,-50-24 243-16,25 0 25 0,0 26 8 15,-1-26 52-15,1 0-131 0,-25 0 305 16,0 0 56-16,25 0 51 0,-25-26 45 15,0 26 43-15,0-24 166 0,0-1-81 16,0 25 35-16,-25 0 34 0,25-24 51 16,0 24 22-16,-25 0 290 0,25-26-310 0,0 26-15 15,0 0-61-15,0 0 45 16,0 26 182-16,0-2-222 0,0 1-13 0,0-1-16 16,0 26 10-16,0-25 0 0,0 50-8 15,0-50-154-15,0 25-43 0,0-1-72 16,0-24-80-16,25 49-513 0,-25-49 189 15,0 0-267-15,0-25-129 0,25 0-301 16,-25 0 37-16</inkml:trace>
  <inkml:trace contextRef="#ctx0" brushRef="#br0" timeOffset="264691.7513">32150 7541 3760 0,'0'0'215'0,"-25"0"492"16,0 24-261-16,25-24-148 0,0 26-55 16,-24-26 12-16,-1 49 41 0,25-24-222 15,0 0-66-15,0 0 2 0,0 0-6 16,0-1-22-16,0 26-93 0,0-25-2 16,25 0-25-16,-25-25 2 0,24 25-19 15,1-25-107-15,0 0 128 0,0 0 7 16,-25-25-30-16,25 25-33 0,0-25-57 15,-1-24-159-15,-24 23 239 0,0 2 51 16,0-1-48-16,25 0 9 0,-25 0-3 0,-25-49-78 16,25 24 182-16,-49 25 45 0,49 1 48 15,-25-2 33-15,-25 2 211 0,50 24-27 16,-25 0 43-16,1 0 30 0,-1 24-39 16,0 2-164-16,0 23-105 0,25 1-91 15,0-26-33-15,0 1-153 0,0 0-215 16,0 0-208-16,25 25-1099 0,-25-26 1068 15,25-24 237-15</inkml:trace>
  <inkml:trace contextRef="#ctx0" brushRef="#br0" timeOffset="265103.5556">32622 7466 3276 0,'0'0'213'16,"0"-24"112"-16,-25 24 60 0,25 0 95 15,-25 0-181-15,0-25 140 0,0 25-282 16,25 0 41-16,-24 0 31 0,24 0-2 16,-25 0-26-16,0 25 12 0,0-1-173 15,25-24-26-15,0 26-8 0,-25-2-13 16,25 25 8-16,0-23-8 0,0-26-15 0,0 24-24 16,0 1-41-16,0 0-38 15,25 0-255-15,0-25 155 0,-25 0-8 0,25 0-1 16,0 0-13-16,-1 0-341 0,-24 0 266 15,25 0 30-15,-25-50 58 0,25 50 64 16,-25-25 63-16,0-25 49 0,0 26 82 16,0 24 67-16,0-25-6 0,0 25 31 15,0-24 206-15,0 24-115 0,0 0 50 16,0 0-13-16,0 0-38 0,0 24-20 16,0 1 90-16,0-1-145 0,0 2 18 15,0-2 29-15,0 26 49 0,0-25-11 0,0 49 66 16,25-48-244-16,-25 23-45 15,25-24-96-15,-25 25-106 0,24-1-541 16,-24-24 154-16,24 0-195 0,-24-1-241 0,25-24-62 16,-25 0 151-16</inkml:trace>
  <inkml:trace contextRef="#ctx0" brushRef="#br0" timeOffset="265367.2964">32844 6822 3456 0,'0'49'179'16,"25"-24"146"-16,1 25 605 0,-2 0-478 15,1-1-25-15,0 1-10 0,24 74 247 16,0 24-314-16,-24-49-202 15,0-24-50-15,-25 99 18 0,0-75-132 16,0 1-46-16,-25-26-109 0,0 99-496 16,1-123 103-16,-1 25-291 0,1-26-208 15,-26 1-271-15,1-2-808 0</inkml:trace>
  <inkml:trace contextRef="#ctx0" brushRef="#br0" timeOffset="286687.6131">19770 9650 3763 0,'0'0'154'16,"0"0"133"-16,0 0 619 0,0 0-466 16,0 0 7-16,0 0-58 0,0 0-15 15,0 0-89-15,0 0-78 0,0-26-193 16,0 2 4-16,0 0-20 0,0-2 0 15,26-48-42-15,-26 24 25 0,25 1-14 0,-25-1-2 16,25 1-9-16,0-26 5 0,-1-48-11 16,1 72 33-16,-25-23-6 0,25 25 27 15,-25-1-9-15,25-50 18 0,-25 51-7 16,0 24 20-16,0 1 1 0,0-2 30 16,0 2-12-16,0-1 3 0,0 25-31 15,0 0-6-15,0 0 29 0,0 0 37 16,0 25 79-16,0-1-78 0,0 2 4 15,25 23 13-15,-25-24 21 0,0 25 4 16,49 49 49-16,-49-25-136 0,25-24-33 16,-1 25 0-16,1-1 0 0,49 50 0 15,-49-49 0-15,0-26 0 0,0 1 0 16,-1-1 0-16,1-24 0 0,26 49 0 16,-26-74-76-16,0 24-99 0,-25 2-161 0,23-26-185 15,-23 0-909-15,0 0 533 0,0 0-93 16,-23 0 25-16,23-26-170 0,-25 26 321 15</inkml:trace>
  <inkml:trace contextRef="#ctx0" brushRef="#br0" timeOffset="286859.2559">19895 9303 4442 0,'0'0'152'0,"25"0"58"16,-25 0 128-16,25 0 86 0,25 0 376 0,-26 0-451 15,26 0-99-15,-1 0-124 0,-24 24-109 16,74-24-407-16,-74 0-86 0,-1 26-267 16,27-26-288-16,-26 0-310 0,0 0 33 15</inkml:trace>
  <inkml:trace contextRef="#ctx0" brushRef="#br0" timeOffset="287082.5156">20614 9377 4903 0,'0'0'71'0,"0"0"45"0,0 0 69 16,0 25 272-16,0-25-265 0,0 24-17 16,0-24-30-16,25 26-41 0,-25-2-31 15,25 1-103-15,-25 0-103 0,0-1-78 16,0 2-106-16,0-26-166 0,25 24-1045 15,-25-24 474-15,0 0-12 0,24 0 313 16,-24 0 150-16</inkml:trace>
  <inkml:trace contextRef="#ctx0" brushRef="#br0" timeOffset="287351.5992">20639 9054 2703 0,'0'0'87'0,"0"0"86"0,0 0 354 0,0 0-232 15,0 0-22-15,0 0-37 16,0 26-27-16,0-26-99 0,0 24-68 0,0-24-43 16,0 0-14-16,0 0-31 0,0 0-54 15,0 0-51-15,0 0-368 0,0 0 190 16,0 0 19-16,0-24 45 0,-25 24 4 15,25 0 40-15,0-26-321 0,0 26 264 16,0-25-12-16,0 25 35 0,0 0-29 16,0 0-243-16</inkml:trace>
  <inkml:trace contextRef="#ctx0" brushRef="#br0" timeOffset="287652.5956">21011 9228 3002 0,'0'0'113'0,"0"0"123"15,0 0 106-15,0 0 158 16,50 24 263-16,-25-24-494 0,-1 0-136 0,1 0-63 16,0 0 2-16,50 0-86 0,-26-24-56 15,-24 24-85-15,25 0-122 0,-26 0-181 16,26-25-1437-16,-50 0 1205 16,0 25 100-16,0 0-448 0</inkml:trace>
  <inkml:trace contextRef="#ctx0" brushRef="#br0" timeOffset="287837.5784">21086 9402 4100 0,'24'0'158'0,"1"0"127"15,0 0 102-15,25 0 421 0,-1 0-596 16,-24 24-113-16,0-24-152 0,0 0-132 15,0 0-213-15,24 26-1399 0,-49-2 547 16,25-24 126-16,-25 0 425 0</inkml:trace>
  <inkml:trace contextRef="#ctx0" brushRef="#br0" timeOffset="290461.5967">22277 8831 2037 0,'0'0'73'0,"0"0"76"0,0 0 63 0,0 0 97 16,0 0-17-16,0 0 332 0,0 0-308 15,0 0 30-15,0 0-23 0,0 0-28 16,0 0 151-16,0 0-274 0,0 0-15 15,0-25 3-15,0 25 25 0,0 0 10 16,0-24 185-16,0 24-232 0,-25 0-31 16,25-26-36-16,0 26-6 0,-25-24 24 15,25 24-69-15,-25 0-23 0,1 0 5 16,24 0-3-16,-25 0-5 0,-25 0 18 16,50 0-22-16,-25 24-34 0,0-24 45 0,25 26 2 15,-24 23 56-15,24-24-74 0,0 0-2 16,0 0-12-16,0 0 18 0,0-1 5 15,0 2-50-15,0-2 7 0,0-24-37 16,24 24 3-16,1-24-24 0,0 0-145 16,0 0 89-16,0 0-60 0,-25 0-23 15,25 0-27-15,-1-24-9 0,1 0-43 16,-25 24 228-16,0-26 73 0,25 26-3 16,-25-24 26-16,0-1 2 0,0 25-11 0,0 0 16 15,0-25 26-15,0 25 20 0,0 0 80 16,0 0 43-16,0 0-84 0,0 0-21 15,0-25 86-15,0 25 45 0,0 0 244 16,0 0-255-16,0 25-24 0,0-25 2 16,0 25 6-16,0-25 16 0,0 49 182 15,0-23-252-15,0-2-61 16,0 0-40-16,0 1-29 0,0 49 0 0,0-48 0 16,25 23 0-16,-25 0 0 0,0-23 0 15,0 23 0-15,25 1 0 0,-25-25 0 16,24-1-24-16,-24 2-201 0,25-26-230 15,-25 24-1243-15,25-24 494 0,-25 0-163 0,0 0 86 16,25-50 188-16</inkml:trace>
  <inkml:trace contextRef="#ctx0" brushRef="#br0" timeOffset="291021.8676">22673 8955 2857 0,'-25'0'167'0,"25"0"167"16,0 0 133-16,-25 0 109 0,25 0 233 16,0 0-542-16,0 0-55 0,-25 0-14 15,25 0-31-15,0 26 40 0,0-26-165 16,0 0-15-16,0 0-19 0,0 0 4 15,0 0-10-15,0-26-38 0,0 2-25 16,0 24-36-16,0-25-14 0,0 0-34 16,25 0-64-16,0 25 144 0,0-25-30 0,-25 25 85 15,25-25 16-15,-25 25-37 16,50 0 101-16,-50 0-77 0,25 0 50 0,-25 0-29 16,0 0 17-16,25 25 37 0,-25 25-20 15,0-25 6-15,0 0-9 0,0-1 3 16,0 26-24-16,-25 25 12 0,25-51-34 15,-25 26-9-15,25-1 35 0,-25-24 10 16,0 50 76-16,0-51-97 0,25 2-4 16,-25-2-7-16,25 1-25 0,-25-25 17 15,25 24-66-15,-25-24 41 0,25 0-43 16,0 0-39-16,0 0 32 0,0 0-244 16,0-49 171-16,0 49 22 0,0-24 52 15,25-2 25-15,-25 26 34 0,25-24 27 16,0 24 30-16,-25-25 18 0,25 25 25 0,0 0 62 15,0 0 163-15,0 25-154 0,0-25-13 16,0 24-48-16,0 2-19 0,-25-26-91 16,48 49 4-16,-23-49-102 0,-25 24 8 15,25-24-210-15,0 0-213 0,0 26-1059 16,-1-26 556-16,-24 0 128 0,25-26 197 16,0 26 162-16</inkml:trace>
  <inkml:trace contextRef="#ctx0" brushRef="#br0" timeOffset="291409.2153">23293 8732 3489 0,'0'0'197'16,"-24"0"564"-16,-1 24-278 0,25-24-101 15,-25 26-104-15,0-2 8 0,25 1 5 16,-25 0 188-16,0 0-290 0,25 25-47 15,-24-26-25-15,24 2-30 0,-25 47 78 16,25-23-135-16,0-26 1 0,-25 26-59 0,25 0 30 16,0 49-2-16,0-49-2 0,0-1-6 15,25-23 3-15,-25-2-14 16,25 1-14-16,24 24-127 0,-49-49 20 0,25 0-56 16,0 0-68-16,0 0-70 0,24-24-405 15,-49 24 410-15,25-25-12 0,-25 0 13 16,25 25-11-16,-25-24-23 0,0-26-146 15,0 25 346-15,-25 1 116 0,25-2 92 16,-49 2 84-16,49 24 110 0,-50-25 448 16,50 25-288-16,-25 0-133 0,0 0-98 15,25 49-54-15,-25-23-92 0,25-2-52 16,0 1-50-16,0-25-147 0,0 24-222 16,0 2-205-16,25-26-1060 0,0 0 874 15,-25 0 236-15</inkml:trace>
  <inkml:trace contextRef="#ctx0" brushRef="#br0" timeOffset="291692.2026">23690 9452 2976 0,'0'0'190'0,"0"0"-38"16,0 0 42-16,0 0-42 0,0 0 5 0,0 0-11 16,0 0 81-16,0 0-152 0,-24 0-17 15,24 0-51-15,0 0-35 0,0 0-112 16,0 0 40-16,0 0-23 0,0 0-43 16,0 0-80-16,0 0-43 0,0 0-325 15,0 0 317-15,0-26-57 0,0 26-21 16,0-24-49-16,0 24 60 0,-25 0-168 15,0 0 393-15</inkml:trace>
  <inkml:trace contextRef="#ctx0" brushRef="#br0" timeOffset="294395.6462">24088 8831 1347 0,'0'0'107'0,"0"0"69"15,0 0 6-15,0 0 279 0,0 0-281 16,0 0 73-16,0 0-23 0,24 0 54 16,-24 0 12-16,0 0 214 0,0 0-337 15,0 0-5-15,0 0-20 0,0 0 16 0,0 0 25 16,25 25 165-16,-25-25-196 0,0 0-16 16,0 25 11-16,0 0 14 0,0 0 156 15,0-1-192-15,0 26-41 0,-25-26-10 16,25 27-12-16,0-27-10 0,-24 50 37 15,24-24-56-15,0 0-18 0,0-25-19 16,0 25 13-16,24 23-29 0,-24-47 6 16,25-2-27-16,0-24-32 0,0 25-32 15,0-25-91-15,24 0-202 0,-24-25 206 16,0 25 58-16,0-24-58 0,-1-2 6 16,1 2-153-16,-25-1 209 0,25 1 18 0,-25-2 3 15,0 2 35-15,0 24 28 0,-50-51 10 16,26 51 46-16,-1-24 30 0,25 24 28 15,-25-25 8-15,0 25 78 0,0 0-97 16,25 25-7-16,-24-25-22 0,24 50 0 16,-25-50-28-16,25 49-30 0,0-23 12 15,0-2-65-15,0-24-147 0,0 25-224 16,25-25-296-16,-1 0-1239 0,-24 0 1203 16,25 0 273-16</inkml:trace>
  <inkml:trace contextRef="#ctx0" brushRef="#br0" timeOffset="294768.6087">24633 8906 4490 0,'-24'0'186'0,"24"0"-19"15,-25 25 25-15,25-25 7 0,-25 24-27 16,25-24-7-16,0 50 135 0,0-26-180 0,-25 1-46 15,25 25-26-15,0-26-40 16,0 51-103-16,50-26 10 0,-50 2 48 16,25-27 5-16,-1 2 13 0,1-2 21 0,25 1-114 15,-25-25 72-15,24 0-55 0,-24 0-20 16,0-25-17-16,25 1-145 0,-26-2 130 16,-24 2-6-16,25-1-18 0,-25-25-22 15,0 25 4-15,0-50-180 0,-25 27 201 16,1 22 23-16,-1-23 44 0,0-1 25 15,-25 26 89-15,-24-51 178 0,49 75 21 16,-25-25 34-16,26 25 14 0,-1 0-21 16,-25 75 33-16,50-50-231 0,-25 25-24 0,25-26-103 15,0 25-79-15,0-23-186 16,25 22-835-16,0-22 320 0,0-2 5 0,24-24 230 16</inkml:trace>
  <inkml:trace contextRef="#ctx0" brushRef="#br0" timeOffset="295199.7504">25304 8831 2389 0,'0'-25'198'0,"-25"25"11"15,25 0 107-15,-25-24 17 0,25 24 82 16,-25 0 268-16,0 0-407 0,25 0-85 0,-25 0 40 15,1 24-39-15,24-24 4 0,-51 75 147 16,26-50-158-16,25 0-26 0,-25-1-13 16,1 2-75-16,-1 22-36 0,25-23-34 15,0 1-35-15,0-2-46 0,0 0-66 16,25 2-356-16,-1-26 203 0,1 0-85 16,0 0-132-16,26 0-114 0,-27-50-61 15,26 26-541-15,-25-2 750 0,0 1 96 16,-25 25 164-16,25-24 64 0,-25 0 153 0,0-26 195 15,0 25 11-15,0 25 77 0,-25-25 54 16,25 0 63-16,-25 25 604 16,0 0-423-16,25 0-95 0,0 25-78 0,0 0-53 15,0 0-124-15,-25 49 267 0,25-50-244 16,0 27-5-16,25-3-17 0,-25-22-29 16,25 72 39-16,0-47-199 0,0-1-30 15,-2-1-61-15,-23-25-112 0,25 26-206 16,-25 0-1057-16,25-26 373 0,-25-24-226 15,0 26 135-15,0-26 312 0</inkml:trace>
  <inkml:trace contextRef="#ctx0" brushRef="#br0" timeOffset="297512.5596">18977 8360 2659 0,'0'0'141'0,"0"0"139"0,0 0 120 16,0 25 119-16,0 23 289 0,0-22-558 15,0 0-115-15,0 22-43 0,0 27 26 16,25-25-38-16,0 123 120 0,-25-98-113 16,25 24 26-16,-25 0-6 0,0 25 21 0,24 74 177 15,-24-123-133-15,0 24-26 0,0-24-18 16,0-1-24-16,0 0-39 0,0 51 21 15,0-76-67-15,0 1-10 0,0-1-8 16,25-24-21-16,-25 25 15 0,25-26 5 16,-25-24 12-16,25 0-19 0,-25 0 6 15,25 0 2-15,24-24-3 0,-24 24-14 16,0 0-8-16,25-24 24 0,-26 24 0 16,51 0 22-16,-25 0-18 0,-1 0-4 0,1 0-5 15,-1 0 15-15,1 24-18 0,74-24-16 16,-49 0-11-16,-1 0-19 0,25 24 13 15,-25-24 0-15,124 0 31 0,-97 0-4 16,-3 0 16-16,26 0-6 0,0 0-3 16,0 0 18-16,124-24-41 0,-99 24 30 15,0 0 11-15,-25 0-8 0,25 0 34 16,149-24-51-16,-149 24 21 0,0 0-12 16,24 0 2-16,-25 0 4 0,175 0 11 15,-174 0-25-15,25 0-14 0,-26 0-36 16,26 0 0-16,0 0-5 0,149 0-79 15,-150 0 73-15,-24 0-10 0,0 0 0 0,0 0 8 16,123-26-14-16,-123 26 74 0,-24-25 12 16,-2 25 4-16,1 0 9 0,-25 0-8 15,100 0-22-15,-100 0 25 0,0 0-29 16,-24 0 13-16,-1 0-40 0,75-24-71 16,-99 24 82-16,0 0-4 0,-1 0 28 15,1 0-2-15,-1 0 10 0,1 0 12 16,-50 0 5-16,0 0-6 0,0 0-5 15,0 0 6-15,-25 0-5 0,25 0 9 0,-25 0 4 16,1 0 18-16,24 0-5 16,-25 0 20-16,0 24 55 0,0-24-27 0,25 0-9 15,0 0 8-15,0 0-4 16,0 0 38-16,0 0-80 0,0 0-27 0,0 0 5 16,0 0-5-16,0-24 0 0,0 24 40 15,0 0-36-15,0 0 7 0,0 0-20 16,25 0 5-16,-25 0 8 0,0 0-3 15,0 0 7-15,0 0 4 0,0 0 4 16,0 0 9-16,25-25 53 0,-25 25-33 16,0 0 7-16,0-25-9 0,0 25-23 0,0-25 58 15,0 0-47-15,0 1 29 16,-25-26-40-16,25 25 11 0,0-1-21 0,-25-72-50 16,25 48 31-16,0 1 8 0,-25-25 0 15,25-1 15-15,-24-99-86 0,24 75 29 16,-25-1 8-16,25 1 16 0,0 25 10 15,-25-25 17-15,25-50 25 0,0 100-17 16,0-1 0-16,0 0-7 0,0 25 2 16,0-49-3-16,0 74-7 0,0-26 0 15,0 3-6-15,0-2 6 0,0 25-2 16,0-50-13-16,0 50 1 0,-25-25 21 16,25 25 0-16,0 0 10 0,-25-24-36 15,25 24 23-15,0 0 0 0,0 0 40 16,0 0-42-16,-25 0-3 0,25 0 9 0,0 0-7 15,0 0 0-15,0 0 3 0,0 0-16 16,0 0 9-16,0 0 5 0,0 0-2 16,0 0 3-16,0 0 0 0,0 0-3 15,0 0-8-15,0 0 15 0,0 0-11 16,0 24 19-16,-24-24 21 0,-1 0 22 16,25 25-50-16,-25-25-4 0,25 0-10 15,-25 25 11-15,25-25-2 0,-25 0-2 16,1 0-1-16,24 0 7 0,-25 0-4 15,25 0-4-15,-25-25-5 0,25 25 8 16,-25 0-3-16,0-25-5 0,25 25 7 0,-25 0 0 16,1 0 8-16,-1 0-7 0,-25 0-5 15,25 0-9-15,1 0 15 16,-51 25-15-16,25-25 11 0,26 0-25 16,-26 0 26-16,0 0-29 0,1 0-2 0,-51 0-41 15,51 0 59-15,-1 0 1 0,-23 0 7 16,23 0-4-16,-50-25 14 0,50 25 42 15,1-24-43-15,-1 24 0 0,1 0 0 16,0 0-25-16,-51 0 32 0,26 0-10 0,24 0-6 16,-24 0-19-16,24 0 12 0,-74 24-36 15,50-24 46-15,24 0-30 16,0 0 16-16,-24 0 4 0,24-24-7 0,-49-1 10 16,49 25 10-16,1-25-5 0,-1 25-6 15,1 0 14-15,-51 0 17 0,51 0-11 16,-26 0 0-16,26 0-21 0,-1 0 13 15,0 0 4-15,-74 0 0 0,75 0-2 16,-26 25-7-16,25-25-9 0,-24 0 11 16,-50 25-1-16,74-25 1 0,2 0-1 15,-2 0 1-15,0 0 9 0,-25 0-4 16,0 0 2-16,26-25-4 0,0 25 6 0,0 0-15 16,-1 0 17-16,-49 0-9 15,49 0 2-15,-24 0 1 0,24 0 0 16,-25 25-42-16,26-25 40 0,-75 0-7 0,49 0 44 15,26 0-38-15,-26 24 0 0,26-24 19 16,-75 0-27-16,74 0 6 0,0 0-18 16,-24 0 20-16,24 0 8 0,1-24-10 15,-76 24 12-15,51 0-13 0,24 0 6 16,1 0-3-16,-1 0-16 0,-74 0 9 16,74 0 9-16,-24 0 3 0,24 0 0 15,-24 0-10-15,24 0 2 0,-73 24 6 0,48-24 6 16,25 0-32-16,0 0 25 0,1 0 0 15,-74 0 56-15,73 0-56 16,0 0-5-16,1 0-21 0,-1 0 15 0,-1 0 11 16,-47 0 6-16,73 0-11 0,-24 0-4 15,-1 0 7-15,1 0-1 16,-26 25 19-16,25-25-15 0,1 0 2 0,24 0-5 16,-25 0-7-16,26 0 4 0,-26 25-9 15,0-25 11-15,25 0 7 0,1 0-9 16,-1 0 34-16,0-25-41 0,0 25-23 15,0 0 32-15,25 0 15 0,-24 0 0 16,24 0 43-16,0 0-78 0,0 0 18 0,0 0-15 16,0 0-65-16,0 0-113 0,0 25-514 15,24-25 132-15,-24 0-174 0,0 0-196 16,0 0-172-16,0 0 136 0</inkml:trace>
  <inkml:trace contextRef="#ctx0" brushRef="#br0" timeOffset="311937.583">20465 11337 1282 0,'0'24'102'0,"0"-24"84"0,-25 25 392 15,25 0-297-15,0-25-8 0,0 0 108 16,0 0 133-16,0 25 50 0,0-25 538 16,0 0-621-16,0 25-23 0,0-25-21 0,0 24-13 15,25-24-69-15,-25 25 188 16,0-25-396-16,0 0-74 0,0 0-63 0,0 25-10 15,25-25 0-15,-25 0 0 16,0-50 0-16,25 26 0 0,-25-1 0 0,0 0 0 16,25-49 0-16,-1 23 0 0,1 3 0 15,-25-27 0-15,25 26 0 0,25-51 0 16,-50 51 0-16,25-2 0 0,-25 2 0 16,24 24 0-16,-24 1 0 0,0-2 0 15,0 3 0-15,0 23 0 0,0 0 0 16,0 0 0-16,0 0 0 0,0 23 0 0,0-23 0 15,0 26 0-15,0 23 0 16,0-24 0-16,50 50 0 0,-25-26 0 16,0 1 0-16,-1 0 0 0,1-1 0 0,0 0 0 15,0 1 0-15,25 49 0 0,-26-74 0 16,26 25 0-16,-25-25 0 0,-25-1-100 16,49 26-1003-16,-24-25 521 15,-25-25-42-15,0 25-1157 0,0-25 764 16,0 0-50-16,0 0 234 0,0 0 200 15</inkml:trace>
  <inkml:trace contextRef="#ctx0" brushRef="#br0" timeOffset="312115.0839">20639 11262 5956 0,'0'24'145'16,"0"-24"84"-16,25 0 87 0,-25 26-8 15,25-26-66-15,24 0-27 0,-49 25-280 16,25-25-213-16,25 0-255 0,-26 0-149 16,26 0-1348-16,0 0 838 0,-25 0 23 15,-1 0 400-15</inkml:trace>
  <inkml:trace contextRef="#ctx0" brushRef="#br0" timeOffset="312451.8532">21235 11436 5582 0,'0'0'292'0,"0"0"320"16,0 25-286-16,0-25 331 0,0 24-342 16,24-24-100-16,-24 0-96 0,25 25-46 15,25 0-73-15,-25-25 0 0,-1 25 0 16,1-25 0-16,-25 25 0 0,25-1 0 0,0 2 0 15,0-26 0-15,-25 24 0 0,25-24 0 16,-25 0 0-16,0 0 0 0,0 0 0 16,24 0 0-16,-24-24 0 15,0-2 0-15,0-48 0 16,0 24 0-16,0 26 0 0,0-26 0 16,0 25 0-16,0 0 0 0,0 25 0 15,0 0 0-15,0 0-120 0,0 0-164 16,0 0-220-16,0 25-240 0,0-25-250 15,0 0-231-15,25 25-1470 0,-25-25 1756 16</inkml:trace>
  <inkml:trace contextRef="#ctx0" brushRef="#br0" timeOffset="312659.1856">21706 11262 5074 0,'0'24'92'16,"0"-24"77"-16,0 0 91 0,0 26 84 16,0-26-80-16,50 0 46 0,-25 0-278 15,-1 0-49-15,1 0-109 0,-25 0-126 16,50 0-625-16,-25-26 207 0,-1 26-105 0,1 0-26 16,0-24-160-16,-25 24 215 0,25 0-308 15</inkml:trace>
  <inkml:trace contextRef="#ctx0" brushRef="#br0" timeOffset="312805.0611">21781 11461 4180 0,'24'0'31'0,"26"0"80"0,-25 0-49 15,24 0-112-15,-24 0-208 0,25 0-260 0,-1 0-1437 16,1-25 1117-16</inkml:trace>
  <inkml:trace contextRef="#ctx0" brushRef="#br0" timeOffset="313607.5794">22451 11560 5052 0,'0'0'67'16,"0"0"92"-16,24 0 104 0,-24 0 396 15,0 0-382-15,0 0-68 0,0-25-64 16,0 25-31-16,0-25-47 0,0-24-34 16,0-1-27-16,25 25-4 0,-25-24-3 15,25 24 8-15,-1-75-11 0,-24 51-14 16,0 0 18-16,0-1 4 0,25 0 0 0,-25 25 63 15,0-24 32-15,0-1-12 16,0 50 1-16,0-25 20 0,0 25-2 16,0-25 38-16,0 25-70 0,-25 0 11 0,25 25 8 15,0 0-4-15,0-1-29 0,0 27-14 16,25-27-46-16,-25 26 0 0,24 0 0 16,1-25 0-16,50 73 0 0,-50-48 0 15,0 0 0-15,0-1 0 0,0-24 0 16,0 25 0-16,48 24 0 0,-73-49 0 15,25 0 0-15,0 0-140 0,0-1-135 16,-25 2-187-16,25-26-877 0,-25 0 431 16,0 0-131-16,0 0-64 0,0 0-160 0</inkml:trace>
  <inkml:trace contextRef="#ctx0" brushRef="#br0" timeOffset="313803.5621">22500 11386 5248 0,'0'25'277'0,"25"0"38"0,-25-25 107 15,49 0-10-15,-25 0-13 16,1 0-124-16,50 25-48 0,-25-25-285 0,0 0-113 16,-25 0-166-16,24 0-234 0,0-25-1121 15,-24 0 607-15,0 25-153 0,0 0 167 16,-25 0 275-16</inkml:trace>
  <inkml:trace contextRef="#ctx0" brushRef="#br0" timeOffset="314001.9633">23144 11461 5097 0,'0'0'109'0,"0"24"478"0,0 1-161 0,0-25-69 15,0 25-121-15,0-25-71 16,25 25-51-16,0 0-152 0,-25-25-93 0,0 24-150 16,0-24-194-16,25 0-132 0,0 26-1118 15,-25-26 672-15,0 0-69 0,0 0 331 16</inkml:trace>
  <inkml:trace contextRef="#ctx0" brushRef="#br0" timeOffset="314158.5759">23120 11212 5445 0,'-25'0'1'0,"25"0"9"0,0 26-33 16,0-26-61-16,0 0-158 0,0 0-1042 16,0 0 184-16,0 0-20 0,25 0 309 15</inkml:trace>
  <inkml:trace contextRef="#ctx0" brushRef="#br0" timeOffset="314701.9775">23914 10790 2325 0,'0'0'152'16,"0"0"147"-16,0 26 216 0,0-26 155 16,0 24 570-16,0 1-679 0,0-25-31 15,0 25-39-15,0-1 15 0,25 27-115 16,24 23 59-16,-49-24-389 0,25 0-61 16,-25-1 0-16,25 1 0 0,0 49-206 15,0 0-758 1,-25-50-96-16,0-24 320 0,0 0-177 15,24-25-91-15,-24 0-152 0,0 0-495 16</inkml:trace>
  <inkml:trace contextRef="#ctx0" brushRef="#br0" timeOffset="315147.5749">23815 10790 2863 0,'0'0'223'16,"-25"-23"-5"-16,25 23 63 0,0 0-48 16,0 0-14-16,0 0-56 0,0-25-20 15,25 0-103-15,-1 0 6 0,1 0-53 16,-25 25 0-16,25-24-32 0,25 24 34 16,-1-26 10-16,-24 26 36 0,0 0 25 15,0 26 30-15,0-2 14 0,-1 1 14 16,26 25 108-16,-50-2-142 0,0-22-12 15,25 23-23-15,-25-24 8 0,0 25-17 16,-25 24-19-16,25-24-22 0,-50-25 35 16,50 0-13-16,-24 24 45 0,-1 0-17 15,0-23-40-15,0-26-5 0,25 24-5 16,0-24 3-16,0 0 15 0,-25 0-45 16,25 0-4-16,0 0-19 0,0 0 30 0,0 0 4 15,25 0-2-15,25-24 22 0,-50 24 18 16,25 0 43-16,-1 0 52 15,26 24 252-15,-25-24-146 0,0 50-15 0,-1-50-31 16,-24 25-35-16,25-1-55 0,0 26-47 16,-25-25-64-16,25 0-68 0,-25-1-117 15,0-24-171-15,25 25-732 0,-25-25 347 16,0 0-118-16,0 0-172 0,24 0 17 16,-24-25 249-16</inkml:trace>
  <inkml:trace contextRef="#ctx0" brushRef="#br0" timeOffset="315430.0175">24435 11114 4528 0,'0'0'159'0,"0"0"107"0,0 0 145 16,0 0 110-16,0 0-68 0,0 25 322 16,0-1-466-16,0-24-52 0,0 25-52 15,0-1-31-15,-25 26-41 16,25-26-133-16,-25 27 0 0,25-27 0 15,0 1 0-15,0 0 0 0,0 0 0 16,0 24 0-16,0-49 0 16,0 0 0-16,25 25 0 0,-25-25 0 0,25 0 0 15,0 0 0-15,0 0-32 0,-1 0-238 16,1 0 18-16,0 0-65 0,-25-25-60 16,25 25-111-16,0 0-627 0,-1 0 355 15,1 0-57-15,-25 0-238 0,25 0-50 16,-25 0 298-16</inkml:trace>
  <inkml:trace contextRef="#ctx0" brushRef="#br0" timeOffset="315713.567">23715 11907 3281 0,'0'0'187'15,"25"0"117"-15,0 0 111 0,0 0 40 16,0 0 4-16,49 0 516 0,-24 0-516 16,24 0 25-16,-24 0-42 0,24 0-91 0,100 0 28 15,-75 0-379-15,0 0 0 16,-24 0-21-16,24 0-208 0,-24 0-264 0,49 0-1389 15,-50 0 588-15,-50 0-180 16,26 0 230-16,-26 0 296 0</inkml:trace>
  <inkml:trace contextRef="#ctx0" brushRef="#br0" timeOffset="316219.2135">23889 12404 2848 0,'0'0'366'16,"0"0"52"-16,0 0 100 0,0 0-33 16,25 0 3-16,-25 0 315 0,0 0-435 15,0 0-42-15,0 25-38 0,25-25-4 16,-25 24-16-16,24 1 224 0,1 0-347 0,-25 0-59 16,25 23-78-16,-25-22-8 15,25 73 0-15,0-49 0 0,-25 0 0 16,0-1 0-16,0 1-85 0,25-25-137 15,-25 48-624-15,0-47 214 0,0-2-89 0,0-24-231 16,0 25-140-16,0-25-1212 0,0-25 1564 16</inkml:trace>
  <inkml:trace contextRef="#ctx0" brushRef="#br0" timeOffset="316648.5434">23914 12429 2968 0,'0'0'134'16,"-25"0"497"-16,25 0-201 0,0 0-55 0,0 0-93 16,0 0-65-16,0 0-42 0,0-25 2 15,25 0-134-15,-25 25-29 0,25-25-4 16,-1 25-20-16,26-25 6 0,-25 1-7 16,0 24 20-16,0-26-14 0,-1 26 1 15,1 0 9-15,25 0-4 0,-25 26 20 16,-25-26-2-16,24 24 26 0,-24 1 16 15,0 50 134-15,0-51-95 0,0 1-26 16,0 25-29-16,-24-26-24 0,24 26 1 16,-50 24 27-16,25-24 17 0,0-25-54 15,25-1-19-15,-24 2-10 0,-1 23-21 0,0-49 42 16,25 25 46-16,-25-25-63 0,25 0-11 16,0 25 3-16,0-25-26 0,0 0 53 15,25 0 4-15,-25 0 21 0,25 0 45 16,24 0 209-16,-24 0-103 0,0 0-7 15,0 0-19-15,0 0 8 0,-1 25-14 16,26-1 101-16,-25 1-167 0,-25-1-33 16,25-24-35-16,-1 26-26 0,1-2-245 15,-25 1-9-15,25 0-181 0,-25-25-124 0,0 0-198 16,25 0-262-16,-25 0-1297 0,0-25 1336 16,0 25 360-16</inkml:trace>
  <inkml:trace contextRef="#ctx0" brushRef="#br0" timeOffset="316849.2965">24534 12825 5322 0,'0'0'392'0,"0"25"18"0,0-25 93 16,0 25-31-16,0 0-34 0,0 0 83 15,0-1-417-15,0 1-75 0,0-25-29 0,25 24-61 16,-25 2-311-16,25-26 27 0,-25 0-130 15,0 0-108-15,0 0-145 0,0 0-201 16,0-26-1039-16,0 2 992 0,0-1 203 16,0 1 239-16</inkml:trace>
  <inkml:trace contextRef="#ctx0" brushRef="#br0" timeOffset="316958.2341">24485 12627 3120 0,'-25'0'199'0,"25"0"102"15,0 0 76-15,0 24 44 0,0 1-31 16,0-25-351-16,0 25-100 0,0-25-241 15,25 25-246-15,-25-25-294 0,24 0-1170 0,1 0 1347 16</inkml:trace>
  <inkml:trace contextRef="#ctx0" brushRef="#br0" timeOffset="317280.5769">24857 12875 5504 0,'-25'0'108'0,"25"25"83"16,0 0 85-16,0-1 294 16,0 1-352-16,0-1-56 0,0-24-24 0,0 0-2 15,0 26-75-15,25-26-22 0,-25 0-68 16,0 0-2-16,25 0 5 0,-25 0-54 16,0-26-53-16,24 2 57 0,-24-1 51 15,0 25-3-15,0-24 8 0,25-1 21 16,-25 0 55-16,25 0 15 0,-25 25 19 15,0-25 26-15,24 25 45 0,-24 0 267 16,0 0-255-16,0 25-62 0,0-25-82 16,25 25-29-16,-25 0 0 0,0 24 0 15,0-24 0-15,0-25-76 0,0 24-171 16,0 2-222-16,0-2-1184 0,0-24 448 16,0 0-236-16,0 0 148 0,0 0 219 0</inkml:trace>
  <inkml:trace contextRef="#ctx0" brushRef="#br0" timeOffset="321579.3508">18084 13619 2611 0,'0'0'49'0,"0"0"140"16,-25 0 171-16,25 0 210 0,0-24 16 0,0 24 428 15,0 0-627-15,0 0 40 0,0 0-12 16,0 0 4-16,25 24 297 0,-25-24-478 16,0 24-83-16,25 1-100 0,-25 0-55 15,24 25 0-15,-24 25 0 16,25 23 0-16,-25-23 0 0,0-25 0 16,25 24 0-16,-25-24 0 0,0-1 0 15,0-24 0-15,0 0-140 0,0 0-224 16,0-25-315-16,0 0-1419 0,0 0 894 15,0 0 36-15,0-25 101 0,0 25 276 0</inkml:trace>
  <inkml:trace contextRef="#ctx0" brushRef="#br0" timeOffset="322066.5456">17985 13569 3702 0,'0'0'153'0,"0"0"573"0,-24 0-236 0,24 0-95 16,0 0-125-16,0 0-31 15,0 0 64-15,0-25-199 16,0 1-111-16,24 24 25 0,-24-24-23 0,49-2 1 16,-24 26-9-16,0-24-8 0,24-1 13 15,1 25 3-15,-25-25 2 0,24 25-6 16,-24 0 14-16,25 0 13 0,-25 25 18 15,0 0 39-15,-25-1 33 0,0 2 21 16,0-2 2-16,0 25 95 0,0 1-144 16,-25-26-20-16,0 26-8 0,25 0-7 15,-50 25 32-15,25-27-52 0,1-22 4 16,-1 23 9-16,0 1 39 0,0-25-36 0,0 24 19 16,25-23-37-16,-24-2-21 0,24 1-28 15,0-25-61-15,0 0-199 0,0 0 135 16,0 0 48-16,24-25-33 0,-24 25 28 15,25 0 41-15,25-24 12 0,-25 24 57 16,-1 0 19-16,-24 0 25 0,25 0 43 16,25 24 191-16,-50 1-95 0,25-25 25 15,-25 25 21-15,0 0-28 0,25-1-65 16,-25 26-61-16,0 0-79 16,24-2 0-16,-24-22-106 0,0-1-170 15,25-25-184-15,-25 0-249 0,25 0-1273 0,-25 0 738 16,25 0 9-16,-25-25 245 0,25 25 248 15</inkml:trace>
  <inkml:trace contextRef="#ctx0" brushRef="#br0" timeOffset="322287.5738">18630 14140 5394 0,'-25'0'114'0,"25"0"462"15,0 25-134-15,0 0-30 0,0-25-14 16,0 24-33-16,0 1-107 0,0 0-26 16,0 0-232-16,25-25 0 0,-25 25 0 15,0-25 0-15,0 24-71 0,0-24-143 0,0 0-172 16,0 0-242-16,0 0-174 0,0-24-222 16,0-1-1170-16,0 25 1146 0,0-25 239 15,0 0 283-15</inkml:trace>
  <inkml:trace contextRef="#ctx0" brushRef="#br0" timeOffset="322419.7436">18580 13967 4374 0,'0'24'104'0,"0"-24"32"0,0 25 34 0,0 0 23 16,25-1-78-16,-25 2-237 0,0-2-256 16,0-24-267-16,25 25-365 0,-25-25-131 15</inkml:trace>
  <inkml:trace contextRef="#ctx0" brushRef="#br0" timeOffset="322771.1853">18977 14239 5786 0,'0'25'338'0,"-25"0"-34"15,25 0 76-15,0-25-60 0,0 24-25 16,0 0 158-16,0 2-290 0,0-26-76 15,0 25-42-15,0-25-25 0,0 0-20 16,0 24 0-16,0-24 0 0,0 0 0 16,0 0-18-16,25 0-24 0,-25-24-151 15,0-1 60-15,25-1-11 0,-25 2 5 16,0 0-8-16,0 24 17 0,25-50-32 16,-25 25 128-16,25 25 45 0,-25-25-5 15,24 1 10-15,-24 24 94 0,25 0-24 16,-25 0 55-16,0 0-3 0,0 24-26 15,25-24 44-15,-25 50 72 0,0-50-158 16,0 25-31-16,0 0-17 0,0-25-23 16,25 24-68-16,-25 0-63 0,0-24-111 0,0 0-128 15,25 26-192-15,-25-26-124 0,25 0-1294 16,-25 0 877-16,24-26-98 0,-24 26 356 16,25-24 212-16</inkml:trace>
  <inkml:trace contextRef="#ctx0" brushRef="#br0" timeOffset="323039.5624">19449 14016 2237 0,'0'0'50'0,"-25"0"99"16,25 0 100-16,0 25 620 0,0-25-353 15,0 0 1-15,0 0-114 0,0 0-6 16,0 0-114-16,25 0 146 0,0 0-260 16,-1 0-36-16,1 0-37 0,0 0-63 15,25 0-107-15,-26 0-44 0,1 0-39 16,0-25-113-16,-25 25-114 0,25 0-187 16,-25 0-881-16,0 0 623 0,0 0 37 0,0 0 66 15,0 0 116-15</inkml:trace>
  <inkml:trace contextRef="#ctx0" brushRef="#br0" timeOffset="323225.5186">19523 14190 5663 0,'25'0'214'0,"0"0"153"16,0 0 87-16,-25 0-45 0,24 0-129 0,26 0-168 15,-25 0-236-15,0 0-221 16,-2 0-235-16,-23 0-408 0,25 0-1648 16,1 0 1338-16,-26 0 441 0</inkml:trace>
  <inkml:trace contextRef="#ctx0" brushRef="#br0" timeOffset="326078.7318">20143 13743 2043 0,'0'0'63'0,"0"0"393"0,0-25-23 15,0 25 93-15,24 0 60 0,-24 0 17 0,0 0 425 16,0 0-624-16,0 0 7 0,0 0 11 15,0 0 27-15,0 0-88 0,25 0 29 16,-25 25-374-16,0-1-16 0,0 2 0 16,25-1 0-16,-25 23 0 0,0-22 0 15,25 73 0-15,0 1 0 16,-1-51 0-16,-24 1 0 0,25 49 0 16,-25-26 0-16,0-47 0 15,0-1 0-15,0-25-64 0,0 24-239 0,0-24-301 16,0 0-244-16,0 0-341 0,0-49-1246 15,26 23 1235-15,-26 2 406 0</inkml:trace>
  <inkml:trace contextRef="#ctx0" brushRef="#br0" timeOffset="326578.3055">20044 13718 3154 0,'0'-25'141'0,"0"25"160"16,0 0 157-16,0-25 62 0,0 25-51 15,0 0 213-15,0 0-406 0,0-25-65 0,0 25-75 16,0 0-21-16,0 0-57 0,25-24-25 16,-25 24-40-16,24-24-19 0,1 24 20 15,0-26 5-15,24 26-11 0,-24 0 14 16,25 0-79-16,-26 0 55 0,1 0 4 15,1 0-12-15,-1 26 87 0,0-26-50 16,-25 0 7-16,0 48-8 0,0-48 20 16,0 50 70-16,-25-25-35 0,25 0 13 15,0-1 8-15,-25 27-6 0,-1-27 9 0,1 26 22 16,1-1-81-16,-1-23-3 0,0-2-13 16,0 1-4-16,0 24-35 0,25-23 28 15,-24-26-9-15,24 24-18 0,0 1 16 16,0-25-43-16,0 0-150 0,0 0 128 15,0 0-5-15,0 0 81 0,49 0-40 16,-24 0-26-16,0 0 47 0,0 0 17 16,-1 0 27-16,-24 0 16 0,25 0 41 15,1 0 167-15,-1 25-84 0,-25 0 16 16,25-1 27-16,-25 1 20 0,25 25 162 16,-2-25-289-16,-23-1-53 0,0 0-45 0,0 2-49 15,0 23-373-15,25-23-5 0,-25-26-182 16,0 24-99-16,0-24-376 0,25 0-141 15,-25 0-1292-15,25-24 1793 0</inkml:trace>
  <inkml:trace contextRef="#ctx0" brushRef="#br0" timeOffset="326812.5825">20689 14091 5052 0,'0'0'125'0,"0"0"144"0,0 0 121 16,0 24 560-16,0 1-567 16,0-25-57-16,0 25-62 0,0-25-34 0,0 25-97 15,24 24-64-15,-24-49-69 0,0 25 0 16,25 0 0-16,-25 0 0 0,0-1-99 16,25 0-99-16,-25-24-144 0,0 0-197 15,0 26-124-15,0-26-219 0,25 0-1199 16,-25 0 988-16,0 0 124 0,0-26 310 0</inkml:trace>
  <inkml:trace contextRef="#ctx0" brushRef="#br0" timeOffset="327281.5816">20713 14016 4248 0,'0'0'215'0,"0"-25"57"16,-24 25 89-16,24 0 83 0,-25 0 198 15,25 0-412-15,0 0-69 0,0 0-117 16,0 25 3-16,0-25-35 0,0 0-29 16,25 0-21-16,-25 0-11 0,24 0-27 15,1 0-28-15,0 0-107 0,0 0 120 16,0 0 20-16,-25 0 41 0,24 0-57 0,-24 0 80 16,0 0 48-16,0 0 107 0,0 25-56 15,0-25 37-15,0 24 8 0,-24 2 86 16,24-2-118-16,0 1-39 0,0 0-13 15,-25 0-14-15,25-1-42 0,-25 1 20 16,25 0-8-16,0-25-29 0,0 25-27 16,0-25-37-16,0 0-218 0,0 0 138 15,0 0 12-15,25-25 36 0,-25 25 64 16,25-25 28-16,24 0 80 0,-24 25 10 0,-25 0 39 16,25 0 30-16,0 0 18 0,0 0 128 15,-1 25-158-15,1 0 49 16,0-25-133-16,-25 0 25 0,0 25-42 15,0-25 15-15,0 25 59 0,0-1-31 16,-25-24-13-16,25 24-13 0,-49 2-3 16,24-1-29-16,-25 25-22 0,25-26-24 15,-24 1-45-15,24-25-73 0,0 25-159 16,-25-25-696-16,26 0 172 0,-1 0-144 16,0-25-147-16,25 25-132 0,0-25 380 15</inkml:trace>
  <inkml:trace contextRef="#ctx0" brushRef="#br0" timeOffset="327663.4298">21433 13496 2457 0,'0'0'67'0,"0"0"149"15,0 0 180-15,0 0 817 0,0 24-635 16,0 0-21-16,0 1-84 0,-25 1 25 15,25-2-22-15,0 50 298 0,0-24-523 16,0 0-88-16,0 23-95 0,-25-23-64 16,25 125-4-16,-24-101 0 0,24 25 0 15,0-25 0-15,0 1 0 0,0 24-61 16,-25 25-338-16,25-74 2 0,0-2-205 16,0-22-101-16,0 0-274 0,25 22-1218 15,-25-48 994-15,24 0 385 0</inkml:trace>
  <inkml:trace contextRef="#ctx0" brushRef="#br0" timeOffset="327931.5576">21681 13421 4519 0,'0'0'96'0,"-25"25"352"16,1-25-60-16,24 24 84 0,0 2 5 0,0 22 63 16,0 3-93-16,0 47 134 0,0-24-452 15,24 1-46-15,-24-1-72 0,0 1-11 16,0 99 0-16,0-100 0 0,0 25-22 16,0-24-93-16,0-1-113 0,0-24-160 15,-24 49-917-15,24-49 266 0,0-2-2792 16,0-48 3050-16</inkml:trace>
  <inkml:trace contextRef="#ctx0" brushRef="#br0" timeOffset="328617.2764">22277 13595 2362 0,'0'0'158'0,"0"0"179"16,0 0 163-16,0 0 149 0,0 0-23 16,0 0 400-16,0 0-664 0,0 0-28 0,0 0-28 15,0 0 21-15,0 0-9 0,-25 0 274 16,0 48-405-16,0-23-88 0,25 0-91 16,-24 0-8-16,-1 24 0 0,0 76 0 15,25-50 0-15,-25-1 0 0,25 25 0 16,0-25 0-16,25 1 0 0,-25 24 0 15,50-24 0-15,24 73 0 0,25-48 0 16,-49-51 0-16,24 0 0 16,-24-49-228-16,-1 25-364 0,0-25-401 0,-24 0-543 15,25 0-284-15</inkml:trace>
  <inkml:trace contextRef="#ctx0" brushRef="#br0" timeOffset="329731.5676">22798 13818 1550 0,'0'0'101'0,"0"-25"266"0,0 25-90 16,0-26 532-16,0 26-518 15,0 0 13-15,0 0 72 0,0 0 72 0,0 26 473 16,0-26-488-16,0 0-27 0,0 25-2 15,0-1 16-15,25 0 3 0,0 26 120 16,-25-25-426-16,24 25-116 0,0-25-1 16,1 24 0-16,-25 1 0 0,25 0 0 15,0 74 0-15,-25-75 0 0,25 26 0 16,-25-1 0-16,0-49 0 16,24 0 0-1,-24 0 0-15,25-25 0 0,-25 0 0 16,0-50 0-16,0 25 0 0,0 1 0 15,0-51 0-15,0 49 0 16,0 2 0-16,0 0 0 0,0-26 0 0,0 50 0 16,25-50 0-16,0 50 0 0,-25 0 0 15,25 0 0-15,-25 0 0 0,24 25 0 16,-24 0 0-16,25-25 0 0,-25 25 0 16,25 0 0-16,-25-1 0 0,25 0 0 15,0 2 0-15,-25 23 0 0,0-23 0 16,0-2 0-16,25 1 0 0,-25-25 0 15,0 50 0-15,0-25-166 0,0-25-211 16,0 0-293-16,0 0-339 0,0 0-243 16,0 0-1514-16,0 0 1728 0,24-50 407 15</inkml:trace>
  <inkml:trace contextRef="#ctx0" brushRef="#br0" timeOffset="329933.6166">23393 14264 5074 0,'0'0'86'0,"0"25"103"16,0-25 131-16,0 25 119 0,0-25-30 15,0 24 202-15,0 0-457 0,0-24-56 0,0 26-57 16,24-1-31-16,-24-1-139 0,0-24-285 16,25 26-414-16,-25-26 244 15,25 0-185-15,-25 0-88 0,0-26-255 16,0 2 88-16,0-27-373 0</inkml:trace>
  <inkml:trace contextRef="#ctx0" brushRef="#br0" timeOffset="330070.5982">23343 13967 3505 0,'0'0'194'0,"0"0"120"0,0 24 892 16,0 1-999-16,25 0-109 15,-25 25-79-15,0-50-148 0,25 24-230 0,-25 1-308 16,24-25-226-16,1 25-1277 0,0 0 1450 15</inkml:trace>
  <inkml:trace contextRef="#ctx0" brushRef="#br0" timeOffset="330413.5703">23542 14289 3103 0,'0'0'126'0,"24"0"95"0,1 0 471 16,-25 0-390-16,25 0-77 0,0 0-86 16,0 0-61-16,-25 0-48 0,49-25-56 15,-24 25-33-15,-25-25-85 0,25 0-10 16,-25 25 1-16,25-24 13 0,-25-1 26 0,0 25 85 16,0-25 3-16,0 25-17 0,-25-25-6 15,0 1-41-15,25 24 79 0,-25-26 17 16,0 26 49-16,1 0 37 0,-1 0 124 15,-25 26 420-15,25 23-266 0,1-24-107 0,24 0 11 16,-25-1 23-16,25 26-2 16,0 24 245-16,0-50-381 0,25 27-61 15,-1-27-40-15,1 2-21 0,50 23-47 0,-51-24-66 16,26-25-127-16,-25 0-197 0,25 0-195 16,-1 0-1490-16,-24 0 804 0,0-25 74 15,0 25 455-15</inkml:trace>
  <inkml:trace contextRef="#ctx0" brushRef="#br0" timeOffset="330715.6478">24286 13941 2241 0,'0'0'74'0,"0"-25"494"0,0 25-9 16,0 0 78-16,0-24-98 0,0 24 7 16,0 0 298-16,0 0-399 0,25 24-7 15,-25-24-20-15,25 25-33 0,-25 1-112 16,49 48-49-16,-49-50-224 0,25 26 0 16,0-25 0-16,-25 25 0 0,25-1 0 15,-25-24 0-15,25 49 0 0,-25-24-68 16,24-1-547-16,-24-49-21 15,0 0-187-15,0 0-195 0,0 0-119 16,0 0-32-16,0-49-668 0,0 49 1295 16</inkml:trace>
  <inkml:trace contextRef="#ctx0" brushRef="#br0" timeOffset="330869.2868">24212 14140 5199 0,'0'25'237'0,"24"-25"209"0,-24 25 79 0,50-25 14 15,0 24 179-15,-26-24-545 16,1 0-160-16,25 25-246 0,-25-25-296 16,24 0-358-16,26 0-1911 0,-50-25 1345 0,-1 25 364 15</inkml:trace>
  <inkml:trace contextRef="#ctx0" brushRef="#br0" timeOffset="331528.7937">24931 13818 4357 0,'-25'24'410'0,"1"-24"12"0,24 24 170 16,0 2-5-16,0-2 19 0,0 1-70 16,24 25 50-16,1-25-491 15,0 24-95-15,-1 1 0 0,1-25 0 0,0 25 0 16,24 98 0-16,-24-98 0 15,-25-25 0-15,25 49 0 16,1-49 0-16,-26 0 0 0,0-25 0 16,24 25 0-16,-24-25 0 15,0-25 0-15,0-25 0 16,-24 0 0-16,-2 26 0 0,1-75 0 16,0 49 0-16,25 0 0 0,-25-24-65 0,1-1-65 15,-1 1-85-15,0-75-248 16,1 74 281-16,24 26 53 0,0-26 21 0,0 27 37 15,24-27-5-15,-24 51 74 0,25-2-8 16,0 2 23-16,-1 24 12 0,1 0-2 16,25 0 54-16,-50 24-41 0,26 2 14 15,-26-2-6-15,24 0 12 0,1 27 74 16,-25-3-61-16,0-23-17 0,0 25-18 16,0-1-12-16,0-23-46 0,0 47 48 15,-25-47-1-15,25-2 23 0,-24 1-11 16,24 1-1-16,-26 23 30 0,1-49-63 0,0 25-4 15,25-25-23-15,0 0-48 0,-25 0-294 16,25-25 186-16,0 25-77 16,0-25-337-16,0 1 334 0,25 24 122 15,-25-26 55-15,25 1 56 0,26 25 106 16,-51 0 24-16,24 0 47 0,1 0 46 16,-25 0 48-16,25 25 225 0,0 1-306 15,-25-2-1-15,25-24-35 0,-25 25 12 16,0 0 62-16,0-1 44 0,0 2-119 15,0-26-58-15,0 24 18 0,0 1-22 16,-25 0-11-16,0-25-51 0,0 25 0 0,25-1 0 16,-25 1 0-16,1-25-4 15,-27 25-204-15,26-25-51 0,0 0-181 0,1 0-154 16,24 0-210-16,-25 0-1339 0,0-50 927 16,25 26 110-16,0-1 392 0</inkml:trace>
  <inkml:trace contextRef="#ctx0" brushRef="#br0" timeOffset="331785.5525">25551 13569 5801 0,'0'0'161'15,"0"0"141"-15,0 0 124 0,-25 26 589 16,25-2-720-16,0-24-124 0,0 24-151 15,25 1-20-15,-25 0 0 0,25 49 0 16,24 1 0-16,-49-25 0 16,25-26 0-16,-25 51 0 0,0-25 0 15,25 0 0-15,-25-26-47 0,0 1-149 16,25 0-206-16,-25 24-887 0,0-24 485 16,0-25-126-16,0 25-164 0,0-25-165 15,0 0 212-15</inkml:trace>
  <inkml:trace contextRef="#ctx0" brushRef="#br0" timeOffset="332253.9242">25352 13396 4436 0,'0'0'269'15,"0"0"104"-15,-25-24 78 0,25 24-168 16,0 0-95-16,0-26-89 0,50 26-84 15,-50-25-44-15,25 1 22 0,0 24-18 16,49-26-80-16,-49 2-6 0,25 24-20 0,-26-25 35 16,26 25-18-16,-25 0 42 0,24 0-2 15,-24 25 54-15,0-25 17 16,0 24 13-16,-25 2 23 0,0 49 119 16,0-51-46-16,0 1 10 0,0 24-55 15,-25-23 32-15,0 22-7 0,0 27 19 0,1-26-52 16,-1 1 19-16,0-25 52 0,0 25 65 15,-24 23 62-15,49-47-204 0,0-2-21 16,-25 1-23-16,25-25-40 0,0 26-15 16,0-26-250-16,25 0 86 0,-25 0-20 15,24-26 22-15,1 26 24 0,25-49 6 0,-50 49 152 16,25-26 48-16,-1 26 29 0,1 0 40 16,-25 0 83-16,25 0 318 0,0 26-207 15,-25-26 3-15,0 24-25 0,0 1-3 16,25 25 90-16,-25-25-205 0,0 0-22 15,0-1 30-15,25 2-93 0,-25-2-74 16,24 26-246-16,-24-25-27 0,0-25-123 16,25 24-73-16,-25-24-243 0,25 0-1035 15,0 0 754-15,-25-24 66 0,25 24 112 16,-1-50 162-16</inkml:trace>
  <inkml:trace contextRef="#ctx0" brushRef="#br0" timeOffset="332544.77">26097 13818 3805 0,'0'0'319'0,"0"0"119"15,0 0 100-15,0 0-39 0,0 0-47 16,-25 0 303-16,25 24-491 0,0-24-80 16,0 24-29-16,-25-24-3 0,25 50 152 15,0-25-170-15,0 1-32 0,0-2-31 16,-25 1-52-16,25 0-19 0,0 25 0 15,0-26 0-15,25 1 0 0,-25 0 0 16,25 0 0-16,25 24 0 0,-50-49-29 16,24 25-59-16,1-25-77 0,0 0-80 0,0 25-65 15,0-25-435-15,-1 0 315 0,-24 0-23 16,25 0-103-16,-25 0-136 0,25-25-756 16,-25 0 818-16,0 25 34 0,0 0 73 15,0 0-23-15,0-25 140 0</inkml:trace>
  <inkml:trace contextRef="#ctx0" brushRef="#br0" timeOffset="332784.2795">26097 14065 3106 0,'0'0'330'15,"-25"0"60"-15,25 0 97 0,0 0-41 16,0 26-70-16,0-26-139 0,25 0 41 16,0 0-170-16,-1 0-77 0,1 0-65 15,-25 0-39-15,50 0-273 0,-50 0 55 16,25 0-166-16,-25 0-127 0,24 0-100 0,-24 0-18 16,0 0-636-16,0-26 771 0,0 26 155 15</inkml:trace>
  <inkml:trace contextRef="#ctx0" brushRef="#br0" timeOffset="332961.5609">26122 13892 3666 0,'0'0'278'0,"0"0"145"0,0 0 75 0,0 0-26 15,24 24 37-15,-24-24-400 16,25 0-118-16,0 0-84 0,0 0-100 0,0-24-222 15,-1-2-1097-15,1 26 466 0,0 0-34 16,0 0 319-16</inkml:trace>
  <inkml:trace contextRef="#ctx0" brushRef="#br0" timeOffset="333223.2186">26469 13321 2591 0,'0'0'140'15,"0"0"777"-15,0 0-257 0,25 25 6 16,0 1-57-16,-1-2-17 0,1 26-42 16,25 24 395-16,-25-25-671 0,-1 25-84 15,1 1-133-15,0 0-57 0,0-2 0 16,0 102 0-16,-25 23 0 15,0-99 0-15,-25 75-154 0,0-75-325 16,0-24-317-16,0-1-609 0,-24 0-340 16,24-24 176-16</inkml:trace>
  <inkml:trace contextRef="#ctx0" brushRef="#br0" timeOffset="334735.5898">17936 15554 1127 0,'0'0'114'0,"0"0"28"15,0 0 43-15,0 0 23 0,0-25 136 16,0 25-179-16,0 0-18 0,0 0-6 15,0 0 71-15,0 0 467 0,0 0-257 16,0 0-4-16,0 0-34 0,0 0 49 16,0 0 22-16,0 0 469 0,0-25-491 15,0 25-40-15,25 0-45 0,-25 0-72 16,0 25-102-16,24 25-107 0,0-25-67 16,-24-1 0-16,25 26 0 0,0-1 0 15,-25 1 0-15,25 25 0 0,-25-1 0 16,25 50 0-16,-1-24 0 0,-24-1 0 15,0-75-167-15,0 1-230 16,0 0-1188-16,0-25 462 0,0 0-187 16,0 0 14-16,0 0 123 0,0-25 414 15</inkml:trace>
  <inkml:trace contextRef="#ctx0" brushRef="#br0" timeOffset="335235.7151">17836 15429 4260 0,'0'0'179'0,"0"-24"63"16,0 24 49-16,0 0-21 0,0 0-79 15,0-25 43-15,0 25-179 0,0 0-39 16,24-25-20-16,1 25 11 0,26-25-23 15,-51 0 17-15,49 25-16 0,-25-23 27 16,1 23-17-16,0 0-52 0,49 0 159 16,-49 23 9-16,0-23 86 0,0 25-52 15,0 0 10-15,-1 25 143 0,-24-26-156 16,0 2 5-16,0-1 6 0,0-1-25 0,0 26-15 16,-24 0 17-16,-1-26-91 0,0 26-23 15,0-25-17-15,0-1 2 0,1 51-5 16,-1-50 4-16,0-25-18 0,0 50-124 15,25-50 100-15,0 0 44 16,0 0-23-16,0 0-21 0,0 24 27 16,25-24 17-16,-25 0 14 0,25 0 26 15,0 25 32-15,-1-25 138 0,1 25-27 16,0-25-21-16,0 25-38 0,0-1-35 0,24 1-67 16,-49 0-24-16,25 0 0 0,0 0 0 15,0-1 0-15,0 2 0 0,-1-2 0 16,-24 1 0-16,25 25 0 0,0-26 0 15,-25 1 0-15,25-25-376 16,-25 25-157-16,0-25-277 0,0 0-293 16,0 0-243-16,25-74-2129 15</inkml:trace>
  <inkml:trace contextRef="#ctx0" brushRef="#br0" timeOffset="335437.3042">18729 16075 4722 0,'0'0'131'0,"0"0"137"16,0 25 168-16,0-25 105 0,0 50 379 15,0-26-626-15,0-24-81 0,0 25-86 16,0 1-35-16,0-2-43 0,0 0-65 16,0-24-80-16,0 25-68 0,0-25-121 15,-25 0-189-15,25 0-798 0,0 0 363 16,0 0-42-16,0-25-142 0,0 25-7 15</inkml:trace>
  <inkml:trace contextRef="#ctx0" brushRef="#br0" timeOffset="335573.0116">18630 15852 3412 0,'0'0'166'0,"0"25"110"16,0-1 70-16,0 26 255 0,0-25-503 15,0-1-95-15,0-24-164 0,0 25-297 16,0 0-198-16,25-25-1380 0,-25 0 1251 15,24 0 215-15</inkml:trace>
  <inkml:trace contextRef="#ctx0" brushRef="#br0" timeOffset="335927.9068">19076 16225 5162 0,'-24'24'99'0,"24"0"130"15,0-24 138-15,0 25 483 0,0 0-534 16,0-25-105-16,0 25-67 0,0-25-41 16,24 25-15-16,-24-25-80 15,0 0-8-15,25 0-45 0,-25 0 29 16,0 0-2-16,0 0-30 0,25 0 61 16,-25-25-137-16,25 0 55 0,-25 0-62 15,0 0-12-15,0 1-3 0,25-26-12 0,-25 25 136 16,25 25 35-16,-25-24-3 0,24 24 49 15,-24 0 43-15,25 0 202 0,-25 24-100 16,25-24 44-16,-25 25-16 0,0 1-39 16,25 22-73-16,-25 2-84 0,25-25-36 15,-25 24 0-15,24-24 0 0,-24 1 0 16,25-2 0-16,-25-24-109 0,25 24-151 16,-25-24-185-16,0 0-284 0,25 0-1236 15,-25 0 760-15,25 0-78 0,-25-24 258 16,0 24 288-16</inkml:trace>
  <inkml:trace contextRef="#ctx0" brushRef="#br0" timeOffset="336137.5575">19722 16075 5168 0,'0'0'113'15,"0"0"183"-15,0 0 77 0,0 0 371 16,0 0-557-16,0 0-66 0,0 0-19 16,0 0-95-16,48 0-89 0,3-25-554 15,-26 0 106-15,0 25-186 0,-1 0-153 0,1 0-156 16,0 0-166-16,0-25-448 0</inkml:trace>
  <inkml:trace contextRef="#ctx0" brushRef="#br0" timeOffset="336303.5865">19672 16249 4050 0,'25'0'126'0,"-25"24"119"16,48-24 60-16,-48 0 41 0,51 0-12 0,-26 0-413 15,0 0-312-15,0-24-385 16,-1 24-324-16,1 0-138 0</inkml:trace>
  <inkml:trace contextRef="#ctx0" brushRef="#br0" timeOffset="337701.5354">20788 16000 1842 0,'25'-24'162'16,"-25"24"17"-16,0 0 88 0,0 0 27 0,0 0-2 16,24-25 307-16,-24 25-308 15,0 0-9-15,0-25-59 0,0 25-52 0,0 0-9 16,0-25 85-16,0 25-49 0,-24 0-93 16,24 0 5-16,0 0 58 0,-25 25 190 15,0 25-151-15,0-26-46 0,25 1-42 16,-25 0-24-16,25 0-25 0,-24 50 14 15,24-51-55-15,0 1-7 0,0 1-2 16,24-2-2-16,26 0 19 0,-25 1-39 16,24-25-12-16,-24 0 13 0,25 25-44 15,-25-25 41-15,24 25 10 0,-24-25 24 0,0 25-14 16,-25-25-15-16,25 0 1 0,-25 49-9 16,0-49 11-16,-25 26-2 0,0-26-7 15,0 24 4-15,1 0 1 0,-26 2 4 16,0-26-22-16,25 25-44 0,1-25 24 15,-1 0-13-15,-25 0-13 0,25 0 9 16,1 0-10-16,-1-25-9 0,25 25-42 16,-25-26-46-16,25 2-194 0,0 24 201 15,0-24 94-15,0-2 1 0,25 26 68 16,0-49-83-16,-1 24 69 0,1 25-46 16,0-25 56-16,25 0-17 0,-26 0 26 15,51 1-32-15,-50 0 19 0,0 24-23 0,-1-26 15 16,1 1 12-16,0 1-52 0,-25-2 24 15,25 2-5-15,-25-1 14 0,0 25 0 16,0-25 8-16,-50-25-98 0,25 26 58 16,1-1-19-16,24 25 32 0,-25-25 17 15,-25 0-16-15,25 1 45 0,-24 24 42 16,49 0 27-16,-25 0 53 0,0 0 34 16,-25 24 165-16,26 1-192 0,-1 0-40 15,25 0-113-15,-25-1 61 0,25 26-155 16,0-25-19-16,0 0-169 0,0-25-272 15,0 24-280-15,25 2-264 0,24-26-973 16</inkml:trace>
  <inkml:trace contextRef="#ctx0" brushRef="#br0" timeOffset="338050.0586">21210 15877 4525 0,'0'0'103'0,"0"0"73"0,0 0 364 16,0 0-239-16,0 0 9 0,0 0-18 15,25 0 25-15,-25 0-130 0,74 0-22 0,-49 0-175 16,0 0 14-16,24 0-4 0,-24 0-5 16,25 0 0-16,-25 0-3 0,-1 0-1 15,1 0 2-15,-25 24 18 0,25-24-9 16,-25 0 6-16,0 25-12 0,0 0 35 15,0 0 25-15,0-25 6 0,-25 49 132 16,25-24-11-16,0 25-25 16,0-26-92-16,0 2 36 0,0-2-59 15,0 1-15-15,0 1-20 0,0 22-134 16,0-23-23-16,25-25-108 0,-25 25-123 16,0-25-172-16,25 25-697 0,-25-25 443 0,0 0-31 15,0 0-202-15,25 0 7 0,-25 0 302 16</inkml:trace>
  <inkml:trace contextRef="#ctx0" brushRef="#br0" timeOffset="338221.961">21408 16150 4170 0,'0'24'157'0,"0"-24"78"0,25 0 57 15,-25 0 107-15,25 0-29 0,25 25 370 16,-50-25-480-16,24 0-129 0,26 0-150 15,-25 0-205-15,24-25-807 0,-24 25 96 0,0 0-176 16,0-24-117-16,0-2 128 0,-25 2 395 16</inkml:trace>
  <inkml:trace contextRef="#ctx0" brushRef="#br0" timeOffset="338589.0218">21979 15802 3725 0,'-25'0'208'0,"25"0"43"0,0 25 503 16,-25-25-479-16,25 0 36 0,-24 25-63 0,24-25-33 15,-25 0 3-15,25 25-163 0,0-1-34 16,0 1-20-16,0 0 3 0,0 24-163 16,0-24 21-16,25 0-12 0,-25 0 34 15,24-25-6-15,1 25 48 0,0-1 12 16,0 2 40-16,0-26 81 0,-25 24-55 15,24-24-24-15,-24 0 17 0,50 0 19 16,-50 0 23-16,25 0 66 0,-25 0-58 16,0 0 27-16,0 0 111 0,0 25-85 0,0-25-20 15,0 0-22-15,0 26-34 16,-50-2 7-16,25-24 9 0,1 24 16 16,-1 1 39-16,0-25-31 0,0 25-18 0,-24 0-7 15,24 0-32-15,0-25-31 0,25 0-26 16,-25 0-86-16,0 0-413 0,25 0 54 15,-24 0-154-15,24 0-104 0,0-50-129 16,0 50-66-16,0-50-559 0</inkml:trace>
  <inkml:trace contextRef="#ctx0" brushRef="#br0" timeOffset="338812.2721">21781 15827 4134 0,'0'0'167'0,"0"0"106"0,0 0 176 16,0 0 115-16,24 25 361 0,1-25-587 16,25 25-132-16,-25-25-101 0,-1 0-149 15,26 0-211-15,24-25-1016 0,-24 0 149 16,-25 25-357-16,25-25 191 0,-26 0 250 0</inkml:trace>
  <inkml:trace contextRef="#ctx0" brushRef="#br0" timeOffset="339427.2565">22525 15282 2666 0,'0'0'537'0,"-25"0"-1"15,25 0 109-15,0 23-84 0,0 2 21 16,0 50 423-16,-25-51-498 0,25 51-43 16,0-25-120-16,0 50-112 0,0-1-120 15,0 124-112-15,-24-99 0 0,24 1 0 16,-25-2 0-16,0-23 0 0,0 97-323 16,25-147-84-16,-25 24-296 0,25-23-183 15,-25-27-285-15,25 1-240 0,0 24-989 16</inkml:trace>
  <inkml:trace contextRef="#ctx0" brushRef="#br0" timeOffset="339702.9626">22748 15108 4236 0,'0'50'204'0,"25"-26"153"16,0 50 860-16,-25 0-606 16,25-24-20-16,-25 50-145 0,0-1-131 0,0 25-142 15,-25 124-132-15,0-99-59 0,0 0-170 16,-25-25-172-16,25 25-424 0,-25 74-1383 15,25-124 732-15,1-25 172 0</inkml:trace>
  <inkml:trace contextRef="#ctx0" brushRef="#br0" timeOffset="341197.5626">23343 15405 1690 0,'25'0'94'0,"-25"0"34"0,0-25 111 16,0 25 109-16,0 0 36 0,0 0 616 15,0 0-493-15,0 0-55 0,0 0-97 0,25 0-45 16,-25 0 234-16,0 0-248 0,0 0 6 15,0 0-20-15,-25 25 17 16,25-25 12-16,-50 50 170 0,25-1-349 0,1 1-95 16,-1 0-37-16,0 24 0 0,25 1 0 15,0 24 0-15,-25 99 0 0,25-98 0 16,0-1 0-16,50-25 0 0,-25 25 0 16,-1-25 0-16,1-23 0 0,0-3 0 15,49 52 0-15,-49-76-49 0,25-24-262 16,-25 26-392-16,24-26-407 0,-24 0-409 15,50-50-1556-15,-51 25 2137 0</inkml:trace>
  <inkml:trace contextRef="#ctx0" brushRef="#br0" timeOffset="341903.563">23889 15753 2592 0,'0'0'382'0,"0"0"0"0,0 0 130 0,0 0-27 16,0 0-45-16,-25 0-95 0,25 0 137 15,0 0-240-15,0 0 6 0,0 0 17 16,0 0-92-16,0 0-38 0,-25 0 45 16,25 0-110-16,0 0-29 0,0 0-14 15,0 0-14-15,25 0-20 0,-25 0 6 16,25 0-1-16,0-26 3 0,0 26 0 16,-1 0-10-16,1 0 10 0,-25 0-3 15,25 0 9-15,-25 0-9 0,0 26-5 16,0-2-3-16,0-24 17 0,0 25 42 15,-25 0-39-15,25 0-4 0,-25 0-39 16,-24 24 18-16,49-24 19 0,-25 0-18 16,25-25-3-16,-25 24-18 0,25-24-64 15,0 0-7-15,0 0-165 16,0 0 128-16,0 0 23 0,25 0 24 16,-25 0 20-16,25 0 4 0,0 0 62 0,-1 0 11 15,1 0-1-15,-25 0 18 0,25 0 13 16,-25 0 80-16,25 0-2 0,-25 25-30 15,0-25 12-15,0 50 45 0,-25-25-10 16,25-1-106-16,-25-24-15 0,25 26-8 16,-25-2-6-16,25 1 9 0,-24-25-226 0,-1 26-6 15,0-26-103-15,25 0 0 0,0 0-130 16,0 0-882-16,-25 0 506 0,25-26-126 16,0 26 176-16,0-25 161 0</inkml:trace>
  <inkml:trace contextRef="#ctx0" brushRef="#br0" timeOffset="342321.659">24311 15727 2659 0,'0'0'76'0,"0"-24"96"0,0 24 417 0,0 0-296 15,0 0-38-15,0 0-32 0,0 24 355 16,0-24-507-16,0 26-3 16,0-2 65-16,-25 1-30 0,25 0-54 15,0 0 2-15,0 24-26 0,-25 1-24 16,25-25-7-16,0-1 8 0,0-24 6 16,0 25 17-16,0 0-25 0,25-25 78 0,0 0-74 15,-25 0-19-15,25 0-64 16,-1 0 75-16,1 0-12 0,-25-25 46 0,25 25 18 15,-25 0 37-15,25 0 76 0,-25 0-47 16,0 0 141-16,0 25-177 0,0-25 14 16,-25 50 13-16,25-50-96 15,0 24 8-15,0-24-3 16,-50 50-9-16,26-50-18 0,-1 25-20 0,0-25-47 16,25 26-34-16,-25-26-88 0,-24 24-317 15,49-24 272-15,-25 0-128 0,25 0-90 16,-25 0-151-16,25-24-844 0,0 24 749 15,0-26 74-15,0 1 192 0</inkml:trace>
  <inkml:trace contextRef="#ctx0" brushRef="#br0" timeOffset="342544.5478">24286 15727 3969 0,'0'0'198'0,"0"0"146"0,0 0 663 16,0 0-553-16,0 0-66 0,0 0-69 15,25 0-97-15,0 0-40 0,-1 0-180 16,1 0-47-16,0 0-109 0,0 0-186 0,0-24-118 16,24 24-1058-16,-49 0 600 0,25 0-203 15,-25-25 91-15,25 25 224 0</inkml:trace>
  <inkml:trace contextRef="#ctx0" brushRef="#br0" timeOffset="343097.4843">24807 15654 2944 0,'0'0'250'0,"-25"0"150"0,25 0 72 16,0 0-19-16,0 0-111 0,0 0 74 16,0 0-294-16,0 0-12 0,25 0-39 15,-25 0-2-15,25 0-5 0,0-26-57 0,-25 26-8 16,25 0-4-16,-1 0 6 0,-24 0 24 15,50 0-18-15,-26 0 31 16,1 0 20-16,0 0 46 0,-25 26-10 0,24-2 97 16,-24-24-48-16,0 25-48 0,0-1-3 15,0-24 17-15,0 26-81 0,-24 23 52 16,-1-24-91-16,25-25 17 0,-25 25 4 16,25 0-9-16,-49-1 0 0,49-24-6 15,0 25-7-15,-25-25-25 0,25 0-72 16,0 0-4-16,0 25-161 0,0-25 164 15,0 0-4-15,0 0 12 0,25 0 12 16,0 0 21-16,-25 0 65 0,24 0-37 0,1 0 53 16,-25 0 13-16,25 0 30 15,24 0 175-15,-49 25-100 0,25-1 19 0,-25-24-2 16,25 25 2-16,-25 0 118 16,0 0-151-16,0-25-21 0,0 25-12 0,-25-1-17 15,25 2-34-15,-25-2 8 0,0-24-47 16,1 25-21-16,-1-25-46 0,25 0-81 15,-49 26-494-15,49-26 174 0,-25 0-160 16,25 0-212-16,0-26-174 0,0 26-134 16,0-25-569-16</inkml:trace>
  <inkml:trace contextRef="#ctx0" brushRef="#br0" timeOffset="343312.0855">25377 16174 5006 0,'0'0'65'16,"0"0"83"-16,0 0 9 0,0 0-44 16,0 0 29-16,0 0-220 0,0 0-26 15,0 0-247-15,0 0-311 0,0 0-138 16,0 0-1265-16,25-24 1280 0,-25 24 252 0</inkml:trace>
  <inkml:trace contextRef="#ctx0" brushRef="#br0" timeOffset="343693.964">25799 15529 2227 0,'0'0'142'0,"0"0"135"15,0 25 154-15,-25-25 165 0,25 50 387 16,-25-26-635-16,25-24-106 16,0 26 3-16,0-2-62 0,-25 25 163 0,1-23-224 15,24-2-19-15,-25 1-15 0,25-25-12 16,0 25-26-16,-25 25 6 0,0-50-52 15,25 24-3-15,0-24-18 0,0 25 12 0,0-25-45 16,0 0-6-16,0 0-76 16,0 0-68-16,0 0 31 0,25-25 17 15,0 1-2-15,-25 24 93 0,25-25 18 0,-1 25 0 16,1 0 40-16,0 0 54 0,0 0-55 16,-25 0-42-16,25 0-96 0,-25 0 47 15,0 25-85-15,25-25-514 0,-25 0 148 16,0 0-62-16,0 0-75 0,24 24-79 15,-24-24-493-15</inkml:trace>
  <inkml:trace contextRef="#ctx0" brushRef="#br0" timeOffset="343911.5456">25873 15579 3063 0,'0'0'206'0,"0"25"198"0,0-25 113 15,0 24 121-15,0 26 475 0,0-25-609 16,0-1-1-16,0 2-124 0,25-2-23 16,-25 51 46-16,0-50-314 0,0 24-70 15,0 1-82-15,0-26-93 0,25 26-123 16,-25 0-623-16,25-26 294 0,-25 2-177 16,25-26-209-16,-25 0-219 0,49 0-1010 15,-49 0 1587-15</inkml:trace>
  <inkml:trace contextRef="#ctx0" brushRef="#br0" timeOffset="344275.5574">26295 15654 2751 0,'0'0'182'15,"-25"0"181"-15,25 0 96 0,-24 24 100 16,-1 1 118-16,25-25-473 0,-25 24-112 0,25 2-41 15,-25-26-20-15,25 49-70 0,-25-24 7 16,25-25-19-16,0 25-6 16,0 0 24-16,25-25-46 0,25 24-20 0,-50 1 10 15,25-25 6-15,-25 0 23 0,24 25 73 16,1 0 116-16,0-25-48 0,0 0 24 16,-25 24-6-16,25-24 32 0,0 25-62 15,-25 0 5-15,24-25-32 0,-24 0 43 16,0 25 27-16,0-25 15 0,0 25 113 15,-49-1-132-15,49-24-14 0,-25 26-21 16,0-26-9-16,0 24-31 0,-24 1-14 16,24 1-45-16,0-26-37 0,25 0-75 15,-25 0-116-15,0 0-451 0,1 0 160 16,24 0-133-16,0-26-152 0,0 1-165 0,0 1 108 16,0-26-229-16</inkml:trace>
  <inkml:trace contextRef="#ctx0" brushRef="#br0" timeOffset="344469.4689">26122 15579 5052 0,'24'0'154'0,"26"25"646"16,-25-25-257-16,24 0-73 0,-24 0-189 0,25 24-97 15,49-24-489-15,-74 0-344 0,25 0-439 16,-26 0-438-16,1 0-96 0,0 0 377 16</inkml:trace>
  <inkml:trace contextRef="#ctx0" brushRef="#br0" timeOffset="345077.547">27015 15703 2492 0,'0'0'226'15,"0"0"183"-15,0 0 186 0,0 0 54 16,0 0-26-16,0 24 437 0,0 2-577 16,0-2-37-16,0-24-68 0,0 50-15 15,0 0 35-15,0-1-329 0,50 1-69 16,-50-26 0-16,0 26 0 0,0 0 0 16,24 24 0-16,1-49 0 0,-25 1-70 15,0-2-164-15,0 0-130 0,0 1-305 16,25-25-1012-16,-25 25 614 0,0-25-68 0,0 0 26 15,0 0 168-15,0-25 325 16</inkml:trace>
  <inkml:trace contextRef="#ctx0" brushRef="#br0" timeOffset="345247.5617">26816 15951 4836 0,'25'0'145'0,"-25"25"216"0,25-25 154 15,49 0 807-15,-24 0-845 0,-25 24-153 16,49-24-151-16,-24 0-135 0,0 0-83 0,24 0-610 16,-24 0-69-16,-25 0-335 15,-1 0-215-15,-24 0-267 0,25 0-727 16</inkml:trace>
  <inkml:trace contextRef="#ctx0" brushRef="#br0" timeOffset="347113.9526">27586 15604 2470 0,'0'0'144'0,"0"0"134"16,0 0 669-16,0 0-470 15,0 0-13-15,0 0-90 0,0 0 90 0,0 24 18 16,0 2 402-16,0-26-512 0,0 24-45 16,25 1-90-16,-25 25-33 0,24 24-137 15,-24-24-67-15,0-26 0 0,25 26 0 16,-25-1 0-16,0 1 0 0,0 24 0 15,0-48 0-15,0-2 0 0,0 1-141 16,-25 1-167-16,25-2-940 0,-24-24 377 16,24 24-201-16,0-24-97 0,0 0-106 15,0 0 239-15</inkml:trace>
  <inkml:trace contextRef="#ctx0" brushRef="#br0" timeOffset="347492.543">27858 15802 3272 0,'0'0'181'0,"-25"0"173"0,25 0 91 16,0 0 95-16,-25 25 280 0,0 0-454 16,25 0-35-16,0-1-45 0,0 1-49 15,0 0-78-15,0 49 2 0,0-49-136 16,0 0-9-16,0 0-1 0,0 25-20 15,50-26 28-15,-50 1-14 0,25-25-3 0,0 0-4 16,-1 0 15-16,1 0-19 0,25-25 6 16,-25 1-19-16,-1-2-35 0,-24 2 26 15,25-1-6-15,0-50 22 0,-25 51-24 16,0-1-14-16,0-25-30 0,-50 26-8 16,26-26-5-16,-26 0-17 0,25 26 80 15,-24-2 4-15,24 2 24 0,0 24 10 16,-49 0 75-16,50 0-48 0,24 24 0 15,-25 2-19-15,0-2-4 0,25 1-21 0,0 25-193 16,0-1-110-16,25-24-153 0,0 0-248 16,-1-25-201-16,50 25-1309 15,-49-25 1272-15,24 0 276 0</inkml:trace>
  <inkml:trace contextRef="#ctx0" brushRef="#br0" timeOffset="347727.5573">28280 15604 3243 0,'0'0'208'0,"0"0"137"0,0 24 684 16,0 2-546-16,0-2-12 0,24 1-42 16,-24-1-10-16,25 26 170 0,0 0-363 15,-25-25-91-15,0 24-37 0,0 1-96 16,0-1-18-16,0 26-119 0,0-50-2 15,0 25-158-15,0-26-180 0,0-24-118 16,0 25-1116-16,0-25 716 0,0 0-118 16,0 0 173-16,0 0 208 0</inkml:trace>
  <inkml:trace contextRef="#ctx0" brushRef="#br0" timeOffset="348081.5612">28553 15455 3285 0,'-25'0'137'0,"25"0"441"0,0 0-150 15,-25 0-76-15,25 49-30 0,-25-24 32 16,0 25 187-16,25-1-312 0,0-23-57 16,-24 23-42-16,24-25 10 0,0 26-31 0,-25 25 43 15,25-50-86-15,0-1-27 16,0 1-21-16,0 0-7 0,-25 0-13 15,25-25-8-15,0 24-12 0,0-24-47 0,0 0 26 16,0 0-11-16,0-24 69 0,0 24-18 16,0 0 76-16,-25-25-66 0,25 25-10 15,0 0-27-15,0 0 49 0,0 0 25 16,0 0 19-16,25 0-22 0,-25 0 17 16,25 25 35-16,0-1-85 0,-1-24-21 15,1 25-41-15,0-25-103 0,25 25-543 16,-26 0 219-16,1-25-141 0,0 25-103 15,0-25-150-15,0 0-175 0,24 0-714 16,-49 0 1231-16</inkml:trace>
  <inkml:trace contextRef="#ctx0" brushRef="#br0" timeOffset="348360.5001">28826 15108 4901 0,'0'0'142'0,"0"24"181"16,0 2 159-16,0-2 96 0,24 50 329 15,1-25-648-15,0 26-63 0,25-26-98 16,-26 26-42-16,26 99-8 0,-25-75 3 0,0-24-54 15,-25 24-59-15,0 0-87 0,0-25-97 16,0 100-488-16,-25-75 264 0,25-24-247 16,-50-25-298-16,25 23-364 0,-49 27-1078 15</inkml:trace>
  <inkml:trace contextRef="#ctx0" brushRef="#br0" timeOffset="349530.1658">18133 17464 1591 0,'0'0'102'0,"-24"-24"229"0,24 24-36 15,0 0 4-15,0-25 137 0,0 25 95 0,0 0 23 16,0-25 431-16,0 25-571 0,0 0 11 16,0 0 0-16,0-25 3 0,0 25 361 15,24 0-507-15,-24 0-69 0,0 25-122 16,0 0-91-16,25 0 0 0,0 50 0 15,-25 23 0-15,25-49 0 16,-25 26 0-16,0 24 0 0,25 0 0 16,-25-49 0-16,0 24 0 15,0-49-18-15,0 1-275 0,0-26-237 0,0 0-254 16,0 0-409-16,24-26-1137 16,-24 1 1209-16,0 1 284 0,25-1 275 15</inkml:trace>
  <inkml:trace contextRef="#ctx0" brushRef="#br0" timeOffset="349977.5616">17985 17390 2954 0,'0'-25'436'0,"0"25"-10"0,-24-25 133 16,24 25-86-16,0 0-6 0,0-24 232 15,0 24-468-15,0-26-34 0,0 26-63 16,0 0-8-16,0-24 4 0,24 24-40 0,0-25-86 15,1 25 2-15,0-25-8 0,0 25 6 16,24-25 6-16,1 25 5 0,-25 0 17 16,24 0 19-16,-24 0-9 0,25 0 36 15,0 25 147-15,-26 0-80 16,-24 0 22-16,25-1-13 0,-25 2-29 0,0 73 66 16,-25-50-171-16,-24 2-18 15,24-3-2-15,0-24 0 0,0 27 0 16,0-27 0-16,-24 51 0 0,49-50 0 15,-25-1 0-15,0-24 0 0,25 25 0 16,0-25 0-16,0 25 0 0,0-25 0 16,0 0 0-16,25 0 0 0,-25 0 0 0,50 0 0 15,-26 0 0-15,51 0 0 16,-75 0 0-16,25 0 0 0,0 0 0 16,-1 0 0-16,1 25 0 0,0 25 0 15,-25-50 0-15,25 24 0 0,0 1 0 16,-25 0 0-16,24 0 0 0,-24-25 0 15,25 49 0-15,0-24-78 0,-25-25-217 16,0 26-297-16,25-26-282 0,0 0-2843 16,-25 0 2544-16</inkml:trace>
  <inkml:trace contextRef="#ctx0" brushRef="#br0" timeOffset="350175.6056">18779 17786 5836 0,'0'25'255'0,"0"0"53"0,0-25 84 15,0 25-29-15,0-25-40 0,0 25 30 16,0 0-269-16,0-1-105 0,0-24-114 0,0 25-108 16,0-25-189-16,0 25-751 15,0-25 319-15,0 0-121 0,0 0-165 0,0 0-102 16</inkml:trace>
  <inkml:trace contextRef="#ctx0" brushRef="#br0" timeOffset="350317.5151">18729 17638 2878 0,'0'0'114'0,"0"0"136"0,0 24-8 16,0-24 183-16,0 0-430 0,0 50-98 15,25-50-229-15,-25 25-298 0,0-25-1193 16</inkml:trace>
  <inkml:trace contextRef="#ctx0" brushRef="#br0" timeOffset="350663.5396">19101 17861 5363 0,'-25'25'72'0,"25"-25"226"0,0 25 579 15,0-1-404-15,0-24-165 0,0 25-52 16,0-25-20-16,0 25-74 0,25 0-20 0,-25 0-138 16,0-25-4-16,0 0 0 0,25 24 0 15,-25-24 0-15,0 0 0 0,25 0-23 16,-25 0-45-16,0-24-50 0,25 24-18 16,-25-50-147-16,0 25 115 15,25 0 39-15,-25 25 36 0,0-24 26 0,24-1 98 16,-24 0-10-16,0 25 6 0,0 0 52 15,25 0 42-15,-25 0 54 0,0 0 249 16,25 0-288-16,-25 0-65 0,0 50-71 16,0-50 0-16,25 49 0 0,-25-49 0 15,0 25 0-15,25 0 0 0,-25-25 0 16,0 25 0-16,24-1-146 0,1-24-183 0,-25 0-279 16,0 0-265-16,25 0-343 0,-25 0-184 15,25 0-1206-15</inkml:trace>
  <inkml:trace contextRef="#ctx0" brushRef="#br0" timeOffset="350931.8103">19672 17762 3922 0,'0'0'206'0,"0"0"-13"16,0 0 227-16,0 0 146 0,25 0 392 15,23 0-616-15,-48 0-139 0,25 0-103 16,1 0 7-16,-1 0-97 0,25 0-265 16,-26 0-320-16,26 0-138 15,-50 0 47-15,25 0-155 0,-25 0-160 16,0 0-195-16,0 0-277 0</inkml:trace>
  <inkml:trace contextRef="#ctx0" brushRef="#br0" timeOffset="351127.8721">19697 17886 5014 0,'25'0'329'0,"-25"0"193"0,23 25 122 16,2-25-58-16,1 0 222 0,-1 0-622 16,0 24-291-16,-25-24-225 0,25 0-297 15,-25 0-368-15,24 0-1837 0,-24 0 1412 0,0 0 374 16</inkml:trace>
  <inkml:trace contextRef="#ctx0" brushRef="#br0" timeOffset="372367.2146">20788 17266 527 0,'0'0'27'0,"0"0"66"0,0-25-13 16,0 25 470-16,0 0-260 0,0 0 93 15,0 0-193-15,0 0 352 16,0 0-304-16,0 0 16 0,0 0 34 16,0 0 358-16,0 0-345 0,0 0-21 15,0 0-40-15,0 0-10 0,-25 25 191 16,25-1-249-16,-25-24-27 0,25 26-43 0,0-2-27 16,-25 1-19-16,1 25 33 0,24-25-64 15,-25-1-28-15,25 1-9 0,0 1 15 16,0 22-9-16,25-24-28 0,-25-24-15 15,24 26-43-15,1-26-55 0,0 0 87 16,49 25 42-16,-49-1 93 0,25-24-96 16,-25 0 11-16,0 0 13 0,49 25-21 15,-74-25 33-15,25 25-30 0,0-25 59 16,-25 25 17-16,24 0-1 0,-24-1 25 16,0 1-67-16,0-25 0 0,-49 25-8 15,49 0-2-15,-25 0-34 0,0-25 27 0,0 0-30 16,1 25 33-16,-1-25 20 15,0 0-17-15,-25 24 29 0,25-24-61 0,1 0 0 16,-1 0 21-16,0 0 0 16,0 0 31-16,0-24-45 0,1 24-18 0,24-25-24 15,-25 25 53-15,25-25-25 0,0 0-20 16,0 0 12-16,0 0-20 0,0 1 52 16,49-26 33-16,-49 50-22 15,25-25 1-15,0 0-126 0,0 25 121 16,0-24-18-16,-1 24 5 0,1-25 145 15,25-1-139-15,-50 2 2 0,25 24-19 0,0-24-11 16,-1 0 34-16,-24 24-12 0,25-26-22 16,-25 1 18-16,25 25 72 0,-25-24-53 15,0 24 4-15,0-50-55 0,0 50 53 16,0-25-12-16,-25 0 3 0,25 1 2 16,-25 24-1-16,1-50-1 0,24 50 12 15,-25-25 15-15,0 0 24 0,25 25 56 16,-50-25 77-16,50 25 8 0,-25 0-32 15,1 0 42-15,-1 25-93 0,25-25-67 16,-50 50 24-16,50-26-157 0,-25-24-151 16,25 26-202-16,-24-2-220 0,24 1-300 15,0 25-1496-15,0-25 1450 0</inkml:trace>
  <inkml:trace contextRef="#ctx0" brushRef="#br0" timeOffset="372788.2498">21532 17390 2984 0,'0'0'44'16,"-24"0"82"-16,24 0 87 0,-25-25 120 0,0 25 442 15,25 0-404-15,-25 0 4 0,25 25 29 16,-25-25-88-16,25 50 282 15,-25 25 65 1,1-3-299-16,24-46-191 0,0 23-74 0,0 1-55 16,0 24-16-16,24-49-22 0,1 0-4 15,0 0-30-15,0 0-41 0,0-25-64 16,49 0-278-16,-24 0 138 0,-25-25-50 16,24 0-12-16,-24 0-7 0,25-49-118 0,-50 49 271 15,25 0 77-15,-25-24-42 16,24-2-3-16,-24 27 58 0,-49-75-97 15,49 75 155-15,-25-1 88 0,-25-25 19 0,25 25 69 16,1 25 71-16,-51 0 335 0,50 25-212 16,1 0 9-16,-26 0-70 0,25 24-39 15,0 26-34-15,0-27-172 0,25-22-47 16,0 23-116-16,0-24-185 0,0 25-194 16,50-1-1441-16,-25-24 691 0,0-25 45 15,24 0 428-15</inkml:trace>
  <inkml:trace contextRef="#ctx0" brushRef="#br0" timeOffset="373159.548">22053 17316 4644 0,'-24'0'41'15,"-1"0"186"-15,0 0-44 0,0 0 36 16,25 0 37-16,-25 0 43 0,25 0 31 15,-24 24 261-15,24 1-367 0,0 0-14 16,0 0-60-16,0 0 31 0,-25 50 193 16,25-51-220-16,0 24-65 0,0 3-70 15,-25-2-19-15,25 1 0 0,0 74 0 16,0-99 0-16,25 24 0 0,-25-24 0 0,49 0 0 16,-24 0 0-16,0-25-36 0,25 0-124 15,-26-25-103-15,1 25-105 0,0-50-74 16,25 26-308-16,-50-1 469 0,25-25 66 15,-1 25 86-15,-24 0-16 0,0-24-39 16,0 49 88-16,0-25 87 0,-49 0-23 16,49 25 45-16,-25 0 45 0,0 0 127 15,0 25-134-15,0-25-9 0,25 25-21 16,-24-25-44-16,24 25-208 0,0-1-250 0,-25 1-270 16,25-25-252-16,0 25-143 0,0-25 273 15</inkml:trace>
  <inkml:trace contextRef="#ctx0" brushRef="#br0" timeOffset="373461.2516">22351 17811 2812 0,'0'0'90'16,"0"0"70"-16,0 0 447 0,0 0-240 0,0 0 27 15,0 0-152-15,25 0-51 16,-25 0-47-16,0 0-123 0,0 0-11 16,0 0-72-16,0-25 57 0,25 25 0 0,-25 0-6 15,0 0 2-15,0 0-30 0,0 0-9 16,0 0-9-16,0 0-36 0,-25 0-30 16,25 0 68-16,0 0-24 0,-25 0 66 15,25 0-6-15,0 0 58 0,0 0-114 16,0 0-59-16,0 0-44 0,0 0-73 15,0 0-74-15,0 0-675 0,0 0 333 16,0 0-63-16,0 25 134 0</inkml:trace>
  <inkml:trace contextRef="#ctx0" brushRef="#br0" timeOffset="376671.5526">22896 17266 637 0,'25'0'109'0,"-25"0"17"16,0 0 73-16,0 0 33 0,25 0-28 15,0 0 292-15,-25-25-254 0,25 25 50 16,-25 0 22-16,0 0 119 0,0 0 26 15,0 0 325-15,0 0-506 0,0 0-72 0,0 0-4 16,0 0 12-16,0 0-16 0,0 0 124 16,0 0-171-16,0 0 20 0,0 0-2 15,0 0-91-15,-25 25-3 0,25-1-64 16,-25 2-11-16,25-2-9 0,0 1 3 16,0 0-14-16,0 25 14 0,0-50-15 15,25 24-2-15,-25 1-19 0,25 1-9 16,24-2-80-16,-24-24 83 0,0 24 28 15,0-24 6-15,-1 24-90 0,1-24 103 16,0 26-67-16,0-26 224 0,0 25-161 16,-25-25 40-16,0 24-43 0,0 1-56 0,0-25 105 15,-25 25-98-15,0-25 60 0,0 25-3 16,0 0-36-16,-24-1 59 0,24-24-82 16,0 0-14-16,0 0-2 0,1 0-29 15,-26 0-44-15,25 0 75 0,25 0 37 16,-25 0-14-16,1 0 3 0,24 0 13 15,-24-24-66-15,24-1 88 0,0 25 12 16,0 0 0-16,0 0 69 0,24-25-169 16,-24 0 92-16,24 25-8 0,1-25 8 15,0 25 117-15,0-24-115 0,49-1 2 16,-49 25-7-16,0-26-2 0,0 2-13 16,-1 0 24-16,26-26-7 0,-25 25 2 0,0 1 8 15,-25-1-7-15,0 0-1 0,0 0 5 16,0 0 3-16,0 1-2 0,0 24 9 15,-25-26-9-15,25 26 23 0,-25-24-44 16,0 24 37-16,25 0 19 0,-25 0 54 16,1 0 26-16,24 0 4 0,-50 24 186 15,25-24-148-15,25 26-20 0,-25-26-21 16,25 49-28-16,-24 1 88 0,-1-25-240 16,25-1-132-16,0 1-151 0,0-25-423 0,0 26-230 15,49-2-1526-15,-24-24 1582 16</inkml:trace>
  <inkml:trace contextRef="#ctx0" brushRef="#br0" timeOffset="376927.5745">23616 17266 4990 0,'0'0'69'16,"0"0"-16"-16,0 0 201 0,0 0 123 0,0 0 16 15,25 24 438-15,-25 2-592 16,25-26-31-16,-25 24-57 0,0 1 39 16,24 25 59-16,-24-25-210 0,25 24-55 15,-25-23 17-15,0-2-2 0,0 24-6 0,0 3-93 16,0-27-66-16,0 1-95 0,0 0-116 16,0 0-150-16,-25-25-954 0,25 0 527 15,0 0-125-15,0 0-46 0,0 0 202 16</inkml:trace>
  <inkml:trace contextRef="#ctx0" brushRef="#br0" timeOffset="377404.5704">23914 17216 4602 0,'0'0'153'0,"-25"0"71"0,25 0 73 16,-25 0-10-16,25 0 247 0,0 0-348 15,-25 0-76-15,25 0-64 0,0 0-23 16,0 0-32-16,25 0-73 0,-25 0 31 16,50 0-49-16,-50 0-30 0,25 0 36 15,24 0-12-15,-24 0 172 0,0 0-77 16,0 0 18-16,0 0 1 0,-1 0-5 0,1 0 150 16,-25 0-37-16,25 25 0 0,-25 0 5 15,0-25 3-15,0 50 34 16,-25-26-130-16,25 1-19 0,-74 25 28 15,49-25-35-15,0-1-17 0,25 1-13 16,-25-25-38-16,25 26-44 0,0-2-46 16,0-24 15-16,0 0-25 0,0 0-22 15,25 0-28-15,-25 0 114 0,25 0 98 16,0 0-45-16,-25 0 44 0,25 0 25 16,24-24 1-16,-49 24 37 0,25 0 24 15,0 0 13-15,0 24 333 0,-25 0-308 16,24 0 1-16,-24 2 177 15,0-1-144-15,0-25-4 0,-24 24-14 16,24 1-14-16,-50 25 84 0,25-50-130 16,25 25-22-16,-25-1-31 0,1-24 33 0,-1 25-117 15,-25 0-312-15,25-25-12 0,0 0-105 16,25 0-179-16,-24 0-276 0,-1 0-1434 16,25 0 1239-16,0-25 390 0</inkml:trace>
  <inkml:trace contextRef="#ctx0" brushRef="#br0" timeOffset="378072.0776">24559 17687 2725 0,'0'0'96'15,"0"0"259"-15,0 0 162 0,0 0 125 16,0 0 513-16,0 0-714 0,0 0-35 16,0 0-20-16,0 0-18 0,0 0 209 15,0 0-375-15,0 0-54 0,0 0-63 16,0 0-19-16,25 0-44 0,-25 0-22 16,0 0 0-16,25 0 0 0,-1 0 0 0,-24 0 0 15,25 0 0-15,0 0 0 0,-25 0 0 16,0 0 0-16,25 0 0 15,-25 0 0-15,0-25-2 0,0 1-28 0,0 24-49 16,0-25-28-16,0-1-102 0,-25 2-45 16,25 0 166-16,0 0 121 0,0 24-47 15,0-26 14-15,0 26-45 0,0-25 30 16,0 25 10-16,0-24 45 0,0 24-38 16,25 0-5-16,0-25 56 0,0 25-54 0,-1 0 5 15,-24 0-5-15,25 0-44 16,0 0 31-16,0 0 21 0,0 0 11 15,-1 0 41-15,-24 25-19 0,25-25 9 0,-25 24 39 16,0 1-50-16,0 1-4 0,0-2-5 16,0-24 1-16,0 24 2 0,-25 26 57 15,25-25-55-15,0-25 3 0,0 24-22 16,0 1 39-16,25 0-35 0,-25-25-29 16,49 0-52-16,-49 0-7 0,25 0-68 15,24 0-42-15,1-25-636 0,-25 25 250 16,1 0-244-16,23 0-142 0,-24-25-159 15,25 25-1068-15,-50 0 1504 0</inkml:trace>
  <inkml:trace contextRef="#ctx0" brushRef="#br0" timeOffset="380473.5456">25749 16820 2879 0,'0'-26'383'16,"0"26"77"-16,0 0 144 0,0 0-61 16,0 26 64-16,25-2 337 0,-25 1-496 15,0 0-19-15,0-1-59 0,0 2-109 16,0 22-57-16,0 27-145 0,0-25-59 16,0-1 0-16,25 1 0 0,-25 0 0 0,0 24 0 15,25 75 0-15,0 0 0 16,-25-75 0-16,24 50 0 15,26-25 0-15,-50-49 0 0,25 49 0 16,-25-25 0-16,0-48 0 16,25 48 0-16,-25-50 0 0,0 2 0 15,0-1 0-15,0-1 0 0,0 0 0 16,0 2 0-16,-25-26 0 0,25 24 0 16,-25-24 0-16,25 25 0 0,-25-25 0 15,0 25 0-15,25-25 0 0,-24 0 0 16,24 0 0-16,-50-25 0 0,25 25 0 15,0 0 0-15,0-25 0 0,1 25 0 0,-1 0 0 16,-50-24 0-16,26 24 0 16,24 0 0-16,-25-26 0 0,1 26 0 0,-74 0 0 15,73 0 0-15,-25 0 0 0,0 0 0 16,1 0 0-16,-74 0 0 0,73 0 0 16,1 0 0-16,-26 26 0 0,26-26 0 15,-25 24 0-15,-50-24 0 0,50 25 0 16,24-25 0-16,-24 0 0 0,24 0 0 15,-173 25 0-15,149-25 0 16,-50 25 0-16,75-25 0 0,-1 0 0 16,1 0 0-16,-26 25 0 0,-48-25 0 0,48 0 0 15,27 25 0-15,-2-25 0 16,-25 0 0-16,-73 24 0 0,99-24 0 0,-1 0 0 16,-24 26 0-16,25-26 0 0,-26 24 0 15,-73-24 0-15,98 25 0 0,-24-25 0 16,25 0 0-16,-1 0 0 0,-74 25 0 15,75-25 0-15,-1 0 0 0,1 0 0 16,-1 0 0-16,1 0 0 0,-50 0 0 16,74 0 0-16,-24 0 0 0,24 0 0 15,-124 0 0-15,125 0 0 16,-1 0 0-16,-73 0 0 0,72 0 0 0,2 0 0 16,-1 0 0-16,1 0 0 0,-50 0 0 15,50 0 0-15,-1 0 0 0,-24 0 0 16,49 0 0-16,-76 0 0 0,53 0 0 15,-2 0 0-15,1 0 0 0,-51 25 0 16,1-25 0-16,25 25 0 16,-26-25 0-16,1 0 0 15,49-25 0-15,1 25 0 0,-50 0 0 16,49 0 0-16,0-25 0 0,-74 25 0 16,-25 0 0-16,124 0 0 15,-99 50 0-15,25-50 0 16,49 0 0-16,-74 0 0 0,50 0 0 15,24 0 0-15,-49-25 0 16,74 25 0-16,-24 0 0 0,-1-25 0 16,0 25 0-16,25 0 0 0,1 0 0 15,-1 0 0-15,-24-25 0 0,24 25 0 0,1 0 0 16,24-25 0-16,-25 25 0 0,0 0 0 16,25 0 0-16,0 0 0 0,0 0 0 15,0 0 0-15,0 0 0 0,0 0 0 16,25 0 0-16,-25-24 0 0,25 24 0 15,-25 0 0-15,0 0 0 0,0 0 0 16,24 0 0-16,-24-26 0 0,0 2 0 0,0 24 0 16,0-25 0-16,0 0 0 0,0 25 0 15,0-50 0-15,0 1 0 0,0 23 0 16,0-22 0-16,-24 23 0 0,24-50 0 16,-25 26 0-16,0-100 0 0,0 74 0 15,0-24 0-15,1 24 0 0,-1 1 0 16,0 24 0-16,-1-25 0 0,-24-48 0 15,27 74 0-15,23 24 0 0,-25-25 0 16,25 26 0-16,-25-26 0 0,25 25 0 16,0 0 0-16,0 25 0 0,0 0 0 15,0-25 0-15,0 25 0 0,0 0 0 16,0 0 0-16,0 0 0 0,0 0 0 16,0 0 0-16,0 0 0 0,0 0 0 0,0 0 0 15,25-25 0-15,-25 25 0 0,0 0 0 16,25 0 0-16,-25 0 0 0,23 0 0 15,-23 0 0-15,25 0 0 0,-25-25 0 16,25 25 0-16,-25 0 0 0,0 0 0 16,0 25 0-16,26 0 0 0,-1-25 0 15,-25 25 0-15,0-25 0 0,25 0 0 16,-1 0 0-16,1 0 0 0,-25 0 0 16,25 0 0-16,0 0 0 0,0 0 0 15,49 0 0-15,-25 0 0 0,-25 0 0 0,26 0 0 16,0 0 0-16,49-25 0 0,-48 25 0 15,-3 0 0-15,2-25 0 0,0 25-20 16,-1 0-28-16,75 0-71 16,-74 0 77-16,0-25 27 0,24 25 12 0,-24 0-11 15,74-24 13-15,-75 24 4 0,26 0 30 16,-26 0-29-16,1-26 8 0,25 26 9 16,49 0 54-16,-75 0-25 0,26 0-33 15,-26 0 1-15,26 0-11 0,24 0-8 16,-49 0 1-16,24 0 0 0,-24 0-3 15,-1 0 25-15,26 0-22 0,24 0 4 0,-49 0-4 16,24 0 0-16,-24 0 0 0,-1 0 0 16,75-24 0-16,-75 24 0 0,1 0 0 15,-1 0 0-15,2 0 0 0,-1 0 0 16,23-24-5-16,-23 24 5 0,-1 0 0 16,-24 0 0-16,25 0 5 0,49-25-5 15,-49 25 0-15,-25 0 0 0,24-26 0 16,1 26-10-16,0 0-6 0,49-24 16 15,-50 24 9-15,1-24 8 0,0 24-17 16,-25 0 0-16,49 0 0 0,-24 0 0 16,-26 0 0-16,1 0 0 0,0 0 0 15,0 0 0-15,25 0 0 0,-26 0 0 16,1 0 0-16,0 0 0 0,0 0 0 0,49 0 0 16,-49 0 0-16,0 0 0 0,25 0 0 15,-1 0 0-15,-24 0 0 0,74 0 0 16,-49 0 0-16,-25 0 0 0,24 0 0 15,-24 0 0-15,50 0 0 0,-26 0 0 16,1 0 0-16,-25 0 0 0,24 0 0 16,-24 24 0-16,74-24 0 0,0 0 0 15,0 0 0 1,1 0 0-16,-50 0 0 0,73-24 0 16,-49 24 0-16,-24 0 0 0,0 0 0 15,49 0 0-15,-49 0 0 0,-1 0 0 16,1 0 0-16,-1 0 0 0,1 0 0 15,0 0 0-15,-1 0 0 16,75 0 0-16,-24 0 0 16,-51 0 0-16,75 0 0 0,-24-26 0 15,-51 26 0-15,26 0 0 16,24 0 0-16,-74 0 0 0,24 0 0 16,1 0 0-16,0 0 0 0,-25 0 0 0,-1 0 0 15,1 0 0-15,0 0 0 16,0 0 0-16,0 0 0 0,24 0 0 15,26 0 0-15,-50 0 0 0,24 0 0 16,1 0 0-16,-25-24 0 16,-1 24 0-16,26-25 0 0,-26 25 0 15,26 0 0-15,-26 0 0 0,1-25 0 16,0 25 0-16,0 0 0 0,1 0 0 16,48 0 0-16,-24 0 0 15,-25 0 0-15,-2-24 0 0,2 24 0 16,0 0 0-16,-25 0 0 0,25 0 0 0,0 0 0 15,-25 0 0-15,24 0 0 16,26 0 0-16,-25 0 0 16,0 0 0-16,0 0 0 15,-1 0 0-15,1 0 0 0,0 0 0 16,-25 0 0-16,25 0 0 0,-25 0 0 16,0 0 0-16,25 0 0 0,-25-26 0 15,0 26 0-15,24 0 0 0,-24 0 0 16,0 0 0-16,25 0 0 0,-25-25 0 15,0 25-153-15,0 0-262 0,0-24-332 16,0 24-418-16,-25 0-311 0,25-26-1445 16,-24 2 2039-16</inkml:trace>
  <inkml:trace contextRef="#ctx0" brushRef="#br0" timeOffset="381856.0616">27189 8583 2653 0,'0'0'129'0,"0"0"150"16,0 0 69-16,0 0 96 0,0 0 257 15,0 0-444-15,0 0-51 0,0 0-63 16,0 0 53-16,0 0 243 0,0 0-174 15,24 25 31-15,1-25 9 0,-25 24-6 0,25 2-19 16,0 23 212-16,0 0-288 0,-25 1-65 16,25 25-57-16,-25-25-48 15,0 99-34-15,24 49 0 0,-24-99 0 16,0 25 0-16,0 124 0 0,0-124 0 16,0 25 0-16,25 322 0 15,-25-174 0-15,25-122 0 16,-25 146 0-16,24 2 0 15,1-149 0-15,-1 148 0 16,1 2 0-16,0-151 0 0,-25-24 0 16,51 148 0-16,-26-48 0 15,-1-125 0-15,1 98 0 16,-25-23 0-16,0-125 0 0,0 51 0 16,0-26 0-16,0-49 0 0,0-1 0 15,-25 26 0-15,25-51 0 0,-24 0 0 16,24 2 0-16,0-1 0 0,0-1 0 15,0-24 0-15,-25 26 0 0,25-26 0 16,0 24 0-16,0-24 0 16,0 0 0-16,25 0 0 15,-25 0 0-15,24 0 0 16,-24 0 0-16,0 0 0 0,0 25 0 16,0-25 0-16,25 0 0 0,-25 0 0 15,0 0 0-15,0 25 0 16,0 0 0-16,0 0 0 15,0-1 0-15,-25-24 0 0,25 25-797 16,0-25-106-16,0 0-541 16,0 0-182-16,0 0 105 0,0-25 377 0</inkml:trace>
  <inkml:trace contextRef="#ctx0" brushRef="#br0" timeOffset="382839.58">27907 10072 1885 0,'0'-25'61'16,"0"25"358"-16,0 0-22 0,0 0 156 16,0 0 41-16,25 0 34 0,-25 0 15 15,25 0 517-15,-25 25-586 0,0-25-38 16,0 0-186-16,25 0-86 0,-25 24-137 15,0-24-127-15,25 0 0 16,-25 0 0-16,0 0 0 16,0-24 0-16,0-1 0 0,24-25 0 15,-24-25 0-15,0 51 0 0,0-51 0 16,0-24 0-16,0 25 0 0,0 0 0 16,0-1 0-16,0 0 0 0,0 26 0 15,0-1 0-15,0 1 0 0,0-26 0 16,25 50 0-16,-25 1 0 15,0 24 0-15,0 24 0 16,0 1 0-16,25 24 0 16,1 26 0-16,-2-25 0 0,1-1 0 0,-1 51 0 15,1-26 0-15,0-24 0 16,0 24 0-16,0-24 0 0,-1-1 0 0,1 26 0 16,-25-25 0-16,50 24 0 0,-25-24 0 15,0-26 0-15,-25 1 0 16,24-25-247-16,-24 0-753 15,0 0 209-15,0-25-216 0,0 25-98 16,0-24-128-16,-24-1 22 0</inkml:trace>
  <inkml:trace contextRef="#ctx0" brushRef="#br0" timeOffset="383015.8097">28031 9749 5131 0,'0'0'105'0,"0"0"159"0,0 0 137 0,0 0 123 16,50-25 405-16,0 25-596 0,-25 0-92 16,-1 0-94-16,26 0-91 0,0 25-417 15,-1-25-107-15,-24 0-249 0,0 25-279 16,0-25-289-16,0 0-213 0,-1 25-712 16</inkml:trace>
  <inkml:trace contextRef="#ctx0" brushRef="#br0" timeOffset="383337.7137">28503 9774 5153 0,'0'0'279'0,"0"25"93"0,25-25 132 16,-25 0 86-16,0 24-25 0,25 0 78 15,-1-24-558-15,-24 26-85 0,25-1 0 16,0-25 0-16,0 24 0 0,0-24 0 15,0 26 0-15,-1-2 0 16,1-24 0-16,-25 0 0 0,25 0 0 16,-25 0 0-16,25-50 0 15,-25 26 0-15,0-1 0 0,0-1 0 16,0-22 0-16,0 23 0 0,0 0 0 16,0 0 0-16,-25 25 0 0,25-25 0 15,0 25 0-15,0 0 0 0,0 0-89 16,0 25-168-16,0-25-188 0,0 25-258 15,0-25-169-15,25 25-1297 0,-25-25 929 16,25 0 154-16,-25 0 376 0</inkml:trace>
  <inkml:trace contextRef="#ctx0" brushRef="#br0" timeOffset="384659.592">29049 9749 2548 0,'0'0'115'0,"0"0"171"0,0 0 178 0,0 0 697 16,0 0-687-16,0 0-45 0,0 0-47 15,0 0 45-15,0 0 195 0,25 0-467 16,-25 0-80-16,25 0-49 0,-1 0-18 16,1 0-31-16,25 0-161 0,-25 0-2 15,-25 0-90-15,24 0-67 0,1 0-44 16,0 0-472-16,-25 0 339 0,0 0-96 16,0 25-39-16,0-25-197 0,0 0 52 0,0 25-370 15</inkml:trace>
  <inkml:trace contextRef="#ctx0" brushRef="#br0" timeOffset="384825.2493">29049 9898 4411 0,'0'0'165'0,"25"0"74"16,-25 0 70-16,25 0 563 0,-1 0-471 15,-24 0-25-15,25 0-168 0,0 24-79 16,25-24-247-16,-26 0-260 0,-24 0-253 0,25 0-491 15,-25 0-422-15,25 0 131 0</inkml:trace>
  <inkml:trace contextRef="#ctx0" brushRef="#br0" timeOffset="390605.5391">32398 9303 2413 0,'0'-25'59'0,"0"25"103"0,0 0 496 15,0 0-200-15,0 0 63 0,0 0-101 16,0 0 31-16,0 25 419 0,0-1-407 16,0-24-23-16,0 26-22 0,0-2-61 15,0 25-80-15,-25 26-53 0,0-26-224 16,25 1 0-16,-25 25 0 0,25-1 0 16,-24 0 0-16,-1 1 0 0,25-25 0 15,-25 98 0-15,1-49 0 16,24-49 0-16,24-1 0 0,1 1 0 15,0-50 0-15,24 0-349 16,-49 0-198-16,25 0-294 0,0-25-320 0,-25 25-143 16,25-49-68-16,0 24-638 0</inkml:trace>
  <inkml:trace contextRef="#ctx0" brushRef="#br0" timeOffset="391055.6353">32646 9426 2356 0,'0'0'84'0,"0"26"144"0,-24-26 170 16,24 24 157-16,0 1 535 0,-25-25-664 15,25 25-23-15,-25-25 14 0,25 24 42 16,-25 26 341-16,25-26-514 0,0 27-62 16,-25-27-42-16,25 26-37 0,0-25-58 15,0 48-36-15,0-22-61 0,0-27 10 16,0 26 0-16,25-25 0 0,-25 0 4 16,0 0-69-16,50-25-30 0,-50 0-53 15,25 0-57-15,-25 0-6 0,48 0-261 0,-48 0 257 16,25-50 10-16,-25 50 13 0,25-49-376 15,-25 23 440-15,0 2 51 16,0-1 28-16,0 25 72 0,-25 0 42 16,25 0 31-16,-25 0 51 0,25 0 39 15,-24 25 212-15,0-1-246 0,24 2-37 16,0-2-56-16,0-24-23 0,-25 50-81 16,25-50-75-16,0 0-151 0,0 0-114 15,0 25-240-15,25-25-312 0,-1-25-1459 0,0 25 1350 16,-24-25 391-16</inkml:trace>
  <inkml:trace contextRef="#ctx0" brushRef="#br0" timeOffset="391418.5399">32944 9550 4258 0,'-25'0'193'0,"25"0"95"0,-24 0 90 16,24 0 93-16,0 0-144 0,-26 26 174 15,26-2-303-15,-25-24 7 0,25 24-13 0,0 2-32 16,-25 23-15-16,25-24-119 0,0 0-21 16,-25 0-5-16,25 0-1 0,0-1-27 15,50 26-58-15,-50-50 17 0,25 0-3 16,-25 25-6-16,26-25-18 0,23 0-196 16,-24-25 80-16,0 25-55 0,-25-50-10 15,24 26-220-15,-24-26 112 16,0 25 199-16,0 0 17 0,0-24-99 15,0 23 174-15,-24 2 53 0,24 0 80 16,-25-2 78-16,0 26 54 0,-24 0 288 16,23 0-241-16,26 26-23 0,-25-26-18 15,0 48-20-15,0 3 17 0,1-27-175 16,24 1-79-16,0 0-111 0,0 0-101 16,0 0-225-16,24-1-874 0,-24 0 443 0,50-24 95 15,-25 0 149-15,1 0 101 0</inkml:trace>
  <inkml:trace contextRef="#ctx0" brushRef="#br0" timeOffset="391736.6439">33167 9501 3307 0,'0'0'559'16,"0"0"-99"-16,-25 0 110 0,25 25 381 0,0-1-526 15,-25 2-53-15,25-2 204 16,-25 26-90-16,25-25-274 0,0 49 13 15,0-49-182-15,0 0-38 0,0-1-5 16,0 26 0-16,25-25 0 0,-25-1 0 16,25-24 0-16,24 0-91 0,-24 0-26 15,0 0-60-15,-25-24-43 0,50-1-304 16,-50-1 241-16,24 2-43 0,-24 0 35 16,25-26-236-16,-25 25 386 0,0 0-9 15,0-24-78-15,-25-1 118 16,-24 26 90-16,24 24 6 0,0 0 18 0,0 0 36 15,-24 24-42-15,49 0-119 16,-25 2-170-16,0-1-742 0,25-1 384 16,0-24-99-16,0 50-694 15</inkml:trace>
  <inkml:trace contextRef="#ctx0" brushRef="#br0" timeOffset="391985.573">33315 9303 3222 0,'0'0'418'0,"0"0"97"0,25 0 644 16,0 24-753-16,0-24 0 0,0 26-55 16,24-2 179-16,-24 1-394 0,0-1-26 15,0 76 42-15,0-2-30 16,-25-47-81-16,0 73-6 15,-25 25-74-15,-25-100-57 0,1 75-379 16,-1 0-674-16,25-99 172 16,-25 49-1509-16,26-24 520 0</inkml:trace>
  <inkml:trace contextRef="#ctx0" brushRef="#br0" timeOffset="398535.6314">29645 10344 651 0,'0'0'16'0,"0"0"51"0,0 0 18 16,0 0 184-16,0 0-152 0,0 0 27 15,0 0-32-15,0 0 34 0,0 0 101 16,0 0-136-16,0 0 0 0,0 0-41 0,0 0 21 16,0 0 38-16,-25 0 101 0,25 0-66 15,0 0-16-15,0-25 31 0,0 25 45 16,0 0 33-16,0 0 302 0,0 0-270 16,0 0 30-16,0 0-89 0,0 0-24 15,0 0 55-15,0 0-128 0,0 0 7 16,0 0-8-16,0 0 18 0,25 0-1 15,-1 0 135-15,1 0-169 0,0 0-16 16,0 0-33-16,24 0-31 0,75 0-7 16,-24 0-26-16,-1 0 24 0,49 0 28 15,1 0-4-15,49-25 19 0,224 1 10 16,-198 24-29-16,24 0 1 0,0 0-18 16,-25-25 38-16,323 25-44 0,-249 0-12 15,-247 0-23-15,25-24 10 0,172-2 14 0,-147 26 24 16,-26 0 22-16,1-24 25 0,24 0 148 15,-74 24-111-15,-1 0 6 0,1 0-45 16,-25-26 43-16,0 26-128 0,0 0 0 16,-25-25 0-16,1 25 0 0,24 0 0 15,-50 0 0-15,50 0 0 0,-25 0 0 16,25 0-149-16,-25 0-187 0,25 0-306 16,0 0-1401-16,0 0 699 0,0 0-62 15</inkml:trace>
  <inkml:trace contextRef="#ctx0" brushRef="#br0" timeOffset="404375.5312">30239 9576 2438 0,'0'0'173'0,"0"0"10"0,0 0 55 15,0 0 43-15,0 0 67 0,0 0 390 16,0 0-452-16,0 0-74 0,0 0-74 16,0 0-5-16,0 0 8 0,25 0 167 0,-25 0-142 15,0 0-9-15,0 0-32 16,0-26 35-16,25 26 130 0,-25 0-133 0,0-24-56 16,0 24-3-16,0 0 16 0,0-25-25 15,-25 25 37-15,25 0-94 0,-25 0-22 16,25 0-8-16,-24 0 0 0,0 0-4 15,-1 25 14-15,0-25 8 0,0 24 21 16,0-24 22-16,0 26 1 0,-24 22 27 16,24-22-81-16,25-1-14 0,-25-1-5 15,25 1 2-15,0 0-50 0,0 0-4 16,0 0-40-16,25-25-20 0,0 0-22 16,0 24-18-16,24-24-242 0,-24 0 154 15,-25-24-8-15,25 24 38 0,0-25 52 0,0 0 35 16,-25 0 121-16,24 0-1 0,-24 25 14 15,0-24-5-15,0-1 7 0,0-1 82 16,0 2-2-16,0 24 45 0,-24-24 25 16,24 24 25-16,-25-26 155 0,25 26-201 15,0 0-20-15,0 0 7 0,0 0 32 16,0 0-6-16,0 0 129 0,0 26-129 16,0-26 2-16,25 48 51 0,-25-48-19 15,0 75-1-15,24-50-179 0,-24 0 0 0,24 25 0 16,-24-26 0-16,0 26 0 0,0 25 0 15,25-26 0-15,-25-24 0 0,0 0 0 16,0 24 0-16,0-49 0 0,0 51-335 16,0-51-126-16,0 0-295 0,0 0-250 15,25 0-233-15,-25-51-202 0,25 2-787 16</inkml:trace>
  <inkml:trace contextRef="#ctx0" brushRef="#br0" timeOffset="404919.5283">30488 9576 2435 0,'0'0'332'15,"0"0"-5"-15,0 24 100 0,0-24 38 16,0 0 45-16,0 0-100 0,0 0 124 15,0 24-295-15,0-24-22 0,0 0-19 16,0 0-16-16,0 0 16 0,0 0-147 16,0 0-36-16,0 0-9 0,0 0-17 15,0 0 2-15,25-24-20 0,-25 0 5 0,0 24-5 16,25-26 34-16,-25 26-32 16,0-24 15-16,25 24 4 0,-25 0 2 0,24 0-6 15,-24 0 10-15,0 0-23 0,0 0 23 16,24 24 31-16,-24-24-17 0,0 26 3 15,0-2 16-15,0 26 56 0,0-25-14 16,0-1 38-16,0 1 15 0,0 0 12 16,-24 0 6-16,24 48 84 0,0-47-123 15,-49 23-18-15,49-23-20 0,-25-2-13 16,0 26-21-16,0-25-33 0,25-25-4 16,0 25-2-16,-25-25-30 0,25 24-28 0,0-24-114 15,0 0 65-15,0 0 5 0,0-49-28 16,0 49 35-16,25-25-26 0,-25 0 103 15,0 25 22-15,25 0 9 0,-25 0 26 16,25 0 23-16,0 0 121 0,0 0-80 16,-25 0-2-16,0 25-9 0,24-25 1 15,0 25 10-15,-24 0-74 0,25-1-25 16,-25-24-52-16,0 25-64 0,25 1-105 16,-25-26-663-16,25 0 292 0,-25 24-265 15,25-24-113-15,-25 0-111 0,25-24-898 16</inkml:trace>
  <inkml:trace contextRef="#ctx0" brushRef="#br0" timeOffset="405284.5164">30934 9550 3347 0,'0'0'180'0,"0"0"147"15,0 0 611-15,-25 0-549 0,25 0-61 16,0 26-41-16,-25-26 20 0,25 24-29 0,0 26 149 15,0-25-265-15,-24-1-56 16,24 26-16-16,0-25-4 0,-25 48 23 16,25-22-57-16,0-27-43 0,0 26-6 0,0-25 2 15,0 0-26-15,0 0 12 0,0 0 6 16,25-25-1-16,-1 0 2 0,1 0-4 16,0 0-60-16,0 0 11 0,0-25-12 15,-25 25 5-15,25-25-1 0,-25 25 11 16,24-25-33-16,-24 0 17 0,0 1 34 15,0 24-10-15,0-26 22 0,-24 2 48 16,24 24 7-16,-50 0-3 0,50 0 21 16,-25 0 17-16,0 24-8 0,0 26 40 0,1-25-89 15,-1 0-25-15,25 0-62 16,0 0-120-16,0-1-718 0,0 1 94 0,0 1-236 16,25-26-161-16,-1 0-31 0,1 0 344 15</inkml:trace>
  <inkml:trace contextRef="#ctx0" brushRef="#br0" timeOffset="405583.4138">31281 9972 3504 0,'0'0'138'0,"-24"0"40"16,24 0 114-16,0 0 377 0,0 25-379 0,0-25-68 15,0 0-47-15,0 0 14 0,0 0-37 16,0 25 13-16,0-25-147 0,0 0-11 16,0 0-11-16,0 0-10 0,0 0-110 15,0 0 21-15,0 0-14 0,0-25-23 16,0 25 20-16,0 0 23 0,0-25-13 16,0 25 46-16,0 0 5 0,0 0 29 15,0 0-37-15,0 0 15 0,0 0-26 16,0 0-28-16,0 0-125 0,-25 0-185 0,25 0-136 15,0 0-1020-15,0 25 778 0,0-25 186 16</inkml:trace>
  <inkml:trace contextRef="#ctx0" brushRef="#br0" timeOffset="406069.2332">31505 9526 1609 0,'0'0'83'16,"0"0"189"-16,-25 0-80 0,25 0-44 15,0 0 13-15,0 0 33 0,0 0 27 16,0 0 309-16,0 0-260 0,0 0 7 15,0 24-4-15,0-24 2 0,0 0 187 16,0 26-305-16,0-26-6 0,0 24-1 16,0 0 45-16,0-24 62 0,-25 51 265 15,25-27-295-15,0 26-48 0,-49-25-38 16,49 24-18-16,-25 1-12 0,0 25-75 16,25-1-8-16,0-74-30 15,0 25-16-15,25 0-38 0,-25-25-58 0,25 0-64 16,24 0-426-16,-24 0 225 0,0-25 10 15,0 25 35-15,-25-25 12 0,49-25-229 16,-49 50 339-16,25-24 34 0,-25-2 63 16,0 2 36-16,0 24 63 0,0-25 215 15,-25 25-41-15,25 0 42 0,-25-26 3 16,25 26 16-16,-49 0 156 0,49 26-258 16,-25-26-57-16,25 25-16 0,-25-1-29 15,25-24 14-15,-25 50-137 0,25-50-57 0,0 25-217 16,0-25-219-16,0 25-208 0,25-25-186 15,0 0-664-15</inkml:trace>
  <inkml:trace contextRef="#ctx0" brushRef="#br0" timeOffset="406422.8466">31728 9600 3959 0,'-25'0'104'0,"25"0"129"0,0 24 31 16,0-24 90-16,-49 51 156 0,49-27-260 0,0 1-56 16,0 0-33-16,0 0-12 15,0 24-82-15,-25 1-17 0,25-25-103 0,0-1 46 16,0 2-14-16,0-2-41 0,25 1-86 16,0-25 17-16,-1 0 13 0,1 0 14 15,-25 0-18-15,25 0 27 0,25-49-83 16,-50 49 116-16,24-26-11 0,-24 2-13 15,25-1 7-15,-25-49-65 0,0 49 74 16,0 0-4-16,0-25 15 0,0 26 22 16,-25 24 65-16,1-51 150 0,-1 51-58 15,0 0-9-15,25 0-19 0,-25 26-20 0,0 23-2 16,1-49-69-16,24 25-3 16,-25 0-22-16,25 0-150 0,0 0-151 0,0-1-994 15,0-24 399-15,25 24-71 16,-25-24 284-16</inkml:trace>
  <inkml:trace contextRef="#ctx0" brushRef="#br0" timeOffset="406832.5473">31976 9550 3243 0,'0'0'67'0,"0"0"71"0,0 0 328 16,0 0-232-16,0 0-8 0,0 0-57 15,-24 0-31-15,24 0-7 0,0 0 50 16,-25 0-115-16,25 0-18 0,0 26-19 16,-25-2 20-16,25-24-8 0,0 50-14 15,0-50-12-15,-25 25-56 0,25-1 32 16,0-24 8-16,0 25 28 0,0 0-55 16,25-25-9-16,-25 0-22 0,25 0-40 15,-25 0 5-15,25 0-104 0,-1-25 123 16,-24 25 32-16,25-25 27 0,-25 25-10 15,0-24 21-15,0-1 5 0,0 25 84 0,0 0-11 16,0-26 65-16,0 26 19 0,0-24 58 16,0 24-96-16,0 0 63 0,-25 0 65 15,25 0 13-15,0 50 215 0,0-50-256 16,0 25 41-16,0-1 11 0,0 26 45 16,0-25-41-16,0 48 42 0,0-47-298 15,0-1-19-15,0 25 0 0,0-26 0 16,0 51 0-16,0-75-169 0,0 25-195 15,0-1-351-15,0-24-464 0,0 0-332 16,0 0-1505-16</inkml:trace>
  <inkml:trace contextRef="#ctx0" brushRef="#br0" timeOffset="414205.4904">30191 10742 1523 0,'0'0'61'16,"0"0"76"-16,0 0 74 15,0-25 325-15,0 25-256 0,0 0 33 0,0 0 37 16,0-25 93-16,0 25-53 0,0 0 177 16,0 0-397-16,0 0-31 0,0 0-12 15,0 0 3-15,0 0 8 0,0 25 170 16,0-25-152-16,0 25-24 0,-25-25-49 15,25 25-21-15,0-2-26 0,0 3-35 16,0-2 1-16,0 1-4 0,0-25-15 16,25 25 1-16,-25-1 9 0,24-24 8 15,0 0-8-15,1 26 10 0,0-26-12 0,24 0 13 16,-24 25-7-16,0-25-33 0,0 0 30 16,-25 24 9-16,25 1 72 15,-25-25-68-15,0 25-3 0,0 0-8 0,0-25 2 16,0 25 13-16,-25 0 3 15,0 0-18-15,0-1-2 0,0-24 9 0,1 25-2 16,-51-1 24-16,51-24-22 0,0 0-4 16,-1 0-2-16,0 0-16 0,0 0-14 15,0-24-40-15,0 24 18 0,25-25-4 16,0 25-14-16,0-24 22 0,25-1-105 16,-25 0 81-16,25 0-27 0,50-25-44 15,-51 25 120-15,0 1 19 16,1-1-17-16,0 25 2 0,24-50 1 15,-24 25 16-15,0 25-5 0,0-25 4 0,0 1-14 16,0-2 10-16,-25 26-4 0,25-23 10 16,-25 23 12-16,0-25-4 0,0 0-18 15,-25 0 18-15,25 25 0 0,-50-25 13 16,50 25-21-16,-25-24 5 0,-25 24-3 16,26 0 14-16,24 0-33 0,-25 0-40 15,0 0 52-15,25 0 9 16,0 24 84-16,-25 1-195 0,25-25-170 0,0 25-257 15,0-25-223-15,0 50-1195 0,0-27 1156 16,25-23 234-16</inkml:trace>
  <inkml:trace contextRef="#ctx0" brushRef="#br0" timeOffset="414585.271">30760 10692 2993 0,'0'0'67'16,"0"0"54"-16,0 0 349 16,0 0-198-16,-24 0 33 0,24 25 25 0,-25-25-30 15,0 50 152-15,25-27-307 16,0 3 19-16,0-2-13 0,-25 1-28 16,25 24-48-16,0 26 27 0,0-50-45 0,0 25-11 15,0-25-12-15,25 0-15 16,0-25-18-16,0 25-2 0,-1-25-73 0,1 0 18 15,0-25-29-15,0 25-42 0,24-75-116 16,-24 50 125-16,-25 0-13 0,25 1 64 16,-25-27-65-16,0 2-88 0,0 24 121 15,0-25 85-15,-25 27 4 0,25-2 19 16,-25 25 37-16,1-25 127 0,-1 25-31 16,0 0 8-16,0 50-3 0,0-27-14 0,1 3-28 15,-1 23-14-15,0 0-120 0,25-23-46 16,0-1-78-16,0 24-109 0,25 1-799 15,-25-25 283-15,25-25-246 0,-1 25 52 16,1-25 197-16</inkml:trace>
  <inkml:trace contextRef="#ctx0" brushRef="#br0" timeOffset="414921.0786">31182 10667 3122 0,'-25'0'743'15,"1"0"92"-15,24 0-502 16,-25 0-56-16,25 0-51 0,-25 25 232 16,25 0-260-16,0 0-12 0,-25 0-42 15,25-2-31-15,0 27-30 0,-25 24-35 16,25-23-36-16,0-2-10 0,0 1 9 16,0 0 0-16,25-1-28 0,-25-24 19 15,25-1 0-15,0-24 1 0,0 26-20 16,-1-26-20-16,26 0-83 0,-25-50 5 15,0 50-21-15,-1-25-18 0,1 1-12 16,-25-1-92-16,0 0 172 0,0 0 23 16,0 0 26-16,0 0 8 0,-25 25 21 0,1-25 15 15,24 25 5-15,-25 0 13 0,25 0-35 16,-25 0 39-16,0 50-17 16,25-25-17-16,0-25-180 0,0 25-195 0,0 0-320 15,0-25-242-15,25 25-1287 0,-25-25 1517 16</inkml:trace>
  <inkml:trace contextRef="#ctx0" brushRef="#br0" timeOffset="415197.5686">31654 11014 3719 0,'0'0'351'15,"0"25"-63"-15,0-25 69 0,-25 0-111 16,25 0-30-16,0 0-6 0,0 0-161 15,-25 25-24-15,25-25-20 0,0 0-1 16,0 0-27-16,0 0-38 0,0 0 17 16,0 0 0-16,0 0-45 0,0 0 46 15,0 0-166-15,0-25 77 0,0 25-43 16,0 0 15-16,0 0-21 0,0 0 20 0,25 0-161 16,-25 0 199-16,0 0 9 0,0 0 3 15,0 0-31-15,25 0-59 16,-25 0-401-16,0 25 160 0,0-25-105 15,0 0-34-15,0 0 78 0</inkml:trace>
  <inkml:trace contextRef="#ctx0" brushRef="#br0" timeOffset="415739.5268">31902 10667 2018 0,'0'0'82'16,"0"0"79"-16,0 0 75 0,0 0 93 0,-25 0 404 16,25 0-351-16,-25 25-33 0,25-25-100 15,0 25-77-15,0 0-68 0,-25-25-99 16,25 25-5-16,0-25 3 0,0 23-13 16,0-23 4-16,25 26-151 0,0-2 53 15,0-24-10-15,0 25 46 0,0-25 19 16,-1 25 24-16,26-1 27 0,-50-24 17 15,25 26 25-15,0-26 19 0,-1 25 39 16,-24-1-5-16,25 1 62 0,-25 0-125 0,0-25 20 16,0 25 28-16,-49 0-31 0,24 0-35 15,0 0-35-15,0-25 29 0,0 24 10 16,1-24 82-16,-1 25-92 0,-25-25-1 16,25 0-50-16,0 0 45 0,25 0-23 15,-24 0-16-15,24-25-154 0,0 1 41 16,0 24-41-16,0-25-7 0,24 25-14 15,-24-25 4-15,50 0-159 0,-25 0 231 16,0 0 29-16,0 0 46 0,-1 25 17 16,1-24 8-16,25-27 9 0,-25 51 3 15,-1-24 20-15,-24-1 5 0,0 25-8 0,25-25 29 16,-25 1-16-16,0 24-11 0,0-26 20 16,-25 26 11-16,25-23 21 0,-24 23 78 15,-26-25-59-15,50 25 2 16,-25 0 7-16,0 0 30 0,25 0 6 0,-24 0 67 15,-1 0-143-15,25 0-26 0,-25 25-12 16,25-25-31-16,0 0-227 0,0 23 4 16,0-23-110-16,0 0-180 0,0 0-229 15,25 0 19-15</inkml:trace>
  <inkml:trace contextRef="#ctx0" brushRef="#br0" timeOffset="415975.5201">32299 10692 4997 0,'0'25'137'0,"0"-25"153"16,0 25 194-16,24 0 715 0,-24-2-691 16,0 3-193-16,0-2-146 0,25 1-77 15,-25-25-92-15,0 75 0 0,25-75-14 16,-25 25-76-16,0-1-77 0,25 1-74 15,-25 0-442-15,0 0 209 0,25-25-142 16,-25 0-122-16,0 0-190 0,0 0-36 16,25 0-1092-16,-25-25 1374 0</inkml:trace>
  <inkml:trace contextRef="#ctx0" brushRef="#br0" timeOffset="416481.6486">32646 10692 2906 0,'0'0'123'0,"0"0"180"15,0 0 708-15,0 0-532 0,0 0-102 0,0 0-100 16,0 0-19-16,0 0-26 0,-24 0 55 16,24 0-245-16,-25 0-36 0,25 25-1 15,0-25-32-15,0 0 24 16,0 0-52-16,25 0-45 0,-25 0-40 0,24 0-36 15,0 0 49-15,1 0-56 0,0 0 148 16,0 0 4-16,0 0 27 0,-1 0-4 16,1 0 0-16,-25 0 21 0,25 0 8 15,-25 0 19-15,0 0 22 0,0 25 3 16,0 0 110-16,0-25-71 0,-25 23 11 16,25-23 5-16,-25 26-40 0,1-2 18 0,-1 1-119 15,0-25 20-15,25 25-27 0,-25-25 21 16,25 0-8-16,0 24-97 0,0-24-5 15,0 26-5-15,0-26-13 0,25 0-33 16,0 0-62-16,0 0 163 0,-1 0 37 16,1 0 8-16,0-26 21 0,0 26 6 15,1 0 13-15,-2 0 22 0,1 0 8 16,-25 26 41-16,25-26-22 0,-25 49 78 16,0-49-76-16,25 25 4 0,-25 0-11 0,0 0 4 15,0-25-1-15,-25 50 87 16,0-50-84-16,0 25 0 0,1-1-32 15,-2 1-57-15,-49-1 22 0,51 2-89 16,-1-26-54-16,-25 24-182 0,25-24-245 16,-23 0-289-16,-2 24-1577 0,0-24 1437 0</inkml:trace>
  <inkml:trace contextRef="#ctx0" brushRef="#br0" timeOffset="417519.517">28056 12576 2694 0,'0'0'105'16,"25"26"153"-16,-25-26 1316 16,0 0-691-16,0 0-466 0,0 25 28 15,0-25-51-15,0 0 0 0,0 0-33 0,0 0 140 16,26 0-365-16,-26-25-107 0,0 25-29 16,24-50 0-16,1 26 0 0,-25-1 0 15,24-25 0-15,-24 26 0 0,25-26 0 16,-25 25 0-16,0-50 0 0,25 26 0 15,-25-1 0-15,0 0 0 0,0 25 0 16,0-49 0-16,0 50 0 0,0-2 0 16,0 2 0-16,0 0 0 0,0-2 0 15,0 26 0-15,0 0 0 0,0 0 0 0,0 0 0 16,0 26 0-16,0-2 0 0,25 0 0 16,-25 2 0-16,25 23 0 0,-25-25 0 15,24 26 0-15,26 50 0 16,-25-1 0-16,0-49 0 0,0 0 0 15,-1 49 0-15,1-75 0 0,0 26 0 16,0-25 0-16,-25-1 0 0,25 1-117 16,-1 0-476-16,-24-25 48 0,0 0-65 15,0 0-86-15,0 0-164 0,0 0-24 16,0-25-878-16,0 25 1008 0,-49-25 136 16,24 1 167-16</inkml:trace>
  <inkml:trace contextRef="#ctx0" brushRef="#br0" timeOffset="417686.5616">28180 12429 2870 0,'0'0'155'16,"0"0"167"-16,25 0 697 0,25-25-537 15,-25 25-56-15,-1 0-49 0,1 0 9 16,50 0 109-16,-26 0-427 0,-24 25-127 16,0-25-190-16,25 0-83 0,-26 24-124 15,1-24-943-15,0 0 503 0,-25 0-212 16,25 0 228-16,-25 0 173 0</inkml:trace>
  <inkml:trace contextRef="#ctx0" brushRef="#br0" timeOffset="417983.5347">28751 12354 3022 0,'0'0'176'0,"25"0"208"16,-25 25 731-16,25-25-591 0,-25 25-77 15,25 0-61-15,-25-25 14 0,24 24-62 0,1 1 124 16,-25 0-289-16,25 0-32 16,-25-1-47-16,25-24 2 0,0 50-34 15,-25-50-39-15,0 0-27 0,0 0 33 0,24 0-9 16,-24 0-27-16,25-26-34 0,-25 2-44 16,0 0 6-16,0-1-13 0,0-25-9 15,0 1-55-15,0 24 93 0,0 0 11 16,0 0 3-16,0 25-21 0,0 0-24 15,0-24-192-15,0 24 49 0,0 0-100 16,0 0-108-16,0 24-246 0,0 1-1025 16,25-25 638-16,-25 25 155 0,25-25 251 15</inkml:trace>
  <inkml:trace contextRef="#ctx0" brushRef="#br0" timeOffset="418172.4899">29322 12230 4414 0,'0'0'224'0,"0"24"-46"0,0-24 21 16,0 0-91-16,0 0-44 0,25 0-119 16,0 0-96-16,-1 0-157 0,1 0-227 0,-25 0-214 15,25 0-247-15,25 0-745 16</inkml:trace>
  <inkml:trace contextRef="#ctx0" brushRef="#br0" timeOffset="418348.971">29272 12478 3700 0,'50'0'325'0,"-25"0"-44"0,0 0 0 15,24 0-157-15,-24 0-231 0,25 0-788 0,-26 0 142 16,1 0-213-16,0-25 135 16,-25 25 145-16</inkml:trace>
  <inkml:trace contextRef="#ctx0" brushRef="#br0" timeOffset="438553.5135">30042 12130 1417 0,'0'0'136'0,"0"0"55"15,0 0 107-15,0 0 101 0,0 0-19 16,24 0 462-16,-24-25-426 0,0 25-28 16,0 0-56-16,0 0-21 0,0 0-33 15,0 0 289-15,0 25-265 0,0-25-7 16,0 25-62-16,0 0 10 0,-24 0 160 0,24 0-198 15,-25 24 4-15,25-23-54 0,-25 23-36 16,25-24-47-16,-51 99-72 0,51-75 0 16,-24 26 0-16,24-26 0 0,-25 1 0 15,25 49 0-15,0-49 0 0,0-25 0 16,49 0 0-16,-49-1 0 0,26-24-59 16,24 0-223-16,-25 0 67 0,-1-24 8 15,26-1 8-15,-50 0-11 0,50-25-205 16,-25 26 245-16,-25-2 27 0,24 2 42 15,-24-1 40-15,0 0 33 0,0-25 3 16,0 26 51-16,0 24 2 0,-24 0 69 16,24-25 0-16,-50 25 125 0,25 0-115 15,25 0-6-15,-25 25-18 0,0-25 16 0,1 24-31 16,-1 1-74-16,25-25-60 0,0 25-73 16,0 0-111-16,0-25-163 0,25 25-911 15,-25-25 396-15,24 0-242 0,1 0 51 16,0 0 251-16</inkml:trace>
  <inkml:trace contextRef="#ctx0" brushRef="#br0" timeOffset="439137.1635">30538 12279 3125 0,'0'0'205'0,"0"0"108"0,-50 0 84 16,25 26 351-16,25-2-536 0,-25-24-72 15,25 0-70-15,-25 0-5 0,25 50-48 16,0-50-29-16,0 25-33 0,0-25-7 16,25 25-49-16,0-25-14 0,25 0-95 15,0 0 115-15,-26 24 26 0,0-24 25 16,1 0 5-16,25 0 79 0,-25 0 9 16,-25 25 55-16,25-25 62 0,-25 0-24 15,24 25 52-15,-24 0 90 0,0-25-126 0,0 24 29 16,0 0 8-16,-24 2-10 0,-1 23 51 15,0-24-166-15,0 0-16 0,0 0 32 16,0 0-60-16,1-1-9 0,-25 2-37 16,24-2 24-16,0 1 0 0,0-25-3 15,0 25-8-15,-25-25-27 0,50 0-7 16,-25 0-30-16,25 0-25 0,-25 0-65 16,25-25-43-16,0 0-218 0,0 1 236 15,25-2 37-15,-25 2 12 0,50-1-19 0,-25-25-131 16,0 25 131-16,0 1 80 15,0-1 26-15,-25-1 14 0,25 2 55 0,24 0-15 16,-49-1 39-16,24 0-36 16,1 25-12-16,-25-25 7 0,25 1-26 0,0-1 35 15,-25 25-1-15,0-25-5 0,25 0 8 16,-25 25-8-16,0-25 35 0,0 1 3 16,0-2 24-16,0 26 10 0,0-25 15 15,0 1 2-15,-25 24 119 0,0-25-91 16,25 25 15-16,-25 0 31 0,0 0 13 15,1 0 13-15,-25 0 135 0,49 0-215 0,-25 0-70 16,0 25-1-16,0-25-13 16,0 0 12-16,0 24-96 0,25-24-107 0,-25 25-119 15,25-25-122-15,0 26-265 0,0-26-1192 16,0 24 631-16,25-24 310 0</inkml:trace>
  <inkml:trace contextRef="#ctx0" brushRef="#br0" timeOffset="439628.5154">31157 12254 2732 0,'0'0'79'0,"0"0"70"0,0 0 102 15,0 0 56-15,0-24 27 0,0 24 233 16,0 0-333-16,0 0-45 0,-24-25 8 15,24 25-68-15,0 0 105 0,0 0-90 16,-25 0 69-16,0 0 46 0,25 0 26 16,-25 0-15-16,0 25 124 0,1-1-275 15,-1 1-35-15,25-25-32 0,-25 26-21 16,0 23-5-16,25-24-11 0,0 0-20 16,0-25-33-16,0 25-37 0,0-1-65 15,50-24-345-15,-25 0 137 0,-1 0-24 16,1 0 4-16,0 0-35 0,25-24-353 15,-26-1 402-15,1 25 111 0,0-25 97 0,0 0 65 16,-25 0 73-16,25 1 148 16,-25-2-8-16,0 1 62 0,0 25 37 0,0-24 77 15,0-1-2-15,-25 25 284 0,25 0-280 16,-25 0 47-16,25 0 3 0,0 0 12 16,0 25 217-16,0-1-328 0,0 1-26 15,0 1-68-15,0-2-44 0,0 1-79 16,0 25-44-16,0-25 0 0,0 24 0 0,25-24 0 15,-25 24 0-15,25-25 0 16,-25 2 0-16,0 23 0 0,24 1 0 16,-24-25-37-16,25 0-239 0,-25-25-317 0,0 24-295 15,25-24-1793-15,-25 0 1227 0,25 0 294 16</inkml:trace>
  <inkml:trace contextRef="#ctx0" brushRef="#br0" timeOffset="439919.5447">31654 12503 2775 0,'0'25'52'0,"-25"-25"93"15,25 0 126-15,0 24 528 0,0-24-422 16,0 0-104-16,-25 24-100 0,25-24-55 15,0 0-40-15,0 0-98 0,0 0-47 16,0 0-39-16,0 0-65 0,0-24-63 16,0 0-300-16,0 24 272 0,0 0 16 15,0 0 41-15,0-25 5 0,0 25 69 16,25 0 33-16,-25-25 61 0,0 25-21 0,0 0-39 16,0 0-62-16,0 0-451 0,0 0 129 15,0 0-51-15,0 25 122 16</inkml:trace>
  <inkml:trace contextRef="#ctx0" brushRef="#br0" timeOffset="442931.5219">31976 12254 1455 0,'0'0'166'0,"0"-24"57"0,0 24 90 0,25 0 237 16,-25 0-240-16,0 0 25 0,0 0 47 16,0 0 9-16,0 0-6 0,0 0 102 15,0 0-330-15,0 0-72 0,0 0 17 16,0 0 30-16,0 24 197 0,0 1-145 15,0 1 19-15,0-26-8 0,0 24 6 16,0 26-17-16,0 0 71 0,0-26-162 16,0 26-11-16,0-25 0 0,0-1-12 15,0 51 15-15,0-51-60 0,25-24-5 16,-25 25 11-16,25-25-33 0,-25 0-4 16,49 0-76-16,-24-25 13 0,0 25-21 0,0-49-34 15,0 23-8-15,0-22-185 0,-1 23 167 16,-24 0-1-16,25 0 9 0,-25-24-19 15,0 24 11-15,0-49-38 0,0 23 153 16,-25 27 32-16,25-1 44 0,-24 0 31 16,-1 0 191-16,0 25-117 0,0 0 12 15,25 0-18-15,-25 50-1 0,0-25-33 16,-24 24 26-16,24-23-119 0,0-2-16 16,0 1-52-16,25 0-84 0,0 25-471 15,0-50 125-15,0 24-284 0,25-24-199 16,0 0-265-16,0 0 41 0</inkml:trace>
  <inkml:trace contextRef="#ctx0" brushRef="#br0" timeOffset="443476.429">32498 12130 2840 0,'-25'0'144'16,"25"0"483"-16,0 0-155 0,-25 25-47 15,25-25-139-15,-25 0-49 0,25 25-130 16,0 0-81-16,-25 0-34 0,25-25-1 16,0 24-22-16,0 1-17 0,25 1-154 0,-25-26 89 15,25 24-3-15,0 1 44 0,0-25 8 16,-1 0 33-16,26 25-16 0,-25 0 50 16,0-25 6-16,-1 0 24 0,-24 25 18 15,49-1 132-15,-24-24-87 0,-25 0 27 16,0 25-34-16,25-25-9 0,-25 25-18 15,0 0 3-15,0-1-19 0,-50-24 1 16,50 24-9-16,-25-24-6 0,-23 51-2 16,23-51 15-16,-25 24 8 0,25-24-14 15,1 0 27-15,-1 25-47 0,-25-25 51 16,25 0-41-16,0 0 4 0,0 0-43 0,25 0 22 16,0 0-120-16,0-25 24 0,25 25-31 15,-25-24 8-15,25-1-33 0,0-1-16 16,50 2-194-16,-51 0 171 0,1-1 10 15,0 0 23-15,25 0 9 0,-26 1 41 16,0-1 7-16,1 0 80 0,0 0 10 16,-25 0 3-16,0 25 18 0,25-50 93 15,-25 50-27-15,0-25 36 0,-25 25 4 16,25-24 4-16,-50 24 20 0,2-25 144 16,23 25-164-16,0 0-38 0,0 0 10 0,-24 0 33 15,24 0-1-15,-25 0 135 16,25 0-216-16,0 25-32 0,0-25-58 0,25 0-45 15,-25 24-230-15,25-24 32 0,0 0-182 16,25 25-219-16,-25-25-282 0,50 0-164 16,0 0-459-16</inkml:trace>
  <inkml:trace contextRef="#ctx0" brushRef="#br0" timeOffset="443999.6469">32969 12105 3469 0,'-25'0'167'0,"0"25"477"0,25 0-253 0,-24-25-128 15,24 0-125-15,0 25-8 0,0-25-44 16,0 50-30-16,0-50-53 0,0 24-36 16,0 1-19-16,24 1-25 0,1-2-54 15,0 1 126-15,0 0 1 0,-25-25 8 16,73 50-35-16,-23-26 26 15,-25-24 5-15,0 25-19 0,24 0 87 16,-49-25-49-16,25 25 42 0,0-1-29 16,-25 0 40-16,0-24-36 15,-25 26 19-15,-25-1 12 16,26-1-23-16,-26-24 32 0,-24 25 17 16,49 0-30-16,-24-25-9 0,24 25-11 0,0-25 0 15,-50 0-6-15,75 0-37 0,-25 0-27 16,25 0-55-16,0-25-14 0,0 25-31 15,25-25-171-15,-25 0 141 0,25 1-38 16,1-1-55-16,48-25-377 0,-25 1 150 16,25-1 292-16,-49 26 142 15,0-1 23-15,0 0-16 0,24-25 50 16,-49 50 4-16,25-24 45 0,0-2 180 0,-25 1-36 16,25 25 17-16,-25-24-13 0,0 24 37 15,0-25 154-15,-25 0-231 0,25 25-31 16,-75 0 92-16,26-25 35 15,24 25-176-15,0 0-8 0,-24 0-72 16,0 0-16-16,24 0-40 0,0 0-63 16,0 25-62-16,25-25-111 0,-24 0-890 15,24 0 230-15,0 0-235 0,0 0 266 16</inkml:trace>
  <inkml:trace contextRef="#ctx0" brushRef="#br0" timeOffset="445195.5108">27759 11560 2727 0,'0'0'140'0,"0"0"-24"15,0 0-1-15,-24 0-50 0,24 0-26 16,-25-25-17-16,0 25 2 0,25 0 13 15,-25 0 28-15,25 0-1 0,0 0-8 0,0 0 237 16,0 0-79-16,0 25 97 0,0-25 23 16,50 25-38-16,-25 49 349 15,-1-49-330-15,-24 25 55 0,24-26 9 16,1 51 32-16,-25-25-12 0,25 98 189 16,-25-74-453-16,25 26-104 0,-25 0-31 0,25-1 0 15,-25 25 0-15,24 99 0 16,1 0 0-16,-25-124 0 0,25 0 0 15,25 50 0-15,-50-98 0 0,24 23 0 0,1-50 0 16,0 26 0-16,1-1 0 16,-26-23 0-16,24-2 0 0,1 25 0 15,-25-24 0-15,0-25 0 0,0 0 0 16,0 25 0-16,0-25 0 16,0 0 0-16,0 0 0 15,24-25 0-15,-24 25 0 0,25-25 0 16,0 0 0-16,0 25 0 15,0-24 0-15,24 0 0 16,-24 24 0-16,50 0 0 16,-1-26 0-16,-24 26 0 0,-1 0 0 15,75 0 0-15,-49 0 0 0,-1 0 0 16,25-25 0-16,26 25 0 0,-26 0 0 16,50-24 0-16,0 24 0 0,148-24 0 0,26 24 0 15,-175 0 0-15,151 0 0 16,-27 0 0-16,-148 0 0 15,124-26 0-15,-49 26 0 16,-75 0 0-16,-25-24 0 0,124-1 0 16,-123 25 0-16,24 0 0 0,-25 0 0 15,25-25 0-15,0 25 0 0,-25 0 0 16,25 0 0-16,99 0 0 0,-123-24 0 16,-2 24 0-16,2 0 0 0,-1 0 0 0,50 0 0 15,-75 0 0-15,1 0 0 16,-1 0 0-16,-24 0 0 0,49 0 0 0,-49 0 0 15,-26 0 0-15</inkml:trace>
  <inkml:trace contextRef="#ctx0" brushRef="#br0" timeOffset="447465.4844">27561 11535 1524 0,'-26'25'68'0,"26"-25"63"0,0 0 66 0,-25 0 42 15,25 0 11-15,0 0 293 0,0 0-213 16,0 0 15-16,0 0 23 0,0-25 7 15,25 25 280-15,-25 0-393 0,26 0-3 16,-26 0-34-16,25 0 32 0,0 0-27 16,49 0 106-16,-49 0-233 0,24 0-32 15,0 0-21-15,26-25 7 0,49 25-12 16,-50 0-49-16,1-25 26 0,-1 25 3 16,0 0 31-16,1 0 0 0,74 0-13 15,-75 0-60-15,1 0 17 0,-1 0 0 0,1 0 11 16,73 0 21-16,-73 0-28 0,24 0 20 15,-24 0 8-15,24 0 15 0,0 0 35 16,100 0 86-16,-75 0-75 0,-25 0-3 16,25 0-15-16,0-24-5 0,99 24-2 15,-124 0-25-15,1-25-5 0,-2 25 47 16,-23 0-34-16,24 0-10 0,75-25-10 16,-100 25-26-16,1 0-5 0,24 0 0 0,-25-25 0 15,75 25 0-15,-74 0 0 16,-1-25 0-16,1 25 0 0,-1 0 0 0,-24-24 0 15,99 24 0-15,-75-25 0 0,-24 25 0 16,24 0 0-16,1-26 0 0,24 26 0 16,-50 0 0-16,1 0 0 0,0 0 0 15,-25 0 0-15,24 0 0 16,26 0 0-16,-50 0 0 0,-1 0 0 0,25 26 0 16,-24-26 0-16,74 0 0 0,-74 0 0 15,26 0 0-15,-2 0 0 0,1 0 0 16,48 0 0-16,-73 0 0 0,25 0 0 15,24 25 0-15,-49-25 0 0,0 0 0 0,-1 0 0 16,26 0 0 0,-25 24 0-16,0-24 0 0,0 0 0 15,-1 0 0-15,-24 0 0 0,25 0 0 16,0 0 0-16,-25 0 0 16,25 0 0-16,0 0 0 0,-25 0 0 15,24 0 0-15,1 0 0 0,-25 0 0 16,0 0 0-16,0 0 0 0,0 0 0 15,0 0 0-15,0 0 0 0,0 0 0 16,0 0 0-16,0 0 0 0,0 0 0 16,0 0 0-16,0 0 0 0,0 0 0 0,0 25 0 15,0-25 0-15,0 0 0 16,0 0 0-16,0 0 0 0,0 0 0 0,0 0 0 16,0 0 0-16,0 0 0 0,0 25 0 15,0 0 0-15,-25 0 0 0,25-1 0 16,0 1 0-16,0 0 0 0,-24 75 0 15,24-51 0-15,0 25 0 0,0 1 0 16,0 25 0-16,0-2 0 0,0 76 0 16,0-50 0-16,24-24 0 0,-24-1 0 15,25 0 0-15,25 75 0 0,-25-100 0 16,-25 0 0-16,49-25 0 0,-49 26 0 0,25-25 0 16,25 24 0-16,-50-49 0 0,25 0 0 15,-25-1 0-15,0 2 0 16,0-26 0-16,0 0 0 0,0 0-47 0,0 0-254 15,-25-50-1227-15,25 50 65 0,0-25-283 16,0-25 368-16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9T15:01:03.2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85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1" timeString="2022-04-29T15:10:37.923"/>
    </inkml:context>
  </inkml:definitions>
  <inkml:trace contextRef="#ctx0" brushRef="#br0">7336 1071 556 0,'0'0'5'0,"-13"0"16"15,13 0 154-15,0 0 3 0,0 0 49 16,0 0 8-16,0 0-21 0,0 0-40 16,0 0 106-16,0 0-198 0,0 0 0 15,0 0-53-15,0 0 10 0,0 0-3 16,0 0-3-16,0 0-22 0,0 0 1 15,0 0 0-15,0 0 3 0,0 0 11 16,0 0-17-16,0 0 1 0,0 0-1 0,0-17-6 16,0 17-4-16,0 0-3 0,0 0 6 15,0 0-5-15,0 0 4 0,0 0 2 16,0 0-3-16,0 0 2 0,0 0 0 16,0 0-5-16,0 0 4 0,0 0 3 15,0 0-13-15,0 0 9 0,0 0 3 16,0 0 4-16,0 0-4 0,0 0 3 15,0 0 7-15,0 0-5 0,0 0-4 16,0 0 7-16,0 0-18 0,0 0 12 16,0 0 11-16,0 0-5 0,0 0-8 15,0 0-2-15,0 0 2 0,0 0 16 16,0 0-3-16,0 0 9 0,0 0-4 0,0 0 8 16,0 0-10-16,0 0-8 15,0 0-8-15,0 0 6 0,0 0-6 0,0 0 0 16,0 0-10-16,0 0 20 0,0 0-5 15,0 0 19-15,0 0-4 0,0 0 2 16,0 0 16-16,0 0-30 0,18 0 4 16,-18 0-2-16,0 0 5 0,0 0 29 15,0 0-18-15,10 0-15 0,-10 0-14 0,0 0 16 16,0 0 15-16,0 0-18 0,4 0-3 16,-4 0-22-16,4 0 20 15,-3 0-8-15,1 0-5 0,-1 0-2 0,-1 0 13 16,2 0-3-16,-2 0 2 0,0 0-2 15,0 0-12-15,0 0 5 0,0 0 0 16,0 0-8-16,0 0 3 0,0 0 13 16,0 0-1-16,0 0 24 0,0 0-34 15,0 0 4-15,0 0 1 0,0 0-5 16,0 0 13-16,0 0-13 0,0 0 7 16,0 0 0-16,0 0-7 0,0 0 19 15,0 0-8-15,0 0 10 16,0 0-33-16,0 0 17 15,0 0 6-15,0 0-10 0,0 0 22 0,0 0-14 16,0 0-8-16,0 0 11 16,0 0 1-16,0 0-7 0,0 0 8 15,0 0-4-15,0 0-9 0,0 0 9 16,0 0 3-16,0 0 13 0,0 0-5 16,0 0 11-16,0 0 13 0,0 0-20 15,0 0-5-15,0 0 12 0,0 0 8 16,0 0 16-16,0 0-21 0,0 0-5 15,0 0 1-15,0 0 1 0,0 0-9 0,0 0 35 16,0 0-20-16,0 0-11 16,0 0-23-16,0 0 18 0,0 0-13 15,0 0-23-15,0 0 17 0,0 0-5 0,0 0 26 16,0 0 5-16,0 0-12 0,0 0-25 16,0 0 4-16,0 0 8 0,0 0 4 15,0 0 4-15,0 0 13 0,0 0-23 16,0 0 15-16,0 0-16 0,0 0 20 15,0 0-7-15,0 0 11 0,0 0-30 16,0 0 9-16,0 0-3 0,0 0 17 16,0 0-14-16,0 0 3 0,0 0 0 15,0 0 7-15,0 0-12 0,0 0-1 16,0 0 28-16,0 0-13 0,0 0 8 16,0 0 4-16,0 0 3 0,0 0 23 0,0 0 0 15,0 0-25-15,0 0-13 16,0 0 2-16,0 0-11 0,0 0 16 0,0 0 15 15,0 0-15-15,0 0-22 0,0 0 31 16,0 0-36-16,0 0 27 0,0 0-39 16,0 0 27-16,0 0-9 0,0 0-15 15,0 0 32-15,0 0-15 0,0 0 11 16,0 0-15-16,0 0 3 0,0 0-4 16,0 0 11-16,0 0-5 0,0 0 1 15,0 0-1-15,0 0-1 0,0 0-15 16,0 0 16-16,0 0 4 0,0 0 27 15,0 0-33-15,0 0 9 0,0 19-4 0,0-19-3 16,0 19 24-16,0-19-28 0,17 18 14 16,-17-4-5-16,0 3-19 0,20 19 76 15,-20-11-29-15,0 0 15 0,13 3 2 16,-13 3 2-16,9 31 101 0,0-30-64 16,-4 5-15-16,-5-3 18 0,6 0 26 15,-2-5-32-15,4 32 116 0,-5-32-165 16,0 2 1-16,0-4-26 0,2-4 6 15,1 2 13-15,7 22 7 0,-8-24 5 0,0-3-22 16,-3-3-30-16,3 0 44 16,3 13 17-16,-6-15-41 0,0-1 32 0,-1-5-54 15,1 2 9-15,0 1 23 0,3 2-38 16,-3-5-13-16,2-2 13 0,0-2 15 16,-3 4 39-16,4 3 21 0,-5-5-120 15,0-1-67-15,0 0-177 0,0-1-247 16,0-1-187-16,-17-1-1318 0,17-3 1312 15</inkml:trace>
  <inkml:trace contextRef="#ctx0" brushRef="#br0" timeOffset="3265.0029">7795 4544 874 0,'-13'0'52'16,"13"0"55"-16,0-8 43 0,-11 8 53 16,11-3 138-16,-6 3-190 15,6-4-8-15,0 4 13 0,-6 0 14 0,6 0 52 16,0 0 327-16,0 0-225 0,0 20-1 15,0-20 5-15,0 15 4 0,0-15-43 16,0 18 143-16,0 3-286 0,0-7 9 16,-25-3 33-16,25 7 46 15,-42 22 183-15,24-19-271 0,-5 9-22 0,-4 3-16 16,-4 1-8-16,-34 37-2 0,32-35-76 16,-1 3-9-16,2 2-23 0,0-7-37 15,2-4-73-15,-16 26-499 0,24-34 155 16,9-5-300-16,0-4-182 0,5-6-280 15,6-3 17-15</inkml:trace>
  <inkml:trace contextRef="#ctx0" brushRef="#br0" timeOffset="3793.6212">7231 4625 2210 0,'-1'0'137'15,"-1"0"561"-15,2 0-76 0,0 0-15 16,0 21-103-16,0-21-26 0,0 45 168 16,0-23-307-16,21 3-45 0,-21 8-45 15,14 7-18-15,-14 6-71 0,40 68 7 16,-24-43-151-16,1 12-8 0,-1 5 9 16,-3 2-6-16,4 98 10 0,-12-98-20 15,-5-1 2-15,0-6-2 0,0-8-8 0,0-7-5 16,-18 45-58-16,18-65-19 0,0-6-101 15,0-9-169-15,0-8-185 0,-16 4-1236 16,16-26 674-16,0-3-58 0,0 0 213 16,0-36 268-16</inkml:trace>
  <inkml:trace contextRef="#ctx0" brushRef="#br0" timeOffset="4808.6135">7316 5718 1743 0,'0'-11'50'15,"0"11"85"-15,0 0 72 16,0-4 392-16,0 4-262 0,0 0 45 0,0 0 50 16,0 0 33-16,0 0-54 0,0 17 213 15,0-17-402-15,0 21 44 0,19-21-12 16,-19 17 19-16,25-7-4 0,17 18 126 0,-17-13-254 16,6-1-19-16,2 3-30 15,6 0-29-15,46 15-3 0,-44-21-60 0,5 2 3 16,-4-4-5-16,-2 1 5 0,-3 0 0 15,29-1-14-15,-37-4-2 0,-6-2 6 16,-5 0 9-16,0-1-7 0,4-1 7 16,-15-1-9-16,-3 0 6 0,-2 0-6 15,-2 0 3-15,0 0 12 0,-20 0-9 16,20 0 6-16,-18 0-5 0,18 0 6 0,-20 0-1 16,5-17 5-16,15 17 5 0,-16 0 12 15,16 0 23-15,-16-11-1 0,16 11 7 16,-19 0 50-16,11-10-69 0,2 10-9 15,-2-7 0-15,1 2-24 0,-7-12 0 16,7 5-1-16,-3 0-7 0,-1 0-1 16,1-3 3-16,0-1-7 0,-11-15-6 15,10 16 10-15,-4 3 5 0,6-1-3 16,0 1 6-16,-9-7-4 0,9 12 3 16,-2-1-1-16,1 2 2 0,7 3-7 15,-3 0 14-15,-4 1 49 0,7 2 10 16,1 0-5-16,2 0-14 0,0 0-13 15,21 22-34-15,-21 2-3 0,24-9 0 0,-8-1 0 16,2 3 0-16,22 19 0 16,2-5 0-16,-21-16 0 0,17 16 0 15,0-6 0-15,-22-13 0 16,16 7 0-16,-16-12 0 0,-4 1 0 16,-1-1 0-16,-1-2 0 0,1 3 0 15,-9-5 0-15,-2-1 0 0,0 2 0 16,0-4 0-16,0 0 0 0,0 6 0 15,-20-2 0-15,20 0 0 0,-15-1 0 16,15 2 0-16,-44 8 0 0,25-6 0 0,1 1 0 16,-4-2 0-16,-1 5 0 15,2-3 0-15,-19 12 0 0,24-11 0 0,-2 1 0 16,5-3 0-16,4 1 0 0,-4-3 0 16,12-5 0-16,1 0 0 0,0 0 0 15,0-20-5-15,25 20-25 0,4-42-147 16,-13 22 4-16,1-3-31 0,-2-2-17 15,3 1-26-15,-5-22-350 0,2 25 208 16,-15 4-26-16,0 0-126 0,0 5-217 16,0 2-101-16,-36-3-1299 0,-4 11 1419 15,16 1 228-15</inkml:trace>
  <inkml:trace contextRef="#ctx0" brushRef="#br0" timeOffset="7389.763">8008 6030 451 0,'0'-2'6'0,"0"0"32"0,0 1 13 0,0 0 65 15,11 1 317-15,-11 0-161 16,0 0-7-16,8-3-58 0,-8 3 31 0,0 0-7 16,4 0 250-16,-4 0-235 15,0 0 15-15,0 0 16 0,0 0 14 0,0 0-39 16,0 0 185-16,0 0-264 0,0 0-43 15,0 0-45-15,0 0-20 0,0 0 35 16,0 0-43-16,0 0 7 0,0 0 24 16,0 0-47-16,0 0 10 0,16 0 54 15,-16 17-41-15,0-17 10 0,0 14-10 16,11-14 13-16,-11 37 40 0,0-20-71 16,0 5-1-16,0 4 16 0,0 4-6 15,0 6-29-15,0 50 117 0,0-38-68 0,21 6 49 16,-21 0-40-16,0 4 15 0,24 54 53 15,-5-60-84-15,-7 6-19 0,-2-7 7 16,0-1 7-16,1 0-6 0,9 39 56 16,-11-47-49-16,0-2 15 0,1-8-8 15,-2 1-8-15,7 20 23 0,-6-32-58 16,-3-3-16-16,-1-1-7 0,-2-5 2 16,0-2-8-16,2 0 0 0,-5-6-5 15,0-3 15-15,0 0-1 0,0-1 6 16,0 3-16-16,0-3-2 0,0 0-6 15,0 0 17-15,0 0-3 0,0 0 3 16,0 0-1-16,0 0 4 0,0 0-5 0,0 0-8 16,0 0 14-16,0 0-9 0,0 0 10 15,0 0-5-15,0 0-10 0,0 0 4 16,0 0-2-16,0 0 3 0,0 0 8 16,0 0-3-16,23 0-1 0,-23 0-3 15,44 0-8-15,-21 0-1 0,0 0 12 16,7 0 19-16,2 0 5 0,4 0 10 15,43 0 11-15,-41 16-43 0,-2-16 0 16,4 0-3-16,-7 21-12 0,20-4 4 16,-34-17-1-16,-3 15 5 0,-4-7 8 15,-7 2-16-15,-3-2 7 0,-2 11 12 16,-19-6-9-16,19-4-2 0,-42 4 0 16,13 2-3-16,-40 13 4 0,30-11-7 0,-7 2 6 15,-2 1-2-15,1 1 1 0,1 1 9 16,-36 18 7-16,44-19-12 0,0-2 1 15,8-2 9-15,5-1-14 0,-10 9 10 16,23-15-2-16,5 1-1 0,6-4 10 16,1 1-3-16,28-2-22 0,-8-6-20 15,5 0-29-15,7 0-37 0,2 0-45 16,1 0-30-16,41-24-188 0,-37 24 199 16,0-19 11-16,-3 19 36 0,-6-11 23 0,20 11 27 15,-33-10 63-15,-5 10 14 0,-5 0-30 16,-7 0 23-16,0 0 7 0,-31 21 56 15,31-21-10-15,-37 15 2 16,17-15 22-16,0 15-9 0,-14 1 89 0,17-16-81 16,4 16 11-16,4-16-21 0,9 14-13 15,-14-5-22-15,9 2 12 0,5-4-35 16,0 0-11-16,0 3-6 0,0 2 0 16,0-3 3-16,21 18 14 0,-21-12-7 15,0 6 1-15,18 3 1 0,-18 1-4 16,28 38-20-16,-16-26 8 0,-3 7 6 15,2 5 1-15,-1 1 12 0,9 58 28 0,-10-51 3 16,-1 4 39-16,2 0 14 0,-2 1 4 16,0-1-17-16,9 55-6 0,-10-55-74 15,1-6-6-15,1-1 0 0,-2-4 0 16,9 41 0-16,-9-49 0 0,-1 1 0 16,-2-6 0-16,0 0 0 0,-3-4 0 15,4 24 0-15,-5-32-51 16,0 33-1452-16,0-55-118 15,0-3 418-15,0 0-213 0,0 0 266 0</inkml:trace>
  <inkml:trace contextRef="#ctx0" brushRef="#br0" timeOffset="8758.8372">7348 5557 2077 0,'0'0'107'0,"-12"0"44"0,12 0 73 16,0 0 65-16,0 0 33 0,-10 0 374 0,2 0-398 16,5 0-19-16,0 0-52 0,-2 0 15 15,-8 0 55-15,6 0-183 0,-3 0-29 16,-1 0 23-16,-4 0 14 0,-4 14-16 15,-23-14 149-15,18 17-116 0,-6-17-2 16,-3 12-28-16,-6-12-23 16,-53 24 133-16,42-16-112 0,-7-2 9 15,-1 2-32-15,-5 0 20 0,-2-2-7 0,-62 6 23 16,54-4-105-16,0 0-28 0,-3 1 15 16,-3-2-2-16,-141 17 6 15,148-16-13-15,-63-1 2 0,-40-6 3 16,53-1 0-1,65 0 2-15,-1-20 7 0,-5 20-7 16,-61 0 2-16,58 0-6 0,1-13 0 0,-3 13 2 16,-2 0-9-16,2 0 6 0,-59 0-23 15,65 0 22-15,4 20-13 0,2-20 13 16,4 0 7-16,-42 13-7 0,49-13 7 16,2 0-9-16,2 9 16 0,2-9-7 15,-2 12-3-15,-38 0 5 16,40-7-2-16,2 4-4 0,-4-3 3 0,5 4-3 15,-35 6 10-15,38-8-2 0,3 1 2 16,1-1-4-16,2 1-3 16,-38 4 6-16,49-9-8 0,-11 0-1 15,3-4-5 1,18 0 24-16,5 0-19 0,1 0 6 16,0-19-35-16,0 19-1 0,0-14-203 0,0 14-28 15,0 0-163-15,0-12-114 0,16 12-344 16,-16-8-1492-16,0 8 1196 0,0-6 404 15</inkml:trace>
  <inkml:trace contextRef="#ctx0" brushRef="#br0" timeOffset="11418.5398">7343 1326 1171 0,'0'0'64'0,"0"0"48"0,0 0 174 16,0 0-169-16,0 0 1 0,0 0-1 15,0 0 31-15,0 0-17 0,0 0 111 16,0 0-125-16,0 0 28 0,0 0 15 15,0 0 31-15,0 0 30 0,0 0 235 16,0 0-205-16,-15 0 2 0,15 0-44 0,0 0 27 16,-11 0 48-16,3 0-159 15,1 0-53-15,-1 0-1 0,-1 0 2 16,-1 0-51-16,-14 16 49 0,7-16-68 0,0 0 33 16,-3 6 12-16,-2 0-45 0,-28 2 40 15,21-5-36-15,-5 3 3 0,-3 3-45 16,-4 0 42-16,-2 0-48 0,-55 12 58 15,43-9-3-15,-6 2 4 0,-4 1-48 16,-1-2-5-16,-67 23-40 0,70-22 76 16,-10 1 17-16,5-1 24 0,2 1-83 15,-3-2-42-15,-69 13-79 0,63-15 117 16,-3 2 45-16,2 1-30 0,0 1-42 16,-74 15 8-16,80-17 41 0,-4-1-28 15,4 3-55-15,0-4 29 0,1 3 7 0,-61 7 39 16,64-11-59-16,3-1-27 0,-2-1-55 15,6 1-61-15,0-2 31 0,-43 1-130 16,52-6 252-16,1 0 19 0,5 1 19 16,4-1 31-16,-2-2-5 15,-29 3 23-15,39-1-9 0,1 0 6 0,6-1-7 16,0 1 16-16,-13 4 4 0,23-5-7 0,2 3 10 16,0-1 17-16,4-2 11 0,1 3 30 15,-1-4 74-15,6 3-62 0,-2-3-18 16,5 0 7-16,-3 0-8 0,2 0-38 15,1 0 31-15,0 0-74 0,0 0 36 16,0 0-13-16,0 0 25 0,0 0 86 16,0 0-54-16,0 17-1 0,0-17 22 15,0 0-2-15,0 20-21 0,-15-7 65 16,15-13-88-16,0 20 29 0,0-10-31 16,0 2 4-16,0 5-5 0,0 17 41 15,0-10-38-15,0 2 43 0,0 8 0 16,25 2-27-16,-8 54 181 0,-17-37-81 15,26 5 32-15,-10 5-4 0,-2-1 6 16,2 4-16-16,18 68 154 0,-20-67-177 0,2-3-29 16,-1 1-7-16,1-6 3 0,18 51 17 15,-19-62-113-15,-2 3 6 0,0-3 0 16,1-10 6-16,-4 0 11 0,1 27 11 16,-4-37-45-16,-1-5-13 0,-4-7-1 15,1-4-12-15,1 5 6 0,5-13-3 16,-9-4 7-16,0 0-7 0,0 0 8 15,0 0 8-15,0-18-8 0,-20 18-1 16,20 0-10-16,0 0-1 0,0-14 11 16,0 14-1-16,0 0 3 0,0 0-1 15,-21 0 7-15,21 0-14 0,0 0 11 16,0 0-14-16,0 0 9 0,0 0-6 16,0 0-5-16,0 0 7 0,-13 0 6 15,13 0 17-15,0 0-17 0,0 0-7 0,0 0 10 16,0 0-30-16,0-17 25 0,0 17 0 15,0 0 10-15,0 0-11 0,21 0-2 16,6 0 5-16,-5 0 15 0,2 0-6 16,2 0-13-16,6 0 11 0,36 0-11 15,-32 0 18-15,-1 0-35 0,0 0 23 0,-3 0 5 16,-3 0-21-16,16 20 19 16,-29-6-16-16,-1-14 5 0,-5 15-3 0,-4-15 11 15,-3 26 0-15,-3-16-3 0,-20 0 4 16,20 3-5-16,-36-1-3 0,10 3 3 15,-36 12 4-15,24-15-6 0,-3 0 2 16,-2 0-10-16,-4-1 3 0,-40 13 6 16,43-11 6-16,-2-1-5 0,9 0 5 15,5 0 0-15,1 1-4 0,-11 10-12 16,26-17 7-16,5 1 2 0,8 0 5 16,3 0-15-16,0-2 4 0,28-5 0 15,-5 0 18-15,3 0-21 0,10 0-8 16,4 0-1-16,51-21-46 0,-48 21 25 15,1-17-4-15,-4 17 16 0,-3 0-12 0,17 0-15 16,-36 0 30-16,-6 0 20 0,-6 0 1 16,-6 24 9-16,0-24-6 0,0 22 12 15,-34 1-6-15,14-12 14 0,1 0-16 16,-3 0-4-16,-29 7 1 0,30-10 1 16,-2-3-12-16,2 4 6 0,0-3-13 15,4 0 15-15,-9 7 34 0,16-6-27 16,1 3-5-16,3 0-3 0,2-1-6 15,4 18 5-15,0-13 17 0,0 3-11 0,0 0 5 16,0 3-5-16,0 3-13 16,22 30 22-16,-22-23 0 0,18 5-4 0,-18 3-8 15,19 2 7-15,2 45-11 16,-21-43 8-16,14 3-4 0,-5 2 16 0,0 1-18 16,-2-1 8-16,11 46-9 0,-10-51 12 15,0 1-2-15,1 0-6 0,-1-1 5 16,7 30 3-16,-11-39-6 0,4-1 2 15,6 60-18-15,-9-67 13 16,0 1 5-16,-5 0-8 16,9 43-9-16,-7-44 8 0,4 20-21 15,-5-23 9-15,5-1-1 0,3 41-25 16,-7-44 49-16,2-1-8 0,-4 0 4 16,3 11-51-16,-2-14 27 0,-1 0-24 15,0-2-6-15,0 2-9 0,0-7-25 16,0 12-42-16,0-9 82 0,-19-1-5 15,19-1 19-15,0-1 11 0,0 3 5 16,-10-5 11-16,10 2 2 0,0-2 1 16,0 0 19-16,0-2-9 0,0 4-4 15,0-2-17-15,0-2 6 0,0 0 11 16,0 0 3-16,0 5-12 0,0-5-16 16,0 3-16-16,0-3 38 0,0 0 4 15,0-3 18-15,0 7 1 0,0-7-15 16,0 0 0-16,0 1-6 0,0-1 7 15,0 0-32-15,0 0 30 0,0 0-23 0,0 0 9 16,0 0 3-16,0 0-1 0,0 0 16 16,0 0-9-16,0 0-15 0,0 0 26 15,0 0-2-15,0 0 15 0,0 18-26 16,0-18 2-16,0 0 9 0,0 0-18 16,0 11 12-16,0-11-36 0,0 0 39 15,0 0-26-15,0 0 41 0,0 0-16 16,0 0-146-16,0-16-32 0,0 16-65 15,0 0-65-15,0 0-59 0,0 0-94 0,0-12-738 16,-17 12 489-16,17 0-80 16,0 0 64-16,0 0 15 0,0 0 198 0</inkml:trace>
  <inkml:trace contextRef="#ctx0" brushRef="#br0" timeOffset="13240.4727">4635 5654 1722 0,'-2'0'48'0,"0"0"60"0,-1 0 250 15,2 0-185-15,1 0 18 0,-2 0 3 0,1 0 20 16,-2 0 34-16,1 21 140 0,1-21-232 16,-1 24-28-16,2-11 6 0,0 4 33 15,0 28 124-15,0-20-174 0,18 6-16 16,-18 3 20-16,16 5-50 0,-16 4 3 15,22 54-13-15,0-41-32 0,-10 2 25 16,-2 2 20-16,2 5 3 0,7 56 17 16,-9-62-97-16,-2 3-6 0,1-5-1 15,-1-2 29-15,-1 1-4 0,6 42 58 16,-7-52-51-16,2-3-7 0,-1-1-4 16,2-3 1-16,10 26 8 0,-11-36-6 15,0-5-7-15,2-4-8 0,-6-3 9 0,2-6-26 16,0 4-7-16,-5-12 9 15,-1-1 17-15,1-2-12 0,-1 0-3 0,0 0 47 16,0 0 41-16,0 0 7 0,0 0 2 16,0 0 36-16,0 0-59 0,0 0 99 15,-16 0-95-15,16 0 3 0,0 0-37 16,0 0 14-16,0 0 18 0,0 0-34 16,0 0 15-16,0 0 116 15,0 0-144-15,0 0 14 0,0 0 18 16,0 0-31-16,0 0 37 0,0 0-49 15,0 0 32-15,0 0-14 0,0 0 6 0,0 0 38 16,0 0-24-16,24 0-18 0,-24 0 3 16,22 0-5-16,-6 0-8 0,29 15 22 15,-15-2-26-15,2-13-10 0,2 16-3 16,5-7 3-16,35 6 29 0,-42-5-20 16,5-2-10-16,-6-2 7 0,-4 2-23 15,-2-4 17-15,8 8-7 0,-23-9-3 16,-2 4 14-16,-6-2-8 0,-2 0 0 15,-21 4-3-15,21-1 24 0,-39-3-14 16,12 2-2-16,-5 1 0 0,-44 13 2 16,35-10 2-16,-4 3-2 0,-1 0 2 15,2 3 1-15,-2 1 7 0,-37 17 15 0,42-17-17 16,7 0 17-16,2-3-12 16,4-3-18-16,-12 12 22 0,26-13-18 0,2 0 5 15,5-4-20-15,-1 4 10 0,6-5-2 16,2 7-11-16,0-9 16 0,27-1-9 15,-9-1 14-15,2 1-12 0,8-3-13 16,32 4-37-16,-27-4 28 0,-1 0-1 16,2 2 8-16,-7-2 10 0,22 4 3 15,-30-1 5-15,-5-2-2 0,1 2 10 16,-10-2 0-16,-1 2 6 0,0 9-25 16,-4-9 25-16,0 1-4 0,0 2 24 0,-21 1-18 15,21 4 24-15,-27-7 1 0,27-1 5 16,-18 5-3-16,18-1-6 15,-15 6 23-15,15-4-20 0,-8-2 18 0,8 6 3 16,0-2 7-16,0 6 5 16,0 20 25-16,20-10-73 0,-20-1-6 0,18 7-11 15,-18 5 1-15,21 48-7 0,4-36-7 16,-12 7-4-16,3-1 17 0,-4 6 6 16,4 3-7-16,10 59 19 0,-15-62-14 15,-1-2 2-15,0-3-3 0,-3 4-4 16,7 45 2-16,-10-53-8 0,3-2 2 15,-1-7 2-15,-1 2-4 0,-1-3 0 0,9 29-5 16,-9-40 4-16,4 0-2 0,-2-3-7 16,0 0-6-16,6 21-29 0,-9-25 22 15,-3-1 11-15,2 1 12 0,-2 3-12 16,0-4 10-16,0 25-31 0,0-25 48 16,0 0-7-16,0 2 8 0,0-4-3 15,0 17-21-15,0-19-3 0,0 1 22 16,0-4-16-16,0 3 4 0,0-6 15 0,0 18-35 15,-21-18 20-15,21 1-7 16,0-1 10-16,0 1-7 0,0 16-9 16,0-16-5-16,0 2-1 0,0-3-16 15,0 1-9-15,0-3-7 0,0 8-89 0,0-12 33 16,0-2-27-16,0-2-68 0,0-3-146 16,0-1-445-16,0 0 269 0,-22 0-154 15,22-20-179-15,-22 20-301 0,22-24 102 16</inkml:trace>
  <inkml:trace contextRef="#ctx0" brushRef="#br0" timeOffset="14707.1974">5296 9748 1326 0,'0'0'120'0,"-15"0"62"0,15 0 68 16,0 0 54-16,0 0-60 0,0 0 214 15,0 0-223-15,0 0 21 0,0 0-25 16,0 0 4-16,29-14-36 0,4 3 60 15,-12 11-173-15,2-8-7 0,2 4-5 16,4-3 16-16,35 0 112 0,-33 7-124 16,2 0 10-16,6 0-32 0,-3 0 17 15,37 0 53-15,2 17 9 0,-38-17-89 16,42 14 25-16,-39-14-34 0,1 0 2 16,1 0-18-16,2 0 11 15,46 0-29-15,-45 0 45 0,2 0-23 0,2 0 11 16,-3 0 45-16,46-17-1 0,-47 17-34 15,2 0-3-15,1 0 37 0,-4-11-12 16,-1 11 0-16,43-10 49 0,-42 5-83 16,-2 5 0-16,-2-8-26 0,-3 8-7 15,1-5-5-15,35-2 2 0,-38 2-16 16,0 1 23-16,-1 1-4 0,2-3 9 16,35-2 13-16,-36 1-31 0,0 2 5 15,1 4 13-15,0-4-6 0,35-3 35 16,-37 5-11-16,-2 0-1 0,-3 3-19 0,4-2 37 15,-1-2-29-15,26 1 2 0,-31 2-24 16,1-3-10-16,2 1 19 0,2-3 10 16,23-8-18-16,-26 8-9 15,-2-1 0-15,-1-1 13 0,1 1 7 0,0 0 1 16,24 4-24-16,-27 1 17 0,0 0-4 16,-1-1 6-16,2 3 20 0,16-2-26 15,-22 2-4-15,-1 0 0 0,0 0 12 16,-2 0-18-16,1 0 17 0,13-1-13 15,-17 1 26-15,3 0-16 0,0 0 4 0,-1 0 10 16,17 0 2-16,-16 0-31 0,2 0 20 16,-2 0-4-16,0 0-20 0,2 0 31 15,15 0-16-15,-19 0 20 0,1 0-19 16,-1 0-5-16,1 0 15 0,9-14 1 16,-12 14 17-16,-3 0-9 0,3 0-12 15,-4 0-6-15,4 0-3 0,5 0-25 0,-9 0 36 16,1 0-18-16,-1 0 22 15,2 0 0-15,6 0-12 0,-8 0 6 0,-1 0-13 16,0 0 11-16,1 0-3 16,-2 0 1-16,2 0-3 0,-5 0-2 0,-1 0 9 15,0 0 7-15,1 0-14 0,1 0 2 16,0 0-4-16,-2 0 6 16,0 0 11-16,1 0-5 0,1 0-10 0,0 0 7 15,-1 0-15-15,0 0 6 0,1 0 11 16,2 0-16-16,1 0 18 0,-5 0-17 15,3 0 12-15,-3 0-13 0,0 0 20 16,-2 0-23-16,0 0 24 0,0 0-21 16,0 0 5-16,0 0-6 0,0 0-1 15,-20 0 7-15,20 0 3 0,-16 0-1 0,16 0 8 16,0 0-20-16,0 0 26 0,0 0-3 16,-9-14-6-1,9 4-9-15,0 10 12 0,-8-12-19 16,8 12 24-16,-12-21-18 0,6 13 1 15,0-1-1-15,-3 1-1 0,3-2 27 16,-2 2 11-16,-4-9-35 0,5 9 1 16,3-1 10-16,-1 3-14 0,1-1-1 15,-1-9-229-15,3 9-42 0,-4 0-118 0,4-2-236 16,-4 2-265-16,0 2-255 16,-16-5-1005-16</inkml:trace>
  <inkml:trace contextRef="#ctx0" brushRef="#br0" timeOffset="18159.8584">10140 4205 1210 0,'-17'0'88'0,"17"0"116"16,-14 0 87-16,2 0 490 0,12 0-373 16,-13 0 69-16,5 0 22 0,3 0-1 15,0 13-58-15,-4-13 208 0,6 11-365 16,0-11-22-16,2 7-54 0,1-7-28 16,0 0-45-16,28 5 20 0,-9-5-106 15,3 0-25-15,12 0-23 0,8 0 10 16,58-21-12-16,-41 21 32 0,10-15-3 15,11 15 0-15,8-18 9 0,5 18-33 16,101-33 11-16,-92 33-18 0,-1-20 1 0,-8 8 4 16,-7 2 3-16,54-6-12 0,-84 8-7 15,-8 4-12-15,-10-2 19 0,-9 4-18 16,6-3-2-16,-25 5 17 0,-5 0 17 16,-4 0 5-16,-1 0-6 0,0 0 13 15,-20 20 5-15,0-20-6 0,20 0-10 16,-20 14 15-16,20-14-10 0,-18 0 6 15,18 12-8-15,-15-12 12 0,15 10 6 16,0-10 9-16,0 11 6 0,-5 2 45 16,5-5-55-16,0 2 3 0,0-1 10 15,-7 1 5-15,4 13 55 0,1-8-58 0,1 4-5 16,0 2-1-16,1 1-4 16,-2 6-5-16,2 44 40 0,0-28-33 15,0 10 24-15,0 9 31 0,0 8-2 0,21 100 34 16,-2-78-124-16,-19 11-3 0,20 9 0 15,-6-1 0-15,-14-3 0 0,34 98 0 16,-23-108 0-16,2-7 0 0,-1-8 0 16,1-10 0-16,-1-3 0 0,-1-5 0 15,8 52 0-15,-2-19 0 16,-10-56 0-16,4 25 0 0,-6-20 0 16,-3-29 0-16,-1-5 0 15,2 11 0-15,-3-20 0 0,0-2 0 0,0-3 0 16,0 0 0-16,0 0 0 0,0-17 0 15,0 17-362-15,0-24-166 0,0 24-257 16,0-22-374-16,0 22-343 0,0-19-18 16</inkml:trace>
  <inkml:trace contextRef="#ctx0" brushRef="#br0" timeOffset="19955.2153">11720 6545 661 0,'0'0'375'0,"0"0"-112"16,0 0 515-16,0-14-583 16,0 14-21-16,0 0 5 0,18 0 352 15,-18 0-368-15,0 0-2 16,9 0 337-16,-9 0-304 15,0 0 228-15,0 0-199 0,0 0 226 16,0 0-309-16,0 0 59 16,0 0 50-16,0 0 52 0,0 0-5 15,17 0 173-15,-17 0-314 0,0 0-37 16,18 0-31-16,-18 0-32 0,36 0-6 0,-20 0-42 16,3 0-8-16,9 0 2 0,3 0-2 15,37 0-10-15,-30 0 3 0,2 0 4 16,-2 0-3-16,1 0-1 0,-8 0 15 15,22 0-15-15,-34 0 6 0,-5-16-12 16,-5 16 22-16,-7 0-16 0,-2 19 28 16,-29-19-22-16,8 19 16 0,-10-19 3 0,-3 28 13 15,-6-14 19-15,-50 17 56 16,38-11-46-16,-2-3 1 0,-5 2 2 0,6-2 18 16,-53 14 50-16,62-16-81 0,-2-1-18 15,11-2-22-15,8-2-2 16,7-1 1-16,1 3-4 0,17-7-13 0,2-5-40 15,23 1-18-15,-1-1-65 16,46 0-213-16,-24 0 116 16,4 0-26-16,5-23-34 0,4 23-61 0,1-16 46 15,52-1-143-15,-53 17 354 0,-6-17 38 0,-1 17 59 16,-6 0 10-16,29 0 59 0,-46 0-35 16,-7 0 68-16,2 22 288 15,-22-2-247-15,0-20 2 0,-31 23-2 16,8-10-22-16,-30 8 14 0,18-9-97 0,-3 1-19 15,-4-1-10-15,-5-1 3 0,-43 10-31 16,48-12 19-16,-2 3 3 0,6-2 27 16,2-3-26-16,11 1-6 0,-9 1-8 15,21-5 15-15,6 1-2 0,5-2 1 16,2 0-10-16,0 1-7 0,21-2-2 16,-21 1 14-16,33-3-4 0,-17 0-4 15,0 0 8-15,20 0-13 0,-18 2 8 16,-3 0 0-16,-5 1 16 0,-1 1-18 15,7 10 23-15,-16-6-11 0,0 5 3 0,0-3-8 16,0 6 2-16,0-3 41 16,0 19 117-16,0-14-53 0,-19 5-15 0,19-2-16 15,0 6-10-15,0 31 6 16,0-25-52-16,0 3-9 0,0 6-13 0,0 3-2 16,0 2 2-16,19 57-6 0,-2-46 9 15,-17 6 11-15,22 2 12 0,-9 5 11 16,12 75 69-16,-12-69-39 0,2 3 1 15,1 0 8-15,1 1-5 0,1 0-23 16,17 70-5-16,-13-73-44 0,-4-7 0 16,4 1 0-16,-6-7 0 0,20 51 0 0,-21-65 0 15,0-1 0-15,-3-5 0 0,1-7 0 16,-1-1 0-16,9 21 0 0,-14-32 0 16,3-6 0-16,-1 1 0 0,-1-5 0 15,5 7 0-15,-9-16 0 0,0 1 0 16,-2-6 0-16,-1 1 0 0,1-3 0 15,-2 0 0-15,0 0 0 0,0 0 0 16,0 0 0-16,0 0 0 0,0 0 0 16,0-13 0-16,0 13 0 15,0 0 0-15,0 0 0 0,0 0 0 0,0 0 0 0,0 17 0 16,0-17 0-16,0 0 0 16,0 0 0-16,0 12 0 0,0-12 0 15,0 0 0-15,0 9 0 0,0-9 0 0,0 8 0 16,0-8 0-16,0 1 0 0,0 1 0 15,0 0 0-15,0-2 0 0,0 3 0 16,0-1 0-16,0 0 0 0,0 3 0 16,0-5 0-16,0 4 0 0,0 1 0 15,0-1 0-15,0 0 0 0,0-3 0 16,0 1 0-16,0 6 0 0,0-7 0 16,0 1 0-16,16 1 0 0,-16 3 0 15,0 8 0-15,11-5 0 0,-11 2 0 0,0 0 0 16,0 4 0-16,7-1 0 15,-7 1 0-15,2 16 0 0,-2-1 0 16,0-18 0-16,0 8 0 0,0-14 0 16,0-4-150-16,0-2-202 15,0 0-369-15,0 0-421 0,0-55-1902 0,0 30 1718 16,0-2 420-16</inkml:trace>
  <inkml:trace contextRef="#ctx0" brushRef="#br0" timeOffset="21371.6528">8684 9500 1942 0,'0'-4'54'0,"0"0"196"0,-11 3-75 16,11 1 17-16,0-2 13 0,0 2 18 16,0 0 199-16,0 0-257 0,0 0-12 15,22 0-5-15,-22 0 48 0,26 0 10 16,18 0 220-16,-19 0-279 0,6 0-24 16,1 0-48-16,4 0-35 0,40 0-4 15,-34 17-26-15,1-17-5 0,3 0-16 16,-1 0 21-16,1 0-31 0,49 0 17 15,-42 0-7-15,-2 0 28 0,1 0 1 16,-1 0 11-16,54 0 69 0,-51-13-32 16,3 13 11-16,-1 0-23 0,0 0-17 0,1-10-21 15,54 10 0-15,-55-9-40 0,-5 9 55 16,-1 0 14-16,-1-5 3 0,41 5 66 16,-50-3-100-16,3 2 12 0,-2 0 5 15,2 1-27-15,-4-2 1 0,41-3-26 16,-41 2 19-16,1 2 27 0,-2 0-5 15,1-2 2-15,42-1-11 0,-42 1-24 16,-2 1 29-16,2 2-21 16,1-1 24-16,0-3-1 0,37 4-15 0,-40-2 7 15,-1 2 2-15,-1 0 1 0,2 0 4 16,28 0 23-16,-34 0 2 0,-1 0 12 16,1 0 8-16,-2 0-17 0,0 0 13 15,30 0 14-15,-29 0-36 0,0 0-2 16,-1 0 1-16,1 0 7 0,27 0 6 0,-29 0-39 15,1 0-5-15,-2 0 9 0,-4 0-13 16,-1 0 4-16,15 0 25 0,-21 0-10 16,1 0 7-16,-4 0-15 0,1 18-9 15,15-18 19-15,-13 0-12 0,-1 0-1 16,4 0-2-16,-3 0-1 0,-1 0-5 16,17 11-2-16,-17-11-9 0,1 0 11 15,-1 0-2-15,1 0 29 0,16 0-7 16,-19 0-18-16,1-19-2 0,-1 19 18 0,-2 0-10 15,-1 0 25-15,7 0-12 0,-11 0 6 16,3 0-39-16,-1 0 13 16,-3 0 8-16,12 0-6 0,-10 0 6 0,2 0-17 15,-1 0 20-15,0 0-13 0,-1 0 1 16,9 0 17-16,-10 0-8 0,-1 0 24 16,1 0 8-16,-3 0 4 0,-1 0 120 15,-2 0-71-15,0 0 3 0,0 0-39 16,0 0 8-16,0 0-36 0,0 0 28 15,0 0-62-15,0 0 5 0,0 0 3 16,20 0-31-16,-20 0 38 0,23 0-16 16,-23 0 4-16,13 17-2 0,-13-17 0 0,12 0 7 15,-12 0-9-15,6 0 5 0,-6 0-5 16,0 0-21-16,0 0-42 0,-25 0-352 16,25 0-11-16,-18 0-172 0,18-17-296 15,-22 17-268-15,6-12-218 0,-13-3-675 16</inkml:trace>
  <inkml:trace contextRef="#ctx0" brushRef="#br0" timeOffset="22708.7466">3585 5442 2231 0,'0'0'224'0,"0"0"1"0,0 0 137 16,0 0 84-16,0 0 65 0,0 19 297 16,0 4-599-16,0-8-52 0,0 6 17 15,0 8 18-15,21 3 75 0,-3 50 273 16,-18-35-277-16,0 1-95 0,17 5-35 15,-17 2-25-15,0 43 40 16,0-51-93-16,0-1-24 0,0-4-12 0,0-3-19 16,0-5-7-16,0 22-100 0,0-35-50 15,0-4-193-15,0-5-144 0,0-5-328 16,0-7-1398-16,0 0 936 0,16-26 362 16,-16 26 362-16</inkml:trace>
  <inkml:trace contextRef="#ctx0" brushRef="#br0" timeOffset="23139.379">3386 5476 1861 0,'0'0'138'0,"0"19"105"16,0-19 109-16,0 21 40 16,0-7 76-16,0 30 444 0,0-15-545 0,0 2-51 15,0 10-51-15,0 4 40 0,22 59 143 16,-22-50-313-16,27 6-130 0,-27 0 0 16,29-3 20-16,-13-4-37 0,7 42-1 15,-13-55-108-15,-2-8-32 0,-8-5-110 16,9-7-181-16,-5 6-1094 0,-4-24 396 15,0-2 41-15,0 0 356 0</inkml:trace>
  <inkml:trace contextRef="#ctx0" brushRef="#br0" timeOffset="24155.8108">3399 5886 579 0,'0'-7'64'0,"0"7"89"16,0-3 102-16,0 1 379 0,0 2-332 15,0 0-40-15,0 0 24 0,0 0 24 16,0 0 19-16,-20 0 317 0,20 14-312 15,-18-14-69-15,18 0-16 0,-21 0-45 16,-3 15 44-16,11-15-125 0,-1 7-13 16,0-7 4-16,0 7 9 0,-2-7 40 15,-20 3 215-15,12 1-179 0,-2-1-38 16,-8-1-27-16,-6 1 4 0,-61 6 51 16,42-1-99-16,-10-3-35 0,-11 4 1 15,2 1 17-15,-12-1-26 0,-99 16 24 0,84-11-80 16,-3 1 12-16,-3 2-9 15,1 0 17-15,-114 23 12 0,122-21-6 0,-2 2-6 16,4 0-2-16,8 0 31 0,4 2 38 16,-63 13 159-16,84-19-95 0,2 0-19 15,13-5-33-15,12-2-32 0,-17 7-38 16,39-16-20-16,5 0 0 0,3-1 0 16,8 0 0-16,2-22 0 15,0 22-54-15,0-24-265 0,23 7 44 16,-23 17-95-16,25-20-109 0,-25 9-121 15,25 2-222-15,-8-3-1268 0,-17 4 831 0,14 1 308 16</inkml:trace>
  <inkml:trace contextRef="#ctx0" brushRef="#br0" timeOffset="25638.6434">5295 9859 616 0,'3'0'18'0,"0"0"7"0,2 0 39 0,-3 0 34 15,0 0 37-15,-2 0 224 0,0 0-146 16,0 0-10-16,0 0-10 0,0 0 23 15,0 0 174-15,-19 0-162 0,19 0 27 16,0 0 24-16,-22 0 46 0,22 0-17 16,-37 0 132-16,23 15-273 0,0-15-43 15,-6 0 6-15,0 0 2 0,-4 11-46 16,-24-11 54-16,18 0-88 0,-4 0 54 16,-2 8 8-16,2-8-6 0,-38 0 85 15,34 2-120-15,-6 1 5 0,1-1 2 16,-4 0-35-16,-50 3 44 0,45-1-71 15,-3 2 28-15,-5-1-51 0,-1-1-7 16,-6 2 10-16,-69 7-17 0,67-5 14 0,-1 1-3 16,-2-1 14-16,5 3-4 0,-72 7 21 15,64-7-18-15,5-2-7 16,-5 0-1-16,0 1-2 0,2-1-14 0,-69 4-9 16,73-6 21-16,8-2 2 0,-4 0 3 15,4 2 44-15,-53 7-15 0,59-9-22 16,-4 4-18-16,6 0 15 0,1 1-15 15,-3 0 4-15,-43 10 15 0,48-8-26 16,6-2 34-16,1 0-24 0,4 1 21 16,-34 7-1-16,44-11-16 0,0 0 18 15,4-2-8-15,0 2-8 0,2-4 10 16,-14 2-4-16,19-2-14 0,-1-3 22 0,3 2-1 16,-3 2-14-16,-17-2-9 15,20-1 2-15,-5 2-8 0,-1 1 38 0,-2-1-22 16,0-1 13-16,-19 4 4 0,20 0-30 15,4-4 10-15,2 4 11 0,0-5-8 16,-2 8 52-16,13-8-16 0,0-1 29 16,2 0 32-16,2 0 17 0,2 0 12 15,0 0 78-15,0 0-117 0,0 0-21 16,0 0-13-16,0 0-9 0,0 0 3 0,0 0-40 16,23 0-4-16,-23 0 5 15,0 0-18-15,0 0-39 0,0 0-347 0,0 0-24 16,0 0-163-16,0 0-308 0,17 0-295 15,6 0-1253-15</inkml:trace>
  <inkml:trace contextRef="#ctx0" brushRef="#br0" timeOffset="27106.8078">8701 9525 794 0,'0'0'84'0,"0"0"105"15,0-2 355-15,0-1-269 0,0 1-42 16,0-5 343-16,0 4-436 16,0 1 1-16,0-3 10 0,0 2 16 15,0-1 211-15,0 1-187 0,0 3-11 16,0-2 202-16,0 2-33 15,0 0 6 1,0 0-241-16,0 0 30 0,0 0 66 16,0 0 63-16,0 17 267 0,0-17-351 15,0 17-50-15,0-17 5 0,0 21-11 16,0-6 0-16,0 19 121 0,-13-11-134 16,13 0-7-16,0 5-7 0,0-1-2 15,0 33 61-15,23-30-91 0,-23 3-24 16,15-1-17-16,-15 0-9 0,17 0-24 0,-3 25 0 15,-14-30 0-15,14-3 0 0,-14-2 0 16,7-1 0-16,-2 13 0 0,-5-21 0 16,0-2 0-16,0-1 0 0,0-2 0 15,0-4 0-15,0 1 0 0,0-5 0 16,0 0 0-16,-18 0 0 0,18 0 0 16,-23 0 0-16,23-18 0 0,-21 18 0 15,7 0 0-15,-3-13 0 0,0 13 0 16,-25-11 0-16,21 11 0 0,-3 0 0 15,0 0 0-15,3 0 0 0,-19 0 0 0,22 0 0 16,1 0 0-16,3 0 0 16,5 17 0-16,2-17 0 0,-2 0 0 0,5 11 0 15,3-11 0-15,1 0 0 16,0 0 0-16,22 0 0 0,17 0 0 0,-6 0 0 16,3 0 0-16,11 0 0 0,6 0 0 15,70-20 0-15,-60 20 0 0,4 0 0 16,-3-12 0-16,6 12 0 0,41 0 0 15,-64-7 0-15,-10 7 0 0,-6 0 0 16,-10 0 0-16,-8 0 0 0,-12 0 0 0,-1 0 0 16,-36 0 0-16,12 22-16 0,-10-22-103 15,-40 14-423-15,33-2 81 16,0-12-89-16,3 16-43 0,5-16-161 0,1 15-78 16,-14-1-947-16,29-6 884 0,5-3 155 15,1 1 245-15</inkml:trace>
  <inkml:trace contextRef="#ctx0" brushRef="#br0" timeOffset="27453.3104">8750 10493 2180 0,'5'0'100'0,"3"0"96"0,1 0 144 16,1 0 170-16,17 0 531 0,-12 0-648 15,3-13-136-15,0 13-112 0,2 0-35 16,18 0-23-16,-22 0-106 0,0 0 6 16,-2 0-36-16,-2 0-38 0,-2 0-91 15,6-13-587-15,-10 13 217 0,-3 0-116 16,-1 0-101-16,-2-8-25 0,0 8 92 16</inkml:trace>
  <inkml:trace contextRef="#ctx0" brushRef="#br0" timeOffset="27603.7991">8783 10651 2564 0,'28'2'126'0,"-9"2"116"0,3-3 112 16,27-1 355-16,-23 0-535 0,-1 0-164 16,-1 0-243-16,-3 0-230 0,-1-18-403 15,6 18-962-15</inkml:trace>
  <inkml:trace contextRef="#ctx0" brushRef="#br0" timeOffset="28756.2684">7668 732 2541 0,'0'0'260'0,"0"0"8"0,0 0 139 16,0 0 122-16,0 0 448 0,0 0-528 15,0 0-148-15,0 0 83 0,0 0 250 16,19 0-379-16,-19 0-47 0,16 27 0 16,-1-27 1-16,15 43 184 0,-9-19-284 15,0 4-50-15,-1 3-59 0,3 2 0 16,22 37 0-16,-24-38 0 0,1-5 0 16,-2-3 0-16,-2-7 0 0,-2-4 0 15,-3-7 0-15,12-6 0 16,-6-31 0-16,-12 7 0 0,3-44 0 15,-7-14 0-15,-3-52 0 16,-24 51 0-16,0 12 0 16,24 41 0-16,-21 1 0 0,0-14 0 15,21 29 0-15,-10 6 0 0,10-1 0 16,0 9 0-16,0 0 0 16,0 26 0-16,0 2-80 0,0-10-156 15,17 2-145-15,-17 26-1031 16,15-4-660-16,-15-19 815 0,29 17-792 15</inkml:trace>
  <inkml:trace contextRef="#ctx0" brushRef="#br0" timeOffset="29103.7976">8367 770 1455 0,'12'-7'92'0,"0"-3"234"0,-11 8-62 16,2-2-39-16,3 2 4 0,-5-2 307 0,-1 4-246 16,0 0 40-16,0 0 46 0,0 0 277 15,0 0-331-15,0 0-225 16,-22 0 255-16,7 0-124 0,15 0 48 15,-24 21 18-15,-3-4 264 16,-2 12-190-16,12-9-212 0,5 3-13 16,4-2 1-16,-4 33 28 0,12-28-147 15,0-1-49-15,0-4-49 0,21-2-84 16,-21-1-140-16,44 7-832 0,-24-15 376 0,4-4-268 16,0-6-77-16,2 0-162 0,28-26-458 15</inkml:trace>
  <inkml:trace contextRef="#ctx0" brushRef="#br0" timeOffset="29353.7966">8889 688 3533 0,'-24'-7'833'15,"24"6"-336"-15,-22-1-98 0,7-4 144 16,15 6-292-16,-19 0-36 0,-4 0 176 15,13 20-218-15,-3-20-25 0,0 20-22 16,-2-5-4-16,-8 11 180 0,18-6-160 0,-1 5-3 16,6 0-31-16,0-2-24 0,23 28-11 15,-23-22-70-15,31-3-57 0,-10-5-70 16,2-3-86-16,2-2-138 0,29 4-804 16,-27-17 348-16,2-3-249 0,3 0-225 15,-2 0-28-15</inkml:trace>
  <inkml:trace contextRef="#ctx0" brushRef="#br0" timeOffset="30204.4091">5723 7236 3024 0,'0'-1'145'16,"0"1"147"-16,0 0 150 0,0 0 90 16,0 0-74-16,0 21 273 0,-17-21-425 15,17 22-13-15,0-6-54 0,0 5-46 16,0 27 71-16,21-19-168 0,-21 4 2 15,19 3-31-15,-19 6-11 0,26 0-26 16,0 41-25-16,-12-41-22 0,0-2-47 16,-3-8-38-16,-1-1-117 15,7 10-541-15,-10-28 280 0,0-5-160 0,0-7-157 16,-2-1-64-16,-2 0-234 0,1-29-532 16</inkml:trace>
  <inkml:trace contextRef="#ctx0" brushRef="#br0" timeOffset="30703.7971">5560 7220 3535 0,'-5'0'153'16,"0"-3"117"-16,0 0 72 0,-4-1 374 15,6 4-518-15,1-6-49 0,0 1-89 0,2-5-32 16,0 2-19-16,0-13 17 15,26 10-15-15,-26-4-12 0,25-2 6 0,-8 0-32 16,16-12 37-16,-15 15-31 0,-1 2 39 16,1 2-10-16,-2 3-28 0,0 4 16 15,11 3-16-15,-16 0 29 0,-2 28 1 16,-2-28-17-16,-2 33 13 0,-1 10 57 16,-3-15-16-16,-1 0 33 0,0 1 0 15,0 6 20-15,-22-2 11 0,5 34 9 16,17-31-93-16,-20-4-37 0,20 0 16 15,-12-3 4-15,12 14 8 0,-9-25-28 16,9-4 0-16,0-2-44 0,0-5-33 16,0-2-17-16,0-1-147 0,0-4 171 0,0 0-5 15,0 0 40-15,0-19 20 0,16 2-4 16,2 17 26-16,-5-16 31 0,-13 16 30 16,25 0 28-16,-10 0 31 0,20 0 181 15,-21 0-108-15,4 0 2 0,-3 24-5 16,2-24-4-16,24 49 69 0,-28-28-169 15,8-2-43-15,-1 2-10 0,1-2-27 16,-1-1-13-16,24 14-25 0,-27-20-16 16,3-2-94-16,-2-1-131 0,-1-6-139 15,8 1-750-15,-16-4 349 0,-1 0-52 16,0 0-189-16,-2 0 75 0,-3-26 316 0</inkml:trace>
  <inkml:trace contextRef="#ctx0" brushRef="#br0" timeOffset="30903.7968">6245 7408 4450 0,'0'19'274'0,"0"-19"100"16,0 22 180-16,0-22-46 0,0 43 241 15,0-25-604-15,21 0-102 0,-21 1-87 16,26-1-121-16,-26-1-204 0,38 12-983 15,-26-15 317-15,-2-6-226 0,4-3 44 16,-5 0 287-16</inkml:trace>
  <inkml:trace contextRef="#ctx0" brushRef="#br0" timeOffset="31756.8066">5000 3287 2589 0,'0'-7'81'0,"0"7"92"0,0 0 562 16,0 0-278-16,0 0-5 0,0 0-90 15,0 0-50-15,0 0-38 0,0 19 201 16,0-1-246-16,0-18-24 0,0 26-5 0,26-3-26 16,-26 3-17-16,40 27 88 15,-22-23-154-15,2 2-49 0,0 4-16 0,-1 1-16 16,18 35-13-16,-20-35-28 0,-2-2-56 16,-4-2-68-16,-6-5-133 0,0 24-603 15,-5-33 321-15,0-4-138 0,0-1-93 16,0-4-164-16,-25-3-58 0,6-5-353 15</inkml:trace>
  <inkml:trace contextRef="#ctx0" brushRef="#br0" timeOffset="32287.8994">4843 3392 2416 0,'-6'-7'76'16,"1"-6"281"-16,3 5-73 0,2-1-2 16,0-1-45-16,0 0-9 0,0-12 83 15,0-9-175-15,24 2-147 16,-4 14 49-16,21-23 15 16,-27 27-58-16,4 5 12 0,1-1 4 0,0 0-8 15,1 6-17-15,11-3 19 0,-15 2 2 16,-1 2-20-16,-6 0-2 15,2 0 23-15,9 0 93 0,-7 21-11 0,-5-21 11 16,0 26-18-16,2-9 17 0,-2 3-14 16,-5 29 40-16,-3-23-106 0,0 3-20 15,0 1-9-15,-22 0 13 0,1 28-28 16,21-30 29-16,-15 2-1 0,15-3 28 16,-12-3-36-16,12 0 13 0,0 12-5 15,0-23 14-15,0-1-14 0,0-4 0 16,0-2-44-16,0-1-49 0,0-4 60 15,0-1 10-15,0 0 39 0,0 0 8 0,0 0 0 16,17 0 19-16,3 0-37 16,-6 0 14-16,1-16 8 0,-2 16 51 0,5 0 41 15,15 0 202-15,-17 0-149 0,1 0-6 16,-1 21-8-16,-1-21-17 16,15 22 46-16,-13 4-132 0,-3-9-3 0,3 2-23 15,-1-2-2-15,-1 0-18 0,11 17-22 16,-12-14-39-16,-3-9-101 0,-4 4-129 15,1-8-126-15,4 3-756 0,-7-8 420 16,-2-2-183-16,-3 0-100 0,2 0 116 16,1-24 245-16</inkml:trace>
  <inkml:trace contextRef="#ctx0" brushRef="#br0" timeOffset="32753.4861">5503 3596 3838 0,'0'0'248'0,"0"16"51"0,0-16 49 0,-15 0-16 15,15 0-55-15,0 0-201 0,0 0-51 16,0 0 16-16,0 0-20 0,0 0-11 16,0-17-41-16,0 17 20 0,0-15-15 15,19 15-33-15,-19-21-36 0,15-3-50 16,1 13 96-16,-16 0 25 0,20 0 24 15,-11 2 13-15,1 4 28 0,7-1 20 16,-9 6-68-16,-1 0 9 0,-2 0 48 16,2 0-36-16,5 20 64 0,-7 0-50 15,-1-20 23-15,-2 29-25 0,0-10 72 16,0 3-56-16,-2 21 2 0,0-15-73 16,0-2 37-16,0 1-25 0,0 0 9 0,-20 27-11 15,20-30 53-15,-17 1-36 16,17-5-24-16,-13 1 35 0,13-4-54 0,-11 8 53 15,1-16-96-15,10-3 33 0,-10-3-23 16,10-3-34-16,-9 0-5 0,7-29 48 16,0 29 68-16,2-26-30 0,0 9 37 15,0 2 14-15,28 0 11 0,-28-5-5 16,30 20 20-16,-8-12-9 0,1 12 15 16,30 0 35-16,-25 0-81 0,4 18 14 15,3-18-41-15,-4 19-66 0,3-19-109 16,29 20-974-16,-33-5 219 0,-1-15-163 15,-3 14 280-15</inkml:trace>
  <inkml:trace contextRef="#ctx0" brushRef="#br0" timeOffset="35338.3995">9156 7340 2789 0,'0'-3'136'0,"-20"2"205"0,20-2 171 0,0 1 105 16,0-5 428-16,0 7-626 0,0-1-7 15,0 0-43-15,0-1-21 0,0 1-84 16,0 1 167-16,0 0-226 0,0 0-50 16,0 18-56-16,0-18-50 0,27 53-49 15,0 2 0-15,-11-22 0 16,16 45 0-16,0 6 0 15,-18-38 0-15,4 45 0 16,-11-15 0-16,-2-42 0 0,-5-5 0 16,0 12 0-16,0-32-155 0,0-1-217 15,0-8-290-15,0 0-213 0,-20-23-1349 16,20 4 1054-16,0-5-3 0,-17-5 401 16</inkml:trace>
  <inkml:trace contextRef="#ctx0" brushRef="#br0" timeOffset="35887.6369">9019 7322 3502 0,'-2'0'240'0,"-2"-2"134"15,1 1 53-15,3-2-44 0,-1 0 76 0,1 1-344 16,0-3-38-16,0 1-51 15,0-3 5-15,0 2-9 0,25-15-18 0,-4 12-13 16,-5-1-26-16,2-4 0 0,2 0-27 16,1 2-13-16,19-10-16 0,-18 16 74 15,-4-1-29-15,0 0 1 0,-2 3 21 16,8 2-48-16,-14 1 81 0,-1 0-20 16,-2 0 86-16,0 16-75 0,-2 5 57 15,-2-21-69-15,-1 25 65 0,-1-8-21 16,-1 1-3-16,0 3 42 0,0 18-11 15,0-16-19-15,0 3-42 0,-19 1 6 0,19 1 6 16,-20 23-20-16,0-27-16 16,20 2-13-16,-20-5-14 0,20-2 0 15,-16-4 9-15,16 10-99 0,-8-16 64 0,8-3-50 16,-5-1-5-16,2-1 5 16,3 1-115-16,0-5 160 0,0 2 14 0,0 0 27 15,0-2 42-15,0 0 4 0,21 4 72 16,-21-3 15-16,20 5-10 0,-20-1 54 15,18 1 13-15,-7 1-17 0,11 13 155 16,-10-7-179-16,0 2 17 0,3 0 14 16,0 2 32-16,19 17 206 0,-16-16-226 15,-2-1 0-15,3 2-35 0,-3 0-14 16,3-2-35-16,13 16-33 0,-19-17-41 16,2-4-2-16,-2 2-43 0,-1-4-77 0,1 2-469 15,-11-10 192-15,3 0-205 0,-5 0-172 16,0-2-210-16,0 0-184 0,0-18-427 15</inkml:trace>
  <inkml:trace contextRef="#ctx0" brushRef="#br0" timeOffset="36189.6903">9652 7670 2701 0,'0'-1'153'0,"0"1"122"0,0 0 103 16,0 0 46-16,0 0-11 0,0 20 144 15,0 1-404-15,0-7-69 0,0 4 10 16,0 3-4-16,0 2-34 0,0 32-22 16,0-28-58-16,0-1 33 0,0 4-8 0,0-4-15 15,0 18 9-15,13-27 5 0,-13 0 24 16,13-1-19-16,-4-4-24 0,2-7-7 15,14 1-108-15,-10-6 53 0,0 0-30 16,1 0-99-16,0 0-126 0,12-20-705 16,-15 20 475-16,-1-15 1 0,-4 15-47 15,0 0-35-15,-2-14 123 0</inkml:trace>
  <inkml:trace contextRef="#ctx0" brushRef="#br0" timeOffset="36472.2488">9674 7886 2526 0,'0'0'100'15,"0"0"118"-15,0 9 77 0,26-9 475 16,-26 0-493-16,18 0-74 0,-18 0-121 16,27 0-32-16,0-20-80 0,-13 20-101 0,1-18-95 15,-1 18-153-15,-2-14-101 16,-2 14-56-16,4-10-689 0,-8 10 653 16,-3 0 98-16,-3 0 207 0</inkml:trace>
  <inkml:trace contextRef="#ctx0" brushRef="#br0" timeOffset="36647.3828">9725 7718 4757 0,'0'0'89'0,"26"0"79"0,-10 0 91 0,-2 0 5 16,17 0-19-16,-16 0-343 0,-3 18-103 15,0-18-310-15,-3 0-369 0,2 0-362 16,5 0-938-16</inkml:trace>
  <inkml:trace contextRef="#ctx0" brushRef="#br0" timeOffset="37587.8048">12642 6268 2516 0,'0'0'107'0,"0"0"96"0,0 0 146 15,0 0 158-15,0 0-60 0,0 0 360 16,0 0-528-16,0 0 66 0,0 0-8 16,0 0 36-16,0 23 253 0,19 2-380 15,-19-10-26-15,18 4 21 0,-18 8-5 16,24 6-55-16,5 40-10 0,-17-33-171 15,3 6 0-15,-1 5 0 0,-3 1 0 16,-2 0 0-16,5 45 0 0,-12-8 0 16,-2-17 0-16,0-45 0 15,0-5-174-15,0-3-194 0,0-5-295 0,-16-4-303 16,16-7-1499-16,0-3 1150 16,0-20 232-16,-13-2 417 0</inkml:trace>
  <inkml:trace contextRef="#ctx0" brushRef="#br0" timeOffset="38122.9658">12590 6287 3202 0,'-1'-2'199'0,"-1"0"107"15,-2-2 87-15,4 0-84 0,0-5-101 16,0-4-41-16,0 3-107 0,0-1 29 16,28-1-26-16,-28-2-51 0,52-15-11 15,-31 15-11-15,4-1 36 0,4 0-26 16,0 2-10-16,0 2 20 0,24 1-12 16,-30 10 22-16,2 0-25 0,-4 0-8 0,-6 29 33 15,-2-11-9-15,5 27 84 16,-13-16-32-16,-1 0 13 0,-4 5 7 15,0 0 4-15,-24 40 42 0,24-37-103 0,-34 4 2 16,16-3-30-16,-7 0 24 0,5-1-41 16,-21 24-5-16,21-32 25 0,0-5 30 15,6-4-18-15,3-4-3 0,-3 4-47 16,14-15-19-16,-6-3 9 0,6 0-21 16,0-2 4-16,0 0 8 0,0-19-36 15,20 19 60-15,-20 0 22 0,18-19 34 16,-18 19-17-16,45 0 98 0,-30 0-27 15,0 0 51-15,5 0 22 0,-3 0 64 16,2 28 38-16,21 11 228 0,-20-17-264 16,0 2-29-16,3 4-8 0,-3 0 4 15,18 29 80-15,-19-32-186 0,-4 0-41 0,5-3-26 16,-4 0-36-16,0-5-58 0,11 9-288 16,-16-16 4-16,-2-7-160 0,0 1-116 15,-2-4-202-15,2-25-1023 0,-7 25 823 16,0-36 161-16,3 10 265 0</inkml:trace>
  <inkml:trace contextRef="#ctx0" brushRef="#br0" timeOffset="38454.3986">13288 6634 2894 0,'0'-1'191'0,"0"1"186"16,0 0 162-16,0 0 88 0,0 0-82 0,0 0 323 15,0 21-489-15,0-21-47 0,0 21-60 16,0-6 1-16,22 16 188 0,-22-12-272 16,18 3-58-16,-18 1-58 0,0 2-33 15,0-1-40-15,11 24 0 0,-11-24 0 16,0 1 0-16,5-7 0 0,-5 0 0 16,0 6 0-16,0-16 0 0,0-3 0 0,0 0 0 15,0-5 0-15,0 0 0 16,0 0 0-16,18 0 0 0,-18 0 0 0,25-21 0 15,-12 21 0-15,32 0 0 0,-22-14 0 16,-1 14 0-16,2 0 0 0,-1 0 0 16,-2 0 0-16,13 25 0 0,-19-25-162 15,-3 15-215-15,-1-15-357 0,-5 17-385 16,1-5-1857-16,-7-12 1662 0,0 0 386 16</inkml:trace>
  <inkml:trace contextRef="#ctx0" brushRef="#br0" timeOffset="39503.3896">1524 8204 5068 0,'0'11'60'0,"0"0"254"0,0-3 21 16,-25-2 33-16,25 0 20 0,0 2-19 16,0 12 163-16,0-8-317 0,0 5-22 15,22 2-44-15,-22 6-31 0,30-1-54 0,10 36-46 16,-20-26-18-16,-3-3 0 0,-1-1 0 16,-1-4 0-16,5 13 0 15,-20-27 0-15,14 0 0 0,-1-12 0 16,-8-21 0-16,2 2 0 0,0-8 0 15,-1-3 0-15,10-49 0 0,-11 33 0 16,-5-7 0-16,0-4 0 0,0 2 0 16,0-1 0-16,-23-42 0 0,4 56 0 15,19 9 0-15,0 6 0 0,-17 12 0 16,17 3 0-16,0 12 0 0,0 0-81 16,0 29-139-16,-14-8-176 0,14 2-251 15,0 32-1035-15,0-26 624 0,0 2-190 0,0-4 53 16,22 0 278-16</inkml:trace>
  <inkml:trace contextRef="#ctx0" brushRef="#br0" timeOffset="39752.0283">2074 8385 2785 0,'8'0'138'0,"1"0"120"0,-5 0 156 16,0 18 120-16,2-18-88 0,0 19 225 15,-4 5-436-15,0-10-11 0,-1-1-40 16,0 1-42-16,5 10-80 0,-4-11-68 16,-1-4-41-16,0-2-43 0,2 1-114 15,-3-3-87-15,0-5-924 0,0 0 445 16,0 0-271-16,0 0 116 0,0-27 178 15</inkml:trace>
  <inkml:trace contextRef="#ctx0" brushRef="#br0" timeOffset="39902.0113">2022 8192 2911 0,'0'23'97'15,"0"-23"54"-15,0 28 31 0,0-14 3 16,19-1-116-16,-19 10-306 0,0-10-88 15,20-4-247-15,-20-1-125 0,13-8-35 16,-3 12 144-16</inkml:trace>
  <inkml:trace contextRef="#ctx0" brushRef="#br0" timeOffset="40236.3818">2348 8411 4404 0,'0'22'496'16,"21"-7"-73"-16,-21-4 135 0,0 2-148 16,0 0-52-16,15 9-7 0,-15-13-295 15,0 0-28-15,8-5 4 0,-8 2-13 16,7-6 3-16,-7 1-5 0,5-1-22 16,-3 0 3-16,-2 0-15 0,5-20-15 15,3 3-110-15,-4 17 40 0,0-26-20 16,1 12-8-16,-1-1 30 0,2 0 16 0,7-9 26 15,-8 12 50-15,-3 4 37 0,8 4 39 16,0 4 19-16,8 0 151 0,-6 0-124 16,-5 19-4-16,6-19-19 0,4 27 1 15,-7-12-28-15,15 23-3 0,-11-19-69 16,-2 1-44-16,2 0-80 0,0-2-191 16,2 9-806-16,-2-18 216 0,-7-1-157 15,-5-5-176-15,3 1 80 0,2-4 383 16</inkml:trace>
  <inkml:trace contextRef="#ctx0" brushRef="#br0" timeOffset="66886.3425">7324 773 1198 0,'-5'0'324'16,"4"0"-134"-16,-2 0 126 0,2 0-120 15,-1 0-26-15,-1 0-47 0,1 0 165 16,0 0-144-16,2 0-10 0,-2 0-26 16,2-18 136-16,0 18-83 0,0 0 13 15,0 0 20-15,0 0 108 0,0 0-190 16,0 0-3-16,0 0-23 0,0 0 86 16,0 0-116-16,0 0 40 0,0 0-11 15,0 0-53-15,-18 0-28 16,18 0-4-16,0 0 26 0,-16 21 22 15,16-21-18-15,0 9-11 0,-9-9-63 0,9 0 10 16,0 12 1-16,0-7 95 0,0-5-67 16,0 8 50-16,0-8-102 0,24 3-39 15,-3-3-43-15,-21 0 23 0,17 0-41 16,-17 0 31-16,29-23-53 0,-29 23 120 16,13-17 25-16,-6 17-14 15,-7-14 19-15,0 14 2 0,0-11 46 16,-18 11 74-16,18 0-1 0,-17-6-28 15,-5-2 83-15,-6 6 6 16,17 0-67-16,-13-1 52 16,1 3-85-16,15 0 1 0,-8 0-10 15,6 15-36-15,5-15 2 16,1 0 49-16,2 14-64 16,2-14 27-16,0 12-26 0,0-12 53 0,0 5-55 15,19-5-18-15,-19 8-21 0,22-8 15 16,-22 0 30-16,15 0-11 0,-15 0-21 15,26 0-65-15,-26 0 24 0,12 0-26 16,-7 0-18-16,5-20-119 16,-7 20 66-16,-3 0 104 0,0-15 22 15,2 3-19-15,-2 12 33 0,0 0 46 16,0-7 21-16,0-1-24 16,0 8-18-16,0 0 52 15,-15 0-69-15,15 0-38 0,-10 16 57 16,10-16 30-16,-11 0-45 0,8 13-92 15,1-13-120-15,2 0 100 16,0 0-102-16,0 0-1 16,0 0 137-16,0 0 23 0,0 0-11 15,0 0 49-15,0 0 25 0,0 0-1 16,0 0 31-16,0 0 33 16,0 0 44-16,0-13 99 15,0 13-14-15,0 0 162 16,0 0 43-16,0 0-200 0,0 0 152 15,0 0-61-15,0 0-230 16,0 0-16-16,0 0 56 0,0 0-67 16,0 0 48-16,0 18-14 0,0 6-8 15,18-4-59-15,-18-2 37 0,0 7 43 16,16 32 25-16,-1-28-63 0,-6 2-9 16,-1 0-1-16,-2 0 64 0,9 28 38 15,-12-32-49-15,4-5-74 0,-7 2 27 16,0-3 26-16,0-4-34 0,0 15 22 15,0-21-14-15,0-2 3 0,-19 2-68 16,19-6 82-16,0 2-69 0,0-7 49 16,0 0-73-16,0 0 56 0,0 0-2 0,0 0-30 15,0-22 27-15,0 22 17 16,0 0 10-16,0-16-47 0,14 16 0 0,-14 0-65 16,0-12 4-16,0 12-25 0,0 0-61 15,0 0-23-15,0 0 15 16,0 0-367-16,0 0 75 0,-18 0-92 0,18 0-189 15,0 0-174-15,0 0-515 0</inkml:trace>
  <inkml:trace contextRef="#ctx0" brushRef="#br0" timeOffset="199079.419">22627 1864 1521 0,'0'0'58'0,"0"0"51"0,0 17 46 16,0-17 28-16,0 0 23 0,19 0 237 15,-19 0-184-15,0 0-14 0,24 0-3 16,-24 0 28-16,14 0 19 0,-14-19 205 15,13 19-246-15,-13 0-40 0,0 0-1 16,8 0 8-16,-3 0 124 0,-5 0-136 16,0 0-4-16,0 0 12 0,0 0-26 15,0 0-44-15,0-19 59 0,-26 19-131 16,26 0 18-16,-27 0-9 0,10 0 26 16,-28 0 91-16,19 21-93 0,-2-21 0 15,-3 26 1-15,-1-3 37 0,0-1-24 16,-24 30 76-16,30-22-146 0,6 4-19 15,5 2-27-15,6 3 0 0,8 31 0 16,23-35-4-16,-1 2-37 0,9-7-43 0,6-2-69 16,8-6-87-16,58 8-464 0,-45-19 147 15,-2-6-117-15,0-4-214 0,-4 1-223 16,33-2-1243-16,-51 0 1544 0</inkml:trace>
  <inkml:trace contextRef="#ctx0" brushRef="#br0" timeOffset="199501.0553">23312 1881 2757 0,'0'0'144'16,"0"0"156"-16,0 0 162 0,0 0 31 15,0 0-1-15,1 0 322 0,0 0-414 16,1 17 9-16,1-17-57 0,1 24-12 16,2-4-118-16,4 26 48 0,-5-14-196 15,-1 1-35-15,0 3-24 0,-1 3-8 16,4 36-50-16,-5-48-18 0,0 9-28 16,1-7-107-16,0-5-91 0,2-5-119 15,4 7-577-15,-3-15 300 0,-1-1-124 0,-1-9-94 16,2-1-188-16,11 0-437 15</inkml:trace>
  <inkml:trace contextRef="#ctx0" brushRef="#br0" timeOffset="199867.2848">23292 1927 2695 0,'-4'-7'59'16,"1"0"72"-16,0 0 89 0,2-11 382 15,1 11-307-15,0-2-46 0,0-1-102 16,29 0 19-16,13-8-42 0,-14 7-68 16,5 2-68-16,7 0 8 0,4 5 12 15,1-1-11-15,46 5 43 0,-46 0-38 16,-4 0 19-16,-3 34 25 0,-3-17 52 15,21 30 102-15,-39-18-119 0,-2 2 26 16,-8 0 54-16,-7 1 59 0,0-1 50 16,-43 35 197-16,18-29-295 0,-9-4-54 15,-6 3-23-15,-7-2-13 0,-53 29-20 0,48-36-71 16,-3-2-16-16,1-3-28 0,4-3-23 16,4-6-74-16,-25 3-564 0,41-11 165 15,9-5-266-15,4 0-142 0,9 0-259 16,7-33 101-16</inkml:trace>
  <inkml:trace contextRef="#ctx0" brushRef="#br0" timeOffset="200594.6592">26503 1856 2927 0,'-20'-4'95'0,"20"2"102"0,-30-1 153 16,-14-1 618-16,15 4-473 0,4 0-58 15,-7 0-23-15,-1 19 26 16,-34 7 184-16,35-6-423 0,1 2-14 0,6 7-13 15,-2 9 22-15,8 1-43 0,6 51-8 16,13-41-142-16,0-1-46 0,38-2-41 16,-4-1-52-16,52 23-337 0,-33-40 127 15,8-7-92-15,4-4-21 0,2-3-104 16,4-7-152-16,65-5-1040 0,-69-2 732 0,-4 0 166 16,-4-24 235-16</inkml:trace>
  <inkml:trace contextRef="#ctx0" brushRef="#br0" timeOffset="201082.0443">27442 2038 3185 0,'0'-4'103'16,"0"-2"78"-16,0-8 516 0,0 7-354 15,0 0-33-15,0-3-77 0,0 1-55 16,0 1 37-16,0-11 199 0,0 7-162 0,0 3-68 15,14 1 31-15,-14-3 4 0,0-4 161 16,0 7-178-16,-20 1-19 0,20 4 53 16,-29-2-20-16,11 0-84 0,-34 1-19 15,21 4-113-15,-6 0 0 0,-1 0 0 16,-4 0 0-16,-1 0 0 0,0 29 0 16,-34 2 0-16,17 18 0 15,42-20 0-15,0 38 0 16,18 3 0-16,31-36 0 0,23 24 0 15,-18-35-134-15,8-1-127 0,0-6-121 16,6-5-118-16,47 2-424 0,-55-13 502 0,3 0 51 16,-7 0 5-16,-4-30-13 0,-5 30 107 15,17-54 3-15,-29 32 309 16,-1-3 75-16,-7-1 50 0,-3 2 57 0,-3-1 44 16,-2-21 222-16,-1 25-140 0,0 7 28 15,0-1 58-15,-19 9-4 0,19 2 201 16,0 4-393-16,-18 0-31 0,18 29-62 15,0-12-37-15,0 7-48 0,0 27-53 16,0-20-7-16,0 3 0 0,0-1 0 16,26 4 0-16,-10 29 0 0,-16-35 0 15,18-4-134-15,-18-1-184 0,19-6-344 16,-19-1-319-16,13 5-1844 0,-3-14 1439 0,-10-7 319 16</inkml:trace>
  <inkml:trace contextRef="#ctx0" brushRef="#br0" timeOffset="202936.4177">19621 3149 1661 0,'0'0'77'0,"-2"0"45"0,1 0 10 16,0 0 31-16,-3-18-60 16,-4 18 40-16,1-14-92 0,1 14-14 0,2 0-16 15,-1-12-5-15,3 12-1 0,2-9 7 16,0 9 13-16,26 0-8 0,-9-8 55 16,7 8 7-16,42-7 127 0,-26 2-135 15,7 1 19-15,7 1-26 0,4 1 29 16,7-1 58-16,84 0 163 0,-63-3-178 15,7 3-53-15,8 1-23 0,9-1-11 16,130-3-31-16,-110 3-24 0,10-1-24 16,5 3 18-16,11-4 6 0,9 3-13 0,174-5 16 15,-160 6-32-15,6-3 25 0,7 2 0 16,2 0 10-16,1 1 6 0,196 1-7 16,-188 0-6-16,1 0-2 0,-2 0-8 15,3 17 9-15,197-17-25 0,-207 12 6 16,9-12-18-16,1 0-21 0,-2 0-23 15,-3 10 3-15,190-10-68 0,-191 0 87 16,-4 0 37-16,-1 0 13 0,-4 0 5 16,-3 0 12-16,164-15-9 0,-179 15 3 15,-7 0 1-15,-2 0-5 0,-10 0 0 16,128-14-6-16,-152 5 11 0,0 9 11 0,-6-9 16 16,-9 3-16-16,-11 2 21 0,73-6 40 15,-100 6-39-15,-11-3-21 0,-12 4-12 16,-13-1-12-16,-10 0 0 0,2 1-13 15,-26-2 20-15,-6 5-30 0,0 0-10 16,0 0-9-16,-20 0-94 0,2 0 42 16,18 0-33-16,-23 0-78 0,23 0-98 15,-28 0-199-15,-7-19-859 0,10 19 787 16</inkml:trace>
  <inkml:trace contextRef="#ctx0" brushRef="#br0" timeOffset="203968.9104">21533 1052 1604 0,'0'-8'101'0,"0"6"28"16,0 2 28-16,-15 0 50 0,15 0 32 15,0 17-144-15,-12-17-4 0,12 31-21 16,0-11 9-16,-7 30 8 16,7 13-22-16,0 17 149 0,0 17 199 15,0 22 48-15,0-53-301 0,15 10-58 16,-15 7-49-16,0 6-20 0,0 8 23 16,0 117 49-16,0-99-45 0,0 8-29 15,0 5 12-15,0 8 25 0,0 4-22 16,0 146 13-16,19-134-59 0,-19 1 29 15,19 7-9-15,-19 1 37 0,23 153 3 16,1-160-35-16,-14 10-35 0,2 1 4 0,0 0-20 16,-2-4-18-16,10 156-3 0,-12-153 52 15,-1-5-8-15,-1-5-23 0,0-1 14 16,-2-4-6-16,-1 140 19 0,-3-151-26 16,0-4 31-16,0-9-20 0,0-1 27 15,0 94-22-15,0-124-11 0,0-4-29 16,0-3 1-16,0-11 17 0,0-7 10 15,0 37-13-15,19-58 41 0,-19-9-29 16,0-4-22-16,16-7-44 0,-16-5-91 16,11 8-424-16,-11-20 181 0,0-7-124 15,0-4-149-15,0 0-76 0,0-26-287 16</inkml:trace>
  <inkml:trace contextRef="#ctx0" brushRef="#br0" timeOffset="204976.4579">20684 3580 2655 0,'0'0'113'16,"0"0"119"-16,0 0 168 0,0 0 556 15,-13 0-594-15,13 0-134 0,0 0-56 16,0 0-44-16,0 0 123 0,0 0-123 0,0 0 8 15,0 0 18-15,0 0-6 0,0 0 12 16,0 0 134-16,0 0-180 0,0-11-43 16,0 11-21-16,0 0 15 0,-23-10 46 15,23-1-48-15,-24 6 19 0,24-1 16 16,-29 3-1-16,11 0 11 0,-29 2 100 16,18 1-108-16,-1 0-9 0,-4 23 4 15,-2-23-2-15,-38 52 73 0,38-27-121 16,3 0-28-16,4 9-17 0,5 4 0 15,3 2 0-15,2 44 0 0,17-40 0 16,2 2 0-16,21-2 0 0,0-1 0 16,43 27 0-16,-22-41 0 0,5-6 0 15,6-4 0-15,4-8 0 0,-1-6-66 16,50-4-538-16,-60-1-78 0,-8 0-216 16,-8-27-330-16,-11 27-369 0,-10-49-854 0</inkml:trace>
  <inkml:trace contextRef="#ctx0" brushRef="#br0" timeOffset="213009.7998">19930 4948 2077 0,'0'0'57'0,"0"-16"15"16,0 16 45-16,0 0 21 0,0-12 10 0,0 12 211 15,0-11-182-15,0 11 8 0,0-9-3 16,22 9 0-16,-3-16 127 0,-19 10-187 16,25 1 3-16,-10-1 13 0,3 4 9 15,-1-3-14-15,22-3 77 0,-19 6-151 16,3-3-10-16,0 1-53 0,3 4 29 16,-2 0-15-16,27-3 43 0,-22 3-30 15,1 0 15-15,4 0-14 0,0 0 4 16,42 0-11-16,-36 0 0 0,8 0-4 0,-3 0 18 15,3 0-25-15,-2-19 9 0,48 19 7 16,-47-20-4-16,2 20-22 0,-1-12 11 16,0 12-50-16,45-10 43 0,-49 3-13 15,5 7 24-15,-2 0-12 0,0-9 2 16,41 2-4-16,-45 3-17 0,1 0 14 16,-2 1 26-16,-2-4-21 0,2 2-15 15,32-6 5-15,-33 6 11 0,-2 0 10 16,-1 0-10-16,2 0 0 0,2 3-10 15,38-5 6-15,-39 4 13 0,0-1-19 16,1-2 39-16,-2 2-3 0,41-2 57 16,-43 2-85-16,4 0 18 0,-1 3-18 15,-1-3 3-15,37 4 21 0,-39 0-18 0,2 0-10 16,-1 0-26-16,3 0 28 0,-1 0-12 16,46-14 44-16,-43 14-23 0,5 0 6 15,-2 0-16-15,3-11-4 0,49 11 17 16,-49 0 1-16,2 0 18 0,1 0-20 15,-4 0-2-15,6 0 55 0,47 0 51 16,-50 0-44-16,1 0-63 0,0 0 15 0,0 0-15 16,54 0 1-16,-54 0-9 15,5 0 15-15,0 0 14 0,-1 0-25 0,-1 0-18 16,58-14 17-16,-58 14 21 0,-3 0 31 16,-2-12-25-16,1 12-4 0,47 0 23 15,-50 0-47-15,0 0 33 0,1 0-22 16,2 0-36-16,-1 0 45 0,54 0-35 15,-51 0 36-15,3 16-40 0,1-16 25 16,5 0-6-16,66 0 4 0,-64 0-16 16,2 0 22-16,3 0-4 0,2 0-15 15,-5 0 18-15,63 0 10 0,-67 0-13 16,-2 0-8-16,-1 0 6 0,-1 0-13 16,58 0 24-16,-62 0-26 0,9 15 1 15,-1-15 1-15,2 0-22 0,2 0 21 16,71 0-27-16,-68 0-41 0,2 0 57 0,-1 0-8 15,-1 0 32-15,70 0 53 0,-71 0-38 16,4 0-41-16,-2 0 22 0,3 0-6 16,1 0-11-16,71 0 44 0,-73 0-24 15,-1 0-1-15,3 0 4 0,-2 0-24 16,73 0 28-16,-72 0-47 0,5 15 49 16,-1-15-15-16,-1 0 4 0,1 10 31 15,64 1-48-15,-69-5 13 0,-3-6 11 0,1 9-6 16,0-4 7-16,67 4-46 15,-70-4 12-15,2-2 34 0,0-3-10 16,-2 2 22-16,-4-1-8 0,52-1-29 0,-60 0 22 16,-2 0-16-16,-5 0 14 0,-3 0-28 15,35-16 40-15,-49 16-3 0,-3 0 46 16,-6 0-26-16,-7 0-12 0,-3 0 14 16,-7-14 2-16,-6 14-66 0,0-10-64 15,-23 10-91-15,23-12-84 0,-25-2-950 16,-7 9 239-16,13-2-174 0,2-2 286 15</inkml:trace>
  <inkml:trace contextRef="#ctx0" brushRef="#br0" timeOffset="214399.0622">22032 3755 583 0,'0'0'44'15,"0"0"39"-15,0-3 209 0,0 3-115 16,18-2 52-16,-18 1 32 0,0-3-6 15,0 1 221-15,13 2-270 0,-13-2 27 16,0 3-6-16,0-3 15 0,0 1-25 16,0 1 178-16,0-1-193 0,0 2 17 0,0-2-15 15,0 1 14-15,0 1-54 16,0 0 71-16,0 0-122 0,0 0 33 0,0 0 4 16,0 0 9-16,0 0 228 0,24 0-223 15,-24 0-3-15,26 0-69 0,-7 0 3 16,3 0-6-16,26 0 19 0,-23 0-79 15,3 0 5-15,0 0 5 0,2 0-26 16,27 0-8-16,-33 0-11 0,2 0 12 16,-4 0-4-16,-1 0-7 0,-4 0 11 15,9 0-82-15,-14 0 41 0,-3 0-23 16,-2 0 21-16,0 0-65 0,2 0-88 0,-7 0 77 16,0-10 65-16,-1 10-50 0,2 0-36 15,-3-7-45-15,0 7-272 0,0 0 146 16,0 0-83-16,0 0-117 0,0 0-137 15,-17 0-715-15,17 0 655 0,0 0 47 16,0 0 168-16</inkml:trace>
  <inkml:trace contextRef="#ctx0" brushRef="#br0" timeOffset="214993.4146">22640 3649 2189 0,'-9'0'62'16,"9"0"56"-16,-10 0 38 0,10 0 49 15,0 0 44-15,-6 0 270 0,2 17-279 16,2-17-45-16,1 0-49 0,1 0-38 16,0 12-15-16,-1-12-65 0,1 14 104 15,0-10-110 1,0 4 95-16,0-3-54 0,0 3-25 0,0-2-12 15,0 1-26-15,0 2-14 16,-18 11 22-16,18-12 4 0,0 1 13 0,0-1-46 16,0-1 5-16,0 2-186 15,0-9 39-15,24 0-57 0,-24 0-32 0,22 0 6 16,-22 0 11-16,23-21-118 16,-2 21 222-16,-10-20 35 0,-11 20 19 0,13-24 31 15,-13 12 26-15,7-10 6 0,-7 10 29 16,0 4 21-16,0-1 26 0,0 4 28 15,-20-3 145-15,0 4-89 0,20 4 7 16,-24 0 10-16,9 0 13 0,2 0-17 16,-16 22 153-16,15-22-172 0,2 16-27 15,2-16-16-15,3 20-37 0,2-8-29 0,0 8 41 16,5-10-63-16,0 1 16 0,0-3-26 16,22 2-68-16,2 4-180 0,-24-7 27 15,30-4-44-15,-15 0-18 0,3-1-51 16,-1-2 47-16,11 0-163 0,-15 0 315 15,-5-21 48-15,-2 21 53 0,-6-18 20 16,6 18 42-16,-6-22 83 0,0-2 7 16,-23 24 25-16,23-19 23 0,-21 10 35 15,-3-2 208-15,24 11-229 0,-22-5-4 16,22 5-30-16,-17 0-22 0,17 0-41 16,-9 20-50-16,9 1-156 0,0-4-157 15,0 0-225-15,20 1-340 0,0 0-82 0</inkml:trace>
  <inkml:trace contextRef="#ctx0" brushRef="#br0" timeOffset="215559.0527">23649 3796 1974 0,'0'0'55'0,"0"0"58"15,-10 0 284-15,10 0-163 0,-9 0 6 16,9 0-21-16,-5 0 41 0,2 0 68 16,1 0-225-16,0 0-87 0,0 0-2 15,-1 0 9-15,3 0-16 0,-5 18 6 16,3-18-36-16,2 17-18 0,0-17-5 15,0 18-40-15,0-18-18 0,22 13-177 16,-3-5 116-16,-19-8-11 0,22 0 16 16,-22 0 4-16,18-24-52 0,-2 24 148 0,-16-20 27 15,8 20 20-15,-8-26 9 16,0 14 13-16,0-2 65 0,-24-6 4 16,24 9 39-16,-22 11 24 0,22-13 32 15,-25 13 7-15,3 0 185 0,22 0-193 16,-20 0-3-16,20 0-50 0,-12 24-29 0,12-4-26 15,0-20-75-15,0 24 6 0,0-12-84 16,0 0-64-16,20 0-105 0,-3 0-503 16,-17-5 294-16,19-7-126 0,-19 10 7 15,19-10 3-15,-19 0 156 0</inkml:trace>
  <inkml:trace contextRef="#ctx0" brushRef="#br0" timeOffset="215792.7895">23741 3771 3036 0,'-15'0'128'0,"15"0"140"15,-11 0 627-15,11 0-509 0,0 0-61 16,0 0-142-16,0 0 5 0,60 0 100 16,-24 0-168-16,8 0-43 0,8 0-27 15,8 0-19-15,3 0-19 0,58 0 4 16,-64 14-22-16,-5-14-22 0,-9 0-70 0,40 20-374 15,-72-20 244-15,-5 5-223 16,-6-5-1111-16,-25 0 480 0,25 0 155 16,-37 0 297-16</inkml:trace>
  <inkml:trace contextRef="#ctx0" brushRef="#br0" timeOffset="217924.0092">25645 3779 1971 0,'-4'0'270'0,"2"0"6"0,0 0 142 16,2 0 49-16,0 0 44 0,0 0-7 15,0 0 242-15,0 0-399 0,23 0-32 16,-23 16-15-16,29-16-32 0,22 12 54 15,-18-12-219-15,5 0-36 0,5 10-28 16,6-10-12-16,5 14-27 0,47-8-5 16,-53-2-7-16,-4-4-28 0,-5 2-40 15,-6-2-54-15,8 0-224 0,-27 0 186 0,-4 0 38 16,-3 0 39-16,-5 0 29 16,-2 0-15-16,0 0-37 0,0 0 67 0,-22 0 39 15,22 0-18-15,-18 0-33 0,0 0-82 16,18 0 94-16,-18 0 16 0,18 0-18 15,-12 0-20-15,12 0-63 0,0 0-304 16,0 0 118-16,0-21-37 0,0 21 14 16,0 0 2-16,21 0 85 0,-5-14-54 15,-16 14 245-15,22 0 25 0,-22 0 24 16,18 0 20-16,-5 0 85 0,-13-8 5 0,14 8 42 16,-14 0 43-16,0 0 85 15,0 0 98-15,0 0 408 0,0 0-422 0,-22 0-118 16,22 0-41-16,0 0-9 0,-21 14-21 15,21-14 173-15,-19 11-209 0,19-11-39 16,-12 12-35-16,12-6-3 0,-13 9 22 16,4-7-50-16,9 0-12 0,0 2-32 15,0-2-35-15,0 2-39 0,26 5-170 16,6-7 150-16,-14 0-11 0,0-6-3 16,0 1-12-16,23-3-68 0,-26 0 118 15,1 0-11-15,-3-21-21 0,-2 21 23 16,-1-17 12-16,-2 4 47 0,-5 13 23 0,-3-17 40 15,0 17-19-15,0-17-3 0,-23 10 65 16,23 7-18-16,-22-7 43 0,22 7-15 16,-27 0 25-16,11 0 14 0,-16 0 76 15,19 0-151-15,1 19-22 0,0-19-4 16,12 13 4-16,-11-13 6 0,11 14-17 16,0 0 7-16,0-4 14 0,0-2-20 15,29 0-11-15,-3 5-191 0,-10-8 80 0,1-1-80 16,0 2 5-16,-1-4-65 15,-1 0-46-15,12-2-299 0,-16 0 358 16,-1 0 41-16,-2 0 70 0,-3-16 35 16,-1 16 53-16,-4-17 21 0,0 5 27 0,0 12-2 15,0-15 6-15,-27 15 32 0,5-10 94 16,22 1-25-16,-25 9 30 0,11 0 27 16,2-4 18-16,3 4 9 0,-10 0 111 15,8 0-175-15,4 0-18 0,1 0 9 16,1 0 14-16,1 0 2 0,2 0 109 15,0 0-115-15,2 0-22 0,0 0 5 16,0 0 9-16,19 0 99 0,-19 0-139 16,0 0 30-16,20 0 5 0,-20 17-13 15,21-17 10-15,6 0 2 0,-12 13-72 0,2-13 10 16,4 0-25-16,4 0-3 0,32 10 26 16,-24-10-50-16,3 7 35 0,5-7-52 15,6 0 41-15,0 0-23 0,52 0-37 16,-51 0-30-16,-2 0 16 0,-2 0-47 15,-6 0-43-15,16 0-64 0,-39 0 134 16,-1 0 39-16,-3 0-8 0,-9 0 25 16,0 0 23-16,-2 17-41 0,0-17 16 15,0 0 5-15,0 0 51 0,-23 0-26 16,23 0 48-16,0 0-63 0,-19 0 5 16,19 0-33-16,0 0-47 0,0 0 17 15,0 0-180-15,0 0 143 0,0 0-78 0,19-15-4 16,-19 15-31-16,19 0 11 15,1-10-55-15,-20 10 175 0,17 0 47 0,-7 0 24 16,-10-9 4-16,16 9 50 0,-5 0 18 16,-11-5 57-16,5 5 37 0,-5-4 46 15,0 2-11-15,0 1 182 0,0-3-217 16,0 1-12-16,0 3-67 0,0-3 77 16,0 3-32-16,-19-2 208 0,19 2-168 15,-18 0-4-15,18 0-1 0,-15 0-7 0,1 16 10 16,9-16-96-16,-1 0-25 0,2 18 5 15,4-6-22-15,-3 6-12 0,3-7-25 16,0-11-25-16,0 12-45 16,0-12-16-16,0 8-25 0,28-8-167 0,-7 0 134 15,-21 0 25-15,27 0 31 0,-13 0 5 16,2 0-90-16,0 0 104 0,-5-22 1 16,-11 22 103-16,11-20-25 0,-11 20-9 15,0-21 45-15,0 1-70 0,0 10 66 16,-27 10-11-16,27-11 10 15,-45 11 147-15,30 0-121 0,-10 0 74 16,2 20-42 0,19-2-33-16,4 2-39 0,0-20 20 0,0 19-20 15,0-19 20-15,0 28-56 0,0-20-51 16,20-4-32-16,-20 1-30 0,24-2-11 16,6-3-258-16,-12 0 143 0,-2 0-60 15,-3 0 3-15,0 0 9 0,-3-21 69 16,7 3-91-16,-17 18 252 0,0-22 31 15,0 22 32-15,0-23 15 0,0-2 40 16,-22 16 43-16,22 1 48 0,-20 8 59 16,20-7 52-16,-17 7 30 0,0 0 261 15,17 0-306-15,-16 0-10 0,5 0-23 16,3 0-27-16,0 0 10 0,-3 0 167 16,3 0-160-16,3 0-13 0,3 0-7 0,-1 0 0 15,3 17 147-15,0-17-173 16,0 0 4-16,0 0-27 0,24 0-6 0,-24 0-36 15,40 11-19-15,-21-11-34 0,6 0-12 16,6 0-6-16,7 0-7 0,109 0 2 16,-85 0 23-16,87 0 27 15,-68 18 4-15,4-18 11 0,0 0 28 16,3 12-27-16,79-12 48 0,-102 0-76 16,88 0-5-16,-126-16-16 15,-8 16 18-15,-9 0-11 0,-6 0-4 0,-4 0-12 16,-31-13-8-16,12 13-17 0,-7-10-47 15,-2 10-88-15,-3-8-136 0,-22 2-806 16,30 6 222-16,5 0-269 0,7-2-162 16,11-1 43-16,0-1 381 0</inkml:trace>
  <inkml:trace contextRef="#ctx0" brushRef="#br0" timeOffset="218774.8121">29394 1356 1945 0,'-14'-12'109'0,"14"-2"61"0,0-6 365 15,-12 11-248-15,12 2-1 0,-10 4 16 16,1-4 366-16,4 7-574 15,1 0-2-15,0 19 279 0,3 1-246 16,0 21 27-16,1-10-77 0,0 0-36 16,0 6 32-16,0 4-55 0,26 10 45 15,-5 68-47-15,-21-54 12 0,27 2-80 16,-15 8 39-16,2 8 12 0,13 100 10 16,-16-86-6-16,1 7-24 0,-1 7 60 15,0 6 0-15,1 7 51 0,11 129 113 0,-12-119-125 16,0 0-23-16,0 8 19 0,3 5-22 15,6 150 49-15,-10-147-93 16,-1 9 33-16,-2 5-7 0,2 5-16 0,-2-2 1 16,9 164-22-16,-8-165 46 0,-2-1 23 15,1-5 23-15,0-7-23 0,1 127 24 16,-2-152-41-16,-6-6-17 16,3-3-14-16,-2-9-15 0,4-10-23 0,3 74-54 15,2-99-22-15,-5-5-78 0,4-14-105 16,-2-4-47-16,8 27-398 0,-12-48 244 15,-2-7-147-15,-1-2-168 0,0-9-189 16,0-5 119-16</inkml:trace>
  <inkml:trace contextRef="#ctx0" brushRef="#br0" timeOffset="256741.9177">20312 5424 2007 0,'0'0'36'0,"0"0"32"0,-8 0 30 15,8 0 272-15,0 0-103 0,0 18 81 16,0-18 25-16,0 14 26 0,-19 6 285 0,19-7-433 16,0 1-30-16,0-1-24 15,0 4-12-15,0 0 59 0,0 25 232 0,0-19-261 16,21 4-68-16,-21 0-24 15,0 4-26-15,15 37 68 16,-3 40-14-16,-12-34-81 16,0 29 28-16,0-72-49 0,0 1 11 15,0-5 8-15,0-1 9 0,-18 16 19 16,18-21-70-16,0-4-11 0,-16 0 11 16,16-5-9-16,0 2 21 0,-14 5 70 15,14-11-50-15,0-3-44 0,0-2 3 16,28-3-14-16,10 0 39 0,-10 0-12 15,4-21 23-15,6 21-11 0,3-24 0 16,6 24-22-16,39-21-20 0,-46 6 0 0,-7 15 0 16,-6 0 0-16,-7 0 0 0,4 0 0 15,-23 0 0-15,-1 20 0 0,0-20 0 16,0 17 0-16,-28-17 0 0,0 14 0 16,13-14-52-16,0 12-213 0,15-12-290 15,-23 0-321-15,10-22-1872 0,13 22 1254 16,0-17 322-16</inkml:trace>
  <inkml:trace contextRef="#ctx0" brushRef="#br0" timeOffset="262242.9234">22124 5718 2313 0,'18'0'155'0,"-18"0"39"0,13 0 102 16,-13 0 9-16,19 0 0 0,14 9 209 16,-11-9-294-16,6 0-14 0,6 7-50 0,5-7-42 15,2 0-49-15,56 7 129 0,-46-5-85 16,-1 1 5-16,-1 1-75 0,-3-1 13 15,30 6-26-15,-46-5-16 0,-6 0-3 16,-5-3-12-16,-7 3-1 0,-4-1-54 16,-5-3-1-16,-3 1 50 0,0-1 58 15,0 0-66-15,-21 0-44 0,3 0-170 16,18 0 57-16,-18 0-62 0,18-17-114 16,-15 17-135-16,15 0-70 0,0 0-746 15,0-14 703-15,0 14 31 0,0-7 208 16</inkml:trace>
  <inkml:trace contextRef="#ctx0" brushRef="#br0" timeOffset="262807.4476">22822 5682 1680 0,'0'0'80'0,"0"0"57"15,0 0 38-15,0 0 50 0,0 0 113 16,0 0-190-16,0 0-26 0,0 0-9 15,0 0-4-15,0 0-10 0,0 0 86 16,0 0-122-16,0 0 6 0,0 0 19 0,0 0 15 16,0 0 32-16,0 19 78 0,0-2-142 15,0-17-30-15,0 17-22 0,0-17 9 16,0 25-25-16,0-18-14 0,0 1-11 16,0-4-33-16,0 3-65 0,0-3-48 15,23-3-283-15,-5-1 223 0,-18 0 8 16,22 0 24-16,-10-23-9 0,-2 23 21 15,14-22-113-15,-12-3 207 0,-4 11 38 16,-1 0 43-16,-7 1 41 0,0-7 127 16,0 9-50-16,0 11 17 0,0-14 4 15,-25 11 11-15,25-2 13 0,-22 5 150 0,-2 0-152 16,24 0-10-16,-24 0-17 16,14 0-12-16,-3 0-29 0,-6 24-2 0,9-5-65 15,3-19-10-15,3 22-5 0,4-11-9 16,0 10-29-16,0-10-38 0,24-2-50 15,-24-3-44-15,27 0-22 0,-12-6 14 16,20 6-108-16,-19-6 172 0,-4 0 17 16,2 0 20-16,-2 0 2 0,-4-21-21 15,2 21 67-15,-10-17 14 0,0 17 1 0,0-13 18 16,0 2-5-16,-23-3 29 0,23 14-11 16,-23-8 30-16,23 8 7 0,-22-7 6 15,3 7 77-15,19 0-71 0,-17 0 2 16,17 0-20-16,-8 24-13 0,8-24-18 15,0 14-6-15,0 3-24 0,0-17-28 16,0 13-48-16,0-13-45 0,0 13-250 16,0-3 94-16,0-10-73 0,0 8-39 15,0-8 25-15,0 3 27 0</inkml:trace>
  <inkml:trace contextRef="#ctx0" brushRef="#br0" timeOffset="263800.9298">22861 5733 2195 0,'0'0'169'0,"0"0"124"0,0-5 129 0,0 5 39 16,0 0 317-16,0 0-538 0,0 0 98 16,28 0-280-16,-10 0-41 15,1 0-1-15,69 0-39 16,-53 0-19-16,5 0 36 16,73 0 0-16,-79 0-82 0,25 0-183 15,-35 0 99-15,25 0-202 16,-40 0 290-16,-4 0 14 0,-1 0 27 15,-3 0 13-15,2 0 48 0,-3 0 45 16,0 0-25-16,0 0 45 0,0 0-28 16,0 0-4-16,0 0-19 0,0 0-33 0,0 0 16 15,0 0-32-15,0 0 7 16,0 0-13-16,0 0-102 0,14 0 36 0,-14 0-34 16,0 0-43-16,0 0-37 0,10 0-7 15,-10 0-172-15,0 0 227 0,10 0 7 16,-10 0 28-16,5 0 6 0,-1 0-29 15,-4 0 113-15,2 0 22 0,-2 0 9 16,0 0 17-16,0 0 5 0,0-16 78 16,0 16-19-16,0 0 23 0,0 0 2 0,0 0 39 15,0 0 4-15,0-8 214 16,0 8-144-16,0 0 41 0,0 0-11 16,0 0 2-16,-13 0 194 0,13 0-275 0,0 0-4 15,0 0-29-15,0 0-40 16,0 0 16-16,0 0 29 0,0 0-86 0,0 0-47 15,0 0 12-15,0 0-37 0,-18 0 3 16,18 0-3-16,0 0-28 0,0 15 27 16,0-15 10-16,0 12-42 0,0 2-48 15,0-14-5-15,0 8-27 0,0-8-4 16,25 7-42-16,-6-7-240 0,-19 0 174 16,21 0-13-16,-11 0 28 0,2 0 4 15,-3-17 42-15,7 17-42 0,-11-22 167 16,0 22 19-16,-2-19 22 0,-3 19 16 0,0-20 56 15,0 4-2-15,-19 8 38 0,19-1 20 16,-16 5 31-16,16 4 20 0,-20-5 163 16,0 5-204-16,20 0-15 0,-17 0-30 15,17 0-16-15,-13 20 2 0,5-3 11 16,8-17-63-16,0 22 7 0,0-22-14 16,0 20-1-16,0 2-130 0,0-14-29 15,22-8-56-15,-22 11-42 0,16-11-49 16,-16 7-16-16,16-7-374 0,3 0 299 0,-19 0-45 15,15 0 52-15,-7 0 60 16,-2-24 105-16,5 5 44 0,-8 19 104 0,-1-17 39 16,-2 17 30-16,0-17 14 0,0 7 80 15,0 0-26-15,-16 6 41 0,16 4 45 16,0-7 39-16,-16 7 8 0,16 0 189 16,-13 0-216-16,13 0 11 0,-12 0-35 15,12 0 15-15,-10 0-11 0,3 0 140 16,3 18-129-16,1-18 5 0,-1 0 35 15,1 11 48-15,-1 0 197 0,3-11-257 16,-2 11-59-16,3-11 10 0,0 7 6 16,0-3-47-16,0 3 106 0,20-4-133 15,-20-2-37-15,31 0-26 0,-6 1-11 0,7-2-41 16,55 1 35-16,-33-1 22 16,8 0 3-16,6 0-4 0,2 0-25 0,60-20-2 15,-74 20 6-15,-4-17 22 0,-12 17-5 16,-9 0-16-16,-8-12 49 0,-6 12 23 15,-17-7-35-15,0 7-49 0,0 0-21 16,-37 0-39-16,19 0-142 0,-22 0-827 16,22 15 164-16,3-15-113 0,15 0 196 15,-13 0 162-15</inkml:trace>
  <inkml:trace contextRef="#ctx0" brushRef="#br0" timeOffset="264628.2143">25689 5635 2018 0,'-2'5'98'16,"2"-2"87"-16,0 3 112 0,0-5 98 0,0 7 453 16,18-5-442-16,-18 2-41 0,24-3-86 15,-7 1-33-15,30 1 81 0,-17-4-205 16,8 0 16-1,116 0 108-15,-91 0-187 0,5 0 0 0,6 0 1 16,63-20-22-16,-79 20-47 0,-6-17 7 16,-9 17-3-16,-8-9-30 0,-10 9 1 15,-2-9-45-15,-21 1 28 0,-2 8 3 16,0-6-43-16,-20 3-37 0,-14-3-122 16,14 4 77-16,-2 0-31 0,1 0-174 15,4 0-84-15,1 1-79 0,3 1-609 0,-1 0 498 16,14 0 43-16,0 0 43 15,0 0 130-15</inkml:trace>
  <inkml:trace contextRef="#ctx0" brushRef="#br0" timeOffset="265116.8694">26687 5527 3055 0,'-25'0'146'15,"4"18"485"-15,21-18-188 0,-25 0-68 16,13 0-80-16,-1 0-38 0,-8 14 73 15,13-7-259-15,8-7-22 0,-13 12-25 0,13-2-17 16,-6-1 5-16,6 15-63 16,0-10 16-16,0 0-26 0,21 0-6 0,-21-2-9 15,23 6-114-15,2-12 94 0,-8-3-5 16,-3-1-10-16,1 1-49 16,1-3-41-16,9 0-288 0,-14 0 254 0,-2 0 34 15,-3-24 31-15,0 24 15 0,-2-20 11 16,-4-7-115-16,0 17 154 0,0-4 34 15,0 2 31-15,-19 3 20 0,2-8 21 16,17 12 22-16,-22 5 16 0,22-5 30 16,-25 5 17-16,14 0 24 0,-16 0 148 15,15 25-106-15,1-25-13 0,2 26-8 16,2-26-30-16,2 28-45 0,1-1-12 16,4-13-38-16,0-3-19 0,0 1-45 0,27-12-56 15,4 11-254-15,-14-11 140 0,-2 0 1 16,3 0 3-16,-3 0 15 0,0 0 21 15,6-23-115-15,-21 0 200 0,14 23 48 16,-14-26 64-16,0 26 39 0,0-23 53 16,0 6 176-16,0 17-102 0,-20-12 14 15,20 12 31-15,-20-5 36 0,-3 5 189 16,23 0-306-16,-20 0-66 0,20 0-39 16,-11 0-58-16,11 21-114 0,0-4-523 15,0-17-2-15,0 18-67 0,25-18 54 16,-25 18 133-16</inkml:trace>
  <inkml:trace contextRef="#ctx0" brushRef="#br0" timeOffset="266150.1938">27827 5741 1648 0,'0'0'119'0,"0"0"90"0,18 11 91 15,-18-11 421-15,0 0-372 0,0 0 25 16,12 0-6-16,-12 0-23 0,0 0-52 0,0-16 40 16,0 16-219-16,0 0-50 15,0 0 26-15,0 0-17 0,0 0 61 0,0 0-59 16,0 0 48-16,-19 0-5 0,19 17 22 15,-13-17-48-15,1 22 15 16,12-1-95-16,-13-6 4 0,13-1-30 0,0-2 6 16,-6 10-16-16,6-13 31 0,0-1-4 15,0-2-31-15,24-6-44 0,-24 0-41 16,20 0-228-16,7 0 179 0,-14-25-15 16,1 25-4-16,2-29-9 0,6-3-245 15,-13 15 266-15,0 4 52 0,-4-3 65 16,-5 2 50-16,4 2 39 0,-4-3 125 15,0 8-27-15,0 2 31 0,0 5-15 16,0-5 48-16,-23 5-27 0,2 0 182 16,21 0-180-16,-27 18-25 0,10-18-10 15,2 0-17-15,-12 22 8 0,16-4-103 0,3-18 3 16,8 17-5-16,-10-17-22 0,10 17 4 16,0 0-72-16,25-11-21 0,-25 0-25 15,33 1-45-15,-15-3-25 0,21-3-191 16,-18-1 168-16,0 0-60 0,0 0-49 15,-4 0-56-15,1-25 9 0,13 4-162 16,-20 21 357-16,-4-26 61 0,-4 14 50 0,-3-1 20 16,0-8 54-16,0 5 99 15,-24 9 96-15,3 1-85 16,21 6 8-16,-21 0-29 0,6 0 8 0,1 0-28 16,-15 22 45-16,14-4-84 0,1-18-19 15,1 21-25-15,0-10 7 0,-14 10-68 16,8-1-36-16,10-14 6 15,5 4 81-15,2-8-22 16,2-2 17-16,0 0 24 0,22 0 26 0,-4 0 25 16,0 0 22-16,40 0 78 15,-19 0-70-15,5 0 3 0,6 0 23 16,11 0 26-16,70 0 133 0,-67 0-158 16,3 19 7-16,-1-19 22 0,-7 0-22 0,-12 0-4 15,21 0 28-15,-47 0-113 0,-10 0-54 16,-6 0-96-16,-5-20-166 0,-29-1-1236 15,10 21 305-15,-1-24-1 0,-2 13 388 16</inkml:trace>
  <inkml:trace contextRef="#ctx0" brushRef="#br0" timeOffset="320425.8765">6277 5368 2118 0,'0'0'39'0,"0"0"32"16,0 0 207-16,-14 0-84 0,14 0 76 0,0 0 54 15,0 0 111-15,-10 0 19 0,10 0 337 16,0 0-531-16,0 0-41 0,0 0-58 15,0 0 5-15,0 0 1 0,26 0 142 16,5 17-138-16,-9-17-16 0,8 0-29 16,6 0-15-16,46 12-35 0,-35-12-67 15,5 0 10-15,-1 0-21 0,2 0 1 16,44-22-23-16,-55 6 0 0,-4 16-4 16,-6-18-18-16,-7 18-37 0,-5-19-41 0,3 5-231 15,-20 14 133-15,-3-12-30 16,0 12-11-16,-24-8-5 0,-13 6-298 15,14 2 173-15,-3-2-71 0,2 2-48 0,2 0-55 16,2-2 20-16,-17-6-463 16,23 3 642-16,3-5 97 0,0 2 75 0,5-3 37 15</inkml:trace>
  <inkml:trace contextRef="#ctx0" brushRef="#br0" timeOffset="320691.7975">6715 5119 1845 0,'17'-7'76'0,"-17"4"50"16,0-4 285-16,10 5-177 0,-10 0 56 15,8 2 99-15,-8 0 73 0,8 0-10 0,5 20 199 16,-4-20-448-16,2 20-54 0,-1-20-22 16,6 26 11-16,21-13-45 0,-18 9-70 15,4-11-42-15,1-1-6 0,-1-2 69 16,-1-1-64-16,16 3 56 0,-24-4-49 16,-2-3 19-16,-5 2-9 0,-1-2-10 15,-6 6 13-15,0-4 2 0,-25 3 45 16,25 0 24-16,-44 4 32 0,14 0 23 15,-44 18 118-15,31-13-145 0,1 1-19 16,2 1-44-16,2-2-17 0,-17 16-7 16,34-22-49-16,7 2-126 0,7 2-167 0,7-3-327 15,0-3-394-15,23-1-1629 16,-23-8 1711-16</inkml:trace>
  <inkml:trace contextRef="#ctx0" brushRef="#br0" timeOffset="353775.7636">19675 12417 1959 0,'5'0'226'0,"-3"0"-25"0,-1 0 112 15,1 0 41-15,-2 0 88 0,0 0 46 16,0-12 318-16,0 12-504 0,0 0-69 15,0-8 11-15,0 8-4 0,0 0 181 16,0 0-265-16,0 0 26 0,0 0-8 16,0 0 4-16,0 17 15 0,0 8 151 15,0-9-152-15,-26 8 8 0,9 3-46 16,-6 7-38-16,-27 39-43 0,21-32-73 16,-5 2 0-16,-2 1 0 0,-1-3 0 15,1-2 0-15,-31 29-131 0,33-37-69 16,4-4-129-16,7-3-185 0,2-6-194 15,-4 8-1359-15,20-19 734 0,5-3 86 16,0-4 359-16</inkml:trace>
  <inkml:trace contextRef="#ctx0" brushRef="#br0" timeOffset="354204.5855">19196 12614 2269 0,'0'-2'126'16,"0"2"124"-16,0 0 184 0,0 0 175 15,0 22-57-15,0 0 416 0,-17-22-608 0,17 28 55 16,0-12-39-16,0 6 39 0,0 2-4 16,0 51 285-16,0-27-486 0,0 10-110 15,0 11-100-15,0 7 0 0,18 94 0 16,-1-86 0-16,-17 1 0 0,15-3 0 15,-15-4 0-15,19-8 0 0,-2 36 0 16,-9-64-13-16,-1-6-104 0,-3-3-115 16,-4-4-162-16,0 8-851 0,0-21 334 15,0-5-176-15,-21-7-196 0,21-4 0 0,0 0 379 16</inkml:trace>
  <inkml:trace contextRef="#ctx0" brushRef="#br0" timeOffset="355018.5063">19250 13525 2475 0,'-3'-4'80'15,"-3"-1"116"-15,1 2 139 0,-11 2 635 16,8 1-482-16,0 0-52 0,0 0-65 16,0 0-11-16,3 19-11 0,-2-19 236 15,5 0-352-15,2 0-64 0,0 0-19 16,0 14-38-16,53-5 23 0,-25-9-84 15,6 12-17-15,6-7-11 0,3 2-11 0,9-1-12 16,51 10 3-16,-49-7-8 16,-5 3-1-16,-4-2-8 0,-1 0 3 0,24 14-1 15,-42-14-2-15,-5-1-7 0,-3-1-6 16,-6-1 3-16,-2-2 7 0,0-1 0 16,-10-4 5-16,0 0 2 0,0 0 5 15,0 0 3-15,-25-19 10 0,25 5-5 16,-23 14 4-16,23-17-6 0,-22 17-1 15,22-15-7-15,-24 5-3 0,5 10 6 16,11-9 12-16,8 9-13 0,-10-8 8 16,5 1 1-16,5 5-13 0,-4-2-4 15,4-2-4-15,0 1-19 0,0-3 10 0,-1-10-74 16,0 6 53-16,-1 0-7 16,-2 2 21-16,0 0 7 0,-7-10 17 0,2 11 10 15,1-1 1-15,1 3-9 0,-1-2 14 16,-1 1 1-16,-5-4 25 0,8 7-6 15,0 1 15-15,3-1 8 0,0 4 1 16,2-1 40-16,1 2-53 0,0 0 10 16,0 0 11-16,26 0-1 0,-26 0-1 15,53 26-8-15,-30 1-32 0,3-11-12 16,0 2 24-16,-2 2-22 0,23 16-4 16,-28-17-11-16,-2-6 7 0,-2 3 5 0,-3-6 4 15,-1-2-10-15,0 2-7 0,-8-8-1 16,-2 0 14-16,-1-2 2 0,0 2-6 15,-28-2 0-15,28 3 8 0,-31-3 26 16,11 4 40-16,-1-1 38 0,0 2 8 16,-20 9 34-16,21-4-140 0,1 0-14 15,4 2 0-15,3 1 0 0,3 12 0 16,6-15 0-16,3 0 0 0,0-4 0 16,20-3-29-16,-20-3-60 0,50 0-354 15,-32 0 121-15,1 0-83 0,1-28-51 16,-5 28-45-16,8-20-827 0,-23-2 516 0,9 10-215 15,-9 12-15-15,0-17 162 0</inkml:trace>
  <inkml:trace contextRef="#ctx0" brushRef="#br0" timeOffset="356384.9445">20052 13776 715 0,'0'0'41'0,"0"0"37"0,-17-2 24 15,17 2 24-15,-16-3 106 16,16 3-142-16,-10-4-14 0,10 2-27 0,-11 1-2 15,5-4 34-15,-3 0 133 0,7 1-84 16,-2 1-13-16,3 3-9 0,-1-1 22 16,2-3 128-16,0 4-120 0,0 0 7 15,0 0-1-15,0 0 56 0,0 0 35 16,0 0 297-16,0 0-273 0,0 0-19 16,0 0-21-16,0 0-37 0,0 0-34 15,0-12 36-15,0 12-114 0,0 0-32 16,0 0-23-16,0 0 4 0,0 0 93 0,0 0-47 15,0 0 10-15,0 0-19 0,0 0 42 16,0 0 102-16,0 0-114 0,0 0-25 16,0 0-10-16,0 0-14 0,0 0-4 15,0 0 43-15,0 0-6 0,0 0 22 16,0 0 11-16,0 20 22 0,0-1 84 16,0-6-113-16,0 5-10 0,0 4 23 15,17 4 20-15,-17 3-4 0,14 40 131 16,4-31-127-16,-18 7 11 0,18 2-41 15,-8-1-20-15,-1 4-47 0,10 50-32 16,-10-50 0-16,-2 0 0 0,0-4 0 16,1-3 0-16,7 35 0 0,-9-45 0 15,-2-1 0-15,1-4 0 0,0-6 0 16,4 11 0-16,-5-22 0 0,-2-1 0 0,1-5 0 16,-3-5 0-16,2 0 0 0,1 0 0 15,-3 0 0-15,0 0 0 0,0-22 0 16,0 22 0-16,0-15 0 0,0 15 0 15,0 0 0-15,0 0 0 0,0-12 0 16,0 12 0-16,0 0 0 0,0-7 0 16,0 7 0-16,0 0 0 0,0 0 0 15,18 0 0-15,-18 0 0 0,31 0 0 16,-11 0 0-16,4 0 0 0,6 18 0 0,37-18 0 16,-30 0 0-16,0 15 0 15,1-15 0-15,-2 0 0 0,31 10 0 0,-40-5 0 16,-5-5 0-16,-5 6 0 0,-4-6 0 15,-5 2 0-15,-7-1 0 0,-1 0 0 16,-26 1 0-16,7-1 0 0,-5 3 0 16,-39 8 0-16,27-3 0 0,-5 3 0 15,-2 5 0-15,1 2 0 0,1-1 0 16,-33 22 0-16,41-19 0 0,6 1 0 16,5 2 0-16,10-7 0 0,2 16 0 15,10-20 0-15,0-1 0 0,31-3 0 0,-9-5-45 16,2-3-65-16,29-1-276 0,-24 0 197 15,-1 0 43-15,-1 0 52 0,-3-18 11 16,9 18-6-16,-20 0 90 0,-13 0 8 16,10 0 4-16,-10 21 15 0,0-21-1 15,-19 19 99-15,19 3-37 0,-20-11 15 16,20 0-2-16,-22 6 33 0,2 10 95 16,20-13-128-16,-14 2-20 0,14 7-27 15,-7-1-24-15,7 7-23 0,0 31-8 16,0-21 0-16,25 6 0 0,-25 7 0 15,26 6 0-15,8 70 0 0,-17-58 0 16,0 4 0-16,3 2 0 0,-3-2 0 16,0 1 0-16,14 59 0 0,-19-72 0 15,1-3 0-15,-2-8 0 0,-2-3 0 0,9 35 0 16,-12-49 0-16,0 4 0 0,-1-2-13 16,0-4-21-16,-2-3-59 0,4 17-253 15,-7-27 100-15,2-4-115 0,-2-4-158 16,0-5-171-16,0-5-1408 0,0-1 814 15,-19 0 123-15,19-18 422 0</inkml:trace>
  <inkml:trace contextRef="#ctx0" brushRef="#br0" timeOffset="357471.9469">19088 13379 602 0,'0'0'63'16,"-8"0"77"-16,4 0 83 0,1 0 40 16,-1-14 206-16,3 14-304 0,0 0-25 15,1 0-28-15,0 0-3 0,0-10-7 16,0 1 103-16,0 9-92 0,-3-6 19 16,3 6 41-16,-1-3 44 0,0 3 34 15,-2-3 293-15,-1 3-238 0,2 0-25 16,-1 0-56-16,-3 0-3 0,-4 17 102 0,4-17-151 15,-1 16 34-15,-3-16-27 16,1 12 24-16,-2-12-29 0,-15 10 41 0,9 2-155 16,-3-4 20-16,-7-3-19 0,-3 3 16 15,-51 8 95-15,28-11-99 0,-8 2 0 16,-10 2-17-16,-11-1 3 0,-6 1-21 16,-110 8-9-16,81-5-35 0,-2 0 5 15,-8 3-6-15,-5 2 4 0,-133 21 27 16,134-20-23-16,-3 1 3 0,7 0-10 15,6 0 12-15,10-2 1 0,-79 12-18 16,107-16 4-16,14-2-15 0,12-1 20 0,11-2-55 16,-14 1-167-16,42-4 3 0,8-3-70 15,5-1-97-15,5-1-142 0,0 0-238 16,22 0-1158-16,11 0 781 0,-14-24 306 16,3 24 239-16</inkml:trace>
  <inkml:trace contextRef="#ctx0" brushRef="#br0" timeOffset="361917.8242">17448 13864 466 0,'0'-9'1'0,"0"3"-1"0,-16-4 3 0,16 8 5 16,0-4-3-16,-17 1 17 0,17 4 7 15,0-2-21-15,-13-4 22 0,13 1-12 16,-7 5 21-16,7-5-12 0,0 1-15 15,-7-8 21-15,4 8-28 0,-1-2 1 16,0 1-17-16,-2-1 0 0,1 2 23 16,-8-7 29-16,6 7-23 0,2 0 0 15,1-1-10-15,1-2 17 0,1-1-6 16,2-8 53-16,0 8-8 0,0 1 26 16,0-2 27-16,0 3-6 0,0-5 137 0,0 7-129 15,0 2-9-15,0 0-14 0,0 1 15 16,0 1 1-16,0 0 181 0,-18 1-149 15,18 0 7-15,-13 0 16 0,13 0 31 16,-12 0 285-16,12 0-193 0,-12 17 19 16,12-17 12-16,0 0 21 0,0 0-39 15,0 0 212-15,0 0-286 0,0-19 5 16,0 19 17-16,0 0-20 0,0 0 155 16,18 0-236-16,-18 0 24 0,0 0 25 15,11 26 24-15,-11-3-2 0,11 40 35 16,4-21-216-16,-8 6-40 0,5 8 0 0,23 147 0 15,-24-127 0 1,2 8 0-16,8 86 0 0,-9-90 0 0,-3-4 0 16,2 0 0-16,-2-3 0 0,-1-7 0 15,-1-8 0-15,0-3 0 0,8 29 0 16,-5-25 0-16,-5-40 0 16,6 2 0-16,-3-20 0 15,-7-1 0-15,3 0 0 16,0-17 0-16,-4 17 0 0,0 0 0 15,0 0 0-15,0 0 0 16,0 0 0-16,5 0 0 0,4 0 0 16,-4 0 0-16,11 0 0 15,10 0 0-15,-9 11 0 0,3-11 0 16,30 0 0-16,-20 0 0 0,2 0 0 16,4 9 0-16,1-9 0 0,0 0 0 15,27 14 0-15,-35-10 0 0,-6 5 0 16,-4-3 0-16,-6-4 0 0,-7 6 0 15,-6 9 0-15,-25-10 0 0,1 3 0 16,-7-2 0-16,-6 3 0 0,-53 14 0 16,39-10 0-16,-3 0 0 0,-1 5 0 15,4 0 0-15,2 3 0 0,4 0 0 16,7-1 0-16,-23 20 0 0,42-22 0 16,9-3 0-16,7-2 0 0,3-4 0 15,0-3 0-15,39-1 0 0,22-2 0 0,-23-5-94 16,4 0-93-16,0 0-60 0,0 0-37 15,-2 0 68-15,15-18 65 0,-36 18 132 16,-4 0 19-16,-15 0-9 0,0 0 40 16,0 18 158-16,-28-18-44 0,28 24-7 15,-38-24 17-15,19 13 28 0,-1-13-27 16,-13 17 36-16,20-6-174 0,13-11-18 16,-16 10 0-16,16-10 0 0,0 9 0 15,0-2 0-15,0 0 0 0,0-1 0 0,20 3 0 16,-20 2 0-16,18 21 0 15,-3-11 0-15,-15 5 0 0,15 3 0 0,-15 5 0 16,19 49 0-16,5 15 0 16,-16-45 0-16,3 6 0 0,8 59 0 15,-14-59 0-15,3 6 0 0,-3-1 0 16,0 1 0-16,3-3 0 0,-2 0 0 16,0-3 0-16,10 57 0 0,5-17 0 15,-13-57 0-15,12 28 0 16,-6-19 0-16,-8-30 0 15,6 3-176-15,-7-19-143 0,-5-5-234 0,0 0-275 16,0 0-353-16,0-46-1889 0,-21 22 1878 16</inkml:trace>
  <inkml:trace contextRef="#ctx0" brushRef="#br0" timeOffset="362998.5979">17817 16966 716 0,'-9'10'25'16,"0"0"30"-16,2-3 39 0,3-1 41 0,3-6 11 15,-1 10 152-15,1-5-140 0,1-5 24 16,0 0 9-16,0 0 14 0,0 0 266 15,19-19-151-15,-19 19 113 0,0 0 17 16,19 0 44-16,-19 0-82 0,17 0 209 16,-4 0-383-16,-13 0 1 0,19 0-58 15,-9 0-40-15,14 0-27 0,-9 0-91 16,3 0 7-16,5 0-8 0,0 0 18 16,7 0-6-16,45 0 51 0,-34 0-58 15,9 0 10-15,5 0-17 0,5-17-2 16,68 17 8-16,-62 0-28 0,2 0-2 15,4 0 6-15,-3-12-23 0,2 12-11 0,67-20-113 16,-68 10 23-16,0-3-2 16,4-1 16-16,1 0-1 0,72-15 10 15,-74 12 88-15,4 1 5 0,-1 3 12 16,-1-3-21-16,-2 3-2 0,58-10-6 0,-69 12 37 16,-6 2 3-16,-4 2 9 0,-4-1-13 15,33-5-30-15,-47 7 35 0,-2 3-26 16,-2 0 11-16,-5 2 2 0,-4-2-26 15,21 0 22-15,-26 1 5 0,2 2-13 16,-2 0 5-16,-2 0-15 0,16 0-20 16,-20 0 11-16,-1-18 6 0,-1 18 38 0,-1 0 22 15,-2 0-45-15,2 0 14 16,-2 0-27-16,-2 0 39 0,-1 0-22 16,0 0-7-16,2 0 40 0,-4 0-9 0,0 14 1 15,0-14-24-15,0 0 6 0,0 0-3 16,0 0-45-16,0 0 34 0,0 0 4 15,0-18 26-15,0 18 18 0,0 0-30 16,0 0-14-16,0-11-19 0,17 11 50 16,-17 0-4-16,0 0 30 0,17 0 108 15,-5 0-102-15,-12 0 14 0,0 0-4 16,14 0-30-16,-5 0 72 0,-9 0-91 16,7 0-3-16,-1 0-6 0,-2 0 9 0,2 0-25 15,3 0 30-15,-5 0-27 0,2 0 5 16,-2 0-15-16,1 0 31 0,6 0-26 15,-5-19 16-15,1 19-7 0,0 0 12 16,1 0 2-16,0 0 11 0,9 0-4 16,-10 0-18-16,1 0-2 0,1 0 18 15,-1 0-26-15,5 0 27 0,-6 0-33 16,-2 0 21-16,0 0-25 0,0 0 18 16,1 0-14-16,0 0-114 0,-4 0-68 15,-1 0-60-15,0 0-131 0,-1 0-301 16,0 0-1337-16,0 0 771 0,0 0 315 15</inkml:trace>
  <inkml:trace contextRef="#ctx0" brushRef="#br0" timeOffset="364154.2515">19679 12346 2994 0,'0'0'141'0,"0"0"155"0,0 0 593 16,0 0-456-16,0 0-58 0,0 0 9 16,0 0-7-16,0 0 324 0,0 0-441 15,0 0-19-15,0 0-9 0,21-20 24 16,-21 20 7-16,54-13 38 15,-27 13-253-15,8 0-48 0,9-13 0 0,9 13 0 16,80-21 0-16,-52 13 0 0,11-3 0 16,5 1 0-16,5-1 0 0,-5 2 0 15,84-12 0-15,-99 13 0 0,-11-2 0 16,-12 3 0-16,-13 2 0 0,16-2 0 16,-44 5 0-16,-9 2 0 0,-7 0 0 15,-2 0 0-15,0 0 0 0,-36 19 0 16,-2-19-129-16,18 0-129 0,3 0-190 15,17 0-283-15,-22 0-1203 0,22 0 614 0,0 0 3 16,0 0 262-16</inkml:trace>
  <inkml:trace contextRef="#ctx0" brushRef="#br0" timeOffset="365717.4979">21501 12138 607 0,'0'0'20'0,"0"0"45"0,0 0 82 16,-14-15 317-16,14 15-202 0,0 0-1 15,0 0-10-15,0 0 13 0,0 0 53 16,0 0 460-16,0 0-320 0,0 0-3 16,0 0-42-16,0 0 3 0,0 0 385 15,0 0-419-15,0 0-12 0,0 0-53 0,25 0-44 16,-25 0-46-16,63 0 28 16,-29 0-206-16,11-18-33 0,14 18-35 0,9 0 11 15,103-25-55-15,-75 1 4 0,11 9-11 16,8 1-17-16,5-3-12 0,-4 0 5 15,108-16-98-15,-120 19 128 0,-10 1 11 16,-9 2-1-16,-15-2 16 0,32-6-45 16,-70 10 71-16,-7 5-29 0,-11 0-57 15,-9 0-116-15,-5 1-120 0,-25 0-586 16,25 0 243-16,-33 3-180 0,33-2-299 16,-28-1 47-16,28-2 299 0</inkml:trace>
  <inkml:trace contextRef="#ctx0" brushRef="#br0" timeOffset="367272.678">23225 11981 1001 0,'0'0'63'15,"0"0"54"-15,0 0 31 0,0 0 43 16,19-16-15-16,-19 1 147 0,12 15-172 15,-12-14 3-15,0 14 1 0,13-14 32 16,-13 14 27-16,8-13 279 0,-2 4-233 16,-6 3 38-16,3 2-9 0,-2-3 15 15,2-4 215-15,-3 7-297 0,0-1 24 16,0 2 39-16,0 3 49 0,0-2-15 16,0 2 182-16,0-1-285 0,0 1 41 15,0 0 23-15,0 0-40 0,0 20 6 16,-14-20-244-16,14 26-2 0,0-6 0 0,0 7 0 15,0 5 0-15,0 8 0 0,0 72 0 16,24 35 0-16,-3-62 0 16,9 99 0-16,5-1 0 15,-17-93 0-15,2-4 0 0,21 67 0 16,-21-90 0-16,-3-1 0 0,-1-7 0 16,0-3 0-16,0-6 0 0,-5-9 0 15,0-4 0-15,5 15 0 0,-10-25 0 16,-6-21 0-16,0-2 0 15,-17-19 0-15,17 19 0 16,-22-17 0-16,22 17 0 16,-17 0 0-16,17-14 0 0,-9 14 0 0,9 0 0 15,0 0 0-15,0 0 0 16,-6 0 0-16,6 0 0 0,0 0 0 0,0 0 0 16,0 0 0-16,0 0 0 15,0 0 0-15,0 0 0 16,0 0 0-16,0 0 0 0,0 0 0 15,0 0 0-15,0 0 0 16,20 0 0-16,12 0 0 0,12 0 0 16,-12 0 0-16,37 0 0 15,7 0 0-15,-37 17 0 16,38-17 0-16,-16 18 0 0,-35-7 0 16,-10-11 0-16,7 11 0 0,-21-3 0 15,-2-1 0-15,0-2 0 16,-24 1 0-16,3 1 0 0,-5 4 0 0,-11-1 0 15,-45 10 0-15,-13 8 0 16,45-13 0-16,-40 10 0 16,21 3 0-16,37-11 0 0,-10 3 0 15,24-2 0-15,15-10 0 16,3-1 0-16,23 1 0 0,-23-4 0 16,40 1 0-16,-10-5 0 0,4 0-88 15,42 0-239-15,-34 0 116 0,-1 0 77 16,2 0 58-16,-2 0 16 0,-5 0 33 0,26 0-4 15,-38 0 37-15,-6 0 15 0,-3 0 20 16,-8 0 40-16,-4 15 158 0,-3-15-85 16,0 14 4-16,0-14-35 0,-29 13-33 15,29-13-49-15,-20 10-41 0,-1-1 0 16,21-3 0-16,-17 1 0 0,17-3 0 16,-9 14 0-16,9 3 0 15,0-5 0-15,0 1 0 0,0 32 0 16,22-17 0-16,-22 4 0 0,16 7 0 0,-16 7 0 15,20 12 0-15,-6 7 0 16,-2 2 0-16,13 91 0 0,0 10 0 16,-12-83 0-16,15 71 0 15,0-5 0-15,-13-78 0 0,16 66 0 16,3-15 0-16,-16-65 0 16,13 51 0-16,-4-8 0 15,-16-55 0-15,0-2 0 0,7 42 0 16,-11-51 0-16,-1-3 0 0,2-8 0 15,-4-1 0-15,0-4 0 0,-1-7 0 16,2 9 0-16,-5-18 0 0,2 1 0 0,-2-6 0 16,0 2 0-16,0-4 0 0,0 2 0 15,0-2 0-15,0-1 0 0,0 0 0 16,0 0-5-16,0 0-152 0,0 0 16 16,0-17-53-16,0 17-6 0,0 0-32 15,0 0-25-15,-12-11-452 0,12 2 304 16,0 9-99-16,0-9-215 0,-6 9-124 15,-1-16-1485-15,7 12 1530 0</inkml:trace>
  <inkml:trace contextRef="#ctx0" brushRef="#br0" timeOffset="368623.7444">20744 16599 1865 0,'-6'13'39'0,"-9"2"54"0,8-15-37 16,0 10-23-16,1-3 32 16,0-3 45-16,1 2 37 0,-3 1 245 15,4-4-179-15,1-3-16 0,1 0-36 0,-2 0 8 16,-2 0 309-16,2 0-222 0,-2 0 64 16,4-19-100-16,0 19 30 0,-1 0 25 15,1-15 262-15,1 0-250 0,1 15-7 16,-2 0-62-16,2 0 7 0,0 0 90 15,0 0-176-15,0 0-44 0,31 0-16 16,-13 0-18-16,3 0-42 0,40 0-19 16,-22 0-2-16,7 0 1 0,5-20-15 15,7 20 21-15,70-14 24 0,-61-1-8 0,6 15-8 16,-1-12-9-16,-3 12 1 16,1-14 1-16,60 4-13 0,-68 10 15 0,0-13-22 15,1 4-8-15,-2-2-10 0,65-12-71 16,-63 12 68-16,1-1 5 0,0 0 6 15,2 2 4-15,-4-3 7 0,62 1 14 16,-60 3 5-16,1 1-3 0,3 0 1 16,-2 2-1-16,70-6-39 0,-68 4-26 15,1-1-27-15,0-4-25 0,-3 3-21 16,-2 1-24-16,56-16-175 0,-64 13 201 16,-5 1 56-16,-2 2 39 0,-3 3 23 0,31-10 0 15,-43 10 14-15,-6 4 13 16,1-3 1-16,-4 1-1 0,-1 3-1 0,16-5 26 15,-22 3-25-15,0 1-2 0,3 1-5 16,-4-3-22-16,21-4-13 16,-20 5-9-16,0-2 28 0,0 1-16 0,-1-1-50 15,1 0 47-15,23-6-29 16,-19 3 39-16,-13 3 28 16,11-1 13-16,-17 3-15 0,3 3-15 15,-3 0 20-15,1 0 4 0,-1 0-34 16,6-3 8-16,-5 3 5 0,3 0 13 15,0 0 1-15,0 0-4 0,13 0-8 16,-9 0-5-16,-1 0-5 0,0 0 11 16,-2 0-4-16,1 0 5 0,8 0 2 0,-10 0 6 15,1-14-10-15,0 14 10 16,0 0-10-16,10-10 21 0,-8 10-15 0,-1 0 9 16,1 0-11-16,2-7 12 0,1 7-15 15,10 0 11-15,-12 0-3 0,-1 0 1 16,1 0-14-16,-1 0 32 0,6 0 67 15,-8 0-26-15,-1 0-25 0,0 0 3 16,0 0 14-16,-4 0-7 0,11 0 28 16,-7 0-49-16,0 0-11 0,2 0-15 15,-1 0-14-15,11 0-1 0,-10 0 20 16,3 0 8-16,-5 0-27 0,3 0 29 16,-2 0-26-16,-1 0-125 0,-5 0-27 0,0 0-96 15,-2 0-85-15,0 0-303 0,0 0-1464 16,-25 0 873-16,25 0 324 0</inkml:trace>
  <inkml:trace contextRef="#ctx0" brushRef="#br0" timeOffset="370716.5649">16012 13848 1012 0,'0'0'79'16,"0"0"299"-16,0 0-80 0,0 0 5 16,0 0-4-16,0 0 19 0,0 0 34 15,0 0 466-15,0 0-418 0,-19 0-7 16,19 0-66-16,0 0-52 0,0 0 7 0,-20 0 90 15,4 0-211-15,4 16-20 16,-1-16 6-16,-6 0-17 0,-22 13 93 0,15-13-145 16,-5 17 23-16,-4-17-32 0,-4 12 2 15,-8-4-7-15,-65 3 0 0,43-4-49 16,-7 1-15-16,-12-2 2 0,-5 0-9 16,-125 5 1-16,102-4 0 0,-9 1 19 15,-3-3-18-15,-4-1 9 0,-3 2 1 16,-129 10-3-16,128-4 4 0,4-1 15 15,2-2 9-15,6 5 10 0,-105 10 78 16,130-13-61-16,5-1-23 0,13-1-31 0,13-3 0 16,16-1-9-16,-6-3-10 0,43-2-51 15,13 0-86-15,2 0-179 16,26-24-195-16,28 9-1279 0,-25 15 590 0,5 0-114 16,1 0 321-16</inkml:trace>
  <inkml:trace contextRef="#ctx0" brushRef="#br0" timeOffset="371735.7578">18052 16995 471 0,'0'0'25'16,"0"0"37"-16,0 0 66 0,0 0 92 15,0 0 63-15,0 0 327 0,0 0-338 16,0 0-50-16,0 0 4 0,-22 0 6 16,22 0-8-16,-15 0 226 0,15 0-225 15,0 0 12-15,-13 0-3 0,13 0 23 16,0 0 149-16,-7 0-254 0,7 0-38 0,0 10 4 16,-5-10-13-16,3 0 34 0,-10 7 206 15,3-7-122-15,-5 0-14 0,-1 7-12 16,-5-7-18-16,-28 5 14 15,19-4-143-15,-7 2-26 0,-9-2-15 16,-3 3-30-16,-6-4 14 0,-69 4-3 0,51 1 57 16,-3-2-39-16,-9-3 1 0,-4 0 10 15,-106 0-25-15,86 0 14 0,-10 0-7 16,-9 0 3-16,-8 0 10 0,-9 0 5 16,-154 0 25-16,-20 0-14 15,-9 0-34-15,159 0 1 0,-2 0 0 16,-1 0-4-16,-5 20 4 0,-165-4-6 15,179-16 29-15,-3 18-38 0,8-18 12 0,7 16 9 16,11-5-29-16,-116 9 60 0,138-11-39 16,12-3 28-16,15-1-37 0,17 1 29 15,-27 1 28-15,73-7-29 0,11 0-8 16,14 0-31-16,2 0-90 0,30-18-130 16,28 2-675-16,-20 16 142 0,4-19-249 15,2 19-251-15,0-15 31 0</inkml:trace>
  <inkml:trace contextRef="#ctx0" brushRef="#br0" timeOffset="372819.6746">20636 16586 1566 0,'0'-5'110'0,"0"4"82"15,0-5 40-15,0 3 56 16,0 1 20-16,-14 2 345 0,14 0-317 0,0 0-3 16,0 0-21-16,0 0 29 0,0 0 196 15,-9 0-298-15,9 0-37 0,0 0 62 16,0 0 5-16,0 0-2 0,0 0 202 16,0 0-282-16,0 0 16 0,0 0-9 15,0 0 35-15,0 19 117 0,0 13-253 16,0-8-72-16,0 2-21 0,15 8 0 15,-15 4 0-15,0 42 0 0,0-36 0 16,0 2 0-16,0 0 0 0,-21 0 0 16,21 32 0-16,-13-42 0 0,13 0 0 15,0-7 0-15,0-2 0 0,-12-5 0 16,6 18 0-16,6-26 0 0,-11-4 0 16,4-7 0-16,0 2 0 0,-15-5 0 15,6 0 0-15,-3 0-1 0,-4-17-28 16,-2 17-11-16,-3 0-2 0,-35-17-23 0,26 17 58 15,3 0 12-15,-2 0-4 0,5 0 1 16,-1 0 21-16,-19 22 20 0,29-22 0 16,7 20-18-16,6-20-6 0,9 14 4 15,22-2-23-15,6-12-16 0,7 0-71 16,13 0-96-16,9 0-78 0,10-27-90 16,85-1-183-16,-66 11 399 0,2 2 97 15,8 3 48-15,-3-3 39 0,88-9 58 16,-103 16-73-16,-5-1-31 0,-14 4-9 15,-11-3 9-15,2 1 11 0,-45 7-8 0,-5-5-5 16,0 3-6-16,-41 2-59 16,15 0-85-16,-47 0-486 0,29 0 222 0,1 0-174 15,3 0-80-15,-4 0-177 0,9 22-224 16,-24-5-649-16</inkml:trace>
  <inkml:trace contextRef="#ctx0" brushRef="#br0" timeOffset="373082.6941">20585 17650 3117 0,'-17'17'466'0,"12"-10"6"0,5 1 78 15,0 4-98-15,22-4-81 0,19 4 4 16,-12-10-304-16,6 2-29 0,6-4-50 0,0 0-12 16,3 0-56-16,34 0-318 15,-43 0-34-15,-6 0-222 0,-7 0-143 16,-6 0-215-16,-4 0-730 0,-12 0 1211 0</inkml:trace>
  <inkml:trace contextRef="#ctx0" brushRef="#br0" timeOffset="373215.7661">20655 17962 3447 0,'0'3'148'0,"39"2"123"0,20-3 442 16,-21-2-442-16,1 0-219 0,3 0-348 16,-1 0-423-16,0 0-416 0,33-24-933 0</inkml:trace>
  <inkml:trace contextRef="#ctx0" brushRef="#br0" timeOffset="375534.7635">17082 7343 2289 0,'4'0'56'0,"3"0"196"0,-6 0-47 15,-1 0 10-15,0 0 41 0,0 0 75 16,0 0 42-16,0 0 257 0,0-14-387 15,-17 14-98-15,17 0-24 0,0-15-9 16,0 15 86-16,-12-10-46 0,12 10-11 16,-12 0 32-16,-1 0 28 0,0 0-4 15,-22 21 192-15,13 11-244 0,-5-8-16 16,1 5-28-16,-5 5 10 0,-24 43 115 16,32-33-117-16,3 1-2 0,7-2-11 0,8-1-31 15,5-1-20-15,47 26-72 0,-15-37-52 16,9-6-83-16,8-6-64 0,7-3-115 15,61-3-626-15,-62-12 348 0,0 0-191 16,-3-20-55-16,-6 20-323 0,-5-24 85 16</inkml:trace>
  <inkml:trace contextRef="#ctx0" brushRef="#br0" timeOffset="375965.7825">17856 7465 2680 0,'10'-21'104'0,"-7"12"29"16,-3-1 86-16,0-1 82 0,0 3 89 15,0-6 393-15,-29 8-485 0,29 2-19 16,-20 1-1-16,20 3 12 0,-26 0 11 16,-7 0 220-16,17 0-289 0,-4 23 19 0,-2-23-34 15,-5 29-5-15,-29 15 118 16,30-19-203-16,1 3-32 0,0 2-39 15,7 1-23-15,4 0-46 0,7 23-53 0,7-30-30 16,0-4-44-16,33-2-76 16,-9-5-57-16,32-4-480 0,-21-9 295 0,-2 0-14 15,2-22-47-15,-1 22-52 0,-3-32 61 16,20-7-352-16,-34 19 648 0,-3-1 71 16,-3 0 91-16,-11 0 54 0,0-1 67 15,0-17 251-15,0 21-75 0,-25 2 43 16,25 4 68-16,-22 8 31 0,5 0 267 15,17 4-418-15,0 0-21 0,0 33 22 16,0-16-18-16,22 5-40 0,19 25-46 16,-17-20-99-16,0 0-39 0,0 0-52 0,4-1-110 15,16 22-515-15,-24-26 16 0,-3 2-212 16,-2-8-290-16,0-2-19 0,-7 0 321 16</inkml:trace>
  <inkml:trace contextRef="#ctx0" brushRef="#br0" timeOffset="376281.9472">16393 8341 2178 0,'-8'0'76'16,"-2"0"250"-16,8-9-29 0,2 9 85 15,0 0 37-15,25 0 34 0,-3 0-26 16,48 19 153-16,-17-19-391 0,15 0-55 16,18 18-61-16,20-18 2 0,154 0 121 0,-103 0-67 15,24 0-27-15,17-25-30 16,9 25-47-16,4-29-18 0,179-4-261 0,-211 19-8 15,-24 0-189-15,-28 2-249 0,-30 2-256 16,10-6-1375-16,-88 16 1588 16</inkml:trace>
  <inkml:trace contextRef="#ctx0" brushRef="#br0" timeOffset="388912.6887">16028 13784 762 0,'0'0'45'15,"0"0"14"-15,0 0 39 0,0 0-4 16,0 0 172-16,0 0-120 0,-17 17 18 15,17-17-7-15,0 0 1 0,-13 14 123 16,13-14-147-16,-7 0-2 0,7 7 6 16,-5-7 30-16,5 0 16 0,-5 6 281 15,4-6-204-15,-1 3 8 0,1 0-4 0,1 0-12 16,0 2 143-16,0-2-281 16,0-1-26-16,0 0-54 0,16-1-11 0,-16 0-9 15,34-1-54-15,-17 0 20 16,4 0-6-16,6-19-16 0,6 19 2 15,4 0 23-15,42-18-17 0,-39 18 66 0,4-15-39 16,-5 15 23-16,-5 0-23 0,24 0 7 16,-38 0-7-16,-4 0 39 0,-6 0-22 15,-4 0 20-15,-6 0 6 0,0 0 31 16,-28 15-62-16,28-15 9 0,-36 0 0 16,12 0-1-16,-34 0 34 0,26 0-53 15,-3 0-4-15,-2 0-2 0,-1 0-32 16,2 0-6-16,-24 0-165 0,33-15 41 15,5 15-81-15,5 0-76 0,4-11-87 0,3 11-583 16,10-9 319-16,0 9 54 16,21 0 11-16,-21 0 118 0</inkml:trace>
  <inkml:trace contextRef="#ctx0" brushRef="#br0" timeOffset="391304.6864">21077 12187 924 0,'-16'0'105'0,"16"0"77"0,0 0 37 0,0 0-11 16,-7 0 137-16,7 0-194 0,0 0 7 15,0 0-18-15,0 0 5 0,0 0-4 16,0 0 113-16,0 0-126 0,0 0-12 15,0 0 12-15,0 0 20 0,0 0 155 16,0 0 50-16,0 0-5 16,0 0-182-16,0 0-47 0,0 0-3 15,0 0-27-15,-13 0-42 0,13-12-1 16,0 12-20-16,-7 0-4 0,7-12-10 16,-7 12 32-16,7 0-19 0,-8-5 25 15,8 5-14-15,-1 0-1 0,0 0 13 16,1 0-16-16,0 0 48 0,0 0-32 0,0 0 1 15,0 0-4-15,0 0-3 0,19 0 17 16,-4 12-53-16,-1-12-17 0,4 0 11 16,4 0-18-16,6 0-19 0,45 0-43 15,-30 0 23-15,6-23 3 0,0 23-4 16,2 0 41-16,53-18-13 0,-55 18 19 16,1 0-1-16,-5-10 17 0,-3 10 36 15,-3 0 0-15,18 0 53 0,-37 0-53 16,-7 0 5-16,-7 0-12 0,-6 0-1 15,-20 0-45-15,20 0-9 0,-36 0-36 0,14 15-29 16,2-15-59-16,1 0-88 0,4 0-772 16,-6 0 268-16,21 0-285 0,0-19 92 15,0 19 163-15</inkml:trace>
  <inkml:trace contextRef="#ctx0" brushRef="#br0" timeOffset="430999.4643">18169 15619 1821 0,'0'18'110'16,"0"-18"74"-16,0 0 102 0,0 0 101 15,0 0-20-15,0 0 321 0,0 0-446 0,0 0-43 16,0 0-66-16,0 0-16 16,0 0-18-16,0 0 60 0,0 0-69 0,0 0 0 15,0 0-24-15,0 0 47 0,0 0 107 16,0 0-39-16,0 0 17 0,0 0 31 15,0 17 13-15,0-17-31 16,0 15 22-16,0 5-129 0,0-20-27 0,0 24 8 16,0-8 31-16,0 33 25 0,0-25-61 15,12 7-6-15,-12-1-12 0,9 7-2 16,-9 0-17-16,12 27-47 0,-3-35-28 16,-3 0-65-16,-2-6-38 0,0-3-125 15,3 3-692-15,-6-15 267 0,2-4-236 16,-1-3-132-16,0-1-157 0,1 0 164 15</inkml:trace>
  <inkml:trace contextRef="#ctx0" brushRef="#br0" timeOffset="431568.02">18152 15508 3018 0,'0'-4'128'0,"-20"2"133"0,20-1 535 15,-13 1-427-15,13-1-91 16,0 2-74-16,0-1-5 0,0-1-90 16,0-4 44-16,0 1-117 0,0 1-6 15,0-2-33-15,25-3-5 0,-6-9 3 16,-19 8 10-16,24 0 2 0,-11-3-19 0,0-1-17 15,2 2-36-15,21-13-10 0,-18 15 39 16,3 1 61-16,0 0-28 0,1 5-2 16,17 1-3-16,-25 4 12 0,-1 0-20 0,-2 0 25 15,-3 24 6-15,-3-24-14 16,-3 43 63-16,-2-23-35 0,0-2 20 16,0 6 4-16,-19 1-12 0,2 24 11 0,17-23-22 15,-23-1-27-15,23 1-1 0,-24 2 36 16,8-3-36-16,-13 21 57 0,12-21-40 15,1-4 4-15,1-2-28 0,1-1-61 16,-6 8 23-16,12-14 28 0,3-4 16 16,3-4-103-16,-1 1 10 0,3-5-26 15,0 0-53-15,0 0 80 0,0 0 12 16,23-19 8-16,-23 19 26 0,21 0 21 16,5-12 51-16,-13 12-10 0,-1 0 12 15,0 0 17-15,0 16-6 0,12 9 80 16,-14-11-38-16,1 4-12 0,1 0 15 0,1 5 50 15,14 21-3-15,-15-23-56 0,1 0-91 16,1-2 31-16,-1-2 0 0,0 0-119 16,8 1-250-16,-13-11-14 0,0-2-195 15,-2-5-181-15,-2 0-229 0,6 0-833 16,-5 0 1244-16</inkml:trace>
  <inkml:trace contextRef="#ctx0" brushRef="#br0" timeOffset="431819.053">18666 15732 3390 0,'0'-3'183'0,"0"3"197"0,0 0 98 16,0 0 148-16,0 0 331 0,0 26-597 0,-17-26-92 15,17 26-76-15,0-12-19 0,0 20 82 16,0-13-164-16,21-1-10 0,-21 1-22 15,0 5-31-15,20-3-12 0,-20 18-51 16,17-21-46-16,-17-2-67 0,11-3-104 16,-11-1-119-16,0 1-591 0,0-11 337 0,0 1-133 15,0-4-78-15,0-1-189 16,0 0 98-16,0 0-294 0</inkml:trace>
  <inkml:trace contextRef="#ctx0" brushRef="#br0" timeOffset="432280.5962">18634 15779 2647 0,'0'-9'46'0,"0"1"43"15,-1-2 67-15,0 2 76 0,1-9 299 16,0 12-258-16,0-2-41 0,0 0-33 16,0-1-34-16,0-3-9 0,0 3-149 15,19 3-1-15,-19 0-15 0,29 0 18 0,-11 0-8 16,25-2-16-16,-22 7 23 0,2 0-10 15,-1 0-10-15,-3 0 47 0,-1 0-57 16,8 17-6-16,-18-17 12 0,-2 0-4 16,-6 24 48-16,0-24-29 0,0 32-2 15,-21-21-5-15,21 9-17 0,-25-8 25 16,8 5-1-16,0 0 4 0,-18 16 17 16,19-22-28-16,1-1-23 0,3-6-24 15,3 4-20-15,9-4-26 0,-12-2-162 0,12-2 124 16,0 0-17-16,0 0 2 0,22 0 3 15,4 0-33-15,-10 0 138 0,3 0 18 16,3-14 4-16,-1 14 8 0,2 0 26 16,21 0 111-16,-26 0-9 0,1 0 47 15,-5 25 1-15,0-25 59 0,-5 30 10 16,2 4 184-16,-9-15-251 0,-2 3-49 16,0-1-7-16,0-2-9 0,-25 17 56 15,-4-19-132-15,10-3 18 0,-3-3-37 16,-3-3 24-16,-1 3 14 0,-32 3-178 15,26-12-72-15,2 1-165 0,-1-3-220 16,0 0-198-16,-23-23-1217 0,31 23 1296 0</inkml:trace>
  <inkml:trace contextRef="#ctx0" brushRef="#br0" timeOffset="433189.8095">20641 15159 1781 0,'0'-1'108'0,"0"-2"321"0,0 3-61 16,0 0 31-16,0-2 38 0,0 1 71 16,0 1-42-16,0 0 249 0,0 0-482 0,0 0-4 15,0 0 27-15,0 0 34 16,0 0 295-16,0 18-313 0,0-18-12 16,0 22 9-16,0-2-15 0,0 0-72 0,0 30-32 15,13-24-150-15,-13 3 0 16,0 5 0-16,0-3 0 0,0 29 0 0,0-34 0 15,0-2 0-15,0-3-23 0,0-4-149 16,0 5-570-16,0-15 76 0,0-7-90 16,0 0-220-16,0 0-106 0,0 0-67 15,17-28-694-15,-1-5 1320 0</inkml:trace>
  <inkml:trace contextRef="#ctx0" brushRef="#br0" timeOffset="433695.2984">20610 15161 2531 0,'0'-14'220'0,"0"8"5"15,0-2 106-15,0 1 17 0,0-1 8 16,0 2-5-16,14-6 188 0,-14 5-312 16,0 0-84-16,15 0-67 0,-15 1-14 15,25-9-47-15,-15 7-7 0,0-1 23 16,3 1-13-16,0 2-13 0,3-3 4 15,14-4-13-15,-17 9 3 0,3 1-9 0,-3 1-9 16,-1 2 24-16,6 0 21 16,-13 21 7-16,-2-21-10 0,-2 24 32 0,-1-24 1 15,0 54 104-15,0-34-84 0,-29 2 16 16,29 0 27-16,-23 2-44 0,7 3 11 16,-15 20-8-16,19-25-62 15,-3-2-13-15,1-1-27 0,4-4 2 0,-5 6-35 16,10-18 15-16,5 2-39 0,-4-4-25 15,4-1-20-15,0 0 17 0,0 0-99 16,0 0 128-16,21 0 27 0,-21-14 27 16,17 14 9-16,4 0 22 0,-21 0 20 0,18 0-9 15,-18 0 8-15,22 0 27 16,-13 0-6-16,11 20 188 0,-11 1-152 0,-1-6 21 16,17 31 140-16,-17-29-181 15,-2-2-33-15,1 2 20 0,5 16 43 16,-4-16-46-16,-3-2-43 0,0-1 28 15,1-2-25-15,-2 1-36 0,6 6-262 16,-8-10 5-16,2-4-64 0,-1-2-104 16,3-1-204-16,3-2-946 0,-2 0 699 15,1-24 109-15,3 24 218 0,2-27 173 16</inkml:trace>
  <inkml:trace contextRef="#ctx0" brushRef="#br0" timeOffset="433975.5548">21055 15419 1948 0,'0'-4'115'0,"0"4"84"16,0-3 135-16,-16 3 168 0,16-3 512 15,-8 3-578-15,8 0-141 0,-8 0-104 16,8 0 11-16,0 0 107 0,0 0-155 16,0 17-13-16,0-17 9 0,0 18 11 15,0-4-7-15,0 19 66 0,0-14-164 16,0 4-25-16,0-2 10 0,0 4-15 15,-16 23-8-15,16-26-31 0,0 2-4 0,0-4-2 16,0-4-26-16,0 0-77 0,22 5-303 16,2-13 185-16,-24-4-15 0,27-4-47 15,-10 0-77-15,15 0-750 16,-17 0 510-16,-3-21-15 0,-1 21 21 0,1 0 25 16,-4-17 20-16</inkml:trace>
  <inkml:trace contextRef="#ctx0" brushRef="#br0" timeOffset="434229.2492">21035 15591 2204 0,'-1'0'131'0,"1"0"86"0,0 0 86 15,0 0 19-15,0 0 280 0,25 0-362 16,-25 0-79-16,19 0-61 0,-19 0-45 16,27 0-43-16,-3 0-17 0,-13 0-42 15,-1 0-61-15,-3 0-76 0,-1 0-71 16,-1 0-332-16,2 0 290 0,-7 0-36 16,0 0-56-16,0 0-117 0,0 0 12 15,0 0-331-15,0 0 640 0</inkml:trace>
  <inkml:trace contextRef="#ctx0" brushRef="#br0" timeOffset="434412.7186">21027 15479 2364 0,'-2'-1'94'15,"2"-2"94"-15,0-2 442 0,0-2-288 0,0 2-20 16,30-2-31-16,-30 1-70 0,49-7-10 15,-29 6-250-15,0 1-121 0,-4-1-178 16,1 4-211-16,-17 1-204 0,16-3-991 16,-16 5 1116-16</inkml:trace>
  <inkml:trace contextRef="#ctx0" brushRef="#br0" timeOffset="446181.7139">20493 10730 670 0,'0'0'48'0,"22"0"100"0,-22 0-4 15,30 0-24-15,-12 0 58 0,3 0-40 16,6 0-24-16,26 0 33 0,-23 0-116 15,2 0-18-15,2 0-6 0,4 11-3 16,5-11 17-16,45 0-2 0,-36 0-17 16,4 6-19-16,4-6 14 0,4 0 6 15,72 0 76-15,-65 0 3 0,6 0 35 16,4 0 6-16,4 0-6 0,3 0-17 16,100 0 33-16,-89 0-110 0,4 0-13 15,1 0-7-15,4 0-2 0,3 0 1 0,120 0 1 16,-113 0-1-16,6 0 2 15,4 0 2-15,8 0-19 0,139 0 11 0,-137 0-7 16,9 0 19-16,4 0-17 0,2 0 4 16,9 0 1-16,163-17 8 0,-157 17 1 15,6 0 21-15,6 0 3 0,4-15 3 16,0 15 7-16,186-11-9 0,-177 11-40 16,0-9-1-16,3 9 9 0,3-6 0 15,194-2 11-15,-201 4-12 0,8 1-6 16,2-2 3-16,3 3 0 0,-4-2-1 15,193-6 15-15,-192 7-13 0,-5-1 1 0,-1 1-2 16,-7-1-8-16,-3 3 13 16,166-3 20-16,-182 2-2 0,-3 1 7 0,-8 0 4 15,-7 1 10-15,126-2 29 0,-154 0-41 16,1 1 3-16,-5-1-7 0,-8 0 6 16,-5-2 1-16,85-3-8 0,-103 3-13 15,-6 0-2-15,-9 1 2 0,-10-2-12 16,-8 2 14-16,28-3-3 0,-53 3 15 15,-8-1-8-15,-9 1-1 0,-6 0-10 16,-8-4-16-16,0 2-54 0,-30 0-76 16,30-1-115-16,-84-19-1421 15,63 15 1135-15,-3 1 231 0</inkml:trace>
  <inkml:trace contextRef="#ctx0" brushRef="#br0" timeOffset="451224.5806">20196 8087 1765 0,'-3'0'204'0,"0"0"-7"0,2 0 60 0,1 0 3 16,0 0 39-16,0 0 12 0,0 0 325 16,21 0-341-16,-21 0-39 0,31 13-108 15,-10-13 12-15,44 0 11 0,-25 10-75 16,12-10-33-16,7 8-42 0,4-8 1 16,9 6-10-16,97-2 17 0,-73-1-12 15,8-1 6-15,8 1 11 0,5-1-21 16,131 3 6-16,-123-4-19 0,2 1-6 0,-1-2-1 15,-4 1 18-15,-8-1-13 0,83 4 27 16,-108-4-31-16,-15 3-15 0,-10 0 30 16,-11 1-16-16,24 7-15 0,-50-7 6 15,-7 2-21-15,-6-2 35 0,-8 1-47 16,-6 0-31-16,0 0-317 16,-23-3-75-16,23 0-171 0,-25-2-217 0,25 0-177 15,-21 0 230-15</inkml:trace>
  <inkml:trace contextRef="#ctx0" brushRef="#br0" timeOffset="452475.5913">21772 8240 927 0,'3'-7'79'0,"0"0"90"0,4-1 374 15,-4 5-258-15,0 1-44 0,-1 0 7 16,0 1 32-16,-1 1 59 0,5 0 494 16,-4 0-413-16,1 0-61 0,0 0-71 15,1 0-29-15,-2 0-60 0,3 15 185 16,-5-15-214-16,1 0 27 0,-1 9-18 16,0-9 10-16,0 20 164 0,0-11-214 15,0 5-14-15,1 0-9 0,1 3 16 16,-2 4 18-16,7 32 163 0,-5-20-185 15,3 3-41-15,0 7-46 0,-2 3-22 0,3 46-19 16,-4-43 0-16,-1 4 0 16,0-2 0-16,1 1 0 0,-1-6 0 15,5 40 0-15,-2-45 0 0,2-3 0 0,-1-8 0 16,0-2 0-16,7 19 0 0,-5-31 0 16,-4 1 0-16,0-4 0 0,1-4 0 15,-2-2 0-15,-1-4 0 0,-1-3 0 16,0 0 0-16,0 0 0 0,0 0 0 15,0 0 0-15,0 0 0 0,0-15 0 0,0 15 0 16,0 0 0-16,0 0 0 16,0 0 0-16,0 0 0 15,0 0 0-15,19 0 0 0,-19 0 0 16,17 0 0-16,7 0 0 0,-10 0 0 16,5 0 0-16,0 0 0 0,7 0 0 15,27-17 0-15,-22 17 0 0,1 0-2 16,0 0-8-16,-2 0 2 0,3 0-11 15,14 0-17-15,-27 0 10 0,-7 0-4 16,-1 0 2-16,-7 0-8 0,-3 0-23 16,-2 0 37-16,-22 0 23 0,22 0 21 15,-40 0-30-15,14 0 10 0,-41 15-10 16,27-3 18-16,-2-12-5 0,-1 19 3 16,0-9 6-16,-32 14 6 0,41-9-5 0,0-2-7 15,8 3-1-15,5-2 1 0,5-2-13 16,1 12 8-16,11-15-15 0,4 1 2 15,0-4-47-15,24-1-23 0,10 2-151 16,-12-5 110-16,4-2-16 0,-2 0 1 16,1 0 2-16,0 0 16 0,27 0 12 15,-31 0 77-15,-3 0 16 0,-1 0-2 16,-1 0 12-16,0 0 40 0,-16 0-1 16,0 0 1-16,0 0 25 0,0 0 14 0,-25 0 10 15,2 15 109-15,23-15-84 16,-22 18 10-16,22-18-17 0,-18 19 20 0,4 7 72 15,14-12-111-15,0 1-33 16,-10 4-22-16,10 5-6 0,0 3-24 0,0 29 0 16,0-23 0-16,0 4 0 0,0 4 0 15,0-3 0-15,0 42 0 0,0-38 0 16,0 3 0-16,0-2 0 0,0 5 0 16,0-3 0-16,0 47 0 0,0-46 0 15,0 0 0-15,0 0 0 0,0 0 0 16,0 33 0-16,18-47 0 0,-18 2 0 15,0 0 0-15,16-9 0 0,-16-4 0 0,15 9 0 16,-15-17 0 0,0-3 0-16,0-10-1 0,0 0-43 0,0 0-54 15,0-37-407-15,0 37 285 16,0-19-78-16,-15 2-1276 16,15-9-20-16,0 14 450 0,0 2-27 15,0 0 352-15</inkml:trace>
  <inkml:trace contextRef="#ctx0" brushRef="#br0" timeOffset="453187.6254">22797 9028 2342 0,'0'-4'50'16,"0"-1"92"-16,-13 3 125 0,13-1 146 16,0-1 94-16,0 2 508 0,0 2-624 15,0 0-23-15,0 0-58 0,0 0 29 0,0 20 239 16,16-20-352-16,-16 25-18 0,0-5 7 16,17 4 15-16,-8 35 181 0,-9-26-295 15,7 5-59-15,-7 3-51 0,0 5-6 16,7-3 0-16,-7 39 0 0,0-45 0 15,0-2 0-15,0-2-21 0,0-8-95 16,0-4-98-16,0 15-560 0,0-23 210 16,0-5-127-16,0-2-220 0,0-6-114 15,0 0-1078-15,0-34 1295 0,0 16 251 16</inkml:trace>
  <inkml:trace contextRef="#ctx0" brushRef="#br0" timeOffset="453653.5712">22777 9048 2816 0,'-16'-16'254'0,"16"8"18"15,0 0 108-15,0-1-21 0,0 0-78 16,0-11-11-16,0 8-249 0,0-1 9 16,22-1-18-16,-22-5 3 0,30 2-15 15,6-10-19-15,-15 16 18 0,4 2-5 0,-1 3 31 16,3 3-16-16,-1 3-28 0,21 19 16 15,-25-19-10-15,-4 26 16 0,-5-8 10 16,-4 4 31-16,0 28 86 0,-9-25-41 16,0 2-2-16,0-1 3 0,-20 1-46 15,20-1 10-15,-47 21 20 0,26-25-1 16,-2-1-29-16,2 1-22 0,0-4 11 16,-17 20 16-16,26-24-29 0,-1 1 9 15,2-3-44-15,6 0 22 0,5-3 15 16,-4 4-81-16,4-9-1 0,0-1-26 15,0-3 24-15,29 0-21 0,1 0-23 16,-13 0 72-16,4 0 29 0,2 0-5 16,0-18 37-16,-2 18 11 0,18 0 49 15,-22 0-21-15,-2 20 4 0,-3-20 23 0,-3 26 45 16,8 9 239-16,-12-14-180 0,0 1-16 16,-2 2-63-16,1-2-42 0,-1-1-20 15,1 19-79-15,-2-23-83 0,2-3-109 16,-2-2-120-16,3-1-118 0,7 0-941 15,-4-9 574-15,-1-2-205 0,2 0 133 16,3 0 182-16</inkml:trace>
  <inkml:trace contextRef="#ctx0" brushRef="#br0" timeOffset="453887.46">23305 9447 3103 0,'0'0'147'0,"0"0"160"16,0 0 647-16,0 0-507 0,0 0-54 16,0 0-17-16,0 0-19 0,0 22 182 15,0 0-409-15,15-22-60 0,-15 24-30 16,14-7-9-16,-14 0-29 0,12 12-4 16,-12-14-19-16,11 2-64 0,-11 0-93 0,0 0-112 15,0 7-466-15,6-15 266 0,-6 8-1696 16,0-14 1274-16,0-3 144 15,0 0 151-15</inkml:trace>
  <inkml:trace contextRef="#ctx0" brushRef="#br0" timeOffset="454319.6169">23305 9349 3520 0,'-8'-3'92'0,"1"0"79"0,-3-8 355 15,8 6-320-15,0 2-74 0,1-2-73 0,1 0-35 16,0-12-5-16,22 10-8 0,-22-2-6 16,29 3-27-16,-10-1-15 0,2 2-16 15,21-3-34-15,-21 5 75 0,1 3 2 16,-4 0 27-16,-5 0-14 0,0 0 4 16,-7 29 77-16,1-3-9 0,-7-9-8 15,0-1 2-15,0 0 17 0,-22 17 87 16,1-20-127-16,21-1-5 0,-27 0-35 15,27-2-22-15,-26-3 17 0,14 4-58 16,-8-7 28-16,20-4-20 0,-12 0-46 16,12 0-27-16,0 0-15 0,0 0-188 0,25 0 189 15,-25 0-34-15,29 0 62 0,-11 0 17 16,20 0 67-16,-18 0 84 0,3 0 59 16,-2 0 38-16,-2 0 10 0,-1 24 35 15,7-6 133-15,-17-18-201 0,-8 23-9 16,0-7-11-16,0-3 33 0,-29 20 177 15,29-16-171-15,-40 2-78 0,15-4-37 16,-5 2-11-16,-2-2-37 0,-34 9-167 16,31-14 30-16,1-1-65 0,1-3-135 15,4 0-239-15,-22-6-1378 0,30 0 853 16,3 0 314-16</inkml:trace>
  <inkml:trace contextRef="#ctx0" brushRef="#br0" timeOffset="458936.7371">19653 9136 1806 0,'0'0'78'0,"0"0"25"15,0 0 94-15,0 0 63 0,0 0-8 16,0-8 288-16,0 8-300 0,-16 0-17 16,16 0-24-16,0 0 3 0,0 0-21 15,0 0 152-15,0 0-200 0,0 0-14 16,0 0-45-16,21 0 13 0,-1 0 22 16,-20-14-56-16,23 14 1 0,-7 0-8 15,-3 0-21-15,0-10 1 0,14 10 57 16,-14 0-15-16,-2 0 14 0,-1 0-31 15,0 0-1-15,5 17 85 0,-11-17-43 16,-1 24 10-16,-2-9-42 0,-1 4-23 16,0 5-8-16,0 24 15 0,0-23-13 15,0 1-14-15,0 1 4 0,0 1-15 0,0 21 49 16,0-27-32-16,0-2 19 16,28 0-18-16,-28-3-31 0,26-4 5 0,3 4-55 15,-11-10 24-15,-1-6-31 0,4 1-7 16,-2-2-9-16,18 0-100 0,-18-19 107 15,-2 19-8-15,-2-21-1 0,-4 21 47 16,-2-29-22-16,3-8 10 0,-12 17 22 16,0 1 17-16,0-4-30 0,0 0 19 15,-24-30-84-15,1 26 88 0,23-4-7 16,-25-1 31-16,25 2 8 0,-24 2-1 0,11-23-4 16,13 29-19-16,-8 2-2 0,8 4 0 15,0 4 14-15,0-10 6 0,0 11-20 16,25 1-11-16,-25 4 20 0,20-1-14 15,-20 1 14-15,41-3 0 0,-29 7-21 16,-1 2-9-16,-1 0-27 0,-1-2-113 16,1 2-520-16,-10 0 57 0,0 0-141 15,0 24-245-15,0-24 143 0,0 18 246 16</inkml:trace>
  <inkml:trace contextRef="#ctx0" brushRef="#br0" timeOffset="459198.4458">20335 9425 2669 0,'0'0'93'0,"0"0"70"0,0 0 415 16,0 0-239-16,0 0 11 0,0 0-66 15,0 18-57-15,0-18-113 0,0 22-52 16,0 2-37-16,12-12 17 16,-12 2-79-16,0-4-36 0,18 0-54 0,-9 2-373 15,-9-12 104-15,0 5-131 0,5-5-150 16,-5 0-139-16,0-21-522 0</inkml:trace>
  <inkml:trace contextRef="#ctx0" brushRef="#br0" timeOffset="459341.707">20273 9155 3774 0,'0'19'194'16,"0"-19"-24"-16,0 27 21 0,0-10-75 15,0-3-48-15,0 3-52 0,18 15-281 16,-18-19-104-16,24 0-236 0,-24-1-308 16,25-5-46-16,-25 3 202 0</inkml:trace>
  <inkml:trace contextRef="#ctx0" brushRef="#br0" timeOffset="459628.352">20508 9445 3801 0,'0'17'184'0,"-25"-2"96"16,25 2 70-16,-17-2 40 0,17 11 20 16,-14-17-314-16,14 4-39 0,0-6-27 15,0 2-36-15,0-8-8 16,18 1-51-16,-18-2 17 0,17 0 6 0,-17-20-41 15,16 20 73-15,0-28 4 0,-16-8 75 16,12 11-86-16,-12 1 19 0,13 3-27 16,-6-2-18-16,12-11 128 0,-10 20-26 15,4 14 43-15,0-7 51 0,3 7 23 16,16 24 274-16,-17-24-270 0,2 41-34 16,0-16-73-16,-2 5-25 0,1 3-33 0,10 34-191 15,-13-38-87-15,2 4-157 0,-1-6-191 16,3-5-338-16,20 0-1593 0,-18-16 1507 15</inkml:trace>
  <inkml:trace contextRef="#ctx0" brushRef="#br0" timeOffset="461551.3082">22501 8213 580 0,'0'0'35'0,"0"0"31"15,0 0 37-15,0 0 21 0,0 0 143 16,0 0-169-16,-11 0-51 0,11 0-22 16,0 0-14-16,0 0-6 0,0-18 34 15,0 18 4-15,0 0 15 0,0-13 17 16,0 13-2-16,16 0 7 0,-16-10 125 0,0 10-93 15,0 0 20-15,0 0 9 0,0 0 32 16,0 0 198-16,0 0-174 0,0 0 17 16,0 0 21-16,0 0 34 0,0 0-11 15,-12 0 220-15,12 0-308 0,0 0 21 16,0 0-33-16,0 0 14 0,0 0 6 16,0 0 182-16,0 0-189 0,0 0 43 15,0 0-32-15,0 0 2 0,0 0 59 16,0 0-163-16,0 0-23 0,0 0-17 15,0-18-8-15,18 18-25 0,1 0 0 16,-19 0-2-16,28 0-7 0,-11 0 12 16,3 0-6-16,24 0 8 0,-19 0-26 15,3 0 16-15,2 0 5 0,1 14-9 0,0-14 14 16,31 0-61-16,-29 0 35 0,-1 0-21 16,-1 0 0-16,-3 0 3 0,29 0-101 15,-29 0 97-15,-3 0 2 0,2 0 20 16,-2 0 8-16,-1 0-17 0,24 0-17 15,-24 0 39-15,1 0-5 0,0 0 3 16,1 14 11-16,21-14-27 0,-24 0 14 16,-2 0 3-16,-4 0 14 0,1 0-3 15,-7 0 15-15,6 0-26 0,-11 0 1 0,-2 0-4 16,-3 0 13-16,1 0-6 16,-2-14 6-16,0 14-11 0,0 0 0 15,0-7-6-15,0 7 16 0,18-4-11 16,-18 4-2-16,0 0 5 0,0 0 7 0,0 0 2 15,10-4 6-15,-10 4 80 16,0 0-33-16,0 0 11 0,0 0-23 0,0 0-2 16,-21 0-7-16,21 15-14 0,-18-15-11 15,18 0 13-15,0 0 1 0,0 0 17 16,0 0 30-16,0 0-35 0,0 0-29 16,0 0-14-16,0 0-9 0,0 0 15 15,0-19 27-15,0 3 0 0,0 16-21 0,0-22-5 16,0 12-1-16,0-20-21 15,0 17 9-15,0-1 3 0,0-3-1 0,-16 0-15 16,16 1 9-16,0-11-40 0,0 12 49 16,0 3-10-16,20 0 9 0,-20 3 9 15,14-3-16-15,-14 5 13 0,0 6 5 16,0-3 1-16,12 2-13 0,-12-1-9 16,0 0 17-16,0 3 18 0,0 0 6 15,0 0 11-15,6 21-8 0,2 2 35 16,-1-9-19-16,1 7 29 0,0-1 0 15,0 2 0-15,13 23-12 0,-10-20-49 16,1-1-7-16,-2-4 0 0,3-2 0 16,1-2-4-16,13 5-9 0,-17-13 10 15,2-4-8-15,-7-3-6 0,5-1-2 0,1 0-84 16,-5-20 26-16,-3 20-17 0,1-27-2 16,0 8-1-16,0-3 0 0,-1-31-68 15,-3 22 100-15,0-1 8 0,0-2 10 16,0 5-10-16,0-24 5 0,0 33 53 15,0 3 8-15,0 8 21 0,0 1 9 16,0 4 14-16,0 4 88 0,18 0-82 16,-18 27 5-16,12-27-9 0,-12 31 1 15,32 6 53-15,-20-16-86 0,1 1-7 0,-3 0-30 16,3-1 17-16,1-1-21 0,11 20 24 16,-12-20-14-16,-2-3 14 0,0-3-25 15,0-1 8-15,7 3 3 0,-10-10-16 16,-1-1-21-16,1-5-24 0,-5 0-25 15,4 0 2-15,2 0-76 0,-6-26 93 16,1 26 26-16,-2-16 25 0,-1 16 11 16,2-14-2-16,-3 14 3 0,0-10-2 15,0 10 4-15,0 0 15 0,0 0-4 16,0 0 40-16,0 0-24 0,0 0 6 16,0 0-14-16,0 0 13 0,0 0 16 15,0 0-38-15,0 0 2 0,19 0-22 0,-19 0 15 16,27 0 1-16,15 0-17 15,-16 0-21-15,8 0-5 0,2 0 12 0,7-21 14 16,60 21 26-16,-47-13-25 0,6 13 0 16,141-12 1-16,-138 12 18 15,-1-5-7-15,-1 5 7 0,-3-7 3 16,54 0-13-16,-63 5-4 0,0-1 15 16,-1 1-3-16,-8-1 2 0,32 0 43 15,-49 3 1-15,-3-1-24 0,-5 0 2 16,-7 1-11-16,-7-3 13 0,-3 3 1 15,0 0-15-15,-34 0-31 0,34 0-36 0,-35 0-69 16,-7 0-641-16,23 0 96 16,2 0-365-16,1 0-248 0,1 0-68 15</inkml:trace>
  <inkml:trace contextRef="#ctx0" brushRef="#br0" timeOffset="462385.6461">23505 7144 1517 0,'0'0'154'0,"0"0"90"0,-14-3 53 0,14 2 57 15,0 1 58-15,0 0 548 16,-12 0-525-16,12 0-66 0,0 0-62 0,0 0 26 16,0 0 10-16,0 0 227 0,0 15-366 15,0-15-23-15,0 19 8 0,0-19-5 16,19 40 143-16,-19-23-175 0,0 2 5 16,0 2 9-16,0 2-15 0,10-1-43 15,-10 27-31-15,0-28-77 0,0 4 0 16,0-4 0-16,0-1 0 0,0 11 0 15,0-19 0-15,0 0 0 0,0-4 0 16,0-1 0-16,0-2 0 0,0-4 0 0,0-1 0 16,20 0-13-16,-20 0-32 0,0-21-59 15,22-1-202-15,-8 22 135 0,-14-31 32 16,18 16 19-16,-8 1 13 0,1 3 34 16,8-1-19-16,-10-4 72 0,2 16 5 15,0 0 19-15,-1 0-16 0,4 0 7 16,-6 0-2-16,-1 0 27 0,2 0-8 15,-5 0 36-15,-2 20 18 0,2-6 75 16,-1-14-85-16,-2 15 15 0,0-15-16 16,-1 23 10-16,2 0 50 0,-2-12-69 15,0 0-20-15,0 1-12 0,0-2-10 16,0 1-4-16,0 3-67 0,0-6-4 0,1-1-44 16,-1-2-27-16,1-1-30 0,6 4-472 15,-5-8 165-15,1 1-57 0,2-1-119 16,1 0-172-16,0 0-26 0,6 0-1088 15,-2-16 1303-15,-3 16 201 0</inkml:trace>
  <inkml:trace contextRef="#ctx0" brushRef="#br0" timeOffset="462617.8419">23896 7511 2794 0,'3'0'106'0,"-2"0"164"0,0 0 184 0,5 0 717 16,-2 0-608-16,1 0-37 0,-1 0-28 15,1 19-69-15,1-19-112 0,9 15 13 16,-9-15-229-16,-1 0-20 0,-3 20-34 16,1-20-19-16,2 16-21 0,-5-2-25 15,0-14-32-15,0 11-54 0,0-11-70 16,0 0-88-16,-17 0-562 0,17 0 292 16,-21 0-137-16,21-20-103 0,-17 20-65 15,4-37-835-15,13 21 1011 0,-11-2 125 0,11-2 179 16</inkml:trace>
  <inkml:trace contextRef="#ctx0" brushRef="#br0" timeOffset="462751.1624">23855 7351 2881 0,'0'0'95'0,"0"0"85"0,17 0 97 15,-17 29 93-15,0-29-36 0,15 42 189 16,-15-25-384-16,0-3-63 0,12 1-54 16,-12-2-102-16,22 6-531 0,-15-19 25 15,2 12-191-15,-1-12-133 0,0 8 61 16,1-8 221-16</inkml:trace>
  <inkml:trace contextRef="#ctx0" brushRef="#br0" timeOffset="463108.5509">24044 7582 3142 0,'0'1'144'0,"0"3"116"0,0 3 518 16,0-6-478-16,0 0-81 0,0-1-131 15,0 0-33-15,22 0-67 0,3 0-10 16,-10 0-6-16,4 0-21 0,-1 0-39 16,1-19-16-16,18 19-97 0,-19-12 106 15,-4 12 20-15,1-12 3 0,-5 12 39 16,-3-13 9-16,-3-2 20 0,-4 7 6 0,0-1 9 16,0 1 21-16,-20 1 2 0,-5-5 93 15,25 6-57-15,-31 6 3 0,13-2 23 16,2 0-17-16,-2 2 39 0,-15 0 45 15,18 0-68-15,3 24-7 0,3-24 46 16,2 20 29-16,7-6-29 0,0 17 67 16,0-14-154-16,20 5 5 0,-20-1-46 15,33 1 12-15,17 22-171 0,-22-24-20 16,4 0-115-16,2 0-242 0,0-3-228 16,0-3-295-16,33 1-1052 0</inkml:trace>
  <inkml:trace contextRef="#ctx0" brushRef="#br0" timeOffset="465176.5084">25406 8112 548 0,'-6'6'10'0,"-3"-4"26"0,2 0 12 15,-10 1 50-15,7 3-85 0,3-6 5 16,1 2-12-16,-1-2-12 0,0 0 25 15,5 0 48-15,1 0-1 0,1 0 22 0,0 0 22 16,0 0 16-16,0 0 157 16,19 0-146-16,-19 0 4 0,0 0-29 0,0 0-16 15,0 0-31-15,0 0 2 0,0 0-63 16,0 0-1-16,0 0-6 0,0 0-4 16,0 0 3-16,0-17 1 0,0 17 0 15,0 0 13-15,0 0-6 0,0 0 21 16,0-12 100-16,0 12-34 0,0 0 15 15,0 0 1-15,0-6-4 0,0 6 16 16,0-3 122-16,0 1-131 0,0 2-25 16,0 0-14-16,0 0 1 0,0 0 74 15,0 0-74-15,0 0 31 0,0 0 16 16,0-15 49-16,0 15 22 0,0-13 155 0,21 13-214 16,-21 0 2-16,0-9 10 0,0 9 19 15,17-10 147-15,-17 10-180 0,0 0-15 16,0 0 20-16,0 0-5 0,0 0-19 15,0 0 157-15,0 0-148 0,0 0 21 16,0 0-15-16,0 0 2 0,0 0 162 16,0 0-158-16,0 0 25 0,0 20 6 15,0-20 31-15,0 27 1 0,0 16 24 16,0-19-189-16,0 3-29 0,0 5 0 0,0 3 0 16,0 43 0-16,0-36 0 15,0 6 0-15,18 2 0 0,-18 2 0 0,0-2 0 16,23 50 0-16,-7-50 0 0,-16-1 0 15,18-3 0-15,-18-1 0 0,15-3 0 16,-15-1 0-16,0 31 0 16,0-15 0-16,0-34 0 0,0-6 0 15,0 7 0-15,0-19 0 0,0 0 0 16,0-5 0-16,0 0 0 0,0 0 0 16,0 0 0-16,0 0 0 0,0 0 0 15,0 0 0-15,0 0 0 0,14 0 0 16,-14 0 0-16,0 0 0 15,0 0 0-15,0 0 0 0,0 0 0 16,0 0 0-16,0 0 0 0,0 0 0 16,0 0 0-16,0 0 0 15,15 0 0-15,-15 0 0 16,0 0 0-16,0 0 0 0,0 0 0 16,0 0 0-16,0 0 0 0,0 0 0 15,0 0 0-15,0 0 0 0,0 0 0 16,0 0 0-16,23 0 0 15,2 0 0-15,10 0 0 16,10 0 0-16,-20 0 0 0,29 0 0 16,0 0 0-16,-29 19 0 15,-3-19 0-15,11 15 0 0,-14-3 0 16,-15-12 0-16,-4 7 0 16,0 0 0-16,-23-2 0 0,-4 2 0 15,-11-3 0-15,11-2 0 16,0 2 0-16,-35 1 0 0,28 1 0 15,-4 0 0-15,0 3 0 0,0 1 0 16,-1 3 0-16,1-2 0 0,-27 12 0 16,20 0 0-16,30-13 0 15,6-2 0-15,4 1 0 0,25 0 0 16,-20-8 0-16,56-1 0 16,-33 0 0-16,6 0 0 0,1 0 0 15,-1 0 0-15,26-18-7 0,-30 18-21 0,-4 0-19 16,-4-12-8-16,-5 12 19 15,-5 0 15-15,-3 0 34 0,-4 0-8 0,0 23 25 16,0-23 16-16,-28 22-7 0,9 4 18 16,19-26-53-16,-20 23-4 0,20-10 0 15,-13-1 0-15,13 1 0 0,0 13 0 16,0-11 0-16,0 6 0 0,0-3 0 16,0 3 0-16,17 27 0 0,-17-23 0 15,16 6 0-15,-16 4 0 0,15-1 0 16,-15 4 0-16,9 39 0 15,5 6 0-15,-3-44 0 0,-1 40 0 16,3-6 0-16,-9-37 0 0,3 32 0 16,5-3 0-16,-10-35 0 15,8 24 0-15,-3 0 0 16,-2-32 0-16,-1 16 0 16,-2-9 0-16,-2-18 0 0,1-3 0 15,1-1 0-15,-2-4 0 0,0-3 0 16,2 0 0-16,-2 0 0 0,2 0 0 15,-2 0 0-15,2 0 0 0,-2 0 0 16,2 0 0-16,-2 0 0 16,0 0 0-16,0 0 0 0,0 0 0 15,0 0 0-15,0 0 0 0,0 0 0 16,0 0 0-16,0 0 0 0,0 0 0 16,0 0 0-16,13 0 0 0,-13 0 0 0,0 0 0 15,0 0 0-15,0 0 0 0,0 0 0 16,0 0 0-16,0 0 0 0,10 0 0 15,-10 0 0-15,4 0-15 0,-4 0-129 16,5 0-120-16,-1-21-784 0,-4 21 367 16,0-22-281-16,0 5-234 0,0-5-196 15,0-4 169-15</inkml:trace>
  <inkml:trace contextRef="#ctx0" brushRef="#br0" timeOffset="466605.482">26279 9128 2423 0,'0'0'110'16,"0"0"101"-16,0 0 101 0,0 0 90 0,0-20 383 15,-16 20-445-15,16-14-44 16,0 14-84-16,0 0-34 0,0 0 82 0,0 0-133 15,0 0 29-15,0 20-8 0,0-20 18 16,0 28 5-16,0 11 77 0,0-17-190 16,0 7-31-16,0 2 1 15,14-1 13-15,-14 40 53 0,13-34-54 0,-13-1-31 16,0-2 10-16,14-1-18 0,-14-3-3 16,6 19 18-16,-1-29-5 0,-5-4-12 15,2-3-3-15,0-1-3 0,0-1 16 16,-2-10-16-16,0 0-10 0,2 0-7 15,0-27-31-15,-2 27 24 0,3-59-28 16,-3 25 41-16,2 0-15 0,-2-5-22 0,0-6-15 16,0-48-49-16,0 45 126 0,0 2-10 15,0 2 25-15,0 1-21 16,0 5-36-16,0-29 17 0,0 34-12 0,0 1-5 16,0 3 5-16,0 1-42 0,16-28-57 15,-16 31 50-15,0 1 1 0,15 3 21 16,-7 4-7-16,1-3 11 0,13-3-25 15,-11 15 36-15,2 4 17 0,1 1-18 16,-5 3 38-16,13 0 15 0,-13 0 9 16,-1 29-24-16,-2-29 5 0,1 33 7 15,-3-13 5-15,-2 23 29 0,-2-17-16 16,0-4 6-16,0 3-43 0,0-2 30 16,-19 21-14-16,-4-22 16 0,23-1-2 0,-33 0 3 15,12-4-26-15,0 2-6 0,-17 7 2 16,16-13 10-16,4-4-5 0,2-2-10 15,3-2 8-15,-5 3-54 0,13-8 12 16,1 0-40-16,4 0-16 0,0 0-10 16,0 0-49-16,23 0-207 0,-23-17 133 15,33 17 18-15,-15 0 39 0,6-17 67 16,22 17 145-16,-27 0 62 0,2 0 73 16,-6 0 6-16,1 0 19 0,-2 0 3 15,4 24 113-15,-14-24-161 0,1 29 19 16,-1-12 41-16,-4 0 16 0,0 2 9 15,0 22 178-15,0-22-224 0,-24 3-21 16,24-2-5-16,-29 1-22 0,-10 13 19 0,17-17-133 16,-3-2-8-16,0-1-20 0,0-2-3 15,0-4-33-15,-21 4-190 0,21-12 29 16,7 0-121-16,0 0-105 0,4 0-136 16,-1-29-1058-16,13 1 574 0,2 28-104 15,0-25 323-15,27 12 152 0</inkml:trace>
  <inkml:trace contextRef="#ctx0" brushRef="#br0" timeOffset="467508.9701">26716 8947 2217 0,'0'-3'106'16,"0"3"123"-16,0-2 152 0,-17 2 664 15,17 0-560-15,0 0-94 0,0 0-88 16,-14 0-65-16,14 0-50 0,0 24 72 15,-6 0-143-15,6-9-29 0,0 4 19 0,0 4 33 16,0 29 167-16,0-23-160 16,0 3-65-16,0 2-26 0,0 1-10 0,0-1-35 15,15 32-2-15,-15-35-13 0,0-4-6 16,0-1 0-16,0-5-58 0,0 14-258 16,0-24 10-16,0 0-84 0,0-3-163 15,0-6-237-15,-13-2-96 0,13 0-1291 16,0-32 1455-16,0 15 221 0</inkml:trace>
  <inkml:trace contextRef="#ctx0" brushRef="#br0" timeOffset="468006.45">26651 8924 2724 0,'-8'-9'77'16,"3"0"73"-16,-2-2 93 0,-2-8 377 16,5 9-346-16,2 1-51 0,2 1-42 15,0-1-66-15,0 0-33 0,22-11-12 16,0 11-65-16,-22-1-5 0,27 0-13 0,-10 0-2 16,20-6-7-16,-21 13 12 0,4-4-17 15,1 5 2-15,-4-1 43 16,-1 3-24-16,9 0 12 0,-14 0-21 0,-2 27 27 15,-4-27 36-15,-1 26-5 0,-3-5 52 16,-1 21 116-16,0-16-87 0,0-1-61 16,0 2-16-16,-27-1-3 0,10 27-17 15,17-28-32-15,-22-2-3 0,8-3-5 16,2 2 8-16,-5-2 10 0,-10 13-22 16,14-18 2-16,3-3-16 0,2-2 13 15,3-1-34-15,3 0-32 0,2-6 7 16,0-3 34-16,0 0-20 0,21 0-14 0,-21 0 71 15,22 0-9-15,0 0 15 0,-22-16-9 16,25 16 45-16,-12 0 21 0,3 0 6 16,7 19 79-16,-14-19-82 0,2 26 30 15,-2-10-32-15,0 2 27 0,-2 23 36 16,-3-18-55-16,-2 2-46 0,0 0-9 16,-2-4-31-16,4-1-49 0,0 13-243 15,5-11-552-15,11-14-1302 16,-2-8 707-16,-7-22 999 15</inkml:trace>
  <inkml:trace contextRef="#ctx0" brushRef="#br0" timeOffset="468272.8466">27121 9174 3642 0,'0'18'407'16,"-20"-18"-103"-16,20 18 74 0,-16-18-104 15,16 17-30-15,-13 5 34 0,1-7-220 16,12-1-51-16,0 5 21 0,-7-1-19 16,7 3-3-16,0 18-15 0,0-18 12 15,21 0-25-15,-21-1 21 0,21-1 5 16,5 10-23-16,-4-18-40 0,-3-1 11 0,-2-3-38 16,6-3 45-16,0-1 2 0,19-1-54 15,-24-2-20-15,-4 0-61 0,-1 0-139 16,-2 0-174-16,-4 0-686 0,-7 0 513 15,0-16-47-15,0 16 60 0,-22 0 110 16</inkml:trace>
  <inkml:trace contextRef="#ctx0" brushRef="#br0" timeOffset="468489.1814">27065 9294 2888 0,'0'0'150'0,"0"0"113"0,0 0 128 16,0 0 79-16,0 0-74 0,24 0 122 15,4 0-401-15,-10 0-71 0,7-21-36 16,0 21-26-16,25-16-129 16,-4 1-239-16,-10 15-349 0,-25 0 243 15,-2 0-71-15,-4 0-52 0,-5 0-81 16,0 0 30-16</inkml:trace>
  <inkml:trace contextRef="#ctx0" brushRef="#br0" timeOffset="468641.8632">27070 9161 4328 0,'33'-4'45'15,"-10"3"103"-15,38-7 233 0,-28 5-235 16,1 3-113-16,0-2-188 0,-1-1-373 15,-6 3-370-15,7 0-1467 0</inkml:trace>
  <inkml:trace contextRef="#ctx0" brushRef="#br0" timeOffset="470642.2332">18459 13646 2330 0,'-8'0'72'16,"-3"0"63"-16,6 0 67 0,-1 0 88 15,1 0 62-15,-1 12 441 0,6-12-391 16,0 0-52-16,0 0-35 0,0 0-62 0,20 0 72 16,1 0-182-16,-21 0 0 15,30 0 36-15,-15 0 20 0,4 0-27 0,25 39 71 16,-22-20-180-16,6 2-21 0,0 4-30 15,2 2-6-15,29 27-6 0,-30-31 2 16,2 4-17-16,-5-6 7 0,0-2-15 16,-3-1 1-16,17 11-12 0,-26-19 23 15,-1 0 5-15,-4-3-12 0,-2-1-7 16,1-3-45-16,-7-3 65 0,-1 0-11 16,0 0 20-16,0-19 2 0,0 19-6 15,0-16 11-15,0 0-4 0,0 16-7 0,0-14-10 16,0 14 22-16,0-10-17 0,0 2 15 15,0 8-9-15,23-7 4 0,-23 7 7 16,26-9 5-16,4-2-25 0,-13 5-7 16,0-4 5-16,0 3 13 0,-3-4-13 15,11-3-9-15,-15 7 22 0,-3 1 12 16,-3 2-5-16,-3 0-5 0,-1 4-4 16,0 0-29-16,0 0 33 0,-22 0-13 15,22 0 35-15,-19 25-9 0,-4-4 64 16,9-4-9-16,2-1-3 0,0 6 12 15,-1 3-13-15,3 1-11 0,-9 29-12 16,12-27-46-16,7-2-19 0,-6 1 25 16,6-6-1-16,0 13-27 0,0-25-8 0,25 2-17 15,-25-10-19-15,25-1-42 0,-8 0-42 16,21-21-251-16,-16-11 186 0,3 11 25 16,-4 1 31-16,3 1 34 0,16-12 34 15,-25 31 105-15,-2-18 4 0,-2 18-17 16,-3 0 40-16,-5 0 16 0,0 0 123 15,-3 23-83-15,0-23-16 0,0 21 0 16,-20-21-45-16,20 25 32 0,-21-7-19 16,21-18 23-16,0 16 4 0,-15-16 30 15,15 15-1-15,0-4 118 0,0-11-135 16,0 8-10-16,0-4-26 0,0 0-10 0,24 4 28 16,-8-5-34-16,-16 2-5 0,23 4-13 15,-10-4-3-15,1 5-7 0,23 11 36 16,-15-9-13-16,-1 1 0 0,4 8-10 15,4-3-10-15,33 23-6 0,-31-18 0 16,1 0-6-16,-1 3 3 0,2-3 34 16,0-4-3-16,20 17 72 0,-30-24-72 15,-2 2 3-15,-3-3-14 0,-4-4-3 16,4 4-18-16,-14-7-4 0,-1-2-6 16,-3 0-13-16,0-2-43 0,0 0-63 15,-23 0-380-15,23 0 64 0,-19-22-136 0,19 22-308 16,-15 0-228-16,15-22-1434 0,0 3 1694 15</inkml:trace>
  <inkml:trace contextRef="#ctx0" brushRef="#br0" timeOffset="471310.3446">21117 12394 2417 0,'0'-1'128'16,"0"1"160"-16,0 0 165 0,0 0 164 15,0 23-8-15,0 9 235 0,0-12-524 16,0 8-36-16,0 3 46 0,0 4-5 16,0 54 97-16,0-32-326 0,0 7-43 0,0 7-42 15,-27 8-12-15,27 4-5 0,-73 95-7 16,39-85 8-16,-3-1 20 0,-5-1-11 15,-1-4 2-15,-40 71-17 0,43-88 13 16,-1 1-7-16,-1-4 24 0,4-8-26 16,0-4 8-16,-33 44-36 0,36-56 16 15,1-4-13-15,4-6-23 0,2-6-11 16,-26 15-24-16,29-26 70 0,-2-8 5 16,2 2 4-16,2-2 1 0,1-2 9 15,-20 6 3-15,24-6-5 0,2 2-10 16,4 0 0-16,-1 2-24 0,-2 5-105 15,11-11-23-15,4-4-73 0,0 0-73 0,0 0-71 16,0-21-181-16,30-5-953 16,3 8 497-16,-14 3 47 0,1-6 251 0</inkml:trace>
  <inkml:trace contextRef="#ctx0" brushRef="#br0" timeOffset="471884.6923">20877 12854 2347 0,'-21'-9'205'0,"11"6"-41"0,-1 1 61 15,1-3-12-15,3 5 55 0,-6 0 54 16,-6 0 334-16,7 0-363 0,2 0-74 0,0 0-61 16,-4 20 13-16,-13-20 186 0,13 21-194 15,-5-8 40-15,1 1-32 0,-3 5 20 16,-2 0 18-16,-21 32 90 0,22-17-177 15,0 3-23-15,2 7-27 0,2 8-16 16,-6 63-24-16,16-49-35 0,5 2-6 16,3 3 18-16,0-3-28 0,27-3-14 15,20 53-118-15,-18-65 55 0,5-11-26 16,6-4-19-16,3-11-54 0,48 6-355 16,-45-30 240-16,1-3-100 0,7 0-87 0,-3-32-85 15,-1 4 11-15,49-36-165 16,-51 21 562-16,-2-8 58 0,-8 1 34 0,-7-6 20 15,12-67-6-15,-32 58 56 0,-7-6 2 16,-4-4 37-16,0 0 20 0,-42-5 36 16,-11-79 263-16,19 88-2 0,-4 6 162 15,-4 7 16-15,0 7-15 0,-4 16-110 16,-49 0 195-16,44 30-286 0,-1 5 6 16,-4 0-71-16,-2 34-61 0,-46 23-18 15,62-23-153-15,1 7-92 0,7-1-127 16,-10 74-1229-16,44-81 617 0,0-3-308 15,42 23-1143-15</inkml:trace>
  <inkml:trace contextRef="#ctx0" brushRef="#br0" timeOffset="472534.5638">20806 13605 2103 0,'-18'-7'75'16,"18"2"279"-16,-14 5-93 0,14-3 17 0,0 3 5 16,-16 0 16-16,5-7 368 15,11 6-342-15,-7-1-8 0,7 0-71 16,-3 0-10-16,3-3-11 0,0 5 180 0,0 0-205 16,0 0-26-16,0 0-16 15,0 25 1-15,0 3 61 0,0-14-133 16,0 3-19-16,0 0-19 0,0-2 2 0,0-1-19 15,18 8-2-15,-18-11-26 0,0-4-4 16,0-2-21-16,10-5-2 0,-10 0-89 16,0 0 50-16,0 0-18 0,0-25-6 15,0 25-22-15,0-32 37 0,0-9-22 16,0 19 82-16,0-6-10 0,0 3 2 16,-18 3-8-16,18-19 26 0,0 29 26 15,0-1-3-15,0 4 14 0,0 9 16 16,22-4-22-16,-4 4 67 0,-18 0-67 15,19 0 1-15,-19 21-14 0,26-21-7 16,1 38 21-16,-14-38-21 0,0 27 6 0,0-12 1 16,1-1-2-16,-3-1-10 0,9 7-22 15,-12-14 11-15,-3 0 10 0,-1 1 12 16,-4-5 1-16,0 3 14 0,-20-3-17 16,20-1 16-16,-32 3 11 0,10 1 40 15,-4 2 25-15,-24 10 137 0,22-4-152 16,6-2-38-16,2 4-45 0,2-3-70 15,-5 12-501-15,16-10-126 0,7-3-551 16,0-2-496-16,0 1 160 0</inkml:trace>
  <inkml:trace contextRef="#ctx0" brushRef="#br0" timeOffset="494374.5012">28301 8037 2760 0,'4'-6'124'15,"-4"-1"109"-15,0 3 115 0,0 1 109 16,0-1 259-16,-24 4-448 0,24 0-69 16,-16 0-1-16,16 0-12 0,0 0 6 15,0 19 178-15,0-19-210 0,0 21 17 16,0-8 13-16,0 7 11 0,25 27 151 15,-3-20-212-15,-22 5 5 0,16 2-7 16,-16 4 31-16,18 4-15 0,-9 50 82 16,-9-42-177-16,0 6-40 0,5 2-19 15,-5 3 0-15,0 63 0 0,0-62 0 0,0-2 0 16,0 6 0-16,3-7 0 16,0 58 0-16,0-61 0 0,-3 0 0 0,0 2 0 15,0-5 0-15,0-2 0 0,0 49 0 16,0-50 0-16,0-4 0 0,0 0 0 15,0-1 0-15,0 36 0 0,0-45 0 16,0-1 0-16,0-2 0 0,0-2 0 16,0-4 0-16,17 20 0 0,-17-24 0 15,0-2 0-15,0-3 0 0,0 1 0 16,0 3 0-16,0 14 0 0,0-19 0 16,0-3 0-16,0 1 0 0,0-1 0 15,-17 1 0-15,17-9 0 0,0 2 0 16,0-5 0-16,0 3 0 0,0 5 0 15,0-5 0-15,0 2 0 0,0-1 0 0,0 3 0 16,0-1 0-16,0 9 0 0,0-10 0 16,0-2 0-16,0 6 0 0,0-6 0 15,0 8 0-15,0-5 0 0,13 0 0 16,-13 2 0-16,0-2 0 0,0 1 0 16,0 10 0-16,0-11 0 0,0 0 0 15,0-3 0-15,0 2 0 0,7 0 0 16,-7-7 0-16,0 1 0 0,0-2 0 0,0 0 0 15,0 0 0-15,0 0 0 0,0-17 0 16,0 17 0-16,0 0-21 0,0 0-11 16,0 0-134-16,0 0 35 0,0 0-23 15,0 22-7-15,0-22-34 0,0 0 20 16,-15 19-222-16,15-19 199 0,0 12-70 16,0-12 8-16,0 0-59 0,0 0-354 15,18 0 186-15,-18-29-153 16,0 12-96-16,0-4-263 0,0-1 92 0</inkml:trace>
  <inkml:trace contextRef="#ctx0" brushRef="#br0" timeOffset="495402.171">28314 8906 2078 0,'0'-6'67'0,"0"-2"23"15,0 1 69-15,0-1 81 0,0 0 60 16,0-10 435-16,0 11-388 0,-18 0-35 0,18 1-52 15,0 1-7-15,-12-4-72 16,1-1 175-16,11 7-161 0,-13-1 109 0,5 3-22 16,-2 1 38-16,-11-2 220 0,6 2-320 15,-4 0 9-15,1 21 12 0,-5-21-26 16,-2 20-58-16,-28 9-47 0,26-10-110 16,0-1 0-16,0 5 0 0,-1-1 0 15,1 3 0-15,-18 26 0 0,5 1 0 16,22-27 0-16,-3 25 0 15,13-3 0-15,8-24 0 16,0 31 0-16,22 2 0 0,0-26 0 16,3 32 0-16,-8-32 0 15,-2-2 0-15,1 3 0 0,3-4 0 0,2 3 0 16,26 24 0-16,-22-27 0 16,-1-5 0-16,6-1 0 0,-3-1 0 0,33 6 0 15,-30-18-28-15,2-1-47 0,1-5-20 16,0-2-31-16,1 0 14 0,35-20-67 15,-36 20 106-15,1-22 0 0,-3 22-6 16,-1-30-13-16,24-4-100 0,-31 13 112 16,2 1 23-16,-6 0 36 0,-2-3 7 15,0-2 16-15,5-23-2 0,-15 23-13 0,-1 1-9 16,-4-2 32-16,-2-1-8 16,0-22 28-16,0 25-7 0,-22-1 0 15,22 0 11-15,-24 0 11 0,24 1-30 0,-46-27 39 16,30 24-40-16,-2-1 14 15,0 1-7-15,1-2 12 0,-19-29 15 0,16 27-18 16,1 1-7-16,0-1 34 0,-2-1 17 16,0 4 18-16,-22-21 110 0,21 28-103 15,-1 7-10-15,-2-1-9 0,-2 5 3 16,-25 0 15-16,26 10-76 0,-3 0-22 16,2 0 0-16,0 0 0 0,1 0 0 15,-24 24 0-15,27 8 0 0,4-10 0 16,3 4 0-16,-1 2-76 0,-3 38-488 15,16-35-34-15,0 3-199 0,4-4-281 0,0 1-368 16,0 1-4-16</inkml:trace>
  <inkml:trace contextRef="#ctx0" brushRef="#br0" timeOffset="496106.2677">28257 9531 2118 0,'0'0'82'0,"-7"-3"47"0,7 3 85 16,-6 0 110-16,-2-3 457 15,7 3-376-15,-1 0-37 0,2 0-83 0,0 0-14 16,0 0-70-16,19 0 134 0,-19 0-161 15,0 0 20-15,21 0-27 0,-21 0 25 16,16 0-42-16,-5 17 65 0,-11-17-130 16,12 15 8-16,-12-15-8 0,0 17-3 15,7-1 64-15,-4-16-90 0,-3 17 5 0,0-17-25 16,0 12-4-16,0-12 10 16,0 8 19-16,0-2-33 0,0-4-40 0,0-1 9 15,0-1 3-15,0 0 9 16,0 0-16-16,0-22-10 0,0 22-7 0,0-21-35 15,0 21 2-15,0-46-81 0,0 27 89 16,0-1-4-16,0 1 27 0,-22-1 21 16,22-15-8-16,0 24 6 0,-16-1 10 15,16 6 10-15,0 1 17 0,0 4 53 16,0 1-37-16,0 0 5 0,0 0 4 16,0 0 7-16,17 24 4 0,-1-4 46 15,-16-20-78-15,25 19-1 0,-12-19-5 16,3 23-7-16,-1-12-5 0,12 2 5 0,-16-7-26 15,3 1 14-15,-5-2-5 0,-2-1-17 16,0 5 9-16,-4-5 4 16,-3 4-6-16,0-1 8 0,0 1 3 0,-20 1-8 15,0 8-3-15,20-7-15 0,-17 1-47 16,17-3-83-16,-15 3-113 0,15 6-778 16,0-11 155-16,0 3-327 0,0-5-200 15,0 0 151-15</inkml:trace>
  <inkml:trace contextRef="#ctx0" brushRef="#br0" timeOffset="497151.623">28365 7907 1144 0,'-5'-4'106'0,"0"0"81"16,3 2 72-16,-3-3 48 0,-1 0 252 0,4 3-270 16,1-1 69-16,-2 3-3 0,1 0 72 15,0-3-22-15,2 2 248 0,-4-2-408 16,4 3-27-16,0-4 19 0,0 1 50 16,0-2 181-16,0 3-276 0,0 2-41 15,0 0-6-15,21-1-22 0,-21 1-53 16,33 0 11-16,-15 0-69 0,1 0-2 15,8 0-14-15,3 0 9 0,49 0 1 16,-35 0 11-16,11 15-13 0,6-15-14 0,7 0 16 16,6 0-10-16,83 15 39 0,-78-15-30 15,0 12-5-15,2-12-10 0,-3 9 1 16,68 1-29-16,-76-6-1 0,8-1-3 16,2 2-7-16,1-5-1 0,5 2 0 15,94 0-76-15,-83-2 69 0,-1 0 14 16,-1 0 18-16,1 0 31 0,88 0 3 15,-101 0-9-15,-1 0-20 0,-7 0-12 16,-6 0-2-16,-7 0-2 0,38 0-17 16,-60 0 29-16,-8 0 1 0,-8 0-3 15,-6 0 26-15,0 0 9 0,-18 0-11 16,0 0 2-16,0 0 7 0,0 0 6 0,-23 0-13 16,6-18 17-16,17 18-26 15,-15 0 35-15,15 0-40 0,0 0 36 0,-12 0 2 16,12 0 3-16,0 0-16 0,0 0-7 15,0 0-7-15,0 0 6 0,0 0 14 16,0 0 0-16,0 0-18 0,0 0-10 16,0 0 0-16,0 0-6 0,0 0 23 15,0 0-4-15,0 0-9 0,0 0 10 16,0 0-12-16,-14 0 10 0,14 0 1 16,0 0-18-16,0 0-46 0,0 0-34 15,-7 0-318-15,7 0 127 0,0 0-10 0,-9 18 19 16,5-18-57-16,-1 0-65 15,-5 0-569-15,5 0 471 0,0 0 19 0,1 12-86 16,0-12-80-16,-4 0-401 0</inkml:trace>
  <inkml:trace contextRef="#ctx0" brushRef="#br0" timeOffset="498698.7195">31202 7908 1013 0,'-12'-1'222'0,"6"1"-9"0,3-3 65 16,-1 3-34-16,2 0-7 0,2 0-2 16,-1 0 275-16,1 0-236 0,0-17 7 15,0 17 2-15,0 0-1 0,0 0 10 16,0-12 204-16,0 12-316 0,0 0-25 16,0-10-29-16,0 10 31 0,0 0 219 15,0 0-158-15,0 0 5 0,0 0-3 16,-18 0 7-16,18 22-12 0,0 12 176 15,-15-7-200-15,15 4 7 0,0 5-8 16,0 5-42-16,0 54-32 0,0-39-116 16,0-1 0-16,23 5 0 0,-23 6 0 0,16 2 0 15,4 64 0-15,-20-66 0 0,19-1 0 16,-8-2 0-16,-3-5 0 0,2-5 0 16,-2-5 0-16,-3-5 0 0,3 32 0 15,-4-23 0-15,-3-32 0 16,-1 5 0-16,0-16 0 15,0-9 0-15,0 0 0 0,0 0 0 16,0-18 0-16,0 18 0 0,0 0 0 16,0-14 0-16,-12 14 0 0,12 0 0 0,0 0 0 15,0 0 0-15,-7 0 0 16,7 0 0-16,0 0 0 16,0 0 0-16,0 0 0 0,22 0 0 15,10 15 0 1,-17-15 0-16,4 13 0 0,27 0 0 0,-20-5 0 15,1-1 0-15,3 2 0 0,0-4 0 16,0 4 0-16,-5-3 0 0,-3 0 0 16,11 5 0-16,-17-3 0 15,-15-5 0-15,-1 2 0 16,-22-1 0-16,-9 0 0 0,-16 5 0 16,-15 6 0-16,27-8 0 15,-2 5 0-15,-37 10 0 0,1 5 0 16,42-13 0-16,-22 20 0 15,23 0 0-15,20-17 0 0,8 10 0 16,2-5 0 0,30-15 0-16,-10-4 0 0,28-2 0 0,-22-1 0 15,1 0 0-15,-3 0 0 0,-1-19 0 16,-5 19 0-16,9 0 0 0,-27 0 0 16,12 0 0-16,-12 0 0 15,0 19 0-15,0-19 0 0,-20 0 0 16,20 21 0-16,-17-21 0 0,17 16 0 15,-18 18 0-15,18-17 0 16,0 15 0-16,0 8 0 16,0-13 0-16,0 26 0 0,0 12 0 15,0-28 0-15,0 4 0 0,0 48 0 16,0 1 0-16,0-44 0 16,-18 44 0-16,18-9 0 15,0-42 0-15,0 39 0 16,17-8 0-16,-17-36 0 0,0-1 0 15,0 25 0-15,14-33 0 0,-14-2 0 16,0-4 0-16,0-2 0 0,9-4 0 0,-9-4 0 16,0-1 0-16,4 3 0 15,-1-5 0-15,-3-3 0 16,0 6 0-16,0 2 0 0,0-6 0 16,0 6 0-16,0-3 0 15,0-4 0-15,0 1 0 16,0-5 0-16,0 0 0 0,0 0 0 15,0 0 0-15,0-21 0 16,0 3 0-16,0-6 0 0,0 11-40 16,0 2-193-16,0-1-220 0,0-1-274 15,0-10-1417-15,0 10 783 0,0 4 40 16,0-3 355-16</inkml:trace>
  <inkml:trace contextRef="#ctx0" brushRef="#br0" timeOffset="499213.4597">31943 8860 1797 0,'0'-4'80'0,"0"1"205"0,0 1-33 15,0-1 14-15,0-1 69 0,0 3 31 16,0-2 26-16,0 0 352 0,0 1-437 0,0 0-48 16,0-3-88-16,0 3 38 0,12 0 233 15,-12-1-157-15,0 3 11 0,9 0 8 16,-9 0 42-16,0 0 14 16,0 23 173-16,5 11-403 0,-5-8-98 15,0 2-32-15,0 7 0 0,0 5 0 0,0 46 0 16,-20 13 0-1,20-49 0-15,0 44 0 0,-14-15 0 16,14-46 0-16,0-9 0 0,0 13 0 16,0-28-126-16,19-2-190 0,-19-4-251 15,0-1-176-15,15-2-78 0,0-30-930 16,-15 30 870-16,14-38-36 0,-14 12 139 16,9-7 115-16</inkml:trace>
  <inkml:trace contextRef="#ctx0" brushRef="#br0" timeOffset="499681.5712">31901 8836 2193 0,'-9'-18'141'15,"4"11"32"-15,0-3 97 0,3 1 50 16,-2-1 56-16,0 1 43 0,4-8 307 0,0 9-481 16,0-2-98-16,0 1-43 15,0 1-47-15,0 1-21 0,20-10 5 0,-20 10-17 16,23-5-29-16,-8 7-9 0,0-3 8 15,24-7-21-15,-18 10-9 0,3-1 11 16,2 0-9-16,-2 5 38 0,-1 1 19 16,16 0 28-16,-25 0-74 0,-1 18 44 15,-6-18-11-15,-5 28 11 0,-2 1 149 16,0-9-41-16,-25 1 18 0,25 3 17 16,-29 1-6-16,-6 28 78 0,13-25-162 15,0 6-8-15,-4-2 6 0,1 2-13 16,0-2-10-16,-20 28 18 0,25-28-51 15,3-6 0-15,5-2-3 0,5-2-8 0,2 11-28 16,5-20-6-16,0-1-57 0,0-7 0 16,19 0-44-16,-19-3-9 0,23-2-124 15,9 0 197-15,-14 0 8 0,0 0 58 16,0 0 11-16,16 0 66 0,-21 0-20 16,-1 0 24-16,-4 24 31 0,-1-24 0 15,1 32 0-15,0 10-6 0,-5-16-83 16,2 0-11-16,-1 2 6 0,1-5-21 15,9 28-174-15,-8-30-8 0,3-2-83 16,1-3-22-16,-2-4-103 0,2-2-149 16,9-1-774-16,-15-9 557 0,3 0 3 0,-1 0 32 15,2-22 137-15</inkml:trace>
  <inkml:trace contextRef="#ctx0" brushRef="#br0" timeOffset="499996.5257">32357 9224 4026 0,'0'-1'157'0,"0"0"122"15,0 1 646-15,0 0-426 0,0 0-14 16,0 0-49-16,0 0-86 0,0 0-44 16,0 0 133-16,0 21-278 0,-15-21-83 0,15 21-35 15,-11-4-36-15,-4 19-7 0,5-17 0 16,-1 5 0-16,2 1 0 0,-3-1 0 15,3 0 0-15,-7 18 0 0,12-23 0 16,2-2 0-16,1-3 0 0,1-4 0 16,0-3 0-16,21-5 0 0,-21 1 0 15,28-1 0-15,-9-2 0 0,3 3 0 16,30 9 0-16,-24-2 0 0,-3-2-74 16,-4 3-131-16,-3-4-167 0,-6 12-1106 15,-12-12 351-15,0 1-403 0,-21-1 167 0,-6-1 181 16</inkml:trace>
  <inkml:trace contextRef="#ctx0" brushRef="#br0" timeOffset="500845.531">28431 10320 243 0,'0'-3'25'0,"0"-3"30"15,15 6 17-15,-15-4 94 0,0 0-82 16,0 2 39-16,0 0 23 0,0 2 26 0,0-2 32 15,0-1 191-15,0 3-202 16,0 0-8-16,0 0-4 0,0 0 11 0,0 0 251 16,0 0-161-16,0 0 74 0,0 0 54 15,0 0 42-15,0 0-57 0,0 0 286 16,0 0-392-16,0 0 31 0,0 0-50 16,0 0 23-16,0 0-39 0,0 0 172 15,0 0-246-15,-20 17-21 0,20-17-8 16,0 19 9-16,-17 11 36 0,17-13-160 15,0 6-34-15,0 2-2 0,0 3 0 16,0-1 0-16,0 25 0 0,20-28 0 0,-20 0 0 16,0-5-47-16,17-1-69 0,-17 8-345 15,0-16 131-15,0-3-123 0,0-2-94 16,0-3-224-16,0-2-229 0,-19 0-1259 16,19-27 1239-16,0 27 349 0</inkml:trace>
  <inkml:trace contextRef="#ctx0" brushRef="#br0" timeOffset="502947.4897">28947 9053 2700 0,'0'-2'83'15,"0"0"92"-15,-20-2 477 0,-2 3-282 16,22 0-9-16,-22 1-28 0,22 0-41 0,-14 0-26 15,4 0 161-15,10 0-206 16,0 0 7-16,0 0-26 0,0 0 39 0,0 0 139 16,19 0-200-16,-19 0 6 0,16 22 38 15,-16-22 12-15,15 36-22 0,-3 18-10 16,-12-23-188-16,0 6-16 0,0 1 0 16,0 4 0-16,0 42 0 0,0-45 0 15,-20-3 0-15,20-7 0 0,0 0 0 16,0-5 0-16,0 8 0 0,0-23 0 15,0-4 0-15,0-2-1 0,0-3-23 16,21 0-54-16,-21-32 27 0,0 15 28 0,13-8-1 16,-13-2-13-16,0-8-8 15,0-40-79-15,0 29 74 0,0-4-4 0,0-1 24 16,0-2-20-16,-20-54-12 0,5 58 9 16,15 1 11-16,0 1-19 0,0 2-22 15,0 7-1-15,0-21-99 0,0 35 107 16,0 0 0-16,21 5 9 0,-21 4 4 15,22-6-15-15,1 13 70 0,-23 0 0 16,23 3 3-16,-10 5-5 0,0 0-12 16,11 0 26-16,-12 30-4 0,-1-30 22 15,0 37-15-15,-4-11 3 0,2 30 41 16,-7-26-27-16,-2 0 6 0,0 3 6 16,0-3 1-16,-18-2 3 0,-4 23 34 15,22-31-56-15,-29 2-5 0,14-5-20 16,2-5 6-16,-11 8-26 0,15-16-7 15,9-4-40-15,-12 0-28 0,12 0-43 0,0 0-41 16,0-24-203-16,0 2 215 0,30 22 37 16,-30-24 57-16,31 24 19 0,7-17 63 15,-18 4 28-15,-2 13 4 0,1 0 58 16,-3 0 22-16,-2 0 33 0,5 29 201 16,-19-29-171-16,0 34-7 0,0-14-8 15,0 0 23-15,-26 26 47 0,26-24-167 16,-29-1-17-16,10-1-27 0,2-2-15 15,2-3 0-15,-20 12-26 0,16-17-26 0,4-1-57 16,0-4-65-16,6-5-86 0,-10 0-554 16,15 0 272-16,4-26-183 0,0 26-139 15,0-27-200-15,0 10-69 0,32 4-305 16</inkml:trace>
  <inkml:trace contextRef="#ctx0" brushRef="#br0" timeOffset="503179.6911">29273 9177 4845 0,'0'9'91'16,"0"-9"68"-16,0 0 85 0,0 5 386 16,0-5-364-16,0 0-53 0,0 0-43 15,0 0-51-15,0 0-33 0,0 19-21 16,0-19-68-16,17 0-42 0,-17 20-47 15,0-20-116-15,14 13-472 0,-14-13 235 16,0 12-156-16,0-12-119 0,0 0-112 16,0 0-156-16,0 0-537 0,0-23 1033 15</inkml:trace>
  <inkml:trace contextRef="#ctx0" brushRef="#br0" timeOffset="503317.4948">29273 8978 3211 0,'0'-3'115'0,"0"3"121"0,0 0 474 15,0 0-350-15,0 0-105 0,0 19-15 16,0-19-117-16,0 16-83 0,20-2-179 16,-8-14-65-16,-12 0-158 0,16 0-173 15,-16 0-159-15,23 0-1003 0,-16 0 959 0,0-17 199 16</inkml:trace>
  <inkml:trace contextRef="#ctx0" brushRef="#br0" timeOffset="503711.2421">29405 8751 3300 0,'-19'-10'341'16,"19"7"17"-16,0 3 101 0,-12 0-55 16,12 0 8-16,0 0-44 0,0 25 381 15,0 4-407-15,21-7-49 0,-21 2-63 16,19 6-16-16,5 33 169 0,-24-28-229 16,17 1-48-16,-17 1-49 0,12-1-36 0,-12-3-21 15,0 28 0-15,0-36 0 0,0-1 0 16,0-7 0-16,0-1 0 15,0 2 0-15,0-13-15 0,0-5-39 0,0 0-40 16,0 0-33-16,0-20-11 0,0-11-135 16,0 11 118-16,17 1-16 0,-17-1 9 15,22-1-3-15,7-11-2 0,-14 20 147 16,2 0 16-16,1 12 15 0,-4-11 23 16,5 11 6-16,13 0 119 0,-18 0-66 15,0 21 12-15,-5-21-27 0,-3 26 10 16,3 7 28-16,-9-17-74 0,0 1-5 15,0 0-5-15,-21-1-19 0,21-1 6 16,-45 16-15-16,23-18-17 0,-2-1-22 16,-5-3-43-16,-1-1-47 0,-60-4-555 15,60-4 278-15,-20-31-727 0,33 12 278 16,-1 2-222-16,7-5-113 0,6-2 191 16</inkml:trace>
  <inkml:trace contextRef="#ctx0" brushRef="#br1" timeOffset="524260.5034">23076 8554 2327 0,'0'0'87'0,"-2"0"89"0,0 0 102 16,-1 0 119-16,-1 0 29 0,-1 0 389 0,2 0-474 16,2 0-94-16,-1 20-35 0,2-20-6 15,0 15 69-15,27-15-244 0,-27 0 1 16,39 0-48-16,-16 0 26 0,9 0 29 16,47 0-32-16,-31-17-51 0,3 17 6 15,6-16-20-15,5 16-8 0,62-16 47 16,-62 5 29-16,0 11-3 0,-5 0-21 15,-3 0-38-15,-8-6 1 0,23 6-77 16,-42 0 85-16,-9 0-2 0,-5 0-35 16,-5 0 4-16,-2 0-108 0,-6 0 97 15,0 0-7-15,0 0-24 0,0 0-34 16,0 0-22-16,0 0-313 0,-14 0 204 16,14 0-15-16,0 0 12 0,0 0-30 0,0 0 3 15,0-15-299-15,0 6 308 0,0 9 11 16,0-12 55-16,0 12 54 15,0-14 65-15,0 11 151 0,0-2 64 0,0 0 61 16,0 1 37-16,0 1 47 0,0-4 246 16,0 4-266-16,0 1 1 0,0 1 2 15,-16 0 50-15,16 1 34 0,0-3 408 16,-10 0-348-16,10 3-42 0,0 0-61 16,0 0-67-16,0 0-2 0,0 0-162 15,0 0-17-15,21 0-12 0,-21 18 6 16,24-18-21-16,6 0 9 0,-15 0-22 0,0 12-32 15,4-12 27-15,0 0 11 0,15 0 57 16,-19 0-45-16,1 0 11 16,-4 0-1-16,-3 0 6 0,-3 0 16 0,-4-15 31 15,-2 15-37-15,0 0 19 0,-24 0 52 16,24 20 14-16,-52-20 241 0,30 25-207 16,1-25-43-16,-2 25-54 0,1-10-18 15,4 0-54-15,-11 18-199 0,16-16-11 16,5-6-93-16,8 0-256 0,-5-1-247 15,5-7-1491-15,0-3 1466 0</inkml:trace>
  <inkml:trace contextRef="#ctx0" brushRef="#br1" timeOffset="524691.8957">23842 8753 2209 0,'0'0'79'0,"0"0"47"0,0 0 94 16,0 0 475-16,0 19-275 16,0-19 20-16,0 0-77 0,0 25-50 0,0-25-57 15,16 43 98-15,-16-26-185 0,0 2-40 16,14 3-32-16,-14 0-20 0,7 19-57 15,-1-24-8-15,-6 0-61 0,3-1-37 16,-1-3-68-16,-2-1-80 0,2 3-533 16,0-13 133-16,0 1-194 0,2-3-109 15,2 0-22-15</inkml:trace>
  <inkml:trace contextRef="#ctx0" brushRef="#br1" timeOffset="525111.8585">24093 8732 4462 0,'0'0'293'15,"0"0"11"-15,0 0 129 0,-18 0-10 16,18 24 43-16,0-24-82 0,0 44 104 16,-11-27-335-16,11 3-47 0,0 0-32 15,0 1-27-15,0 19-30 0,0-21-21 16,0 0 10-16,0-1-25 0,0-4 17 0,0-1-5 15,16 5-1-15,-16-10 6 16,0-2-8-16,15-3-1 0,-15 0-17 16,0 0-63-16,0-3 39 0,0 0 0 0,0 0-16 15,0 0-30-15,0 0-34 0,0-18-177 16,8 2 179-16,-8 16-19 0,10-16 7 16,-3 16-32-16,10-18-133 0,-5 5 228 15,-2 13 40-15,-1-11 69 0,0 11-25 16,7-6 50-16,-10 6-18 0,-1 0-4 15,-2 0 45-15,0 0 15 0,-3 23-12 16,0-7 132-16,0-16-136 0,0 16-16 16,0-16-27-16,-22 19 18 0,4-1-2 0,18-9-19 15,-26-1-21-15,11 4 6 16,-2-5-11-16,3 0-15 0,-18 5-82 0,18-9-82 16,0 0-143-16,1-1-174 0,3-2-300 15,1 0-231-15,-2-29-1405 0,9 29 1616 16</inkml:trace>
  <inkml:trace contextRef="#ctx0" brushRef="#br1" timeOffset="525927.58">19955 8445 1990 0,'0'0'86'16,"0"-16"76"-16,0 16 52 0,0-12 81 0,0 12 401 16,0-10-270-16,0 10 5 0,0 0-57 15,0 0-42-15,0 0-77 0,21 0 83 16,7 0-218-16,-5 0-56 0,6 0-2 15,9 0-12-15,6 0-12 0,66 15 33 16,-47-15-27-16,5 0-33 0,5 0 10 16,1 9-22-16,70-9-11 0,-78 0-16 15,-5 0-3-15,-5 0-24 0,-7-17-21 16,19 17-25-16,-48 0 52 0,-5 0 14 16,-7-12 12-16,-6 12-20 0,-2 0 20 15,-29 0-4-15,29 0 12 0,-35 0 36 0,15 0 1 16,-3 0-111-16,-21 0-120 0,24 0 6 15,1 0-99-15,2 0-197 0,3 0-137 16,2 0-77-16,1 0-608 0,11-17 759 16,0 17 87-16,0-17 139 0</inkml:trace>
  <inkml:trace contextRef="#ctx0" brushRef="#br1" timeOffset="526207.6706">20818 8303 2018 0,'0'0'93'0,"0"0"61"0,0 0 68 16,0 0 337-16,0 0-217 0,0 0 49 15,0 0 24-15,0 0-41 0,25 17-75 0,-4-5 48 16,-5-12-257-16,0 17-53 0,1-17-19 16,3 22-28-16,16-8-51 0,-20-14-5 15,4 10 19-15,-6-10-5 0,1 0-10 16,-1 0 65-16,4 0-81 0,-13 0 55 16,-1 0-36-16,-4 0 47 0,0 0 7 15,0 0 39-15,-19 0 55 0,-5 0-33 16,24 0-23-16,-30 0 12 0,13 0-18 15,-17 17 2-15,19 0-34 0,1-17 6 16,0 17 4-16,3-17-26 0,4 14 25 16,2-4-146-16,5-10-36 0,0 0-154 15,0 0-118-15,0 0-110 0,25-19-662 16,-7 19 574-16,-18-19-3 0,19 19 173 0</inkml:trace>
  <inkml:trace contextRef="#ctx0" brushRef="#br1" timeOffset="526650.4386">20573 8649 2037 0,'16'0'81'0,"-16"0"58"0,0-14 78 16,0 14 50-16,11 0 69 0,-11-8 495 16,0 8-389-16,0 0-87 0,0 0-74 15,5 22-44-15,-5 2 134 0,5-24-241 16,-3 25 14-16,0-9-27 0,0 2 22 16,1 0-35-16,3 18 9 0,-2-16-126 15,-1-2 17-15,-1 1-64 0,0-5-55 16,5 18-295-16,-4-24 136 0,-1-1-123 15,2-3-200-15,-1 3-182 0,2-4-158 16,6-3-868-16,-7 0 1234 0</inkml:trace>
  <inkml:trace contextRef="#ctx0" brushRef="#br1" timeOffset="526859.7139">20876 8785 3957 0,'3'-4'395'0,"-2"3"-90"16,-1-1 59-16,0 2-40 0,0 0 17 16,0 0 301-16,0 0-445 0,0 16-89 0,0-16-70 15,0 0-35-15,0 20-96 0,0-20-385 16,0 14 104-16,-16-14-82 0,16 0-204 16,0 0-208-16,0 0-1330 0,0 0 1391 15,0 0 269-15</inkml:trace>
  <inkml:trace contextRef="#ctx0" brushRef="#br1" timeOffset="527008.4559">20915 8695 2576 0,'3'0'2'0,"-2"0"-15"0,0 19-18 15,0-19-30-15,0 0-55 0,0 0-73 0,2 15-558 16,0-15 304-16,2 0 0 0,-1 0 167 15</inkml:trace>
  <inkml:trace contextRef="#ctx0" brushRef="#br1" timeOffset="527308.4394">21023 8780 3295 0,'1'2'261'16,"0"2"155"-16,0 2 71 0,0-1 7 15,-1 5 459-15,0-3-468 0,0 3-40 16,0-2-116-16,0 0-75 0,0 1-86 0,0 9-23 15,0-11-117-15,0-2-19 0,0 1-13 16,0-1 4-16,0 2-7 16,0-7-5-16,0 0 2 0,0 0-2 0,0 0-8 15,0-19-1-15,19 19-65 16,-5-21 45-16,-14 21-3 0,13-17 18 0,-13 17 12 16,24-14 1-16,-14 2 22 0,0 12 2 15,-1-5 15-15,0 5 10 0,0 0 2 16,5 0 54-16,-8 26-41 0,0-26-16 15,2 26 18-15,-2-9-40 0,8 20-89 16,-5-20-97-16,2 0-118 0,0-5-243 0,-1 5-239 16,-1-9-379-16,10 1-1782 0,-12 1 1817 15</inkml:trace>
  <inkml:trace contextRef="#ctx0" brushRef="#br1" timeOffset="528281.4582">24640 11502 1374 0,'-18'0'115'16,"18"-2"101"-16,0-1 98 0,0 0 109 0,0-4 418 15,0 3-366-15,0 1 21 0,0 0-59 16,23 0-14-16,-23 2-41 0,15 0 329 16,1 1-359-16,-16 0-53 0,17 25-38 15,-7-25-6-15,-1 33-42 0,8 19 167 16,-9-20-265-16,-1 1-38 0,1 5-50 16,-2-2-22-16,3 40-37 0,-6-44-60 15,-2-3-81-15,0-1-87 0,-1-5-87 16,1-6-111-16,1 12-685 0,-2-20 456 15,0-6-112-15,2 2 36 0,0-5-157 0,6-24-601 16,-3 6 964-16,0-3 277 16</inkml:trace>
  <inkml:trace contextRef="#ctx0" brushRef="#br1" timeOffset="528713.844">24912 11476 2297 0,'4'-5'115'0,"1"-1"106"0,-4 5 167 15,0-2 141-15,3-1 442 0,-4 2-629 0,0 2-85 16,1-1-46-16,1 1 25 16,6-3 209-16,-2 3-211 0,-1 0-18 15,3 20 7-15,-2-20-15 0,4 26-34 0,3 20 79 16,-7-18-152-16,1 2-17 0,-1 2-24 16,0-1 1-16,7 28-5 0,-7-31-36 15,0-6-18-15,-1-1 6 0,3-4-9 16,-3-5-16-16,7 8-63 0,-7-14 16 15,0-5-4-15,-1 1-10 0,3-2-29 16,2-19-110-16,-2 19 105 0,-3-21 4 16,3 21-27-16,3-26-14 0,-1 12-2 0,14 1-39 15,-11 0 155-15,3 13 38 16,-1-14-11-16,2 14 8 0,14 0 6 16,-15 0 22-16,-4 0 46 0,3 19-26 0,-3-19 65 15,-4 29-2-15,3 10 73 0,-10-18-124 16,0-1-18-16,0-1-2 0,0 2 2 15,-25 17 1-15,-2-22-25 0,8-5-29 16,0 3 5-16,-5-2 0 0,0-1-2 16,-23 3-93-16,22-14-21 0,0 0-87 15,3 0-110-15,4 0-89 0,-11-27-803 16,21 0 475-16,0 12-182 0,7 15-62 16,1-25 105-16,0 12 221 0</inkml:trace>
  <inkml:trace contextRef="#ctx0" brushRef="#br1" timeOffset="529075.4688">24511 12219 2319 0,'-3'13'122'0,"2"-13"193"16,1 8 214-16,0-8 164 0,30 8 532 0,-10-2-764 16,10-4-67-16,9-2-4 0,11 0-26 15,78 0 182-15,-48-23-344 0,10 23-66 16,2-17-49-16,0 17-43 0,-7 0-57 15,58-15-84-15,-84 15 7 0,-12 0-32 16,-15 0-35-16,-9 0-60 0,0 18-370 16,-23-18 194-16,0 0-63 0,0 0-120 0,-37 0-173 15,16 0-49-15,-28 0-981 16,22 0 1023-16,0 0 183 0</inkml:trace>
  <inkml:trace contextRef="#ctx0" brushRef="#br1" timeOffset="529424.3642">24938 12516 2037 0,'-10'0'122'0,"10"0"104"16,0 0 173-16,0 12 1328 15,20-1-844-15,-20-11-495 0,26 15-2 16,-26-7-66-16,21 4-17 0,-21-3-32 16,22 27 189-16,-5-13-253 0,-17 4-16 15,13 5-59-15,-7 4-42 0,4 36-41 16,-7-38-49-16,0 2-9 0,-1-6-71 15,3 0-86-15,-2-5-111 0,8 11-667 0,-7-22 283 16,5-2-192-16,0-7-120 0,1-2-118 16,14-3-955-16,-10 0 1394 0</inkml:trace>
  <inkml:trace contextRef="#ctx0" brushRef="#br1" timeOffset="529613.078">25316 12908 3551 0,'3'0'279'0,"-1"0"105"0,-2 0 96 16,4 14-23-16,-4-14-58 0,2 15 244 0,1-1-414 16,0-14-78-16,1 14-75 0,0-14-31 15,5 14-77-15,-7-6-19 0,1-5-76 16,1 0-75-16,-2 1-100 0,-2-4-51 16,0 0-605-16,0 0 331 0,0-22-93 15,0 22-88-15,0-28-42 16,-17 10 127-16</inkml:trace>
  <inkml:trace contextRef="#ctx0" brushRef="#br1" timeOffset="529779">25272 12639 2639 0,'0'0'201'0,"0"19"149"0,0-19 140 16,15 26 18-16,-15-10-121 0,0 22-38 0,12-21-358 16,-12 0-86-16,17-3-175 15,-8-2-231-15,14-4-976 0,-10 5 578 0,2-13 155 16,-3 0 222-16</inkml:trace>
  <inkml:trace contextRef="#ctx0" brushRef="#br1" timeOffset="530042.403">25607 12838 4473 0,'0'0'196'0,"0"24"171"0,0-7 121 16,-20-3 4-16,20 2-38 0,0 16 88 15,-16-17-444-15,16 2-37 0,0-3-38 0,0-1-24 16,0 4-6-16,0-11 5 0,0-3-8 15,0-3-15-15,17 0-26 0,-17 0-20 16,19-20-69-16,-19-6 75 0,0 10-10 16,13-2-22-16,-13-2 3 0,9-17-14 15,5 19 103-15,-7-2 5 0,1 6 12 16,2 2 0-16,0 0 48 0,15 0 123 16,-14 8-52-16,0 4-11 0,1 0 19 15,-1 0 5-15,7 24 50 0,-11 5-144 16,-1-14-69-16,1 1-58 0,0-1-89 15,-2-2-127-15,8-2-734 0,-5 1 209 0,0-12-170 16,-1 0-234-16,6 0-29 0,1-27 361 16</inkml:trace>
  <inkml:trace contextRef="#ctx0" brushRef="#br1" timeOffset="530325.8484">26070 11948 2957 0,'0'0'247'0,"22"0"214"15,-22 0 111-15,20 0 133 0,12 0 357 16,-10 0-638-16,-1 0-106 15,120-18 13 1,-92 4-413-16,-28 14-57 0,8 0-410 16,-18 0 138-16,-4 0-42 0,-3 0-128 15,-4 0-110-15,0 17-775 0,-29-17 642 16,29 17 87-16,-34-17 186 0</inkml:trace>
  <inkml:trace contextRef="#ctx0" brushRef="#br1" timeOffset="530479.4457">26061 12104 3571 0,'28'1'489'16,"2"1"-47"-16,-6 0 143 0,6-1-31 15,5 1-52-15,7 0-137 0,50 2-191 16,-46-1-448-16,0-2-207 0,-6 0-388 16,-7-1-303-16,13 6-1473 0</inkml:trace>
  <inkml:trace contextRef="#ctx0" brushRef="#br1" timeOffset="531074.6444">27490 11518 463 0,'-2'-10'56'15,"-1"-1"32"-15,3 3 58 0,0-3 74 16,0-7 274-16,0 9-222 0,0 1-4 15,0 0 0-15,0 1 17 0,0 1 59 16,0-5 497-16,0 7-348 0,0 2-86 16,0-4-59-16,0 1 13 0,0 0 337 15,0 4-351-15,0-3-28 0,0 4-31 16,0-2 41-16,0 2 2 0,22 23 112 16,-22-23-361-16,14 30-82 0,-14-5 0 15,14 4 0-15,-14 5 0 0,14 44 0 16,-5 7 0-16,-3-42 0 0,-6-1 0 15,0 25 0-15,0-42 0 0,0 1-33 16,0-9-161-16,0-1-158 0,0-5-254 16,0-6-940-16,0-5 643 0,0 0 17 15,0 0-23-15,0-32 5 0,16-10-430 16,-16 18 975-16</inkml:trace>
  <inkml:trace contextRef="#ctx0" brushRef="#br1" timeOffset="531513.4406">27442 11379 2181 0,'-11'-7'93'0,"2"-5"292"0,7 7-41 0,0 0 32 16,-1 2 40-16,3-4 8 0,0 2-79 15,0-12 31-15,0 7-256 0,27 0-31 16,-27-2-39-16,27-2 12 0,11-15-5 16,-17 18-30-16,4-1-18 0,-1 1 5 15,3 0-35-15,0 2 27 0,23 2-14 16,-27 7 22-16,-6 0-12 0,-3 19 0 15,-3-19 6-15,2 63 33 0,-10-38-27 16,-3 3 42-16,0 2 18 0,0-1 48 0,0 5 11 16,-29 24 37-16,1-29-107 0,10 2-29 15,1-4-9-15,-2 2 5 16,-20 17 12-16,22-24-28 0,-1-5-32 0,3-3-4 16,2-1-25-16,1-4-15 0,-1-3-152 15,10-6 74-15,1 0-28 0,2 0 46 16,0-19 2-16,30 2-14 0,-30 17 112 15,31-14 27-15,-11 14 6 0,4 0 7 16,-1 0 17-16,22 0 129 0,-23 0-30 16,-1 28 17-16,-4-12 45 0,0 1 32 15,12 26 210-15,-16-20-291 0,-4 3-50 16,2-2-70-16,-2 0-36 0,3-3-87 16,9 14-409-16,-8-20 122 0,-1-2-95 15,1-5-169-15,-1-2-151 0,14-2-1088 0,-14-4 1063 16,3 0 217-16,-2-21 269 0</inkml:trace>
  <inkml:trace contextRef="#ctx0" brushRef="#br1" timeOffset="531723.9547">28033 11540 2848 0,'17'-1'117'0,"-17"1"192"15,0 0 743-15,0 0-491 0,0 18-50 0,0-18-67 16,10 25 44-16,-10-9-47 0,17 30 223 15,-11-19-451-15,0 2-61 0,0 1-52 16,-2 4-21-16,4 27-13 0,-7-31-75 16,3-5-29-16,-2-1-44 0,0-5-80 15,1 0-52-15,4 3-484 0,-2-14 186 16,-1-4-133-16,0-4-208 0,-1 0-86 16,1-24-1043-16,0 24 1205 0,-2-30 176 15,-2 11 282-15</inkml:trace>
  <inkml:trace contextRef="#ctx0" brushRef="#br1" timeOffset="532141.7052">28058 11609 2431 0,'-8'-5'143'0,"-1"2"145"0,-1-1 165 0,5-1 59 16,-1 2 9-16,-1 0 157 0,6 1-499 16,1-2-92-16,0 0 14 0,0-1-66 15,30-8-10-15,-30 8-23 0,28-4-21 16,-10 3 24-16,2-1 5 0,3 2-40 15,21 2 31-15,-22 3-5 0,-4 0 40 0,-1 0 3 16,-7 21 27-16,2 0 47 16,-12-21-59-16,0 27 11 0,0-14-12 15,0 0-2-15,-30-1-12 0,1 10-3 16,13-10-43-16,-1-1-4 0,1-3 4 16,0 2-39-16,-7 2 8 0,23-7-8 0,-16-1 40 15,16-3-29-15,0 1-29 0,0-2 24 16,0 0-28-16,0 0 80 0,27 0-4 15,-27 0-6-15,26 0 11 0,9 0 41 16,-17 0 34-16,0 0-5 0,0 0 31 16,-3 0 48-16,-1 0 16 0,3 27 197 15,-17 1-231-15,0-10-66 0,0 4-20 0,0-1-31 16,-21 21-10-16,-12-25-7 16,12 2-7-16,-6-1-13 0,2-4-7 0,-6-2-26 15,-30 5-165-15,30-13-3 0,-1-1-113 16,3-3-79-16,-1 0-149 0,-21-19-1087 15,29-1 499-15,4 20 74 0,2-24 315 16</inkml:trace>
  <inkml:trace contextRef="#ctx0" brushRef="#br1" timeOffset="532642.0514">26823 12339 1772 0,'0'0'212'0,"0"0"81"16,0-14 164-16,0 14 72 0,0 0 51 15,-19 0 471-15,19 0-632 0,-18 0-78 16,18 0 1-16,0 0 4 0,0 18 164 15,0-18-328-15,29 0-40 0,-2 11-33 16,14-11-9-16,13 0-34 0,96 0-27 16,-48 0-37-16,19 0 16 0,23 0 15 0,20-22 1 15,213-6 29-15,-168 15-57 16,16-2 20-16,6 1-9 0,-3 2 2 0,-10-2-39 16,156-9-304-16,-217 11 37 0,-31 0-37 15,-30 2 35-15,-31 1 49 0,-15-6-41 16,-50 7 118-16,-38 2-96 0,-5 3-273 15,-14-1-263-15,-12 0-386 0,-85 0-1013 16</inkml:trace>
  <inkml:trace contextRef="#ctx0" brushRef="#br1" timeOffset="533191.4796">27907 12964 2141 0,'0'-2'294'0,"0"0"26"15,0 2 169-15,0 0 39 0,0 0 53 16,0 0-53-16,0 0 286 0,0 0-442 16,0 0-3-16,0 0-36 0,0 17 29 15,0 3 192-15,0-6-328 0,0 4-74 16,21 1-68-16,-21 5-40 0,0 1-44 15,18 22 0-15,-9-24-48 0,-9-3-91 16,0-2-101-16,0-1-141 0,0 5-744 16,0-12 447-16,0-6-211 0,0 2-78 15,0-4-173-15,0-2 10 0</inkml:trace>
  <inkml:trace contextRef="#ctx0" brushRef="#br1" timeOffset="533341.4394">27792 13076 3909 0,'52'-4'791'0,"-20"0"-464"15,5 3-141-15,1 0-92 0,35-5-209 16,-41 4-95-16,-3 2-265 0,-7 0-184 0,-8 0-303 16,-5 0-165-16</inkml:trace>
  <inkml:trace contextRef="#ctx0" brushRef="#br1" timeOffset="533773.6788">26959 12947 1748 0,'0'0'134'16,"0"0"72"-16,0 0 56 0,0-17 15 15,0 17 331-15,0 0-267 0,0-16 36 16,0 16-15-16,0 0-32 0,0 0-28 15,0-9 162-15,0 9-189 0,0 0 47 16,0 0 21-16,0 0 36 0,21 25 279 16,-21-25-364-16,0 35-58 0,23-10-88 15,-23 6-43-15,15 5-85 0,1 42-20 0,-16-32 0 16,0 0 0-16,9 2 0 16,-9-4 0-16,0-1 0 0,0 25 0 0,0-39-20 15,0-9-147-15,0-6-144 0,0-6-245 16,0-5-1009-16,0-3 577 0,0 0 65 15,15-28-55-15,-15 10-1 0,0-7 231 16</inkml:trace>
  <inkml:trace contextRef="#ctx0" brushRef="#br1" timeOffset="534214.9122">26896 12859 2286 0,'-2'-14'141'16,"2"-1"82"-16,0 0 116 0,0 1 69 15,0 5 16-15,0-14 355 0,19 12-552 16,-19-1-28-16,17 1-67 0,-17 2-70 16,38-12 97-16,-20 13-70 0,1 1-14 15,2-1-12-15,-4 2-33 0,3-1-29 16,16-3 12-16,-21 10-2 0,-1 0 17 16,-3 0 1-16,-4 25-3 0,7 15 33 15,-14-18-16-15,0 7 2 0,0 2-6 16,0 1 3-16,0 4-13 0,-21 29 21 15,21-33-19-15,-18-2-29 0,18-2 2 0,-16-2 3 16,-2 20 9-16,18-25-15 0,-19-1-5 16,9-4-15-16,1-3 9 0,0-1-28 15,-5 3-48-15,8-10 15 0,6-3 21 16,0-2 20-16,0 0-21 0,23 0-39 16,-23 0 53-16,27 0 16 0,-10-18 19 15,2 18 61-15,-4 0 23 0,22 0 180 16,-18 0-104-16,-3 0 26 0,2 28 9 15,-6-9-3-15,15 24 147 0,-16-18-192 0,-3 2-16 16,2 2-48-16,-1 2-43 0,-1-5-46 16,8 17-94-16,-9-25-29 0,0-3-100 15,1-6-144-15,-1-1-117 16,4 1-937-16,-6-9 544 0,-1 0-137 16,2 0-11-16,-4 0 177 0,-2 0 274 0</inkml:trace>
  <inkml:trace contextRef="#ctx0" brushRef="#br1" timeOffset="534431.672">27400 13249 3591 0,'0'-3'294'0,"0"0"123"16,0 3 104-16,0 0-14 0,0 0 346 16,0 0-494-16,0 29-54 0,0-29-96 15,0 25-25-15,18-8-65 0,-18 24-21 16,20-17-94-16,-20 1-3 0,13-1-25 15,-13 2-38-15,12 18-212 0,-12-26 59 16,6 0-90-16,-6-6-77 0,7-1-140 16,-5-2-240-16,3-4-983 0,-3-5 781 15,-2 0 97-15,0 0 218 0</inkml:trace>
  <inkml:trace contextRef="#ctx0" brushRef="#br1" timeOffset="534879.974">27369 13196 3389 0,'-12'-3'378'16,"7"3"-50"-16,-1 0 71 0,4 0-102 15,0 0-24-15,2 0 48 0,0 0-208 16,22 0-79-16,-22 0-8 0,27 0-20 16,-11 0-18-16,21 0 12 0,-20 0 2 15,0 0-33-15,1 0-22 0,-4 0 35 16,10 0-10-16,-15 0 37 0,-3 0-4 0,0 0 7 15,-1 0-9-15,-3 0 23 16,-2 22 83-16,0-3-36 0,0-19-16 0,0 29 22 16,0-14-28-16,-21 15 14 15,21-15-70-15,0 0 17 0,-17-3-6 0,17 1-8 16,0-4 2-16,0 6-19 0,0-11 6 16,0-1 16-16,20-3-9 0,-20 2-3 15,20-1 21-15,5-1-1 0,-10 0 49 16,1 2 26-16,4 0 64 0,-6 4 48 15,22 8 104-15,-21-8-208 0,-3 2-29 16,0 4-28-16,-2 0 14 0,1 12 51 16,-11-9-56-16,0-5-17 0,0 7-11 0,0 0-13 15,0 0-6-15,-22 16-10 0,2-18 9 16,20-1-30-16,-21-3-57 0,21 0-62 16,-36-1-481-16,25-10 202 0,-3 0-243 15,2 0-152-15,-2-22-294 0,3 22-149 16</inkml:trace>
  <inkml:trace contextRef="#ctx0" brushRef="#br1" timeOffset="535947.4278">28461 12882 1994 0,'0'-1'135'16,"-16"0"29"-16,16 0 87 0,0 1 37 15,-13 0 430-15,13 0-319 0,0 0 3 0,-8 0-60 16,8 0 0-16,0 0-12 0,0 0 296 15,0 0-297-15,0-20-8 0,21 20 0 16,-21 0 18-16,0 0 250 0,0 0-405 16,16 0-82-16,-16 24-87 0,0-6-15 15,11 3 0-15,1 36 0 16,2 11 0-16,-8-31 0 0,11 43 0 16,-3-1 0-16,-6-42 0 15,-3-3 0-15,11 27 0 0,-1-20 0 16,-6-30 0-16,7 0 0 15,3-11 0-15,-7-20 0 16,-7-14 0-16,3 15 0 0,-6-5 0 16,1-3 0-16,-2-2 0 0,1-27 0 15,2 31-3-15,-1 0-10 0,-2 7-6 0,2 3-1 16,4 2 2-16,7 9 25 0,-8 4-2 16,5 0 15-16,-2 0 4 0,2 0-22 15,9 23 13-15,-12 3-15 0,0-11 0 16,1 0 0-16,-1 0 0 0,2 18 0 15,-6-16 0-15,0 2 0 0,0-2 0 16,-1 0 0-16,-2 0-1 0,5 9-332 16,-5-11-35-16,1-6-257 0,2-1-74 15,0-5-261-15,2-1-91 0,6-2-1204 16,-4 0 1381-16,4-22 245 0</inkml:trace>
  <inkml:trace contextRef="#ctx0" brushRef="#br1" timeOffset="536155.8478">28963 13146 3577 0,'1'-2'192'16,"-1"2"133"-16,0 0 114 0,0 0 541 15,0 18-544-15,0-18-26 0,0 22-29 16,0-6-46-16,0 1-82 0,0 17 56 16,0-14-229-16,0 0-56 0,19-2-24 0,-19 1-8 15,19 12-109-15,-19-19-20 0,0-4-81 16,15-3-129-16,-15-5-135 0,8 0-67 15,0-32-879-15,-8 32 682 0,0-35-104 16,3 13 12-16,-3-2 110 0,0-32-300 16</inkml:trace>
  <inkml:trace contextRef="#ctx0" brushRef="#br1" timeOffset="536300.5767">28961 12949 2695 0,'0'-10'152'16,"-8"7"212"-16,8 3 151 0,-8 19 630 0,8-19-780 15,0 33-128-15,0-12-109 16,0 0-43-16,0 19-93 0,21-21-125 0,-21-1-128 15,19-2-274-15,-19-1-236 0,16-1-221 16,3 10-1078-16</inkml:trace>
  <inkml:trace contextRef="#ctx0" brushRef="#br1" timeOffset="536622.745">29172 13184 4876 0,'-17'17'176'0,"17"-17"16"16,0 0 85-16,0 14-20 16,23-14-19-16,1 0-12 0,-24 8-205 0,30-8-26 15,-13 0-28-15,2 0-34 0,-1 0-68 16,13-22-229-16,-17 5 213 0,-1 17 35 16,-4-22 29-16,-3 22 56 15,-2-37-101-15,-4 24 111 0,0 1-25 0,0-4 46 16,-19 4-10-16,19-2-40 0,-25-6 49 15,-4 12 26-15,14 4 12 0,3 1-6 16,-2 3 36-16,-9 20 133 0,12-20-67 16,4 29 20-16,1-9 35 0,6 4 38 0,-4-1-2 15,4 29 143-15,0-25-238 0,25-3-55 16,-25 0-23-16,29 0-15 0,5 14-59 16,-15-23-116-16,2-3-151 0,0-4-144 15,3-4-211-15,-1-3-249 0,24-1-1280 16,-25-18 1109-16,-1 18 355 0</inkml:trace>
  <inkml:trace contextRef="#ctx0" brushRef="#br1" timeOffset="536862.1454">29636 12809 3678 0,'-16'0'177'0,"16"-3"133"16,0 3 83-16,0 0 159 0,0 0 460 15,0 0-527-15,0 32-56 0,0-13-40 16,0 5-48-16,21 4-91 0,2 43-75 16,-23-34-175-16,21 4 0 0,-11 0 0 15,-10-3 0-15,27 34 0 0,-21-41-47 16,1 0-106-16,-7-5-109 0,5-4-135 16,-1-4-178-16,6 7-857 0,-9-15 486 15,-1-3-73-15,0-4-122 0,0-3 116 16</inkml:trace>
  <inkml:trace contextRef="#ctx0" brushRef="#br1" timeOffset="537043.4278">29603 13077 4653 0,'0'0'109'16,"0"0"54"-16,0 0 50 0,43 16 515 15,-27-16-557-15,3 0-86 16,44 0-569-16,-37 0 32 15,23 0-1073-15,-23 0 391 0,1 0 49 16,-1-18 354-16</inkml:trace>
  <inkml:trace contextRef="#ctx0" brushRef="#br1" timeOffset="537640.6704">30038 12857 4125 0,'-13'0'279'15,"13"0"105"-15,-9 0 162 0,9 0-11 16,0 19-46-16,0 13 434 0,0-13-538 0,0 7-104 16,23 3-117-16,-23 3-84 15,16 38-80-15,-1-33 0 0,-15-1 0 16,11 0 0-16,-11 1 0 0,0-3 0 16,12 26 0-16,-12-36 0 0,8-3 0 15,-8-4 0-15,0-6 0 0,7-4 0 0,-7-7 0 16,2 0 0-16,0-25 0 15,0 25 0-15,0-39 0 0,0-18-41 0,-2 23-64 16,0-3-70-16,0-6-60 0,0-3-14 16,-19-53-187-16,19 46 259 0,0-2 3 15,-17 3 1-15,17 1 5 0,0 2 9 0,0-35-74 16,0 46 151-16,0 10 24 16,26 3 35-16,-26 2 23 0,23-5 93 15,6 20-37-15,-15 6 26 0,0 2-35 0,1 0-20 16,-2 0 21-16,12 50-18 15,-15-28-16-15,-3 3-21 0,-2 1 29 0,-5 5-9 16,0 30-13-16,0-32-10 0,0 0 4 16,-21 2 36-16,21-4-17 0,-24 2 1 15,-1 22 45-15,11-32-50 0,1 0 4 16,1-4-21-16,12-5 1 0,-17 3-82 16,6-13 7-16,11 0-35 0,0 0-1 15,0 0-50-15,0-21 10 0,23 2-109 16,3 19 227-16,-10-17 19 0,2 17-8 15,2-12 39-15,19 12 60 0,-19-9 11 0,-2 9 16 16,0 0-4-16,-3 0 38 0,0 0 50 16,4 25 271-16,-14-3-218 0,-3-6-9 15,-2 0-16-15,0 0-28 0,-22 20 71 16,22-17-176-16,-27-2-29 0,8 1-32 16,1-1-6-16,-3-1-28 0,-20 10-152 15,18-16-7-15,2 0-74 0,2-3-100 16,2-5-140-16,-11-2-896 0,17 0 534 15,1-21-239-15,3 21 16 0,4-30 236 0</inkml:trace>
  <inkml:trace contextRef="#ctx0" brushRef="#br1" timeOffset="537923.0062">30467 12607 3469 0,'0'-2'289'0,"0"-1"178"16,-15-1 173-16,15-1 817 0,0 5-878 15,0 0-39-15,0 0-190 0,25 19-86 0,-25-19-128 16,24 47-136-16,-1-26 0 16,-23 8 0-16,21 5 0 0,-10 0 0 0,-2 3 0 15,-1 4 0-15,-8 3 0 0,10 50 0 16,-2-53 0-16,-8-3 0 0,5-4 0 15,-3-5-96-15,2-3-206 0,5 3-1000 16,-5-23 304-16,2-4-114 0,0-2-116 16,3 0-24-16,-2-25 298 0</inkml:trace>
  <inkml:trace contextRef="#ctx0" brushRef="#br1" timeOffset="538379.4473">30461 12491 3309 0,'-11'-4'199'0,"-1"-1"147"0,-7-4 583 16,14 4-592-16,2-1-97 0,1 4-94 15,2-3-18-15,0-2-57 0,29-10-28 16,-29 9-58-16,36-1-13 0,-9 2-14 16,1-3-18-16,38-4-18 0,-34 8 20 15,3 4 14-15,-1 2-18 0,-3 0 23 16,-7 0-3-16,12 21 17 0,-25 9 36 15,-5-10 11-15,-6 6-28 0,0 1 31 0,-23 30 43 16,23-28 3-16,-33 1-5 16,13 1-45-16,-1-3 13 0,1 0-7 0,-21 25 24 15,20-27-28-15,4-6-14 0,5 2 3 16,-1-3 6-16,-3 5-1 16,16-16-40-16,-5-3-21 0,5-3-1 0,0-1 0 15,0-1-3-15,21 0 3 16,5 0 37-16,-8 0 3 0,-2 0 38 0,4 0 10 15,21 0 214-15,-19 0-58 0,-3 21 42 16,-1-21 19-16,-2 26 5 0,-1-8-38 16,7 22 137-16,-14-18-211 0,-2 3-26 0,-1-1-37 15,-1 0-29-15,2 18-65 0,-3-26-98 16,-1 0-97-16,3-5-134 0,0-2-207 16,0-2-92-16,14-6-1060 0,-9-1 838 15,2 0-91-15,2-27 130 0,1 10 63 16,1-2 226-16</inkml:trace>
  <inkml:trace contextRef="#ctx0" brushRef="#br1" timeOffset="538656.6072">31066 12791 2004 0,'0'-14'119'0,"0"4"127"16,0 3 116-16,0 1 206 0,0-1 30 16,0 1 485-16,0 4-658 0,0 2-28 15,-17 0-27-15,17 0-8 0,0 26 181 16,0-26-320-16,-11 29 5 0,11-11-32 15,0 3-3-15,-8 3-55 0,8 35-8 16,-7-29-124-16,5 1-6 0,-1 1 0 0,0 2 0 16,2 23 0-16,1-32 0 0,0 0 0 15,0-3 0-15,20-5-13 0,-20-5-41 16,47 2-187-16,-26-11 55 0,3-3-13 16,1 0-27-16,2 0-27 0,23-17-313 15,-30-3 268-15,0 20-5 0,-3-17 17 16,-5 17 20-16,-3-12-51 0,-5 2-529 0,-4 10 296 15,0 0 30-15,0-9-28 16,-22 9-127-16,-2-3-530 0,24 3 803 0</inkml:trace>
  <inkml:trace contextRef="#ctx0" brushRef="#br1" timeOffset="538873.4111">31051 13000 3436 0,'-1'0'171'0,"0"0"134"16,1 0 104-16,-1 0 76 0,1 0 158 0,0 0-393 15,28 0-32-15,-28 0-41 0,29 0-53 16,9 0-176-16,-17 0-113 0,0 0-59 16,-1-16-53-16,-3 16-55 0,-3 0-115 15,11-13-801-15,-15 13 566 0,-5-13-62 16,-5 13 83-16,7-9 47 0</inkml:trace>
  <inkml:trace contextRef="#ctx0" brushRef="#br1" timeOffset="539055.9313">31093 12738 3275 0,'22'-8'191'0,"-22"4"157"16,16-6 672-16,4 3-498 0,-2-2-48 15,-1 4-86-15,4 0-58 0,-3-1-166 16,21 2-370-16,-25 4-171 0,-2 0-250 16,-5 0-343-16,-7 0-375 0,0 0-1045 15</inkml:trace>
  <inkml:trace contextRef="#ctx0" brushRef="#br1" timeOffset="551420.2898">2511 16116 926 0,'-32'0'69'15,"3"20"56"-15,0-20 20 0,-3 14 21 16,3-14-43-16,-29 15 65 0,34-4-72 16,-2-11 4-16,1 12 16 0,1-12 2 0,5 8 11 15,-20-6 159-15,21-2-100 0,4 0 47 16,2 0 49-16,2 0 55 0,-1-17 263 15,8 17-412-15,2 0-51 0,1-21-74 16,0 21-34-16,0-17-17 0,28 3-26 16,1 14 1-16,-6-10-17 0,2 10 8 15,5 0 47-15,6-6-47 0,53 6 42 16,-37 0-60-16,10-4 0 0,3 4 6 16,8-3-1-16,82-3 22 0,-70 2 4 0,10-1 5 15,5 2-27-15,6-2 21 16,6 0-3-16,126-5-4 0,-110 5 1 0,4-4-19 15,8-1 9-15,6 0-1 16,151-15-4-16,-140 9 9 0,8 2-11 16,7-5 3-16,3 4-3 0,3-1-61 0,180-13-5 15,-172 17 44-15,-2 1 65 0,6-1-38 16,2 2-10-16,190-14-51 0,-193 9 37 16,8 3 5-16,5-2 35 0,-2-1-9 15,0 1-5-15,185-16 10 0,-192 16-16 16,-3 4 6-16,-7-4-10 0,-11 0 18 15,-5-2-16-15,130-10-33 0,-162 12-39 16,-14-1-64-16,-14 2-155 0,-17 1-173 16,46-12-1047-16,-95 15 657 0,-10-1 201 0</inkml:trace>
  <inkml:trace contextRef="#ctx0" brushRef="#br1" timeOffset="554609.6873">3595 12806 672 0,'-7'-5'75'0,"-3"2"68"15,2-1 90-15,-10-9 375 0,8 7-334 16,2 2 19-16,3-2 36 0,-1 1 65 15,1 0 514-15,2-4 144 16,3 2-646-16,0 6-254 16,0-4 12-16,0-2 28 0,22 0 122 15,-22 2-171-15,31 0-40 0,-7 5 6 0,6-4-8 16,9-1-19-16,63-4 46 0,-41 2-102 16,15-2-4-16,7-3-18 0,7-3 2 15,119-16 41-15,-90 12-7 0,9-1 17 16,11-1-2-16,2-1-8 0,11 1 17 15,166-26 21-15,-143 21-40 0,6-1-21 16,4-2 6-16,9-2 11 0,204-35-32 16,-198 32-8-16,8 1-15 0,0-2 22 15,-2-1-26-15,-5 3-13 0,164-30-136 16,-190 36 29-16,-13 2-69 0,-17 3-119 16,-21 6-150-16,51-1-1182 0,-125 14 550 0,-18 3-187 15,-27 0 320-15</inkml:trace>
  <inkml:trace contextRef="#ctx0" brushRef="#br1" timeOffset="555774.8074">6106 12530 1366 0,'-21'0'37'0,"21"-12"16"0,0 12 28 15,0-12 30-15,-18 12 32 0,18-5 19 16,-13 0 146-16,13 2-150 0,-10 3-5 16,5 0 31-16,5-1 42 0,0 1 27 15,-4 0 395-15,4 0-283 0,0 0-37 16,0 0-53-16,0 0-10 0,0 0 260 16,0 0-244-16,0 0 10 0,0 0-48 15,0 14 1-15,0-14-31 0,0 15 168 16,0-3-187-16,0 5 33 0,23 9-26 0,-23 10-48 15,22 66-31-15,-22-41-122 0,20 14 0 16,-7 9 0-16,1 8 0 0,-2 5 0 16,11 92 0-16,-10-97 0 0,0-5 0 15,-1-10 0-15,1-6 0 0,-3-12 0 16,-1-10 0-16,6 35 0 0,-9-24 0 16,-5-39 0-16,-1 8 0 15,0-19 0-15,0-10 0 16,0 0 0-16,0-21 0 15,0-4 0-15,0 25 0 0,25-29 0 16,-25 10 0-16,19 19 0 0,-6-14 0 0,3 14 0 16,4 0 0-16,1 0 0 0,4 0 0 15,26 20 0-15,7-6 0 16,-30-14 0-16,31 16 0 16,-6-5 0-16,-27-3 0 0,19-8 0 15,-10 0 0-15,-24 0 0 16,-4 0 0-16,-5 0 0 0,-2 0 0 15,-25 0 0-15,4 0 0 0,-2 0 0 16,-41 25 0-16,25-25 0 0,0 30 0 16,-10-10 0-16,-1 0 0 0,-1 6 0 0,0-2 0 15,-41 27 0 1,22-8 0-16,44-24 0 0,8-2 0 0,2 8 0 16,16-17 0-16,0-3 0 15,28 1 0-15,-6-2 0 0,8-4 0 0,3 0 0 16,47 0 0-16,-1-26 0 15,-20 11 0-15,-33 15 0 0,-5-14 0 16,-6 14 0-16,-5 0 0 0,-1 0 0 16,-5 24 0-16,-4 1 0 0,0-11 0 15,-22 7 0-15,22-1 0 0,-24 5 0 16,2 36 0-16,22-27 0 0,-19 7 0 0,19 7 0 16,0 3 0-16,0 10 0 0,0 5 0 15,0 3 0-15,27 87 0 16,8 6 0-16,-14-83 0 0,22 68 0 15,6-15 0-15,-27-70 0 16,25 48 0-16,-10-22 0 16,-22-51 0-16,-6-4 0 0,5 13 0 15,-12-29 0-15,-2-7 0 0,5 1 0 16,-5-7 0-16,0 0 0 0,0-4 0 16,0 0 0-16,0 0 0 0,0 0 0 15,0 0-1-15,0 0-128 0,0 0-113 16,0 0-604-16,0 0 278 0,0 0-66 15,0 0-210-15,0 0-138 0,0 0-54 16,14 0-923-16,-14 0 1378 0</inkml:trace>
  <inkml:trace contextRef="#ctx0" brushRef="#br1" timeOffset="556286.2161">7247 13779 928 0,'0'-10'69'0,"0"0"82"0,0 1 55 15,0-3 61-15,0 2-4 0,0-10 218 16,0 10-225-16,0 1 34 0,-14 2 35 15,14 2 64-15,0 0 378 0,0 3-414 16,-9 2-14-16,9 0-19 0,0 0 34 16,0 19 35-16,0 10 333 0,23-9-402 15,-23 6-44-15,19 3 2 0,-19 9-50 16,41 52-8-16,-25-36-220 0,-1 7 0 0,0 7 0 16,1 0 0-16,-1 1 0 0,10 55 0 15,-14-69 0-15,0-7 0 0,-2-11-58 16,-2-6-126-16,6 6-580 0,-9-26 159 15,0-6-155-15,-1-5-253 0,-2 0-88 16,3-21-82-16,1-25-624 0,-5 14 1312 16</inkml:trace>
  <inkml:trace contextRef="#ctx0" brushRef="#br1" timeOffset="556719.3978">7222 13733 2997 0,'-5'-8'188'0,"-3"4"213"0,2-3 153 15,1 1 119-15,2 4-107 0,-1-3 100 16,2 2-524-16,2-4-90 0,0 0-45 16,0-5-4-16,24-17-29 0,-24 12 7 15,25-2-23-15,-7 0 7 0,6-1-14 16,1 3 11-16,29-9-68 0,-24 16 89 16,0 7-7-16,1 1 58 0,0 2-18 15,18 26-44-15,-29-8 39 0,-4 4-3 16,-1 7 47-16,-8 0 50 0,-4 7 3 15,-3 44 183-15,0-39-173 0,-27 5-12 0,27-6-35 16,-36 5-21-16,-11 37 15 16,24-46-34-16,-2 0-1 0,3-3-3 15,0-3-16-15,1-3-7 0,-10 7 8 0,18-22-8 16,4-4-4-16,3-4-7 0,6-4-11 16,-4 0-75-16,4-20 25 0,0 20-3 15,32-17 24-15,-32 17 17 0,37-17 13 16,10 17 17-16,-21-12 32 0,3 12 19 15,-1 0 35-15,0 22-5 0,23 10 41 16,-28-15-65-16,-1 4-20 0,-5 4 0 16,1-1-17-16,-1-1-40 0,14 14-160 15,-17-20-41-15,2-2-133 0,-2-6-109 0,2-1-287 16,14-8-1186-16,-13 0 853 0,-2 0 150 16,5-33 292-16</inkml:trace>
  <inkml:trace contextRef="#ctx0" brushRef="#br1" timeOffset="556923.4515">8068 14047 3698 0,'0'-9'295'0,"0"1"115"0,0 2 95 15,-19 0 9-15,19 2-96 0,-25 3 300 16,-8 1-453-16,14 0-56 0,-2 0-51 16,-2 22-10-16,-19 1 87 0,23-6-99 0,2 4 4 15,2 0-11-15,8 5-13 0,7 4-55 16,0 32-26-16,33-30-39 0,-7-3-35 15,5 0-73-15,8-3-120 0,49 14-506 16,-37-29 174-16,1 0-84 0,4-8-273 16,-5 1-236-16,0-4-126 0,34 0-683 15</inkml:trace>
  <inkml:trace contextRef="#ctx0" brushRef="#br1" timeOffset="559108.0653">10496 13261 2449 0,'0'-10'311'0,"0"8"32"0,0 2 182 16,0 0 10-16,0 0 23 0,16 41 455 15,-16-15-561-15,0 6-30 0,12 9-98 16,-12 5-35-16,14 10-81 0,4 67 110 16,-9-55-227-16,0 0-30 0,-3 1-43 15,1-5-47-15,0 46-198 0,-5-64 38 16,-1-4-34-16,0-13-50 0,-1-5-123 16,1-7-88-16,3 0-928 0,-3-16 566 0,3-1-97 15,-2-21 9-15,4 21 73 0</inkml:trace>
  <inkml:trace contextRef="#ctx0" brushRef="#br1" timeOffset="559542.7822">10472 13283 3119 0,'-6'-12'240'0,"3"1"129"0,1-2 87 0,2-2-40 15,0-14-1-15,21 12-338 16,-21-3-61-16,22 1 9 0,-4-2-5 0,2 3-34 15,26-10 46-15,-18 20 12 0,2 3 37 16,3 5-11-16,1 0 19 0,24 42 40 16,-33-21-77-16,-3 6 38 0,-5 2 7 15,-7 5 50-15,-6 1 22 0,-4 38 169 16,0-36-206-16,-24 3-4 0,5 2-27 16,-3 1-25-16,-26 38 38 0,22-45-87 15,-1 0-20-15,3-2-16 0,1-5 17 16,5-3-14-16,-10 13 26 0,16-27-28 0,6-4-20 15,6-1 8-15,-7-5-49 0,7-2-50 16,0 0 61-16,25 0 23 16,-25 0 28-16,35 0-11 0,-13-18 24 0,32 18 71 15,-27 0 4-15,4 26 9 0,3-26 19 16,-4 33 24-16,24 15 130 0,-28-20-159 16,-2 1-27-16,-4 0-19 0,-2 1-37 15,-7 1-26-15,10 17-143 0,-11-25-12 16,-1-7-94-16,4-2-164 0,-2-9-106 15,11-1-1009-15,-6-4 709 0,0-21-155 16,0 4 85-16,-2-5 59 0,-1-2 191 0</inkml:trace>
  <inkml:trace contextRef="#ctx0" brushRef="#br1" timeOffset="559786.2994">11230 13653 2837 0,'4'-10'328'15,"-2"2"173"-15,-1 4 159 0,1-1 6 16,-2 1-93-16,5 4 486 0,-1 0-576 15,-1 19-17-15,2-19-163 0,0 28-90 16,3 11-111-16,-3 10-102 16,-5-24 0-16,0 32 0 15,0 4 0-15,0-30 0 0,-21-1 0 16,21 27 0-16,0-34 0 0,0-2 0 0,0-4 0 16,0 0 0-16,26-5 0 15,-9-5 0-15,5 0 0 0,35-2 0 16,13 0 0-16,-32-3 0 0,36 12 0 15,-42-11-46-15,-5 6-238 0,-5 0-346 16,-6-1-473-16,-7 2-404 0,-6 6-1674 16</inkml:trace>
  <inkml:trace contextRef="#ctx1" brushRef="#br1">5773 16276 869 0,'0'0'-6'0,"0"0"26"0,0 0-20 16,0 0 10-16,0 0 1 0,0 0-7 0,0 0 165 15,0-20-3-15,0 20 39 0,0-13 2 16,0 13 14-16,0-11 129 16,16 2-192-16,-16 9 3 0,0 0 4 0,0 0 31 15,0 0 13-15,11 0 349 0,-11 0-236 16,0 0 27-16,0 0-61 0,0 0-38 15,0 0-6-15,0 0 121 0,0 0-134 16,0 0-9-16,0 0 23 0,0-19 1 16,16 19 159-16,-16 0-232 0,0 0 14 15,0 0 4-15,11 0 28 0,-11 21 15 16,9 10 58-16,2-13-237 0,-11 3-55 16,7-1 0-16,-7 2 0 0,7 21 0 0,-2-23 0 15,-2-1-22-15,-3-2-94 16,0-2-90-16,0-1-109 0,0 6-660 0,0-10 401 15,0-2-193-15,0-3-110 0,0-5-125 16,26 3-1014-16,-26-3 1324 0,0 0 281 16</inkml:trace>
  <inkml:trace contextRef="#ctx1" brushRef="#br1" timeOffset="397.0359">6129 16295 2028 0,'3'-3'61'15,"3"-1"223"-15,-5 2-79 0,-1-1 18 16,0 3 18-16,0 0 70 0,0 0 48 0,0 0 363 15,0 0-453-15,0 17-61 0,0-17-35 16,0 15-4-16,0 3 208 16,0-6-198-16,0 1 32 0,0 5-7 0,0-1-45 15,0 1-29-15,0 19-15 0,0-18-99 16,0 1-17-16,-19-1-2 0,19-5 0 16,0 13-8-16,0-18 15 0,0 0-20 15,0-3 3-15,0-3-11 0,0-3-41 16,25 0-52-16,5 0 71 0,-9 0-16 15,2-23-43-15,0 23-30 0,25 0-310 16,-28 0 278-16,0 0-97 0,-3 0-136 16,-1 0-249-16,-6 0-229 0,1 27-995 15,-11-10 1184-15,0-17 243 0</inkml:trace>
  <inkml:trace contextRef="#ctx1" brushRef="#br1" timeOffset="760.0145">5638 16813 2297 0,'-3'0'76'0,"-2"0"60"16,3 0 63-16,1 0 386 0,1 0-241 16,0 0 57-16,24 0-34 0,-24 0 26 15,66 0 222-15,-28 0-330 0,2 0-20 16,14 0-17-16,2 0 17 0,6 0-46 16,74 0 71-16,-64 0-209 0,-2 0-27 15,0 0-24-15,-10 0 13 0,49 0 4 16,-67 0-53-16,-2 0-33 0,-8 0-43 15,-7 0-78-15,-6 0-141 0,-2 0-686 0,-16 0 253 16,-1 0-78-16,-20 0-108 0,20 0-193 16,-60 0-482-16</inkml:trace>
  <inkml:trace contextRef="#ctx1" brushRef="#br1" timeOffset="1159.1141">5936 17156 1839 0,'0'0'160'0,"18"-10"84"0,-18 10 64 16,0 0 62-16,0 0 42 0,0 0 486 16,0 0-513-16,0 0-103 0,0 20-57 15,0-20-28-15,19 37 266 0,-19-24-239 16,0 4-6-16,20 5-80 0,-20-4-33 15,0 4-39-15,13 16-66 0,-13-13 4 16,10-6-82-16,-10 0-57 0,0-4-101 16,7 11-425-16,-3-18 154 0,-2-1-172 15,0-7-146-15,2 4-283 0,1-4 117 0</inkml:trace>
  <inkml:trace contextRef="#ctx1" brushRef="#br1" timeOffset="1643.0189">6240 17090 1933 0,'0'-9'78'0,"0"5"75"15,0 3 81-15,0 1 76 0,0 0 55 16,-15 0 502-16,15 27-462 0,0-27-36 15,0 25-115-15,0-10 36 0,0 1-19 0,0 15 222 16,17-14-255-16,-17 0-8 0,16 3-57 16,-16-1-37-16,20 20-32 0,-3-22-98 15,-17-2 7-15,15-1-1 0,-8 0-9 16,0-6-1-16,-1-1-7 0,-2 0 5 16,-4-5 3-16,2-2-12 0,-2 0-31 15,0 0-81-15,0-23 35 0,0 23-13 16,0-23-22-16,0 23-15 0,0-27-15 15,17-3-102-15,-17 16 122 0,20 0 40 0,-20 0 18 16,29 2 37-16,1-11 59 0,-14 16 4 16,1 3-22-16,1 4 53 0,-4 0 8 15,-1 0 17-15,8 0 177 0,-11 22-120 16,-3-22-18-16,-2 24-21 0,-1-7 18 16,-4 13 50-16,0-16-91 0,0 5-47 15,-21-2 6-15,21 0-13 0,-24-2 3 16,-13 19 10-16,17-21-41 0,-1 2-50 15,-2-7-35-15,-1 1-31 0,-18 3-345 16,21-12 108-16,1 0-78 0,2 0-238 16,3-24-248-16,2 24-237 0,0-48-874 15</inkml:trace>
  <inkml:trace contextRef="#ctx1" brushRef="#br1" timeOffset="2028.0239">6896 16622 2488 0,'0'0'90'0,"0"0"134"16,0 0 178-16,0 13 148 0,0-13-16 16,0 0 305-16,0 0-534 0,0 0-14 15,0 0-3-15,0 0-25 0,31-20 45 16,4 20-265-16,-13-17-19 0,-2 17-38 0,4-24-73 15,0 24-70-15,20-17-400 16,-25 17 200-16,-2 0-172 0,-5-13-170 16,-2 13-150-16,-3 0-1038 0,-7 0 1173 0,0 22 232 15</inkml:trace>
  <inkml:trace contextRef="#ctx1" brushRef="#br1" timeOffset="2225.443">6889 16841 2622 0,'15'0'75'0,"3"0"152"0,3 0 143 16,1 0 143-16,31 0 302 0,-26 0-636 15,2 0-257-15,-2 0-236 16,0-18-242-16,18 1-1228 0,-24 17 883 0,0-18 243 16</inkml:trace>
  <inkml:trace contextRef="#ctx1" brushRef="#br1" timeOffset="2447.3995">7541 16520 3082 0,'0'-3'219'16,"0"-3"737"-16,15 6-315 0,-15 0-80 16,21 0-121-16,-12 0 24 0,3 0-111 15,17 0 0-15,-11 0-326 0,0 0-45 16,2-17-70-16,2 17-115 0,16 0-603 16,-17-13 204-16,0 13-298 0,-3-11-138 15,-1 11-267-15,-4-8 214 0</inkml:trace>
  <inkml:trace contextRef="#ctx1" brushRef="#br1" timeOffset="3076.033">7989 16298 3052 0,'-20'0'165'0,"20"18"196"15,0-2 668-15,0-16-568 0,0 26-84 16,0-9-8-16,0 1 10 0,0 23 250 15,0-15-397-15,19 4-53 0,-19 3-14 16,18 0-5-16,-18 4-40 0,15 40 145 16,4-41-162-16,-10-4-14 0,2-5-60 0,-3-4-5 15,6 9-21-15,-8-24-3 0,0-3 0 16,-2-1 0-16,-2-4 0 0,-2 0 0 16,2-25-3-16,-2 25-26 0,0-33-23 15,0 13-26-15,-21-6-29 0,4-33-164 16,17 26 97-16,-24-5-30 0,24-2-29 15,-22 0-30-15,12-4 28 0,-4-38-196 16,14 41 283-16,0 2-11 0,0 5 8 0,0 3 55 16,21-23-11-16,4 33 143 15,-9-1-35-15,0 6 4 0,3 3 4 0,-3 5-1 16,14 2 66-16,-17 6-30 0,-1 0-35 16,-4 21 7-16,-8-21-7 0,8 46 7 15,-8-27 6-15,0 5 18 0,0-3 17 16,0 6-7-16,-20-2 15 0,3 21 46 15,17-21-56-15,-23-3-7 0,23-1-14 16,-24-1-4-16,3 14 5 0,10-20-71 16,0-1-15-16,2-7-59 0,3-1-15 15,2-3-29-15,4-2-230 0,0-22 156 16,0 22-20-16,0-19 43 0,22 19-21 16,6-24 28-16,-10 0 179 0,-1 24 57 15,5-15 37-15,-1 15 41 0,-1-12 12 0,17 12 165 16,-21 0-146-16,-1 0 18 0,-4 27-31 15,-3-27 42-15,2 48 142 0,-9-31-177 16,-1 2-17-16,0 1 3 0,-22-3-44 16,22 2 8-16,-51 17-44 0,31-18-23 15,-3-2-70-15,0-3-35 0,0-2-68 16,-21 8-383-16,23-16 215 0,3 0-174 16,0-3-217-16,4 0-213 0,2-27-198 15,1-12-512-15</inkml:trace>
  <inkml:trace contextRef="#ctx1" brushRef="#br1" timeOffset="3358.7339">8471 16113 4095 0,'0'0'289'15,"-9"0"149"-15,9 0 149 0,0 0-36 0,0 0 399 16,0 0-583-16,19 0-32 16,-19 0-78-16,24 23-64 0,-6-23-83 0,22 55-91 15,-20-31-19-15,2 6 0 0,-5-1 0 16,0 4 0-16,-7 4 0 0,-10-1 0 16,10 0 0-16,-6 39 0 0,-4-43 0 15,0-1-35-15,0-5-171 0,0-8-194 16,0-4-303-16,0-2-1341 0,0-12 801 15,0 0 4-15,0-21 197 0,0 1 273 16</inkml:trace>
  <inkml:trace contextRef="#ctx1" brushRef="#br1" timeOffset="3816.7253">8470 16045 3004 0,'0'-4'186'16,"-2"0"185"-16,2-3 130 0,-6 4 49 15,6 0-125-15,0-8-48 0,0 5-280 16,0-3-46-16,0-2-18 0,0 0-5 16,21-2-35-16,6-19-34 0,-7 17 33 15,5 1 23-15,1 3 5 0,3 1-9 16,34 3-17-16,-36 7-13 0,-3 0 42 16,-3 26 66-16,-1-6-36 0,-8 2 98 0,3 34 164 15,-15-25-123-15,0 2-54 0,0 0-11 16,-21-1-51-16,-10 29-11 0,12-34-39 15,-1 1-15-15,-3-2 21 0,0-2-16 16,2-2-18-16,-17 11-20 0,21-19 4 16,1 0-6-16,4-6-17 0,4 0-16 15,2 1-170-15,6-6 68 0,0-3-42 16,0 0 6-16,28 0-23 0,3-20-71 16,-14 1 197-16,3 19 77 0,3-17 36 15,-1 17 28-15,3 0 31 0,17-11 181 16,-19 11-103-16,-5 0 77 0,0 19-36 0,-3-19 44 15,8 46 183-15,-10-28-244 0,-2 3-38 16,-3 0-47-16,2 2-18 16,0 0-47-16,15 13-165 0,-12-21-61 0,2 0-133 15,3-6-195-15,2-6-140 0,22-3-1250 16,-20 0 838-16,2-29-29 0,3 12 337 16,-1-3 181-16</inkml:trace>
  <inkml:trace contextRef="#ctx1" brushRef="#br1" timeOffset="4044.4473">9408 16174 3459 0,'0'-15'356'0,"-27"12"-2"0,27 1 86 16,-32 1-76-16,11 1-27 0,-4 0-60 16,-32 0 275-16,28 26-281 0,0-26-7 15,1 19-47-15,1-4 11 0,-13 19 100 16,27-15-171-16,4 4-20 0,9 0 6 15,0 3-18-15,0-3-45 0,48 22-17 16,-21-23-49-16,5-5-24 0,6-4-68 16,-1-3-79-16,50 2-363 0,-44-12 147 15,2 0-160-15,-5 0-171 0,-1 0-313 16,-4-22-190-16,27 0-1235 0,-42 22 1716 0</inkml:trace>
  <inkml:trace contextRef="#ctx1" brushRef="#br1" timeOffset="4642.5999">7686 17113 2030 0,'-4'-5'108'0,"-9"0"363"15,4 2-80-15,1 1 81 0,1 2 45 16,0 0 20-16,1 0-37 0,6-2 297 0,0 0-435 16,0-1-21-16,35 0-96 15,-12-4-75-15,11-1-55 0,68-13 3 0,-34 8-4 16,23 0 61-16,22-2 71 0,18-3-20 16,181-17 26-16,-137 18-248 0,16 0-4 15,7-9 0-15,2 9 0 0,-5 0 0 16,-6-2 0-16,163-17 0 0,-193 23 0 15,-16-1-18-15,-15 6-186 0,-17-1-198 16,-18 1-315-16,36 1-1451 0,-88 2 833 16,-18 3 4-16,-18 2 330 0</inkml:trace>
  <inkml:trace contextRef="#ctx1" brushRef="#br1" timeOffset="5145.8903">8481 17556 1128 0,'0'-9'135'0,"0"-1"103"16,20 0 108-16,-20-9 442 0,0 10-370 15,0 3 94-15,0-1 56 0,0 4-4 0,0 3 288 16,0 0-528-16,0 0-50 0,0 0 34 16,0 17-3-16,0-17-37 0,0 24 294 15,0 10-318-15,0-11-61 0,0 0-67 16,0 4-58-16,20 32-58 0,6-34 0 16,-26 1 0-16,25-1 0 0,-25-5 0 15,21-2-33-15,-11 7-344 0,-10-15-25 16,14-8-230-16,-14-1-146 0,0-1-306 15,0 0-1273-15,0-30 1352 0,0 30 273 16,0-33 252-16</inkml:trace>
  <inkml:trace contextRef="#ctx1" brushRef="#br1" timeOffset="5542.5525">8355 17433 2459 0,'-3'-8'68'0,"3"-2"109"16,0 3 131-16,0-1 130 0,0-10 412 0,22 8-542 15,-22-2-88-15,23-1-58 0,-23-1-35 16,30-3-24-16,5-12 84 0,-14 15-102 16,5-1-14-16,-1 4-23 0,3 0 14 15,27-6 22-15,-28 13-10 0,0 1-52 16,-6 3 40-16,-3 0 7 0,0 0 3 16,2 49 116-16,-13-30-42 0,-5 3-30 15,-2 7 39-15,0-2-22 0,-29 27 48 16,29-24-103-16,-37-3-46 0,14 2-15 0,3-3-3 15,-2-6-41-15,-19 22 5 0,21-24 22 16,6-6-6-16,0-2 9 0,3-3-28 16,2 5-88-16,4-12 37 0,5 0 14 15,0 0 29-15,0 0 21 0,22 0 6 16,7 0 9-16,-13-14-7 0,3 14 70 16,1 0 21-16,2 0 19 0,23 0 278 15,-23 17-172-15,1-17 44 0,2 22-114 16,0-22-5-16,-1 29-72 0,19 2-65 0,-24-14 0 15,0-3 0-15,-1-2 0 16,-4 1-53-16,8 3-443 0,-9-16-24 0,-1 6-162 16,0-6-179-16,0 0-204 0,2 0-8 15,16-25-904-15,-12-6 1294 0,-2 15 228 16</inkml:trace>
  <inkml:trace contextRef="#ctx1" brushRef="#br1" timeOffset="5775.9796">9289 17524 2237 0,'12'-16'78'0,"9"-8"250"16,-13 9-6-16,-2 5 89 0,-2 3 51 16,-4-3 85-16,0 3 267 0,0 4-498 0,0 3-23 15,-20 0 2-15,20 0 34 16,-26 0-26-16,-7 19 239 0,12 4-279 0,0-7-5 16,-1-1-71-16,3 4-47 0,-3 22-74 15,22-21-66-15,-8 1 0 0,8 3 0 16,0-6 0-16,32-1 0 0,12 5 0 15,-18-13 0-15,3-2-149 0,3 1-147 16,1-8-208-16,36 0-977 0,-36 0 440 16,-1-20-109-16,0 20-89 0,-2-21 95 15,-2 1 432-15</inkml:trace>
  <inkml:trace contextRef="#ctx1" brushRef="#br1" timeOffset="6009.0769">9798 17248 3221 0,'0'-1'238'16,"0"1"208"-16,0 0 103 0,0 18 651 15,0-18-742-15,0 25-34 0,0-11 1 16,0 3 28-16,0 29 155 0,0-22-460 16,25 1-127-16,-25-1-21 0,24 7 0 0,-24-1 0 15,39 25 0-15,-27-29 0 16,0 1 0-16,1-2-87 0,-2 2-113 15,6 9-590-15,-9-20 204 0,-4-2-169 0,1-3-260 16,-5-1-197-16,0-6-45 0,0 0-544 16</inkml:trace>
  <inkml:trace contextRef="#ctx1" brushRef="#br1" timeOffset="6174.9026">9765 17437 3433 0,'-1'0'387'0,"1"19"-26"0,0-19 70 16,0 0-87-16,24 0-80 0,-24 0-115 0,58 11-157 15,-31-11-218-15,2 0-362 0,4 0-262 16,1 0-359-16,2 0 75 0</inkml:trace>
  <inkml:trace contextRef="#ctx1" brushRef="#br1" timeOffset="6458.5233">10106 17141 3777 0,'-4'0'242'16,"-1"0"114"-16,3 0 122 0,-1 23 621 15,3-1-645-15,0-5-50 0,24 2-66 16,-24 3 25-16,26 32 153 0,4-22-388 16,-13 0-92-16,0 5-36 0,-2-1 0 15,0-2 0-15,11 36 0 0,-11-42-19 16,-6-1-116-16,1-2-109 0,-1-6-158 16,6 5-848-16,-11-19 291 0,0-5-136 15,-1 0-112-15,-2 0-75 0,-1 0 437 0</inkml:trace>
  <inkml:trace contextRef="#ctx1" brushRef="#br1" timeOffset="6909.1242">9949 17183 5052 0,'-12'-21'248'0,"8"13"16"16,2-3 61-16,2 5-53 0,0-6-16 0,0-10-61 15,27 6-178-15,-27 0-9 16,34-3 3-16,-8 3-11 0,2-6-42 0,40-16-138 16,-32 20 65-16,7 3 29 0,-4 4 53 15,0 3-15-15,29 4 26 0,-43 4 16 16,-3 0 42-16,-3 29 25 16,-9-10 25-16,-5 1 2 0,-5 29 63 0,0-21-126 15,-33 0-8-15,15-1-38 0,-6 0-14 16,-28 26 28-16,25-29 37 0,1 8-6 15,4-8-11-15,-1 2-28 0,7-1 26 16,6 16-4-16,0-22 10 0,10-2-34 16,0-7 10-16,0-1-38 0,26 4-116 15,-26-11 89-15,25 1 5 0,-7-3 34 0,-2 0 19 16,6 0-1-16,24 0 60 0,-24-16-12 16,0 16 6-16,3 0 12 0,-2 0 31 15,18 19 136-15,-22 9-110 0,-1-11 2 16,-1 2-3-16,-2 0-26 0,0 3 14 15,15 23-30-15,-15-24-58 0,1-1-48 16,-2-3-59-16,5-1-83 0,13 1-671 16,-15-12 183-16,-2-5-252 0,2 0-65 15,-2 0-203-15,0-25 151 0</inkml:trace>
  <inkml:trace contextRef="#ctx1" brushRef="#br1" timeOffset="7228.0233">10774 17231 5635 0,'0'-4'379'0,"0"4"-19"0,0 0 123 16,-20 0-31-16,20 0-55 0,0 20 38 16,-14-5-385-16,14-15-50 0,0 22 0 0,0-8 0 15,0 2 0-15,0 21 0 16,20 10 0-16,-20-22 0 15,15 21 0-15,-15-2 0 0,10-25 0 16,5 11 0 0,3-12 0-16,-7-12 0 0,4-5 0 0,18-1 0 15,-11 0 0-15,-1-20 0 16,3 20 0-16,4-22 0 0,37 1 0 16,-34 21 0-16,-2 0 0 0,0 0 0 0,-6 0-16 15,0 0-127-15,6 24-643 0,-23-24-28 16,-1 22-443-16,-5-22-487 0,0 20 179 15</inkml:trace>
  <inkml:trace contextRef="#ctx1" brushRef="#br1" timeOffset="17925.0447">29368 8307 1296 0,'-19'0'50'0,"19"-9"30"0,0 9 40 0,-15-6 246 16,15 0-154-16,-10 5 22 0,10-2 35 15,0 3 60-15,-11 0 374 0,11 0-375 16,-8 0-45-16,8 0-47 0,-3 0 17 16,3 0-62-16,-2 0 129 0,2 0-166 15,0 0 5-15,0 0 0 0,0 0-20 16,0 0-40-16,19 0 37 16,9 0-110-16,-5 0-19 0,6 0-16 0,11 0 4 15,49-22 23-15,-36 22-26 0,11-15-13 16,4 15 21-16,4 0-47 0,1 0 15 15,71 0-53-15,-72 0 24 0,-4 19-23 16,-6-19 3-16,-5 27-23 0,37 0-64 0,-58-27 105 16,-3 25 32-16,-7-12 24 0,-8-3-31 15,5 5-16-15,-17-15 35 0,-4 9 8 16,2-9 24-16,1 0-15 0,2 0-18 16,10 0 8-16,-7-25 19 0,0 25 15 15,1-16-27-15,0 16 19 0,4-13-25 16,-9 13 58-16,-3-11-39 0,-1 11 33 15,-1 0 2-15,-1 0-18 0,0 0 53 16,0 0-46-16,0 0 12 0,0 0 0 0,-20 0-4 16,20 0-4-16,-18 0 31 15,18 0-39-15,-17 0 2 0,17 0-27 0,-15 0 25 16,1-17 36-16,7 17-20 16,1 0-6-16,-1-12 1 0,-1 12-10 15,-8-10 26-15,6 2-24 0,1 8-20 0,-1-8-4 16,1 8 19-16,1-6 4 0,-3 4 19 15,8 0-33-15,2-1-9 0,0 2 31 16,1-2-19-16,0 2 17 0,0-2-44 16,24 2 23-16,-24 1-16 0,20 0 8 15,-20 0 3-15,44 21-8 0,-24-21-3 16,-1 17 5-16,4-17 2 0,-1 17-25 0,31 2-22 16,-31-19 7-16,-1 14 11 15,-4-14-19-15,-2 13 25 0,-2-6-29 0,1-2 0 16,-14-1 39-16,0-1 17 0,0 0-1 15,0-1-6-15,-28 3 2 0,-6-2 0 16,6 1 43-16,-1 4 3 0,-2-1 3 16,-5 5-2-16,-29 12-9 0,32-9-34 15,2-1-35-15,12 0-74 0,2-1-146 16,8 6-886-16,9-12 119 0,0-2-358 16,21-5 196-16</inkml:trace>
  <inkml:trace contextRef="#ctx1" brushRef="#br1" timeOffset="18616.0367">29666 8809 2013 0,'0'0'108'0,"0"0"71"0,0 0 97 0,19 0 506 15,-19 0-373-15,0 0-25 0,17 0-78 16,-4 0-39-16,2 0-91 0,26 0-70 16,-16 0-117-16,3 0-5 0,4-19-5 15,-1 19 3-15,24 0-168 0,-30-15 36 16,-5 15-119-16,-6 0-86 0,-4 0-53 15,-5 0-80-15,-5 0-567 0,0 0 457 0,-26 0 12 16,26 0 180-16</inkml:trace>
  <inkml:trace contextRef="#ctx1" brushRef="#br1" timeOffset="19356.1697">29998 8695 2899 0,'0'0'374'16,"-16"19"44"-16,16-19 109 0,0 0-116 0,0 15-15 15,-13 0 86-15,13-15-253 0,0 23-50 16,0-8-34-16,0 2-5 0,0 7-27 16,0 21 123-16,0-16-126 0,18 1 20 15,-18-1-24-15,0 1-3 0,0 27 85 16,0-31-90-16,0-1 1 0,0 0-4 15,0-4-1-15,0-3-13 0,0 13 16 16,0-21-76-16,0-2-15 0,0 0 3 16,0-5-14-16,-13-1 4 0,13-2-7 0,0 0-1 15,0 0 4-15,0-24-24 16,0 24-10-16,0-48-80 0,0 26 49 0,0-2-22 16,0-8-9-16,0 2-7 0,16-44-138 15,-16 32 97-15,0 2 6 0,13-4-18 16,-13-2-16-16,13 5 44 0,1-34-95 15,-6 42 163-15,0 5-13 0,1 2 46 16,-1 5-29-16,9-13-13 0,-10 24 41 16,2-1 27-16,1 3 8 0,-2 2-24 15,0 2 22-15,10 3 1 0,-11 1-1 16,0 0 12-16,0 19-18 0,0-19 9 16,4 46-5-16,-7-26-2 0,0 2 23 0,-3 3-31 15,-1-1 33-15,0 2 17 16,0 20 34-16,0-22-13 0,0-2-13 0,-25-3 16 15,25-4 5-15,-23 16 17 0,-3-18-84 16,11-1-30-16,-3-3 18 0,1-2-4 16,1 1 27-16,-11-2 7 0,15-4-23 15,1-2-8-15,3 0-47 0,3 0-34 16,-1 0-146-16,6 0 101 0,0 0-35 16,0 0-33-16,0 0-70 0,27 0-54 15,2 0-398-15,-10 0 424 0,-1-18 98 16,3 18 99-16,-2 0 60 0,16 0 96 0,-18 0 21 15,-5 0 62-15,0 0 58 16,-3 0 61-16,-5 17 56 0,-1 7 285 0,-3-12-338 16,0 2-70-16,-21 1 9 0,21 2-17 15,-46 13 207-15,27-15-247 0,2 0-45 16,-5-4-53-16,2 3-5 0,3-3-47 16,-12 7-25-16,14-11-46 0,5-2-72 15,0 0-66-15,3-3-78 0,-1-2-763 16,7 0 317-16,1 0-247 0,0-21 77 15,0 21 124-15,0-20 235 0</inkml:trace>
  <inkml:trace contextRef="#ctx1" brushRef="#br1" timeOffset="19580.5687">30301 8958 3955 0,'1'0'101'0,"0"0"120"0,0 0 68 16,2 20 357-16,-3-20-408 0,0 15-46 15,0-15-62-15,0 17-36 0,0-1-58 16,0-6-75-16,0-1-37 0,0 2-70 0,0-2-54 16,0 1-55-16,0 7-617 0,0-10 243 15,-16 0-80-15,16-3-149 0,0-3 7 16</inkml:trace>
  <inkml:trace contextRef="#ctx1" brushRef="#br1" timeOffset="19741.6407">30403 8843 2025 0,'0'0'-11'16,"-20"0"11"-16,20 0-28 0,0 0-105 0,0 0-157 15,0 0-127-15,0 0-438 0</inkml:trace>
  <inkml:trace contextRef="#ctx1" brushRef="#br1" timeOffset="20145.9915">30524 8611 2895 0,'-19'0'124'15,"19"0"649"-15,0 25-183 0,0-25-15 0,-17 31-34 16,17-8-14-16,0 30 283 0,0-26-578 16,0-3-104-16,-8 8-38 0,8-1-45 15,-5 0-21-15,0 25 24 0,0-31-21 16,4 0-8-16,-2 0-6 0,1-8-2 16,0 11-11-16,2-20-15 0,0-1-29 15,0-1-28-15,0-6-50 0,0 0-49 16,0 0-277-16,20-20 199 0,-20 20-35 15,0-23-5-15,22 8 28 0,-3-18-177 16,-7 20 283-16,0-2 66 0,4 5 41 16,0-2 22-16,1 12 49 0,14-9 79 15,-14 9-28-15,-2 0 34 0,1 0-9 0,-3 19 40 16,8 1 162-16,-12-20-136 0,-3 21-7 16,-3-8 38-16,-1 1-9 0,-2 0 20 15,-24 20 128-15,24-17-206 0,-36-2-44 16,11 4-24-16,-2-4-18 0,-31 11-20 15,24-16-67-15,-1-3-88 0,2 0-179 16,-1-4-187-16,2-3-307 0,-21 0-1639 16,29-20 1152-16,7 20 341 0</inkml:trace>
  <inkml:trace contextRef="#ctx1" brushRef="#br1" timeOffset="24669.9357">25359 13987 1806 0,'-6'0'105'0,"4"0"90"16,-1 0 101-16,3 0 107 0,-2 0 72 0,-2 17 620 15,3-17-610-15,1 0-74 0,0 12-91 16,0-12-7-16,0 13 23 0,0 8 236 16,0-7-321-16,0 1 5 0,0 7 22 15,20 2-19-15,-20 34 50 0,17-27-283 16,-17 5-26-16,11 1 0 0,-11 1 0 15,13 35 0-15,-4-40 0 0,-9 1 0 16,0-4 0-16,2-4 0 0,-2-3 0 16,0 9-242-16,0-17-58 0,0-7-209 15,0-3-134-15,0-1-197 0,0-4-1262 16,0 0 943-16,0-25 115 0,0 25 378 16</inkml:trace>
  <inkml:trace contextRef="#ctx1" brushRef="#br1" timeOffset="25026.9815">25677 14316 2131 0,'0'-3'79'16,"0"-3"63"-16,0 0 62 0,0 4 117 0,0-1 441 16,0-2-326-16,0 4-21 0,0-2-62 15,0 3 5-15,0 0 255 0,0 0-306 16,0 26-14-16,0-26-25 0,0 30 12 15,0-14-54-15,0 25 164 0,0-19-208 16,0 0-7-16,-19 0-51 0,19-1-32 16,-17 16-52-16,17-18-40 0,0 0 0 15,-18-1 0-15,18 0 0 0,-9-4 0 16,9 12 0-16,0-14 0 0,0-3 0 16,0-1 0-16,0 0 0 0,19 1 0 15,8-2 0-15,-27-3 0 0,34-2 0 16,-14 1 0-16,3 2 0 0,26 1-6 15,-24-4-32-15,0 0-56 0,0 1-73 0,-3 1-69 16,10 0-405-16,-21-1 199 0,-3 0-71 16,-2 2-220-16,-4-5-205 0,0 0-82 15,0 0-1087-15,-2 0 1431 0</inkml:trace>
  <inkml:trace contextRef="#ctx1" brushRef="#br1" timeOffset="25273.7561">26049 14522 1930 0,'0'-1'106'0,"0"-2"99"16,2 3 71-16,3-2 578 0,0 0-340 0,0 2 19 16,3 0-90-16,-2 0-19 0,3 0-89 15,14 0 298-15,-9 0-407 0,1 0-49 16,2 0-66-16,0 0-41 0,19 0-16 15,-20 0-46-15,-1 0-40 0,3 0-50 16,-3 0-68-16,-3 0-113 0,9 0-443 16,-12-14 181-16,-1 14-185 0,-3 0-135 15,-3 0-175-15,-2 0-21 0</inkml:trace>
  <inkml:trace contextRef="#ctx1" brushRef="#br1" timeOffset="25460.7001">26126 14664 3334 0,'0'3'161'16,"27"1"135"-16,-27 0 143 0,51 0 462 15,-22-4-623-15,5 0-189 0,7 0-132 16,-1 0-203-16,0 0-403 0,42 0-1404 16,-47 0 929-16,-5-15 364 0</inkml:trace>
  <inkml:trace contextRef="#ctx1" brushRef="#br1" timeOffset="26092.3632">26888 14570 2878 0,'0'-4'131'0,"0"1"727"15,0 1-240-15,0 0 22 0,0 1-64 0,0 1-51 16,0 0-28-16,23 0 198 0,10 0-441 16,-11 0-40-16,3 0-71 0,8 0-26 15,44 0-72-15,-32 0-45 0,2-20 0 16,0 20 0-16,1 0-37 0,-6 0-68 16,28-12-324-16,-46 12 116 0,-4 0-105 0,-8 0-105 15,-5 0-179-15,-7 0-1241 16,0 0 805-16,0 0 38 0,-27 0 357 15</inkml:trace>
  <inkml:trace contextRef="#ctx1" brushRef="#br1" timeOffset="26757.6299">27641 14264 3982 0,'0'0'249'0,"0"0"147"15,-23 28 817-15,23-28-706 0,0 33-40 0,-14-13-64 16,14 8-11-16,0 33 93 16,0-22-388-16,0 2-97 0,-9 3 0 0,9-1 0 15,0 3 0-15,0 41 0 16,19-6 0-16,-19-53 0 0,15 1 0 16,1 7 0-16,-1-14 0 15,-15-19 0-15,25-3 0 16,-12-26 0-16,-6 26 0 0,0-61 0 15,-3 6 0-15,-4 19 0 16,0-43 0-16,-20 33 0 0,20-5 0 16,-21-7-44-16,4-5-60 0,-19-65-160 15,20 67 154-15,1 1 41 0,4 5-14 0,1 6 1 16,10 8 13-16,0-19-14 16,0 35 75-16,19 4-2 0,-19 4 9 0,37 6-5 15,9 2-3-15,-22 9 10 16,3 0 5-16,2 0-10 0,-1 25-9 0,-2-25 2 15,13 60-11-15,-21-33 14 0,-5-1-2 16,-2 5 5-16,-6-1 5 0,-5 34 24 16,0-36-24-16,-21-1 4 0,21-2-10 15,-33 0-4-15,14-6 15 0,-21 7-11 16,20-15-1-16,1-5-1 0,2-2-6 16,0-4-20-16,-6 0-38 0,15 0-12 0,8-19-38 15,-10 19-75-15,10-21-59 16,0 21-15-16,27-26-149 0,-27 5 282 0,35 21 68 15,-12-21 17-15,4 21 80 0,30 0-29 16,-30 0 32-16,-1 0-25 0,-2 23 97 16,-3-6 34-16,-3 3 42 0,4 24 215 15,-16-19-202-15,-6 1-19 0,0 1 1 16,0-2 26-16,0 21 201 0,-32-25-218 16,12-3-25-16,-1 1-42 0,-4-7-37 15,-1-1-41-15,-34 4-43 0,31-10 5 16,-1-5-42-16,3 0-24 0,2 0-55 0,-15-18-289 15,26 18 61-15,3-21-162 16,5 21-258-16,6-18-304 0,0 18-248 0,28-18-1078 16</inkml:trace>
  <inkml:trace contextRef="#ctx1" brushRef="#br1" timeOffset="31606.0422">25222 15068 2935 0,'-6'11'135'0,"-6"-11"598"15,7 0-188-15,1 0-70 0,2 0-129 16,-2 0-44-16,2 0 171 0,2 0-222 15,0 0-42-15,23 0-19 0,0 0 34 16,7 0-48-16,64 0 62 0,-32 0-106 16,12 0-9-16,11 0 74 0,5 0-36 15,89 0 87-15,-96 0-203 0,-4 0-7 0,-10 0-38 16,-17 0 15-16,-12 0-15 0,8 18-66 16,-37-18-42-16,-11 15-104 0,0-15-98 15,-23 0-263-15,-14 0-1018 0,11 0 482 16,-1-17-90-16,-2 17-13 0,3-25 240 15</inkml:trace>
  <inkml:trace contextRef="#ctx1" brushRef="#br1" timeOffset="32054.2439">25613 15450 2577 0,'0'0'124'0,"0"0"184"16,0 0 164-16,0 0 125 0,0 0 355 16,0 0-604-16,0 0-38 0,0 0 16 15,0 23-8-15,0-5 200 0,0-5-317 16,0 5-28-16,22 3-35 0,-22 1 18 15,16 1-50-15,-4 29 63 0,-12-26-149 16,12 1 7-16,-12-3-25 0,0-3-36 16,8 16-145-16,-8-22-36 0,0-4-93 0,0-6-145 15,0-5-140-15,0 0-203 0,0-22-1142 16,-21 22 814-16,21-39 178 0,0 14 307 16</inkml:trace>
  <inkml:trace contextRef="#ctx1" brushRef="#br1" timeOffset="32224.9941">25631 15223 3097 0,'0'-2'181'15,"14"2"630"-15,-14 0-302 0,11 0-175 16,-11 0-181-16,12 0-92 16,1 16-176-16,-5-16-55 0,-3 0-195 0,2 0-218 15,-3 0-183-15,3 0-226 0,4 0-613 16</inkml:trace>
  <inkml:trace contextRef="#ctx1" brushRef="#br1" timeOffset="32622.7253">25986 15301 3788 0,'0'10'166'0,"-23"12"438"0,23-6-203 0,0 1-86 16,0 3-23-16,0 3-10 0,0 22 238 15,0-17-338-15,0 2-48 0,25-1-54 16,-25 0 13-16,19 0 3 0,-6 21 132 16,-13-25-123-16,0-6-11 0,14-4-27 15,-14-3-30-15,7 2 1 0,1-11-36 16,-8 0-7-16,7-3-3 0,-5 0 3 16,3 0-30-16,4-24-128 0,-5-1 16 15,0 10-16-15,3-3-9 16,16-35-157-16,-14 39 312 0,5 2 27 15,15 5 10-15,-16 7 11 0,1 0 51 16,1 0 47-16,-1 25 3 0,8 9 138 16,-14-13-197-16,-2 3-8 0,-2-2-12 0,1 2 14 15,-3-1 8-15,-2 19 12 0,0-10-74 16,0-6-2-16,0-19 0 16,-23-2-9-16,23-3-18 0,-28-2-21 15,-11 0-151-15,17 0 27 0,-46-46-605 16,48 30 371-16,0 3-6 15,3-5-156-15,3 2-170 0,-7-9-902 16,12 12 721-16,3 1 154 0,3 7 170 16</inkml:trace>
  <inkml:trace contextRef="#ctx1" brushRef="#br1" timeOffset="153539.1898">9179 11817 1288 0,'-2'0'93'0,"0"2"48"0,-1 2 56 0,-1-4 67 15,-3 2 155-15,2-2-218 16,-1 0-11-16,4 0 15 0,-3 0 37 0,2 0 31 15,1 0 187-15,-1 0-268 0,1 0-49 16,1 0 20-16,0 0 8 0,1 0-7 16,0 0 122-16,-1 0-158 0,1 0-20 15,0 0 25-15,0-19-44 0,0 19 66 16,0-12-100-16,0 12-8 0,0-14-7 16,0 2-16-16,15 0-10 0,0-16-22 0,-15 15 9 15,21-2-20-15,-7 3 20 16,-3-1-7-16,13-8 22 0,-14 14-22 0,0-1 19 15,-3 2-8-15,-1 3-35 16,-4 1 19-16,-2 2-7 0,0 0 16 0,0 19-2 16,-29-19 7-16,29 29-18 0,-55 10 17 15,35-19 5-15,-2 3-1 16,-1 1 9-16,2-4-20 0,-1 1-2 0,-8 14-13 16,14-20 24-16,6-2-8 0,2-3-3 15,-2 10 71-15,8-18-44 16,2-1-2-16,0 3-37 0,0-4 10 0,29 0-7 15,-29 0 13-15,30 0 14 16,15 0 13-16,-21 0-7 0,5 0-24 16,-2 0-2-16,4 0 11 0,-3 0 9 0,23 0-5 15,-35 15-29-15,5-15 3 16,-5 0 16-16,-7 13-10 0,8-13 30 0,-13 0-3 16,-2 9-18-16,1-9-21 0,-3 0 25 15,0 0-8-15,-20 0 38 0,20 0-12 16,0 0-32-16,-21-22-14 0,21 22 13 15,-16-16 14-15,16-8 36 0,0 9-11 16,0 0-35-16,-11-5 28 0,11-2-20 16,0-30-6-16,0 26 11 0,-8 0-6 15,8 0 6-15,-7-1-3 0,-2-15-34 16,1 24 39-16,1 2-15 0,1 1 30 0,-1 2-12 16,1 5-2-16,-10-10 88 15,12 13-11-15,1 4-52 0,3 1 1 16,0 0 8-16,0 0-14 0,0 18-2 15,0 3-1-15,20-4-10 0,-20-1 6 16,0 2 2-16,21 2-2 0,-3 22 23 16,-18-19-27-16,13-1-10 0,-3-1 4 15,-10-3-13-15,13 3 15 0,0 10-19 16,-6-20-3-16,1 0-25 0,-1-5-22 16,-3 0-26-16,6-1-202 0,-8-5 136 15,-2 0 0-15,0 0 10 0,0 0 28 0,-20-22-41 16,20 2-237-16,-26 20 177 0,12-27 26 15,-9-5-54 1,5 32 239-16,18-15 17 0,-16 15 38 0,10-9 148 16,6 6-49-16,0 3 19 0,-5-4-29 15,5 3 18-15,0 1-41 0,0-1 106 16,0 1-106-16,0 0 27 0,19 0 14 16,-19 0-25-16,19 0 77 0,6 0-171 15,-4 0-3-15,5 0-35 0,8 0-5 16,4 0-5-16,44-18-49 0,-38-2-25 0,4 20-16 15,-4-20-30-15,-8 20-1 16,23-16-104-16,-38 16 165 0,-4-8-5 0,-5 8 12 16,-8 0 51-16,-4 0 1 15,0 0 44-15,0 0-24 0,-32 17-4 0,32-17 26 16,-47 15 96-16,20-15-66 16,14 18 24-16,-4-4 41 15,17-7-77-15,0 0-6 0,-8 3 13 0,8 1 1 16,0 1 14-16,0 16 36 15,0-11-52-15,22 1-26 0,-22 4 10 0,0 1 4 16,21 36 19-16,-6-24-37 0,-15 7-5 16,17 3-6-16,-17 7 1 0,19 5-6 15,2 61 99-15,-10-57-1 0,5 1 25 16,30 100 74-16,-28-116-197 16,-1-1-11-16,-1 0 5 0,15 35-7 0,-18-44 4 15,2 1-2-15,-3-2 8 0,2-1-8 16,8 25-4-16,-8-32 2 0,-3-1 9 15,-1-3-14-15,2 0 10 0,-1-5-17 16,8 10 24-16,-11-16-11 0,2-3 9 16,-4-1-24-16,0-5 1 0,-1-3 0 15,-4 0 22-15,-1 0-4 0,0 0-8 0,0 0 2 16,0 0 1-16,0-15 7 16,0 15 2-16,-17 0-11 0,17 0 16 15,0 0-17-15,-15 0 8 0,15 0-4 16,0 0 21-16,0 0-4 0,0 0 23 15,-9 15-8-15,9-15 53 0,0 0-34 0,0 0 18 16,0 0 0-16,0 0-29 0,0 0 24 16,0 0-57-16,0 0 11 0,0 0-12 15,0 0 26-15,0 0 23 0,0 0 75 16,-16 0-76-16,16 0-23 0,0-12-16 16,0 12-6-16,20 0-9 0,-1 0-4 15,-19 0 6-15,21 0 0 0,-5 0 7 16,-16 0-12-16,24 0 9 0,-5 0-8 15,-19 0 8-15,14 0-6 0,-14 0-11 0,7 12 3 16,-7-12 8-16,0 0 9 0,0 8-4 16,-25-8-10-16,25 6 12 15,-25 6 6-15,-6-7-3 0,14 5-8 0,-5-1 0 16,-2 1 2-16,-23 17 29 0,23-10-5 16,0-3 11-16,1 1-5 0,5 2 4 15,0-3-5-15,-4 13-8 0,16-16-16 16,3 0-14-16,3-2 8 0,0-2-1 15,27-2-39-15,-7-5-9 0,3 0-36 16,4 0-32-16,3 0-8 0,5-26 2 16,34 6-75-16,-35 20 131 0,-4-16 10 15,-2 16 6-15,-6 0 35 0,7-13-20 16,-22 13 55-16,-7 0 1 0,0 24 18 0,0-24 38 16,-24 27-7-16,-11 2 70 0,14-14-98 15,-3 2 2-15,-1-3 8 0,3 1-3 16,-26 6 50-16,24-11-72 0,4 0-1 15,1 0-5-15,5-3 33 0,3 0 2 16,0 3 46-16,11-4-79 0,0-4-16 16,0-1-9-16,28 1 7 0,2-2-5 15,-14 0-5-15,2 0-3 0,-18 0-2 16,28 0 6-16,-28 0-8 0,20 23-2 16,-6-23 9-16,-14 31 27 0,8-6-16 0,-8 3 25 15,8 41 87-15,2-29-44 16,-6 5-19-16,3 3-20 0,-1 3-33 0,3 2 5 15,15 51-7-15,-6-49 0 0,-2-1 0 16,5-2 0-16,0-2 0 0,27 45 0 16,-24-49 0-16,-2-2 0 0,2-5 0 15,42 64-4-15,-48-73 4 16,0-1-5-16,19 26-65 0,-20-28 0 16,-1 0 1-16,0 0 15 0,-1 4 20 15,0-2 14-15,8 29-19 0,-14-29 23 16,-1 0 7-16,-2 0 9 0,1-3 12 0,4 23 10 15,-7-27-11-15,1-2-14 0,0 4 0 16,-1-9 8-16,0 3-13 0,1 8 9 16,-3-13-11-16,-1-1 3 0,0-2-10 15,-1-3 2-15,0 5 5 0,0-9 13 16,0 1-6-16,0-1 2 0,0-3 1 16,0 2-13-16,0-2-11 0,0 2 17 15,0 1 15-15,0 1 1 0,0-3-11 16,0 6 1-16,0-4-4 0,0 3 4 15,0-2-4-15,0-1 7 0,0 0-1 0,0 2-5 16,0-3 6-16,0-1-2 0,0-1 22 16,0 2-22-16,0 0 31 0,-13-2-26 15,13 0 30-15,0 0 47 16,-9 0-58-16,9 0-12 0,-7 0-2 16,0 0 18-16,4 0-8 0,-1 0-11 15,-12 0 60-15,10 0-17 16,-1 0-43-16,1 0 5 0,-3 0-10 15,-10 0 1-15,9 15 0 0,-2-15 3 16,-3 13-2-16,1-13-3 0,-22 17-3 16,18 3 0-16,-1-7 0 0,-1-1 0 0,0 5 0 15,4-5 0-15,-18 13 0 0,20-12 0 16,1-5 0-16,4-1 0 0,2-2 0 16,1-4 0-16,6-1 0 0,0 0 0 15,0 0 0-15,0-24 0 0,17 24 0 16,0-21 0-16,-17 0 0 0,21 21 0 15,-21-19 0-15,16 19-45 0,0-15-222 16,-16 7-405 0,0 8-62-16,0 0 235 0,0 0-67 15,-19 0-138-15,19 0-957 0,-23 0 680 16,23 0 136-16,-18 0 247 0</inkml:trace>
  <inkml:trace contextRef="#ctx1" brushRef="#br1" timeOffset="154044.4618">10349 15271 3275 0,'-20'0'154'0,"20"0"114"0,-19 0 505 15,19 16-477-15,0-16-77 0,-14 0-66 16,14 16-35-16,0-16 11 0,0 0-109 0,24 0-2 16,-24 0 0-16,22 0-17 15,-22-19 19-15,39-8-91 0,-39 13 26 16,23-6 10-16,-13 2 24 0,-1-3-16 0,0 3 34 15,3-16-28-15,-12 20 102 0,6 4-57 16,-6 5-5-16,2 5 39 0,-2-6-24 16,0 6 27-16,0 0-1 0,0 21 51 15,0-21-9-15,-18 19 143 0,18 5-155 16,-18-10 2-16,18-2 3 0,-21 5 26 16,9-5-10-16,-15 20 117 0,13-14-140 15,0-2 4-15,1-2-7 0,-1-2 18 16,-3 13 18-16,12-17-95 0,0 0-18 15,4-6-12-15,1 2 7 0,21-1 12 16,-21-3-13-16,23 0-22 0,11 0-60 16,-15 0 4-16,1 0-16 0,2 0-10 15,1 0-28-15,22 0-125 0,-24 17 122 16,-1-17 9-16,0 15 45 0,-4-15 37 16,-3 16 18-16,9-2 24 0,-16-14 25 15,-2 10 34-15,0-10 31 0,-2 0 31 16,-2 0 46-16,0 0-112 0,0-28-6 15,0 28-1-15,0-29-2 0,-18 10-30 16,18-20 26-16,-20 22-23 0,20 1 33 0,-14 1-43 16,14 3-14-16,-13 0-155 15,13 6-75-15,-6 6-210 0,6 0-279 0,0 0-293 16,0 0-347-16,0 0-905 0</inkml:trace>
  <inkml:trace contextRef="#ctx1" brushRef="#br1" timeOffset="175180.524">10238 10776 2775 0,'-17'0'133'0,"17"0"90"16,0 0 112-16,0-12 74 0,-18 12 422 15,18 0-490-15,-12 0-56 0,12 0-37 16,0 0 10-16,-10 0-9 0,10 0 147 16,0 19-220-16,0-19-10 0,0 32 3 15,28-11 17-15,-4 48 189 0,-24-31-160 16,27 9-34-16,-10 5-51 0,-1 5-37 15,-1 2-76-15,12 52-17 0,-18-58 0 0,-1-3 0 16,-8-5 0-16,8-7 0 16,-8 21-201-16,0-38-41 0,0-1-152 15,0-4-169-15,0-7-139 0,0-4-230 0,0-4-1193 16,0-1 996-16,0-25 256 0,0 6 293 16</inkml:trace>
  <inkml:trace contextRef="#ctx1" brushRef="#br1" timeOffset="175653.2964">10153 10882 3633 0,'-15'-8'234'16,"6"5"6"-16,0-3 60 0,1 0-32 15,3 2 8-15,2 0-72 0,-1-5 81 16,4 2-227-16,0-1-5 0,0-1-35 15,20-2-4-15,4-15 7 0,-8 9-21 16,5 2 8-16,2-2-12 0,5 3 9 16,-1-3 3-16,35-7-22 0,-34 15 4 15,1 2-4-15,-2 3 21 0,-3 4 14 0,13 0 28 16,-23 23 2-16,-1-23 17 0,-5 34-3 16,-3-10 41-16,-3 2-29 15,-2 35 64-15,0-27-98 0,-24 4 15 0,24 1-7 16,-31 0 2-16,-7 39 27 0,15-38-49 15,1-1 17-15,-1 0-2 0,0-4 2 16,1-3-39-16,-9 27 11 0,19-37-26 16,6-2 6-16,3-7-43 0,3 2-284 15,31-15 158-15,-31 0 7 16,61-20-124-16,-37 1 203 0,2 19 64 16,0-17 10-16,1 17 6 0,23 0 99 15,10 0 359 1,-26 49-44-16,-19-26-220 0,-1 1-20 15,-4 5-48-15,-1 3-31 0,7 31-29 0,-9-33-110 16,1-2-72-16,0-2-135 0,0-4-182 16,14 10-952-16,-9-23 372 0,-2-6-204 15,6-3 68-15,-4 0 276 0</inkml:trace>
  <inkml:trace contextRef="#ctx1" brushRef="#br1" timeOffset="176054.7161">10878 11415 2153 0,'-11'0'49'16,"-1"12"40"-16,1-12 53 0,1 8 72 16,-6-1 271-16,9-7-149 0,2 9 49 15,0-4 3-15,2 3-6 0,3 0-114 16,-2 12 96-16,-1-6-214 0,3 2 52 15,0 0 19-15,0 1-13 0,0 20 143 16,18-20-283-16,-18 1-13 0,19-3-47 16,-19-1-4-16,45 6-6 0,31-12-310 15,-62-8 163-15,1 0-28 16,10-23-205-16,-16 1 213 16,0 22-1-16,-3-29 13 0,-4 11-44 0,2-19-217 15,-4 18 192-15,0 0 63 0,0-1 36 16,-39-22 0-16,39 34 138 15,-20 3 14-15,20 5 32 0,-41 0 130 16,28 0-108-16,-2 21-32 0,4-21-22 16,2 22-22-16,-1 2-130 0,10-24-64 15,0 20-144-15,0-20-127 0,22 15-235 16,-22-15-57-16,49 0-484 0</inkml:trace>
  <inkml:trace contextRef="#ctx1" brushRef="#br1" timeOffset="176338.7743">11200 11422 4645 0,'0'21'194'0,"-19"-21"92"0,19 0 78 16,0 21-22-16,0-21-43 0,0 43 227 16,0-20-420-16,0-11-97 0,0 1-14 15,19-3-35-15,-19-2-26 16,23 1-35-16,7 6-116 0,-16-14 119 0,4-1 9 15,2 0 8-15,-1 0 7 0,17-21-46 16,-18 21 61-16,-5-24-2 0,23-22-147 16,-29 28 141-16,-3 1 25 15,-3-4-60-15,-1 0 43 16,0-16-73-16,-21-12 2 0,21 38 24 16,-23 4-87-16,23 2-129 15,0 2-182-15,0 2-148 0,0 1-986 0,0 0 913 16,0 0 200-16</inkml:trace>
  <inkml:trace contextRef="#ctx1" brushRef="#br1" timeOffset="176620.9263">11596 10744 3614 0,'0'0'219'0,"0"17"177"15,-14-17 155-15,14 46 786 0,0-26-774 16,0 2-10-16,0 9-132 0,0 0-110 16,26 77-85-16,-26-63-226 15,22 1 0-15,-22 5 0 0,36 45 0 16,-23-49 0-16,-2-1 0 16,27 75 0-16,-11-69 0 0,-13-31 0 15,11 10 0-15,-19-22-130 0,1-3-168 16,-2 0-232-16,1-6-234 0,-4 0-86 15,-2 0-1182-15,0-28 952 0,0 28 12 16,-19-32 370-16</inkml:trace>
  <inkml:trace contextRef="#ctx1" brushRef="#br1" timeOffset="176790.2898">11502 11222 5143 0,'-3'21'336'0,"3"-4"102"0,0-17 191 16,23 16 39-16,-23-16-149 0,36 0-196 15,18 16-188-15,-23-16-135 0,5 0 0 16,-2 0 0-16,0-23-199 0,28-6-963 16,-39 12 115-16,-5 1-297 0,0-5-231 15,-5 0 239-15,-2 0 336 0</inkml:trace>
  <inkml:trace contextRef="#ctx1" brushRef="#br1" timeOffset="176982.6723">12125 11076 4634 0,'0'0'44'0,"0"-20"61"16,21 11 312-16,-21 9-179 0,20-14-39 16,-6 14-61-16,2-8-52 0,20 8-135 15,-15-4-79-15,-2 4-99 0,3 0-116 16,-3 0-198-16,-6 0-166 0,10 22-1016 15,-16-22 864-15,-1 21 214 0,-6-21 201 16</inkml:trace>
  <inkml:trace contextRef="#ctx1" brushRef="#br1" timeOffset="177148.2415">12148 11266 5121 0,'27'2'48'0,"3"2"138"15,-12-1-35-15,2-3-10 0,6 0-20 16,0 0-25-16,-2 0-107 0,28 0-442 16,-26 0-227-16,-3-18-343 0,-2 18-279 15,-6 0 120-15</inkml:trace>
  <inkml:trace contextRef="#ctx1" brushRef="#br1" timeOffset="177483.3584">12870 10695 2652 0,'18'19'417'0,"-18"-19"108"15,0 18 55-15,11-18 85 0,-11 17 50 0,11-6-120 16,5 18 614-16,-11-11-798 0,3 1-131 16,4 6-152-16,-3 2-114 0,0 6-14 15,15 42 0-15,1 7 0 16,-12-38 0-16,10 42 0 16,0-12 0-16,-12-38 0 0,9 25-32 15,-11-37-195-15,0-6-184 0,2-3-265 16,-2-6-204-16,0-4-183 0,9-5-1221 15,-11 0 1147-15,1-22 380 0</inkml:trace>
  <inkml:trace contextRef="#ctx1" brushRef="#br1" timeOffset="177956.8928">12811 10668 4685 0,'-13'-8'91'0,"-1"3"79"0,3-2 139 15,2 1 182-15,9 0 22 0,-7-7 448 16,5 7-649-16,2-5-78 0,0 2-65 16,0-1-35-16,32 0-60 0,11-16-32 0,-19 14-41 15,7-3-1-15,4 4 0 0,3-2-3 16,37-6-23-16,-35 12-11 0,0 6-7 16,-4-1-13-16,-3 2 3 0,21 22-21 15,-35-22 61-15,-4 33 0 0,-3-14 13 16,-4 5 7-16,-5 1 2 0,-3 30 7 15,0-29-2-15,-21 4 12 0,-23 58 155 16,27-59-130-16,0-2-24 16,-2 2-21-16,-14 24-3 0,22-29-2 15,-3-4 0-15,5 0 0 0,-2-4 0 16,11-2 0-16,-7 0 0 0,7-13 0 16,0-1-18-16,23 0-66 0,-23-21-41 15,44-6-200-15,-23 27 229 0,-1-30 38 16,0 30 43-16,3-22 14 0,-1 22 14 15,20 0 134-15,-21 0-12 0,-5 27 33 16,2-8-49-16,-4 4-23 0,7 32-52 0,-11-26-44 16,1 0 0-16,-2 5 0 0,7-4 0 15,-5-2 0-15,18 20 0 0,-11-28 0 16,-5-4-56-16,2-4-159 0,-2-3-174 16,22-5-945-16,-16-4 510 0,-2 0-148 0,6-27 33 15,40-39-1828 1,-45 41 2287-16</inkml:trace>
  <inkml:trace contextRef="#ctx1" brushRef="#br1" timeOffset="178220.1076">13895 10931 3832 0,'0'-5'184'0,"0"0"127"16,0 2 124-16,-21-1 706 0,21 4-589 16,-20 0 10-16,20-3-74 0,-26 3-122 15,-7 0-46-15,7 0-320 16,8 24 0-16,-9-4 0 15,6 7 0-15,15-8 0 0,-7 24 0 16,8 6 0-16,5-25 0 16,0 2 0-16,18 23 0 0,-18-27 0 0,27 3 0 15,-9-4 0-15,4-5 0 16,5 0 0-16,4-7 0 0,40 0-112 0,-36-9-168 16,-1 0-281-16,0 0-235 0,-1-18-239 15,-3 18-143-15,15-24-1409 0,-26 24 1686 16</inkml:trace>
  <inkml:trace contextRef="#ctx1" brushRef="#br1" timeOffset="178788.2764">11162 12325 3847 0,'-22'0'256'16,"3"0"121"-16,6 0 138 0,4 0 163 15,7 0 935-15,41 0-1205 16,53 0 19-16,-22 0-357 0,26-17-70 16,22 17 0-16,28-19 0 0,32 6 0 0,460-30 0 15,-395 28 0-15,11 0 0 16,7 1 0-16,-3-3 0 0,237-12 0 16,-266 15 0-16,-6-1 0 0,-28-1 0 15,-32 3 0-15,-30 1 0 0,-33 5 0 16,-33 2 0-16,2 5 0 0,-93 0 0 15,-7 31 0-15,-50-7 0 16,1-1 0-16,47-23 0 16,-26 30 0-16,59-30 0 15,0 0-226-15,0 0-1229 0,0 0-43 16,27-20-325-16,-27 20 360 0</inkml:trace>
  <inkml:trace contextRef="#ctx1" brushRef="#br1" timeOffset="190928.7831">5538 13521 2339 0,'0'-9'79'0,"0"4"101"15,0 0 143-15,0 2 158 0,0 0 608 0,0 0-646 16,0 1-76-16,0 2-118 16,0 0 51-16,0 0 148 0,0 0-280 0,0 0-44 15,0 23 22-15,0-6 19 0,0 8 20 16,0 41 219-16,27-20-174 0,-27 7-25 16,28 7-65-16,-12 10-39 0,11 81-76 15,-27-70-25-15,16 5 0 0,-16 0 0 16,8-4 0-16,-8-6 0 0,0 52 0 15,0-70 0-15,0-10 0 0,0-11 0 16,0-7 0-16,0 13-59 0,0-34-124 16,22 2-133-16,-22-9-200 0,0-2-154 15,0 0-143-15,13-20-1126 0,-13-7 915 16,0 10 114-16,0-2 191 0,9 5 116 16</inkml:trace>
  <inkml:trace contextRef="#ctx1" brushRef="#br1" timeOffset="191387.2771">5702 14691 2475 0,'0'10'122'0,"0"-6"36"15,0-1 109-15,0 2 67 0,0 0 65 16,0-1 46-16,0 7 310 0,0-5-460 16,0 3-51-16,0 0-3 0,0 0 13 0,0 1 25 15,0 12 232-15,21-8-285 16,-21-1-39-16,0 25 205 0,12-26-292 15,-12-1-6-15,0-1 4 0,0 3 94 16,0-10-127-16,6 1-26 16,-6-2-25-16,0 0-9 0,0-2-5 0,0 0 0 15,0 0 0-15,0 0 0 0,-21-19-10 16,21 19-29-16,-18-18-118 0,-10-2 77 16,13 8 20-16,1-2 33 0,-3 2 14 15,-9-15 5-15,14 15 16 0,0 1 5 16,1 0 8-16,-10-10 86 15,18 18-49-15,-2 0 4 0,2 3-2 0,1-3 1 16,2 3-57-16,0 0-4 0,26 0 0 16,-26 0 0-16,59 0 0 0,-32 0 0 15,3 0 0-15,3 0 0 0,-2 0 0 16,-1 0 0-16,38 0 0 16,-45 0 0-16,-23 0 0 0,0 0 0 15,0 27 0-15,-24-27 0 0,5 34 0 16,-34 12 0-16,26-22 0 0,-2 3 0 15,-1 1 0-15,2-3 0 0,6-3 0 16,-9 9-135-16,19-17-248 0,4-9-397 16,0-5-600-16,8 0-470 0,0-29 186 15</inkml:trace>
  <inkml:trace contextRef="#ctx1" brushRef="#br1" timeOffset="191829.3506">4587 13894 2990 0,'-6'0'1027'16,"5"0"-293"-16,1 23-54 0,0-23-111 0,0 51 423 15,23-29-607-15,-23 6-51 0,23 1-101 16,18 84 14-16,-29-76-247 16,3 7 0-16,14 43 0 0,-18-45 0 15,0-4 0-15,2-2 0 16,18 59-510-16,-21-76 33 0,-3-4-159 16,1-1-293-16,6-7-1498 0,-8-7 1118 15,3 0 356-15,1-35 351 0</inkml:trace>
  <inkml:trace contextRef="#ctx1" brushRef="#br1" timeOffset="192095.6746">5187 14166 3205 0,'0'-9'166'15,"0"1"136"-15,0-1 114 0,0 3 40 16,-21-2-65-16,21-1 142 0,0 5-354 15,-16 4 33-15,16 0 18 0,-17 0 24 16,2 21 181-16,5-21-257 0,-4 30-22 0,-3-11-3 16,3 2 71-16,1 4 24 15,-8 26 125-15,11-22-294 0,3 2-78 0,7-4-1 16,0 5 0-16,26 27 0 16,14-12 0-16,-11-30 0 0,38-6 0 15,-29-11-175-15,1 0-235 0,3-26-342 16,-5 26-500-16,-3-36-358 0,17 4-1323 15</inkml:trace>
  <inkml:trace contextRef="#ctx1" brushRef="#br1" timeOffset="298617.6038">9803 1593 3053 0,'-9'-12'205'0,"9"8"98"15,0 0 152-15,-6 0-75 0,3-1 191 16,3 5-382-16,0 0-4 0,0 0 45 16,0 24 28-16,0-24-28 0,25 68 285 15,-2-36-302-15,-9 10 4 0,3 3-45 16,2 1 24-16,17 58 179 0,-17-53-191 15,2-1-54-15,-2 1-49 0,0-7-40 16,-2-1-33-16,13 25-8 0,-17-40 0 16,0-8 0-16,-5-2 0 0,-1-7 0 15,4-1 0-15,-7-10 0 0,-2 0 0 16,-1-24 0-16,-1 24 0 0,0-39 0 16,0-16-30-16,0 21-65 0,0 2-36 0,0 2-35 15,0 0 19-15,26-19-16 0,-4 28 143 16,-5 4 1-16,2 5 19 0,0 5 6 15,1 1-13-15,16 6 43 0,-17 0-17 16,-2 0 18-16,-2 29-12 0,-3-29 12 16,3 52 54-16,-10-29-42 0,-5-1-15 15,0 2 3-15,0 1-7 0,0-1-1 16,-30 17-3-16,-7-19-20 0,13-3 12 16,-2-1-9-16,-5-4-3 0,-75 19-78 15,71-28-18-15,-28-2-229 16,37-3 79-16,5 0-124 0,6-20-140 0,2 20-186 15,2-26-1225-15,11-15-192 16,58 12 813-16</inkml:trace>
  <inkml:trace contextRef="#ctx1" brushRef="#br1" timeOffset="299028.4638">10593 1942 2609 0,'-15'-5'121'0,"2"2"99"0,2-1 133 0,2 4 53 15,9-3-12-15,-11 3 213 0,6 0-390 16,5 0-17-16,0 0-37 0,0 0 32 16,0 0 111-16,0 19-173 0,18-19 6 15,-18 23-36-15,0-8 1 0,0 3-19 16,0 19-63-16,0-20-17 0,10 5-9 15,-10-5 19-15,10 1-36 0,9 7-31 16,-10-12-12-16,4-5-40 0,0-4-7 16,3-4-64-16,0 0-1 0,17 0-164 15,-15-30 223-15,-4 30 34 0,-2-33 7 16,-2 14 14-16,-1-23-149 0,-9 20 61 0,0-2 6 16,0 2 37-16,-26-1 24 0,26 5 72 15,-47-9 26-15,28 20 25 0,-1 7 24 16,-1 0 23-16,2 0-6 0,0 17 12 15,-13 12-17-15,20-10-70 0,2 0-47 16,2-1-75-16,8 1-123 0,0 13-803 16,0-21 234-16,31 0-41 0,-11-11 129 0,1 0 132 15</inkml:trace>
  <inkml:trace contextRef="#ctx1" brushRef="#br1" timeOffset="299484.274">10773 1492 3279 0,'-8'0'549'0,"8"0"-77"0,0 0 69 16,0 21-143-16,0-21-71 0,25 22 200 16,-25 7-295-16,21-12-13 0,-21 7-49 15,26 5-48-15,-14 3-46 0,15 37-33 16,-10-27-32-16,-3-8 13 0,3 3-4 0,-3-1-13 15,15 24 64-15,-16-36-45 0,-3-4 14 16,-3-3-40-16,1 4 14 0,-6-9 7 16,3 6-6-16,-5-14-9 0,0-4-22 15,0 0 13-15,0 0-20 0,0-21-83 16,0 21-16-16,0-28 13 0,0 11-28 16,2 0 10-16,0-1-3 0,11-16-50 15,-4 19 146-15,3-1 49 0,6 6 31 16,-1 2-28-16,21 2 18 0,-19 6 26 15,0 0 18-15,-1 0 21 0,-2 23 14 16,-3-23-27-16,9 45 74 0,-13-24-114 0,-6-3-8 16,0 3 1-16,-3 3-4 15,0 17 15-15,-27-20-39 0,9-1 2 16,-3-3-4-16,0 0 2 0,-4 0-19 0,-26 12-25 16,24-18-43-16,5-5-86 0,3-2-106 15,0-4-147-15,-4 0-680 0,16-30 260 16,3 30-167-16,4-37-168 0,0 14 112 15,22 0 356-15</inkml:trace>
  <inkml:trace contextRef="#ctx1" brushRef="#br1" timeOffset="299694.7602">11400 1886 5834 0,'7'10'295'15,"-4"-10"-1"-15,3 10 85 0,-1-10-62 16,4 7-44-16,0 7-38 0,-3-7-219 16,-3 5-20-16,1-2-1 0,2-3-23 15,-1 3-32-15,5 5-249 0,-4-8 31 16,-1-1-161-16,-1-5-84 0,1-1-264 16,-1 0-1081-16,-2 0 767 0,-2-22 153 15,0 22 316-15</inkml:trace>
  <inkml:trace contextRef="#ctx1" brushRef="#br1" timeOffset="299869.4388">11428 1649 3534 0,'0'27'93'0,"18"6"479"0,-18-15-207 16,21-1-74-16,-21 2-204 0,14 0-1 16,-14 1-115-16,25 11-363 0,-16-17-198 15,0-2-272-15,0-2-212 0,0 0 80 0</inkml:trace>
  <inkml:trace contextRef="#ctx1" brushRef="#br1" timeOffset="300195.1158">11791 1814 4878 0,'-17'0'151'0,"17"21"141"0,0-21 156 15,0 0 67-15,0 17 108 0,0-5-518 16,0-12-47-16,0 15 8 0,0-15-43 15,0 15 0-15,0-1-23 0,17-9 4 0,-17 0-6 16,0-1-8-16,12-4-8 0,-1 1-69 16,-11-1 25-16,0 0-12 0,8-18 14 15,-8 18 0-15,0-20 19 0,12 4-13 16,-12 16 16-16,2-19 16 0,-1 19-8 16,3-15 44-16,5 6-38 15,-9 9-15-15,2-12-34 0,2 12 11 0,3-5-1 16,2-1 20-16,7-1 16 0,-7 7-21 15,4-2 39-15,-1 2 10 0,-1 0-10 16,10 0 111-16,-13 20-55 0,0-20 44 16,1 17-33-16,-1-3-17 0,5 15-48 15,-9-10 1-15,-1-4-24 0,-1 2-45 0,1 0-69 16,-1-4-130-16,7 8-437 16,-3-12 175-16,0-6-152 0,4 2-153 0,1-5-204 15,5 0 89-15</inkml:trace>
  <inkml:trace contextRef="#ctx1" brushRef="#br1" timeOffset="300614.7765">12476 1714 2739 0,'13'-4'120'0,"2"-3"154"0,5-7 566 15,-11 6-398-15,-1 3-98 0,1-7-46 0,-6 4-32 16,0 3-53-16,1-11 234 15,-4 11-243-15,0 2-21 0,0-3-20 0,0 5-30 16,-23-2 109-16,23 3-152 0,-20 0 22 16,20 0-14-16,-22 22 33 0,6-22-9 15,-18 40 45-15,18-21-117 0,-4 2-10 16,2-1 10-16,3 4-43 0,-15 22 9 16,17-25-30-16,6 4-2 0,2-7-36 15,4-2-46-15,1-4-24 0,23 6-228 16,-23-14 131-16,26-4-89 0,-6 0-40 15,-1 0-25-15,23-21-276 0,-22 0 412 16,-3 7 33-16,-3-1 10 0,0-2 4 16,-3 0 23-16,-4-17-35 0,-7 16 166 0,0 3 48 15,0 1 30-15,0 0 90 0,-20 5 86 16,20 0 269-16,-18 9-299 0,18 0-44 16,0 0-23-16,0 0 54 0,-10 29 72 15,10-7-195-15,0-7-62 0,0 3 25 16,21-2-63-16,-21 0-66 0,23 10-643 15,2-11-53-15,-10-4-374 0,3-3-8 16,-3-2 212-16</inkml:trace>
  <inkml:trace contextRef="#ctx1" brushRef="#br1" timeOffset="301295.1088">10897 2756 3130 0,'0'-1'215'0,"0"-1"179"15,0 1 113-15,0 1-4 0,0 0-77 16,0 0 241-16,0 27-379 0,0-27 13 16,0 34-57-16,0-11 5 0,0 41 148 15,0-25-239-15,0 2-48 0,20 5-19 16,-20 2 6-16,18 0-22 0,5 39 45 15,-23-50-84-15,22-3-18 0,-11-2-8 16,-2-9 13-16,5 9-17 0,-7-19-9 16,-3-5-26-16,3 0 16 0,-7-6-41 15,0-2-19-15,0 0-173 0,0 0 100 16,0-23 0-16,-30 23 3 0,8-23 11 0,-24-5-62 16,21 13 156-16,-4 3 15 0,2 12 23 15,-3-10 4-15,5 10 24 0,-14 0 142 16,23 27-40-16,0-27-8 0,7 38-14 15,4-19-18-15,5 23 39 0,0-25-90 16,0 4-23-16,0-4-24 0,29-1-23 16,-11-5-73-16,27-3-427 0,-16-8-31 0,2 0-242 15,4 0-330-15,2-23-272 16,42-19-924-16</inkml:trace>
  <inkml:trace contextRef="#ctx1" brushRef="#br1" timeOffset="301618.0363">11248 3159 3956 0,'0'15'109'0,"-14"-15"393"0,14 0-211 16,0 0-66-16,0 0-86 0,23 0-66 0,-23 0-8 16,41 0-32-16,-24 0-25 0,-1-18 18 15,2 18-29-15,-1-15 0 0,17-6-7 16,-22 21 3-16,1-19-17 0,-3 11-30 15,-2-1 14-15,-5 2 35 0,-3-12-39 16,0 9 33-16,0 2-5 0,0-1 0 16,-26 3 21-16,-1-6-41 0,10 9 60 15,-3 3-18-15,0 0-18 0,-1 0 93 16,1 21-19-16,-17 5 113 0,22-9-74 16,4 4-29-16,11 1-6 0,0 3-1 15,0 18-29-15,31-20-64 0,-11 3 3 16,8-5-35-16,4-1-61 0,5-3-63 0,43 0-864 15,-37-9-38-15,-2-2-172 16,4-6 214-16</inkml:trace>
  <inkml:trace contextRef="#ctx1" brushRef="#br1" timeOffset="302164.4621">12708 2970 2052 0,'2'-12'64'0,"-2"12"59"0,0-8 306 16,0 1-181-16,0 7 37 0,0 0 47 15,0 0 21-15,-18 0 349 0,18 0-445 16,-20 0-55-16,20 0-8 0,-27 0 22 16,11 0 31-16,-23 24 300 0,18-24-284 15,-2 21-17-15,4-5-49 0,-6-2-1 16,-14 27 100-16,23-19-166 0,3 3 3 15,0 3 0-15,10 0-41 0,3-5-36 0,23 22-47 16,-23-29-56-16,44-3-94 16,-14-4-101-16,9-7-142 0,47-2-788 15,-43 0 364-15,2-28-157 0,0 28-187 0,-4-30-116 16,-1 6 314-16</inkml:trace>
  <inkml:trace contextRef="#ctx1" brushRef="#br1" timeOffset="302617.511">12814 2571 2736 0,'0'-15'55'0,"0"1"147"16,0 4 191-16,20-9 719 0,-20 12-590 15,0 3-102-15,18-2-44 0,-18 6 25 16,24 0-47-16,2 0 182 0,-13 23-333 15,1-23-32-15,-1 35 44 0,3-8-9 16,11 38 65-16,-16-24-253 0,5 5-18 16,-5 1 0-16,0 1 0 0,3 2 0 0,8 45 0 15,-13-49 0-15,0-7 0 0,-1-5 0 16,-2-4 0-16,3 16 0 0,-5-34 0 16,-2-4 0-16,0-3 0 0,0-5 0 15,0 0 0-15,1-24 0 0,-1 24 0 16,1-39-40-16,-3 14-48 0,2-4-39 15,2-38-149-15,-1 33 180 16,14-53-57-16,-7 69 133 0,-2 3 10 16,3 5 17-16,1 7-26 0,8 3 13 15,-8 0 4-15,-2 24 19 0,-1-24 22 16,1 36 29-16,1-11 12 0,7 22 67 16,-9-22-120-16,-1-3-20 0,2 2-44 0,-1-5-44 15,11 13-369-15,-11-22-30 16,0-2-154-16,0-8-327 0,5 0-193 0,1 0-171 15,19-34-691-15</inkml:trace>
  <inkml:trace contextRef="#ctx1" brushRef="#br1" timeOffset="302950.3607">13556 2780 4094 0,'-14'0'162'0,"3"0"117"16,-3 0 153-16,-8 0 611 0,8 0-646 15,5 18-124-15,9-18-160 0,-8 15-23 16,8 14-20-16,0-9-48 16,0 3-10-16,0 1-17 0,21 4 4 0,-21-1 5 15,46 25-90-15,-29-30 4 0,6-5-51 16,0-1 33-16,1-3-26 0,25 3-65 16,-26-16 73-16,0 0-8 0,-6 0-61 15,2 0-5-15,-1-24-7 0,0-6-157 16,-14 12 146-16,-2-1-38 0,-2 1-40 15,0-5-50-15,-24-28-267 0,-10 26 415 16,14 2 77-16,-3 0 75 0,-2 5 48 16,6 7 48-16,-22 3 202 0,25 8-68 0,5 0-34 15,0 30-52-15,11-12-23 0,-7 2-80 16,7 22-211-16,0-22-79 0,32 1-176 16,-13-3-203-16,2-1-176 0</inkml:trace>
  <inkml:trace contextRef="#ctx1" brushRef="#br1" timeOffset="303385.272">14329 2781 4911 0,'-25'-7'68'16,"-9"-3"337"-16,11 5-41 0,3 1 14 15,-7 1-44-15,0 1-7 0,0 2-81 16,-25 0 135-16,30 0-248 0,-2 26-55 15,3-26-51-15,4 26-12 0,-8 9-24 16,17-15-6-16,4 2-7 0,4 2-20 16,0 0-29-16,0-1-29 0,25 15-161 15,9-22 87-15,-14-4-13 0,3-3-42 16,0-7-54-16,25-2-321 0,-23 0 307 16,0-22 20-16,-5 22 21 0,0-28 2 15,-1 9 12-15,6-20-149 0,-17 19 283 16,-6-2 50-16,-2 0 53 0,0 1 33 0,0-1 65 15,-24-16 275-15,-1 21-129 0,25 5-12 16,-23 2-21-16,23 3 51 0,-16 7 270 16,16 0-230-16,-12 22-14 0,12-22-37 15,0 37 26-15,0-14-21 0,0 34 210 16,0-24-259-16,21 1-44 0,-21 2-33 16,17-1-28-16,2 41-28 0,-19-35-66 15,25-1-3-15,-9 0 0 0,-3 0 0 16,5-7-63-16,16 27-389 0,-17-40 33 15,2-5-181-15,3-5-129 0,-4-9-365 0,21-1-1487 16,-17-29 1451-16,0 8 440 0</inkml:trace>
  <inkml:trace contextRef="#ctx1" brushRef="#br1" timeOffset="303694.1109">14611 2767 4810 0,'-13'0'103'15,"13"0"113"-15,-11 0 596 0,2 18-408 16,9-18-89-16,-11 17-117 0,11-17-56 16,-5 34 1-16,5-24-107 0,0 1-23 0,0 3-1 15,0-2 1-15,29 0-19 0,1 3-51 16,-30-8-34-16,29-2-29 0,-14-2-41 16,3-3-17-16,12 0-148 0,-15-25 218 15,-1 25 7-15,-5-23 40 0,0 23-13 16,-3-27-75-16,3-1-81 0,-9 12 99 15,0-1 118-15,0 2-39 0,0-3-2 16,-24-13-1-16,24 17 64 0,0-1 6 16,-20 6 12-16,20 2-15 0,0 2-4 15,-11 5-26-15,11 0-6 0,0 0-58 16,0 22-25-16,0-22-141 0,0 21-727 16,0 0 291-16,0-21-76 0,20 20-49 15,-20-20 89-15,0 17 190 0</inkml:trace>
  <inkml:trace contextRef="#ctx1" brushRef="#br1" timeOffset="304118.5476">15079 2692 1368 0,'0'0'169'0,"0"-17"17"0,0 17 82 0,0 0 8 16,0 0 27-16,0-12 299 0,0 12-328 16,0 0 6-16,0 0 5 0,0 0-6 15,0 0-4-15,0 0 56 0,19 0-223 16,-19 0-58-16,0 0-35 0,19 0 15 16,-19 0-48-16,11 0 41 0,-1 0-14 15,-10 0 5-15,9 0-61 0,-9 0 27 16,0-22-120-16,4 22 75 0,-4-17-49 15,0 17-32-15,0-19 47 0,-20 9-31 0,1-7 16 16,19 10 80-16,-31 2 29 0,15 0 27 16,-2 5 37-16,-21 0 182 15,22 0-86-15,-3 23 4 0,4-23-10 0,-1 32-31 16,6-11-5-16,3 27 28 0,8-22-101 16,0 0-6-16,0-3 25 0,36-2-49 15,13 17 22-15,-19-22-74 0,4-4-7 16,5-2-55-16,1-3-115 0,2-2-178 15,39-5-953-15,-43 0 352 0,2-23 35 16,-9 23 263-16</inkml:trace>
  <inkml:trace contextRef="#ctx1" brushRef="#br1" timeOffset="304595.007">12281 3853 3806 0,'-22'24'56'0,"4"-24"40"16,4 20 51-16,10-20 59 0,4 10-30 15,45-10 257-15,-5 0-260 0,21 0 76 0,26-32-3 16,26 10 99-16,29-5 89 0,220-42 384 16,-145 30-520-16,26-3-74 0,13-4-58 15,9 8-26-15,268-38 15 0,-282 38-132 16,-3 5-23-16,-18 4 0 0,-27 5 0 16,-25 2 0-16,79-13 0 0,-170 24-100 15,-34 8-158-15,-26-1-231 0,-26 0-311 16,-57 0-1747-16,8 4 987 0,-9 0 313 15</inkml:trace>
  <inkml:trace contextRef="#ctx1" brushRef="#br1" timeOffset="305318.4047">12449 4172 2989 0,'9'0'155'0,"-5"0"135"16,0 0 124-16,-4 0 579 0,0 0-544 15,0 0 30-15,0 0-44 0,-30 0 20 16,30 0-32-16,-49 37 266 0,28-11-457 15,-3 9-93-15,-1 8-90 0,-2 14-49 16,-21 76 0-16,17 14 0 16,25-72 0-16,6-4 0 0,36 50 0 0,-7-76 0 15,8-5-197-15,11-10-235 16,4-11-348-16,67-7-1876 0,-60-12 1040 0,0-21 348 16</inkml:trace>
  <inkml:trace contextRef="#ctx1" brushRef="#br1" timeOffset="305785.2431">13058 4616 2113 0,'0'-17'131'0,"0"17"20"15,0 0 77-15,0-15 8 0,0 15 118 16,-27 0 513-16,27-7-405 0,-23 7-77 16,8 0-72-16,0 0 50 0,-1 0 20 15,-20 22 330-15,14 2-402 0,1-10-47 16,-3 8-13-16,1 0-33 0,-28 29 75 16,30-23-222-16,1-1-24 0,4 2-34 15,3-4-25-15,6-3-42 0,2 9-227 0,5-20 39 16,23-7-48-16,-23-4-126 0,38 0-141 15,12-42-907-15,-21 21 619 0,-2 1 32 16,-2-2-9-16,-2 0 73 0,-4 1 184 16,6-12-103-16,-16 22 578 0,-9-1 95 15,0 12 75-15,0-11 199 0,0 5 164 16,0 6 647-16,-27-4-578 0,27 4 0 16,-20 0 1-16,20 0 36 0,-16 0 209 15,16 0-535-15,0 16-35 0,0-16 11 16,0 0-1-16,0 17-30 0,20 0 9 15,-20-5-153-15,23 3 10 0,-23-1-32 0,29 0-47 16,-1 15-264-16,-15-14 46 16,2-2-131-16,1-1-251 0,2-3-230 0,-3-5-278 15,19-2-779-15</inkml:trace>
  <inkml:trace contextRef="#ctx1" brushRef="#br1" timeOffset="306083.143">13297 4642 5309 0,'-13'17'258'15,"13"4"-14"-15,0-7 73 0,0-1-94 0,-14 1-56 16,14 11-84-16,0-12-83 16,20-2-6-16,-20-1-29 0,23-7-94 0,-23 1-66 15,49-3-359-15,-31-1 302 0,2 0-15 16,-2-27-60-16,1 27-27 0,12-52-289 15,-20 31 481-15,-2 0 92 0,-5-3 40 16,-4 1 17-16,0 2 5 0,0-11 95 16,-22 15 18-16,22 5 47 0,-18 4 28 15,18 2-7-15,-15 6-43 0,15 0-23 16,-14 0-122-16,14 20-32 0,0-20-111 16,0 23-160-16,22 1-752 0,-22-24 273 0,25 22-14 15,-10-11 188-15</inkml:trace>
  <inkml:trace contextRef="#ctx1" brushRef="#br1" timeOffset="306584.4642">13722 4573 5120 0,'0'0'206'0,"0"17"92"0,-21-17 120 15,21 18-33-15,0-18-118 0,0 33-30 0,0-22-209 16,20 0-17-16,-20 1-3 15,0-1 1-15,19 8-66 0,-6-9-29 0,-13-4-56 16,14-4-33-16,-14-2-65 0,0 0 0 16,11-25-181-16,-11 25 256 0,7-31-11 15,-7 9-25-15,4 2-46 0,7-26-223 16,-8 26 301-16,1-1 78 0,2 4 18 16,-3 3 74-16,1 2 20 0,4 4 218 15,-2 1-73-15,-1 7 38 0,-1 0-29 16,-2 0-64-16,4 0 15 0,2 20 52 15,-6-3-56-15,0-17-20 0,-1 21-27 16,1-21 42-16,2 34 40 0,-2-34-102 16,0 15-16-16,3-15-14 0,-1 12-26 0,3-12 8 15,5 0-31-15,-8 0 0 16,2 0-66-16,2 0 0 0,-2-24-33 16,3-1-117-16,-7 25 154 0,5-26 1 0,-5 11-16 15,0-2 9-15,1 3-27 0,4-10-42 16,-5 12 123-16,5 4 26 0,-5 3-1 15,6 1 36-15,8 4 50 0,-9 0 24 16,1 21 18-16,0-21 12 0,-1 27 48 16,-1-11-29-16,11 20 164 0,-11-17-202 0,1-1-14 15,-3 1-39-15,4-1-80 16,2 7-225-16,-5-16 1 0,1-9-79 16,-1 8-183-16,2-8-221 0,0 0-182 0,5 0-988 15,-5-30 1275-15</inkml:trace>
  <inkml:trace contextRef="#ctx1" brushRef="#br1" timeOffset="306918.4682">14337 4478 4318 0,'-22'17'112'15,"22"-17"72"-15,-16 0 34 0,16 0 32 16,0 0-86-16,0 14-6 0,0-14-124 0,0 0-11 15,30 0 10-15,-30 0-54 0,49 0-87 16,-32 0 14-16,-17 0-28 0,30-17-18 16,-30 17 5-16,20 0-12 0,-9-22-34 15,-11 10 149-15,0 12 26 0,0-13 16 16,0 13-2-16,-27-8 49 0,7 8 32 16,2 0 24-16,5 0 12 0,-5 0 23 15,3 0-44-15,-18 17 246 0,18-17-91 16,-1 17 72-16,7-17-60 0,0 17-27 15,3 4-33-15,6-9-173 0,0 1-8 16,0 3-14-16,21-2-16 0,-21 1-11 16,50 15-185-16,-33-16-69 0,-2 0-141 0,3-4-111 15,-1 0-277-15,17 4-991 16,-13-14 743-16,-1 0 228 0,2 0 228 0</inkml:trace>
  <inkml:trace contextRef="#ctx1" brushRef="#br1" timeOffset="307260.2076">14659 4412 4990 0,'0'-4'119'0,"0"3"188"16,0 1 120-16,0 0 103 15,0 0 238-15,0 0-543 0,0 24-50 16,0-24 3-16,17 19 16 0,-17-19-45 0,17 21-20 16,-17-3-129-16,10-18 0 0,-10 16 0 15,8-9-10-15,-8 5-75 16,0-12-5-16,0 4-40 0,0-4-12 0,0 0-10 15,0 0-24-15,0-21-148 0,0 21 154 16,0-25 10-16,0 9-46 0,0-1-65 16,0-20-264-16,23 20 361 0,-23 1 81 15,19 3 79-15,-19 0-20 0,35-2 131 16,-24 15-20-16,-1 0 63 0,-1 0-4 16,0 0 23-16,0 23 10 0,5 11 144 0,-8-12-191 15,1-2-24-15,0 3-39 0,2 3-17 16,5 14-56-16,-8-21-53 0,1-2-86 15,2-4-123-15,1-2-125 0,-2-5-160 16,14-6-1105-16,-12 0 639 0,1-25-59 16,4 8 331-16</inkml:trace>
  <inkml:trace contextRef="#ctx1" brushRef="#br1" timeOffset="307518.5104">15090 3755 5111 0,'0'21'96'0,"0"-21"186"16,0 55 831-16,20-35-439 0,-20 9-186 15,16 4-212-15,0 4-125 0,0 1-151 16,4 6 0-16,18 51 0 0,3 4 0 16,-20-53 0-16,20 34 0 15,1-19 0-15,-25-35 0 16,18 12 0-16,-21-26-185 0,-3-1-228 15,-3-2-326-15,-4-7-277 0,-3-1-218 16,-1-1-1299-16,0 0 1502 0,-24-23 402 0</inkml:trace>
  <inkml:trace contextRef="#ctx1" brushRef="#br1" timeOffset="307706.3768">15186 4157 4761 0,'26'0'82'16,"-8"0"32"-16,0 0 54 0,3 21 8 15,4-21-26-15,16 19 17 0,-21 7-186 16,1-13-117-16,-1 1-188 0,-2-2-388 16,14 8-1509-16,-18-20 1135 0,0 11 379 15</inkml:trace>
  <inkml:trace contextRef="#ctx1" brushRef="#br1" timeOffset="307961.1194">15809 4182 4577 0,'0'-11'165'0,"0"3"141"0,-20 0 189 16,20 3 176-16,-23-3 611 0,-6 8-874 16,14 0-176-16,-3 0-177 0,0 24-55 15,-1-24 0-15,-12 49 0 0,16-28 0 16,5 3 0-16,3-2 0 0,3 4 0 16,4-2 0-16,0 19-60 0,25-23-112 15,-25-7-91-15,35-3-116 0,-15-4-71 0,2-6-41 16,22 0-453-16,-24-21 566 15,1 21 41-15,-5-28 55 0,-3 12-5 0,6-21-139 16,-19 18 291-16,5-2 57 0,-5 1 48 16,0 0 51-16,0 3 90 0,-20-11 297 15,20 17-181-15,0 5-54 0,0 1-55 16,0 5-65-16,0 0-19 0,0 0-93 16,0 0-39-16,23 24-147 0,-23-24-135 15,19 26-130-15,0 6-1042 0,-19-17 799 16,16 4 149-16</inkml:trace>
  <inkml:trace contextRef="#ctx1" brushRef="#br1" timeOffset="308662.0201">13533 5557 1780 0,'0'0'110'0,"0"0"60"15,0-15 59-15,0 15 47 0,0-13 312 16,0 13-226-16,0 0 19 0,0 0 66 16,0 0-49-16,0 0-101 0,0 20 208 15,0-20-269-15,13 0 95 0,-13 18-42 16,12-18-11-16,3 12 143 0,-1-2-291 0,-3-10-55 15,7 0-27-15,-2 9-9 0,4-9-13 16,18 0-14-16,-15 0-8 0,-3-19 0 16,0 19-14-16,-2-19 5 0,9 1-48 15,-14 18 14-15,-6-22-7 0,-3 10-6 16,-4-2-2-16,0-1 11 0,-21-14-26 16,21 17 54-16,-32-2 10 0,9 2-9 15,-4 4 19-15,-27-3 26 0,27 11 4 16,5 0 29-16,-2 0 16 0,1 21 24 15,4-21 12-15,2 45 103 0,17-25-122 16,0 0-38-16,0 6-29 0,20-2-23 16,34 24-84-16,-21-25-100 0,6-5-142 15,6-2-261-15,5-4-232 0,-2-7-344 16,56-5-1672-16,-50 0 1731 0</inkml:trace>
  <inkml:trace contextRef="#ctx1" brushRef="#br1" timeOffset="308985.827">14369 5049 5011 0,'-32'-13'95'15,"-10"-13"331"-15,17 12-59 0,0 1-3 16,3-5-60-16,-1 4-18 0,-24-13 66 16,24 16-194-16,4 3-24 0,-2 2-23 15,3 1-14-15,0 5-35 0,-11 0 33 16,14 0-55-16,5 30 9 0,1-30-12 15,0 33 6-15,-4 9 21 0,11-17-34 16,2 5-9-16,0 3-11 0,0 4-10 16,0 2 7-16,28 47-9 0,4-35 2 15,-9 2-10-15,2 1-3 0,-1 0-18 16,30 52-38-16,-29-56 42 0,0-1-16 16,-5-8-13-16,0-2-38 0,-4-6-49 15,9 23-259-15,-15-34 91 0,-1-5-105 0,-6-3-86 16,1-4-235-16,-4-3-1080 0,0-7 779 15,0 0 92-15,-20-19 264 16,20 19 151-16</inkml:trace>
  <inkml:trace contextRef="#ctx1" brushRef="#br1" timeOffset="309175.3546">14097 5467 5073 0,'28'-2'77'16,"14"-3"439"-16,-19 4-56 0,7 1-11 0,3 0-75 15,-2 0-84-15,38 20-53 16,-37-20-229-16,-1 0-140 0,-2 22-176 0,-2-22-251 16,-5 15-215-16,21-15-1318 0,-25 9 890 15,2-9 126-15,-4 0 381 0</inkml:trace>
  <inkml:trace contextRef="#ctx1" brushRef="#br1" timeOffset="309360.3569">14685 5404 4790 0,'1'0'101'0,"8"43"373"16,-5-25-56-16,3-4-50 0,-2 3-67 15,1 0-114-15,10 8-149 16,-9-16-174-16,0 1-131 0,-1-6-156 0,1-4-220 16,-1 3-241-16,6-3-1405 0,-7 0 1287 15,0-29 348-15</inkml:trace>
  <inkml:trace contextRef="#ctx1" brushRef="#br1" timeOffset="309547.6206">14809 5223 3307 0,'14'43'1'0,"-14"-24"-16"0,12-1-76 15,-12-4-122-15,12 1-197 0,9-5-943 0,-8-3 740 16,3-7 194-16</inkml:trace>
  <inkml:trace contextRef="#ctx1" brushRef="#br1" timeOffset="309732.2136">15111 5232 4353 0,'-23'0'149'16,"-2"21"133"-16,5-21 160 0,-4 17 157 15,-10 8 479-15,20-11-604 0,6 3-114 16,8 3-128-16,-6 5-54 0,6 25-134 0,0-26-44 15,28 1 0-15,-28 0 0 0,35-7-70 16,-13-3-140-16,23 2-688 0,-18-13 188 16,-2-4-224-16,0 0-197 0,0-24-212 15,25-12-829-15</inkml:trace>
  <inkml:trace contextRef="#ctx1" brushRef="#br1" timeOffset="309915.7677">15463 5356 5752 0,'0'0'339'0,"-18"0"168"0,18 15 131 16,0-15-115-16,-15 12-91 15,15 2-432-15,0-2 0 0,0-2 0 0,0-1 0 16,0 4 0-16,0 7-276 0,0-11-81 16,18-1-276-16,-18-2-210 0,0-4-300 15,12 1-1545-15,2-3 1571 0,-14-22 400 16</inkml:trace>
  <inkml:trace contextRef="#ctx1" brushRef="#br1" timeOffset="310120.0601">15515 5130 3177 0,'16'19'5'0,"-16"16"-103"0,0-19-65 15,0 0-174-15,0-3-279 0,0-2-108 16,0 0 92-16</inkml:trace>
  <inkml:trace contextRef="#ctx1" brushRef="#br1" timeOffset="310303.9997">15682 5349 4799 0,'6'5'38'0,"3"2"69"0,2-7 13 15,2 5-10-15,3-5 17 0,22 0-15 0,-18 0-88 16,-1 0-48-16,0-22-46 0,0 22-48 16,8-15-304-16,-17-5 135 0,-1 20-9 15,-5-20 3-15,-3 10-14 0,-1 0 17 16,0-10-228-16,-25 9 322 0,25-2 63 16,-30 1 64-16,12-2 28 0,1-1 39 15,-14-12 88-15,16 17 48 0,4 4 99 16,1 3 112-16,10 3 114 0,-10 0 35 15,10 20 370-15,0 13-593 0,0-11-96 0,23 1-12 16,-23 3 24-16,25 29 212 0,4-29-264 16,-15-1-44-16,3 2-52 0,-4-1-134 15,0-4-109-15,9 21-648 0,-13-26 181 16,0-4-139-16,-4-1-195 0,3-10-38 16,11-2-390-16</inkml:trace>
  <inkml:trace contextRef="#ctx1" brushRef="#br1" timeOffset="310860.14">16111 5202 4809 0,'7'-10'118'16,"2"2"89"-16,0 3 227 0,8 1 725 0,-12 4-528 15,2 0-219-15,0 0-160 0,-1 21-90 16,2-21-155-16,5 21-7 16,-6 21 0-16,-5-30 0 0,3 10 0 15,-5-12 0-15,0 4 0 16,0-14 0-16,0 9 0 0,0-9 0 15,0 0 0-15,0-24 0 16,0 24-61-16,0-25-53 0,20 10-50 16,-20-1-26-16,16-17-33 0,0 16 179 15,-16 3 12-15,11-2 21 0,-11 3 17 16,26-4 170-16,-18 17-22 0,3-6 43 16,0 6-50-16,-1 0-42 0,2 0-51 0,6 28-54 15,-8 2 0-15,-2-13 0 16,2 1 0-16,0-1 0 0,0-3 0 0,14 16 0 15,-10-18 0-15,2-1-84 0,0-11-132 16,2 13-146-16,21-13-797 0,-18 0 554 16,4 0-68-16,0 0-8 0,0-31 23 15,2 31 17-15,24-44-309 0,-26 28 599 16,-2-2 116-16,-3 3 150 0,-3-2 112 16,12-9 367-16,-20 16-67 0,-2 0 120 15,-4 2 140-15,-2 0 87 0,-1 0-4 16,0-6 406-16,0 8-637 0,0 0-12 0,-18 1-9 15,18 0 50-15,0 2-117 0,-19 2 27 16,5 1-361-16,14 0-17 0,-17 0 0 16,9 26 0-16,8-26 0 0,-18 48 0 15,9-7 0-15,9-19 0 16,0 25 0-16,0-9 0 16,27-20 0-16,-27-4 0 0,54 8-115 15,-33-16-194-15,0-3-222 0,2-3-220 16,-4 0-126-16,21 0-1155 0,-22-22 1029 15,-2 22 56-15,2-27 237 0,-3 13 197 16</inkml:trace>
  <inkml:trace contextRef="#ctx1" brushRef="#br1" timeOffset="311050.039">17069 5126 3942 0,'0'-9'396'0,"0"1"147"16,0 6 210-16,0-3-37 0,0 2 564 16,0 3-920-16,18 0-166 0,-18 0-187 15,14 25-7-15,-14-25 0 0,15 21 0 16,-3 10 0-16,1-4 0 15,-13-14 0-15,7 11 0 16,-3-7 0-16,-1-11-30 0,-1 2-621 0,3-8-14 16,-3 0-166-16,5 0-67 15,-2-20-174-15,6-10-1149 0,-5 10 1325 16,0-4 318-16</inkml:trace>
  <inkml:trace contextRef="#ctx1" brushRef="#br1" timeOffset="311242.8194">17186 4863 2855 0,'0'0'4'0,"0"23"17"0,18 4-8 16,-18-27-31-16,17 32-74 0,-17-15-70 16,19-1-164-16,-6-1-210 0,17 7-626 15,-12-12 766-15</inkml:trace>
  <inkml:trace contextRef="#ctx1" brushRef="#br1" timeOffset="311518.4841">17585 5044 2970 0,'7'0'121'0,"-5"0"94"15,1-17 612-15,-3 17-418 0,0-17-2 16,0 17-62-16,-29-8 83 0,5-1 492 16,24 9-471-16,-26 0-87 0,11 0-60 15,0 0-66-15,0 24-97 0,-10 5-78 16,14-9-61-16,1-3 0 0,2 3 0 16,1 1 0-16,7 17 0 0,0-21-15 15,0-2-91-15,0-4-90 0,23 0-77 0,-23-5-95 16,28-3-454-16,2-3 376 15,-14 0 49-15,0 0 28 0,-1-19-19 16,11-1-247-16,-18 20 426 0,-1-24 80 0,-7 9 69 16,11 0 43-16,-11 0 43 0,0-18 223 15,0 15-74-15,0 1 59 0,0 2 10 16,0 1 13-16,-18 4 29 0,18-4 317 16,0 14-294-16,0 0-3 0,0 0-59 15,0 29-14-15,0 5 75 0,0-15-209 16,0 1-28-16,0 0-20 0,0 0-43 15,18-1-86-15,-4 15-347 0,-2-22 15 0,3-2-108 16,-1 2-182-16,5-12-277 0,23 4-1275 16,-20-4 1255-16,2-21 349 0</inkml:trace>
  <inkml:trace contextRef="#ctx1" brushRef="#br1" timeOffset="311711.3335">17852 4243 5211 0,'0'27'138'0,"0"-5"55"16,33 7 107-16,-33 3 89 0,38 7 106 15,8 62 501-15,-21-44-694 0,2 9-135 0,0 4-167 16,-7 7 0-16,-2 6 0 0,-9 6 0 16,-9 100 0-16,-39-88 0 15,1-2-232-15,-12-2-340 0,-11-2-429 0,-5-8-605 16,-76 60-1686-16</inkml:trace>
  <inkml:trace contextRef="#ctx1" brushRef="#br1" timeOffset="317425.2307">24699 11260 2189 0,'-27'0'154'0,"0"0"1"15,8 0 48-15,-3 0 34 0,-6 0 90 16,-39 0 442-16,27 0-396 0,-4 17-68 15,-4-17-59-15,-8 34-40 0,0-9-36 0,-68 36 153 16,56-19-173-16,-6 4 32 0,0 12 2 16,2 9 64-16,-62 99 175 0,80-71-233 15,2 10-63-15,11 9-15 0,13 10-6 16,9 4-45-16,12 128 44 0,31-128-25 16,4-4 43-16,19-6 19 0,14-7-1 15,102 73 3-15,-64-110-129 0,13-4-25 16,11-11-4-16,12-8-41 0,0-12-55 15,141 3-246-15,-130-33 146 0,-1-9-16 0,-1-24 2 16,-6-5-85-16,115-58-485 16,-138 33 354-16,-4-13 31 0,-15-4 79 0,-10-11 80 15,-14-10 164-15,38-112 423 0,-70 90-65 16,-15-8-27-16,-13-6-136 0,-12-9-7 16,-48-145-92-16,6 144-7 0,-12-5 9 15,-11 0 24-15,-14 4 81 0,-9 10 111 16,-115-95 448-16,88 129-304 0,-9 14-30 15,-13 16-46-15,-13 17-16 0,-170-5 46 16,153 48-276-16,-15 5-39 0,-5 0-11 16,-1 46-6-16,8-7-15 0,-130 61-282 15,173-38-63-15,19 3-331 0,26 4-402 16,26 0-457-16,-3 60-1451 0</inkml:trace>
  <inkml:trace contextRef="#ctx1" brushRef="#br1" timeOffset="318176.449">25481 13669 1473 0,'0'-11'74'16,"-27"-1"75"-16,-16-12 355 0,16 11-237 15,-7 4 53-15,-4 1 73 0,-5 4 125 16,-8 4 45-16,-66 0 392 0,50 28-638 16,-8-5 11-16,-8 6 37 0,-1 9 44 0,-98 56 435 15,92-34-520-15,-3 14-102 16,2 14-107-16,4 15-64 0,11 15-51 16,-38 154 0-16,71-113 0 0,18 4 0 0,17 4 0 15,8-1-72-15,90 147-156 0,-27-171 86 16,15-6 39-16,20-18 1 0,15-17-14 15,15-16-37-15,148 38-329 0,-129-79 33 16,7-20-67-16,3-16-85 0,-4-8-57 16,135-56-286-16,-155 15 687 0,-1-13 177 0,-11-6 21 15,-13-10-38-15,-18-7-31 16,45-80-30-16,-87 67 241 0,-13-7 114 16,-16-6 89-16,-13-12 12 0,-6-142 334 0,-45 103-412 15,5-18-40-15,-17-19-127 16,-19-7-84-16,-16-6-44 0,-127-163 53 0,91 205 166 15,-17 31 107-15,-6 31 112 0,-6 35 111 16,-3 34 19-16,-174 53 312 0,161 19-592 16,4 16-69-16,7 18-74 0,11 11-74 15,-120 114-379-15,160-95-113 0,9 10-376 16,17-3-424-16,14-2-387 0</inkml:trace>
  <inkml:trace contextRef="#ctx1" brushRef="#br1" timeOffset="321724.5546">18017 10065 2414 0,'2'0'69'0,"-1"-3"58"16,0 2 127-16,5 0 544 0,-3-1-335 15,0 1-63-15,2 1-48 0,0 0-38 16,7 0 188-16,-5 17-233 0,-1-17 25 16,2 27 21-16,0-5 20 0,-1 4-63 15,4 40 84-15,-8-28-263 0,-2 1-46 16,-1-3-28-16,0-4-24 0,0 31-127 16,-19-37-28-16,19-2-110 0,0-7-169 15,-16-2-157-15,16-6-290 0,0 1-1271 16,0-10 964-16,0 0 314 0,24-28 279 0</inkml:trace>
  <inkml:trace contextRef="#ctx1" brushRef="#br1" timeOffset="322009.1903">18406 10074 4981 0,'0'0'166'16,"0"18"22"-16,-19-18 102 0,19 15 44 15,0-4 8-15,-15 3-40 0,15 18 109 16,-12-14-296-16,12 4-18 0,-12 1-47 16,5 1-4-16,-8 34-35 0,5-27-3 0,1-2-6 15,0 3 4-15,1-1 2 0,1-4-15 16,3 13-32-16,4-32 31 0,0 0-1 16,0-5-2-16,28-3-27 0,11-25-86 15,-17 25 30-15,5-25-1 0,1 25-24 16,3-19-17-16,-3 19-31 0,24-17-386 15,-34 17 159-15,0 0-218 0,-7 0-185 16,-6 22-165-16,-5-22-187 0,0 22-431 16</inkml:trace>
  <inkml:trace contextRef="#ctx1" brushRef="#br1" timeOffset="322258.8171">17769 10857 3610 0,'-1'14'191'0,"1"0"134"16,0-6 81-16,0 0 93 0,68-2 257 0,-30-6-426 16,8 0-33-16,12 0-79 15,10-27-50-15,88-4-27 0,-72 16-141 16,0-2-3-16,-2 3-30 0,-5 1-81 0,-9 13-110 15,37-15-665-15,-66 15 221 0,-14 0-167 16,-6 0-83-16,-14 0-172 0,-5 0-534 16</inkml:trace>
  <inkml:trace contextRef="#ctx1" brushRef="#br1" timeOffset="322541.7335">18163 10986 3485 0,'0'0'201'0,"0"0"178"16,0 20 678-16,0 4-513 0,0-7-54 15,0 1-10-15,0 5-16 0,0 28 203 16,0-22-449-16,0 4-83 0,0 6-95 15,21 5-9-15,-21 2-31 0,20 49 0 16,-20-48 0-16,11-2 0 0,-11-5-54 0,12-4-103 16,-3 27-436-16,-9-39 94 0,8-4-118 15,-8-3-302-15,7-7-257 0,-2-5-191 16,5-5-781-16</inkml:trace>
  <inkml:trace contextRef="#ctx1" brushRef="#br1" timeOffset="322942.269">18478 11110 4972 0,'0'0'109'0,"2"0"111"0,-2 25 618 16,0-25-374-16,0 30 12 0,0-6-47 0,0 1-87 16,0 30-1-16,0-24-341 15,0 1 0-15,0 3 0 0,0-3 0 0,0 2 0 16,14 0 0-16,-14 25 0 15,0-30 0-15,0-6 0 0,0-4 0 0,0-2 0 16,0-8 0-16,13-2 0 0,-2-4 0 16,-6-3 0-16,6 0 0 0,-2-32-32 15,1 32-54-15,4-29-31 0,13-3-179 16,-15 17 188-16,2 1 21 0,0 3 38 16,1-2 8-16,12-3 15 0,-14 16 26 15,3-11 5-15,1 11 2 0,-2 0 15 0,-3 0-3 16,10 0 2-16,-14 0-21 15,-1 0 5-15,-7 20 11 0,0-20 18 16,0 17 67-16,0 7-55 0,-21-9-3 0,21 0-19 16,-34 2 6-16,16 4-15 0,-32 20-2 15,18-21-31-15,-3-1-35 0,0 1-60 16,2-2-73-16,-38 2-576 0,38-17 211 16,1-1-278-16,4-2-135 0,2 0-364 15,6-27 54-15</inkml:trace>
  <inkml:trace contextRef="#ctx1" brushRef="#br1" timeOffset="323741.9225">16490 10193 2458 0,'-5'-3'100'0,"1"-1"60"15,0 0 72-15,3 0 115 0,-3-1 554 16,3 0-441-16,0 2-78 0,1 2-20 15,0-3 52-15,0 4 18 0,0 0 402 16,0 0-468-16,22 0-48 0,-22 0-99 16,15 18-60-16,2 11-112 0,0 10-47 15,-17-12 0-15,26 40 0 16,-13 10 0-16,-6-40 0 0,1-1 0 16,3 38 0-16,-8-44 0 0,1-4 0 15,1-4-165-15,-1-4-203 0,0-3-302 16,8-4-1445-16,-5-8 834 0,3-3-74 15,0 0 287-15,2-32 319 0</inkml:trace>
  <inkml:trace contextRef="#ctx1" brushRef="#br1" timeOffset="324125.911">16922 10042 4872 0,'0'0'94'0,"0"0"58"15,-24 23 375-15,24-4-232 0,0-19 29 16,0 31-2-16,-17-11-32 0,17 4-27 16,0 33 141-16,21-24-243 0,-21 0-38 15,0 4-55-15,25 1 3 0,-10 33-9 16,-15-39-36-16,15 1-33 0,-15-7 14 16,14-3-7-16,-5-5 0 0,9 8-16 15,-12-20-19-15,2-4-37 0,-1-2-39 16,1 0-43-16,3-21-208 0,-3 21 191 0,-3-24 34 15,4 9 25-15,-2 0 31 16,4 15 33-16,8-20 37 0,-7 7 38 0,0 13 35 16,-1 0 19-16,3 0 20 0,8 29 123 15,-13-29-113-15,-1 32-10 0,-2-14-3 16,-4 3-8-16,-1 2 7 0,-1 21 96 16,0-23-117-16,-30 3-20 0,30-4-20 15,-34 1-6-15,-8 13-7 0,16-19-31 16,0-1-26-16,-1-2-51 0,0-4-64 0,0-4-81 15,-24-2-504-15,24-2 159 16,1 0-175-16,3-25-271 0,3 25-206 16,-11-42-1134-16</inkml:trace>
  <inkml:trace contextRef="#ctx1" brushRef="#br1" timeOffset="324442.3247">16391 10976 4023 0,'21'16'161'15,"-21"-16"84"-15,30 0 110 0,18 14 538 16,-16-14-443-16,8 0-39 0,9 0-69 15,14 0-54-15,10 0-34 0,99 0 219 16,-72 0-298-16,2-24-82 0,1 24-67 16,-2-18-26-16,142 2-442 15,-183 16 128-15,19-13-616 0,-58 13 331 16,-13 0-175-16,-8 0-52 16,-65-10-1941-16,36 7 2044 0,-7 0 263 15</inkml:trace>
  <inkml:trace contextRef="#ctx1" brushRef="#br1" timeOffset="324874.04">16662 11502 2279 0,'0'-5'106'0,"0"2"106"16,0 1 91-16,0-1 698 0,-16 1-479 16,16 2-44-16,0 0-89 0,0 0 33 15,0 0-43-15,0 18 401 0,21 3-466 0,-21-7-18 16,19 4-20-16,-19 1-51 0,20 30-17 16,1-23-207-16,-21 3-1 0,17 4 0 15,-17-3 0-15,13 1 0 0,-6 24-28 16,-7-33-123-16,9 2-138 0,-6-9-193 15,-1-5-225-15,1 3-1267 0,-1-12 728 16,1-1-67-16,-3 0 330 0</inkml:trace>
  <inkml:trace contextRef="#ctx1" brushRef="#br1" timeOffset="325075.8616">16958 11751 5556 0,'0'12'263'0,"0"5"77"0,0-3 87 16,0 2-64-16,0-3-161 0,20 12-34 16,-20-13-192-16,0 0-61 0,18-7-116 15,-18-2-177-15,13-2-664 0,-13-1 291 16,0 0-72-16,10-21-223 0,-10 21-95 16,0-30 260-16</inkml:trace>
  <inkml:trace contextRef="#ctx1" brushRef="#br1" timeOffset="325278.3176">16934 11496 4662 0,'0'0'130'16,"0"18"43"-16,0-18 63 0,0 29 193 15,15 3-299-15,-15-15-50 0,15-2-86 16,-15 2-149-16,38 10-572 0,-21-17-18 16,-2 1-267-16,2-3-145 0,1 0 128 15,-2-3 350-15</inkml:trace>
  <inkml:trace contextRef="#ctx1" brushRef="#br1" timeOffset="325474.7878">17260 11686 4413 0,'0'26'171'0,"0"-10"96"15,0 2 130-15,0-3 109 0,0 18 273 16,-20-13-528-16,20-4-96 0,0 1-91 16,0-4-15-16,0 12-36 0,0-19-33 15,0 1-21-15,0-4-14 0,19-1-19 16,-19-2 6-16,0 0-53 0,15-26 71 15,-15 26 3-15,0-30 0 0,11 13 30 0,-1-21 8 16,-5 24 32-16,1-3 27 16,0 2 23-16,1 6 53 0,-1 1 4 0,8 8 131 15,-6 0-136-15,0 0 9 0,-2 25-18 16,1-8-36-16,3 27 5 0,-5-24-85 16,0 5-28-16,-1 1-75 0,-1 1-80 15,0 0-145-15,9 18-765 0,-7-25 174 16,-1 0-187-16,3-1-264 0,0-7 107 15</inkml:trace>
  <inkml:trace contextRef="#ctx1" brushRef="#br1" timeOffset="325891.5085">18923 10892 3318 0,'-19'30'232'15,"-10"5"182"-15,-49 63 718 0,30-34-581 16,-13 11-73-16,-12 15-57 0,-8 15-90 15,-107 136-122-15,87-110-252 0,-8 6-179 16,-1 1-203-16,4-2-220 0,8-7-313 16,-70 83-1268-16,96-123 1100 0,17-15 368 0</inkml:trace>
  <inkml:trace contextRef="#ctx1" brushRef="#br1" timeOffset="326341.537">17267 9997 2165 0,'0'-19'192'16,"0"11"-38"-16,0 0 104 0,0 2 53 15,0 1 74-15,-27 3 137 0,-4 2 445 16,10 32-537-16,-3-3-23 0,-6 16-17 16,-6 13-50-16,-53 102-3 0,37-64-330 15,-9 14-106-15,-4 5-199 0,-2 3-223 16,4-4-465-16,-51 93-1766 0,66-115 1553 15</inkml:trace>
  <inkml:trace contextRef="#ctx1" brushRef="#br1" timeOffset="327343.351">18392 9768 1111 0,'0'0'107'0,"0"0"63"0,-19-11 54 16,4 5 248-16,15 6-293 0,-24 0-15 15,12-8-5-15,-5 5 31 0,3-1 27 16,-25 0 311-16,17 0-273 0,-5 4-8 15,-4 0-37-15,-7 0 33 0,-50 27 150 16,37-27-242-16,-8 34-62 0,-4-6 3 16,-4 2 30-16,-2 9 38 0,-60 56 274 15,71-34-187-15,10 6-38 0,13 9-44 16,14 7-46-16,15 93-88 0,33-90-100 16,8-2-67-16,15-9-44 0,15-8-21 0,16-16-41 15,103 10-257-15,-79-49 143 16,3-12-127-16,2 0-89 0,1-38-46 0,98-36-192 15,-112 24 671-15,3-5 105 0,-8-8 55 16,-6-4 22-16,-12-7 0 0,38-79 29 16,-77 71-28-16,-16-2 31 0,-19-1 39 15,0-5 17-15,-52 1 1 0,-62-64 309 16,36 88-91-16,-10 14 69 0,-11 11-26 16,-9 22-59-16,-122 39-30 0,110 10-269 15,-1 11-66-15,8 9-121 0,9 8-377 16,11 6-447-16,-46 66-1482 0</inkml:trace>
  <inkml:trace contextRef="#ctx1" brushRef="#br1" timeOffset="328024.5413">17046 11200 2063 0,'-26'-39'232'0,"9"21"34"0,1 4 155 16,-5 3 43-16,-4 0 89 0,-33 3 339 15,26 7-553-15,-4 1-58 0,-5 0 14 0,-4 0 34 16,-2 29-33-16,-57 22 169 0,47-15-299 16,-4 7 2-16,-6 11 13 0,1 11 26 15,-59 84 169-15,69-64-260 0,4 13-50 16,12 9-51-16,14 8-15 0,20 3 0 15,30 116-8-15,11-124-36 0,17-6-38 16,15-17-46-16,11-15-45 0,104 14-215 16,-81-73 185-16,7-12-32 0,3-1-37 15,-1-40-64-15,0 1 13 0,98-70-93 16,-106 43 358-16,-6-4 42 0,-7-10 15 16,-13-6 1-16,30-89 19 0,-79 84-17 15,-19-7 7-15,-8-3-13 0,-58-6-15 16,-7-6 8-16,-120-110-53 0,75 121 31 15,-7 11 27-15,-5 19 44 0,1 18 16 16,-103 17 38-16,128 37-85 0,9 42-71 0,14 3-127 16,13 6-310-16,19 10-343 0,14 64-1593 15,27-57 1535-15</inkml:trace>
  <inkml:trace contextRef="#ctx1" brushRef="#br1" timeOffset="328608.456">19195 10792 1422 0,'0'-6'69'0,"0"3"59"0,-18 0 62 16,18-5 286-16,-15 4-259 0,15 0 42 15,-10 1 71-15,10 0 96 0,0 2 65 16,0-5 437-16,0 4-551 0,0 2-13 16,26-2 19-16,-9-1 23 0,2 2-27 15,25-5 143-15,-17 1-394 0,2 1-63 16,1-3-46-16,1 1-28 0,18-8-129 16,-31 7 3-16,0 5-77 0,-7-1-96 15,-3 3-131-15,-6 0-118 0,-2 0-1106 0,-22 0 701 16,22 23-121-16,-35-23 213 15,8 18 200-15</inkml:trace>
  <inkml:trace contextRef="#ctx1" brushRef="#br1" timeOffset="328808.1546">19050 10998 3452 0,'0'3'224'0,"34"-1"101"16,-10-2 89-16,8 0-58 0,54-19 83 15,-35 2-358-15,8 17-60 0,1-23-134 16,1 23-234-16,-1-22-340 0,47 5-1501 15,-62 17 1209-15,-4-15 334 0</inkml:trace>
  <inkml:trace contextRef="#ctx1" brushRef="#br1" timeOffset="329123.8472">19837 11021 5357 0,'-12'11'158'0,"12"0"147"15,0-4 105-15,0 0 108 0,0-7 262 16,0 0-501-16,0-27-102 0,29 10-71 0,-29-4-39 16,30-7-46-16,-1-42-13 15,-15 27-8-15,1-5 0 0,0-3-9 0,-2-7 14 16,3-71-86-16,-16 62 29 0,7-3-24 16,-7-1 41-16,0-1 1 0,0 6 25 15,-19-45 10-15,19 67 14 0,0 11 33 16,0 4-4-16,-17 14 9 0,17 9 34 15,0 6-57-15,0 20-12 0,0 3-18 16,0 5 0-16,0 10 0 0,20 54 0 16,-20-35 0-16,25 1 0 0,-25 5 0 15,27 2 0-15,-13-1 0 0,2-2 0 16,19 62 0-16,-1-14 0 16,-18-63 0-16,12 32 0 15,-6-21 0-15,-12-34 0 0,4 13-305 16,-9-23-43-16,-3-6-228 0,1-2-75 0,-3-4-178 15,0-2-1074-15,-27-27 822 0,27 9 62 16,-33-3 325-16</inkml:trace>
  <inkml:trace contextRef="#ctx1" brushRef="#br1" timeOffset="329327.761">19823 10732 4322 0,'0'0'137'0,"0"0"84"16,31 0 146-16,-11 0 184 0,36 17 489 15,-22 1-578-15,5-18-147 0,3 21-96 0,2-9-92 16,-3-1-162-16,34 13-427 16,-42-13-36-16,-4-1-150 0,-5-4-293 0,-1 0-218 15,20-6-1436-15,-29 0 1768 0</inkml:trace>
  <inkml:trace contextRef="#ctx1" brushRef="#br1" timeOffset="329523.3478">20524 10724 5393 0,'0'0'158'0,"0"23"159"0,0-10 147 15,-20 3 115-15,20 15 301 0,0-14-644 0,0 2-116 16,0 0-81-16,0-1-126 0,0-1-123 16,0 12-605-16,0-20 148 0,0-1-252 15,0-8-247-15,0 0-327 0,0 0 202 16</inkml:trace>
  <inkml:trace contextRef="#ctx1" brushRef="#br1" timeOffset="351247.3027">25007 17357 839 0,'6'0'112'15,"5"0"316"-15,-4 0-105 0,-2 0-44 16,-3 0-18-16,1 0 5 0,-2 0 33 16,2-17 505-16,-1 17-299 0,0 0-13 15,0 0-64-15,0 0-13 0,1 0-18 16,2 0 369-16,-3 0-411 0,-2 0-22 0,1 0-11 16,-1 0-64-16,0 0 38 15,0 0-283-15,0 15-13 0,0-15 0 16,0 0 0-16,0 0 0 0,0 0 0 15,0 0 0-15,0 0 0 0,0 0 0 16,0 0 0-16,19-31 0 0,-19 14 0 0,18 0 0 16,-18-7 0-16,23-5 0 0,4-36 0 15,1 6 0-15,-14 28 0 16,6-20 0-16,-6 8 0 16,-6 27 0-16,3-18 0 15,-1 8 0-15,-8 12 0 0,0 2 0 16,2-10 0-16,-3 14 0 0,-1 1 0 15,0 7 0-15,0-1 0 0,0 1 0 16,0 0 0-16,0 0 0 0,0 18 0 16,0 9 0-16,0 9 0 0,24 8 0 15,-5 12 0-15,6-25 0 16,3 36 0-16,-1 1 0 16,-15-33 0-16,-1-3 0 0,11 34 0 15,-13-37 0-15,0-3 0 0,5-3 0 16,-3-6 0-16,-1 0-21 0,-2-8-229 15,3 4-954-15,-9-11 249 0,3-2-99 16,-5 0-95-16,0 0-46 0,0-20 123 16</inkml:trace>
  <inkml:trace contextRef="#ctx1" brushRef="#br1" timeOffset="351460.0759">25091 17221 3638 0,'0'0'337'0,"0"0"146"15,0 18 91-15,27-18-6 0,-10 0-124 0,27 15 138 16,-16-15-473-16,0 0-140 0,4 0-147 16,-3 0-101-16,25 0-655 0,-33 0 145 15,-3 19-182-15,-1-19-231 0,2 0 96 16,-6 0 365-16</inkml:trace>
  <inkml:trace contextRef="#ctx1" brushRef="#br1" timeOffset="351688.4695">25689 17237 4571 0,'0'0'168'0,"-15"13"433"16,15 3-96-16,0-7-54 0,-12 2-25 15,12-5-26-15,0 18 50 16,0-9-348-16,21-5-54 0,-21 0-41 0,0 1-28 16,18-1-51-16,-18 9-282 0,0-13 27 15,13-3-146-15,-13 3-154 0,0-6-315 16,0 0-1336-16,0 0 1110 0,0 0 388 16</inkml:trace>
  <inkml:trace contextRef="#ctx1" brushRef="#br1" timeOffset="351898.7778">25670 17062 3653 0,'0'0'131'0,"0"0"134"0,0 0 99 15,0 0 9-15,0 17-11 0,19-17-510 16,-19 20-358-16,19-20-411 0,-19 14-326 16,27-14 115-16</inkml:trace>
  <inkml:trace contextRef="#ctx1" brushRef="#br1" timeOffset="352153.0871">26162 17161 2422 0,'0'0'146'16,"0"0"102"-16,0 0 206 0,0 14 154 0,0-14 433 15,0 0-655-15,0 0-80 0,0 0-36 16,31 0-37-16,-13 0-101 0,31 0-76 15,-26-17-129-15,4 17-93 0,0 0-85 16,-5-17-99-16,23 17-737 0,-32 0 341 16,-1 0-112-16,-3 0-57 0,-2 0 87 15,-7 0 235-15</inkml:trace>
  <inkml:trace contextRef="#ctx1" brushRef="#br1" timeOffset="352361.4967">26173 17224 2885 0,'0'5'134'0,"31"0"134"16,-6 2 132-16,2-1 21 0,42 5-91 15,-35-7-644-15,-3 3-306 0,3-3-409 16,3-2-16-16</inkml:trace>
  <inkml:trace contextRef="#ctx1" brushRef="#br1" timeOffset="353258.2785">27319 16540 1898 0,'-9'0'132'0,"5"0"74"16,-1 0 80-16,4-10 36 0,-1 10 89 16,0 0 599-16,2 0-515 0,0 0-74 15,0 0-78-15,21 0 80 0,-21 0-40 16,23 0 275-16,10 0-420 0,-13 0-3 0,5 0-23 16,2 0-43-16,36 0 12 0,-30 0-169 15,-1 0 23-15,-1 0-59 0,-2 0-21 16,-6 0-48-16,9 0-280 15,-22 0 115-15,-3 0-97 0,-6 0-137 0,-1 0-136 16,0 0-1275-16,-25 0 794 0,25 0-58 16,-20 0 377-16</inkml:trace>
  <inkml:trace contextRef="#ctx1" brushRef="#br1" timeOffset="354264.2576">28612 16159 2903 0,'-13'0'119'16,"13"0"211"-16,0 0 168 0,0 22 89 16,0-2 399-16,0-5-604 0,0 2-4 15,22 4-26-15,-22 1-37 0,19 36 120 0,0-26-275 16,-19 4-25-16,18 2-23 0,-18 1-38 16,11-3-27-16,-5 39-50 0,-6-43-64 15,0-1-76-15,0-10-87 0,0 1-112 16,0 12-693-16,0-22 298 0,0-11-165 15,0 1-117-15,0-2-184 0,0 0 210 16</inkml:trace>
  <inkml:trace contextRef="#ctx1" brushRef="#br1" timeOffset="354693.603">28551 16133 3041 0,'-5'-20'248'0,"4"13"28"0,1 0 84 16,0-5-57-16,0 0-58 0,0 2-99 16,26-18-72-16,0 13-60 0,-7-3-54 15,1 0 3-15,4-3-44 0,-3 2 0 16,31-13-5-16,-30 20 82 0,1 1-26 16,-5 3 22-16,-3 8 15 0,9 20 125 0,-19-20-26 15,-1 37 39-15,-1-14-8 16,-3 7 19-16,0 4 29 0,0 37 161 0,0-36-177 15,-25-1-8-15,25 2-26 16,-19 1 15-16,-6 27 10 0,8-37-117 0,1 1-30 16,-2-2-9-16,1-1 3 0,1-6-16 15,-11 10 0-15,19-17-20 16,2-2 27-16,0-3-73 0,4-3-26 0,0-4-135 16,2 0 97-16,0 0 18 0,0-19 42 15,19 19 26-15,-19 0 50 0,22-24 39 16,5 24 19-16,-11-12 54 0,-1 12 50 0,-1 0 54 15,14 0 240-15,-20 19-233 16,3-19 4-16,1 25-9 0,-2-10 19 0,0 7-41 16,12 18 15-16,-11-19-196 0,1-1-71 15,1-5-85-15,-2-4-92 0,13 2-582 16,-12-2 223-16,-1-11-163 0,0 0-189 16,0 0-206-16,2 0 24 0,12-26-489 15</inkml:trace>
  <inkml:trace contextRef="#ctx1" brushRef="#br1" timeOffset="354919.3752">29104 16317 3166 0,'0'0'183'0,"0"0"249"0,0 0 139 16,3 0 880-16,-1 0-915 0,0 24-19 15,0-24-86-15,1 24-47 0,4 5 72 16,-2-14-392-16,-3 4-64 0,-1 2 0 15,-1 4 0-15,0-4 0 0,2 21 0 16,-2-25 0-16,2 2-22 0,-2-4-118 16,0-4-124-16,5 10-707 0,-3-12 357 15,0-5-138-15,-1 2-174 0,2-4-107 16,0-2-88-16,7 0-602 0,-7-28 1281 16</inkml:trace>
  <inkml:trace contextRef="#ctx1" brushRef="#br1" timeOffset="355359.3027">29119 16315 3125 0,'0'0'265'0,"-8"-3"154"0,8 3 86 15,-3-2-81-15,3 2-104 0,0 0-35 16,0-2-219-16,0-1-47 0,22-2-46 16,-22 3 19-16,21-5-82 0,9 3 53 15,-13 0-20-15,0 2 23 0,3 0 18 0,-3 1-10 16,16 1-1-16,-20 0 14 0,1 0 17 15,-5 0 0-15,-2 0 5 16,-1 20 45-16,-6-2-6 0,0-18-9 0,0 23 0 16,0-11-22-16,-29 0-10 0,-1 15-13 15,14-12 3-15,-2-1 22 0,0 0-27 16,1-2 25-16,-10 13-32 0,17-16-7 16,0-3-25-16,3-2-37 0,2-2-24 15,5-2-19-15,0 3-189 0,0-3 151 16,0 0 70-16,22 0 43 0,-22 0 14 15,25 0 83-15,6 0-1 0,-15 0 50 16,0 0 1-16,-1 0 43 0,-1 17-1 16,7 4 124-16,-21-5-161 0,12-2 13 15,-12 2 23-15,0 3 30 0,0-3 32 0,-48 19 152 16,29-21-207-16,-3-6-58 0,-5 5-39 16,0-6-20-16,-33 11-49 0,27-11-29 15,1-3-131-15,-4 0-123 0,0 2-77 16,0-6-278-16,-26 0-1339 0,29-21 800 15,6 21 318-15</inkml:trace>
  <inkml:trace contextRef="#ctx1" brushRef="#br1" timeOffset="355987.3746">26982 17295 1293 0,'-2'0'102'0,"-2"-16"317"15,1 16-96-15,3 0 1 0,0 0 3 16,0 0 126-16,0 0 62 0,0 0 463 16,22 0-607-16,-22 0-92 0,31 0-7 15,-8 0-12-15,47 0 178 0,-23 0-292 16,14 0-71-16,15 0-19 0,16-18-14 15,25 18-32-15,169-40 70 0,-114 19-68 16,25 1 7-16,17 1-60 0,18 0-15 16,259-10-55-16,-241 14 96 0,10 6 40 15,-3 1 12-15,-14 1-12 0,-18 2 7 16,151-8-36-16,-221 5 1 0,-30 2-8 16,-32-3 11-16,-29 0-12 0,-9-11 12 0,-55 7-62 15,0 2-106-15,-49 1-144 0,10 1-209 16,-4-1-333-16,-49-9-1530 0,46 11 1246 15,5 1 385-15</inkml:trace>
  <inkml:trace contextRef="#ctx1" brushRef="#br1" timeOffset="356919.5934">27568 17764 1115 0,'0'0'143'0,"0"0"55"0,0 0 93 15,0 0 31-15,0 0 5 0,0 0-2 16,0 0 468-16,0 0-336 0,0 0 41 16,0 0-66-16,0-15-48 0,0 15 3 15,0 0 227-15,0 0-318 0,0 0-33 16,0 0-2-16,0 0 34 0,0 20 233 16,0-20-368-16,0 29-71 0,0-12-76 15,0 0-13-15,14 5 0 0,-3 23 0 16,-11-19 0-16,13-3 0 0,-13 3 0 15,10-2 0-15,-4 3 0 0,1 10 0 16,-5-21 0-16,0-8-8 0,1 3-172 0,-3-3-137 16,1-5-206-16,-1-3-954 0,0 0 474 15,0 0-6-15,0 0-107 0,0-18 37 16,0-10-164-16</inkml:trace>
  <inkml:trace contextRef="#ctx1" brushRef="#br1" timeOffset="357376.3635">27530 17720 2396 0,'0'-4'80'15,"0"4"76"-15,0-3 61 0,0-2 433 16,0 3-325-16,0 1 9 0,0-3-68 0,0 0-32 16,0-9 26-16,16 6-198 0,-16 2-46 15,14-2 3-15,-3-1-13 0,0 1-11 16,18-4 10-16,-14 8 0 0,2-2 10 15,1 5 7-15,0-1-37 0,-3 1 28 16,14 0 57-16,-17 18-27 0,-3-18 34 16,-3 17-29-16,-4-17 26 0,-2 23 120 15,0 0-112-15,0-10-25 0,-24 0-42 0,24 2 14 16,-26 2-18-16,-9 9 21 0,17-12-43 16,0-1 7-16,1-1-25 0,1 0 21 15,-11 3-3-15,18-11-19 0,2 1 4 16,7 0-21-16,-6-2 30 0,6-1-11 15,0-2 27-15,0 0-9 0,26 0 18 16,-26 0-4-16,25 0-21 0,12 0 55 16,-20 0 23-16,1 0 65 0,2 0 52 15,2 0 110-15,-3 22 11 0,21 9 249 16,-19-12-342-16,-4 1-42 0,1 0-42 16,-3 3-35-16,17 14-46 0,-18-23-52 15,-3-1-4-15,-1 1-83 0,1-2-80 0,4 2-424 16,-13-10 149-16,3-3-78 15,-3-1-235-15,1 0-164 0,0 0-45 0,2-22-911 16,-2-7 1256-16,1 11 223 0</inkml:trace>
  <inkml:trace contextRef="#ctx1" brushRef="#br1" timeOffset="357588.804">28012 17834 3272 0,'1'0'339'0,"3"0"845"0,-3 0-478 15,-1 0-92-15,0 0-122 0,4 0 1 16,3 21 210-16,-3-3-471 0,2-18-117 0,-2 26-74 16,3-9-41-16,-2 0 0 15,8 15 0-15,-9-16 0 0,2-2 0 0,-1-1 0 16,1-1 0-16,7 3-252 0,-10-10-40 16,0 2-215-16,-1-5-88 0,0 1-169 15,0-3-283-15,-2 0-1141 0,0 0 1184 16,0 0 294-16,0-25 228 0</inkml:trace>
  <inkml:trace contextRef="#ctx1" brushRef="#br1" timeOffset="358018.7479">28001 17815 2507 0,'-6'-4'143'0,"1"0"109"0,1 2 175 16,0-1 159-16,2 1-71 0,0 0 224 15,2-1-600-15,0 3-74 0,0-3-60 16,20-1 8-16,4-3 31 0,-24 4-23 15,28-3-13-15,-10 3 2 0,-3-1-22 16,4-2 18-16,12 1-29 0,-20 3 1 16,1 2 25-16,-4 0-14 0,-3 0-4 15,-1 0 91-15,-4 20-56 0,0-20 19 16,0 17-23-16,0-17-28 0,-21 22 19 16,2-4-9-16,19-7 4 0,-25 0 13 15,12-3-28-15,13 3 22 0,-21 4 5 0,9-10-32 16,12-1-25-16,-8-1-13 0,8-1-57 15,0-2 34-15,0 0-41 0,0 0 86 16,24 0 9-16,-24 0 5 0,26 0 15 16,10 0 16-16,-18 0-1 0,-1 0 63 15,2 0-15-15,-2 0 99 0,-1 0-31 16,9 0 146-16,-16 0-94 0,-3 21 31 16,-6-21 13-16,0 22-26 0,0 1 76 15,0-11-194-15,-23 1-15 0,23 0-27 16,-29-1-14-16,10 0-4 0,-19 10-3 0,15-10-18 15,4-4-45-15,-2-1-60 0,0-4-98 16,-11-1-444-16,19-2 170 16,1 0-242-16,2-22-144 0,5 22-297 0,5-24-16 15</inkml:trace>
  <inkml:trace contextRef="#ctx1" brushRef="#br1" timeOffset="358310.3381">28579 17597 2565 0,'0'-1'152'15,"-12"1"577"-15,12 0-73 0,0 0-52 16,0 20-24-16,0-20-60 0,0 20-161 15,21 6 318-15,-21-9-409 0,14 3 1 16,-14 0-100-16,14 3-18 0,1 24 10 16,-15-21-129-16,14-4-41 0,-6-1-67 0,-2-4-86 15,2 14-386-15,-1-21 129 16,-4-1-103-16,-1-1-229 0,3-3-241 0,-5-3-201 16,2-2-1015-16,-2 0 1551 0</inkml:trace>
  <inkml:trace contextRef="#ctx1" brushRef="#br1" timeOffset="358526.3782">28539 17722 3150 0,'0'0'196'0,"0"0"240"0,23 0 719 16,4 0-651-16,-4 0-226 0,0 0-110 0,1 0-121 15,32 0-354-15,-32 0-141 16,2 0-246-16,-3 0-235 0,-1 0-176 0,-4 0 52 15</inkml:trace>
  <inkml:trace contextRef="#ctx1" brushRef="#br1" timeOffset="358885.3576">28989 17411 3515 0,'-16'0'234'0,"16"22"200"0,-11 6 831 0,11-9-641 15,0 0-87-15,0 6-11 16,0 4-52-16,24 26 35 0,-24-26-436 0,25 3-73 16,-25-4 0-16,26-2 0 0,-13 0 0 15,-1-1 0-15,9 21 0 16,-1-15 0-16,-13-19 0 0,1-3 0 16,4 1 0-16,-9-10 0 0,2 0 0 15,-3 0 0-15,0 0 0 0,-1-23-63 16,1 6-240-16,-1 17 68 0,-1-25 4 15,0 12 7-15,1-1-8 0,5-10-120 16,-3 10 276-16,2 4 42 0,-1 4 23 16,3 1 38-16,9 1 28 0,-9 4 17 15,1-5 32-15,-1 5 9 0,1 0 14 16,0 0 6-16,4 22 113 0,-9-22-124 0,1 0 1 16,0 26 4-16,-1-26 17 0,2 18 91 15,-1 1-163-15,-1-9-37 0,1 0-41 16,1-1-15-16,-1-1-24 0,7 6-286 15,-6-7 40-15,-2-2-134 0,3-2-120 16,-1-2-269-16,7 0-1415 0,-5-1 1001 16,1 0 197-16,2-27 359 0</inkml:trace>
  <inkml:trace contextRef="#ctx1" brushRef="#br1" timeOffset="359112.0499">29497 17699 4283 0,'-19'0'187'15,"19"21"119"-15,0-21 123 0,-20 15 609 16,20-1-633-16,0-1-72 0,0-3-121 16,0 1-48-16,0 1-84 0,0 8-143 15,22-4-68-15,-22-7-97 0,0-3-96 16,16 2-154-16,-4-4-965 0,-12-4 466 16,0 0-133-16,14 0 7 0,-14-20 266 15</inkml:trace>
  <inkml:trace contextRef="#ctx1" brushRef="#br1" timeOffset="359323.8912">29526 17636 4044 0,'-12'20'117'0,"12"-20"125"0,-11 18 393 16,4 2-396-16,7-20-121 0,0 20-54 16,0-20-148-16,0 14-567 0,22-2-37 15,-22-12-295-15,22 8-45 0,-22-8 75 0,29 0 279 16</inkml:trace>
  <inkml:trace contextRef="#ctx1" brushRef="#br1" timeOffset="360269.9539">30409 17619 2047 0,'0'-4'120'0,"-12"2"76"0,6-2 79 15,2 3 18-15,-1 0 21 0,-2-4 368 16,4 4-305-16,-2 1 18 0,5 0-32 16,0 0 1-16,0 0 40 0,0 0 430 15,20 0-416-15,-20 23-48 0,16-23-63 16,-16 24-68-16,18 10-46 0,2-11-193 16,-20-1 0-16,14-1 0 0,-14 0 0 0,12-1 0 15,-12-2 0-15,7-2 0 16,-3 7 0-16,-2-13-135 0,-1-3-138 15,0-2-170-15,-1-3-231 0,0-2-1028 0,0 0 732 16,0 0-48-16,-19 0 73 0,19-22 126 16,-22 22 185-16</inkml:trace>
  <inkml:trace contextRef="#ctx1" brushRef="#br1" timeOffset="360488.3606">30256 17661 3668 0,'25'0'392'0,"-25"0"114"16,38 0 156-16,-8 0-90 0,-1 21-135 15,38-5 155-15,-29-16-486 0,-2 0-104 0,3 16-162 16,-4-16-150-16,29 0-685 16,-34 0 219-16,-2 0-88 0,-3 0-110 0,-2-20-42 15,2 20 199-15</inkml:trace>
  <inkml:trace contextRef="#ctx1" brushRef="#br1" timeOffset="361290.1738">31314 17307 3954 0,'0'-1'283'0,"0"1"83"0,-17 0 175 15,17 0 619-15,0 0-693 0,0 18-88 0,0-18-82 16,0 21 5-16,22 13 63 0,-22-14-288 16,14 1-77-16,-14 6 0 0,0 2 0 15,12 2 0-15,-12 26 0 0,0-27 0 16,8-3 0-16,-8 0 0 0,5-1-78 15,4 11-416-15,-5-21-6 0,4-7-135 16,-3-4-189-16,4-1-227 0,-2-4-101 16,6 0-959-16,-6-25 1405 0,0 25 311 15</inkml:trace>
  <inkml:trace contextRef="#ctx1" brushRef="#br1" timeOffset="361718.8366">31311 17288 3357 0,'-8'-13'364'0,"4"8"-20"0,-1 0 110 16,5 1-92-16,0 1-74 0,0-2-99 15,22-8-23-15,-22 4-120 0,22 0-27 16,-3-1-25-16,-1-1-19 0,2 2-13 16,25-10-30-16,-20 12 29 0,-1 2 17 15,-3 3 11-15,-5 2 12 0,7 0-8 16,-18 19-6-16,0-19 9 0,-5 25 50 15,0-7-9-15,0 5 40 0,-21 20 73 0,-2-19-32 16,23 3 5-16,-28-2 18 0,13 1-35 16,-17 19-16-16,13-23-49 0,2 3 25 15,2-4 6-15,3-4-65 16,-9 11-33-16,16-16 14 0,0-3 2 0,5-4 22 16,-2 0-49-16,2-4-11 0,0 0-83 15,0-1 69-15,0 0-7 0,0 0 50 16,0-24-6-16,19 24 36 0,-19-15 8 15,19 15 14-15,-3 0 296 16,-4 0-146-16,-12 22 19 0,10-22-16 16,-5 33 60-16,8 9 149 0,-8-19-249 0,2-3-75 15,-1 2-44-15,3-3-73 0,14 8-236 16,-12-17 7-16,2-3-104 0,1-7-91 16,-1 4-95-16,2-4-200 0,17 0-859 15,-20-22 714-15,3 22 165 0,-2-24 141 16,-1 24 20-16</inkml:trace>
  <inkml:trace contextRef="#ctx1" brushRef="#br1" timeOffset="361970.1618">31697 17481 1803 0,'0'-7'161'16,"0"4"144"-16,0-1 171 0,0 3 176 16,-14 1 582-16,14 0-730 0,0 0-107 0,0 0-52 15,-15 29 37-15,15-29-28 0,0 46 253 16,-8-23-349-16,8-4-52 0,0 2-30 15,-5 0-31-15,5 16-55 0,0-17-79 16,0-3-11-16,0 0-9 0,0-3-30 16,26-4-49-16,4-1-182 0,-13-6 89 15,4-3 7-15,-1 0-26 0,2 0-39 16,18 0-328-16,-26-24 251 0,1 24 40 16,-3 0 37-16,-3-19-49 0,-3 19-60 15,0-18-749-15,-6 18 469 0,0 0-54 16,0-10 70-16,0 10 34 0,-24-12 18 0</inkml:trace>
  <inkml:trace contextRef="#ctx1" brushRef="#br1" timeOffset="362191.9125">31703 17551 2049 0,'0'15'129'0,"0"-15"109"16,0 0 576-16,0 0-379 0,0 0 4 15,20 12-34-15,-20-12-62 0,18 0-183 16,4 0-14-16,-22 0-165 0,23 0 76 0,-23 0-154 16,22 0-119-16,-5 0-531 0,-9-17 232 15,-2 17-59-15,0 0-121 0,0-14 7 16,-1 14-3-16</inkml:trace>
  <inkml:trace contextRef="#ctx1" brushRef="#br1" timeOffset="362416.1903">31687 17444 2711 0,'0'-4'143'0,"0"-8"560"15,0 9-201-15,28-8-79 0,-28 3-111 16,36-3-85-16,5-12-75 0,-21 13-209 15,-1 1-81-15,-1-3-176 0,-5 7-238 16,-13 5-260-16,12 0-1250 0,-12 0 1342 16</inkml:trace>
  <inkml:trace contextRef="#ctx1" brushRef="#br1" timeOffset="371764.9254">29787 17372 1827 0,'0'0'253'0,"0"0"-41"16,0 0 54-16,0 0-66 0,0 0 20 15,0 0-3-15,-15 19 215 0,15-4-252 16,0-15-7-16,0 17-19 0,0-6 57 16,0 14 185-16,0-10-216 0,0 1-16 15,0 4 15-15,0-1-5 0,0 2 4 16,18 24 59-16,-18-24-127 0,18 1-4 16,-18-3 11-16,12-3-1 0,2 12 37 15,-14-18-103-15,10 1-9 0,-10 0 10 16,7-4-43-16,-5-2-10 0,4 6-10 0,-5-5 19 15,0-2 0-15,2 0-6 0,-2-4-12 16,0 1 5-16,1 1-2 0,-2-2 9 16,1 1 6-16,0-1-12 0,0 0-4 15,5 0-33-15,-3-25 6 0,1 25-16 16,2-14 21-16,-2 14-3 0,7-19-36 16,-6 2 20-16,2 17-12 0,-3-17-2 15,3 9 12-15,0-1 19 0,9-1 18 16,-7 10 29-16,-2-7-50 0,4 6 28 0,-3-1-16 15,10-1-4-15,-8 3 14 0,-2 0 43 16,1 0 4-16,-1 0-11 0,-3 0 57 16,5 17 49-16,-9-17-26 0,1 15-37 15,-2-15 10-15,2 17 13 0,-2 3 62 16,0-9-72-16,0 0-17 0,0 0-7 16,-19-1-8-16,19 1-23 0,-17 7 8 15,-3-11-31-15,8-2-33 0,-1 5 23 16,-2-7-26-16,-17 1-96 0,14-4-49 0,1 0-26 15,0 0-41-15,0 0-66 16,0-17-38-16,-15 17-827 0,17-21 417 16,2 21-196-16,-1 0 140 0,4-18 31 0,2 18 217 15</inkml:trace>
  <inkml:trace contextRef="#ctx1" brushRef="#br1" timeOffset="373034.289">27445 18329 901 0,'0'0'92'15,"-9"0"359"-15,5 0-132 0,2 0-23 0,-2 0-38 16,0 0 190-16,2 0-168 0,0 0 51 16,-1-16 66-16,1 16 374 0,2 0-483 15,0 0-64-15,0 0-72 0,21 0 162 16,10 0-212-16,-6 0 6 0,7 0-35 16,58 0 22-16,-32 0-54 0,9-16-28 15,9 16 9-15,12-16 53 0,94 16 108 16,-92-14-103-16,2 14-61 0,-9 0-63 15,59-10-209-15,-45 10-114 0,-37 0 5 16,-44 0 57-16,-7 0-225 0,-9-4-143 16,0 4-173-16,-45 0-773 0,22-8 970 15,-6 4 249-15</inkml:trace>
  <inkml:trace contextRef="#ctx1" brushRef="#br1" timeOffset="373899.204">28074 18512 1961 0,'0'0'146'0,"0"0"326"15,0 0 179-15,0 0-275 16,0-21 53-16,0 21 368 0,0 0-501 16,0 0-48-16,0 28-133 0,0-3 406 15,0-25-252-15,0 21 90 0,0 8 115 16,0-13-269-16,0-3-15 0,0 1-17 16,0 15 160-16,0-10-233 0,0-2-43 0,0 3-38 15,0 16-19 1,0-2 0-16,-14-23 0 0,14 5 0 0,0-13 0 15,0-2 0-15,0-1 0 0,0 0 0 16,17-22 0-16,-17 22 0 0,0-21 0 16,0-12 0-16,0-5-10 15,0 16-26-15,0-20-126 0,0 17 86 16,0 4-33-16,-17 1 7 0,17-17-140 16,0 22 168-16,0-4-26 0,0 2-13 15,21-14-139-15,0 15 165 0,-21 1 44 16,26 1 16-16,4-18 48 0,-15 22 3 15,-1 3 16-15,-1 1-2 0,12 3 47 16,-15 3-51-16,-1 0-3 0,-3 0 3 16,4 24 57-16,-7-24-46 0,-2 16-3 0,-1-16-6 15,0 18-20-15,0 3-20 0,0-21 4 16,-24 17-4-16,8 3 18 0,16-12-11 16,-20-2-3-16,-1 9-31 15,6-13 36-15,3 1 23 0,12-2-26 16,-6 2-3-16,6-2-38 15,0 1-4-15,0-2 6 0,27 0-56 16,23 0 38 0,-23 0 70-16,-14 0 4 0,1 0 11 0,2 0 31 15,12 0 51-15,-15 0-37 16,-2 21 16-16,-1-5 40 0,7 5 221 0,-12-21-213 16,-4 22-47-16,-1 11-58 15,0-15-34-15,0-2 0 0,-25-2 0 0,25 4 0 16,-43 12 0-16,25-20 0 0,-1-3 0 15,-29-3 0-15,25-4-59 0,-6 0-119 16,0 0-130-16,-3-22-211 0,-32-8-860 16,36 13 358-16,-1 1-110 0,-20-10-1349 15</inkml:trace>
  <inkml:trace contextRef="#ctx1" brushRef="#br0" timeOffset="780920.878">30157 793 3291 0,'0'0'133'0,"0"0"137"16,0 0 549-16,0 0-433 0,0 0-10 15,-22 0 484-15,6 0 2 16,16 0-521-16,0 0-50 0,0 0 131 16,-8 0-314-16,8 0-76 0,0 0-32 15,0 0 0-15,0 0 0 0,0 0 0 16,0 0 0-16,15 29 0 0,-15-9 0 16,0 8 0-16,0 7 0 0,0 54 0 15,0 15 0-15,0-48 0 0,0 52 0 16,0-11 0-1,-14-51 0-15,14-7 0 0,0 28 0 16,0-43 0-16,0-7 0 0,0-2 0 0,0-5 0 16,0-10-152-16,0 0-244 0,15-42-1215 15,-15 17 455-15,0-3-85 0,0-3-86 16,0-10 170-16</inkml:trace>
  <inkml:trace contextRef="#ctx1" brushRef="#br0" timeOffset="781419.4822">29961 756 4284 0,'-9'-9'84'16,"-9"-11"307"-16,5-5 340 16,9 11-329-16,-2 2 21 0,5-11 240 15,1 13-443-15,0 0-47 0,21-13-33 16,-1 5-109-16,-20 10 10 15,51-13-56-15,-1 6 9 16,-22 6 15-16,34-4-7 0,-32 9-2 0,1 1-5 16,-4 3-2-16,22 0 12 0,-31 18 25 15,-2-18 26-15,-3 33 46 0,-4-9 32 16,0 28 96-16,-7-22-171 0,-2 4-45 16,0-2-14-16,0 45 0 0,-27-40 0 15,27-1 0-15,-27 0 0 0,12 1 0 16,-2-4 0-16,-21 28 0 0,19-39 0 15,1-1 0-15,1-4 0 0,-2 1 0 16,-11 1 0-16,21-12 0 0,0-3 0 16,3-3 0-16,4-1-21 0,0 0-25 15,2-22-95-15,0 22 95 0,28 0 34 0,-28-22 49 16,25 22 13-16,6 0 74 16,-31 0-83-16,25 0-27 0,-25 0-14 0,17 0 0 15,-17 28 0-15,10 5 0 16,-10 8 0-16,0-19 0 0,0 23 0 15,0-3 0-15,0-23 0 16,0-2 0-16,19 8-91 0,-19-16-175 16,22-7-240-16,-7-1-291 0,3-1-236 15,23-20-1346-15,-21 20 1161 0,4-32 294 16,-3 11 335-16</inkml:trace>
  <inkml:trace contextRef="#ctx1" brushRef="#br0" timeOffset="781652.1331">30629 1047 3587 0,'0'-3'133'0,"0"-2"533"0,0 2-204 15,-20 2-75-15,20 1-12 0,-18 0 20 16,18 0-24-16,-25 18 282 0,-1-18-403 16,13 23-28-16,-2-9-13 0,-1 3-18 15,-19 27 51-15,20-20-206 0,2 4-24 16,2 1-12-16,3-1 0 0,8 3 0 15,0 22 0-15,29-28-8 0,-8-4-103 0,1 1-118 16,5-7-147-16,31 6-899 0,-29-18 490 16,1-3-201-16,-3 0-20 0,-1 0-193 15,-2 0 165-15</inkml:trace>
  <inkml:trace contextRef="#ctx1" brushRef="#br0" timeOffset="781918.5296">30884 1076 4186 0,'0'0'156'0,"0"0"156"16,0 0 141-16,0 0 203 0,0 19 613 16,0-19-721-16,0 26-203 0,0-10-159 0,0 5-106 15,0 5-80-15,0 0 0 0,0 36 0 16,0-28 0-16,0 2 0 0,0 2 0 15,0 1 0-15,0-2 0 0,-19-4 0 16,19 1 0-16,0 20 0 0,0-37-121 16,0-7-190-16,0-4-245 0,0-6-206 15,0 0-141-15,0-26-1194 0,0 6 976 16,15-2 97-16,-15-2 359 0</inkml:trace>
  <inkml:trace contextRef="#ctx1" brushRef="#br0" timeOffset="782185.1214">30880 1083 4496 0,'0'-7'147'0,"0"-1"80"16,0 1 109-16,16-4 510 0,-16 5-477 15,0 1-65-15,15-2-108 0,-5 2-44 16,2 5-58-16,25-5-31 0,-16 5-52 16,6 0-8-16,-2 0-27 0,0 20 38 15,19 6-15-15,-27-6 61 0,-1 1 23 16,-5 5 83-16,-3 3 55 0,-8 1-28 0,0 31 36 15,-20-31-223-15,20-1-6 0,-32 2 0 16,11-3 0-16,-24 20 0 0,22-28 0 16,-2-2 0-16,-1 0 0 0,1-6 0 15,2 5 0-15,-20-2-327 0,24-13-50 16,1-2-284-16,6 0-138 0,2 0-412 16,2-42-1690-16,8 42 1768 0</inkml:trace>
  <inkml:trace contextRef="#ctx1" brushRef="#br0" timeOffset="782869.575">30247 4158 3697 0,'0'-12'498'0,"0"8"-91"0,0 2 135 16,0-3-26-16,0 4 24 0,0 1 541 16,0 0-662-16,0 29-144 0,-13-9-124 15,13 2-86-15,0 9-65 0,0 44 0 16,0 14 0-16,0-43 0 16,0 1 0-16,0 44 0 0,0-51 0 15,15-4 0-15,-15-5 0 0,0-7-61 16,12-3-193-16,-2 4-907 0,-10-18 288 15,10-7-178-15,-10 0-90 0,9 0-133 16,-4-32 159-16</inkml:trace>
  <inkml:trace contextRef="#ctx1" brushRef="#br0" timeOffset="783269.0642">30157 4132 4020 0,'-5'-7'140'0,"-1"-1"94"0,2 2 48 15,2-2 36-15,0 1-95 0,2-12-11 16,0 9-171-16,20 0-33 0,-20-1 8 16,33-1-23-16,12-12-2 0,-18 15 20 15,5 7-6-15,1-1 28 0,1 3-14 0,-2 0-42 16,28 38 31-16,-36-16 6 0,-3 1 41 16,-6 3-6-16,-7 3 20 0,-1 25 185 15,-7-26-112-15,0-1-1 0,0 1-36 16,-28 0 13-16,28-2-8 0,-51 25 76 15,27-24-92-15,0-3-10 0,-5 1 3 16,1-2-20-16,-26 18-25 0,28-24-32 16,2-3-14-16,1-1 12 0,5-1-13 15,3-4-30-15,-2 4-43 0,14-9 33 16,3 1 1-16,0-4 14 0,23 0 2 16,18 0 6-16,-16 0 9 0,7 0 15 0,-4 0 32 15,7 0 13-15,-7 17 17 0,22 12 55 16,-30-8-97-16,-2-1-5 15,-9 2-33-15,1 0-22 0,-3 23-190 0,-7-28-52 16,0-2-167-16,6-5-184 0,-2-3-328 16,1-7-102-16,18 0-1226 0,-10-25 1597 15</inkml:trace>
  <inkml:trace contextRef="#ctx1" brushRef="#br0" timeOffset="783692.6085">30892 4424 2586 0,'0'0'126'0,"0"0"192"16,0 0 174-16,-21 0 650 0,21 0-745 15,-16 10-147-15,16-10 3 0,-19 7 17 16,7-2 21-16,-10 9 219 0,6-5-324 15,2 2-39-15,-4 4 4 0,1 2-6 16,-16 26 118-16,21-19-147 0,3 4-35 16,2 2-39-16,7-1-9 0,0-2-39 15,27 21-119-15,-6-26-40 0,1-7-95 16,5-2-179-16,4-8-138 0,30-2-1161 16,-32-3 718-16,1 0-157 0,-1-24 191 0,-3 24 243 15</inkml:trace>
  <inkml:trace contextRef="#ctx1" brushRef="#br0" timeOffset="784069.1632">31205 4439 4071 0,'-22'-8'139'0,"22"1"115"16,-20 1 73-16,20 1 78 0,-22 1-19 0,9 4 268 15,-8 0-380-15,9 0-93 16,2 0-44-16,1 26-22 0,-13 2 15 0,13-8-96 15,-2 2-27-15,2 3-9 0,4 2 9 16,3 0-22-16,-2 26-92 0,4-30 3 16,0-2-21-16,22-2-22 0,-22-4-77 15,27 2-319-15,6-15 258 0,-14-2 53 16,0 0 71-16,-2 0-49 0,-2-23 86 16,11-10-35-16,-14 16 143 0,-5 1 19 15,-7-2 44-15,5 1 33 0,-5 3 53 16,0-11 151-16,0 25-58 0,0-11 62 0,0 11 74 15,0 0 35-15,-16 22 214 16,16-22-366-16,0 38-20 0,0-13-30 0,-17 1-1 16,17 3-69-16,-10 29-16 15,10-31-124-15,0-2-121 0,0-1-148 16,0-5-241-16,17 12-1201 0,0-23 454 0,-17-8-172 16,23 0 173-16,-10 0 323 0</inkml:trace>
  <inkml:trace contextRef="#ctx1" brushRef="#br0" timeOffset="814982.1335">30331 1776 1999 0,'0'0'78'0,"-14"0"259"0,14 0-5 15,0 0 43-15,0 0 120 0,0 0 30 16,0 0 314-16,0 0-604 0,0 0 14 16,0 16-6-16,0-16 45 0,0 17 33 15,0 8 208-15,0-9-283 0,0 3-8 16,0 3-14-16,0 3 36 0,-23 30 47 16,2-24-240-16,21 1-63 0,-28 4-4 15,15 0 0-15,-2-1 0 0,-7 37 0 0,12-38 0 16,2-2 0-16,8-3 0 15,0-6 0-15,0-1 0 0,0-6 0 0,52 4 0 16,-28-15 0-16,4-4 0 0,4-1 0 16,2 0 0-16,0 0 0 0,-1 0 0 15,23-23 0-15,-35 23 0 0,-2-13 0 16,-7 13 0-16,-5 0 0 0,-1-11-208 16,-6 11-43-16,0 0-172 0,0 0-150 15,-24 0-106-15,24 0-158 0,-20 0-900 16,2 0 802-16,18-17 92 0,0 17 121 0,0-21 142 15</inkml:trace>
  <inkml:trace contextRef="#ctx1" brushRef="#br0" timeOffset="815246.4652">30473 2213 2694 0,'0'0'75'16,"0"0"436"-16,0 0-91 0,-18 0 38 16,18 0-79-16,0 0-7 0,0 0 198 15,0 0-285-15,0 0-56 0,20 18-17 16,-20-18-21-16,30 0-60 0,5 17 93 15,-18-17-171-15,2 0-4 0,0 13-40 16,-2-13 35-16,5 10 25 0,-14-2-20 0,-1-8 20 16,-7 6 33-16,0-6 8 15,0 7-10-15,-24 6 45 0,24-4-83 0,-31-1 15 16,10 4 20-16,2 0-20 0,-27 18 11 16,23-17-87-16,-1 2 20 0,3 1-38 15,3 2-44-15,1-1-92 0,-5 8-490 16,18-12 86-16,4-5-211 0,0-3-303 15,0-5-354-15,50 0-1012 0</inkml:trace>
  <inkml:trace contextRef="#ctx1" brushRef="#br0" timeOffset="815520.825">30896 2026 5276 0,'0'-7'114'0,"0"2"548"16,0 5-153-16,0 0-5 0,0 0-45 15,0 0-129-15,0 29 0 0,14 6-323 0,-14-11-7 16,0 5 0-16,0 7 0 16,0 6 0-16,0 5 0 0,0 56 0 15,0 2 0-15,0-56 0 0,0 27 0 16,0-48 0-16,0-6-123 0,0-1-147 15,0-9-195-15,0-4-258 0,19 1-1125 16,-19-9 776-16,0 0-112 0,18 0 109 16,-18-29 295-16</inkml:trace>
  <inkml:trace contextRef="#ctx1" brushRef="#br0" timeOffset="815928.9811">30909 2092 4202 0,'-13'-7'160'15,"-1"-1"104"-15,3 1 72 0,0 0 114 0,-3-11 245 16,14 9-413-16,0-1-85 0,0 1-59 16,0-3-50-16,29 2-17 0,12-12-28 15,-15 10-35-15,5 2-9 0,2 1 3 16,1 3 2-16,34 0-14 0,-38 6 0 16,-2 0-1-16,-8 0 1 0,-1 34 13 15,-10-13-6-15,-3 21 63 0,-6-18 9 16,0 2 66-16,-27 2 23 0,27-2 57 15,-56 22 179-15,36-24-256 0,-5 3-63 0,4-3-39 16,-6 3-23-16,1-3-13 16,-20 16 0-16,27-23 0 0,-1-1 0 0,7-5 0 15,2-3-14-15,1-8-200 0,10 0 45 16,0 0-42-16,0 0 39 0,26-20-24 16,-26 20-2-16,54-19-60 0,-34 5 181 15,2 14 43-15,0-13 28 0,-1 13-12 16,18 0 175-16,-23 0-9 0,0 27 50 15,-6-12-14-15,-2 6 16 0,0-4-22 16,-3 25 82-16,-3-18-195 0,-2 1-58 16,0-2-67-16,0-4-68 0,0 15-428 15,0-20 99-15,18-4-129 0,-18-2-153 16,21-8-267-16,-4 0-105 0,18 0-1026 16,-18-25 1456-16,-1 25 302 0</inkml:trace>
  <inkml:trace contextRef="#ctx1" brushRef="#br0" timeOffset="816197.5226">31446 2328 3577 0,'0'-6'206'16,"0"-2"567"-16,0 8-212 0,0 0-62 15,-21 0-33-15,21 0 34 0,-14 20 286 16,14 1-479-16,-14-7-70 0,14 1-77 16,-15 4-66-16,15 4-69 0,-29 27-25 0,16-21 0 15,1 2 0-15,4 1 0 16,-2 1 0-16,5 0 0 0,2 25 0 15,3-12 0-15,27-29 0 0,-27-5 0 16,62-1 0-16,-35-10 0 0,2-1 0 16,2 0-83-16,-1 0-93 0,24-24-419 15,-33 24 238-15,-2 0-56 0,-4-22-47 16,-6 22-35-16,-3-17-72 0,-4 4-681 16,-2 13 610-16,0-15-37 0,-21 15-54 15,21-13 29-15</inkml:trace>
  <inkml:trace contextRef="#ctx1" brushRef="#br0" timeOffset="816432.3957">31412 2510 3232 0,'-5'0'150'0,"0"0"179"0,-1 0 637 16,5 0-461-16,1 0-119 0,0 0-55 15,0 0-20-15,28 0-10 0,9 0-270 16,-16 0-29-16,4 0-45 0,1 0-90 16,-1-18-104-16,18 3-409 0,-26 15 217 15,-3-17-116-15,-2 17-124 0,-2-10-140 16,-10 3-40-16,6-6-478 0,-6 13 865 0,0-9 229 16</inkml:trace>
  <inkml:trace contextRef="#ctx1" brushRef="#br0" timeOffset="816658.6137">31478 2248 4738 0,'0'-4'174'16,"0"2"118"-16,21-3 134 0,-21 3-2 16,25 1-46-16,10 1 4 0,-18 0-441 0,0 0-235 15,-1 0-229-15,1 0-521 16,6 18-1880-16,-16-18 1723 0</inkml:trace>
  <inkml:trace contextRef="#ctx1" brushRef="#br0" timeOffset="829092.5082">30135 5133 2065 0,'0'0'89'0,"0"0"89"15,0 0 87-15,0 0 146 0,0 0 84 16,0 0 517-16,0 17-611 0,0-17-69 16,0 0-37-16,0 0 39 0,-19 10 295 15,19-10-389-15,0 0 3 0,0 14-8 16,0-6 26-16,0 1 12 0,0 13 80 15,0-10-284-15,0 0-58 0,0 4-11 0,0 2 0 16,0 20 0-16,0 10 0 16,0-22 0-16,-17 34 0 15,-3-2 0-15,20-26 0 0,-15-1 0 16,6 25 0-16,9-33 0 0,0-3 0 16,0 0 0-16,0-4 0 0,0-4 0 15,0-3 0-15,22-3 0 0,2 2 0 16,7-6 0-16,-14-2 0 15,21 0 0-15,0 0 0 16,-22 0 0-16,14 0 0 16,-9-14 0-16,-14 14 0 0,-3 0 0 15,0 0 0-15,-4 0 0 0,0 0 0 0,0 0 0 16,0 0 0-16,0 0 0 16,0 0-92-16,-16 0-578 0,16-19 23 0,-16 19-107 15,16-15-193-15,0 15-78 16,-10-19-1118-16,10-1 1316 0,0 5 213 0,0 2 289 15</inkml:trace>
  <inkml:trace contextRef="#ctx1" brushRef="#br0" timeOffset="829360.3672">30297 5552 2535 0,'0'-6'141'0,"0"2"105"0,0-1 115 16,0 3 93-16,0-5 471 0,0 4-534 16,0 3-94-16,0 0-35 0,0 0 53 0,0 0-16 15,25 18 196-15,-2-18-329 0,-8 0-26 16,2 19-9-16,0-19-10 0,20 12 60 15,-21 2-115-15,-2-14 4 0,0 15-19 16,-3-15 1-16,-1 8 0 0,-1-2 56 16,-9-3-37-16,0-2-9 0,0 4-24 15,0-3 2-15,-26 12-20 0,26-7-14 16,-27 4 3-16,10 4-14 0,-2-3 5 16,-3 4 8-16,-16 20-20 0,18-17 23 0,3 1-23 15,3-2-27-15,5-3-56 16,2 15-383-16,1-22 84 0,6-3-190 15,0-2-212-15,0-3-336 0,28 0-251 0,-1-25-984 16</inkml:trace>
  <inkml:trace contextRef="#ctx1" brushRef="#br0" timeOffset="829683.5282">30819 5424 3285 0,'2'-5'133'15,"-1"5"163"-15,-1-2 155 0,0 2 624 16,0 0-599-16,0 0-14 0,0 19-23 16,0-19 3-16,0 23-58 0,0 14 152 15,-15-15-395-15,15 3-70 0,0 6-71 16,0 2 0-16,0 40 0 0,0-35 0 15,-9 2 0-15,9-1 0 0,0-2 0 16,0-3 0-16,0 18 0 0,0-31-116 16,0-3-143-16,0-7-188 0,0-3-259 15,16-3-1037-15,-16-5 737 0,0 0 29 16,20-19-20-16,-20 19 129 0,18-35 273 16</inkml:trace>
  <inkml:trace contextRef="#ctx1" brushRef="#br0" timeOffset="830083.4948">30762 5402 3222 0,'-11'-7'75'0,"1"-3"489"0,6 3-130 15,4 0-25-15,0 0-112 0,0-1-56 16,0 1-46-16,21-10 142 0,-21 5-224 0,22 2-59 16,-22 2-45-16,27-2 8 0,3-3 10 15,-17 9-20-15,6 4 18 16,-3 0-7-16,2 0-2 0,-1 0 23 0,10 27-17 15,-16-1 13-15,-3-9 15 0,-1 1 26 16,-1 2 25-16,-3 18 124 0,-3-20-137 16,0 3-12-16,0 1-12 0,0-3-8 15,-26 3 8-15,3 19 49 0,8-22-73 16,0 1-14-16,-2-3-4 0,4 3-17 16,-12 15 4-16,14-20-13 0,2-2 1 15,2-2-9-15,7-3 9 0,-5 4-15 16,5-10 12-16,0 0-2 0,0 1 5 0,25-3 3 15,-25 0 0-15,23 0-6 16,3 0 8-16,-26 0 8 0,25 0 3 0,-13 22 31 16,8 1 107-16,-11-8-66 0,-2 1-35 15,-1 1-27-15,-1 2-46 0,0-1-74 16,5 15-320-16,-4-20 15 0,-1-1-79 16,1-5-112-16,2-1-198 0,-1-2-67 15,8-4-1068-15,-7 0 1151 0,1 0 188 16,-2-29 301-16</inkml:trace>
  <inkml:trace contextRef="#ctx1" brushRef="#br0" timeOffset="830397.4544">31226 5707 2979 0,'5'-5'190'0,"-2"0"201"15,-1 3 160-15,0 0 33 0,-1 2 23 16,-1 0 399-16,0 0-539 0,0 0-38 15,0 24-60-15,0-24-50 0,-15 36-20 16,15-21-299-16,0 3 0 0,-19 0 0 16,19 3 0-16,-13-1 0 0,13 0 0 15,-22 25 0-15,6-3 0 16,11-23 0-16,1 0 0 0,2 11 0 16,2-20 0-16,0 1 0 0,0-6 0 15,23 1 0-15,-23-5 0 0,27 1 0 0,-7-2 0 16,23 0 0-16,4 0 0 15,-24 0 0-15,15 0 0 16,-8 0 0-16,-19 0-157 0,7 17-766 16,-14-17 119-16,-1 0-342 0,-3 0-169 15,0 0-172-15</inkml:trace>
  <inkml:trace contextRef="#ctx1" brushRef="#br0" timeOffset="831845.1096">31584 5527 2596 0,'0'0'108'0,"0"0"83"0,0 0 141 15,0 0 156-15,0 0 482 0,0 0-590 16,0 0-47-16,0 0-44 0,0 0 52 0,0 0 0 15,0 0 189-15,18 0-287 16,-18 0 8-16,0 16 7 0,0 1-16 0,0 26 26 16,12-20-238-16,-12 3-30 15,0 6 0-15,0-4 0 0,0 4 0 0,0 18 0 16,0-31 0-16,0-4-39 0,0-1-107 16,0-7-119-16,0 3-733 0,17-8 368 15,-17-2-193-15,0 0-66 0,0 0-155 16,16-20-92-16,-3-8-534 0</inkml:trace>
  <inkml:trace contextRef="#ctx1" brushRef="#br0" timeOffset="832137.0515">31513 5686 2854 0,'0'0'109'0,"0"0"568"16,20 0-171-16,-20 0-16 0,30 0-150 15,-12 0-34-15,26 0 64 0,-20-15-237 16,-1 15-109-16,1 0-10 0,-4 0-62 16,-3 0-39-16,11 0-217 0,-17 0 19 15,-3 0-237-15,-4 0-175 0,-1 17-236 16,-1-17-949-16,-2 0 1256 0</inkml:trace>
  <inkml:trace contextRef="#ctx1" brushRef="#br0" timeOffset="832353.8285">31959 5366 3213 0,'0'-5'236'0,"0"4"191"0,0 1 100 16,0 0 214-16,0 18 422 0,0-18-617 15,-18 26-85-15,18-6-88 0,0 3-83 0,0 29-76 16,0-21-214-16,0 6 0 0,0 3 0 15,0-1 0-15,0 3 0 16,0-2 0-16,0 39 0 0,0-15 0 16,0-37 0-16,0 12-26 0,0-25-165 15,13-4-183-15,-13-4-254 0,0-3-185 16,15-3-183-16,-1 0-1081 0,-7-21 994 16,3 21 223-16,-1-33 298 0</inkml:trace>
  <inkml:trace contextRef="#ctx1" brushRef="#br0" timeOffset="832761.5566">31962 5399 3802 0,'-13'-8'324'16,"10"5"-26"-16,0-2 41 16,2-1-63-16,-1 2-65 0,2-11 108 0,0 8-221 15,0-2-31-15,22-1-26 0,-22 2-52 16,23 1 8-16,6-10-5 0,-13 10-18 15,3-1-6-15,0 0 8 0,3 2-8 16,14-2 41-16,-18 6-35 0,-4 2 42 16,-1 0 9-16,-2 0-36 0,-3 27 58 15,4 2 38-15,-9-9 33 0,-3 4 34 0,0 2 39 16,0 1 34-16,0 29 132 0,-19-30-213 16,19 3-34-16,-21-2-6 0,21-5-6 15,-20 1 4-15,-5 14 21 0,25-21-85 16,-18 1-34-16,18-4-1 15,-17-1 2-15,2 0-33 0,15-9-9 0,-6 1-179 16,6-4 131-16,0-18-22 16,0 18 7-16,19 0 0 0,0-18-54 15,-19 3 115-15,24 15 23 0,-24 0 30 16,25 0 25-16,-13 0 36 0,9 18 148 16,-10-18-99-16,-2 31-14 0,-1-14-25 15,0 5 15-15,9 20-8 0,-10-21-66 0,-2 0-22 16,2 1-28-16,-1-5-82 0,1 0-74 15,5 7-552-15,-4-16 230 0,1-3-154 16,1-3-163-16,1-2-116 0,10-20-1073 16,-6 20 1262-16,-2-31 224 0</inkml:trace>
  <inkml:trace contextRef="#ctx1" brushRef="#br0" timeOffset="833059.4402">32527 5578 2659 0,'2'-4'163'15,"-2"4"225"-15,0 0 190 0,0 0 37 0,0 0 16 16,0 20 298-16,-21-20-537 0,21 23-40 16,0-8-58-16,-20 2-26 0,20 3-65 15,-17 27 95-15,0-22-192 0,8 1-21 16,1 1-22-16,-1-2-23 0,3 21-8 16,1-28-34-16,5-1 2 0,0-2-19 15,0-6-22-15,25-4-43 0,4 3-221 16,-12-8 116-16,3 0-15 0,1 0-25 15,-3 0-77-15,20-20-389 0,-22 3 332 16,-1 17 60-16,-2-19-29 0,-3 19-103 16,-2-16-105-16,0 5-709 0,-8 11 711 0,3-9-43 15,-3 9 62-15,0-8 18 0</inkml:trace>
  <inkml:trace contextRef="#ctx1" brushRef="#br0" timeOffset="833327.2492">32509 5741 2783 0,'-4'0'297'0,"0"15"67"16,1-15 120-16,2 0-11 0,-1 0-56 16,2 0-143-16,0 10 110 0,0-10-203 0,22 0-48 15,-22 0-78-15,25 0-39 0,1-16-76 16,-14 16 65-16,1 0-77 0,-3 0 6 15,-1-14-123-15,-9 14 13 0,14 0-242 16,-7 0 115-16,-7 0-140 0,3 0-61 16,-3 0-31-16,0 0-507 0,0 0 474 15,0-19 63-15,0 19 60 0,-20-18 126 16</inkml:trace>
  <inkml:trace contextRef="#ctx1" brushRef="#br0" timeOffset="833548.1839">32575 5554 3225 0,'0'0'198'0,"0"0"185"0,0-4 706 16,0 3-619-16,22-2-74 0,-22 0-54 15,22 0-6-15,-6 0-68 0,18 3-34 16,-17 0-232-16,-4 0-98 0,1 0-150 16,-4 0-161-16,-1 0-1267 0,-9 0 406 15,0 22-60-15,0-22 330 0</inkml:trace>
  <inkml:trace contextRef="#ctx1" brushRef="#br0" timeOffset="838726.8731">7666 2862 1770 0,'0'0'74'0,"0"-8"68"15,0 8 75-15,0-7 389 0,0 5-302 16,0 2 95-16,-19 0 27 0,19 0 7 15,0 0 307-15,0 19-457 0,0-19-3 16,0 17 16-16,0-17-24 0,0 24-8 16,16 8 192-16,-16-13-265 0,0 3-43 15,13 9-28-15,-13-2-2 0,14 39 14 16,5-29-88-16,-7 1-24 0,4 6 16 16,2 1 8-16,0 0 11 0,18 53-3 15,-17-50-44-15,-1-1-29 0,-4 2 15 0,0-5 4 16,14 43-23-16,-16-47 19 0,-1-1-8 15,-1 0-1-15,-1-2-18 0,4 0-8 16,0 36-70-16,-7-37 69 0,-2-1 3 16,0-4 12-16,-1-1 8 0,1 28-22 15,-2-34 42-15,-1-3-8 0,0-1 22 16,1-5-18-16,2 0 3 0,1 10 14 16,-3-18-9-16,1-2-5 0,-1 0 16 0,0-4-35 15,4 4 8-15,-3-5 2 16,-1-1 8-16,2 3 9 0,-1 0 0 15,-1 0-15-15,0 7 17 0,-2-5-10 0,0-2 0 16,0 1-23-16,0-2 11 0,0 3-17 16,0-3 7-16,0-3 2 0,0 0 0 15,0 0-10-15,0 0 37 0,-14 0 3 16,14 0-4-16,0-17-16 0,0 17 6 16,0 0-4-16,0 0-10 0,0-12-52 15,0 12-54-15,0 0-115 0,0 0-203 16,0 0-134-16,0 0-1323 0,0 0 697 15,-22 0 6-15,22 0 375 0</inkml:trace>
  <inkml:trace contextRef="#ctx1" brushRef="#br0" timeOffset="841724.8464">7523 2055 779 0,'-18'0'16'15,"18"-9"136"-15,0 4-27 0,0 5 43 16,0-4-36-16,0 4 54 0,0-5 90 16,0 5-165-16,-16 0 1 0,16 0 8 15,0 0 9-15,0 0 14 0,0 0 130 16,0 0-110-16,0 0-14 0,0 0 18 16,0 0 30-16,0-15 184 0,0 15-231 0,0 0-25 15,0 0-52-15,0 0-10 16,0-10-20-16,0 3 13 0,0 0-49 15,22 2 11-15,-22-5-8 0,0 3-18 0,0-1 15 16,19-8 28-16,-5 11 3 0,-14 1-19 16,15 0-11-16,-15 1 24 0,21 3-5 15,-3 0 20-15,-10 0-39 0,-1 0 10 16,0 21-3-16,1-21 10 0,6 18 31 16,-7-3-13-16,-2-15-15 0,2 20-9 15,2-20-9-15,-2 12-6 0,4 2 1 16,-6-7-27-16,0 0 20 0,0-1 32 15,-5 3 14-15,2-2 57 0,1 13 19 16,-3-11-86-16,0 2-10 0,0 3 8 16,-24 0-18-16,9 11-32 0,15-9 14 0,-23 1 5 15,9 2 29-15,14-3-24 0,-14 2 25 16,-5 17-38-16,8-18 8 0,11-3-9 16,-11-3-7-16,11 0 44 0,-13 10-56 15,5-13 16-15,2-3-8 0,4-1 73 16,-5 1-83-16,4-5 60 0,-5 1-68 15,3-1 41-15,5 0-35 0,-2 0 9 16,2 0 10-16,0-15 32 0,0 15 20 16,0-19-45-16,0 19-21 0,0-19 29 0,23 19-32 15,-3-29-11-15,-20 18 16 0,17 4 14 16,-17-3 0-16,17-2-10 0,-4 0 4 16,0 7 46-16,-13 1-39 0,10 1-21 15,-1 2 30-15,-2 1-16 0,9 0 15 16,-5 21 1-16,-6-21 5 0,4 17 40 15,3-17-10-15,-5 19-29 0,5-6-17 16,-5-13 6-16,-4 18 45 0,0-8-60 16,-1-1 46-16,0 9-41 0,-2-7 9 15,0 2 6-15,0 1-5 0,0-7 22 16,-25 5-21-16,1 16 3 0,10-11 6 0,14-3 25 16,-24 0-25-16,13-4 0 0,-7 20-15 15,18-20-4-15,-10-2 28 16,5-1 5-16,-3 1 0 0,3-4 5 0,-5 0-58 15,6-4 5-15,-3 0 25 0,7 0 8 16,0 0 1-16,0-18-9 0,0 18-26 16,0-17 30-16,0 17-21 0,22-14 21 15,-22 14 16-15,24-15 34 0,-24 3-91 16,24 12 25-16,-9-10 12 0,0 2-16 16,18-3 56-16,-15 9-37 0,-4 2 6 15,0 0 16-15,-1 0 4 0,-6 0-55 16,10 0 4-16,-14 19 12 0,1-19 54 0,-1 0-30 15,-3 24 15-15,0-24-1 0,0 35 6 16,0-20-34-16,0-4 24 0,0 3-5 16,0-2-24-16,-18 14 13 0,18-16-8 15,-14 1 15-15,14-2-25 0,-17 5 68 16,7-3-3-16,-11 7 31 0,9-6-49 16,0-2 6-16,-4 2-23 0,4-4 63 15,-9 6-71-15,12-9 34 0,-1 0-54 16,3-4 8-16,-1 2 8 0,3-3-38 15,-10 0 54-15,9 0-23 0,0 0 21 16,-4 0-17-16,3 0-17 0,7 0 18 0,0 0-6 16,0-14-14-16,0 14 22 0,0 0-13 15,25-15-15-15,-8 2-16 0,-17 13 53 16,12-13-14-16,-12 13 18 0,26-8 14 16,5-1-26-16,-16 9-30 0,4 0 4 15,-1 0-23-15,-3 0 65 0,1 0-30 16,12 19 31-16,-21-19-48 0,4 17 9 15,-3-17 30-15,-2 16 23 0,3 4 79 16,-9-10-57-16,0-1-25 0,0 0 22 16,0 0 20-16,-24 9 112 0,24-7-119 15,-27-2-13-15,27 1-39 0,-30 1 16 0,12 2 37 16,-20 12 57-16,18-13-82 0,2 0-27 16,-1 0-40-16,-1-2-23 0,-16 6-251 15,21-12 41-15,-3 1-132 0,5-2-306 16,-2 2-260-16,5-4-337 0,2-1-681 15</inkml:trace>
  <inkml:trace contextRef="#ctx1" brushRef="#br0" timeOffset="844937.3681">7867 4486 537 0,'-9'-15'54'0,"9"5"57"16,0 3 60-16,0-1 46 0,-5 3 46 0,2-1-22 15,-1-2 182-15,3 5-262 0,0-1-10 16,-1 0 4-16,1 0 14 0,1-5 202 15,0 5-181-15,0 0 52 0,0 0 63 16,0 1 20-16,0 0 20 0,16-3 140 16,-16 5-258-16,0 1-10 0,11-2 42 0,-11 1 7 15,0 1 13-15,12 0 184 0,-4-1-248 16,-8 1-70-16,12-3-22 16,-2 2-29-16,15-10 7 0,-8 8-82 0,5-3-14 15,2 1-13-15,8-5 17 16,34-4 2-16,-32 9-12 0,4 0-5 0,0-1 2 15,1 2 3-15,2-1 1 0,33 0 13 16,-33 1-8-16,2 1-8 0,-1 1-14 16,1-3 27-16,1-1-4 0,45-5-10 0,-42 4-4 15,-5 2 16-15,0 0 20 16,-1-3-22-16,37-2 26 0,-43 8 22 16,-3-3 18-16,0 3-1 0,-2-3 30 0,-3 3-28 15,15-1 71-15,-24 3-109 16,-4-3-6-16,0 2-21 0,-3-1-4 0,6-1-12 15,-8-2 9-15,-1 0 2 0,3 0-5 16,0 1 13-16,8-8-15 0,-6 9 8 16,-5-2-25-16,0 2 24 0,3 1 0 15,-4-1 13-15,5 2 74 0,-7 1-44 16,-2 0-14-16,-3 0-19 0,0 0-5 16,0 0-8-16,0 0 0 0,0 0 0 15,0 0 0-15,0 0 0 0,-18 0 0 16,18 11 0-16,0-11 0 0,0 0 0 0,0 0 0 15,0 0 0-15,0 0 0 0,0 0 0 16,19 0 0-16,-19 0 0 0,0 0 0 16,0 0 0-16,0 0 0 0,-26 0 0 15,26 0 0-15,-18 18-71 0,18-18-155 16,-26 17-800-16,7-17 216 0,19 0-297 16,-13 0-236-16,13 0-88 0,0 0 265 15</inkml:trace>
  <inkml:trace contextRef="#ctx1" brushRef="#br0" timeOffset="845336.239">9317 3866 1615 0,'0'-4'102'0,"0"-2"69"15,0 3 80-15,0 1 63 0,0 2 47 16,0 0 556-16,0 0-400 0,0 0-65 0,0 19-96 16,0-19 21-16,0 18 269 15,0-18-348-15,0 19-48 0,8-8-23 0,-8 5-1 16,0 3 2-16,5 27 124 0,-5-15-171 15,0 1-40-15,6 5-30 0,-4 1-25 16,6 40-74-16,-5-40-12 0,-3 2 0 16,0-3 0-16,0-4 0 0,0-4 0 15,0 20 0-15,0-29 0 0,0-3 0 16,0-3 0-16,0-4-57 0,0 3-373 0,0-11 31 16,0-2-174-16,0 0-70 15,0 0-274-15,0 0-178 0,19-25-1347 0,-19 25 1568 16,18-26 321-16</inkml:trace>
  <inkml:trace contextRef="#ctx1" brushRef="#br0" timeOffset="845809.9888">9568 3913 1350 0,'0'0'99'0,"0"-21"90"16,0 21 369-16,0-14-270 0,0 14 4 0,0 0 41 16,0 0 125-16,13 0 30 0,-13 0 387 15,0 0-584-15,11 0 13 0,-11 0 14 16,7 19 79-16,-2 7 333 0,1-3-420 16,-6 6-39-16,4 8-14 0,-1 0-57 15,-1 7-74-15,-1 47-69 0,0-44-57 16,2-3 0-16,0-1 0 0,1-4 0 15,-1-4 0-15,2-3 0 0,6 22 0 16,-1-15 0-16,-5-24 0 16,6-2-82-16,-8-8-148 0,2-5-171 15,2 0-225-15,-2 0-115 0,11-29-1079 16,-10 29 973-16,2-26-69 0,2 11 125 16,-1-2 95-16,-1 0 120 0</inkml:trace>
  <inkml:trace contextRef="#ctx1" brushRef="#br0" timeOffset="846091.0911">9749 4357 1386 0,'-18'-4'148'0,"18"-1"66"16,-15 2 60-16,15-3-24 0,-11 3-12 15,0-3 209-15,6 4-189 0,5 2 27 16,-7 0 52-16,5 0 12 0,1 0-70 16,0 0 156-16,1 0-311 0,0 0-8 15,0 0-29-15,0 0 18 0,18 0 151 0,0 0-178 16,-18 0-4-16,26 0-52 15,-8 0-22-15,5-15-29 0,32 1-37 0,-25 14 16 16,5-17 27-16,2 17 1 0,0-19-18 16,27 11 59-16,-38-2-11 0,-6 10-4 15,-1-7-19-15,-12 7-9 0,-7 0 19 16,-29 0 32-16,2 24-53 0,-7-24-77 16,-8 22-66-16,-9-22-158 0,-62 46-802 15,55-31 316-15,-1-1-115 0,4-2 98 16,4-3 157-16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9T15:17:35.2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20029 1035 2655 0,'0'-5'65'16,"-20"-2"52"-16,20-1 80 0,-15 0 164 16,2-6 563-16,13 9-486 0,-9 1-49 15,9 1-49-15,0 2 8 0,-5-2 30 16,5 3 192-16,0 0-323 0,0 0-58 16,0 24-1-16,0-24 26 0,25 66 161 15,1-31-257-15,-9 9-59 0,2 9-40 16,0 7-19-16,1 7 0 0,18 77 0 0,-23-69 0 15,-3-5 0-15,-3-4-25 0,-3-4-103 16,-6 37-414-16,0-65 89 0,0 0-78 16,0-10-71-16,-21-4-169 0,21-6-85 15,0-6-1088-15,0-8 1020 0,0 0 210 16,0-32 283-16</inkml:trace>
  <inkml:trace contextRef="#ctx0" brushRef="#br0" timeOffset="491.5078">19923 1189 3318 0,'-12'-5'103'0,"0"-2"106"16,-13-6 488-16,13 4-349 0,0 0-105 16,3-3-45-16,2 2-42 0,4-5-90 15,3-21 45-15,0 16-110 0,0-2-10 16,31 0-5-16,-12-6 13 0,30-24 46 15,-19 26-40-15,7 0 40 0,2 2 3 16,3 5-12-16,41-6-13 0,-47 21-20 16,0 4 34-16,-5 0 46 0,-9 23 12 0,10 23 126 15,-24-15-144-15,-3 4 30 0,-3 2-31 16,-2 3-11-16,0 48 15 16,-21-47-72-16,21 2-16 0,-31-2 23 0,16-2-33 15,-7 0 46-15,-18 26 23 16,17-33-2-16,4-8-52 0,2 2 4 0,1-1 0 15,-10 8 7-15,17-22-26 0,1-2-26 16,3 0 1-16,2-3-36 0,3-6-19 16,0 0-27-16,27 0 76 0,-27 0 18 15,38 0 10-15,-16 0 9 0,32 0 36 16,-27 0-20-16,1 0 31 0,-3 0 23 16,-4 0 19-16,-3 36 30 0,15-2 137 15,-21-6-132-15,-1-3-21 0,-4 5-30 16,2 0-18-16,6 25 9 0,-11-30-73 0,1 2-65 15,1-9-93-15,1-1-113 0,-2-4-149 16,5 3-755-16,-6-10 371 0,1-4-137 16,1-2-58-16,0 0 108 0,-1-21 275 15</inkml:trace>
  <inkml:trace contextRef="#ctx0" brushRef="#br0" timeOffset="655.7427">20610 1610 4404 0,'0'0'202'0,"0"20"75"0,0-3 126 0,0-17 7 16,0 46 333-16,0-33-529 0,0 8-113 15,0-4-58-15,0-4-70 0,0 0-4 16,0 9-295-16,19-15 8 0,-19 0-100 16,16-7-135-16,-16 0-239 0,15 0-1153 15,-5-23 920-15,-10 23 313 0</inkml:trace>
  <inkml:trace contextRef="#ctx0" brushRef="#br0" timeOffset="800.6323">20655 1477 3135 0,'0'19'-8'16,"0"18"14"-16,0-15-16 0,0-6-51 15,0 2-131-15,0-1-151 0,0-4-262 16,0 7-660-16,22-12 824 0</inkml:trace>
  <inkml:trace contextRef="#ctx0" brushRef="#br0" timeOffset="1119.5411">20925 1617 4420 0,'0'22'152'0,"0"-7"174"0,0 2 185 15,0 3 165-15,0-1-62 0,-21 24 219 0,21-19-652 16,0-2-85-16,-17-1-49 0,17-3-7 15,0 8 6-15,0-16-43 0,0-3-12 16,0-4-20-16,0-3-28 0,0 0-123 16,0 0 60-16,21-28 0 0,-21 28 15 15,0-30 5-15,20 9 46 0,-6-24 13 16,-14 22 53-16,18 3-1 0,-9 5 14 16,-1 1 14-16,10-3 114 0,-9 17-37 15,-3 0 34-15,1 0 16 0,-1 25-5 0,0-25-35 16,11 48-24-16,-7-25-102 15,-1 2 0-15,4-1 0 0,2 0 0 16,18 24 0-16,-19-28 0 0,-1-1-121 0,1-4-127 16,1-3-187-16,-3-5-283 0,15 5-1006 15,-11-12 660-15,-1 0-132 0,5 0 51 16,-6-27 287-16</inkml:trace>
  <inkml:trace contextRef="#ctx0" brushRef="#br0" timeOffset="1294.6444">21519 1477 4159 0,'2'0'148'0,"1"15"95"0,1-15 27 0,9 12 120 16,-5-12-351-16,-2 0-34 0,2 0-11 16,2 0-101-16,1 0-150 0,9 0-882 15,-12 0 283-15,1-22-118 0,-2 22 170 16,0-19 137-16</inkml:trace>
  <inkml:trace contextRef="#ctx0" brushRef="#br0" timeOffset="1433.6745">21526 1523 4318 0,'27'19'110'0,"-10"2"47"15,3 0 36-15,1-4-37 0,28 4-525 16,-24-9-342-16,3-7-406 0,1-2-12 15,-3-3 201-15</inkml:trace>
  <inkml:trace contextRef="#ctx0" brushRef="#br0" timeOffset="1933.7443">23136 906 2812 0,'0'12'78'16,"0"-12"206"-16,16 5 195 0,-16 2 673 15,0-3-644-15,0-1-83 0,0 0-14 16,9 4-8-16,-9 1-44 0,5 13 240 16,-5-6-317-16,8 4-88 0,-3 8-61 0,1 4-61 15,7 38-72-15,-3-29 0 0,-3 6 0 16,1 0 0-16,-3 1 0 0,1-4-9 16,4 36-269-16,-8-41-17 0,-1-8-134 15,-1-3-124-15,2-5-120 0,0 7-1119 16,0-24 804-16,-2 2-135 0,1-7 241 15,-1 0 192-15</inkml:trace>
  <inkml:trace contextRef="#ctx0" brushRef="#br0" timeOffset="2399.6118">22941 831 2605 0,'-8'-10'57'0,"4"1"46"16,1-1 68-16,3-15 315 0,0 10-246 16,0 0-52-16,22 0-105 0,7-16 70 15,-7 13-76-15,0 2 19 0,5-2-37 16,37-10-53-16,-29 17-20 0,1 2 0 16,-2 0 41-16,27 2-6 0,-34 7-25 15,-6 0-25-15,-2 0 37 0,8 21 29 16,-21 8-3-16,-2-9 2 0,-2 6 5 0,-2 19 54 15,-22-18-32-15,22 3 44 0,-35 4 9 16,13 1-31-16,-2 4 6 0,-30 39-7 16,24-34-16-16,1-5-32 0,1-1 27 15,3-5-7-15,-11 21-32 0,24-34-45 16,1-4 33-16,6-3-23 0,5-4 8 16,0-4-26-16,32-4-139 0,-32-1 65 15,38-18 22-15,-15 18 42 0,4-19 15 16,28-1 45-16,-27 20-49 0,0 0 97 0,-1 0-25 15,-2 0 39-15,-5 0 70 16,16 42 128-16,-23-19-49 0,-2 4-48 0,-1 3-33 16,-5 1-41-16,4 34-62 0,-4-36-52 15,-3 3-59-15,4-6-130 16,-2-2-69-16,2-4-133 0,10 6-970 0,-7-21 466 16,0 0-192-16,4-5 250 0,-3 0 174 15</inkml:trace>
  <inkml:trace contextRef="#ctx0" brushRef="#br0" timeOffset="2610.8388">23664 1172 5052 0,'0'0'261'0,"0"29"95"15,0-29 129-15,0 22-23 0,0-3-14 16,0 2-190-16,17 25-77 0,-17-21-157 15,0 0-30-15,22-2-33 0,-22 2-55 16,15 16-359-16,-15-25 93 0,0 2-139 16,12-6-72-16,-12-2-233 0,9-1-112 15,-3-4-1209-15,-3-5 1322 0,-3 0 238 16</inkml:trace>
  <inkml:trace contextRef="#ctx0" brushRef="#br0" timeOffset="3084.2077">23708 1131 3005 0,'0'-4'78'0,"0"1"105"0,0 0 134 16,0-7 465-16,0 6-484 0,0-1-137 16,0 2-92-16,0-1-15 0,0-1-44 15,19-5 23-15,5 3-47 0,-7 1 8 16,2 2-80-16,1 0 8 0,2 1-28 0,19 0-85 15,-22 1 82-15,-2 2 52 0,-3 0 24 16,-4 0-31-16,3 20 43 0,-13-20 42 16,0 14 9-16,0-14-1 0,-22 21 35 15,22-8-17-15,-44 13 72 0,23-11-79 16,2 0-21-16,-1 2-5 0,3-3 37 16,5 3-68-16,2 8 30 0,1-14-55 15,9-1 71-15,0-3-53 0,21-3 31 16,8-3-20-16,-13-1 24 0,4 0-8 15,2 0 41-15,0 0 81 0,2-19 13 16,22 19 290-16,-28 0-164 0,1 0 39 0,-6 0-22 16,-2 0 28-16,-5 0-82 0,-6 17 103 15,0 5-230-15,0-6-35 0,-23 2 6 16,23 1 4-16,-44 21 28 0,23-17-77 16,0-2-13-16,0 0 8 0,-2 0-6 15,-4-4-28-15,-24 17-129 0,26-19-47 16,3-6-108-16,-2-3-200 0,1 0-158 15,-13-6-1395-15,21-24 802 0,2 5 103 16,-1-3 408-16</inkml:trace>
  <inkml:trace contextRef="#ctx0" brushRef="#br0" timeOffset="3667.3763">24585 384 3259 0,'0'0'474'0,"0"0"-64"16,-17 0 484-16,17 0-99 15,0 0-468-15,0 17 345 0,0 22-3 16,-11-18-365-16,11 54 16 16,-20 45-253-16,10-40-67 15,-6 15 0-15,-3 16 0 0,-5 11 0 16,-34 127 0-16,26-128 0 0,4-7 0 0,-1-11-82 16,5-14-175-16,-8 47-828 0,25-94 291 15,3-4-234-15,4-10-61 0,0-10-228 16,22-13 145-16</inkml:trace>
  <inkml:trace contextRef="#ctx0" brushRef="#br0" timeOffset="3923.1245">24730 463 4592 0,'-27'-3'306'0,"10"3"40"0,8 0 609 16,9 20-440-16,0-20-67 0,0 35-61 16,25 35 130-16,-25-22-410 0,18 15-89 15,-18 14-18-15,15 13 0 0,-15 118 0 16,10-98 0-16,-10 7 0 0,0 4 0 16,0-12 0-16,-22-7 0 0,4 69-163 15,18-96-168-15,-23-15-351 0,23-9-266 16,-19-16-286-16,4 11-1659 0,15-37 1811 0</inkml:trace>
  <inkml:trace contextRef="#ctx0" brushRef="#br0" timeOffset="4725.4507">25353 766 2135 0,'0'-4'101'0,"0"-3"68"0,0-3 653 16,0 4 199-16,0 2-610 0,0 2-133 15,0 2 211-15,0 0-187 0,22 0 42 16,-22 19-20-16,16 13 209 0,8-11-309 16,-24 5-1-16,25 6 30 0,-8 6-8 15,18 46 44-15,-18-39-261 0,0 1-28 16,0 2 0-16,-1-4 0 0,-3-3 0 16,10 22 0-16,-16-34 0 0,2-5 0 15,-5-5 0-15,1-9 0 0,4 7 0 16,-5-10 0-16,0-5 0 0,0-2 0 15,0 0 0-15,-2-24 0 0,-2-12 0 16,0 12-71-16,0-5-56 0,0 0-40 0,0 2-15 16,0-20 8-16,0 29 146 15,0-1 7-15,0 7 13 0,0 2-13 0,25 10 39 16,-10-10 51-16,-15 10 9 0,18 0-4 16,-18 22 18-16,18-22 39 0,0 43 104 15,-11-23-167-15,0 1-34 0,0-2-34 16,-2 0 0-16,-2-1 0 0,6 19-14 15,-7-19-56-15,1-5-100 0,2-3-116 16,-1-1-125-16,5 1-836 0,-3-10 513 16,1 0-199-16,1 0 57 0,1-19-274 0,1 19 122 15</inkml:trace>
  <inkml:trace contextRef="#ctx0" brushRef="#br0" timeOffset="4932.5712">26022 1031 3764 0,'0'19'170'0,"0"-19"113"16,-17 21 148-16,17-21 155 0,0 38 396 15,0-20-604-15,0 1-162 0,0-1-96 0,0 2-62 16,24 17-91-16,-24-19-14 0,22-2-57 16,-22-2-95-16,21-2-80 0,-21-4-100 15,15 1-533-15,-3-9 226 0,-12 0-105 16,0 0-156-16,0 0-40 0,0-27-305 15</inkml:trace>
  <inkml:trace contextRef="#ctx0" brushRef="#br0" timeOffset="5083.2356">25982 926 3709 0,'0'18'170'0,"0"5"112"15,0 1 49-15,0 0 78 0,0-8-174 16,0 21-54-16,19-20-269 15,-19-3-111-15,0-3-288 0,25-2-300 0,-25-2-336 16,44-4-848-16</inkml:trace>
  <inkml:trace contextRef="#ctx0" brushRef="#br0" timeOffset="5400.1246">26211 1140 4558 0,'0'0'68'0,"0"15"31"16,0-7 70-16,0-8 6 0,0 5-63 16,0-5-56-16,25 0-56 0,-25 0-62 15,31 0-1-15,-11-22-68 0,-1 22-154 16,14-20-453-16,-19-4 337 0,0 12 93 16,-4 0 83-16,-3-1 48 0,-3-5 2 15,-4 13 125-15,0-5 59 0,-19 5 37 16,19 1 41-16,-29 4 89 0,12 0 252 15,-18 0-152-15,18 0 39 0,-2 19 19 16,3-19-18-16,2 18-47 0,-4 7 42 16,18-9-193-16,-9 0 14 0,9-2-29 15,0 3 10-15,32 19-35 0,-32-17-115 16,31-3-99-16,-31-4-93 0,34 0-384 16,-18 0-259-16,28 5-1464 0,-19-13 1503 0,0-3 312 15</inkml:trace>
  <inkml:trace contextRef="#ctx0" brushRef="#br0" timeOffset="5632.6259">26784 776 4915 0,'0'15'207'0,"0"8"69"16,0-6 174-16,0 4 57 0,0 4 14 15,0 4-113-15,20 41-52 0,-3-36-330 16,-17 4-72-16,26 1-51 0,-12-2-67 16,11 33-306-16,-13-43 149 0,1 2-118 15,-1-5-44-15,1-4-256 0,-3-4-185 16,14 0-1247-16,-12-15 1291 0,-5-1 294 16</inkml:trace>
  <inkml:trace contextRef="#ctx0" brushRef="#br0" timeOffset="5799.0503">26773 1013 5441 0,'0'0'179'16,"0"25"173"-16,18-25 112 0,-18 22-13 16,15-9-43-16,6-13-515 0,-8 17-288 15,1-17-253-15,3 9-459 0,-2-9-443 16,16 0-1090-16</inkml:trace>
  <inkml:trace contextRef="#ctx0" brushRef="#br0" timeOffset="6432.9117">27195 827 4408 0,'0'0'192'16,"-18"17"1346"-16,18 7-926 0,0-5-32 15,0 0-169-15,0 6-103 0,33 34-166 16,-16 1-142-16,16-29 0 16,-14 3 0-16,16 31 0 0,-19-33 0 0,-2-2 0 15,-1 2 0-15,-1-3 0 0,-3-2 0 16,-1-1 0-16,-3-5 0 0,2 13 0 16,-7-15 0-16,0-15 0 15,0-4 0-15,0-20 0 0,0 20 0 16,0-33 0-16,-18 8 0 0,18-8 0 15,-16-44 0-15,0 33 0 0,5-10 0 16,-1-1-47-16,0-7-25 0,-9-54-257 16,14 61 174-16,1 4 7 0,1 2 58 15,5-26-83-15,0 48 118 0,0 4 11 16,27 1 20-16,0-10-37 0,-11 24 44 16,1 1-15-16,-1 4 6 0,20 0 2 15,-20 3 15-15,0 0 12 0,0 0-50 16,11 28-15-16,-16-2 17 0,-1-8 46 0,-5 2-36 15,3 24 53-15,-8-22-38 0,0-1 63 16,0 4-35-16,-23 1-7 0,-2 26 25 16,10-31 28-16,15-2-12 0,-35-1 3 15,18 0-18-15,-12-1-28 0,18-17-4 16,-1 3-11-16,12-3-33 0,-9 0-23 16,9 0-71-16,0-24-322 0,23 7 227 15,-23 17 13-15,31-20 68 0,-11 20 76 0,0-14 15 16,21 14 88-16,-23 0-8 0,2 0 99 15,-4 0 17-15,0 0-6 16,5 26 206-16,-13 5-201 0,-3-14 34 0,-5 1-43 16,0 6-27-16,0 19 59 0,0-23-93 15,-30-1-19-15,30-4 2 0,-29 4-14 16,13-3-14-16,-20 10-20 0,17-15-14 16,0 1-69-16,1-4-74 0,0-3-149 15,-5-4-512-15,17-1 207 0,-1-23-188 16,7 23-146-16,0-37-257 0,0 15 242 15</inkml:trace>
  <inkml:trace contextRef="#ctx0" brushRef="#br0" timeOffset="6666.6029">27854 647 5416 0,'0'0'206'0,"0"20"646"0,0-2-256 16,0-18-108-16,0 30-172 0,0-1 1 16,0-11-317-16,0 8 0 0,0-1 0 15,22 8 0-15,-2 30 0 0,-20-24-25 16,17 1-90-16,-17 2-80 0,15-5-84 16,-15-1-62-16,11 29-484 0,-2-38 345 15,-9-3-194-15,11-8-214 0,-7-3-144 0,11-2-1218 16,-13-11 1601-16</inkml:trace>
  <inkml:trace contextRef="#ctx0" brushRef="#br0" timeOffset="7149.7918">27816 603 4543 0,'-21'-1'265'0,"10"1"6"0,-3-7 641 15,3 4-146-15,11 0-600 0,0-1-68 16,27-4-114-16,-27 7 11 16,37-5 1-16,12-4 6 0,-20 5-30 15,0 5-29-15,32-7-71 16,-5 7 28-16,-33 0 40 0,0 0 42 16,13 20 40-16,-26-20 4 0,-4 19 0 15,-1 4-28-15,-5-10 35 0,0 4 8 16,-19-4-3-16,-9 18 38 0,8-13-76 15,-3-2 16-15,1 1 19 0,-2 1 11 0,-19 14 45 16,27-15-91-16,-2 2 4 16,4-4-12-16,2 0 13 0,4-3-9 0,0 9-27 15,8-11-5-15,0-3-6 0,0-3-11 16,0-3 23-16,20-1-62 0,4 0 48 16,-24 0-2-16,31 0 39 0,-13 0 0 15,-1 0 28-15,11 0 66 0,-16 0-14 16,-1 27 27-16,-11-27 36 0,14 32 44 15,-5 11 186-15,-9-19-183 0,4 5-48 16,0 0-22-16,-2 0-31 0,8 27-31 0,-5-30-88 16,-1-1-96-16,4-5-109 15,-3 1-124-15,5-7-168 0,9 8-779 16,-7-15 396-16,-1-5-77 0,5-2-91 16,-3 0-59-16,3-24 379 0</inkml:trace>
  <inkml:trace contextRef="#ctx0" brushRef="#br0" timeOffset="7398.7931">28424 911 4191 0,'0'-5'157'0,"0"4"79"0,-21 1 142 16,21 0 149-16,-23 0 402 16,23 16-579-16,-17-16-103 0,17 16-111 0,-10-16-39 15,10 19-31-15,-9 10-22 16,9-13-44-16,0 0-25 0,0 5 21 0,0 1 2 15,0 23-24-15,0-23-13 0,0 2-41 16,0 0 25-16,18-3-39 0,-18 3-8 16,18 13-52-16,-1-23 76 0,-7-1-70 15,3-3-104-15,1-3-113 0,10-2-698 16,-11-5 315-16,-2 0-46 0,0 0-113 16,0-27 62-16,-1 27 145 0</inkml:trace>
  <inkml:trace contextRef="#ctx0" brushRef="#br0" timeOffset="7598.7436">28297 1052 2336 0,'20'16'57'16,"3"-16"205"-16,-23 0-46 0,34 0-49 15,-16 0-50-15,1 0-117 0,19-16-345 0,-19 16 5 16,-3 0-157-16,-4 0-69 0,-1-17-36 16,-2 17 135-16</inkml:trace>
  <inkml:trace contextRef="#ctx0" brushRef="#br0" timeOffset="7761.6361">28352 892 5297 0,'0'0'44'0,"17"17"128"0,-17-17 60 15,26 0-9-15,5 19-154 16,-14-19-334-16,-2 0-263 0,5 0-399 0,-3 0-364 16,4 0-1-16</inkml:trace>
  <inkml:trace contextRef="#ctx0" brushRef="#br0" timeOffset="7998.6854">28844 643 5121 0,'0'0'590'0,"0"0"-56"16,19 0 62-16,16 28 285 0,-9 4-652 0,3-8-134 15,3 5-56-15,33 49-20 0,-36-29-65 16,-3 5-101-16,-6 7-111 0,-4 5-118 16,-16 79-789-16,0-74 564 0,0 3-122 15,-42-1-5-15,11-4-121 0,-6-1-263 16,-43 47-479-16</inkml:trace>
  <inkml:trace contextRef="#ctx0" brushRef="#br0" timeOffset="8632.6212">25379 548 2208 0,'-15'-2'80'0,"15"1"61"0,-21 1 72 15,-9 0 392-15,13 0-173 0,-1 28 17 16,0-7-11-16,-19 40 429 0,24-15-413 15,2 12 5-15,5 9-58 0,4 12-75 16,2 97-22-16,0-80-248 0,25 13-67 0,-25-3-52 16,42-6-75-16,-13-8-120 0,51 61-714 15,-27-91 142-15,10-14-281 0,9-19-271 16,-1-15 101-16</inkml:trace>
  <inkml:trace contextRef="#ctx0" brushRef="#br0" timeOffset="27528.5391">23242 3312 2282 0,'0'-3'105'0,"0"1"66"15,0 0 159-15,0-6 643 0,0 5-423 16,0 0-87-16,0 1-116 0,0 1 64 0,0-3 232 16,0 2-335-16,0 0-48 15,0-1-11-15,0 3 45 0,0 0 18 0,11 0 94 16,-11 27-319-16,10-10-87 0,0 8 0 15,-2 9 0-15,1 6 0 16,6 58 0-16,-4 16 0 0,-7-57 0 16,-3 6 0-16,0 42 0 0,-1-60 0 15,0-9 0-15,0-2 0 0,0-5 0 16,0-8-74-16,0-8-192 0,0 1-937 16,0-14 313-16,0 0-199 0,0-24-58 15,0 3-108-15,0-33-520 0</inkml:trace>
  <inkml:trace contextRef="#ctx0" brushRef="#br0" timeOffset="27996.5351">23213 3280 3285 0,'-11'-9'108'0,"-10"-3"360"15,10 6-135-15,2-2-32 0,0 0-44 16,1-2 3-16,4 0-64 0,2-9 59 15,2 9-216-15,0-7-14 0,24 1-52 16,-24 0 10-16,57-13-36 0,-34 12 35 16,4 1 20-16,1 2 39 0,0 6-12 0,2 0 25 15,23 5-53-15,-28 3-32 0,-3 20-8 16,-5-3 79-16,-1 2-52 0,2 26 154 16,-12-19-41-16,-4 3 19 0,0 0 28 15,-2 0 18-15,0-2-29 0,-29 34 92 16,29-30-150-16,-29-3-11 0,11 0-20 15,-4 1-26-15,-19 27 0 0,18-31-16 16,0 1-5-16,2-3-5 0,1-1 15 16,3-3-2-16,-5 5-45 0,15-14-11 15,7-1-22-15,0-5 11 0,0 0-18 0,22-4-24 16,14 0 89-16,-13 0-15 0,2 0 34 16,3 0 45-16,1 0 10 15,25 0 216-15,-28 28-121 0,-5-8 45 0,-3 3 25 16,-2 5-11-16,4 35 141 0,-14-29-277 15,0 0-24-15,-4-1-56 0,2-2-64 16,0-5-86-16,7 20-411 0,-6-29 84 16,5-5-117-16,-1 0-191 0,3-10-258 15,16-2-1301-15,-15-20 1349 0,0 20 345 16</inkml:trace>
  <inkml:trace contextRef="#ctx0" brushRef="#br0" timeOffset="28213.5476">23872 3701 4634 0,'0'0'119'0,"0"0"78"0,0 0 146 16,-20 0 179-16,20 23 552 0,0 2-529 15,0-7-178-15,0 6-135 0,0 2-75 16,0 32-156-16,18-26-1 0,-18 2 0 16,0 2 0-16,19-3 0 0,-19-4 0 0,14 20 0 15,3-25 0-15,-17-6-128 16,15-5-150-16,-7-3-153 0,6-3-920 15,-7-7 546-15,-2 0-138 0,-1 0-51 0,0-30-157 16,1 11 186-16</inkml:trace>
  <inkml:trace contextRef="#ctx0" brushRef="#br0" timeOffset="28647.3534">23943 3674 3932 0,'-14'-7'122'16,"-1"0"369"-16,4 2-139 0,3 2-55 15,0 1-54-15,3-2 11 0,2 0-67 16,1-1-29-16,2 3-134 0,0 0-12 16,24-3 0-16,-24 2-31 0,49-2-45 15,-27 1 27-15,-1 1-25 0,3-1-24 0,-1-1-12 16,2 4-3-16,14 0 40 0,-24 0 36 16,-2 1 34-16,-3 0-31 0,-5 0 2 15,-5 26 32-15,0-1 34 16,0-10 0-16,-34 6 16 0,17-1-25 0,-6 2-17 15,-26 22-54-15,26-20 39 0,-3-2-19 16,3-3 39-16,4 1-7 0,-5 10-50 16,15-19-22-16,9-7 24 0,0 1-19 15,0-2 3-15,0-3 26 0,26 0-12 0,9-17 38 16,-12 17-7-16,1 0-9 16,2-15 19-16,25 15 76 0,-27 0 35 0,-1 0 22 15,-5 0 57-15,-2 0 69 0,-2 0-10 16,-1 29 219-16,-13 3-302 0,0-15-21 15,0 6-29-15,0 3 3 0,-30 26 42 16,-4-24-116-16,13 2-24 0,-4-1-6 16,-2-3-40-16,0-2-59 0,-27 8-275 15,29-19 30-15,2-9-155 0,2-1-100 16,5-3-281-16,-4-30-1375 0,17 13 994 16,3-9 319-16</inkml:trace>
  <inkml:trace contextRef="#ctx0" brushRef="#br0" timeOffset="28929.4135">24974 3181 4493 0,'0'-21'112'0,"0"-15"374"0,-26 17-57 0,26 1 14 15,-20 2 33-15,6 9-28 16,-3 1-56-16,-22 6 237 0,14 0-458 16,-2 34-68-16,-2-4-94 0,-3 7-9 0,-1 6 0 15,-26 81 0-15,33-49 0 0,6 15 0 16,9 4 0-16,11 3 0 0,0 2 0 16,45-2 0-16,-4-5 0 0,71 75 0 15,-44-100-9-15,2-13-265 0,2-8-345 16,-5-8-357-16,-1-6-490 0,40 10-1724 15,-63-24 2118-15</inkml:trace>
  <inkml:trace contextRef="#ctx0" brushRef="#br0" timeOffset="29748.2159">25413 3534 1701 0,'0'0'85'0,"0"0"79"16,0 0 357-16,0 0-244 0,0 0 75 16,0 15 77-16,25-15 56 0,-25 0 24 15,21 0 188-15,1 0-399 0,-22 0-13 16,15 0 53-16,-15 0 9 0,14 0-31 15,-2 0 272-15,-6 0-302 0,-1 18-49 16,3-18-74-16,-2 25-76 0,9 21-61 16,-9-17-26-16,-1 8 0 0,2 8 0 15,-3 3 0-15,0 6 0 0,3 1 0 0,0 61 0 16,2-11 0-16,-5-62 0 16,3-4 0-16,4 16 0 15,-1-37 0-15,-3-4 0 0,3-5 0 0,2-3 0 16,1-6 0-16,-1 0 0 0,-1-23 0 15,12-20 0-15,-12 13 0 0,-3-5 0 16,2 1 0-16,-3 1 0 0,5-29 0 16,-5 39 0-16,-2 5 0 0,10-8 0 15,-10 26 0-15,-3 23 0 16,0-23 0-16,0 20 0 16,3-5 0-16,0-15 0 0,6 49 0 15,3-19 0-15,-7-14 0 16,3-1 0-16,9 17 0 0,-11-17 0 15,1-1 0-15,1-1 0 0,-1 3 0 0,-1-5 0 16,0-1-125-16,7 2-659 0,-9-10 46 16,-3-2-158-16,4 0-177 0,-2 0-81 15,10-29-1071-15,-9-6 1568 0</inkml:trace>
  <inkml:trace contextRef="#ctx0" brushRef="#br0" timeOffset="29929.0324">26141 3984 4318 0,'2'0'194'0,"0"0"56"0,-2 21 706 0,0-2-468 16,0-19 80-16,0 21-35 0,0-7-117 16,0 2-130-16,0 19-104 0,0-20-182 15,23 2 0-15,-23 1 0 0,15 0 0 16,-1 10 0-16,0 1-93 16,2-21-427-16,-5-8 38 15,-7 0-177-15,-4 0-49 0,12-22-1110 16,-10-7 902-16,-2 9-63 0,2-6 137 15,-2-3 190-15</inkml:trace>
  <inkml:trace contextRef="#ctx0" brushRef="#br0" timeOffset="30062.1968">26227 3839 3910 0,'0'0'152'16,"-11"28"110"-16,3 2 433 0,8-14-423 16,-6 4-117-16,2 0-47 0,4-5-37 15,0 16-172-15,0-18-108 0,0-4-187 16,24 0-299-16,-24-9-255 0,16 12-259 15,0-12-473-15</inkml:trace>
  <inkml:trace contextRef="#ctx0" brushRef="#br0" timeOffset="30645.7105">27076 3527 3092 0,'-13'0'182'0,"13"0"663"16,0 26-268-16,0-26 2 0,20 32-66 15,-20-11 15-15,25 7-16 0,6 33 194 16,-18-26-481-16,1 6-80 0,-1 2-78 0,1 6-25 16,4 36-82-16,-9-45-46 0,-4-6-73 15,3 3-99-15,-3-11-98 0,-1 1-160 16,8 7-772-16,-8-21 354 0,-2-4-82 16,-2 1-147-16,1-10 116 0</inkml:trace>
  <inkml:trace contextRef="#ctx0" brushRef="#br0" timeOffset="30795.0351">27108 3814 4507 0,'0'0'76'0,"16"0"50"0,-16 24 109 0,21-24 80 16,11 0 134-16,-13 0-427 0,1 0-179 15,0 12-103-15,4-12-376 0,-5 0-229 16,19-26-1524-16,-18 26 1566 0</inkml:trace>
  <inkml:trace contextRef="#ctx0" brushRef="#br0" timeOffset="31679.4939">28156 3384 5074 0,'0'-3'144'16,"-16"3"218"-16,16 0 177 15,0 0 798-15,-11 27-920 0,11-27-178 0,0 31-165 16,0-8-69-16,24 0-5 0,0 35 0 16,3 12 0-16,-27-33 0 15,23 43 0-15,-6 2 0 16,-4-43 0-16,-6 28 0 0,-7-35-63 16,3-6-128-16,-3-2-139 0,4-7-202 15,-1 7-871-15,0-22 499 0,-3 0-77 16,0-2-136-16,2 0-38 0,-2-27 341 15</inkml:trace>
  <inkml:trace contextRef="#ctx0" brushRef="#br0" timeOffset="32146.8482">28089 3229 3885 0,'-11'-7'221'15,"1"2"97"-15,-2 1 124 0,5 0 137 16,3 0-113-16,4-5 304 0,0 5-544 15,0 0-102-15,0-1-58 0,29-1-42 16,7-11-7-16,-13 6-28 0,2-1-11 16,0 0-26-16,3 0-8 0,1-1-10 15,26 2-25-15,-31 11 40 0,-3 0 30 0,-1 0 4 16,-4 31-20-16,3 11 37 0,-13-19 1 16,-2 2 12-16,-3 3 5 0,-1-3 2 15,0 4 26-15,-25 31 0 0,25-31-7 16,-31 0-21-16,11 3 22 0,1-3 9 15,-25 29 29-15,27-33-54 0,-4 1 0 16,5-4-5-16,3-3-5 0,5-2-4 16,0 4-12-16,8-13-3 0,0-8-14 15,0 0-32-15,0 0-5 0,26 0-59 16,12-23 98-16,-19 23-12 0,6 0 37 16,0-16 0-16,2 16 10 0,22 0 87 0,-27 0-20 15,-1 0 31-15,-3 27 42 0,-1-27 43 16,9 57 209-16,-16-34-288 15,-3 5-60-15,1 0-47 0,-2 2-15 0,1-2 0 16,4 23 0-16,-2-30-49 0,-1 0-105 16,2-5-128-16,-1-7-153 0,15 0-787 15,-10-9 521-15,1 0-153 0,3-21-13 16,-1 21-186-16,4-39 119 0,21-11-359 16,-26 21 1077-16</inkml:trace>
  <inkml:trace contextRef="#ctx0" brushRef="#br0" timeOffset="32384.8111">28843 3566 2614 0,'0'-3'147'0,"0"0"154"0,0 2 212 16,0 1 130-16,-22 0 478 0,22 0-693 0,-23 0-50 15,23 25-23-15,-14-25-60 0,-1 21 144 16,15 8-244-16,-16-11 2 0,9 4 4 16,7 0-28-16,-6 3-55 0,6 25-45 15,0-24-73-15,0 1 0 0,19 0 0 16,-19-3 0-16,22 17 0 0,8-24-60 15,-9-6-59-15,-2 0-59 0,3-4-58 16,-1-7-26-16,24 0-383 0,-24 0 188 16,-1-21-28-16,-4 21-7 0,-1-25-80 0,7 11-588 15,-14-11 604-15,-2 11-42 0,-3 0-52 16,0 4-16-16,-3 0 83 0</inkml:trace>
  <inkml:trace contextRef="#ctx0" brushRef="#br0" timeOffset="32582.6777">28795 3699 3047 0,'0'19'135'0,"0"-19"174"16,0 14 668-16,0-14-544 16,18 0-51-16,-18 13-79 0,33-13-75 0,11 0 35 15,-19 0-292-15,1 0-84 0,-2 0-79 16,-2 0-86-16,-2-18-125 0,9 18-821 15,-22-15 447-15,0 15-92 0,-7 0 82 16,0-12 98-16,0 12 223 0</inkml:trace>
  <inkml:trace contextRef="#ctx0" brushRef="#br0" timeOffset="32728.5427">28857 3560 4334 0,'0'0'225'0,"23"-1"57"15,-8 0 88-15,5-1-119 0,23-3 19 16,-16 2-314-16,-3 1-120 0,-3-3-210 16,4-2-336-16,-5 2-235 0,18-14-1348 15,-20 11 1576-15</inkml:trace>
  <inkml:trace contextRef="#ctx0" brushRef="#br0" timeOffset="32961.3929">29263 2949 4178 0,'0'0'213'0,"23"19"126"15,-23-19 276-15,39 34 174 0,24 19 658 16,-25-17-1059-16,6 4-174 0,4 8-206 16,3 7-8-16,-2 7 0 0,39 81 0 15,-24 23 0-15,-47-75 0 16,-12 91-52-16,-5-97-167 0,-37-5-195 15,6-1-246-15,-7-9-296 0,-3-5-220 16,-48 35-1731-16,40-54 1866 0</inkml:trace>
  <inkml:trace contextRef="#ctx0" brushRef="#br0" timeOffset="33751.7829">23554 4570 2008 0,'-26'0'100'0,"-3"20"82"0,-1-20 81 16,-1 14 102-16,-30 6 461 0,30-9-394 16,2-1-31-16,2 2-84 0,2-2-18 15,-12 9 199-15,26-12-255 0,2 0-14 0,6-2-39 16,3 1-36-16,0-5-49 0,72 4 58 16,-29-5-56-16,19 0 14 0,15 0 14 15,21 0 82-15,152-25 299 0,-95 10-324 16,28 15-77-16,20 0-102 0,25 0-13 15,15 0 0-15,266 0 0 0,-233 0 0 16,3 0 0-16,0 0 0 0,1 21 0 16,254-21 0-16,-281 0 0 0,6 0 0 15,-12 0-12-15,-10-30-33 0,-10 12-15 0,173-16-69 16,-215 19 101-16,-14-4 14 16,-20 4-2-16,-12 3 30 0,94-9 55 15,-137 12 15-15,-6 9-26 0,-12-16-5 0,-15 11-27 16,-12-3-26-16,12-2 0 15,-45-1 0-15,-18 3 0 0,-20-3 0 16,-50 4 0-16,42 1 0 16,-1 4 0-16,-15-4 0 0,24 5 0 15,5 1-252-15,4-2-400 0,1 2-482 16,10 0-641-16,-8 0-1417 0</inkml:trace>
  <inkml:trace contextRef="#ctx0" brushRef="#br0" timeOffset="34447.1472">23886 5221 2711 0,'0'0'203'0,"0"-11"181"0,13 11 215 16,-13-6 132-16,0 2 539 0,0 4-748 15,0 0-29-15,0 0-19 0,0 0-91 16,0 22 11-16,0 5-367 0,0-5-27 16,17 4 0-16,-17 6 0 0,14 9 0 15,-14 2 0-15,16 60 0 16,-1 6 0-16,-5-56 0 0,-10 40 0 16,0-22 0-16,0-42 0 15,0 15-372-15,0-30-79 0,-21-6-250 16,21-3-116-16,-15-5-219 0,0 0-1170 15,15-30 1125-15,-9 6 319 0,9-3 263 16</inkml:trace>
  <inkml:trace contextRef="#ctx0" brushRef="#br0" timeOffset="34861.5409">23787 5218 3253 0,'-10'-14'142'15,"0"2"141"-15,3-1 100 0,2 2 110 16,1-12 192-16,4 10-434 0,0 1-76 15,21-5-33-15,-21 2-2 0,41-2-50 0,16-20 16 16,-24 16-83-16,5 1-6 16,-2 2-5-16,-1 2 26 0,28-7 39 0,-40 19-14 15,0 4 0-15,-7 0 26 0,-3 29 32 16,-8-7-4-16,-5 36 119 0,0-21-134 16,0 2-30-16,-35 2-24 0,16 5 1 15,-28 46-33-15,22-42-4 0,-3-1-7 16,1-3 7-16,-1-3 36 0,2 1-31 15,-15 31 22-15,21-44-26 0,4-5 7 16,7-4-8-16,1-2-6 0,8 2-22 16,0-18 12-16,0-4-2 0,23 0-7 15,-23 0 15-15,39-21-13 0,13 5 30 16,-21 16 27-16,-1 0 55 0,2-16 44 0,-1 16 30 16,28 24 61-16,-33-6-189 0,-2 4-47 15,0 2 0-15,-1 4 0 0,-3 0 0 16,15 31 0-16,-21-30 0 0,0 0 0 15,-1-4 0-15,-2 0 0 0,12 14-324 16,-10-23-65-16,0-7-258 0,3-4-54 16,1-5-251-16,2 0-39 0,19-27-994 15,-18 10 1188-15,-1-4 128 0,-3-5 251 16</inkml:trace>
  <inkml:trace contextRef="#ctx0" brushRef="#br0" timeOffset="35063.0352">24595 5680 3838 0,'2'-8'195'0,"1"-1"140"0,1 5 68 15,-4-4 674-15,0 7-605 0,0 1 72 16,0 0-34-16,0 0-116 0,0 25 29 16,0 7-423-16,0-15 0 0,0 5 0 15,0 3 0-15,0 1 0 0,23 2 0 16,-23 4 0-16,16 28 0 0,-1-4 0 16,-1-34 0-16,-3 15 0 15,-4-24-153-15,-7-3-213 0,10-3-292 0,-5-2-242 16,2-5-234-16,7 0-1231 15,-11-22 1220-15,0 22 383 0,2-30 265 16</inkml:trace>
  <inkml:trace contextRef="#ctx0" brushRef="#br0" timeOffset="35495.2">24595 5638 3496 0,'-9'-6'150'0,"1"-2"147"15,-2 1 119-15,2 3 45 0,1-9 263 16,5 11-484-16,2-2-5 0,0-1-94 15,0 2-22-15,0 0-60 0,32-6-30 16,5 6-75-16,-14-2-11 0,2-2-12 16,2 2-17-16,26-3-62 0,-29 5 95 15,-2 3 8-15,-3-1 50 0,-2 1-7 0,-7 0-9 16,4 0 87-16,-14 27-10 0,0-27 14 16,0 25-18-16,-21-8-63 0,-8 22 59 15,8-18-54-15,2 3 18 0,-5-2-25 16,2-1-20-16,3-1 19 0,-14 10-57 15,19-18 15-15,5-1-23 0,9-5 10 16,-7-2-21-16,7-1-57 0,24-3 89 16,-24 0 47-16,33 0 24 0,-10 0 4 15,4 0 5-15,21-17 69 0,-24 17-9 0,-1 0 64 16,-2 0-5-16,-4 21 49 0,9 1 197 16,-17-22-198-16,-1 31-33 0,-8-14-26 15,0 2-10-15,0 1-10 0,-21 24 30 16,21-21-117-16,-27 1-8 0,12-3-18 15,-6 0-17-15,-20 15-24 0,19-23-21 16,-2-1-51-16,3-6-70 0,-3-5-118 16,3-1-150-16,-18-22-836 0,23 22 346 15,6-37-223-15,4 13-87 0,6-2 175 16</inkml:trace>
  <inkml:trace contextRef="#ctx0" brushRef="#br0" timeOffset="35760.9539">25436 5540 4356 0,'0'-11'109'0,"-21"-10"381"0,21 12-81 15,-17-1 18-15,17 3-30 0,0 4-46 16,-10 3-52-16,10 24 104 0,0-24-218 15,0 37-34-15,27-14-25 0,-27 6-16 0,26 37-12 16,3-32-85-16,-14 5-25 16,1-2-36-16,-5 0-79 0,3 0-76 15,7 23-475-15,-13-35 157 0,-1-2-122 0,2-4-251 16,-2-5-174-16,3-2-1276 0,-7-7 1565 16</inkml:trace>
  <inkml:trace contextRef="#ctx0" brushRef="#br0" timeOffset="35916.9029">25306 5653 5505 0,'38'29'451'16,"-7"-29"-16"-16,0 18 105 0,12-18-133 16,1 19-143-16,47-4-515 0,-49-15-354 15,2 0-405-15,-4 11-376 0,-2-11-295 16,-6 0 340-16</inkml:trace>
  <inkml:trace contextRef="#ctx0" brushRef="#br0" timeOffset="37181.8463">26097 5260 2993 0,'-8'-3'288'0,"8"3"41"15,0-3 119-15,0 3 29 0,-4 0-21 16,4 0 368-16,0 25-489 0,0-25-8 16,0 31-74-16,20-7-37 0,-20 6-32 15,17 42 142-15,0-30-172 0,-17 5 13 16,19 3-6-16,-19 2-37 0,17 43 5 15,-3-54-129-15,-8-2 0 0,1-5 0 16,-3-8 0-16,1-3 0 0,6 4 0 16,-6-19 0-16,-1-7 0 0,0-1 0 15,-1 0 0-15,6-33-83 0,-6 14-27 16,1-5-48-16,-2-4-14 0,2-1 0 0,-1-1 33 16,15-28-43-16,-5 30 122 15,-1 1 31-15,3 3 7 0,3 6 33 0,16-9 34 16,-19 18 16-16,1 5 24 0,-5 4 19 15,4 0 40-15,-5 0-2 0,7 54 134 16,-7-36-167-16,-3 6-26 0,-1 1-41 16,2 2-17-16,5 20-25 0,-11-26 0 15,2-1 0-15,-1-2 0 0,-1-2 0 0,0-2 0 16,6 8-76-16,-6-13-106 16,4-3-136-16,-2-2-160 0,3 1-179 15,7-5-1055-15,-5 0 688 0,-1 0-147 16,4-19 99-16,-1 19 261 0</inkml:trace>
  <inkml:trace contextRef="#ctx0" brushRef="#br0" timeOffset="37363.2564">26750 5624 3608 0,'0'0'246'0,"0"0"142"0,0 0 126 16,0 0 159-16,-23 19 384 0,23 4-585 15,0-7-80-15,0 2-79 0,0 3-49 16,0 19-24-16,0-19-216 0,0-3-24 15,28 0-51-15,-28-3-71 0,22-3-89 0,-1 7-462 16,-21-15 191-16,15-4-73 0,-15 0-144 16,16 0-187-16,-5-27-838 0,-11-12 860 15,4 12 213-15,-4-2 68 0,0-3 164 16</inkml:trace>
  <inkml:trace contextRef="#ctx0" brushRef="#br0" timeOffset="37484.6502">26762 5421 3042 0,'0'-7'367'0,"-10"7"175"16,10 0 148-16,0 0 11 15,0 29 251-15,0 7-648 0,0-14-113 16,0 2-106-16,0 0-61 0,27-2-139 16,-6 17-561-16,-8-21 85 0,3-3-289 15,-1 0-219-15,2-7-235 0</inkml:trace>
  <inkml:trace contextRef="#ctx0" brushRef="#br0" timeOffset="38050.5593">27827 5245 4522 0,'0'0'186'0,"-18"0"675"0,18 26-198 16,0-26-34-16,0 29-61 16,0-5-164-16,0 3-149 0,18 35-152 0,12-27-103 15,-16 1 0-15,2 5 0 0,0 0 0 16,13 38 0-16,-20-44-59 0,1-1-128 16,-4 0-126-16,1-4-189 0,0-6-183 15,2 11-1032-15,-9-20 704 0,0-3-143 16,0-6 87-16,0-2 260 0</inkml:trace>
  <inkml:trace contextRef="#ctx0" brushRef="#br0" timeOffset="38217.5308">27817 5545 5163 0,'19'0'248'0,"-3"0"63"15,2 0 128-15,0 16-18 0,7-16-101 16,23 15-86-16,-20-15-334 0,0 12-255 15,0-12-207-15,1 0-394 0,4 12-240 16,24-12-1482-16,-27 0 1865 0</inkml:trace>
  <inkml:trace contextRef="#ctx0" brushRef="#br0" timeOffset="39060.7209">29061 5189 4762 0,'0'0'118'0,"-15"0"178"16,15 28 806-16,-18-28-463 0,18 28-78 16,0-7-211-16,0 4-88 15,0 4-161-15,28 34-101 0,-28-29 0 0,26 2 0 16,-26 3 0-16,25 1 0 0,-25-3 0 16,21 29 0-16,-5-35-129 0,-16-7-145 15,12-3-156-15,-12-4-244 0,9-4-80 0,-2-6-1238 16,-7-7 822-16,2 0 4 15,0 0 388-15</inkml:trace>
  <inkml:trace contextRef="#ctx0" brushRef="#br0" timeOffset="39517.5326">29022 5066 4186 0,'-8'-7'165'0,"3"-2"98"0,2 1 152 15,-1-9 557-15,4 8-577 0,0-3-110 16,0 3-81-16,21-2-40 0,-21 1-56 0,52-12-13 16,-27 12-96-16,5 0-9 15,1 0 3-15,4-1-15 0,39-4-37 0,-37 11 11 16,0-3 27-16,-3 7-7 0,-4 0 16 16,-6 0 17-16,7 24 0 0,-23 9 28 15,-7-16 0-15,-1 10-4 0,0 0 9 16,-28 33-1-16,-10-29-17 0,14 6-11 15,-2-4-7-15,-3 6 8 0,-1-3-14 16,-24 32-1-16,29-36 5 0,3-3 2 16,2 0-8-16,6-5 12 0,-3 15-26 15,13-30 1-15,4 2 1 0,0 0-8 0,0-8-5 16,0 1-3-16,26-4-60 0,1 0 72 16,-11 0-4-16,2-22 51 0,1 22-6 15,23-21 76-15,-20 21-35 0,-2 0 22 16,0 0 10-16,2 0 19 0,-5 31 11 15,13 6 155-15,-19-11-152 0,-1 1-37 16,-3 0-38-16,0 1-20 0,6 26-36 16,-9-28-78-16,4-2-111 0,0-2-84 15,1-5-131-15,2-4-134 0,14 3-758 16,-11-13 441-16,0-3-47 0,1 0-81 16,-1 0-8-16,12-26-261 0</inkml:trace>
  <inkml:trace contextRef="#ctx0" brushRef="#br0" timeOffset="39784.738">29777 5368 4331 0,'0'0'143'16,"-22"0"78"-16,22 0 132 0,-20 17 560 16,-2-17-472-16,22 26-88 0,-22-9-108 15,22 2-43-15,-16 4-76 0,4 20 30 0,12-16-128 16,-8-1-17-16,8-1-17 15,0-1 15-15,20 22-11 0,-20-24-41 0,25-1-20 16,-9-3-24-16,3-2-41 16,-1-6-13-16,27 5-238 0,-23-12 108 0,-1-3-70 15,1 0-45-15,-5 0-52 0,16-22-564 16,-22 2 431-16,0 20-45 0,-3-25-73 16,-1 25-3-16,-2-22 55 0,0 0-191 15</inkml:trace>
  <inkml:trace contextRef="#ctx0" brushRef="#br0" timeOffset="39966.4792">29727 5549 3378 0,'-2'0'207'0,"2"0"160"15,0 0 70-15,0 0-2 0,26 0 30 16,4 0-392-16,-13 0-48 0,3 0-82 15,3 0-23-15,-4 0-103 0,16-21-736 16,-22 21 260-16,0-12-114 0,-3 12-9 16,1-17-4-16,-4 17 182 0</inkml:trace>
  <inkml:trace contextRef="#ctx0" brushRef="#br0" timeOffset="40122.6919">29751 5303 4692 0,'0'0'119'0,"0"0"99"0,28 17 430 16,4-17-401-16,-14 0-122 0,5 0-180 15,0 16-135-15,1-16-323 0,18 0-1597 16,-23 0 795-16,-1 0 289 0</inkml:trace>
  <inkml:trace contextRef="#ctx0" brushRef="#br0" timeOffset="40860.6908">21868 4311 2919 0,'-8'0'128'16,"-5"14"693"-16,10-14-209 0,1 0 18 16,2 0-59-16,0 0-11 0,0 8-57 15,27-8 246-15,-27 0-507 0,27 0-59 0,-11 0-81 16,1 0-48-16,20 0-53 0,-19 0-75 15,0 0-76-15,1 0-94 16,0-16-100-16,-1 16-122 0,10 0-700 0,-17-12 361 16,-2 12-109-16,1 0-143 0,-6 0-122 15,-2 0 319-15</inkml:trace>
  <inkml:trace contextRef="#ctx0" brushRef="#br0" timeOffset="41027.8124">21866 4492 3619 0,'0'4'220'0,"0"0"111"16,27-4 79-16,-27 0 47 0,62 0-31 15,-38 0-367-15,4-23-28 0,-1 23-99 0,-1-16-14 16,-6 16-94-16,12-15-868 0,-23 15 190 16,-9-10-243-16,0 10 150 0,0 0 202 15</inkml:trace>
  <inkml:trace contextRef="#ctx0" brushRef="#br0" timeOffset="46970.5061">26541 3518 1824 0,'0'-8'197'0,"0"7"-8"0,0 1 74 16,0 0-14-16,0 0 47 0,-19 0 35 15,19 25 344-15,-12-25-402 0,12 24-40 16,0-11-57-16,0 5-11 0,0 26 115 16,0-22-158-16,0 7-11 0,0 5 23 15,0 3 19-15,20 3 22 0,-1 47 195 16,-19-42-216-16,23 4-2 0,-11 0-26 15,-1-4 14-15,3 34 125 0,-14-46-175 16,9-1-11-16,-9-5-25 0,6-5-11 16,-6-3-12-16,3 4-1 0,-1-12-31 15,0-5-1-15,-2-3-11 0,0-3 7 0,0 0-2 16,0-25-6-16,0 25-16 0,0-32-15 16,0 13-23-16,0-4 4 0,0-23-15 15,0 21 51-15,0 2 10 0,0 1 5 16,0 0-3-16,20-16 16 0,-4 20 7 15,-16 5-5-15,22 3 1 0,-22 1 5 16,25 4-19-16,3-2 39 0,-15 3-18 16,0 4 4-16,-2 0-7 0,1 19 17 15,6 6 25-15,-10-10-9 0,-2-15 2 0,2 34 15 16,-3-16-4-16,-3 0-2 0,4 11 25 16,-4-12-32-16,-2-2 6 0,0 0 4 15,0-1-25-15,0 11 24 0,-31-12-56 16,31-1-14-16,-31-5-44 0,11 1-59 15,-3-2-40-15,-28-5-376 0,21-1 106 16,-1 0-108-16,2-18-193 0,-1 18-229 16,-26-21-1370-16,34 3 1415 0,-1 18 312 15</inkml:trace>
  <inkml:trace contextRef="#ctx0" brushRef="#br0" timeOffset="50124.087">27112 5208 2273 0,'0'-4'183'15,"0"2"14"-15,0 2 69 0,0 0 15 16,0 0 34-16,0 19 316 0,0-19-334 15,0 25-59-15,0-5-35 0,0 5-29 16,0 4-33-16,21 44 202 0,-21-27-166 16,25 4-5-16,-25 4-41 0,13 6-45 15,3 59 38-15,-16-62-62 0,11-1 24 16,-11-5-6-16,11-5-3 0,-4-9-34 0,4 18-4 16,-7-36-41-16,0-7 18 0,1-4-13 15,-3-6-22-15,5-2-14 0,-6-22 23 16,1 22-9-16,0-36-32 0,2 15-12 15,-2-7-27-15,5-27-84 0,-3 26 87 16,6 0 15-16,-3-3-1 16,3 4 8-16,15-22-24 0,-11 27 76 0,1 3 0 15,2 3 28-15,-2 5 14 0,1 1 19 16,14 4 88-16,-16 7-69 0,-2 0-27 16,0 0 11-16,-4 21 2 0,12 6 116 15,-13-10-73-15,-3 2 9 0,-2 2-11 16,-2 0-21-16,0 4-10 0,-21 21 54 15,21-24-64-15,-32 0-26 0,12-3-11 0,-3 0-7 16,-26 6-99-16,19-19-29 0,-1-3-110 16,-1-3-90-16,-1 0-122 0,1 0-165 15,-35-24-1012-15,34 0 606 0,7 24 20 16,4-22 255-16,4 22 160 0</inkml:trace>
  <inkml:trace contextRef="#ctx0" brushRef="#br0" timeOffset="50800.3427">23717 6209 2568 0,'0'23'152'0,"-17"-23"149"0,17 0 170 16,0 14 61-16,-21-14-4 15,21 13 389-15,-11-13-512 0,11 0 42 0,0 7-52 16,0-7-2-16,64 0 169 16,-25 0-359-16,14 0-62 0,14 0-53 15,16-20-27-15,14 20-39 0,139-23-17 0,-105-2-5 16,7 11 0-16,0 1 0 0,-4 2-107 16,94 1-362-16,-140-5 68 0,-19 7-99 15,-19 8-69-15,-25-11-256 0,-22 8-196 16,-49-6-1324-16,5 7 1385 0,-15-1 334 15</inkml:trace>
  <inkml:trace contextRef="#ctx0" brushRef="#br0" timeOffset="51583.9767">24236 6814 3619 0,'-3'0'266'0,"1"0"127"0,0 0 110 16,2 0-5-16,0 0 359 15,0 21-496-15,0-21-37 0,0 23-66 0,0-8 5 16,0 4-53-16,22 33 70 0,-8-21-163 16,-14 4-18-16,19 4-25 0,-19 6-21 15,14 51-37-15,0-45-16 0,-14 0 0 16,9-1 0-16,-9 0 0 0,4-5 0 16,-4 33 0-16,0-45 0 0,0-5 0 15,0-5 0-15,0-5 0 0,0 8 0 16,0-19 0-16,0-7 0 15,0-19 0-15,0 19 0 0,0-32 0 16,0 6 0-16,0-3 0 0,0-8 0 16,-13-55 0-16,13 37 0 0,0-10-6 0,-13-3-35 15,13-5-7-15,-19-70-128 16,19 77 94-16,-7 3-4 0,5 5 22 0,2 8 34 16,0 6 14-16,0-25 24 0,22 40-13 15,-22 4 12-15,21 3 10 0,-21 6 17 16,43-4 46-16,-25 16-35 0,1 4-15 15,0 0 19-15,-1 0-17 0,0 29-12 16,14 9 4-16,-15-14-8 0,-2 2-2 16,-6 1 29-16,-1 2-34 0,1 31 46 15,-9-28-33-15,0-3-10 0,0 0 3 16,-24 1-3-16,24-4-12 0,-26 23 10 16,-1-29-10-16,27-3 0 0,-22-2 0 0,22-5 0 15,-17 0 0-15,7-9-13 0,10-1-31 16,0 0-10-16,0-21-29 15,0 21-3-15,27-19-24 0,11 1 88 0,-15 18 13 16,1 0-5-16,6-15 11 0,30 15-9 16,-33 0 27-16,3 0-1 0,-5 26 36 15,-1-26 7-15,-4 34 33 0,6 7 70 16,-20-15-110-16,-6 2-36 0,0 0-14 16,0 3 0-16,-47 27 0 0,21-33 0 0,-2 4 0 15,-8-5 0-15,-3-4 0 16,-3 0 0-16,-48 3-189 0,40-15-53 0,3-4-155 15,-2-4-186-15,3 0-152 0,-39-26-1470 16,50-12 898-16,3 11 119 0,4-4 434 16</inkml:trace>
  <inkml:trace contextRef="#ctx0" brushRef="#br0" timeOffset="58143.4442">19554 3991 1610 0,'0'-13'104'16,"0"-1"97"-16,0 5 101 0,0 1 101 15,0-1 539-15,0 2-429 0,0 1-12 16,0 4-109-16,0 2 25 0,0-2-6 16,0-1 388-16,0 3-440 0,0 0-68 15,18 20-5-15,-18-20 0 0,38 53 44 16,-24-24-286-16,-1 8-44 0,-1 2 0 15,0 7 0-15,-3 4 0 0,-9 6 0 0,10 61 0 16,-10-61 0-16,0 0 0 0,0 0 0 16,0-5 0-16,0-7 0 0,-17-6-104 15,17 16-526-15,0-36-43 0,0-5-114 16,0-10-250-16,0-3-171 0,0-33-1223 16,0 10 1678-16</inkml:trace>
  <inkml:trace contextRef="#ctx0" brushRef="#br0" timeOffset="58593.509">19493 3899 3215 0,'-14'-8'149'16,"1"-1"147"-16,-1 2 125 0,4 0 59 16,-10-8 168-16,12 8-470 0,4 0-73 15,4-1-66-15,0-3 27 0,32-9-17 16,-14 5-7-16,6 1-40 0,5-2-9 15,7 0-4-15,0 2 3 0,42-8 22 16,-3 6-31-16,-17 16-18 16,-38 0 11-16,-4 29 17 0,-3-11-5 15,-3 4 30-15,0 36 92 0,-8-26-26 0,-2 2 11 16,0 3-4-16,0 3 2 0,-27 42 105 16,-2-43-98-16,11-1-20 0,0-4 7 15,1 2-15-15,0-5-16 0,-15 15 16 16,19-27-76-16,2-2-4 0,1-5-22 15,3-1-20-15,2-5-128 0,5-6 46 16,0 0-17-16,0 0 13 0,31-25 6 16,-31 25 51-16,61-24 10 0,-36 2 111 15,-1 22 6-15,3 0 83 0,-3 0 49 16,-2 0 14-16,14 18 233 0,-21 0-208 16,-1 5-7-16,-4 3 16 0,-1 3-5 0,6 34 80 15,-10-31-253-15,2-2-46 16,-1 0-71-16,1-3-80 0,6 19-357 15,-4-28 123-15,0-5-125 0,0-1-89 0,4-8-268 16,-1-4-127-16,13 0-1257 0,-12-26 1399 16,0 26 267-16</inkml:trace>
  <inkml:trace contextRef="#ctx0" brushRef="#br0" timeOffset="58775.2096">20221 4291 4711 0,'0'0'95'15,"0"25"144"-15,0-25 183 0,0 26 147 0,0 11 645 16,0-16-766-16,0-1-147 0,0 1-147 16,0-1-116-16,18 14-38 15,-18-20 0-15,16-6 0 0,-16 0 0 0,13-4-84 16,-13-4-144-16,9 0-706 0,0-20 247 16,-9 20-186-16,9-34-156 0,-9 11-294 15,11-29-901-15</inkml:trace>
  <inkml:trace contextRef="#ctx0" brushRef="#br0" timeOffset="58908.0158">20344 4241 2681 0,'0'19'13'16,"0"1"9"-16,0-1-1 0,0-5-47 16,0-2-78-16,0 8-562 0,0-13 102 15,0-3-12-15,0-4 139 0</inkml:trace>
  <inkml:trace contextRef="#ctx0" brushRef="#br0" timeOffset="59230.4902">20625 4311 3865 0,'0'0'176'0,"0"19"141"0,0-19 126 16,-23 40 696-16,23-25-677 0,-22 0-75 15,22 3-137-15,0-2-50 0,-13 13 27 16,13-14-168-16,0 2-47 0,0-3-13 0,0-5 5 15,0-1-5-15,0 2-5 0,18-8-162 16,2-25 3 0,-8-4 60-16,-12 10 11 0,13-3-2 15,2-21-22-15,-8 23 80 0,3 0 24 16,-2 0 8-16,2 4 31 0,0 2 27 16,9 5 132-16,-11 7-85 0,1 0 29 0,-2 0 13 15,0 22 21-15,9 16 181 0,-10-16-211 16,0 3-44-16,2 1-54 0,-2 3-26 15,8 24-241-15,-9-28-30 16,0-1-143-16,1-2-228 0,0-3-226 16,-1-4-365-16,4 3-1631 0,-7-11 1830 0</inkml:trace>
  <inkml:trace contextRef="#ctx0" brushRef="#br0" timeOffset="60158.4739">3234 8422 5090 0,'0'0'134'16,"0"0"160"-16,0 0 121 0,0 0 98 15,0 0-44-15,0-20 207 0,0 1-445 16,0 19-73-16,0-32-77 0,0 10-24 15,0-42-42-15,0 25-23 0,0-4-3 16,0-7-1-16,0-2 1 0,16-5-6 16,2-59-50-16,-18 58 17 0,0 1 3 0,0 0 4 15,12 4 21-15,-12-38 23 16,0 56 8-16,0 2 26 0,0 9 23 0,0 5 20 16,0 6 2-16,0 5-2 0,0 8-71 15,0 0-7-15,0 30 0 0,21-5 0 16,11 42 0-16,-12-21 0 0,6 4 0 15,8 4 0-15,3 9 0 0,-1 2 0 16,38 71 0-16,-36-66 0 0,-4-7 0 0,-4-3 0 16,-5-3 0-16,17 29 0 15,-27-53 0-15,-1-5-9 0,-5-7-117 0,-1-4-113 16,-3-3-130-16,-3 0-782 0,-2-13 511 16,0-1-186-16,-30 0-49 0,30-19-92 15,-66-10-938-15,35 12 1309 0</inkml:trace>
  <inkml:trace contextRef="#ctx0" brushRef="#br0" timeOffset="60294.2478">3298 8270 4468 0,'20'0'107'0,"-20"0"97"0,61 16 535 16,-32-16-300-16,6 17-33 0,7-17-108 16,-3 0-92-16,3 0-177 0,42 0-531 15,-44 0-6-15,-3 0-388 0,-5 0-197 0,-5-21-280 16,-5 21 140-16</inkml:trace>
  <inkml:trace contextRef="#ctx0" brushRef="#br0" timeOffset="60607.8069">3990 8253 5408 0,'0'11'178'0,"0"0"118"0,0 3 96 15,0-2 32-15,0 2-91 0,35 13 93 0,-21-13-325 16,-14 1-18-16,29-3-24 16,-7 0-5-16,8 7 46 0,-18-11-42 0,1-4-3 15,-4-1 1-15,6-1-13 0,-4-2-16 16,4-23-15-16,-5 23-16 16,-3-32-7-16,-2 10 5 0,-1-4 2 0,3-33-5 15,-7 28 12-15,0 0 17 0,0 5-17 16,1 1 8-16,-1 5-15 0,0-4-16 15,0 19 11-15,0 5 8 0,0 0-42 0,0 0-93 16,0 33-520-16,0 1 45 16,0-14-205-16,0 1-316 0,0-2-325 15,0-1 91-15</inkml:trace>
  <inkml:trace contextRef="#ctx0" brushRef="#br0" timeOffset="60790.9239">4692 8009 5425 0,'5'0'216'0,"7"0"356"16,-6 18-350-16,4-18-122 0,1 0-62 16,0 0-82-16,18 0-373 0,-13-20 62 0,0 20-142 15,4-17-246-15,-8 17-190 0,6-21-230 16,15-5-661-16</inkml:trace>
  <inkml:trace contextRef="#ctx0" brushRef="#br0" timeOffset="60973.9872">4667 8204 5057 0,'27'0'105'0,"5"0"106"0,5 0 87 15,10-21 0-15,53-2 115 0,-52 23-444 0,-1-24-266 16,-9 24-298-16,2-19-458 0,-5 19-385 16,10-20-897-16</inkml:trace>
  <inkml:trace contextRef="#ctx0" brushRef="#br0" timeOffset="61740.7638">6052 8214 2500 0,'0'9'178'15,"-6"-4"182"-15,4 1 210 0,2 0 37 16,0-3 4-16,0 7 479 0,0-6-621 16,0-4-1-16,0 0-82 0,0 0-17 15,19 0 102-15,-19-17-375 0,0 17-80 16,22-29-16-16,-22 4 0 0,21-4 0 16,0-47 0-16,-12 30 0 0,0-4 0 15,3-4 0-15,-3-3 0 0,7-54 0 16,-11 58 0-16,-3-4 0 0,-2 6 0 15,0-1 0-15,0 9 0 0,0-29 0 16,0 45 0-16,0 4 0 0,0 8 0 0,0 5 0 16,0 1 0-16,0 9 0 0,0 0 0 15,0 0 0-15,16 29 0 0,-16-7 0 16,28 28 0-16,-11-15 0 0,4 6 0 16,1 5 0-16,5 5 0 0,1 2 0 15,2 5 0-15,38 63 0 0,-31-62 0 16,-8-3 0-16,0-5 0 0,5-7 0 15,-5-7 0-15,-9-5 0 0,5-11 0 16,9 11-245-16,-21-24-117 0,-4 0-266 0,-8-7-149 16,1-1-263-16,-2 0-1084 15,-23-23 1027-15,4 23 268 0,-2-29 238 0</inkml:trace>
  <inkml:trace contextRef="#ctx0" brushRef="#br0" timeOffset="61891.4868">6202 7893 4570 0,'21'0'114'0,"-21"25"153"16,38-25 207-16,-9 22 161 0,5-22 7 16,43 27 394-16,-36-11-766 0,6-16-122 15,-3 17-182-15,1-17-149 0,34 10-595 16,-45-10 120-16,-6 0-220 0,2 0-238 0,-8 0-371 16,-1 0 164-16</inkml:trace>
  <inkml:trace contextRef="#ctx0" brushRef="#br0" timeOffset="62063.3531">7040 7981 5451 0,'0'22'216'0,"0"2"108"0,0 16 542 16,0-24-583-16,0-1-93 0,0 2-92 15,0-4-56-15,0-5-80 0,0 4-292 16,0-12-64-16,0 0-172 0,0 0-292 15,0-19-274-15,0 19-162 0,0-56-855 0</inkml:trace>
  <inkml:trace contextRef="#ctx0" brushRef="#br0" timeOffset="62206.8051">7038 7621 5072 0,'0'0'81'0,"0"31"75"15,0 3 471-15,0-14-308 0,0-2-78 0,-18 2-127 16,18-1-115-16,0 13-517 15,0-20-48-15,0-2-397 0,20-10-318 0,-20 12-55 16,24-12 241-16</inkml:trace>
  <inkml:trace contextRef="#ctx0" brushRef="#br0" timeOffset="62528.5533">8077 7423 1685 0,'-15'-17'102'0,"15"17"100"0,-10-16 431 0,10 0-233 16,0 16 84-16,0 0 50 0,0 0 54 15,0 0-33-15,0 19 397 0,23-19-483 16,-23 27-14-16,18-6-22 0,-18-1-82 15,35 34-3-15,-5 14-348 16,-13-27 0-16,15 45 0 16,-8 2 0-16,-12-44 0 0,-4 1 0 15,4 35 0-15,-8-45 0 0,2-6 0 16,-4-8-207-16,1 0-211 0,3-7-301 16,-1-3-1425-16,-5-11 927 0,0 0-52 15,0-23 263-15,0 23 267 0</inkml:trace>
  <inkml:trace contextRef="#ctx0" brushRef="#br0" timeOffset="62940.7975">7995 7446 4985 0,'-17'-15'204'0,"9"8"108"16,2 0 118-16,6-1 0 0,-2 1-36 0,2-15 3 15,0 11-299-15,27-5-39 16,-8-1-34-16,5-4-2 0,5 0-19 0,42-23-4 15,-35 22-6-15,4 1 7 0,2 6 5 16,-1 4-10-16,30 5 2 0,-42 6-1 16,-2 0 11-16,-3 35 5 0,-5-12 21 15,-4 4 25-15,-4 33 103 0,-7-24-87 16,-4 1-31-16,0-3-22 16,0 0-22-16,-56 37-9 0,34-38 5 0,-1-2 11 15,-5 1 3-15,4-6-5 0,-2-2-2 16,-16 13-81-16,26-25 0 0,7-2-49 15,0-3-5-15,9-4-8 0,0-1-125 16,0-2 129-16,29 0 26 0,-9-23 28 16,4 23 20-16,5 0 40 0,30-22 35 0,-27 22 29 15,-2 0 39-15,0 0 38 0,-2 0 51 16,15 21 153-16,-20 10-212 0,-3-10-19 16,-3-1-33-16,3 2-38 0,-10-1-42 15,17 17-234-15,-16-21-25 0,0-4-178 16,-3-3-159-16,4-10-325 0,10 7-1395 15,-11-7 1152-15,2-19 384 0</inkml:trace>
  <inkml:trace contextRef="#ctx0" brushRef="#br0" timeOffset="63193.8995">8914 7527 5244 0,'4'0'107'0,"0"0"211"16,-1 0 156-16,-3 18 773 0,0-18-827 0,0 20-158 15,0-4-144-15,0-1-117 0,0 23-1 16,0-18 0-16,0 4 0 0,-21 1 0 16,21 45 0-16,0-50 0 15,0 4 0-15,0-5 0 0,0 15 0 16,31-18 0-16,-10-5 0 0,2-4 0 16,6 0 0-16,36 1 0 0,-29-4 0 0,1 1 0 15,2-5 0-15,-3 3 0 0,-2 0 0 16,29 8-331-16,-37-4-155 0,-7-2-298 15,1-1-422-15,-9 4-413 0,-3 4 57 16</inkml:trace>
  <inkml:trace contextRef="#ctx0" brushRef="#br0" timeOffset="63590.5086">7755 8400 2735 0,'13'0'142'0,"3"-10"117"0,8 10 168 0,6 0 131 15,10-11-58-15,64 0 433 16,-35 1-453-16,16 3 49 0,20-4 82 0,14-3-114 16,162-18 23-16,34-1-520 15,-152 17 0-15,138-16 0 16,-56 8 0-16,-140 12 0 0,50-3-2 15,-101 9-219-15,-14-1-253 0,-7 1-284 16,-16-1-388-16,-8-1-110 0,-9-9-1516 16,-21 10 1872-16</inkml:trace>
  <inkml:trace contextRef="#ctx0" brushRef="#br0" timeOffset="64074.0373">8240 9078 1898 0,'0'0'101'0,"14"0"106"15,-1 0 478-15,-13 0-200 0,11 0 43 0,-6 0 0 16,-5 0 36-16,5 0 346 15,-5 0-452-15,0 0-42 0,1 0-12 16,-1 0 12-16,0 0-117 0,0 18-7 0,0 5-292 16,25-4 0-16,-25 3 0 0,31 7 0 15,-14 5 0-15,2 9 0 0,15 50 0 16,-4 10 0-16,-30-52 0 16,15 43 0-16,-15-58 0 0,8-4 0 15,-8-1-157-15,0-6-187 0,0-4-303 16,0 1-1302-16,0-18 822 0,0-4-136 15,0 0 119-15,0-23 299 0</inkml:trace>
  <inkml:trace contextRef="#ctx0" brushRef="#br0" timeOffset="64457.903">8180 9110 3946 0,'-18'-11'399'0,"11"4"-80"16,0 0 84-16,7-2-68 0,0 1-43 15,0-11 170-15,24 6-339 0,-24 1-56 16,36-5-37-16,-9 2-18 0,3-3-4 16,43-16 2-16,-37 18 2 0,1 2-20 15,-1 5 10-15,0 5 14 0,20 4 59 16,-36 26 7-16,-2-5 15 0,-2 6 14 16,-5 5-8-16,-4 4 5 0,-4 44 90 15,-3-37-107-15,0 2-33 0,-28-3-9 16,28 4-5-16,-28 37 26 0,-4-47-49 15,32-5 5-15,-25 1-14 0,25-8 3 0,-18-2-20 16,6-1-79-16,12-16-19 0,0-5-13 16,0 0 0-16,0 0-8 0,0-19-46 15,30-3 105-15,-30 22 25 0,36-26 14 16,-12 26 2-16,1-24 44 0,20 11 100 16,-23 13 7-16,0 0 14 0,-2 0 21 0,1 24-1 15,16 8 65-15,-19-10-165 0,-2 2-6 16,3-4-44-16,-3 3-16 15,-1 1-83-15,15 18-445 0,-13-23-15 0,0-4-164 16,-1-6-326-16,-3 1-271 0,18-5-1224 16</inkml:trace>
  <inkml:trace contextRef="#ctx0" brushRef="#br0" timeOffset="64656.2533">9105 9494 4747 0,'0'0'106'16,"0"21"111"-16,0 4 663 0,0-13-385 16,-12 0-71-16,12 2-158 0,0 1-97 0,0 2-113 15,0 7-141-15,0-14-50 0,16-3-141 16,-16-5-130-16,0 1-144 0,19-3-1119 16,-19 0 706-16,12-30-142 0,-12 14 196 15,14-4 205-15</inkml:trace>
  <inkml:trace contextRef="#ctx0" brushRef="#br0" timeOffset="64791.4787">9131 9220 3523 0,'0'0'202'15,"-12"23"123"-15,12-23 68 0,0 29 29 16,0-12-184-16,0 19-7 0,0-15-194 16,0-2-50-16,0-2-130 0,23-2-223 0,-5 7-1274 15,-18-15 491-15,20-7 159 16,-6 6 347-16</inkml:trace>
  <inkml:trace contextRef="#ctx0" brushRef="#br0" timeOffset="65090.1396">9522 9457 5027 0,'0'25'509'0,"-21"-13"1"0,21 2 183 15,0-4-103-15,0 4-107 16,0-2-202-16,-12 17-183 0,12-19-98 0,0 0 0 15,0 0 0-15,0-1 0 0,20-5 0 16,-20-4 0-16,0 0 0 0,19 0 0 16,-19-29 0-16,14 29 0 0,5-54-26 15,-9 32-21-15,1 0-14 0,0 0-3 16,-2 0 16-16,16-9 45 0,-13 20 62 16,0 2 15-16,-2 9-14 0,2 0-10 15,-3 0-44-15,14 17-6 0,-15 12 0 16,0-9 0-16,-1 1 0 0,3 1 0 15,-3 6 0-15,0-2 0 0,4 27-180 16,-7-24-233-16,1-4-371 0,-1-4-447 0,-1-4-311 16,-3 16-1356-16</inkml:trace>
  <inkml:trace contextRef="#ctx0" brushRef="#br0" timeOffset="72296.3264">12773 11633 3339 0,'0'0'150'0,"12"0"121"0,-12 0 127 16,0-18 92-16,0 18-67 0,0 0 368 16,0 0-414-16,0 0-29 0,0 0-73 15,0 0-41-15,0 0-76 0,0-22 95 16,0 22-127-16,0-25 14 0,0 8 0 15,18-6-5-15,5-30-1 0,-23 20-125 16,25-8-9-16,-8-7 0 0,-2-2 0 16,12-61 0-16,-15 52 0 0,-3-2 0 15,-1 0 0-15,-3 2 0 0,-5 6 0 0,7-44 0 16,-7 54 0-16,0 7 0 0,2 6 0 16,-2 6 0-16,7-2 0 0,-7 18 0 15,0 3 0-15,0 4 0 0,2 1 0 16,2 0 0-16,8 24 0 0,-7 12 0 15,6-7 0-15,7 7 0 0,1 6 0 16,2 6 0-16,2 7 0 0,26 71 0 16,-22-58 0-16,0 3 0 0,-5-4 0 15,1-1 0-15,-1-6 0 0,-2-4 0 0,-3-9 0 16,20 29 0-16,-23-52 0 16,0-4-99-16,-3-8-188 0,-3-6-263 0,0-6-234 15,-2 0-1213-15,-6-18 990 16,0 18-142-16,0-32 159 0,-22 10 268 0</inkml:trace>
  <inkml:trace contextRef="#ctx0" brushRef="#br0" timeOffset="72462.0365">12989 11155 6224 0,'0'0'116'0,"29"0"388"0,-29 27-111 15,36-27-23-15,-13 15-94 0,4-15-72 16,29 13-147-16,-27 0-241 0,3-13-151 15,-4 0-285-15,1 8-227 0,-1-8-281 16,26 0-1571-16,-27 0 1544 0,0-26 419 16</inkml:trace>
  <inkml:trace contextRef="#ctx0" brushRef="#br0" timeOffset="72656.0226">13733 11114 6218 0,'0'37'330'0,"0"-13"-49"16,-16 1 84-16,16-2-85 0,0 4-29 16,0-2-77-16,0 15-105 0,0-20-171 0,23-7-99 15,-23-2-129-15,15-5-181 0,1-4-867 16,-16-2 465-16,11 0-147 0,-11-24-114 16,0 6 104-16,9-2 316 0</inkml:trace>
  <inkml:trace contextRef="#ctx0" brushRef="#br0" timeOffset="72771.6664">13742 10863 5306 0,'0'0'126'0,"-14"22"63"0,14-22 74 15,-9 32 28-15,9-18 19 0,0 17-278 0,0-15-154 16,0-1-163-16,0-3-226 16,23 5-1502-16,-3-17 661 0,-20 8 220 0</inkml:trace>
  <inkml:trace contextRef="#ctx0" brushRef="#br0" timeOffset="72957.9749">14171 10975 6267 0,'0'0'32'0,"0"0"-5"15,0 0 59-15,23 0-69 16,-23 0-33-16,29 0-107 0,-11 0-123 0,25 0-681 15,-22-17 120-15,0 17-151 0,-5 0-260 16,1-11 184-16,-4 11 349 0</inkml:trace>
  <inkml:trace contextRef="#ctx0" brushRef="#br0" timeOffset="73125.6248">14175 11159 6279 0,'23'2'102'0,"-23"-2"65"0,47 0 82 16,-14-19 86-16,55-6 94 0,-40 25-410 0,-1-28-234 16,-2 11-328-16,2 17-410 0,23-37-2089 15,-41 26 1661-15,-9 1 420 0</inkml:trace>
  <inkml:trace contextRef="#ctx0" brushRef="#br0" timeOffset="73623.9078">16295 10331 3439 0,'-2'0'259'15,"1"12"120"-15,1-12 167 0,0 0 710 0,23 6-714 16,-23-6-85-16,37 0-103 15,-11 0-43-15,43 0 13 0,-31-17-286 0,3 17-78 16,2 0-107-16,-2-14-92 0,-3 14-168 16,33 0-895-16,-40-11 296 0,0 11-188 15,-8 0-120-15,-2-8 157 0</inkml:trace>
  <inkml:trace contextRef="#ctx0" brushRef="#br0" timeOffset="73891.0216">17219 9806 5075 0,'6'0'143'16,"4"0"606"-16,-7 0-189 0,1 0 16 15,1 25-121-15,-3-10-102 0,7 25-73 16,3 15-280-16,-4-21 0 15,3 5 0-15,11 50 0 0,-8-41 0 16,-3 3 0-16,0 0 0 0,0 2 0 16,-3-7 0-16,1-4-26 0,6 24-388 15,-9-38-37-15,0-9-221 0,-2-4-157 0,3-9-288 16,-1-1-1433-16,-1-5 1485 0,-2 0 395 16</inkml:trace>
  <inkml:trace contextRef="#ctx0" brushRef="#br0" timeOffset="74331.431">17147 9820 4611 0,'-16'-2'115'0,"-1"2"42"0,0-1 110 16,5-1 79-16,5-1-23 0,-4-3 206 0,11 1-377 15,0-6-77-15,0-1-38 0,30 1-9 16,19-20-45-16,-18 13 12 15,5-1 7-15,3 2 22 0,5 3-34 0,-3-1 17 16,39-2-5-16,-43 16 3 0,-3 1 4 16,-6 0 0-16,-5 25-10 0,7 14 32 15,-24-15-6-15,-3 5 43 0,-3 1 2 16,0 0 13-16,-21 2 0 0,-9 34 12 16,10-35-73-16,1 2-3 0,-2-2-2 15,-1-3-9-15,-18 25 12 0,22-29-34 16,0-5 11-16,4 1 10 0,3-5-16 0,1-3 11 15,6 5-77-15,4-13 13 16,0-1-15-16,0-3-7 0,0 0 11 0,28 0-1 16,4 0 72-16,-15-19-5 0,0 19 23 15,3 0 24-15,-1 0 25 0,15 0 144 16,-17 29-85-16,-3-8 36 0,1 1 29 16,1 7 35-16,9 32 110 0,-15-28-254 15,2 2-65-15,-1-2-15 0,3-1 0 16,-1-3-70-16,13 17-434 0,-10-29-26 15,-2-3-158-15,0-7-214 0,-1-7-270 16,14 0-1474-16,-15-31 1704 0</inkml:trace>
  <inkml:trace contextRef="#ctx0" brushRef="#br0" timeOffset="74558.7303">17912 10107 5222 0,'-19'0'133'0,"19"21"570"0,0 8-154 16,0-10 27-16,0-2-134 0,0 9-103 16,0 24-112-16,0 5-227 0,0-27 0 15,0-3 0-15,16 23 0 0,2-6 0 16,-18-23 0-16,11 10 0 16,1-20-13-16,-12-2-216 15,8-3-221-15,-1 0-317 0,-3-4-326 16,7-20-1321-16,-6 20 1209 0,4-32 262 0,-1 14 306 15</inkml:trace>
  <inkml:trace contextRef="#ctx0" brushRef="#br0" timeOffset="75037.9711">17960 10118 4416 0,'-12'0'159'16,"1"0"66"-16,-2 0 83 0,2 0 97 0,-5 0 265 15,7 0-383-15,1 0-56 0,5 0-94 16,0 0-33-16,3 0-44 0,0 0-37 16,29 0-67-16,-29 0-36 0,34-15-37 15,-12 15-21-15,28-14-99 0,-26-6 149 16,-1 20 26-16,0-12 33 0,-3 12 9 16,-3 0 18-16,4 0-28 0,-13 0 50 15,-8 0-5-15,4 24 25 0,-4-24 67 16,0 49 104-16,-26-28-90 0,26 3-76 15,-32 0-32-15,10 1-14 0,-19 20-23 16,20-24 28-16,-1 3-17 0,2-5-57 0,3-4-22 16,2-3-88-16,6 0-277 0,9-8 198 15,0-4 44-15,0 0-23 0,28 0 8 16,-7-27 19-16,32 10-74 0,-28 17 297 16,2-18 51-16,-1 18 46 0,-2 0 27 15,17 0 82-15,-27 0-89 0,0 0-15 16,-1 0 7-16,-6 26 31 0,-7-11 16 15,5 23 233-15,-5-17-197 0,0 2-40 16,0 1-11-16,-27 1-1 0,1 22 102 16,26-27-156-16,-33 0-10 0,15 1-34 0,-5-4-11 15,0-3-22-15,-25 10-45 16,25-16-23-16,-4-1-62 0,5-3-116 0,-1-4-182 16,-18 0-820-16,23-18 282 15,0 18-216-15,3-22-96 0,4 22 228 0</inkml:trace>
  <inkml:trace contextRef="#ctx0" brushRef="#br0" timeOffset="75691.8611">15699 11276 2204 0,'0'0'105'0,"0"0"260"15,0 0-5-15,21 0 40 0,-21 0 126 16,35 0-7-16,28 0 343 0,-14 0-499 16,13 0 46-16,18 0-17 0,19 0 41 15,19 0-56-15,175-21 233 0,-116 21-432 16,23-16-90-16,16 16-88 0,16-24 0 15,262 12 0-15,-245-6 0 0,7 9 0 16,2 0 0-16,-3 2 0 0,-11 7 0 16,206-9 0-16,-240 2 0 0,-16 6 0 15,-16 0 0-15,-26 1 0 0,75-3 0 0,-149 1 0 16,-15-1 0-16,-23 2 0 0,-18-1 0 16,-16 0 0-16,-6-1 0 0,-36-1 0 15,15 1-107-15,-3 0-202 0,0 2-310 16,1 0-338-16,7-1-390 0,2-2-1690 15,-3 1 1947-15</inkml:trace>
  <inkml:trace contextRef="#ctx0" brushRef="#br0" timeOffset="76373.1072">16467 11838 2130 0,'0'-6'121'0,"0"3"70"16,-13-3 627-16,13 5-277 0,0 1 82 0,0 0-24 15,0 0 41-15,0 21 442 16,0-21-594-16,0 23-84 0,0-6-128 16,0 5-80-16,0 5-114 0,0 34-82 15,19 18 0-15,-19-37 0 16,14 40 0-16,0-11 0 0,-14-37 0 15,0 22 0-15,0-33 0 0,0-6-64 16,0 0-152-16,0-7-155 0,0-4-246 16,0-5-889-16,0-1 606 0,0-29 21 15,0 29 42-15,0-38-77 0,0 13 208 16,0-35-243-16</inkml:trace>
  <inkml:trace contextRef="#ctx0" brushRef="#br0" timeOffset="76791.7117">16439 11943 2488 0,'-11'-24'318'0,"-1"19"58"15,12-1 147-15,-8-1 0 0,8 4 1 16,-8-1-87-16,8-3 279 0,0 1-419 16,0-3-63-16,0 2-55 0,20-3-25 15,2-12 40-15,-22 10-133 0,29-2-30 16,-10-2-8-16,1 2 4 0,4-2-13 16,24-13 17-16,-24 15 0 0,1 4-16 15,-3 2 19-15,-5 6 13 0,12 2 48 16,-20 20-22-16,-7-1 2 0,2 5 34 15,-4 3-2-15,0 8-2 0,-21 43 77 16,-7-39-116-16,11 4-23 0,0-4-33 16,-4 0 2-16,-17 29-5 0,18-37 3 0,2-4-10 15,0-3-7-15,5-3 4 0,0-6-2 16,-3 7-3-16,16-16-6 0,0-5-9 16,0-1-44-16,0 0-49 0,21-18-110 15,10 18 164-15,-13-20 42 0,2 20 28 16,0-20-8-16,0 20 6 0,16-13 70 15,-20 13 28-15,-2 0 36 0,3 0-22 16,-3 27-38-16,8 10-41 0,-9-15-39 16,3 3 0-16,-4-1 0 0,3 2 0 15,10 22 0-15,-7-26 0 0,-2-3 0 16,2-3 0-16,-3-3-109 0,0-4-158 16,14 3-915-16,-17-12 318 0,0 0-197 0,-3 0 33 15,1 0-176-15,2-30 130 0</inkml:trace>
  <inkml:trace contextRef="#ctx0" brushRef="#br0" timeOffset="76994.6716">17039 12205 4303 0,'-17'0'140'0,"17"0"395"0,0 0-56 0,0 0 23 16,-15 0 24-16,15 17 31 0,0-1 266 15,0-16-610-15,0 26-100 0,0-8-113 16,21 1 0-16,-21 3 0 0,18 23 0 15,-4-3 0-15,4-21 0 16,-5 19 0-16,-13-26-107 0,11 0-158 16,-11-4-215-16,12-1-257 0,-2 1-1185 15,-2-10-222-15,0 0 362 16,-5-24 1279-16</inkml:trace>
  <inkml:trace contextRef="#ctx0" brushRef="#br0" timeOffset="77460.4513">17072 12172 3376 0,'-7'-2'173'0,"-2"1"142"16,1 0 104-16,2 1 80 0,3 0-116 15,-5 0 131-15,6 0-334 0,2 0-29 16,0 0-48-16,0 0-20 0,29 0-56 16,-2 0-38-16,-11-18 9 0,1 18 16 15,-3 0-18-15,1-12-1 0,12 12-47 16,-18 0 49-16,-9 0-9 0,13 0 4 15,-13 0 14-15,0 0 13 0,0 27 200 16,0 0-44-16,0-9 5 0,-27 1-32 0,27-4-24 16,-25 21-3-16,3-20-90 0,22-2-27 15,-21-1 9-15,21-1-9 0,-15-3-2 16,15 5-17-16,0-9-9 0,0-2-9 16,0-1 1-16,0-2-9 0,28 0-26 15,-28 0 57-15,24 0 6 0,-10 0 7 16,3 0 21-16,15 0 23 0,-18 0-8 15,1 0 14-15,-1 0 20 0,0 0 12 16,-2 0 22-16,9 0 140 0,-14 24-121 16,0-24 7-16,-4 29-11 0,-1-13-30 15,-2 19-12-15,0-18-80 0,0 2 0 16,-25-1 0-16,25 1 0 0,-27 0 0 0,-16 13 0 16,17-16 0-16,-1-1 0 0,-4-3 0 15,-1-2-32-15,-29-1-261 0,34-8-8 16,4-1-141-16,1 0-143 0,5-18-185 15,7 18-270-15,-1-27-1457 0,11 0 1398 16,0 12 393-16</inkml:trace>
  <inkml:trace contextRef="#ctx0" brushRef="#br0" timeOffset="77727.4947">16486 12919 5159 0,'17'0'219'15,"0"0"215"-15,9 0 139 0,8 0 137 16,68 0 184-16,-38 0-692 0,14-23-202 15,11 23 0-15,8-30 0 0,4 30 0 0,86-45-170 16,-102 33-232-16,-8 12-330 0,-15-18-486 16,-11 18-320-16,-13 0-108 0</inkml:trace>
  <inkml:trace contextRef="#ctx0" brushRef="#br0" timeOffset="78570.8559">17277 13391 2746 0,'0'0'101'0,"14"0"189"0,-14-7 723 16,10 7-471-16,-10 0-71 0,5 0-54 16,-5 20 18-16,5-20-12 0,1 43 299 15,-2-22-435-15,2 9 6 0,-3 1-86 16,3 6-47-16,1 43-76 0,-4-37-84 16,1 1 0-16,-1-1 0 0,-2-5 0 0,0-3 0 15,1 22 0-15,0-22 0 16,1-23 0-16,3-7 0 15,3-5 0-15,-5-25 0 0,0 7 0 16,-1-33 0-16,-3 19 0 0,0-4 0 16,0-6 0-16,0-6 0 0,-20-49-26 15,20 45-23-15,-19 3-33 0,19 3-23 16,0 5 0-16,0 4-1 0,0-18-63 16,0 32 112-16,21 8 24 0,-21 1 22 15,32 5 6-15,9 5 10 0,-21 4-3 16,1 0 1-16,-1 19-6 0,-1-19 9 15,-4 33 10-15,4 8 43 0,-19-18-32 16,0 1-7-16,0 0-5 0,0 2-11 16,-20 27-2-16,-8-31-9 0,9 0 12 0,4-2-14 15,-4-3 2-15,5 2 0 0,-13 0-19 16,27-12 20-16,-18-1-19 0,18-4 11 16,0 0-18-16,0-2-31 0,0 0 26 15,27-22 5-15,-27 22 5 0,36-21 13 16,-14 21 7-16,27-22 5 0,-25 0 9 15,2 22 17-15,-4-14 15 0,0 14 35 16,12 0 111-16,-21 0-59 0,-1 24 12 16,-7-24-8-16,-1 29-24 0,-4-9-47 0,0 25-45 15,0-19-14-15,-30-3 0 0,30 1 0 16,-32 0 0-16,-10 16 0 16,21-25 0-16,-4-2 0 0,0-1 0 15,-1-4 0-15,1-4 0 0,-25-3-135 0,25-1-123 16,1-24-204-16,3 6-239 0,1-5-326 15,-9-41-1554-15,20 26 1255 0,5-4 419 16</inkml:trace>
  <inkml:trace contextRef="#ctx0" brushRef="#br0" timeOffset="78904.7441">18172 12389 3982 0,'0'0'545'0,"0"18"-74"0,0-18 157 15,0 0-131-15,0 24 25 0,0 5 297 16,20-10-502-16,-20 3-94 0,21 7-91 16,-21 3-77-16,27-1-55 0,1 41 0 0,-15-40 0 15,4 2-79-15,-4-1-97 0,2-8-114 16,10 21-723-16,-17-24 357 0,-1-8-257 16,-2-2-79-16,-4-2-291 0,-1-3 67 15</inkml:trace>
  <inkml:trace contextRef="#ctx0" brushRef="#br0" timeOffset="79056.4974">18123 12557 4565 0,'0'0'168'0,"28"0"104"0,-10 26 104 0,6-26 4 16,0 25-67-16,27-1-20 15,-23-10-412-15,0-1-155 0,1-13-194 0,1 17-290 16,27-17-1299-16,-30 8 914 0,3-8 334 15</inkml:trace>
  <inkml:trace contextRef="#ctx0" brushRef="#br0" timeOffset="79438.2714">18574 12155 4639 0,'0'0'344'0,"0"22"47"16,0-22 141-16,0 24-18 0,0-7-15 15,24 3-69-15,-2 26 180 0,-22-20-445 16,25 1-98-16,-9 4-67 0,-1-2 0 16,14 31 0-16,-11-30 0 0,-7 1 0 15,2 1 0-15,-4 1 0 0,-1-1 0 16,1 27 0-16,-2-29 0 0,-7-4 0 16,1-4 0-16,3-2 0 0,-4-6 0 15,0 4 0-15,0-13 0 0,0-5 0 16,0 0 0-16,0-25 0 0,24-5 0 15,-24 7-9-15,14-1-43 0,-14-1-32 0,18 4-14 16,-8-1-1-16,12-17 35 0,-13 23 76 16,1 6 26-16,1 2 14 0,-2 8 9 15,4 0 94-15,-5 0-100 0,-4 28-22 16,0-28-33-16,0 35 0 0,0-16 0 16,8 16 0-16,-6-18 0 0,-1-2 0 15,2 3-47-15,1-8-116 0,6 9-531 0,-7-10 100 16,-2-5-91-16,5-4-249 15,-3 0-159-15,1 0-113 0,11 0-811 0</inkml:trace>
  <inkml:trace contextRef="#ctx0" brushRef="#br0" timeOffset="79623.1277">19199 12566 4538 0,'0'0'140'0,"0"0"516"0,0 0-108 0,0 17-21 16,0-17-18-16,0 14-45 0,-18 6 147 15,18-6-474-15,0 1-76 0,0-2-61 16,0-3-1-16,0 3-82 0,0 5-359 16,0-10 52-16,16-2-137 0,-16-4-115 15,0 0-208-15,14-2-194 0,-14 0-1079 0,16 0 1186 16,-16-25 324-16</inkml:trace>
  <inkml:trace contextRef="#ctx0" brushRef="#br0" timeOffset="79774.1843">19232 12404 4906 0,'0'21'159'0,"-10"-21"67"16,10 23 118-16,0-23-18 0,-7 22 152 15,7-1-398-15,-3-21-133 0,3 19-124 16,0-19-130-16,0 13-181 0,24-13-1154 16,-24 0 580-16,19 0-79 0,-19-22 359 0</inkml:trace>
  <inkml:trace contextRef="#ctx0" brushRef="#br0" timeOffset="80170.4919">19404 12167 3463 0,'0'-1'171'15,"0"1"173"-15,-19 0 115 0,19 0 662 16,0 23-609-16,0-23 3 0,0 32-6 16,0-13-27-16,0 5-156 0,17 25-37 15,8-19-289-15,-25 1 0 0,23 1 0 16,-23 0 0-16,22 2 0 0,2 34 0 15,-3 0 0-15,-11-42 0 0,10 18 0 16,-4-15 0 0,-9-20 0-16,6-4-39 0,-8-5-71 0,5 0-86 15,-3-20-78-15,2 20-25 0,13-55-233 16,-10 31 305-16,-2 0 11 0,1 1 12 16,0 0 36-16,10-13-2 0,-12 24 168 15,0-1 47-15,-2 4 39 0,2 4 28 16,0 5 23-16,10 0 46 0,-11 0-120 15,1 0-1-15,0 24 10 0,-4-24 19 16,2 46 106-16,-7-31-75 0,0 3-21 16,0-4 4-16,0 4-22 0,-25 1-28 0,-3 16 15 15,9-19-47-15,-3 0-9 0,-3 2-13 16,-1-1-46-16,-23 1-206 0,25-14-8 16,-1-1-143-16,4-3-95 0,4 0-261 15,2 0-199-15,-6-32-1222 0,12-4 1257 16,8 14 305-16</inkml:trace>
  <inkml:trace contextRef="#ctx0" brushRef="#br0" timeOffset="80424.4501">20177 12181 5027 0,'0'-5'95'0,"0"4"85"0,-19-2 90 16,19 3 99-16,0-2 341 0,-14 2-410 16,14 0-52-16,0 26-50 0,0-9-12 15,0 3-49-15,19 31-8 0,4-22-180 16,-8 5-85-16,-15-1-74 0,25 6-122 0,-10 35-647 16,3-40 362-16,-8 3-189 0,-2-7-56 15,-8-1-117-15,8-6-94 0,-2 9-327 16</inkml:trace>
  <inkml:trace contextRef="#ctx0" brushRef="#br0" timeOffset="80592.8947">20105 12377 4888 0,'23'0'92'0,"-7"23"64"16,2-23 90-16,1 19 28 0,5-19-121 15,21 20-296-15,-23-20-216 0,2 9-339 16,-4-9-216-16,2 0-331 0,0 0 108 0</inkml:trace>
  <inkml:trace contextRef="#ctx0" brushRef="#br0" timeOffset="80792.5011">20496 11985 4629 0,'-16'33'140'16,"6"7"581"-16,10-18-120 0,0 3-7 0,0 3-2 16,0 3-124-16,0 1-179 0,24 34-132 15,1-29-157-15,-25 1 0 0,26 0 0 16,-26 1 0-16,22-3 0 0,-22 1 0 16,17 26-386-16,-3-37-60 0,-14-2-282 15,9-7-181-15,-3-5-237 0,-1-7-226 16,5-5-954-16</inkml:trace>
  <inkml:trace contextRef="#ctx0" brushRef="#br0" timeOffset="81228.4207">20448 12092 5001 0,'-19'-20'227'0,"10"9"36"16,5-2 94-16,4 1-68 0,0 1-44 15,0-29-96-15,27 23-142 0,-27-1-11 16,39 0-45-16,-18 0-46 0,9 1-38 16,31-5-112-16,-27 13 172 0,0 7 11 15,-2 2-13-15,-3 0 7 0,20 19-50 16,-32 17 115-16,-3-12-15 0,-4 1 44 16,-7 3 21-16,-1-2-3 0,-2 31 149 15,0-29-86-15,-27-2 14 0,27 1-18 16,-29-4-20-16,-4 18-3 0,16-23-47 15,-1 0-37-15,0-5-5 0,3 2 6 16,-12 2-63-16,17-9-44 0,4-3-48 0,0-2-62 16,6-2-7-16,0-1 37 0,20 0-62 15,-20 0 188-15,27-19 8 0,-12 19 57 16,6 0 49-16,-5 0 23 0,19 0 211 16,-19 0-70-16,-2 0 52 0,-2 30 22 15,-2-13 23-15,3 21 190 0,-13-16-294 16,7-1-46-16,-5 3-59 0,-1 1-38 15,3 20-225-15,0-25-91 0,0-1-228 16,1-2-124-16,2-5-284 0,2-5-192 0,11-6-1221 16,-7-1 1403-16,1-18 325 0</inkml:trace>
  <inkml:trace contextRef="#ctx0" brushRef="#br0" timeOffset="81470.7423">21073 12227 3207 0,'0'0'219'0,"0"0"183"16,0 20 116-16,-18-1 652 0,18-19-711 16,-21 24-21-16,21-9-57 0,-22 3 7 15,8 23 174-15,14-20-377 0,-16 3-89 0,16 0-56 16,-9 3-22-16,9-3-37 0,0 19-103 16,0-26 16-16,25 0-25 0,-25-5-14 15,36-4-31-15,13 2-189 0,-26-8 148 16,4-2-85-16,-5 0-69 0,0 0-53 15,-3 0-108-15,11-24-654 0,-20 24 540 16,-2 0 14-16,-3-19 28 0,-2 19-47 16,0 0 41-16</inkml:trace>
  <inkml:trace contextRef="#ctx0" brushRef="#br0" timeOffset="81661.57">21051 12421 2968 0,'-1'0'238'16,"-1"0"87"-16,2 0 136 0,0 0-46 15,24 0-108-15,3 0 12 0,-10 0-267 16,0 0-70-16,1 0-80 0,-2 0-137 16,-3-16-199-16,6 16-773 0,-19-14 455 0,14 14 13 15,-14-11 76-15,10 11 113 0</inkml:trace>
  <inkml:trace contextRef="#ctx0" brushRef="#br0" timeOffset="81837.7116">20971 12282 4288 0,'0'0'130'15,"22"0"78"-15,21 12 383 0,-16-12-368 16,6 0-38-16,4 0-83 0,5 0-106 15,1-23-153-15,40-1-1091 0,-48 9 154 16,0-2-174-16,-6-1 294 0</inkml:trace>
  <inkml:trace contextRef="#ctx0" brushRef="#br0" timeOffset="82795.0992">22186 11047 2331 0,'0'0'187'0,"0"0"83"0,0 0 142 16,0 0 65-16,0 0 464 0,0 0-279 16,0 0-177-16,0 0-263 0,0 0-1 15,0 0-57-15,0 0-22 0,-16 0-41 16,16 0-3-16,0 0-77 0,-9 0-11 15,9 0-5-15,0 17 13 0,0-17-26 16,0 14 6-16,0-14-22 0,0 15 27 16,0-8 10-16,17 3-15 0,-17 7 10 15,0-9-8-15,16-1 3 0,-16 1 9 16,14-2-12-16,3-1-17 0,-8-2 8 16,2-2 1-16,-1-1-17 0,0 0-45 15,1 0-14-15,8-19-117 0,-10 19 135 0,-3-21 7 16,-1 21 20-16,-3-25 5 0,-2 3-14 15,0 22 48-15,0-20 6 16,-19 12 27-16,19 1 30 0,-22 7 14 0,-7 0 183 16,-11 22 142-1,22-3-108-15,18-19-160 0,-9 16-27 16,9-16-35-16,0 18-18 0,30-18-84 16,-30 12-86-16,66 6-1017 15,-49-10 343-15,1-1-348 0,1-7-284 16,19 5-923-16</inkml:trace>
  <inkml:trace contextRef="#ctx0" brushRef="#br0" timeOffset="83403.7983">24976 10109 2170 0,'0'0'90'16,"0"0"88"-16,0 0 122 0,-10-18 578 16,10 18-375-16,0 0-33 0,0-13-40 15,0 13 14-15,0-11 413 0,0 11-430 0,0 0-12 16,20 0-29-16,-20 0-74 15,0 0-91-15,21 43-111 0,-4-17-110 0,-17 6 0 16,18 10 0-16,-18 4 0 0,14 5 0 16,-14 2 0-16,5 1 0 0,-5 50 0 15,0-57 0-15,0-6 0 0,0-9 0 16,0-3 0-16,-19-7-193 0,19-6-235 16,0 4-1238-16,0-18 552 0,0-2-150 0,0 0 6 15,22-22 150-15</inkml:trace>
  <inkml:trace contextRef="#ctx0" brushRef="#br0" timeOffset="83888.5741">24905 10086 3080 0,'-9'-7'129'15,"-8"-10"494"-15,7 10-152 0,3-3-33 16,4 1-22-16,0 1-55 0,1-1-46 15,2-11 42-15,0 11-276 0,25-2-61 16,-25 0-21-16,30-1 18 0,12-13-32 16,-17 12-4-16,3 0 3 0,4-2-11 0,-2 1 8 15,5 2 12-15,30-8-23 0,-36 15 36 16,1 5 13-16,-4 0-16 0,-2 0 37 16,7 25 70-16,-21 13 8 0,-1-13 5 15,-4 4 14-15,-2 4 15 0,-3 1-5 16,0 34 88-16,0-33-141 0,-27-1-25 15,27-1-8-15,-31 1-1 0,-9 24-32 16,21-32-31-16,-3 0-14 0,0-3 8 16,1-2-2-16,1-3-20 0,-8 1-58 15,16-10 34-15,2-6 0 0,5-3 2 0,5 0-15 16,0 0-57-16,0-24 74 16,27 24 19-16,-27 0 15 0,34-20 9 0,-9 20 6 15,31 0 85-15,-26 0-5 16,-1 25 45-16,2-8 11 0,-6 2 52 0,23 30 195 15,-26-26-235-15,-3 1-72 0,-1 1-38 16,-4-2-58-16,1-3-87 16,10 15-360-16,-12-24 77 0,-1-1-124 0,-1-3-96 15,2-7-225-15,14 0-1033 0,-13 0 972 16,-1-25 66-16,1 7 167 0,-1-2 143 16</inkml:trace>
  <inkml:trace contextRef="#ctx0" brushRef="#br0" timeOffset="84169.8809">25681 10285 2972 0,'6'-17'422'16,"-4"10"54"-16,1-1 122 0,2 3-2 16,-3-1-6-16,1 6-75 0,1 0 474 15,0 0-570-15,0 0-106 0,-2 23-113 16,3-23-99-16,-3 29-101 16,0 26 0-16,-2-32 0 15,0 30 0-15,-23 4 0 0,23-26 0 16,0-1 0-16,-19 18 0 0,19-14 0 15,0-20 0-15,20 4 0 16,8-9 0-16,-11-9 0 16,26 0 0-16,6 0 0 0,-20 0 0 15,0-23 0-15,34 23 0 0,-33 0 0 16,-1 0 0-16,-2 0-159 0,-2 0-189 16,-3 0-287-16,8 0-1378 0,-23 0 794 15,1 20-166-15,-6-20 264 0,-2 13 319 16</inkml:trace>
  <inkml:trace contextRef="#ctx0" brushRef="#br0" timeOffset="84821.4247">23698 11151 2521 0,'-2'0'109'16,"-9"0"378"-16,4 0-76 0,0 0 25 0,0 0-12 16,-1 0-16-16,1 18-47 0,0-18 285 15,4 0-301-15,3 0-42 0,0 0-79 16,0 0-43-16,28 0 47 0,11 0-179 16,-8 0-5-16,14 0 32 0,15-13 35 15,12 13 33-15,122-17 183 0,-68 17-181 16,19-17-30-16,21 8-38 0,20-1-62 15,226-11-16-15,-191 9 0 0,17 0 0 16,10-2 0-16,7 0 0 0,9 2 0 0,-2-1 0 16,264-13 0-16,-29 11 0 15,-267 8 0-15,182-3 0 16,-79 1 0-16,-189 6 0 0,80-6 0 16,-88 1 0-16,-97 4-70 15,-18-8-508-15,-21 7-16 0,-29-3-132 16,3-1-175-16,-5-3-181 0,-37-7-1246 15,36 9 1417-15,-3-2 287 0</inkml:trace>
  <inkml:trace contextRef="#ctx0" brushRef="#br0" timeOffset="102514.7097">24394 11916 3940 0,'3'-2'201'15,"0"-1"113"-15,-3-2 120 0,4-1 654 16,-4 4-565-16,0 1 9 0,0 0-54 16,0 1-120-16,0 0-35 0,0 0-323 15,0 0 0-15,0 27 0 0,0-4 0 16,0 4 0-16,0 10 0 0,21 9 0 15,1 64 0-15,-22-46 0 0,24-4 0 0,-24 1 0 16,18-4 0-16,-18-7 0 0,0-2 0 16,0-4 0-16,0 28-56 0,0-47-171 15,-20-6-185-15,20-5-266 0,0-6-161 16,-16-8-1174-16,16-31 1031 0,0 8-60 16,0-6 230-16,0-8 181 0</inkml:trace>
  <inkml:trace contextRef="#ctx0" brushRef="#br0" timeOffset="102947.8087">24372 11847 3398 0,'-7'-14'410'16,"4"7"-72"-16,-2 0 34 0,5 2-112 0,-2-3-63 16,2 0-115-16,0-7 37 0,0 5-86 15,27 0 28-15,-27-2-60 0,31 1 11 16,10-10-27-16,-19 12 15 0,2 0 1 15,3 4 21-15,-2 1-14 0,-1 4 39 16,20 0 104-16,-26 19-33 0,-4-19 25 16,0 31-18-16,-4-12-21 0,1 32 62 15,-11-29-86-15,0 4-1 0,0 0-23 16,-21 2 9-16,21-4-31 0,-30 27-11 16,-6-28-16-16,18 4-7 0,-1-5 11 0,-3 2-10 15,-14 17 23-15,20-24-5 16,0 0-8-16,5-2 8 0,2-4-18 0,1-4-17 15,5 5 10-15,3-12 7 0,0 1-1 16,0-1 2-16,33 0 13 0,-2 0 117 16,-12 0-8-16,1 0 45 0,1 0 32 15,2 20 42-15,-2-3 38 0,18 26 106 16,-20-16-312-16,-2 3-75 0,-3 4 0 16,-3 1 0-16,8 37 0 0,-13-35 0 0,-1-2 0 15,0-1 0-15,2-7 0 16,-1-3-75-16,7 13-498 0,-7-24-52 0,1-6-185 15,3-5-247-15,-2-2-167 0,13-22-1276 16,-11 3 1744-16</inkml:trace>
  <inkml:trace contextRef="#ctx0" brushRef="#br0" timeOffset="103167.8128">25022 12284 4457 0,'0'0'190'0,"0"0"66"15,0 26 243-15,0-2 731 0,0-10-573 0,0 6-222 16,0 4-159-16,0 0-106 16,0 30-149-16,0 0-21 0,0-26 0 15,20 0 0-15,-4 21 0 0,-16-31 0 16,13 3-152-16,-13-9-168 0,12 0-252 16,0 0-1069-16,-12-11 628 0,8-1-112 15,-8 0-38-15,9 0 122 0,-9-29 327 16</inkml:trace>
  <inkml:trace contextRef="#ctx0" brushRef="#br0" timeOffset="103590.4062">25001 12286 4373 0,'-17'0'298'0,"9"0"-83"16,-2 0 86-16,5 0-48 0,1 0-50 15,1 0 111-15,3 0-244 0,0 0-52 16,22 0-28-16,-22 0-17 0,31-20-54 15,11 5-58-15,-17 15 64 0,0-16 4 16,0 16-36-16,-1-11 44 0,19 11 10 16,-28 0 72-16,-3 0-7 0,-4 0 25 15,-3 23 40-15,-5-23 26 0,0 46 101 16,0-28-103-16,0 3-22 0,-25 1-25 16,25-3-22-16,-21 22-41 0,0-24-3 15,21 0-10-15,-23 0 21 0,23-5 5 16,-15-2-43-16,5 7-102 0,10-13 36 0,0-2-19 15,0-2 46-15,0 0 0 0,28 0 13 16,1 0 70-16,-11 0 41 0,-2-18 17 16,3 18 15-16,0 0 52 0,21 0 212 15,-22 0-125-15,0 0 2 0,-1 0-6 16,-5 29 11-16,5 2 87 0,-17-9-219 16,0 0-19-16,0 4-34 0,-24 0-22 15,24 1-7-15,-56 24-41 0,33-25-24 16,-1-3-56-16,0 0-91 0,1-5-134 15,-19 9-677-15,25-18 225 0,3-6-197 16,1-3-170-16,7 0-73 0,6-26 340 16</inkml:trace>
  <inkml:trace contextRef="#ctx0" brushRef="#br0" timeOffset="103890.8214">26173 11792 4693 0,'-23'-17'340'0,"23"10"4"0,-28 0 134 16,12 3-8-16,-1 4-19 0,-16 0 384 16,17 31-559-16,-4-11-63 0,3 7-122 15,0 10-91-15,2 7 0 0,-12 65 0 16,4 21 0-16,19-56 0 15,0 4 0-15,4 78 0 0,22-82 0 16,0-2 0-16,5-5 0 0,4-6 0 16,8-9 0-16,6-11-88 0,49 18-929 15,-47-43-20-15,-2-8-366 0,-2-5-262 16,-2-3 265-16,-8 0 390 0</inkml:trace>
  <inkml:trace contextRef="#ctx0" brushRef="#br0" timeOffset="104603.9647">26825 11884 3566 0,'0'-2'271'16,"0"-3"162"-16,0 5 111 0,0 0 74 15,0 0 409-15,0 21-577 0,0-21-62 16,0 28-50-16,0-7-56 0,0 4-101 16,0 37-88-16,19-25-93 0,-19 4 0 15,19 5 0-15,-19 1 0 0,22 4 0 16,-11 1 0-16,10 48 0 0,-8-53 0 16,-4-3 0-16,0-4 0 0,0-8 0 0,0-3 0 15,-2-6 0-15,2-6 0 0,6 6 0 16,3-22 0-16,-11-1 0 15,16-22 0-15,-15-12 0 0,5 10-2 16,-3 2-34-16,1 0-27 0,16-19-135 16,-15 24 126-16,-3 2 22 0,6 6 27 15,-3 9 39-15,1-10 25 0,7 10 168 16,-13 0-116-16,1 0-26 0,0 24-49 16,-3-24-18-16,5 42 0 0,-7-26 0 0,1 4 0 15,-2-1 0-15,1 0 0 16,-1-5 0-16,0 5 0 0,3 13 0 15,1-17 0-15,-3-3 0 0,3-2-122 0,2-3-200 16,-2 1-271-16,14-8-1230 16,-8 0 729-16,1 0-135 0,0-21 35 0,3 21 256 15,2-29 306-15</inkml:trace>
  <inkml:trace contextRef="#ctx0" brushRef="#br0" timeOffset="104770.1288">27509 12470 4045 0,'0'0'188'15,"0"0"114"-15,0 22 105 0,-24-22 130 0,24 16 341 16,-15-16-556-16,15 10-113 0,0-10-129 16,0 12-30-16,0 2-66 0,0-7-62 15,0 2-111-15,0-1-136 0,20 4-98 16,-20-5-148-16,13 2-955 0,-13-5 663 16,0-4-82-16,17 0 133 0,-17 0 154 15</inkml:trace>
  <inkml:trace contextRef="#ctx0" brushRef="#br0" timeOffset="104916.1448">27562 12216 3306 0,'0'-8'172'15,"-16"3"201"-15,16 2 85 16,-11-4 437-16,2 6-690 0,9 1-100 0,-5 0-65 16,5 0-93-16,0 0-365 0,0 0-107 15,0 0-181-15,0 0-259 0,0 0-104 16,16-17 207-16</inkml:trace>
  <inkml:trace contextRef="#ctx0" brushRef="#br0" timeOffset="105323.6032">27706 11889 3775 0,'-21'20'557'16,"21"-20"-77"-16,0 26 192 0,0-9-109 15,0 7 43-15,0 34 339 0,0-26-642 16,0 2-125-16,0 4-96 0,23 0-52 15,-23 2-30-15,17 40 0 0,2-37 0 16,-19-5 0-16,21 4 0 0,-11-7 0 16,13 20 0-16,-13-37 0 0,0-1 0 15,-1-5-17-15,0-4-71 0,2-8-76 16,7 0-318-16,-10-23 259 0,3 23-1 16,0-31 9-16,-3 12-62 0,12-22-316 15,-11 21 310-15,0-1 64 0,2 2 66 0,0 1 59 16,2 3 70-16,16-5 84 0,-12 15 40 15,-2 5 22-15,-2 0 61 0,0 0-9 16,9 26 199-16,-17-26-230 0,0 27 36 16,-3-10-44-16,-2 0 29 0,0 3-34 15,0 18 48-15,-23-16-129 0,23-3 11 16,-31 1-14-16,14-1-14 0,-22 14 21 16,16-18-64-16,-2-3-54 0,8-4-42 15,-4-4-90-15,4-1-101 0,-18-3-523 16,22 0 213-16,7-24-218 0,1 24-92 0,5-34-296 15,0-13-498-15</inkml:trace>
  <inkml:trace contextRef="#ctx0" brushRef="#br0" timeOffset="105557.4111">28422 12061 5309 0,'-16'0'134'0,"16"0"142"16,0 19 113-16,-15-19 77 0,15 22 213 0,0-22-475 16,0 29-56-16,0-11-54 0,26 1-39 15,1 29-51-15,-27-22-78 0,28 4-49 16,-28-1-58-16,24 0-47 0,-24-2-88 16,18 28-542-16,-6-31 374 0,-12-2-196 15,0-4-100-15,0-1-174 0,0 8-1100 16,0-19 1433-16</inkml:trace>
  <inkml:trace contextRef="#ctx0" brushRef="#br0" timeOffset="105693.7721">28382 12235 3637 0,'31'0'276'0,"-14"0"-8"0,0 19 10 16,4-19-100-16,-2 0-167 0,-1 0-357 15,14 12-1236-15,-18-12 498 0,-1 0 252 16</inkml:trace>
  <inkml:trace contextRef="#ctx0" brushRef="#br0" timeOffset="105984.8047">28878 11703 4067 0,'0'-2'246'15,"0"2"638"-15,23 0-191 0,-23 24-103 16,27-24 11-16,-27 40-64 0,27-11-200 16,0 42-101-16,-13-30-236 0,0 7 0 15,-3 3 0-15,-1 2 0 0,0-1 0 16,-3-1 0-16,1 49 0 15,-5-18 0-15,-3-46 0 0,0-8 0 16,2 13-58-16,-2-27-208 0,0-4-274 0,0-3-256 16,0-7-289-16,0 0-1366 0,-15-35 1240 15,15 15 305-15,0-7 354 0</inkml:trace>
  <inkml:trace contextRef="#ctx0" brushRef="#br0" timeOffset="106435.0025">28835 11719 3621 0,'-8'-7'261'0,"0"0"118"0,0 3 112 16,4-5 575-16,1 2-670 0,3 2-81 15,0-3-138-15,0 0-27 0,26-9-7 16,1 5-75-16,-8 2-49 0,5-1-14 16,-1-2-2-16,5 4-11 0,28-11 26 0,-24 12-14 15,-6-1-4-15,0 4-2 0,1 2-2 16,8 3 4-16,-24 0 16 0,-3 21 17 15,-2-21 17-15,-4 30 41 0,-2-7 20 16,0 24 151-16,0-18-144 0,-24 2-9 16,24 1-11-16,-21 0-7 0,-6 33 8 15,12-35-88-15,-1 2-11 0,-1-1 0 16,0-2 0-16,2-3 0 0,-10 23 0 16,14-30 0-16,-1-2 0 0,6-5 0 0,2-2 0 15,3 1-20-15,1-11-55 0,0 0-44 16,27 0-28-16,-27 0-5 0,31 0 39 15,7-19-11-15,-20 19 103 0,3 0 19 16,-4-14 18-16,2 14 20 0,12 0 98 16,-19 20-32-16,0-20 7 0,-2 28 24 15,0-11-24-15,1 3-31 0,3 20-22 16,-8-19-56-16,2 2 0 0,-1-4 0 16,0-1-22-16,9 16-280 0,-9-22-20 15,4-3-186-15,1-1-93 0,-2-1-133 16,3-5-216-16,17-2-1010 0,-15 0 1000 15,0-26 184-15,1 26 232 0</inkml:trace>
  <inkml:trace contextRef="#ctx0" brushRef="#br0" timeOffset="106700.8158">29471 12073 3029 0,'0'-4'268'0,"0"4"204"0,0 0 126 15,-19 0-33-15,19 0 5 0,0 21 299 16,-18-21-483-16,18 24-86 0,0-9-39 15,0 3-6-15,0 20 140 0,0-18-278 16,0 2-46-16,0 1-50 0,0-2-7 16,0-2-14-16,21 21 0 0,-4-20 0 0,-17-2-5 15,24-6-46-15,-10 1-64 0,22 4-271 16,-17-13 161-16,0-4-28 16,1 0-62-16,2 0-117 0,-3 0-36 0,20-25-402 15,-23 4 468-15,-2 21-42 0,-3-24-53 16,-5 24-7-16,-1-18-390 0,-5 5 432 15,0 13-43-15,-20-9 31 0,20 9 37 16,-22-8 166-16</inkml:trace>
  <inkml:trace contextRef="#ctx0" brushRef="#br0" timeOffset="106890.7108">29454 12229 3184 0,'0'0'140'0,"0"0"172"0,0 0 160 15,0 0 84-15,19 0-59 0,8 0 219 16,-9 0-464-16,6 0-81 0,-1 0-86 16,1-16-126-16,13 16-387 0,-22-13 92 15,1 13-126-15,-7 0-123 0,-1-14-133 16,-1 14-129-16,3-10-861 0,-5 1 1075 16,-5 2 217-16</inkml:trace>
  <inkml:trace contextRef="#ctx0" brushRef="#br0" timeOffset="107033.7994">29410 12027 3037 0,'24'0'135'16,"-24"0"102"-16,31 0 42 0,-7 0-25 16,5 0-97-16,31 0-535 0,-30-19-162 15,3 19-342-15,3-23 0 0,-8 10 134 16</inkml:trace>
  <inkml:trace contextRef="#ctx0" brushRef="#br0" timeOffset="107284.4151">29862 11500 3316 0,'0'0'179'0,"24"0"228"15,-24 22 129-15,55 7 857 0,-27-8-817 16,4 5-27-16,3 6-111 0,5 7-62 16,0 7-140-16,29 62-51 0,-39-44-185 0,-7 4 0 15,-12 2 0-15,-11 3 0 0,-22 68-245 16,-1-77-41-16,-7 4-221 0,-6-5-199 16,-3-1-310-16,-5-8-277 0,-42 42-1410 15,38-50 1832-15</inkml:trace>
  <inkml:trace contextRef="#ctx0" brushRef="#br0" timeOffset="108000.4083">24040 13198 3307 0,'0'0'189'0,"0"0"136"16,0 0 90-16,0 15 21 0,29-15-50 16,30 0 242-16,-12 0-332 0,18 0-10 15,22 0-14-15,26 0 8 0,180-29 202 16,-112-5-306-16,29 17-61 0,25-2-59 15,26 2-22-15,20 0-46 0,312-8-10 16,-280 16-13-16,6 9-26 0,2-15-64 16,-4 10-35-16,269-12-177 0,-324 8 179 15,-4-8 38-15,-20 0 39 0,-24-6 5 16,-25 0 56-16,109-26 90 0,-177 21 33 16,-22 1 47-16,-23 5 41 0,-24 0 48 0,12-11 317 15,-47 20-344-15,-6 3-72 0,-3 3-86 16,-5 2-54-16,-2 1 0 0,3 4 0 15,-1 0 0-15,0 0 0 0,1 0 0 16,2 0 0-16,-1 19 0 0,0-19 0 16,6 13-19-16,-6-13-191 0,-3 11-201 15,4-11-317-15,-4 0-265 0,5 0-1782 16,-2-21 1454-16,-3 21 285 0</inkml:trace>
  <inkml:trace contextRef="#ctx0" brushRef="#br0" timeOffset="109035.5714">24654 13682 3191 0,'0'-7'290'0,"0"2"211"15,0 3 118-15,0 2 172 0,0 0 410 16,0 18-668-16,0-18-73 0,0 29-161 15,18-9-91-15,-5 33-110 0,5 16-98 16,-7-30 0-16,14 52 0 16,1 6 0-16,-16-48 0 0,4 43 0 15,-11-13 0 1,-3-45 0-16,0 19-6 0,0-29-180 0,-25-5-179 16,25-7-283-16,-19-4-286 0,19-4-194 15,-18-4-1397-15,2-28 1417 0,16 6 374 16</inkml:trace>
  <inkml:trace contextRef="#ctx0" brushRef="#br0" timeOffset="109465.8294">24592 13759 2963 0,'-2'-9'139'0,"1"-1"123"0,1 0 95 16,0-2 101-16,28-11 144 0,-28 10-406 0,33-3-85 15,-8-2-50-15,4 1-22 0,4 0-27 16,34-9-15-16,-34 16 32 0,0 5-30 16,-2 5 32-16,-4 0-37 0,18 23 31 15,-31 12 7-15,-2-13 46 0,-4 5 6 16,-4 1-51-16,-4-3 34 0,0 33 14 16,-27-27 8-16,27-2-45 0,-37 3 28 15,15-3 7-15,-31 27 102 0,29-29-119 16,-2-4-5-16,-1 2-47 0,4-6 39 0,3-2-38 15,-6 4 7-15,14-13-35 16,5-3 25-16,3-5-46 0,4 0 30 0,0 0-65 16,25-23 70-16,-25 23 22 0,28 0 44 15,-9-20 111-15,3 20 62 0,21 0 360 16,-21 0-255-16,0 31-75 0,-3-12-75 16,0 4-77-16,1 6-114 0,12 24 0 15,-17-21 0-15,0-2 0 0,1-1 0 16,-2-2 0-16,-3-3 0 0,2-7 0 15,11 16-296-15,-12-23-113 0,-1-4-267 16,-2-5-184-16,3-1-318 0,-4 0-111 0,13-38-1145 16,-15 18 1773-16</inkml:trace>
  <inkml:trace contextRef="#ctx0" brushRef="#br0" timeOffset="109683.4434">25310 13989 3861 0,'0'0'275'0,"0"0"127"16,0 23 910-16,0-23-749 0,0 24-49 16,0-8-100-16,-16 3-41 0,16 3-129 15,0 25-11-15,0-19-233 0,0-1 0 16,0 0 0-16,0 1 0 0,0 21 0 16,0-25-62-16,0 0-118 0,18-6-111 15,-18 0-159-15,0-8-158 0,13-2-1059 0,2-7 631 16,-15-1-103-16,13 0 27 0,-7-33 266 15</inkml:trace>
  <inkml:trace contextRef="#ctx0" brushRef="#br0" timeOffset="110084.3917">25206 13944 3953 0,'-4'-3'317'0,"-1"-1"61"0,2-1 59 0,3-1-77 16,-1 4-163-16,1-10 60 0,0 8-223 15,30-2 2-15,-30 1-40 0,36 2 21 16,-10-1-17-16,29 1-26 0,-26 3-7 16,0 0 15-16,-2 0-17 15,-3 21-14-15,12 1-37 0,-26-6 52 0,-2-3 15 16,-4 3 15-16,-4 1 1 0,0-1 1 16,-22 18-8-16,22-18 9 0,-24-1-16 15,24-2 3-15,-25 1-19 0,4 6-31 16,21-15 32-16,-17-1 18 0,17 1-30 15,0-2 8-15,-9-1-55 0,9-2 77 16,0 0 20-16,0 0-6 0,26 0 16 0,-26 0 11 16,44 0 45-16,-25 0-41 0,-1 0 31 15,1 0 29-15,-1 20 40 0,11 10 204 16,-21-13-160-16,0 1-12 0,-8 3-12 16,0 2-15-16,0 2-40 0,-21 22-6 15,-14-23-90-15,14-1-44 0,0-2-62 16,-4-4-75-16,-27 8-438 0,27-18 168 15,-2-3-241-15,-1-1-158 0,-1-3-238 16,-3 0-85-16</inkml:trace>
  <inkml:trace contextRef="#ctx0" brushRef="#br0" timeOffset="110349.7228">24520 14746 3752 0,'32'0'296'0,"11"0"113"15,64-12 827-15,-40 12-722 16,9-5-44-16,13 5-89 0,8-7-139 0,105-4-74 15,-102 5-232-15,1 2-108 0,-7-1-145 16,-11-1-161-16,-11 2-156 0,38 2-1279 16,-72 0 705-16,-10-1 45 0,-11 3 395 15</inkml:trace>
  <inkml:trace contextRef="#ctx0" brushRef="#br0" timeOffset="111065.5732">25081 15276 3247 0,'0'3'179'0,"0"0"183"0,0 9 673 16,0-5-523-16,0 5-86 0,0 1-13 15,-18 4-6-15,18 28 290 0,-16-18-375 16,16 6-55-16,0 2-83 0,0 4-71 16,0 1-86-16,0 48-27 0,0-45 0 0,0 2 0 15,23-3 0-15,-23 1 0 0,20 34 0 16,-3-44 0-16,-17-7 0 16,16 2 0-16,-16-7-1 0,7-3-15 0,-7-1-78 15,0-16 6-15,0-1-6 0,0 0-15 16,0-26-2-16,-23-12-96 0,23 12 88 15,0-6-20-15,-22-7-34 0,22-1-64 16,-17-5-31-16,0-48-268 0,17 47 273 16,-13-1 65-16,13 0 10 0,-8 5-28 0,8-37-244 15,0 43 184-15,0 1 18 0,0 2 43 16,0 1 76-16,26 6 45 0,-1-27 47 16,-10 32 63-16,1 3 14 0,4 3 22 15,-1 1 13-15,-2 5-17 16,12-7 52-16,-19 16-42 0,-1 0 32 0,-2 0 47 15,-7 0 38-15,3 23 156 0,-3 9-215 16,0-10 6-16,0 3-34 0,-24 0 6 16,24 5 8-16,-19 26-35 0,2-29-11 15,17-3-58-15,-18-3 38 0,18-4-20 16,-14 11-18-16,8-21-8 0,6-1-52 16,0-6-24-16,0 0-38 0,0 0-43 15,0-21-46-15,28 21 133 0,-28-20 40 16,29 20 70-16,-10-15-21 0,27 15 169 0,-23-16-137 15,5 16 59-15,-2 0-56 0,-2 0-1 16,0 0 43-16,12 26 123 0,-22-26-27 16,-1 25 17-16,-6-10 48 0,2 0-16 15,2 22 113-15,-9-17-228 0,-2 0-37 16,0-1 11-16,0 1-21 0,-23-5-11 16,-8 8-2-16,14-13-53 0,-6-3-43 15,-2-3-40-15,-4-4-27 0,-34 0-384 16,29 0 140-16,-1 0-110 0,1-26-168 15,-2 26-233-15,4-32-184 0,-23-7-1062 16</inkml:trace>
  <inkml:trace contextRef="#ctx0" brushRef="#br0" timeOffset="111718.646">26430 14359 2268 0,'0'-4'91'0,"0"3"85"16,15-3 112-16,-15 4 162 0,0-3 581 16,0 3-525-16,0-2-107 0,0 2-84 15,0 0-2-15,0 0 193 0,0 0-286 16,0 0-36-16,0 0-25 0,0 0-1 16,0 22-45-16,18 10 39 0,-18-11-90 15,0 3-28-15,20 3-25 0,-20 4-2 16,27 37-55-16,-27-33-16 0,14-1-63 15,-8-5-97-15,-1-2-129 0,1-4-118 16,0 9-1011-16,-4-25 610 0,-2-2-149 16,4-5 98-16,-4 0 94 0</inkml:trace>
  <inkml:trace contextRef="#ctx0" brushRef="#br0" timeOffset="111899.1668">26453 14552 3922 0,'0'-6'195'0,"16"-1"107"0,-16-2 68 0,41-16 309 16,-19 8-527-16,1 2-61 15,8-4-90-15,-3 2-92 0,3 0-144 0,28-18-928 16,-32 22 301-16,-1 0-158 16,-1 4 78-16,-3 0 196 0</inkml:trace>
  <inkml:trace contextRef="#ctx0" brushRef="#br0" timeOffset="112299.2075">26915 13816 4251 0,'0'-8'150'0,"-14"5"84"16,7 1 467-16,7 2-323 0,0 0 21 0,-6 31-5 15,6-11-15-15,0 34 77 0,0-21-316 16,27 4-26-16,-27 3-33 15,22 6-9-15,-6 2-31 0,13 47-9 0,-16-44-35 16,-1-2-7-16,1-1-2 0,-2-4 13 16,9 21-23-16,-20-41-1 0,12 0-32 15,-7-10-20-15,1-4-37 0,1-7-15 16,4-3-137-16,3-63-141 16,-3 12 86-16,-4 26 180 15,2 1 38-15,3 3-10 0,18-18-17 16,-14 27 83-16,2 5 44 0,-2 7-9 15,1 0-3-15,10 0 101 0,-15 0 13 0,-3 26 3 16,-3-26 5-16,1 34 12 0,-2-11-22 16,2 19 68-16,-3-20-119 0,0-1-9 15,-2-1-25-15,-1 0-13 0,3 13-11 16,-2-20-10-16,3 1-45 0,-1-4-69 16,-1-1-128-16,3-2-117 0,8 2-987 15,-7-8 463-15,1-1-163 0,-1 0 55 16,2 0 222-16</inkml:trace>
  <inkml:trace contextRef="#ctx0" brushRef="#br0" timeOffset="112460.3811">27564 14351 3900 0,'-18'15'230'0,"18"-15"90"15,0 0 99-15,-14 21 90 0,14 0 30 16,0-11-411-16,0 3-95 0,0-2-63 15,0-2-78-15,0 5-110 0,0 1-745 16,0-10 182-16,15-2-174 0,-15-3-112 16,0 0 158-16</inkml:trace>
  <inkml:trace contextRef="#ctx0" brushRef="#br0" timeOffset="112606.6768">27606 13989 4352 0,'0'-5'22'16,"-11"2"8"-16,11 1-8 0,-8 2-135 16,8 0-175-16,0 0-185 0,0 0-225 15,0 0-118-15,0 0-14 0</inkml:trace>
  <inkml:trace contextRef="#ctx0" brushRef="#br0" timeOffset="113017.0916">27750 13813 4340 0,'-15'0'205'0,"15"0"101"16,-16 18 113-16,16-18 16 0,0 42 446 15,0-17-478-15,0 3-69 0,0 4-53 16,0 7-20-16,18 2-92 0,-1 53-12 16,-17-46-157-16,21 1 0 0,-21 1 0 15,19-3 0-15,3 39 0 0,-11-53 0 16,2-2-22-16,-1-3-44 0,-1-6-35 0,2-7-45 15,9 2-226-15,-11-16 152 16,0-1-46-16,-3 0-24 0,3-21-50 0,9-13-240 16,-11 13 358-16,-1-5 30 0,-2 1-11 15,5-2-3-15,-2 2 27 0,7-11-44 16,-6 20 211-16,-1 3 35 0,1 13 90 16,-1-8 20-16,7 8 178 0,-7 23-180 15,-2-23-31-15,0 24-12 0,0-24 9 16,-2 30-20-16,-2-1 25 0,-3-14-89 15,0-1 19-15,0 3-13 0,0 0 2 16,-25 16 11-16,-4-16-30 0,13-4 19 16,-6 1-19-16,-1-1-13 0,-2-4-8 0,-24 3-132 15,23-10 28-15,0-2-16 16,1 0-86-16,3 0-215 0,-16-26-884 0,25-3 394 16,1 13-26-16,6-2 244 0</inkml:trace>
  <inkml:trace contextRef="#ctx0" brushRef="#br0" timeOffset="113316.2287">28529 13906 3253 0,'0'-4'192'0,"0"2"187"16,17-2 117-16,-17 4 681 0,15 0-714 16,-15 0-19-16,9 0-74 0,-9 21 29 15,13-21-34-15,-7 49 136 0,4-28-377 16,-5 6-96-16,2 2-28 0,0 3 0 16,3 37 0-16,-5-36 0 0,0 4 0 15,3-5 0-15,-4 2-54 0,0-5-130 16,3 21-708-16,-3-29 166 0,-2 0-343 15,1-9-180-15,0-5-242 0,-1-5-572 16</inkml:trace>
  <inkml:trace contextRef="#ctx0" brushRef="#br0" timeOffset="113482.8537">28498 14091 5006 0,'-3'0'104'16,"2"19"98"-16,1-19 141 0,0 17 126 15,22 6 363-15,17-23-587 0,-10 22-126 16,3-22-155-16,5 15-187 0,37-15-910 16,-34 0 28-16,-4 0-290 0,-3 0 14 0,0-21 217 15</inkml:trace>
  <inkml:trace contextRef="#ctx0" brushRef="#br0" timeOffset="113701.3407">29120 13742 3884 0,'0'0'286'0,"-11"0"121"15,11 29 844-15,0-12-702 0,0 7 21 0,0 6-55 16,0 4-127-16,24 43-47 16,-3-33-341-16,-21 6 0 0,20 0 0 15,-20 2 0-15,17-1 0 0,-17 0 0 0,14-3 0 16,3 40 0-16,-9-55-172 0,0-3-180 15,1-14-279-15,1 0-354 0,5-6-1584 16,-7-10 1152-16,-2 0 354 0</inkml:trace>
  <inkml:trace contextRef="#ctx0" brushRef="#br0" timeOffset="114165.7913">29100 13729 3239 0,'-18'-8'206'16,"1"3"191"-16,5-2 91 0,4 4 62 16,4-11-54-16,4 8-434 0,0-2-56 15,19-2 2-15,-19-3-11 0,61-16-40 16,-34 17 8-16,3-4-29 0,5 1 24 16,4-2-8-16,-1 5 1 0,40-9 0 15,-36 13 32-15,-7 5 30 0,-3 3 11 16,-8 0 34-16,10 24 125 0,-27 14-83 15,-3-10-3-15,-4 1 48 0,0 2 14 0,0 1 16 16,-30 35 108-16,-2-31-186 0,15-4-42 16,-4 1-16-16,-5 0-16 0,-22 34-13 15,23-39-15-15,1 1 6 0,-1-1 9 16,3-2-14-16,3-2 15 0,-10 9-53 16,16-22 6-16,6 0-37 0,1-7-26 15,6-4-43-15,0 0-185 0,21-29 217 16,-21 29 18-16,26-20 75 0,-26 20 8 15,32-17 2-15,2 17-9 0,-18 0 1 16,4 0 27-16,-4 0 28 0,-1 32 21 16,11 2 160-16,-16-11-96 0,-1 4 9 15,2 0-15-15,-4 2-2 0,-1 0-42 0,15 24-11 16,-11-27-93-16,3-5-58 16,-1-4-95-16,1-3-104 0,20 5-609 0,-19-13 153 15,3-4-112-15,-2-2-182 0,2 0 68 16,-1-25 215-16</inkml:trace>
  <inkml:trace contextRef="#ctx0" brushRef="#br0" timeOffset="114432.4279">29811 14104 3662 0,'0'-8'203'16,"0"-5"605"-16,-21 11-203 0,21 0-62 0,0 2-34 15,-17 0 3-15,3 21 301 0,14 8-547 16,-13-10-96-16,13 3-91 0,-14 3-58 15,14 1-21-15,-6 28 0 16,6 8 0-16,0-34 0 0,20 0 0 16,5 21 0-16,-9-27 0 0,5-3 0 15,1-5 0-15,2-2 0 0,2-3 0 16,27 3-234-16,-31-12-71 0,2 0-201 16,-5 0-125-16,-3 0-97 0,-2-25-142 15,4 5-813-15,-12 3 849 0,-1-1 84 16,-3 1 85-16,-2 1 129 0</inkml:trace>
  <inkml:trace contextRef="#ctx0" brushRef="#br0" timeOffset="114611.3242">29823 14241 3090 0,'-7'0'178'0,"0"17"105"16,0-17 640-16,6 0-550 0,1 14-43 15,0-14-136-15,0 0-83 0,29 0-52 0,9 0-76 16,-17 0-68-16,-2-17-87 16,3 17-247-16,-5 0-211 0,7-14-1021 0,-24 14 816 15,13-12 98-15,-13 12 209 0</inkml:trace>
  <inkml:trace contextRef="#ctx0" brushRef="#br0" timeOffset="114752.6974">29744 14084 5357 0,'-2'-1'122'0,"2"-1"93"16,27 2 419-16,-9 0-357 0,10-2-83 0,4 2-84 15,8 0-186-15,-1 0-300 0,40 0-1764 16,-39 0 529-16,-5-22 248 0</inkml:trace>
  <inkml:trace contextRef="#ctx0" brushRef="#br0" timeOffset="117817.2667">20757 11323 1291 0,'-13'0'212'0,"13"0"-17"0,0 0 60 15,0 0-21-15,0-18-7 0,0 18 193 0,-8 0-200 16,3 0 36-16,-4 0 64 16,-4 0 57-16,-4 0 5 0,-41 48 225 0,12-25-399 15,-8 8-23-15,-18 8 24 0,-14 5 5 16,-132 71 218-16,85-42-248 0,-23 12-22 15,-13 12-29-15,-18 11-13 0,-12 10-26 16,-228 147 11-16,197-117-45 0,-6 2-7 16,1 7 2-16,1 0 7 0,-215 146-29 15,241-163-53-15,-5-2-48 0,14-12-9 0,12-10-14 16,6-13-4-16,-141 72-101 16,-73 16-283-16,197-112-1 15,122-51 196-15,13-6-74 16,12-7-162-16,-17-6-978 0,56-9 508 0,12-24 101 15,27 4 239-15</inkml:trace>
  <inkml:trace contextRef="#ctx0" brushRef="#br0" timeOffset="118831.4191">29790 13193 1927 0,'0'-7'128'0,"16"0"22"15,-16-1 82-15,11 1 15 0,-4-5 284 16,-4 10-250-16,-1-2 13 0,-1 1-25 15,1 1 0-15,-2 1-85 0,0-1 44 16,-20 2-157-16,20 0-4 0,-36 0 1 0,11 0-1 16,-5 0 30-16,-52 43 100 0,33-26-81 15,-10 8 23-15,-5 6 21 0,-11 9 35 16,-107 60 140-16,77-41-216 0,-20 10-66 16,-12 6-16-16,-18 7-29 0,-195 93-12 15,158-80-15-15,-15 6-11 0,-15 5 14 16,-7 2-70-16,-10 2 40 0,-241 107-8 15,233-103 83-15,-1-7-5 0,0-3-36 16,4-3 23-16,-225 81-37 0,246-97 27 0,-6 0 0 16,9-8-5-16,6 2 19 0,7-5-10 15,-162 64 42-15,197-73-20 0,16-5-1 16,17-8-10-16,13-7 21 0,-63 19 65 16,122-43-42-16,10-7-25 0,16-8-10 15,15-6 10-15,13 0-47 0,13-23-27 16,0-9-76-16,32 13-62 0,-12 0-154 15,-1 2-138-15,20-17-1200 0,-23 22 499 16,1 1 5-16,-4 0 376 0</inkml:trace>
  <inkml:trace contextRef="#ctx0" brushRef="#br0" timeOffset="119597.4633">23751 11454 2569 0,'0'0'110'0,"0"-3"68"16,0 3 69-16,0 0 17 0,0 0 27 15,0 29 315-15,34-9-349 0,-7 6-75 16,13 11-59-16,10 11-34 0,90 83 21 16,-50-52-92-16,14 11-6 0,13 7 0 15,14 0-23-15,7 3 22 0,161 92 1 0,-144-105 6 16,-6-7-18-16,-9-5-6 15,-13-6-35-15,73 49-274 0,-128-70-21 0,-16-2-123 16,-20-6-46-16,-16-4-93 0,-13-6-92 16,-7 14-610-16,-29-30 809 0</inkml:trace>
  <inkml:trace contextRef="#ctx0" brushRef="#br0" timeOffset="120452.6404">16762 9249 3373 0,'9'-2'264'0,"0"2"149"15,2 0 82-15,2 0-10 0,-3 26-99 16,13 1 227-16,-6-10-365 0,1 5-40 0,6 4-95 16,9 5-24-16,64 48-22 0,-32-27-32 15,15 11-42-15,15 7-25 0,17 10-38 16,12 7-13-16,140 100-24 0,-123-91 93 16,3 0 13-16,-5-8 10 0,-6-3-17 15,95 58-6-15,-137-85-21 0,-8-2-21 16,-18-8-48-16,-16-5-53 0,-11-6-61 15,-4 21-437-15,-29-36-2 0,-5-7-179 16,0-9-319-16,-38-6 5 0</inkml:trace>
  <inkml:trace contextRef="#ctx0" brushRef="#br0" timeOffset="122086.2292">2938 12361 2771 0,'-17'0'128'0,"17"0"154"15,0 0 157-15,0 0 136 0,0 0 409 16,0 15-592-16,0-15-58 15,0 0-21-15,0 0-11 0,0 0 133 0,17 0-288 16,-17 0-49-16,0 0-33 0,16-25-32 16,-16 9-20-16,29-31-6 0,-17 16-8 15,-1-8-1-15,0-4 2 0,1-9-2 16,9-58 2-16,-9 51-4 0,-5-5-2 16,2 0 18-16,0 3-19 0,-2 4 20 15,4-41-8-15,-7 56 12 0,0 9 18 16,-4 6 77-16,2 8 61 0,-2-9 201 15,0 24-268-15,0 2-58 0,0 2-48 0,0 0 0 16,0 0 0-16,0 28 0 0,0 12 0 16,0-12 0-16,26 7 0 0,-26 9 0 15,32 9 0-15,13 70 0 16,10 18 0-16,-26-66 0 0,19 73 0 16,-1-17 0-16,-24-72 0 15,-3-5 0-15,20 40 0 0,-22-57 0 16,0-6 0-16,-5-7 0 0,1-1 0 15,-3-7-189-15,-4-4-226 0,-3-6-1138 16,-4-6 520-16,0 0-72 0,0-28-73 0,-33 8-19 16</inkml:trace>
  <inkml:trace contextRef="#ctx0" brushRef="#br0" timeOffset="122290.1068">3025 12167 4113 0,'-2'-7'120'0,"2"2"114"0,0-1 501 16,0 1-235-16,0 4 5 0,20-1 61 15,-20 2 2-15,34 0-170 0,15 0 28 0,-21 0-400 16,2 0-26-16,5 0 0 0,-4 23-91 16,26-6-446-16,-31-17 5 0,-8 20-148 15,1-6-301-15,2-5-280 0,-7 2-204 16,13 4-658-16</inkml:trace>
  <inkml:trace contextRef="#ctx0" brushRef="#br0" timeOffset="122797.8158">4059 11911 4789 0,'31'-18'224'0,"-15"18"-104"0,7-17-14 16,-1 17-84-16,4-23-50 0,-1 23-43 15,30-22-374-15,-26 3-66 0,2 8-202 16,-8 3-288-16,4-2-27 0</inkml:trace>
  <inkml:trace contextRef="#ctx0" brushRef="#br0" timeOffset="122966.7181">4106 12085 5466 0,'34'7'96'0,"10"-3"104"15,5-3 29-15,5-1-75 0,1 0-117 16,44-22-731-16,-50 22-225 0,-5-19-439 16,-7 19 53-16,-12-19 170 0</inkml:trace>
  <inkml:trace contextRef="#ctx0" brushRef="#br0" timeOffset="123497.9468">5325 12027 1988 0,'-10'0'147'0,"10"0"133"0,0 0 672 0,0 0-375 16,0-14-45-16,0 14-5 0,0 0 18 15,29 0-77-15,5-8 411 0,-10 8-592 16,4-9-62-16,5 2-74 0,6-1-50 15,46-9-16-15,-39 8-76 0,0 0-11 16,1 1-35-16,-5 2-51 0,-2 3-55 16,15 2-342-16,-33 1 71 0,-7 0-173 15,-6 0-294-15,-9 0-254 0,0 20-1429 0,-28-20 1728 16</inkml:trace>
  <inkml:trace contextRef="#ctx0" brushRef="#br0" timeOffset="123914.8032">6655 11564 2472 0,'0'0'118'0,"0"-16"113"0,0 16 194 16,0 0 684-16,0 0-604 0,0 0-68 15,0 0-24-15,0 0 32 0,19 19 11 16,-2 12 301-16,-17-4-432 0,26 3-88 16,-11 8-84-16,1 5-56 0,16 57-86 0,-14-46-11 15,-2 3 0-15,-2-4 0 0,-2-2 0 16,1-5 0-16,8 24-90 0,-14-41-146 16,-1-7-188-16,-2-5-300 0,-2-5-186 15,7-3-1363-15,-4-9 1065 16,0 0 160-16,0-20 388 0</inkml:trace>
  <inkml:trace contextRef="#ctx0" brushRef="#br0" timeOffset="124364.4773">6642 11472 4072 0,'-4'-16'240'0,"-2"3"87"0,4 0 72 0,2 0-54 16,0-10 251-16,0 14-362 0,21-3-51 15,-21 1-81-15,27-1-43 0,-9 1-36 16,29-10-39-16,-19 11 8 0,1 2 21 16,3 1-16-16,1 3 1 0,29 1-7 15,-34 3 12-15,-3 0-13 0,-3 0 17 16,-5 29-11-16,-3-29 11 0,0 52 1 16,-14-30 24-16,0 6-27 0,-21-2 25 15,21 3 3-15,-61 32 37 0,34-29-25 16,-7 1-21-16,5 2 26 0,4-4 10 15,1 1-6-15,-11 20 43 0,21-28-79 16,5-5-4-16,9 0-25 0,0-6 14 0,0 4-36 16,0-11 22-16,23-3-17 0,-23-1 3 15,35 2-26-15,-15-4 23 0,26 3 6 16,-17-1 45-16,-2 2-13 0,-2 4 26 16,-2-3 22-16,21 16 185 0,-28-8-70 15,0 6-5-15,-2 1-22 0,-1 3-19 16,-3 0-44-16,8 31 1 0,-11-29-93 0,0 0-75 15,2-6-79-15,1-3-65 16,8 4-538-16,-5-15 202 0,1-5-120 16,1 0-169-16,3 0-108 0,-4-26-66 0,18-8-744 15,-17 14 1219-15</inkml:trace>
  <inkml:trace contextRef="#ctx0" brushRef="#br0" timeOffset="124651.3878">7376 11673 3386 0,'11'-13'402'0,"-11"7"3"16,0 2 125-16,0 4 70 0,0 0 13 0,0 0-14 16,0 19 430-16,0 10-712 0,0-9-118 15,-17 6-101-15,17 2-85 16,-13 31-13-16,13-28 0 0,0 3 0 0,-13 0 0 16,13-2 0-16,-8-1 0 0,8-2 0 15,0 24 0-15,0-16 0 16,17-26 0-16,-17 0 0 0,44-6 0 15,-27-5 0-15,2 0 0 0,6 0 0 16,3-21 0-16,2 21 0 0,31-18 0 16,-27 0 0-16,1 18 0 0,3 0 0 15,-5-14 0-15,25 14 0 0,-33 0-46 16,-5 0-177-16,-4 0-223 0,-4 19-311 16,-6-19-359-16,2 20-1686 0,-5-20 1511 15,-3 0 405-15</inkml:trace>
  <inkml:trace contextRef="#ctx0" brushRef="#br0" timeOffset="125286.8411">6546 12618 3028 0,'-21'0'176'16,"2"16"233"-16,4-16 109 16,7 13 86-16,8-13-25 0,0 0 298 0,33 0-486 15,-4 0-116-15,15 0-100 0,16 0-69 16,100-22-42-16,-60-2-49 15,20 10-4-15,15 0 23 0,15-2 49 0,8 2 42 16,172-8 251-16,-160 22-212 0,-7-16-53 16,-7 10-61-16,-17-1-30 0,80-1-20 15,-142 3-90-15,-13 1-99 0,-21 1-139 0,-19 2-254 16,-18 1-1140-16,-27 0 472 16,-5 0-177-16,-10 0 227 0,-6 20 305 15</inkml:trace>
  <inkml:trace contextRef="#ctx0" brushRef="#br0" timeOffset="126149.5676">6655 13289 2779 0,'-2'-6'118'16,"0"3"188"-16,-2-1 800 0,4 4-514 16,0 0-39-16,0 0-90 0,0 0-5 15,22 21 294-15,-22 1-446 0,22-22-17 16,-22 33-68-16,24-10-59 0,-9 3-78 16,5 32-82-16,-7-24-2 0,-1 2 0 15,-5 1 0-15,3 0 0 0,-4-1 0 16,1 0 0-16,8 24 0 0,-9-33 0 0,-2-8 0 15,2-2 0-15,-2-5 0 16,-1-1 0-16,0-7 0 0,3-4 0 16,0 0 0-16,-3 0 0 0,1-29-29 0,1 29-30 15,2-32-27-15,10-6-95 0,-9 18 109 16,4 1 23-16,0 4 29 0,3-2 12 16,14-3 99-16,-15 11-38 0,1 9 23 15,1-4 1-15,0 4 10 0,-3 0-19 16,13 29-16-16,-15-29-52 0,1 29 0 15,-4-12 0-15,-1 2 0 0,2-1 0 16,2 20 0-16,-9-17 0 0,0-1 0 16,3-1 0-16,0-1 0 0,-3-2 0 0,4 12 0 15,-4-18-91-15,0-2-155 0,2-3-242 16,-1 0-258-16,-2-5-275 0,8 0-1332 16,-4-22 1195-16,5 22 222 0,1-34 338 15</inkml:trace>
  <inkml:trace contextRef="#ctx0" brushRef="#br0" timeOffset="126352.7191">7311 13590 2971 0,'0'0'165'0,"0"19"795"0,0-2-325 0,0-17-100 16,0 20-194-16,0-8-59 0,0 13 56 15,0-11-254-15,0-3-71 0,0 4-31 16,16-5-50-16,-16 0-79 0,0 6-321 15,0-11 95-15,12-2-191 0,-12-2-129 16,0-1-127-16,12 0-731 0,-10-18 977 16,2 18 96-16,-1-25 219 0</inkml:trace>
  <inkml:trace contextRef="#ctx0" brushRef="#br0" timeOffset="126483.3646">7299 13426 2650 0,'0'-8'247'0,"0"3"228"16,0 5 135-16,0 0-8 0,0 0-54 0,18 25 159 15,-18-25-473-15,0 21-123 16,19-21-119-16,-19 20-125 0,0-20-119 0,15 17-696 16,1-17 156-16,-16 0-228 0,12 0-69 15,0 0 141-15</inkml:trace>
  <inkml:trace contextRef="#ctx0" brushRef="#br0" timeOffset="126886.8328">7516 13142 3157 0,'0'20'364'0,"0"-20"142"0,0 28 124 16,19-6 40-16,-19 5-86 0,19 41 436 15,5-29-653-15,-12 2-92 0,4 5-57 16,-3 4-33-16,13 46 8 0,-13-51-171 16,-1-1-22-16,0-3 0 0,0-3 0 15,-1-2 0-15,6 13 0 0,-10-31 0 16,-1-3 0-16,0-5-11 0,-1-5-80 15,4-5-275-15,-2 0 100 0,-1-25 5 16,3 25-6-16,-2-34-51 0,4 9 6 16,12-25-245-16,-10 22 358 0,4 5 77 0,2 0 68 15,-1 4 47-15,27-8 118 0,-23 22-25 16,-4-2 33-16,1 7 13 0,-2 0 57 16,-6 0 9-16,6 25 132 0,-15-25-233 15,-2 23-1-15,0-7 8 0,0-3 27 16,-23 22 123-16,-11-18-137 0,10 4-66 15,-3-3-14-15,0 2-10 0,-4-4-33 16,-28 14-2-16,30-19-41 0,4 1-52 16,4-8-82-16,1-4-133 0,-6 0-635 15,21-32 153-15,3 11-161 0,2-3-177 16,0-3-105-16,33-3 365 0</inkml:trace>
  <inkml:trace contextRef="#ctx0" brushRef="#br0" timeOffset="127153.3349">8389 13266 2898 0,'1'-8'130'0,"1"1"150"0,1-1 745 15,-2 4-507-15,2 2 13 0,-3-1-65 0,3 3 22 16,3 0-7-16,7 0 287 15,-4 23-478-15,1-23-96 0,-1 34-100 0,7-11-66 16,-5 4-28-16,16 33 0 0,-4 7 0 16,-12-30 0-16,11 31 0 15,-3-10 0-15,-11-31 0 16,4 19-207-16,-9-27-126 0,0-5-273 16,0-1-258-16,-1-6-330 0,-2 4-1436 15,0-11 1496-15,0 0 438 0</inkml:trace>
  <inkml:trace contextRef="#ctx0" brushRef="#br0" timeOffset="127304.5523">8261 13472 3405 0,'26'-1'159'0,"-26"1"171"16,53 0 610-16,-33 0-521 0,6 0-155 15,-1 0-120-15,-1 0-191 0,20 17-633 16,-25-17-80-16,-5 0-205 0,1 0-235 15,-3 0 204-15</inkml:trace>
  <inkml:trace contextRef="#ctx0" brushRef="#br0" timeOffset="127564.4137">8837 13125 4158 0,'0'-2'244'15,"0"2"730"-15,0 0-226 0,0 0-124 16,0 24-16-16,21-24-173 0,1 56-35 16,6 0-400-16,-13-21 0 15,16 42 0-15,1 6 0 16,-21-38 0-16,-1 1 0 0,12 35 0 16,-11-47 0-16,-3 1 0 0,-2-9 0 0,4 0-188 15,-3-9-211-15,4 0-1173 0,-7-13 451 16,-1-3-83-16,-1-1 24 0,0 0 3 15,-2-27 438-15</inkml:trace>
  <inkml:trace contextRef="#ctx0" brushRef="#br0" timeOffset="127987.3694">8799 13113 3647 0,'-7'-17'648'0,"4"10"-148"0,3 2 176 16,0 0-168-16,0-1-40 0,0 3-65 0,22-7 25 15,4 5-326-15,-8-4-60 0,-1-1-27 16,7 0 3-16,32-16-34 0,-27 13 0 16,7-3-13-16,-1 3 33 0,3 2-14 15,0 3 15-15,28 2-4 0,-36 6-5 16,-4 0 6-16,-7 23 2 0,-4-4 2 16,-1 32 61-16,-14-22 1 0,0 5 41 15,0-2-3-15,-23-1 18 0,23 1-26 16,-49 27 21-16,29-31-93 0,2 1-4 15,-2-7-5-15,2-1-7 0,-13 13 8 16,19-21-24-16,1-2-3 0,11-4-42 16,-13-7-26-16,13 0-36 0,0 0-152 0,0 0 145 15,0-24 32-15,21 24 23 0,-21-22 16 16,47 6 22-16,-27 16 38 0,1 0 28 16,-1-11 33-16,1 11 47 0,0 0 44 15,14 27 159-15,-17-27-220 0,-2 31-55 16,3-11-47-16,-3-1 0 0,14 22 0 15,-13-21 0-15,-5 2 0 0,-1-4-39 16,1-2-148-16,-3-2-179 0,15 10-968 16,-13-18 364-16,5-6-134 0,0 0-45 0,1 0-145 15,18-20-174-15</inkml:trace>
  <inkml:trace contextRef="#ctx0" brushRef="#br0" timeOffset="128254.3614">9714 13230 2949 0,'1'0'302'0,"0"0"164"0,-1 0 165 16,0 0-45-16,0 0-82 0,0 21 283 0,0 11-461 15,-23-15-58-15,23 6-63 16,-16 2-18-16,-3 31 98 0,19-27-177 16,-15-1-1-16,15 4-7 0,0 3 14 0,0-5-24 15,0 21-22-15,0-25-73 16,28-6-8-16,-10-3-12 0,2-6-46 0,26-7-216 15,-20-4 97-15,1 0-16 0,1 0-46 16,0-23-74-16,-2 23-51 0,20-29-428 16,-26 3 368-16,-3 26-93 0,-5-22-67 15,-4 22-80-15,-4-14-635 0,-4 14 713 16,0-14 25-16,0 14 184 0</inkml:trace>
  <inkml:trace contextRef="#ctx0" brushRef="#br0" timeOffset="128465.2597">9726 13450 3026 0,'0'0'447'16,"0"0"0"-16,0 0 84 0,19 0-66 15,-19 0-81-15,36 0 59 0,-21 0-374 16,2-17-46-16,0 17-73 0,1 0-63 15,-2-12-80-15,14-3-448 0,-19 15 115 16,-1-15-82-16,-2 8-80 0,-2-1-129 0,2-6-590 16,-7 9 923-16</inkml:trace>
  <inkml:trace contextRef="#ctx0" brushRef="#br0" timeOffset="128654.3501">9745 13189 3532 0,'0'0'223'0,"0"0"565"0,22 0-318 16,-4 0-173-16,2-20-115 0,5 20-13 15,4-14-23-15,41-6-7 0,-31 20-204 0,0-17-133 16,-5 9-186-16,0-1-343 0,10 3-1421 16,-27 6 1042-16,-17-5 348 0</inkml:trace>
  <inkml:trace contextRef="#ctx0" brushRef="#br0" timeOffset="134678.8343">3522 12126 631 0,'0'0'94'15,"-9"0"87"-15,9 0 73 0,0 0 38 0,0 0-1 16,0 0 183-16,0-14-278 0,0 14 7 15,0 0 30-15,0 0 53 0,0 0 31 16,0 0 347-16,0 0-387 0,0 0-24 16,0 0-50-16,0 0-24 0,0 0 108 15,0 0-165-15,0 0 47 0,19 18 16 16,-19-18 40-16,17 25-1 0,10 11 95 0,-13-16-239 16,3 5-35-16,0-1-23 15,2 0-6-15,13 17 4 0,-20-24-25 0,2-2 8 16,-3-4 0-16,3-2 6 15,-4-6-5-15,8-3 10 0,-12 0-19 0,4-34-6 16,-3 13 6-16,-2-11-9 0,-2-43-22 16,-3 34 24-16,0-6-8 0,0 2 42 15,0 1-15-15,-25 3-14 0,25-13 8 16,-20 30 19-16,20 7 10 0,0 9-18 16,0 4 6-16,-12 4-31 0,12 0-35 15,0 20-119-15,-11-3-156 0,11 0-141 16,-6 1-328-16,2 22-1455 0,1-18 1027 15,3-8 369-15</inkml:trace>
  <inkml:trace contextRef="#ctx0" brushRef="#br1" timeOffset="145660.9037">11939 4580 3931 0,'0'0'116'0,"0"16"100"15,-23-16 26-15,4 25 351 0,19-16-378 16,-17-1 36-16,17-8-25 0,0 5 31 0,0-5-15 16,0 0 196-16,0 0-260 0,0-23 9 15,27 23-34-15,-27-30 31 0,42-10 136 16,-29 14-199-16,-13-3-58 0,20-3-26 15,-20-2-3-15,18-3-17 16,-6-47-5-16,-12 36-23 0,11-1 15 0,-3-2 2 16,-4 3 4-16,6-43 61 0,-6 54-34 15,1 1 1-15,-3 4-35 0,0 5-3 16,0 8 0-16,6-9 0 0,-6 20 0 16,0 2 0-16,0 4 0 0,3 2 0 15,4 0 0-15,-1 29 0 0,-2-29 0 16,3 36 0-16,2-11 0 0,15 37 0 15,-14-24 0-15,3-3 0 0,0 8 0 16,0 0 0-16,3 2 0 0,13 43 0 0,-16-49 0 16,-1 3 0-16,-3-1 0 0,-1-7 0 15,7 26 0-15,-10-37-11 0,-1-5-124 16,2-3-133-16,-1-4-159 16,-1-7-255-16,3 0-925 0,-7-4 645 0,0 0-74 15,1-23-83-15,2 23 198 0,-5-29 263 16</inkml:trace>
  <inkml:trace contextRef="#ctx0" brushRef="#br1" timeOffset="145883.717">12102 4311 5304 0,'0'-2'101'0,"0"-2"204"0,0 0 146 15,0-1 674-15,24 5-707 0,-24 0-148 16,29 0-126-16,-13 0-71 0,3 0-73 0,21 20 0 16,-18-20-103-16,-4 16-125 15,-2-16-151-15,2 18-248 0,17 2-1020 16,-19-20 529-16,-3 16-195 0,1-16 119 0,-1 6 271 16</inkml:trace>
  <inkml:trace contextRef="#ctx0" brushRef="#br1" timeOffset="146068.6203">12652 4357 5691 0,'0'23'89'16,"0"-8"121"-16,-25-3 62 0,25 15 317 16,0-15-443-16,0 3-63 0,0-1-69 15,0 0-24-15,0-1-56 0,0 9-281 0,0-17 15 16,23 2-86-16,-23-5-112 15,15-2-281-15,-15 0-114 0,14-23-1366 0,-14 23 1544 16</inkml:trace>
  <inkml:trace contextRef="#ctx0" brushRef="#br1" timeOffset="146217.938">12562 4107 5117 0,'-20'0'168'0,"11"27"39"0,3-27 84 0,0 29-45 16,2-29-36-16,0 43-172 15,4-31-278-15,0 2-204 0,0-3-412 0,29-11-450 16,-29 14-39-16</inkml:trace>
  <inkml:trace contextRef="#ctx0" brushRef="#br1" timeOffset="146493.748">12989 4243 2570 0,'0'0'69'0,"0"-18"40"0,0 18 87 15,0-16 132-15,23 7 460 0,-23-3-353 16,15 12-94-16,-15-8-16 0,21 8-76 15,8-5 132-15,-16 5-306 0,5 0-39 16,0 0-112-16,2 0-51 0,-4 0-30 16,18 0-338-16,-19 0-28 0,1 16-200 15,-7-16-269-15,-2 0-95 0,-1 10-352 16</inkml:trace>
  <inkml:trace contextRef="#ctx0" brushRef="#br1" timeOffset="146660.5373">13036 4383 4785 0,'0'8'96'15,"34"-3"-8"-15,-14 1 21 0,3 0-31 16,29-1-472-16,-28-5-302 0,-2 0-476 16,-1 0-9-16,-6 0 179 0</inkml:trace>
  <inkml:trace contextRef="#ctx0" brushRef="#br1" timeOffset="149612.3709">14032 3678 4003 0,'-16'0'221'16,"16"0"70"-16,-14 0 118 0,14 0-23 16,-8 0 434-16,8 0-443 0,0 0-48 15,0 0-20-15,22 0 4 0,-22 0-41 0,61 0 99 16,-26 0-304-16,4 0-44 15,6 0-23-15,6 0 0 0,60 0-70 16,-58 0-76-16,-5 0-80 0,-4 0-84 0,-8 0-153 16,-8 0-136-16,-4 0-1210 0,-24 0 550 15,0 0-44-15,-26 0 306 0</inkml:trace>
  <inkml:trace contextRef="#ctx0" brushRef="#br1" timeOffset="150059.8527">15025 3171 3512 0,'0'0'326'0,"0"0"156"0,0 0 140 15,0 0 24-15,0 0 508 0,0 0-678 16,0 0-92-16,0 26-122 0,0-26-75 16,18 25-79-16,-18 20-76 0,20-16-32 15,-20 1 0-15,18 11 0 0,-18 0 0 16,16 43 0-16,1-42 0 0,-7-1 0 16,-10 2 0-16,10-2-67 0,-10-7-77 0,8 32-477 15,-5-41 165-15,0-4-168 0,-2 0-105 16,3-8-294-16,7-3-1291 15,-8-10 1269-15,3 0 368 0</inkml:trace>
  <inkml:trace contextRef="#ctx0" brushRef="#br1" timeOffset="150578.4585">14932 3134 2316 0,'-15'-12'71'16,"2"0"66"-16,1 0 145 0,-10-8 592 15,12 9-416-15,3 3-105 0,2 1-132 16,2 0-36-16,3-17-48 0,0 16-115 16,22-5-53-16,-22 2 26 0,32-1-15 15,-7-2 24-15,36-11-41 0,-21 14-15 16,0-2-10-16,2 4 76 0,1 1-26 15,-3 4-5-15,31 3-2 0,-43 1 18 16,-3 22 32-16,-6-22-2 0,-4 36-50 16,1 8 108-16,-13-17-18 0,-3 2 13 15,0 1-70-15,0-1 23 0,-27 1-11 0,-5 36 145 16,13-32-113-16,-5-3 20 0,-4 2-41 16,2-3-16-16,-27 24 113 0,31-32-78 15,-1-1-24-15,4-5-48 0,6 0 9 16,7-7-45-16,0 5-38 0,6-11-17 15,0-2 17-15,25-1-32 0,-25 0 62 16,54-26-13-16,-31 26 85 0,0-16-13 16,3 16 57-16,-1 0 41 0,-1 0 84 15,19 0 315-15,-26 0-241 0,2 31-15 16,-5-9-37-16,0 2-10 0,8 29 60 16,-10-21-190-16,-4 1-36 0,1-3-2 0,2-1-34 15,0-2-48-15,18 20-306 0,-17-27 5 16,5-3-115-16,-2-8-186 0,2-1-242 15,12-6-1383-15,-16-2 1297 0,-1 0 312 16</inkml:trace>
  <inkml:trace contextRef="#ctx0" brushRef="#br1" timeOffset="150811.2164">15716 3442 5052 0,'-17'20'124'0,"17"-20"78"16,-7 16 99-16,7-16 48 0,0 14 14 15,0 7 125-15,0-8-348 0,20 2-61 16,-20 3-35-16,14 0-33 0,-14 1-20 16,15 20-119-16,-5-21-6 0,-10 0-104 15,13-2-79-15,-13-2-97 0,9 8-621 16,-2-15 316-16,-7-2-78 0,4-1-238 15,-2-1 81-15,-1-3 253 0</inkml:trace>
  <inkml:trace contextRef="#ctx0" brushRef="#br1" timeOffset="151293.4469">15654 3331 3881 0,'-11'0'153'0,"0"0"84"16,2 0 106-16,0 0-79 0,-2 0 56 16,8 0-285-16,-1 0 8 0,4 0-24 15,0 0-14-15,0 0-58 0,21 0-68 0,5-19 33 16,-7 19 15-16,2-13-23 0,2 13 10 16,4-19 3-16,22 13-56 15,-25 6 120-15,-3-7 0 0,-3 7 35 16,-4 0 32-16,3 18 86 0,-17-18-40 0,0 0-15 15,0 24-11-15,0-24 4 0,-25 29-7 16,-5-3 42-16,14-11-49 0,-2 0-31 16,-2 0-16-16,-1-2 15 0,-11 12-6 15,19-13-31-15,1-7-7 0,12-1-28 16,-8-4-75-16,8 0-47 0,23-21-299 0,-23 21 206 16,37-22 20-16,-16 22 28 0,6-26 53 15,-1 12 92-15,31-5 211 16,-31 19 32-16,-1 0 70 0,-2-11 16 0,-1 11-3 15,10 20 241-15,-23-20-330 16,-6 24 43-16,-3-24 2 0,0 31 15 0,0-12 40 16,-51 17 43-16,26-16-194 0,-3-1-42 15,-4 0 4-15,-3 1-19 0,-35 13-31 16,35-20-41-16,2 2-39 0,1-4-53 16,1-2-93-16,3-3-166 0,-23-1-524 15,26-5 227-15,2 0-133 0,5 0-361 16,4-27 11-16</inkml:trace>
  <inkml:trace contextRef="#ctx0" brushRef="#br1" timeOffset="152044.3563">14027 4407 2352 0,'-17'0'50'0,"7"0"63"16,10 0 81-16,-18 0 405 0,11 0-229 15,3 0 35-15,4 0-50 0,0 0-20 16,0 0-68-16,56-15 132 0,-18 15-224 16,25-14 40-16,20 4 38 0,23 1 91 15,168-11 443-15,-106 11-455 0,25-2-44 0,10 1-110 16,13 5-55-16,4-3-66 15,209-6-57-15,-218 6 0 0,-8 0 0 16,-13-3 0-16,-16 4 0 0,115-15-5 16,-175 14-4-16,-15 1 1 0,-24 1 5 0,-24 0-4 15,-19 3 10-15,-21-2 1 0,-11 5 8 16,-43 0-15-16,11 0-69 0,-5 0-100 16,-43 0-555-16,45 0 30 0,-1 15-343 15,5-15-354-15,6 0-224 0,7 0 344 16</inkml:trace>
  <inkml:trace contextRef="#ctx0" brushRef="#br1" timeOffset="152859.0903">14065 4782 2548 0,'23'-5'81'16,"-23"-2"175"-16,0 3 181 0,20-1 153 16,-20 4 2-16,15-1 391 0,-15 2-619 15,0 0 27-15,10 0-40 0,-10 0-17 16,9 0 252-16,-2 0-334 0,-3 0-52 0,2 25-69 16,2-25-44-16,-2 33-79 0,9 16-8 15,-5-18 0-15,-3 3 0 16,3 1 0-16,-5 0 0 0,1 3 0 0,0-1 0 15,-2 37 0-15,-4-44 0 0,0 4-126 16,0-7-170-16,0-6-241 0,0-5-253 16,-20-2-1368-16,20-14 861 0,0 0 39 15,-16-20 380-15</inkml:trace>
  <inkml:trace contextRef="#ctx0" brushRef="#br1" timeOffset="153377.4549">14090 4850 2619 0,'-25'0'65'0,"14"-5"67"16,-2 1 103-16,-1 1 82 0,3 3 43 16,-7 0 357-16,11 0-426 0,3 0-60 15,2 0-98-15,0 0-19 0,2-20 64 16,0 20-88-16,0 0-68 0,0 0-63 15,21-14 8-15,-21 14 8 0,19-19 37 0,8 11 12 16,-14-2-48-16,5-2-7 0,-3 3 32 16,19-12-60-16,-15 16 60 0,-1-1 0 15,-1 3 23-15,-1 3 13 0,0 0 3 16,9 26 133-16,-15-9-58 0,-2-1 40 16,-4 5-4-16,-2 0-16 0,-1 24 12 15,-1-22-97-15,0 1-11 0,-21 0 4 16,21-1 8-16,0 1-34 0,-17 13-1 15,17-17-20-15,-19-6 7 0,19-1-2 16,0-4-29-16,-13 5-85 0,13-12 50 16,-12 2-18-16,12-4-3 0,0 0-21 15,0 0 4-15,0-18 8 0,0 2 86 0,0 16 14 16,25-16-2-16,-25 16 35 0,19-13 133 16,-2 13-28-16,-3 0-11 0,-3 0 38 15,3 0-9-15,1 0 17 0,14 29 140 16,-15 2-163-16,0-14 7 0,-4 2 13 15,2 1 1-15,3 18 13 0,-8-18-171 16,2-3-61-16,-2-1-35 0,0-3-86 16,1-1-61-16,9 2-485 0,-9-9 186 15,-1-3-93-15,5-2-223 0,-2 0-124 16,9 0-1257-16,-8-26 1389 0,-2 26 247 0</inkml:trace>
  <inkml:trace contextRef="#ctx0" brushRef="#br1" timeOffset="153602.3646">14654 5066 4616 0,'0'0'259'0,"-20"18"6"16,20-18 119-16,0 0-29 0,-17 16 18 16,17-16-73-16,0 13 68 0,-12 3-260 15,12-7-20-15,0 2-30 0,0-1-24 0,18 15-16 16,-18-13-32-16,0 2-32 15,21-1-39-15,-21-2-63 0,0 1-106 16,13 4-436-16,-13-7 275 0,0-4-81 0,0-1-192 16,0 1-133-16,0-4-1072 0,0-1 1136 15,0 0 231-15</inkml:trace>
  <inkml:trace contextRef="#ctx0" brushRef="#br1" timeOffset="154060.6959">14627 5044 3149 0,'0'-2'105'0,"-18"-3"501"16,18 3-146-16,-16-1-34 0,16 0-125 15,-14 3-59-15,14 0-93 0,-12-7 69 16,12 3-179-16,0 1 10 0,0-2-74 16,0-1 11-16,17-5-27 0,-17 4 49 15,23 0-26-15,-7 2 12 0,-3 0-37 16,7-2 17-16,17-1-26 0,-19 6 86 15,2 2-53-15,-2 0 22 0,-3 0 39 16,10 22 13-16,-15 0-6 0,-6-22-39 16,2 31 53-16,-6-16-47 0,0 2-5 15,0 9-26-15,-23-11 34 0,23 0-27 0,-24-1 15 16,24 0-62-16,-25 9-64 0,3-15 60 16,22 0 31-16,-19-2 1 0,19-3-29 15,-11-3-25-15,11 0-55 0,0 0 58 16,0-19 15-16,0 19 11 0,23-15-17 15,5-1 56-15,-11 16 39 0,3-15 25 16,0 15-25-16,1 0 65 0,-3 0-33 16,13 0 137-16,-21 0-66 0,-4 0 30 15,-6 27 28-15,0-12-22 0,0 19 88 16,-58 15-230 0,19-20-73-16,16-17-18 0,-1-1-75 0,-3-3-78 15,-26 5-348-15,23-10 140 0,3-3-166 16,-4 0-161-16,6 0-270 15,0 0 62-15,-9-22-317 0</inkml:trace>
  <inkml:trace contextRef="#ctx0" brushRef="#br1" timeOffset="154377.4653">14163 5596 2693 0,'0'0'338'0,"21"0"95"0,-21 0 189 15,25 0-15-15,-4 0 29 0,6 0-110 16,45 0 251-16,-23 0-560 0,11 0-97 15,6-19-80-15,6 19-43 0,80-56-132 16,-77 36-29-16,-2-2-127 0,-5 4-86 16,-9 0-65-16,-10 3-112 0,13 6-833 0,-45 9 530 15,-12 0-44-15,-5 0 137 0,-23 0 127 16</inkml:trace>
  <inkml:trace contextRef="#ctx0" brushRef="#br1" timeOffset="155078.8384">14862 5807 4496 0,'0'16'121'0,"0"-16"44"0,0 25 55 0,-19-12 48 16,19 19 204-16,0-13-247 0,0 1-24 15,0 2-83-15,0 2-27 0,0 2-33 16,22 36-4-16,-22-29-34 0,0 6-24 16,21 2 3-16,-21 0 16 0,18 34 30 15,-3-43-2-15,-4 0-15 0,-4-5-4 16,-7-5 4-16,9-10-28 0,-3 9 28 16,-6-19-40-16,0 0 6 0,0-2-9 0,0 0-2 15,0-24-5-15,0-1-19 0,0 25-16 16,-22-31-26-16,22 11 1 0,-14 1-11 15,2-30-109-15,12 21 99 0,-12-1-9 16,12-2 9-16,-13 1-8 0,8-38-87 16,-17-37-143-1,13 36 132-15,7 37 103 0,2 0-6 16,0 4 20-16,0 0 25 0,0-20-27 16,0 30 39-16,27-1-9 0,-27 4-6 15,24 2 32-15,-3-5-2 0,-21 13 49 16,22 5 37-16,-22 0 21 0,19 0 28 15,-19 23 9-15,13 15 103 0,-4-14-125 16,-5 3-4-16,-4-1-17 0,5 0-27 0,-5 1 10 16,0 21-11-16,0-24-39 0,0-6-10 15,-18-1 5-15,18-1-11 0,-23 4-39 16,23-13-26-16,-16-2-33 0,16-3-16 16,-15-2 2-16,15 0 17 15,-9 0-53-15,9-19 77 0,0 19-8 0,0-17-23 16,0 17-35-16,28-19 25 0,5 3-19 15,-13 16 195-15,2-11 46 0,1 11 45 16,-1 0 21-16,20 0 191 0,-24 0-164 16,-2 22 12-16,-4-22-28 0,-5 24-49 15,-7-24-32-15,0 42-28 0,0-27 1 16,-23-2-41-16,23 2-10 0,-36-1-7 0,13-2-8 16,-25 14 20-16,20-15-6 15,-1-1-10-15,0 0 17 0,1-6-35 0,-25 1-62 16,29-5-59-16,1 0-122 0,3 0-184 15,1-25-214-15,8 25-204 0,0-59-870 16</inkml:trace>
  <inkml:trace contextRef="#ctx0" brushRef="#br1" timeOffset="155443.741">15672 5020 3875 0,'0'14'423'16,"-18"15"672"-16,18-11-571 0,0 0-25 15,0 2-38-15,0 4-39 0,0 50 384 16,0-48-731-16,20 31-64 16,-4-32-11-16,-16-1-32 0,21 0-71 15,-21-2-95-15,15 0-109 0,0 14-595 0,-15-22 292 16,10-2-205-16,-10-1-146 15,0-2-276-15,0 1-929 0</inkml:trace>
  <inkml:trace contextRef="#ctx0" brushRef="#br1" timeOffset="155610.8166">15456 5291 5299 0,'34'-2'101'0,"-12"1"95"0,30-2 546 15,-23 0-369-15,4-1-81 0,-3 2-166 16,-1 1-156-16,-2-3-233 0,20 1-889 0,-24-3 190 16,-3 1-208-16,-2-4-124 15,3 1 136-15</inkml:trace>
  <inkml:trace contextRef="#ctx0" brushRef="#br1" timeOffset="155877.3477">16156 4871 3852 0,'0'-4'180'0,"0"0"126"16,0 3 109-16,0 1 148 0,0 0 422 16,0 28-563-16,0-28-82 0,0 30-70 15,0-8-6-15,24 29 166 0,-24-20-321 0,0 3-54 16,18 0-55-16,-18 7 0 0,20 0 0 15,4 44 0-15,-24-44 0 0,19-2-25 16,-10 0-85-16,-1-5-91 0,7 27-547 16,-10-38 178-16,-1-3-161 0,0-4-223 15,0-2-261-15,-4-6-76 0,3 1-587 16</inkml:trace>
  <inkml:trace contextRef="#ctx0" brushRef="#br1" timeOffset="156311.3964">16071 4971 3154 0,'-6'-9'118'0,"2"0"109"16,-1-2 109-16,2-1 76 0,3-18 158 16,0 17-432-16,0-3-65 0,24-5-68 15,-24 2 12-15,37 0 5 0,18-19-27 16,-23 17 10-16,3 5-26 0,3 4 9 15,-1 8 35-15,33 0-23 0,-40 4 5 0,-7 17-21 16,-1-17 10-16,-5 36-5 0,-5-11 43 16,-2 26 33-16,-10-22 14 0,0 5-40 15,0-1 20-15,-29 1 1 0,-10 29 17 16,14-32 20-16,-1-1 33 0,0-4-15 16,1-2 9-16,1 0-72 0,-14 12-15 15,23-21-10-15,5-3-19 0,3-4-4 16,7 0-33-16,0-2 8 0,0-6-44 15,19 0-7-15,-19 0-53 0,31 0 6 16,-9-22 63-16,21 22 18 0,30-19 114 16,-30 19 125-16,-25 0-98 15,-1 0 49-15,-1 31 15 16,10 8 175-16,-17-14-213 0,1 1-36 16,-2 1-42-16,13 48-23 0,-15-55-51 15,0 1-62-15,8 7-532 0,-8-18 120 16,3-2-193-16,0-4-123 0,-1-1-168 15,3-3-131-15,12-24-469 0</inkml:trace>
  <inkml:trace contextRef="#ctx0" brushRef="#br1" timeOffset="156592.0544">16864 5121 4093 0,'0'0'170'0,"-17"0"478"15,17 0-162-15,0 0-36 0,-18 17-11 16,18-17-31-16,-17 24 195 0,1 5-390 16,16-11-45-16,-11 1-39 0,11 2-61 15,0 1-39-15,0 27-9 0,0-23-9 16,0-2-13-16,23-2-18 0,-23 2-37 16,49 13-138-16,-29-23 53 0,4-3 0 15,0-3-20-15,4-1-64 0,1-7-52 16,29 0-466-16,16-26-572 15,-40 3 69-15,-25 3 583 0,-3 20 26 16,-2-24 66-16,-2 9-517 0,-2 15 804 16</inkml:trace>
  <inkml:trace contextRef="#ctx0" brushRef="#br1" timeOffset="156801.2337">16787 5242 4084 0,'0'0'148'0,"0"0"109"0,0 0 77 15,25 0 437-15,5 0-466 0,-12 0-22 16,7 0-88-16,4 0-57 0,27-17-133 0,-29 17-117 16,0-17-136-16,-4 17-97 0,-5-12-153 15,-2 12-232-15,-2-7-963 0,-14 7 702 16,0 0 193-16,0 0 229 0</inkml:trace>
  <inkml:trace contextRef="#ctx0" brushRef="#br1" timeOffset="156958.8421">16766 5049 5678 0,'27'-12'197'0,"5"-1"92"16,8 1 70-16,7-4-77 0,51-10-128 15,-52 15-400-15,-1-3-230 0,-8 6-377 0,-4 1-436 16,-10 2-222-16</inkml:trace>
  <inkml:trace contextRef="#ctx0" brushRef="#br1" timeOffset="161188.6119">12356 7961 4322 0,'0'10'332'0,"0"-4"-78"16,0 0 74-16,0-1-38 0,-19 1 50 15,3 8 366-15,16-9-421 0,0-1-49 16,-17-1-48-16,17-2-73 0,0-1-37 16,0 0-82-16,0-28 17 0,0 12-9 15,22-11 23-15,-22-5-15 0,25-51-13 16,8 33 7-16,-14-8-17 0,1-2 3 16,2-5 1-16,1-1-10 0,19-60-10 15,-21 65 4-15,-8 7-8 0,1 7 8 0,-5 5-6 16,-1-15 7-16,-6 42 24 15,-2 6 3-15,0 6 2 0,0 3 0 0,0 0-5 16,0 56 4-16,0-27-6 0,0 6 14 16,28 6 7-16,-28 7 15 0,51 50 82 15,-30-49-48-15,-1 4-3 0,2 2-4 16,3-5-16-16,-2 0-20 0,26 42-61 16,-24-49-54-16,-3-6-65 0,-2-8-52 15,-4-1-64-15,13 10-494 0,-22-24 288 16,-5-4-143-16,-2-8-165 0,0 0-49 15,0-2-220-15,-27 0-661 0,-11-23 1143 16</inkml:trace>
  <inkml:trace contextRef="#ctx0" brushRef="#br1" timeOffset="161369.8984">12479 7646 4413 0,'20'-8'284'0,"-20"6"-52"15,27 0 131-15,-15-1 9 0,8 3 34 16,1 0-44-16,36-3-21 0,-23 3-362 0,2-3-96 16,0 2-152-16,0 1-121 0,29 0-1003 15,-34 0 444-15,-4 0-246 0,-4 18 140 16,-3-18 267-16</inkml:trace>
  <inkml:trace contextRef="#ctx0" brushRef="#br1" timeOffset="161679.1967">13097 7749 5359 0,'0'4'114'15,"0"-1"165"-15,0 2 132 0,0 2 97 16,0 2-14-16,0 14 218 0,20-6-512 16,-20 2-100-16,29 1-86 0,-13 2-14 15,16 24 0-15,-15-22 0 0,0-2 0 16,0-1 0-16,-1-3 0 0,-1-2 0 15,12 8 0-15,-13-17 0 0,-5-5 0 0,2-2 0 16,-1 0 0-16,-4 0 0 0,7-52 0 16,-8 27 0-16,0-6 0 0,-1-4 0 15,-4-2 0-15,2-39 0 0,-2 40 0 16,0 6 0-16,0 2 0 0,2 10 0 16,1 3 0-16,6 8 0 0,0 7-103 15,-5 0-155-15,5 0-263 0,-2 21-292 16,11 2-1599-16,-9-23 1005 0,5 25 173 15,-3-9 452-15</inkml:trace>
  <inkml:trace contextRef="#ctx0" brushRef="#br1" timeOffset="161875.2045">13734 7599 5674 0,'0'0'107'0,"0"0"63"15,0 0 30-15,0 0 201 0,19 0-310 0,-19 0-35 16,33 0-86-16,-12 0-69 16,22 0-411-16,-23-22 109 0,3 22-204 15,-1-12-199-15,-2 12-188 0,-7-13-116 0,14 13-528 16</inkml:trace>
  <inkml:trace contextRef="#ctx0" brushRef="#br1" timeOffset="162042.2878">13771 7761 4542 0,'34'0'18'16,"-14"0"7"-16,7-25 6 0,2 25-6 16,34-25-361-16,-32-3-128 0,2 14-259 15,0-2-217-15,-2 1 15 0,-7 2 223 16</inkml:trace>
  <inkml:trace contextRef="#ctx0" brushRef="#br1" timeOffset="162409.4908">14503 7501 1222 0,'0'0'143'16,"0"-13"116"-16,0 13 98 0,0 0 514 15,0 0-473-15,0 0 49 0,0 0-4 16,0 0-32-16,18 0 231 0,7 0-436 0,-5 0 14 16,3 0 15-16,3 0-54 0,4 0-15 15,36 0-86-15,-33-18-193 0,-2 18-132 16,-3-16-102-16,-1 16-250 0,16-15-1141 16,-27 5 602-16,-1 10 174 0,-2-12 316 15</inkml:trace>
  <inkml:trace contextRef="#ctx0" brushRef="#br1" timeOffset="162676.0151">15248 7077 3914 0,'0'0'307'0,"0"0"116"16,0 0 155-16,0 17-9 0,0 2 413 15,0-19-559-15,0 27-46 0,0-8-90 16,0 0-65-16,28 3-113 0,-1 31-109 16,-27-20 0-16,27 4 0 0,-11 1 0 15,22 74 0-15,-38-78 0 16,14-5 0-16,-5 2 0 0,-4-9-121 0,2 14-540 16,-7-23 9-16,0-2-141 0,0-6-270 15,0 1-237-15,0-6-69 0,-20 0-475 16</inkml:trace>
  <inkml:trace contextRef="#ctx0" brushRef="#br1" timeOffset="163107.3003">15276 7129 3297 0,'-11'-14'139'0,"-6"2"123"15,6-1 123-15,-14-11 397 0,16 12-506 16,0 4-90-16,2-3-31 0,5 1-30 0,2-8 15 15,0 10-111-15,29-3-14 16,-29 0-45-16,36-2 18 0,-11 1 5 0,31-7 39 16,-27 8-28-16,2 8-13 0,3-1-4 15,47 4 42-15,-63 29 23 16,1-29 9-16,11 51 80 0,-22-31-10 16,1 0 17-16,-4 2 2 0,-2-4 9 15,1 19 60-15,-4-20-141 0,0 6-16 16,0 0-22-16,-29 0 22 0,29 0 2 15,-44 27 18-15,26-22-59 0,-1-3-8 16,6-1 4-16,-3-5-7 0,5 13-6 0,-2-23-10 16,13 0-10-16,0-6-5 0,0 1 0 15,0-4-8-15,24 0-28 0,-24 0 45 16,29 0 8-16,-29 0 6 0,32-17 22 16,6 17 43-16,-23 0 5 0,1 0 58 15,-2 0 67-15,0 28 10 0,-1-11-26 16,11 21-47-16,-15-18-136 0,1 1 0 15,-1 0 0-15,2-1 0 0,11 10-274 16,-13-17-41-16,4-4-233 0,0-2-111 16,0-4-262-16,2-3-149 0,17 0-1294 15,-16-21 1407-15,1 21 294 0</inkml:trace>
  <inkml:trace contextRef="#ctx0" brushRef="#br1" timeOffset="163391.2954">15932 7292 4086 0,'0'-2'164'16,"0"2"113"-16,0 0 100 0,0 0 153 16,0 0 442-16,0 25-504 0,0-25-32 15,0 25-75-15,-21-8-83 0,21 18-36 16,-12-17-242-16,12 4 0 0,-11-2 0 16,11 2 0-16,-12 1 0 0,4 0 0 15,-1 22 0-15,5 0 0 0,4-27 0 16,0 8 0-16,29-13 0 15,-29-11 0-15,49-2 0 0,-28 0 0 16,4-22 0-16,-1 22 0 0,6 0 0 16,31-22 0-16,-29 22-100 0,-4-10-140 15,-2 10-149-15,-2 0-277 0,-2 0-78 16,2 19-1355-16,-20-19 786 0,-3 18 109 16,-1-18 422-16</inkml:trace>
  <inkml:trace contextRef="#ctx0" brushRef="#br1" timeOffset="163791.2987">14978 8133 2714 0,'0'0'180'0,"0"0"148"16,0 0 107-16,22-15 44 0,0 15-45 16,42-17 184-16,-22 17-379 0,17-14 40 15,10 14 19-15,12-20 77 0,9 10-3 0,117-15 254 16,-93 13-454-16,0 1-91 16,-5-2-151-16,-5 3-134 0,71-10-604 15,-105 14 253-15,-11-3-230 0,-12 5-152 16,-14-3-214-16,-11 3-112 0</inkml:trace>
  <inkml:trace contextRef="#ctx0" brushRef="#br1" timeOffset="164331.6635">15654 8731 2069 0,'0'-7'119'16,"0"1"97"-16,0-5 592 0,0 4-355 15,0 2 39-15,0 0-17 0,0 1-36 16,0 1 55-16,0-2 417 0,0 5-479 15,0 0-63-15,0 0-25 0,0 0-68 16,0 0 18-16,0 28-294 0,0-28 0 16,0 27 0-16,0-6 0 0,0 5 0 15,0 3 0-15,0 34 0 16,15 9 0-16,-15-35 0 0,0-4 0 0,12 26 0 16,-12-33 0-16,0-6-45 15,0-4-214-15,0-3-243 0,0-5-244 0,14-4-1183 16,-8-4 911-16,4-22-27 0,0 22 57 15,0-37 176-15,0 13 284 0</inkml:trace>
  <inkml:trace contextRef="#ctx0" brushRef="#br1" timeOffset="164741.8936">15552 8606 3412 0,'-10'-8'171'0,"2"-4"570"0,4 1-286 0,4 3-94 16,0-3-127-16,0 0 18 0,0-19 147 15,0 11-275-15,25 2-60 0,-25-1-33 16,31 0-1-16,-13 1-15 0,29-14 59 16,-22 18-44-16,3 2 22 0,1 3-19 15,0 3 4-15,27 5 44 16,-30 0-5-16,-2 32 7 0,-5-14 3 0,-4 7 21 16,-4 3 1-16,-1 32 176 0,-10-25-134 15,0 1 9-15,-23 4-6 0,23-5-25 16,-58 42 59-16,31-39-155 0,-1 4 0 15,1-6-27-15,2-3-5 0,2-4 5 0,-16 15-5 16,24-29-3-16,3-4-11 0,4-8-29 16,3-1-36-16,5-2-156 0,0 0 113 15,0-23 22-15,23 23 34 0,-23-23 31 16,33 23 27-16,11-24 34 0,-20 3 15 16,3 21 24-16,-2-13 14 0,2 13 41 15,16 0 124-15,-23 28-156 0,-2-10-46 16,-4 4-42-16,-4 2 0 0,0 2 0 15,5 28 0-15,-3-5 0 16,-5-27 0-16,10 14-81 0,-10-24-176 0,2-5-230 16,3-2-275-16,2-5-214 15,10 0-1273-15,-10-20 1131 0,3 20 126 0,3-36 344 16</inkml:trace>
  <inkml:trace contextRef="#ctx0" brushRef="#br1" timeOffset="165002.3323">16303 8707 4474 0,'0'-1'130'0,"-24"-1"422"0,24 2-112 15,0 0-26-15,-25 0 0 0,25 25-14 16,-18-3 204-16,2-8-396 0,16 3-43 0,-12 2-15 16,12 11-37-16,0-4-39 0,-7 32-21 15,7-27-53-15,0 1 0 0,0-3 0 16,30-2 0-16,1 13 0 0,-12-25 0 15,4-3 0-15,4-2-53 0,3-5-75 16,-1-5-74-16,26 0-354 0,-27 0 231 16,-1-20-78-16,-6 20-56 0,-3-17-89 15,8 17-677-15,-18-19 542 0,-4 19-81 16,-4 0-59-16,0-11-9 0,0 11 197 16</inkml:trace>
  <inkml:trace contextRef="#ctx0" brushRef="#br1" timeOffset="165224.8223">16318 8826 4285 0,'0'-2'197'16,"15"-1"86"-16,-15 3 116 0,11-1 23 15,2 1 260-15,-4 0-453 0,3 0-77 0,1 0-80 16,4 0-69-16,-2 0-72 15,18 0-373-15,-16 0 126 0,-3-23-119 0,2 23-124 16,-5-17-206-16,7 1-1067 0,-14 16 919 16,-1-17 237-16,-3 17 240 15</inkml:trace>
  <inkml:trace contextRef="#ctx0" brushRef="#br1" timeOffset="165390.8772">16236 8560 4807 0,'0'0'84'0,"0"0"78"16,52 17 400-16,-25-17-247 0,2 0-61 16,2 0-92-16,7 0-155 0,0 0-265 0,27-21-1183 15,-37-4 129-15,-3 25-31 0,-7-27 292 16</inkml:trace>
  <inkml:trace contextRef="#ctx0" brushRef="#br1" timeOffset="166324.4841">14841 1085 2831 0,'-2'-12'240'0,"-2"3"152"0,1-1 154 15,1 1-10-15,-2 0-67 16,-1-6 243-16,5 10-357 0,0-1 4 0,0 2 2 16,-1 3-50-16,1-2 176 15,0 3-250-15,0 0-67 0,0 0-57 16,0 22-41-16,0-22-72 0,20 56 0 0,0-26 0 15,-20 11 0-15,26 4 0 0,-11 11 0 16,-3 5 0-16,2 8 0 0,14 72 0 16,-6-1 0-16,-10-78 0 15,13 24 0-15,-7-30 0 16,-6-32 0-16,-4-13 0 0,15-3 0 16,-13-8 0-16,1 0 0 0,2-19 0 0,0-2 0 15,3-2 0-15,1-5 0 16,14-31 0-16,-15 29 0 0,-4-2 0 0,3 5 0 15,-1 3 0-15,8-14 0 0,-11 21 0 16,1 5 0-16,1 1 0 0,-2 3 0 16,3 2 0-16,6-2 0 15,-17 7 0-15,5 1 0 0,-3 0 0 0,0 0 0 16,4 21 0-16,-3-21 0 0,-2 21 0 16,1-6 0-16,-1-15 0 0,1 31 0 15,-1 11 0-15,2-22 0 0,-3-2 0 16,0-1 0-16,1 0-22 0,1 7-570 15,2-16-88-15,-2-4-237 0,-1-4-201 16,3 0-222-16,0 0-27 0</inkml:trace>
  <inkml:trace contextRef="#ctx0" brushRef="#br1" timeOffset="166523.7517">15651 1430 4921 0,'0'0'115'15,"0"0"130"-15,-17 0 127 0,17 29 540 16,0-4-539-16,0-7-69 0,0 3-74 16,0-2-59-16,0 3-80 0,0 21-153 0,0-23-69 15,22-3-81-15,-22 0-88 16,0-2-190-16,17 0-650 0,-5-10 306 0,-12-5-22 16,0 0-295-16,12 0 21 15,-12-26 355-15</inkml:trace>
  <inkml:trace contextRef="#ctx0" brushRef="#br1" timeOffset="166674.2548">15627 1223 5177 0,'0'0'80'0,"0"0"294"16,0 0-75-16,0 24-37 0,0-24-94 0,0 22-59 16,0-22-178-16,18 15-470 0,-5-5 64 15,-3-10-244-15,-2 0-195 0,2 0-294 16,20-20-735-16</inkml:trace>
  <inkml:trace contextRef="#ctx0" brushRef="#br1" timeOffset="167057.9381">15889 969 4477 0,'0'19'369'16,"0"-19"-68"-16,0 33 197 0,0-10-52 15,0 1 124-15,0 3 35 0,0 36 128 0,0-24-564 16,28 3-146-16,-28 4-23 0,24 3 0 15,-24 2 0-15,25 2 0 0,-6 47 0 16,-8-19 0-16,3-48 0 16,-7 8 0-16,1-21 0 15,-6-19 0-15,6-1 0 0,-6 0 0 16,5-31-31-16,-4 12-94 0,4-3-68 16,1-3-70-16,9-28-332 0,-6 24 296 15,1 0 12-15,5 7 36 0,3-2 18 0,23-11 61 16,-23 22 170-16,4 3 119 15,-1 3 79-15,-3 7-1 0,-5 0 85 16,7 27 203-16,-18-27-251 0,-1 34-4 0,-3-8-2 16,0 1-3-16,-26 27 16 0,26-24-207 15,-42 4-32-15,15-2 0 16,-4 2 0-16,-3 2 0 0,-41 35 0 16,30-37-55-16,1-1-109 0,1-2-117 0,-1-2-176 15,-42 14-1004-15,50-30 382 0,-1-3-334 16,2-2 129-16,7-8 152 0</inkml:trace>
  <inkml:trace contextRef="#ctx0" brushRef="#br1" timeOffset="167394.1">14130 2644 2856 0,'-4'-27'106'0,"4"10"52"0,0-5 138 15,70-34 456-15,-27 19-405 0,15-7-89 16,15-8-58-16,16-9-2 0,15-8-50 16,142-96 71-16,-103 72-132 0,12-12-60 15,8-2-94-15,6-4-66 0,179-114-592 16,-184 111 221-16,5 6 16 0,-15 3 128 15,-10 11 95-15,84-61 14 0,-144 97 157 0,-18 7 28 16,-18 16 40-16,-11-6 10 0,-37 33 11 16,-28 8 14-16,-4 0-18 0,-52 25 28 15,38-25-16-15,-1 30-11 0,3-14-52 16,4 2-90-16,-23 14-570 0,44-18 226 16,3-2 51-16,7-12 70 0,9 20 137 15</inkml:trace>
  <inkml:trace contextRef="#ctx0" brushRef="#br1" timeOffset="167674.5988">16445 797 2777 0,'0'0'111'0,"0"0"56"0,19 0 636 15,9-16-362-15,-7 16 24 0,3-22-100 16,47-6 94-16,-26 12-334 0,3-1-80 15,1-3 14-15,43-12-157 0,-49 21 63 0,-8-1-29 16,-4 1 59-16,8 1-60 16,-27 10 21-16,-9 0 54 0,-3 0 39 0,0 21 221 15,-25 9-110-15,25-8 47 0,-37 5 40 16,10 2-2-16,-20 43 193 0,22-33-324 16,-1 4-16-16,-3-2-64 0,6 2-59 15,-15 30-310-15,24-42-166 0,-1-5-333 16,5-6-429-16,4-5-384 0,2-6 302 15</inkml:trace>
  <inkml:trace contextRef="#ctx0" brushRef="#br1" timeOffset="168440.2356">13238 1598 1542 0,'16'-3'119'0,"-16"-8"330"15,0 8-119-15,11-2-12 0,-11 1 46 16,0-1 12-16,0-7 457 0,0 9-501 15,0-2-6-15,0 0-35 0,-20 2-30 16,20-1 52-16,-11 4 315 0,11 0-350 16,-18 0-49-16,7 0-40 0,0 25-37 0,-21 10 60 15,16-13-158-15,1 3-6 16,1 1-41-16,3-2-7 0,2 1-5 16,8 18-8-16,1-26-15 0,0-2-22 0,35-5-28 15,-15-1-31-15,38 8-113 16,-26-10 136-16,3-2 15 0,-3 2 36 0,2 1 18 15,-5 1 13-15,18 8 56 0,-29-9 2 16,-2 4 20-16,-10 3 65 0,-6-1 23 16,0 23 221-16,-31-16-218 0,9-2-43 15,-3 5-55-15,-8-4-29 0,3 2-36 16,-30 20-2-16,30-22 0 0,1-3 0 0,4 0 0 16,5-2-31-16,-9 2-230 15,20-13 16-15,4-4-82 0,5 0-168 0,0 0-143 16,0-28-251-16,47-9-1321 0,-26 16 1006 15,6-2 291-15,2-1 345 0</inkml:trace>
  <inkml:trace contextRef="#ctx0" brushRef="#br1" timeOffset="168630.2978">13717 1884 5383 0,'2'-3'163'0,"1"3"134"15,-3 0 110-15,0 0 393 0,0 0-579 16,0 0-80-16,0 0-55 0,0 21-33 16,0-21-28-16,0 16-154 0,0 5-41 15,0-21-173-15,0 21-195 0,0-21-286 16,0 16-1593-16,-23-5 1105 0,23-11 322 16</inkml:trace>
  <inkml:trace contextRef="#ctx0" brushRef="#br1" timeOffset="168758.98">13690 1769 5223 0,'0'0'12'16,"-31"0"25"-16,31 0 14 15,-36 20-56-15,18-20-81 0,-14 17-811 0,17-17 40 16,-1 14-292-16,16-14 122 0,-15 11 251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9T15:21:32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15684 5189 565 0,'0'-5'21'0,"0"0"6"0,0-2 18 0,15 2-8 16,-15 0-3-16,0-2 62 0,14 5-25 15,-14 1 14-15,8-2 23 0,-8 1 4 16,9 0 8-16,-2 0 175 0,-3 0-117 15,0 2 8-15,-3 0 18 0,1 0 38 16,0-3 253-16,-1 3-153 0,-1 0 46 16,0-2 62-16,2 1-3 0,-2-1-97 15,0-3 135-15,0 3-286 0,0 0-11 16,0-2 14-16,0 4 17 0,0-4 155 16,0 4-201-16,0 0-17 0,0 0 9 0,0 0 38 15,-24 0 3-15,-1 25 237 0,6 10-290 16,-6-10-57-16,-3 5-65 0,-8 5-31 15,-41 45 0-15,37-35 0 0,-9 0 0 16,6 1 0-16,0-3 0 0,3-2-159 16,-21 25-672-16,38-40 26 0,3-10-334 15,11-7-366-15,5-6-41 0</inkml:trace>
  <inkml:trace contextRef="#ctx0" brushRef="#br0" timeOffset="434.1548">15092 5153 3251 0,'0'0'308'0,"0"0"150"16,0 22 76-16,0-22 36 0,0 29-107 15,23 20 388-15,-23-13-447 0,19 9-37 16,-19 14-61-16,19 13-6 0,-19 9-95 16,18 106-32-16,-18-84-172 0,13-1-1 15,-13-4 0-15,6-9 0 0,-6 66 0 16,0-92 0-16,0-6 0 0,0-8-23 0,0-10-107 16,0-4-122-16,-19 11-723 0,3-30 315 15,16-6-229-15,-13-10-157 0,13 0-238 16,-14-26-881-16</inkml:trace>
  <inkml:trace contextRef="#ctx0" brushRef="#br0" timeOffset="1252.6772">15203 6143 1725 0,'15'-11'268'0,"-15"4"2"0,13 1 120 15,-13 1 83-15,10 0 121 0,-10 0-8 0,4-2 412 16,-4 6-600-16,3-1 12 15,-3 2 13-15,0 0 24 0,0 0 323 16,0 0-525-16,0 17-91 0,0-17-114 16,0 17-40-16,24-17 0 0,12 37 0 15,21-3 0-15,-22-13 0 0,48 25 0 16,3 1 0-16,-41-24 0 16,2-1 0-16,40 21 0 0,-46-24 0 15,0 1 0-15,-3-3 0 0,-2-6 0 16,-6 2 0-16,-5 0 0 0,-6-5 0 15,10-2 0-15,-15-4 0 16,-14-2 0-16,0 0 0 0,0-19 0 16,-23 19 0-16,23 0 0 0,-23-24 0 15,23 24 0-15,-24-22 0 0,4 1 0 0,2-4 0 16,18 13 0-16,-12-8 0 16,1 6 0-16,4-1 0 0,0-1 0 15,1-2 0-15,-9-18 0 0,8 17 0 16,0 2 0-16,-1-2 0 0,0 4 0 15,-1 1 0-15,-5-4 0 0,5 6 0 16,0 6 0-16,-1-1 0 0,-1 4 0 16,-11 2 0-16,1-3 0 15,12 4 0-15,0 0 0 0,-1 21 0 16,10-5 0-16,0-16 0 16,25 39 0-16,30-2 0 0,-30-17 0 15,30 21 0-15,4 0 0 16,-28-18 0-16,-4-1 0 0,22 22 0 15,-33-24 0-15,-1 1 0 0,-5-4 0 16,-4 1 0-16,-5-2 0 0,-1-1 0 16,0-3 0-16,-25 10 0 0,25-10 0 15,-31-4 0-15,11-2 0 0,-2-1 0 16,-4 0 0-16,-1-1 0 0,-4-1 0 16,-32 5 0-16,31-4 0 0,2 1 0 0,1 0 0 15,9-1 0-15,2 2 0 16,6-6 0-16,6 0 0 0,6 0 0 15,21 0 0-15,0-29 0 0,4 9 0 0,3-1 0 16,6-3-69-16,27-28-414 16,-35 28 34-16,-3 0-203 0,-4 5-182 0,-9 7-300 15,-10 1-1659-15,0 11 1782 0</inkml:trace>
  <inkml:trace contextRef="#ctx0" brushRef="#br0" timeOffset="2466.0027">16018 6547 1035 0,'0'-9'259'0,"20"3"-9"16,-20-1 75-16,16 2-20 0,-16-2 13 15,0 1 10-15,20-3 327 0,-20 6-263 16,11 1-11-16,-11 0-12 0,0 1-15 0,0 1 118 15,0 0-235-15,0 0 32 0,0 0 22 16,0 0 17-16,0 0-19 16,0 17 184-16,0-17-269 0,0 0 1 0,0 22-18 15,0-10-34-15,0 15-21 0,0-7-132 16,0 9 0-16,0 3 0 0,21 9 0 16,-21 7 0-16,13 9 0 0,7 81 0 15,-4 6 0-15,-16-72 0 16,20 58 0-16,-13-27 0 15,-2-58 0-15,-3-8 0 0,10 26 0 16,-8-40 0-16,0-6 0 0,1-2 0 16,1-6 0-16,3-4 0 0,-3-2 0 0,-1-3 0 15,7 0 0-15,1-23 0 16,-9 23 0-16,5-23 0 16,1 11 0-16,-7 12 0 0,7 0 0 15,10 0 0-15,-7 0 0 16,5 0 0-16,24 24 0 0,-15-3 0 15,5-21 0-15,0 22 0 0,5-10 0 16,2-4 0-16,0 4 0 0,-1-3 0 0,34 3 0 16,-20-6 0-1,-32 1 0-15,4-6 0 16,-22-1 0-16,-2 0 0 0,-23 0 0 16,-39 0 0-16,32 0 0 0,-3 0 0 15,-45 24 0-15,2 14 0 16,41-22 0-16,-33 24 0 15,22-1 0-15,30-18 0 0,-5 13 0 16,16-7 0-16,5-19 0 16,0 1 0-16,31-3 0 0,-31-6 0 15,33 0 0-15,-16 0 0 0,4 0 0 16,-1 0 0-16,-1-19 0 0,0 19 0 16,11-15 0-16,-13 2 0 0,-17 13 0 15,6 0 0-15,-6 0 0 16,0 21 0-16,-23 2 0 15,8 9 0-15,15-12 0 0,-14 2 0 16,14 36 0-16,-13 21 0 16,13-32 0-16,0 62 0 15,0 21 0-15,20-58 0 0,-20 82 0 16,25 3 0-16,-9-78 0 16,-16-3 0-16,15 71 0 0,-4-87 0 15,-11-1 0-15,8-9 0 0,-8 1 0 16,8-10 0-16,-8-4 0 0,6-8 0 15,-1 9 0-15,-5-22-212 16,0-16-1338-16,0-28 18 0,0 4-304 0,-23-2 419 16</inkml:trace>
  <inkml:trace contextRef="#ctx0" brushRef="#br0" timeOffset="3918.1742">15131 5913 2082 0,'0'-15'108'0,"17"15"372"0,-17-14-107 16,0 14 110-16,0-10 53 0,0 10 5 15,0-9-10-15,0 3 259 0,0 6-440 16,0-6-6-16,0 6-60 0,-17-4-7 16,17 4 229-16,-18 0-280 0,18 0-73 15,-20 0-63-15,6 0-53 0,-21 19-37 16,11-19 0-16,-3 18 0 0,-8-18 0 15,-5 14 0-15,-8-4 0 0,-6-10 0 16,-88 26 0-16,-33-6 0 16,74-9 0-16,-2-3 0 0,-120 7 0 15,111-5 0-15,-1-3 0 0,10 3 0 16,5-3 0-16,10 1 0 0,9 1 0 16,12-4 0-16,-32 9 0 0,38-4 0 15,43-5 0-15,-5 2 0 16,21-2 0-16,2-1 0 0,0-1 0 15,25 6 0-15,-25-4 0 0,23 3 0 16,-23 1 0-16,21-1 0 0,-7 4 0 16,-14 0 0-16,21 2 0 0,-10 25 0 15,2 7 0-15,1-17 0 16,-7 34 0-16,3 7 0 16,-2-29 0-16,12 47 0 15,4 1 0-15,-13-41 0 0,-1-2 0 16,7 41 0-16,-9-48 0 0,-2-2 0 0,-1-3 0 15,1-2 0-15,-1-3 0 16,2-6 0-16,0-1 0 0,5 6 0 16,-3-15 0-16,-5-10 0 0,6-3 0 15,-5 0 0-15,-3-20 0 16,4 20 0-16,-3-20 0 16,0 20 0-16,1-13 0 0,0 13 0 15,7 0 0-15,-1 0 0 16,14 0 0-16,13 0 0 15,-18 18 0-15,31-18 0 16,-3 15 0-16,-22-15 0 0,-3 0 0 0,14 5 0 16,-22-5 0-16,-3 0 0 0,-5 6 0 15,-4-6 0-15,-2 1 0 0,0 4 0 16,-28-2 0-16,-19 6 0 0,-23 5 0 16,31-5 0-16,-42 11 0 15,8 6 0-15,39-12 0 16,-12 12 0-16,17-2 0 15,23-15 0-15,6 1 0 0,0 5 0 16,29-10 0-16,-29-2 0 0,34 1 0 16,-14-4 0-16,3 0 0 0,-4 0 0 15,-2 0 0-15,20 0 0 0,-12-16 0 16,-18 16 0-16,-3 0 0 16,-4 0 0-16,0 0 0 0,-24 23 0 15,0 0 0-15,24-7 0 0,-21 2 0 16,21 7 0-16,0 3 0 0,-13 3 0 15,13 5 0-15,0 1 0 0,0 47 0 16,0 3 0-16,0-45 0 16,22 41 0-16,0-15 0 15,-22-39 0-15,21 20 0 16,6-17 0-16,-27-22 0 0,11-6 0 0,-2 0-218 16,-9-4-452-16,0 0-542 15,0-26-630-15,0 26 13 0,0-34 451 16</inkml:trace>
  <inkml:trace contextRef="#ctx0" brushRef="#br0" timeOffset="4451.4528">13157 8199 1442 0,'-13'0'78'0,"0"0"56"0,-1 8 63 0,-3-8 341 16,9 0-218-16,0 0 38 0,1 0 95 16,5 0 57-16,-1-18-25 0,3 2 325 15,0 16-459-15,0-20 2 0,0 20 15 16,25-24-7-16,9 2 296 0,-14 10-351 15,4-1-56-15,8 4-119 0,6-4-42 16,10 2-89-16,66-7 0 0,-46 7 0 0,7-1 0 16,5-1 0-16,-1 8 0 15,1-6 0-15,-8 4 0 0,54-14 0 16,-42 10 0-16,-59 7 0 0,0-7 0 16,-23 10 0-1,-2 1 0-15,-21 0-44 0,-10 0-175 0,12 0-132 16,0 0-240-16,2 0-150 0,-3 0-171 15,7 0-1239-15,-8 0 979 0,21 0 255 16,-14 0 306-16</inkml:trace>
  <inkml:trace contextRef="#ctx0" brushRef="#br0" timeOffset="4699.1342">13605 8238 2774 0,'0'0'94'16,"27"0"105"-16,-27 0 68 0,25-19 142 15,19 5 309-15,-21 14-453 0,2-16-141 16,2 16-107-16,2-17-7 0,25-1-63 16,-32 11 50-16,0 1-46 0,-1 1-33 15,-8 5-41-15,1-4-64 0,-5 0-303 0,-7 4 176 16,-2 0-81-16,0 0-85 0,0 0-147 15,-25 0-45-15,3 0-404 0</inkml:trace>
  <inkml:trace contextRef="#ctx0" brushRef="#br0" timeOffset="5100.6192">13077 8540 2645 0,'0'0'76'0,"33"0"106"16,-8 0 176-16,5 0 163 0,14 0 56 0,71-17 494 15,-43-3-612-15,17 20-42 16,11-24-59-16,3 10-49 0,111-15 7 16,-116 17-247-16,-4 0-34 0,-8 2-19 0,-17 1-19 15,-12 1-16-15,17-1-68 0,-54 9 30 16,-8-3 7-16,-8 1-8 0,-4 2-11 15,-21 0-189-15,-23 0-13 0,13 0-143 16,-1 0-105-16,-2 17-271 0,-6-17-85 16,-38 0-1213-16,41 12 1246 0,1-12 230 15</inkml:trace>
  <inkml:trace contextRef="#ctx0" brushRef="#br0" timeOffset="5333.1875">13412 8837 2872 0,'0'3'65'16,"0"-3"474"-16,33 0-97 0,-12 0 21 15,12 0-98-15,5-24-50 0,5 24-5 16,71-19 231-16,-53 3-343 0,2 16-145 15,-4-16-200-15,-8 16-162 0,26-9-1136 0,-55 9 351 16,-3 0-157-16,-11 0 305 16</inkml:trace>
  <inkml:trace contextRef="#ctx0" brushRef="#br0" timeOffset="6151.5227">13887 8758 2184 0,'0'-9'104'0,"0"3"83"0,0-1 113 15,0 5 171-15,0-3 561 16,0 5-539-16,0 0-104 0,0 0-41 0,17 24 73 16,-17-24-12-16,16 61 367 0,-16-30-509 15,0 7-46-15,13 8-27 0,-13 8-26 16,0 64 30-16,0-54-169 0,0 6-29 16,0-1 0-16,0 0 0 0,0-3 0 15,-17 45 0-15,17-22 0 16,0-58 0-16,0-4 0 0,27 0 0 0,-1-20 0 15,-4-7 0-15,3 0 0 16,5 0 0-16,7-28 0 0,8 28 0 0,9-31 0 16,88-15 0-16,35 1 0 15,-75 25 0-15,113-16 0 16,1 10 0-16,-111 16 0 0,85-2 0 16,-30 7 0-16,-88 5 0 15,-8 0 0-15,54 0 0 0,-65 0 0 16,1 0 0-16,-1 0 0 0,3 0 0 15,-4 0 0-15,2 0 0 0,0 0 0 16,50-27 0-16,-6 13 0 16,-55 14 0-16,38-14 0 15,-14 3 0-15,-40 11 0 0,24-7 0 16,-12-1 0-16,-22 3 0 0,-3 1 0 16,11-10 0-16,-11 2 0 15,-10 7 0-15,-1-3 0 16,-3 6 0-16,0 2 0 0,-23 0 0 15,5 0 0-15,18 19 0 16,-21-19 0-16,3 13 0 0,18-13 0 0,-15 0 0 16,15 0 0-16,-14 0 0 15,14 0 0-15,-10 0 0 0,3 0-698 16,2 0-189-16,3 0-554 0,1-22-329 0,1 22 180 16,0-19 429-16</inkml:trace>
  <inkml:trace contextRef="#ctx0" brushRef="#br0" timeOffset="7086.8376">15310 1901 1361 0,'0'-15'179'0,"0"10"4"0,0-4 73 0,0 4 5 16,14-2 42-16,-14 2 23 0,0 2 342 16,0 2-305-16,0 1 4 0,-18 0 5 15,18 0-51-15,0 0 82 0,-19 0-237 16,19 18 41-16,0-18 58 0,-11 0 23 16,11 16-25-16,-9 1 61 0,1-17-246 15,8 20-15-15,-7-9-22 0,3 2-13 16,-3 0-4-16,1 12-24 0,3-15-4 15,3 1-28-15,-1-2-1 0,1-3-16 16,0 0-85-16,19-6 37 0,-19 0-51 16,31 0-62-16,-15-19-29 0,20-4-226 0,-21 23 293 15,2-29 73-15,2 13 34 0,-10 0 47 16,-2 1 47-16,5-9-46 0,-12 13 11 16,0 2 31-16,0 4 20 0,-21 5 30 15,-4 0 21-15,25 0-84 0,-35 0 1 16,16 22-70-16,2-22-20 0,2 27-50 15,-6-5-666-15,21-22 71 0,0 18-244 16,0-18-136-16,0 0 215 0</inkml:trace>
  <inkml:trace contextRef="#ctx0" brushRef="#br0" timeOffset="7498.6623">15361 1327 3552 0,'0'-4'208'0,"0"-2"123"0,0 1 150 0,0-6 631 16,21 3-642-16,-21 1-72 0,0 5-67 15,21-4-66-15,-1 4 167 0,-6 2-269 16,-2 0-28-16,1 0-23 0,4 0-25 15,-4 27-27-15,17 7-6 0,-12-15-54 16,-4 2 0-16,1 2 0 0,-2 2 0 16,12 17 0-16,-15-25 0 0,2-6 0 0,-4 0 0 15,-2-5 0-15,-2-6 0 16,9 0 0-16,-10-25 0 0,1 6 0 0,-3-4 0 16,1-3 0-16,1-39 0 0,-3 31 0 15,0-2 0-15,0 0 0 0,-22 1 0 16,22 6 0-16,-21-19 0 0,0 33 0 15,21 8 0-15,-13 7 0 0,13 0 0 16,0 0 0-16,0 46-114 0,0-22-188 16,0 2-244-16,0 5-286 0,28 0-307 15,-5 32-1484-15,-4-39 1410 0,-1 5 415 16</inkml:trace>
  <inkml:trace contextRef="#ctx0" brushRef="#br0" timeOffset="7766.6577">16053 1231 2996 0,'3'-5'80'0,"5"-7"256"0,-7 8-13 16,2-1 22-16,-1-1-42 0,-2 1 33 15,0 0-18-15,0 5-160 0,-21 0-41 16,21 0 76-16,-21 0 50 0,21 0-20 15,-42 28 212-15,-1 24-100 16,23-20-239-16,12-13-86 16,8-2-2-16,-7 2 6 0,7 10-112 15,22 3-742-15,31-25-375 16,-31-7 338-16,1 0-145 0,3 0-40 16,35-22-394-16</inkml:trace>
  <inkml:trace contextRef="#ctx0" brushRef="#br0" timeOffset="8021.5772">16449 1143 3750 0,'-26'-4'160'16,"26"3"152"-16,-21-1 55 0,4-3 376 0,17 1-518 16,-19 3-40-16,10 1-19 0,0 0 6 15,-1 0-34-15,-7 0 162 0,9 0-204 16,0 0-7-16,2 28-40 0,-1-28 20 15,-2 40 63-15,7-24-63 0,2 2-22 16,0 4-26-16,0 0-13 0,0 0-1 16,25 23-61-16,28-7-166 15,-7-13-346-15,-20-17 171 0,1-1-156 16,-2-7-250-16,2 0-337 0,21 0-1249 16</inkml:trace>
  <inkml:trace contextRef="#ctx0" brushRef="#br0" timeOffset="9603.5987">16635 9399 2282 0,'0'0'72'0,"0"0"52"15,0-17 399 1,0 17 391-16,0-12-246 0,0 12-389 15,0 0-84-15,0-8 6 0,0 8 9 16,22-6 293-16,-22 1-256 0,0 2-35 16,15-1-9-16,-15 0 1 0,10-2 125 15,-10 4-215-15,0-2 3 0,0 3-11 16,0 1 13-16,0 0 13 0,0 18 136 16,0-18-177-16,0 28-27 0,-17-5-50 15,17 0-14-15,0 30 0 0,0-22 0 16,0 2 0-16,0 0 0 0,0-1 0 0,0 0 0 15,24 29 0-15,-24-32 0 16,21-2 0-16,-21-5 0 0,0 0 0 16,13 13 0-16,-13-10 0 0,0-15 0 15,0-1 0-15,-19 4 0 0,-1-6 0 16,3-3 0-16,-3-3 0 0,-3 4 0 16,-5-1 0-16,-5-3 0 0,-43 8 0 15,34-7 0-15,-1 4 0 0,-2 5 0 16,-1 1 0-16,-32 13 0 0,43-10 0 15,5-2 0-15,7 2 0 0,5 0 0 16,13-3 0-16,5-2 0 0,40 1 0 16,38-10 0-16,-27-1 0 15,76-20 0-15,-57-9 0 0,10 10 0 16,7-3 0-16,3 0 0 0,87-16 0 0,-97 21 0 16,-6 2 0-16,-10 3 0 0,-16 12 0 15,-13-10 0-15,-4 10 0 0,-29 0 0 16,-2 0 0-16,0 0 0 0,-42 24 0 15,-20-24-31-15,24 16-163 0,0-16-182 16,-3 0-245-16,1 0-201 0,8 0-224 16,-15 0-1325-16,33 0 1176 0,14 0 387 15</inkml:trace>
  <inkml:trace contextRef="#ctx0" brushRef="#br0" timeOffset="9865.6483">16757 10303 3483 0,'26'0'220'0,"-26"-18"143"0,32 6 104 16,-10 2-46-16,-2 0-61 0,19-4 81 15,-16 9-341-15,-1 5-53 0,1 0-65 16,-7 0-43-16,10 0-257 0,-12 0 9 16,-3 0-202-16,-3 16-173 0,-4-16-196 15,1 0-128-15,-2 0-560 0</inkml:trace>
  <inkml:trace contextRef="#ctx0" brushRef="#br0" timeOffset="10006.13">16910 10384 6136 0,'0'12'183'0,"22"-2"99"16,-22-1 120-16,26 1 81 0,13 5-1 15,-23-11-562-15,4 4-285 0,-4-3-371 0,-5 2-554 16,-1-5-484-16,3-2-1163 0</inkml:trace>
  <inkml:trace contextRef="#ctx0" brushRef="#br0" timeOffset="17834.5495">15333 1980 556 0,'13'-3'4'0,"-13"2"21"16,11-4 30-16,-3-5 134 0,-8 4-82 0,6-2 26 16,-6 3 24-16,8-1 20 0,-5-3 33 15,6-5 208-15,-6 9-203 0,-1 0-7 16,-2 3 41-16,0-3 48 0,3 2 368 15,-3 1-363-15,0 2-73 0,0 0-24 16,0 0 0-16,0 0-28 0,0 0 158 16,0 0-189-16,0 23 17 0,0-23 13 15,0 23 41-15,0-8-8 0,0 21 187 16,0-13-241-16,0 0-20 0,14 6-14 0,-14 3 1 16,14 53 91-16,-14-39-137 0,12 7-29 15,-2 6-11-15,-2 4-18 0,0 5-15 16,12 65 0-16,-11-65-5 0,1 4 1 15,3-6-3-15,-6-1 10 16,13 56 7-16,-12-65 0 0,-1-1-15 0,0-1 2 16,-4-2-4-16,1-3 2 0,4 46 15 15,-4-47 3-15,0-1-2 0,1-1 5 16,-1 1-11-16,7 38 3 0,-8-46-11 16,1 0-3-16,0 0-4 0,-1 1 17 15,0 34 7-15,-2-38-17 0,0 3 5 0,-1-1-1 16,0 2-19-16,2-7 19 0,2 22-22 15,0-28 32-15,1-5-15 0,-1 0 4 16,3-4-6-16,4 18 0 0,-7-18 4 16,-2-1 2-16,0 0-1 0,-2-1-6 15,0 2 4-15,0 10-11 0,0-13 13 16,0-2-3-16,-15-1 5 0,15 0-4 16,0-3 6-16,0 5 23 0,0-7-28 15,0 1 16-15,0-2-11 0,17 0-23 16,-17 11 15-16,0-8 5 0,17-1 9 15,-17 3 1-15,0-1 2 0,0 12 19 16,0-11-15-16,0 1-1 0,0 0 6 0,0-1-26 16,0-3 14-16,0 7 7 15,0-9 31-15,0 0-15 0,0-4 29 0,0 3-6 16,0 2 83-16,0-3-83 0,18 2-1 16,-18 4-27-16,0 2-6 0,15 3-16 15,-15 13-4-15,0-13-4 0,0-1 0 16,0-1 0-16,0-3 0 0,10 7 0 15,-10-13 0-15,0 2 0 0,0 2 0 16,6 0 0-16,-1 0 0 0,0 8 0 0,-2-9 0 16,0 4 0-16,-1 0 0 15,1-1 0-15,2 11 0 0,-4-10 0 0,2-2 0 16,-1 0 0-16,-1 4 0 0,-1-4 0 16,0 10 0-16,0-11 0 0,0 2 0 15,0-3 0-15,0 1 0 0,0 4 0 16,0-8 0-16,0 1 0 0,0 0 0 15,0 1 0-15,0-1 0 0,0-2 0 16,0 5 0-16,0-1 0 16,0-5 0-16,0 3 0 0,10 0 0 15,-10 2 0-15,0-5 0 0,0 5 0 16,0 6 0-16,0-1 0 16,5-7 0-16,-5 0 0 0,0 6 0 15,0-1 0-15,0-8 0 0,0 7 0 16,0-4 0-16,0-2-67 15,0-3-756-15,-18 0 22 0,18 0-466 16,-16 0-304-16,16-28 32 0</inkml:trace>
  <inkml:trace contextRef="#ctx0" brushRef="#br0" timeOffset="21093.7055">15441 1910 569 0,'0'0'47'15,"-14"0"91"-15,14 0 79 0,0 0 68 16,-11 0 15-16,11 0 238 0,0 0-326 16,-6 0 25-16,6 0 1 0,0 0 73 15,0 0 332-15,0 0-342 0,0 0-43 16,0 0 12-16,0 0-47 0,0 0-75 16,22-14 16-16,-22 14-84 0,20 0-9 0,-3 0-36 15,-3 0-1 1,4 0-51-16,25 0 13 0,-16 0-29 0,4 0 34 0,1 0-36 15,9 0 13-15,53 18 53 16,-36-18 36-16,4 16-81 0,11-16 36 0,6 0-21 16,5 0-18-16,97 0 15 0,-77 0-31 15,3 0 61-15,11-22-28 0,2 22-11 16,138-17 33-16,-123-4-42 0,10 7 8 16,5 0-7-16,1 5-32 0,-4-3 55 15,142-6-28-15,-145 9 38 0,-4 4-14 16,-2 2 31-16,-11 3-63 0,105 0-15 0,-132 0 15 15,-3 0 17-15,-10 0 24 16,-13 0 26-16,-9 0-36 0,38 0 39 0,-63 0-55 16,-7 16-11-16,-9-16 15 0,-6 0-1 15,6 0 70-15,-20 11-41 0,0-11-5 16,-4 0 13-16,0 0-25 0,0 0 17 16,0 0 17-16,0 0-2 0,0 0-8 15,0 0 6-15,-23 0 16 0,4 0 70 16,19 22-12-16,-21-22-22 0,8 20 64 15,13-8-6-15,-22 5 35 0,6 24 157 16,6-14-178-16,-1 4-37 0,3 6-15 16,1 5-36-16,-5 59 67 0,6-42-80 15,0 10 6-15,6 5-15 0,0 11-9 16,0 101 63-16,0-84-54 0,21 12 5 0,-21 2-4 16,0 4 2-16,0 2 3 0,15 113 56 15,-15-120-65-15,0-3-11 0,0-5-20 16,0-4-5-16,-18 75-73 0,18-101-54 15,-19-3-96-15,19-8-176 0,-21-11-191 16,21-12-263-16,-19 16-1513 0,8-37 1069 16,11-7 339-16</inkml:trace>
  <inkml:trace contextRef="#ctx0" brushRef="#br0" timeOffset="21797.5494">18831 4416 584 0,'0'-16'57'16,"0"8"45"-16,0-1 74 0,-16 1 56 15,16 1 56-15,-14 2 20 0,-4-1 248 16,7 6-294-16,-1-2 26 0,1 2 35 16,-2 0 136-16,1 0 2 0,-9 0 392 15,13 0-563-15,2 0 24 0,3 0-1 0,-3 0 45 16,2 0 341-16,4 0-422 0,0 0-26 16,0 0-23-16,0 0-5 0,0-16-65 15,59 16-27-15,-29-14-131 0,7 14 0 16,12-12 0-16,10 12 0 0,88-17 0 15,-62 12 0-15,7-1 0 0,7 1 0 16,0 0 0-16,-1 2 0 0,76-1 0 16,-97 3 0-16,-14 1 0 0,-11 0 0 15,-13 0-17-15,2 0-96 0,-36 0-12 16,-5 0-52-16,-24 0-51 0,-3 0-52 16,-10 0-89-16,-52 0-627 0,40 0 381 15,0 0-188-15,3 0-26 0,3-17-270 0,-18 17-733 16</inkml:trace>
  <inkml:trace contextRef="#ctx0" brushRef="#br0" timeOffset="22081.4935">19246 4567 1724 0,'0'0'97'0,"27"3"77"15,-27-3 76-15,21 0 50 0,9 0 300 16,-8 0-300-16,3 0 29 0,3-17-62 16,5 17-36-16,4 0-61 0,49 0-51 15,-44-12-110-15,-5 12-47 0,-3 0-50 16,-4-11-53-16,-6 11-84 0,-1 0-422 15,-23 0 238-15,0 0-118 0,0 0-148 16,-34 0-46-16</inkml:trace>
  <inkml:trace contextRef="#ctx0" brushRef="#br0" timeOffset="22349.1482">18862 4766 1742 0,'-1'0'97'16,"1"0"80"-16,0 0 86 0,21 0 490 15,-21 0-328-15,31 0 13 0,-7 0-18 16,4-16-80-16,8 16-81 0,49 0 61 16,-29 0-221-16,6 0-13 0,7-10-38 0,7 10-18 15,87 0-12-15,-81 0-73 0,1 0-56 16,-5-25-47-16,-7 25-39 0,-6-19-74 15,37-3-578-15,-65 22 308 0,-8-22-75 16,-7 10-36-16,-12 2 19 0,-6-7-424 16</inkml:trace>
  <inkml:trace contextRef="#ctx0" brushRef="#br0" timeOffset="22681.4637">19363 5025 2329 0,'15'0'108'16,"-2"-3"101"-16,20 3 426 0,-7 0-252 16,3 0-59-16,4 0-46 0,5 0-78 15,39 0-333-15,-40 0-157 0,0 0-183 16,-5 0-152-16,-5-17-249 0,-3 17 26 15</inkml:trace>
  <inkml:trace contextRef="#ctx0" brushRef="#br0" timeOffset="23730.4459">19899 5154 2416 0,'0'-1'83'0,"-8"-2"45"0,8 3 134 16,0-1 120-16,-6 1 397 0,2 0-470 15,2 0-83-15,-1 22-63 0,1-22-34 16,-2 28-35-16,-2 11-19 0,3-12-50 16,-1 2-20-16,2 9 48 0,1 1-30 15,-3 49 54-15,4-37-48 0,-4 5 10 16,3 4-16-16,-1 5 13 0,0-3-56 15,-4 78 18-15,3-66-11 0,1 4 37 0,-1 2-15 16,-1 4-2-16,-2 91-17 0,3-83 21 16,0 5-35-16,-2 4 30 0,3-1 18 15,-1 5-24-15,1 107 36 0,0-101-41 16,-1-5 14-16,1 0-10 0,1-4-45 16,-2 90 27-16,1-105 38 0,1 3 29 15,-1-9-36-15,2-2 9 0,0-6-36 16,0 57 58-16,0-70-18 0,0-5-4 0,0-6-30 15,0-4-3-15,-18 35 16 16,18-48 22-16,0 0-12 0,0-5-21 0,0-4 15 16,0-5-10-16,0 8-16 0,0-18 7 15,0-1 10-15,0-5 21 0,0-2 9 16,0 0 81-16,0 0-43 0,0-17 11 16,0 17 10-16,0 0 36 0,0 0-39 15,-20-17 14-15,20 17-89 0,0 0 24 16,-21-8 12-16,21 8-11 0,-31 0-15 15,18 0-14-15,1 0-5 0,-4 0 0 16,3 0-1-16,-4 0-6 0,-15 0 2 0,13 17 13 16,0-17 26-16,-4 0 12 15,0 14 23-15,-33-5 87 0,20-9-58 0,-4 12-8 16,-3-7-13-16,-6 2-10 0,-4 2-44 16,-66 8-10-16,49-7-22 0,-1 1 6 15,-171 23-38-15,156-23 43 16,-3 1-5-16,-3-1 7 15,-86 14-6-15,90-14 7 0,0 3-7 0,0-2 2 16,4 0 1-16,-72 14-7 16,83-12 1-16,-1-1 3 0,2-1 5 0,1 0-17 15,2-1 17-15,-65 12-3 0,67-13 2 16,2-1-8-16,-1-1-3 0,1 0 0 16,-59 8 20-16,68-9-1 0,-1 2-3 15,6-2-17-15,4 1 13 0,-34 7-29 0,14 1-16 16,3-3 2-1,33-6 23-15,0-2 4 0,0 0-2 0,-1 2 19 16,0-5-1-16,-33 6 4 0,32-3-8 16,2-1-14-16,4-1 16 0,1 2-16 15,-23 2 23-15,30-5-12 0,0 0 12 16,5 1-1-16,3-1 35 0,2 0 7 16,6-2 75-16,3 0-74 0,0 0-1 15,21 0 7-15,-21 0 14 0,20 0 7 16,-1 0-51-16,-19 0-25 0,14 0 2 15,-14 0-69-15,0 0-99 0,9 0-633 0,-9 0 81 16,0 0-400-16,11 0-345 0,-6-23 90 16,6 23 294-16</inkml:trace>
  <inkml:trace contextRef="#ctx0" brushRef="#br0" timeOffset="24648.2025">18511 3831 2263 0,'0'-19'29'16,"9"-1"33"-16,-9-1 35 0,0 2 44 16,0-3 32-16,-19-19 236 0,2 19-157 15,17 2-10-15,-22-2 31 0,22 1 21 16,-27 1-38-16,-5-21 153 0,14 22-255 0,-3 0-35 15,-4 2-29-15,-2 0 22 0,-40-8 6 16,30 21-53-16,-7-2-34 16,-2 6-9-16,-6 0-12 0,-5 0 9 0,-58 47 4 15,56-23-14-15,-7 7-4 0,2 6-18 16,-5 9 44-16,-63 65 62 0,66-46 31 16,-4 8-16-16,0 12 51 0,7 2-78 15,1 5 15-15,-44 99 57 0,63-92-61 16,1 4-37-16,10 3-12 0,7-1-5 15,-4 106 26-15,23-107-40 0,6 3-5 16,0 0-28-16,28-4 18 0,1-3-10 16,50 88 3-16,-33-98-9 0,9-4 15 0,4-3-4 15,4-4-8-15,66 66 21 16,-62-83-9-16,2 3-10 0,2-7-13 0,2-6 1 16,1-7-15-16,84 18 23 0,-72-41-4 15,2-10 11-15,-1-9 2 0,6-3-26 16,78-44-116-16,-95 22-6 0,-6-10-50 15,-6-5-11-15,-11-1-40 0,-10-3-14 16,13-36-159-16,-37 40 240 0,-7-1-17 16,-7 6-27-16,-5-38-516 15,-28 56 468-15,9-3 2 0,-25 0-305 16,-27 2-599-16,30 10 128 16,25 4 707-16</inkml:trace>
  <inkml:trace contextRef="#ctx0" brushRef="#br0" timeOffset="25115.0691">18615 6034 4445 0,'0'7'195'0,"-10"-7"50"0,10 4 80 16,-9-4 9-16,9 0-26 0,0 0 227 0,0 0-387 15,0 0-82-15,0-17-48 0,26 17-15 16,-3-19-41-16,-23-7 4 0,26 9-31 16,-9-3-28-16,2-1-12 0,0-1 9 15,24-22-56-15,-22 25 120 0,2 0 29 16,-5 3 11-16,-3 5-4 0,7-4 0 16,-15 15 62-16,-4 0 20 0,-1 0 56 15,-2 0 8-15,0 32-32 0,0 2 66 16,-21-10-105-16,21 2 0 0,0 3-12 15,0 2-5-15,0 34 39 0,0-32-66 16,0 5-15-16,27-4-20 0,-27 1 6 16,25-2-16-16,2 28 2 0,-14-33 3 15,1-8 7-15,-1-3-13 0,0-3 13 16,7-2-9-16,-11-12 4 0,-9 0 3 0,7 0 12 16,-7 0-17-16,0-28 19 0,-31-7-19 15,13 12 6-15,-8-4-2 0,-3-2 3 16,-9 3 7-16,-48-16 53 0,39 28-21 15,-2 4 6-15,-1 10-21 0,7 0-96 16,5 0-140-16,-16 49-980 0,37-25-1 0,10 1-433 16,7 3 267-16,0-2 205 15</inkml:trace>
  <inkml:trace contextRef="#ctx0" brushRef="#br0" timeOffset="27962.2737">23044 2542 1387 0,'-8'0'44'0,"0"0"41"0,0 0 50 0,2-16 70 15,-2 0 303-15,3 16-204 0,3 0 103 16,0-14 70-16,2 14 45 0,0-7 423 16,0 7-580-16,17 0 29 0,-17 0-2 15,17 0 7-15,-17 0 3 0,19 21 318 16,30 39-220 0,-18-1-500-16,-10-25 0 0,1 8 0 15,3 3 0-15,4 1 0 0,2 2 0 16,34 42 0-16,-1-20 0 15,-32-44 0-15,26 6 0 0,-8-27 0 16,-27-5 0-16,1-37 0 0,15-29 0 16,-10-27 0-16,-20 39 0 15,-6-74 0-15,-28-7 0 16,25 75 0-16,-55-54 0 16,16 32 0-16,24 55 0 0,15 13 0 15,-21 8 0-15,21 6 0 0,0 29 0 16,0-3 0-16,0 7 0 0,24 5-227 15,-24 5-318-15,65 46-1642 0,-37-45 622 16,1 1 63-16,7-9 361 0</inkml:trace>
  <inkml:trace contextRef="#ctx0" brushRef="#br0" timeOffset="28248.9348">24175 2786 1672 0,'11'0'94'0,"15"-20"306"15,-19 2-296-15,2 3 198 0,-6 15-115 16,-1-14 21-16,-1 14 56 0,-1-13 66 16,0 3 446-16,0 10-457 0,0-7-23 0,0 7-71 15,-17 0 73-15,17 0 45 16,-34 0 375-16,18 22-389 0,-1-22-52 0,-1 29-47 15,0-10-32-15,-16 27 49 16,19-21-191-16,3 2-35 0,4 0-29 16,5 0-71-16,3-1-78 0,22 15-466 15,-3-27 64-15,5-2-199 0,6-7-300 16,3-4-350-16,4-1 62 0</inkml:trace>
  <inkml:trace contextRef="#ctx0" brushRef="#br0" timeOffset="28495.3298">24780 2663 4885 0,'-28'0'165'0,"13"0"138"16,-5 0 98-16,-18 20 468 0,17-20-555 16,4 19-62-16,-2-19-117 0,4 28-19 15,-9 11 34-15,17-15-94 0,1 3-43 16,6 3-12-16,0-1 9 0,0 3-30 15,50 25-130-15,-27-31-10 0,6-7-46 16,4-3-67-16,5-7-13 0,39-7-487 16,-40-2 296-16,1 0-285 0,-5-27-106 0,-2 27-326 15,-3-33 77-15</inkml:trace>
  <inkml:trace contextRef="#ctx0" brushRef="#br0" timeOffset="28715.0551">25194 2580 4500 0,'0'-4'130'0,"0"1"70"0,27 0 109 15,-13-3-14-15,40-8 156 16,-30 8-446-16,20-5-163 0,-25 5-2 15,-1 5-121-15,-1-3-240 0,-6 2-234 16,13 1-1415-16,-15 1 1271 0,-5 0 280 16</inkml:trace>
  <inkml:trace contextRef="#ctx0" brushRef="#br0" timeOffset="28863.5691">25275 2776 5375 0,'25'0'145'0,"5"1"11"0,4 0 8 16,34-1-318-16,-8 0-1100 15,-33 0-21-15,22-16-1040 0</inkml:trace>
  <inkml:trace contextRef="#ctx0" brushRef="#br0" timeOffset="29462.5159">26218 2424 2301 0,'0'-12'113'0,"-12"-11"453"0,2 14 10 15,5-1-2-15,3 5 14 0,-2 2 22 16,4 3 388-16,0 0-539 0,0 22-63 16,0-22-39-16,29 43-31 0,-29-14-114 15,22 50-97-15,7-33-115 0,-13 4 0 0,3 3 0 16,2 0 0-16,2-2 0 0,0-2 0 15,25 35 0-15,-2-20 0 16,-24-47 0-16,-2-6 0 0,18-8 0 16,1-35 0-16,-24 7 0 15,14-46 0 1,-10-113 0-16,-19 128 0 0,0 0 0 16,-23-1 0-16,23 3 0 0,-25 6 0 15,2-27 0-15,23 46 0 0,0 14 0 0,-13 13 0 16,13 2 0-16,0 19 0 15,0 3 0-15,21 32-472 0,-21-23-177 0,15 6-406 16,-15-2-346-16</inkml:trace>
  <inkml:trace contextRef="#ctx0" brushRef="#br0" timeOffset="29746.4219">27173 2635 2876 0,'2'0'36'15,"-2"-9"101"-15,0 2 438 0,-27 7-149 0,27-3-4 16,-24 3-39-16,24 0-14 0,-27 0-60 16,2 20 210-16,25-20-273 0,-27 24-24 15,16-9-6-15,-1 2-28 0,-11 17 67 16,17-13-199-16,-1 1-27 0,3 0-15 15,4-4-8-15,0 1-2 0,23 16-101 16,-23-17-58-16,31-5-116 0,-14-2-106 16,4-2-121-16,24 2-796 0,-21-9 466 15,-3-2-275-15,4 0 33 0,-4 0 213 16</inkml:trace>
  <inkml:trace contextRef="#ctx0" brushRef="#br0" timeOffset="29996.0773">27415 2680 4656 0,'-20'-3'297'16,"20"3"9"-16,-13-2 100 0,13 2-17 15,0 0 6-15,0 0-114 0,-11 19 27 16,11 8-257-16,0-11-6 0,0 2-9 16,0 3-33-16,0 26 46 0,0-23-61 15,20 3 20-15,-20-1-19 0,27-1 11 0,14 23 0 16,-22-29-31-16,6 1-13 15,0-4-32-15,2-6-86 0,0 0-48 0,20-6-468 16,-24-4 309-16,-5 0-112 16,1 0-114-16,-5-29-138 0,-3 29-61 0,0-42-838 15,-8 29 997-15,-3-4 157 0</inkml:trace>
  <inkml:trace contextRef="#ctx0" brushRef="#br0" timeOffset="30169.2234">27493 2842 3503 0,'0'-11'332'0,"0"2"417"0,21 0-91 15,-21 6-462-15,21-1-47 0,-21 2-70 16,31-1-41-16,-15 0-46 0,16-1-145 16,-19 3-28-16,1-1-172 0,-4 2-266 15,-10-2-187-15,10 0-1325 0,-10 1 1370 16</inkml:trace>
  <inkml:trace contextRef="#ctx0" brushRef="#br0" timeOffset="30315.3748">27465 2652 3405 0,'18'-3'107'16,"-18"2"157"-16,23-3 142 15,14-3 405-15,-18 5-578 0,4 2-150 0,-2-1-81 16,2 1-72-16,-1 0-187 0,17 0-1058 15,-23 0 223-15</inkml:trace>
  <inkml:trace contextRef="#ctx0" brushRef="#br0" timeOffset="30746.0347">28011 2644 2209 0,'2'0'82'0,"0"-10"341"16,-2 10-54-16,0 0 110 0,0 0 62 16,-24 0-33-16,24 26 318 0,-23-26-529 15,23 26 56-15,-16-10-19 0,16 3 6 16,-14 2-75-16,1 25 81 0,5-20-263 15,8 2-31-15,-10-1-47 0,10-2-9 16,0 24-58-16,19-32-13 0,-19-2-44 0,40-3-45 16,-13-7-56-16,4-2-46 0,34-3-343 15,-31-23 279-15,1 23 33 0,-4-33-11 16,-2 11-21-16,14-22-232 0,-27 23 367 16,-6-3 39-16,-5-1 9 0,-5 0-23 15,0 0 33-15,-32-19-14 0,10 27 148 16,-6 2 26-16,-5 5 57 0,-7 6 94 0,0 4 94 15,-40 25 300-15,35-25-377 16,7 35-94-16,2-11-48 0,7-1-14 0,-8 27-163 16,24-26-50-16,7 0-188 15,6-4-181-15,0 1-222 0,25-6-228 0,15 2-414 16</inkml:trace>
  <inkml:trace contextRef="#ctx0" brushRef="#br0" timeOffset="30945.7644">28130 2831 4953 0,'0'0'135'0,"0"15"151"0,0-15 103 0,0 14 144 16,20 6 327-16,1-7-552 0,-21 2-139 15,31-1-75-15,-13 5-100 0,16 15-374 16,-21-20-85-16,4-2-221 0,-3-1-314 15,0-2-276-15,-4 0-204 0</inkml:trace>
  <inkml:trace contextRef="#ctx0" brushRef="#br0" timeOffset="31496.8618">28733 2648 2094 0,'0'-4'195'0,"0"1"109"16,0 3 170-16,0-2 139 0,-17 2-13 16,17 0 635-16,0 0-744 0,0 0-3 15,0 27-106-15,21-27-14 0,-21 28-101 16,41 9 106-16,-41-12-281 0,26 1-39 15,-26 2-36-15,23 1-17 0,-4 25-184 16,-19-30-18-16,9 2-99 0,-9-3-100 16,6-4-160-16,-6 0-69 0,0 3-1117 15,0-13 801-15,-25-2-162 0,25-6 276 16,-21-1 158-16</inkml:trace>
  <inkml:trace contextRef="#ctx0" brushRef="#br0" timeOffset="31662.7084">28577 2839 4199 0,'36'0'189'0,"14"0"614"16,-17 0-147-16,6 20-61 0,-1-20-98 15,6 0-86-15,-2 19-202 0,34-4-260 16,-45-15-167-16,-3 14-208 0,-6-14-212 16,-2 9-376-16,7-9-1706 0,-15 0 1485 0,0 0 442 15</inkml:trace>
  <inkml:trace contextRef="#ctx0" brushRef="#br0" timeOffset="31895.0131">29167 2222 5106 0,'0'0'133'0,"0"0"234"0,0 22 758 16,0 14-487-16,25-11-234 0,-25 4-154 15,28 9-82-15,-13 4-168 0,18 60 0 16,-4 14 0-16,-14-54 0 16,4 115 0-16,-6-126 0 0,-8 1 0 15,8 35-106-15,-7-52-205 0,1-3-299 16,-1-6-296-16,0-7-309 0,2-4-268 16,10-3-1096-16</inkml:trace>
  <inkml:trace contextRef="#ctx0" brushRef="#br0" timeOffset="32149.5729">29693 2812 4128 0,'0'-4'208'16,"1"0"92"-16,-1 0 77 15,0 0 34-15,0 3 309 0,0 1-387 16,0 0-85-16,-20 0-33 0,20 0-31 0,0 25-34 15,-17-1 89-15,17-9-143 0,0 2 13 16,-11 4-9-16,11-1-8 0,0 27 9 16,0-22-103-16,0 2 3 0,0-5-27 15,0 1-77-15,0-4-66 0,25 11-428 16,2-20 113-16,-8-3-136 0,4-7-189 16,0 0-296-16,27-21-1377 0,-27 21 1557 0</inkml:trace>
  <inkml:trace contextRef="#ctx0" brushRef="#br0" timeOffset="32496.1232">30001 2798 4658 0,'0'0'111'0,"-18"0"377"16,2 0-44-16,16 0 15 0,-14 0-32 15,14 20-4-15,-13-2 90 0,13-18-333 16,-5 26-55-16,5-10-34 0,0 2-29 0,0 3-33 15,0 24-24-15,20-23 0 0,-20-1-11 16,19-2-3-16,-2 1 5 16,27 5-55-16,-17-22 1 0,4-1-28 0,0-2-33 15,2 0-32-15,-2-19-9 0,29-17-158 16,-33 17 185-16,-4-3-12 0,-4 0-9 16,-2-4-11-16,1-27-199 0,-17 27 172 15,-1-2 32-15,0-1-17 0,-31 4 44 16,10 1 46-16,-32-12-68 0,23 23 138 0,-3 6 34 15,0 7 2-15,0 0 13 16,-32 22-31-16,36 14 30 0,3-13-54 16,6 3-59-16,3 3-49 0,9-6-244 0,8 23-878 15,0-23 333-15,20-1-36 16,-20-8 233-16</inkml:trace>
  <inkml:trace contextRef="#ctx0" brushRef="#br0" timeOffset="32731.2242">30248 2960 4788 0,'0'3'75'0,"0"2"134"0,20 1 154 0,4 5 684 15,-24-1-571-15,22 0-101 0,-8 4-147 16,-2 1-86-16,2 1-94 0,8 18-109 15,-14-17-34-15,1 0-102 0,0-1-107 16,-2-6-209-16,4 3-858 0,-7-7 360 16,0-5-181-16,1-1-15 0,-3 0 209 15</inkml:trace>
  <inkml:trace contextRef="#ctx0" brushRef="#br0" timeOffset="33428.5209">30729 2413 2024 0,'0'-7'139'0,"9"0"103"0,-9 2 106 15,0-3 165-15,0 4 571 0,0 2-579 0,0 0-73 16,0 2-12-16,0 0 25 0,0 0 16 15,0 28 333-15,0 10-449 0,17-9-103 16,-17 11-99-16,0 6-89 0,22 7-54 16,-9 60 0-16,-13 14 0 15,10-68 0-15,-10 51 0 16,0-26 0-16,0-52 0 0,0 14-183 16,0-29-160-16,0-11-291 0,0-2-207 15,0-4-293-15,16 0-1267 0,-16-31 1255 16,0 11 382-16,14-8 264 0</inkml:trace>
  <inkml:trace contextRef="#ctx0" brushRef="#br0" timeOffset="33878.5543">30653 2372 3338 0,'-8'-10'185'0,"-3"-1"182"0,-12-9 631 15,16 8-516-15,0-1-59 0,-1 7-30 16,0-2 1-16,4-1-150 0,4-9-65 15,0 10-171-15,0-2-4 0,29 0-9 0,-29-2 0 16,54-15-76-16,-33 15-6 0,5 1-17 16,1-1 11-16,2 1-18 0,1 5 30 15,32 0-27-15,-36 6 85 0,-1 0 11 16,-2 24-7-16,-5-24 24 0,6 58 16 16,-19-31 24-16,-1 1 7 0,-4 0 17 15,0 5-7-15,0-3-6 0,-26 33 57 16,-7-30-60-16,11-1 11 0,-1-1 9 15,-1 1-5-15,-19 23 58 0,23-28-88 16,3-2 19-16,0 1-15 0,7-7 0 16,3 0 6-16,7 10-15 0,0-16-25 15,0-5-28-15,0-3-15 0,27-4-35 16,10 0-139-16,-18-1 108 0,3 0 40 16,1 0 33-16,0 0 6 0,-3 0 25 15,15 0 17-15,-20 0 16 0,-3 0 12 16,-1 19 23-16,-4-19-11 0,3 53 119 0,-6-32-96 15,-1 1 0-15,2 3-41 0,-1 1-7 16,2 1-32-16,13 22-55 0,-9-26-59 16,2-3-106-16,4 2-162 0,-2-6-166 15,20 4-935-15,-18-13 567 0,0-7-170 16,0 0 1-16,-3 0 228 0</inkml:trace>
  <inkml:trace contextRef="#ctx0" brushRef="#br0" timeOffset="34164.7308">31320 2786 4363 0,'0'0'93'15,"0"0"114"-15,-19 0 133 0,19 0 181 16,-16 19 501-16,16-19-615 0,0 20-125 16,-13-20-57-16,13 30-2 0,0-10-55 15,0 25 11-15,0-19-157 0,0 3 17 16,0-2-30-16,0 4-12 0,0 27-13 15,18-31 32-15,-18 0-16 0,14-1 0 0,-2-5-7 16,2-1-3-16,24 2-43 0,-15-18-29 16,0 2-77-16,3-6-49 0,-3 0-42 15,26-20-338-15,-30-2 219 0,-2 22-22 16,-2-24 4-16,-4 9-55 0,-2 15-85 16,3-18-777-16,-9 18 596 0,-3-15-8 15,0 15 77-15,0 0 46 0,0-8 179 16</inkml:trace>
  <inkml:trace contextRef="#ctx0" brushRef="#br0" timeOffset="34378.555">31356 2949 3103 0,'0'0'107'0,"0"0"103"16,0 0 152-16,0 0 89 0,0 0-50 15,23 0 72-15,6 11-383 0,-8-11-83 16,0 0 2-16,3 0-31 0,2 0-24 16,17 0-244-16,-23 0-25 0,-4-16-188 15,-2 16-84-15,-2 0-103 0,2-15-801 16,-11 15 879-16,-3-9 201 0</inkml:trace>
  <inkml:trace contextRef="#ctx0" brushRef="#br0" timeOffset="34564.0231">31382 2748 3371 0,'0'-3'167'16,"0"0"182"-16,0-1 109 0,0 1 89 0,22-4 351 16,17 4-544-16,-10 1-79 15,5 0-124-15,4-2-68 0,37 0-285 16,-43 2-100-16,-4 0-190 0,-5-1-328 15,-6-1-369-15,-8 2-177 0</inkml:trace>
  <inkml:trace contextRef="#ctx0" brushRef="#br0" timeOffset="39604.9467">17095 7553 2418 0,'0'0'78'0,"0"-13"96"0,0 13 63 16,0 0 94-16,0 0 742 15,0 0-810-15,0 0 182 0,0 0-220 16,0 20 22-16,0-20 9 0,0 26 26 0,0-8 11 16,0 30 227-16,0-18-352 15,19 3-52-15,-19 2-67 0,0 2-34 0,18 36-15 16,-18-40-16-16,12-1-38 0,-12-3-71 15,0-4-79-15,6 13-485 0,-6-27 274 16,0-4-68-16,0-3-133 0,0-3-133 16,0-1-107-16,0-27-880 0,0 27 1110 15,0-36 219-15</inkml:trace>
  <inkml:trace contextRef="#ctx0" brushRef="#br0" timeOffset="40074.2397">17052 7479 2389 0,'0'-1'96'15,"0"-2"83"-15,-17 2 132 0,17-2 546 16,-13-2-461-16,13 4-95 0,0 0-110 16,0-3-68-16,0-7 10 0,0 4-122 15,0-3 10-15,21 1-37 0,-21-4-10 16,36-1 19-16,14-12-38 0,-20 12 49 15,0 0-37-15,3 1 27 0,1 4-32 16,22-7 23-16,-34 14 15 0,-2 2 43 0,-5 0 6 16,-3 0 0-16,-6 23 16 0,-5 13 115 15,-1-11-81-15,-20 2-37 0,20 2 10 16,-31 3 3-16,10 2-40 0,-24 36 30 16,21-32-64-16,0-2 8 0,2-2-4 15,-1 2-14-15,-12 24-3 0,-1 0-58 16,26-41-34-1,8-15 12-15,2-4 24 0,0 0-4 16,21-23-105-16,-21 23 99 0,23-25 22 16,-23 25 22-16,60-47 92 15,-47 47-1-15,-1 0 30 0,-1 0 3 16,7 20 116-16,-10-3-94 0,-1 3 28 0,1 3 21 16,-1 2 12-16,11 28 60 15,-11-29-203-15,1 1-25 0,3-2-43 0,-2 2-59 16,2-1-84-16,10 12-429 0,-8-26 71 15,1-1-183-15,1-6-207 0,-1-3-150 16,15-29-484-16</inkml:trace>
  <inkml:trace contextRef="#ctx0" brushRef="#br0" timeOffset="40333.5718">17534 7657 2685 0,'0'0'68'0,"0"0"139"0,0 0 136 15,-23 0 171-15,23 17 464 0,-20-17-572 16,20 18-121-16,0-18-14 0,-15 28-14 16,15-11-60-16,0 28 109 15,0-20-184-15,0 4-27 0,0 0-40 0,0 3-17 16,19 29-23-16,-19-31-7 0,23-1-10 16,-7-7 2-16,5 0-32 0,2-5-37 15,32 3-160-15,-25-14 28 0,0-6-64 16,-4 0-42-16,-1 0-39 0,14-23-537 15,-26 23 315-15,-2-17-57 0,-8 17 24 16,-1-15-135-16,-2 15 39 0,0-11-359 0</inkml:trace>
  <inkml:trace contextRef="#ctx0" brushRef="#br0" timeOffset="40535.3051">17531 7874 3467 0,'-6'0'261'0,"1"0"130"0,-1 0 82 16,3 0-25-16,1 0-91 0,2 18 182 0,0-18-336 15,23 15-75-15,-23-15-70 16,23 11-84-16,-6-11-154 0,15 0-355 0,-19 0 154 16,1 0-112-16,0 0-200 0,0 0-157 15,11-24-1091-15,-18 5 1285 0</inkml:trace>
  <inkml:trace contextRef="#ctx0" brushRef="#br0" timeOffset="40711.1749">17520 7732 4213 0,'-1'13'191'0,"1"-13"66"0,0 0 38 0,0 0-41 16,24 0-74-16,13 0 26 0,-12-19-234 15,3 19-81-15,1-15-137 0,0 15-359 16,16 0-1394-16,-31 0 841 0,-2 0 345 16</inkml:trace>
  <inkml:trace contextRef="#ctx0" brushRef="#br0" timeOffset="48277.541">22854 4300 1985 0,'0'-12'292'16,"0"1"344"-16,0 5-227 0,0 2 81 15,0-1 24-15,0 3-12 0,0-3-10 16,0 2 375-16,14 1-429 0,-14 2-37 15,0 0-24-15,0 0-31 0,11 24 42 16,2 7-334-16,-1-6-54 0,0 4 0 16,3 4 0-16,4 2 0 0,0 4 0 15,3-1 0-15,20 44 0 0,-21-50 0 0,1-5 0 16,-3-5 0-16,-2-8 0 0,3-7 0 16,-3-7 0-16,-2 0 0 0,15-58 0 15,-5-11 0-15,-16 26 0 16,5-57 0-16,-7-9 0 15,-7 53 0-15,2-47 0 16,1 21 0-16,-3 49 0 0,2 11 0 16,3-3 0-16,-4 24 0 0,0 1 0 15,-1 0 0-15,0 31 0 0,2-11-165 0,-2 4-194 16,0 27-1131-16,0-21 423 16,0-2-294-16,0 1-29 0,0-3 175 15</inkml:trace>
  <inkml:trace contextRef="#ctx0" brushRef="#br0" timeOffset="48561.225">23587 4478 2019 0,'8'0'50'0,"1"-20"46"0,0 20 75 0,1 0 111 16,4-21 326-16,-11 21-270 0,-1-13 7 15,-2 13 27-15,0 0-12 16,0 0 197-16,-27 0-310 0,27 0 48 0,-27 0 12 16,11 19 14-16,-1-19-49 0,-18 37 101 15,17-21-248-15,2 5-17 0,0 0-22 16,5 4-13-16,-1 28-14 0,12-29-60 16,0 0-22-16,0 0-33 0,0-2-54 15,25-4-96-15,2 12-633 0,-10-21 241 16,4-2-309-16,3-4-120 0,3-3-314 15,1 0 186-15</inkml:trace>
  <inkml:trace contextRef="#ctx0" brushRef="#br0" timeOffset="48812.4638">23939 4492 4249 0,'0'0'121'0,"-25"0"85"16,25 0 70-16,-26 0 426 0,10 12-401 15,5-12-41-15,2 13-70 0,9-13-66 16,-11 21-31-16,11 13-16 0,-5-13-45 16,5 3-33-16,0 2 18 0,0 2-3 15,19 21-14-15,-19-26-9 0,22 0-16 0,-22-7-7 16,32-3-27-16,-14-7-33 16,25 2-163-16,-23-8 52 0,2 0-25 0,-1 0-78 15,-3 0-50-15,11-24-618 16,-18 5 407-16,-4 19-64 0,-1-25-10 0,-4 25-88 15,-2-28 60-15</inkml:trace>
  <inkml:trace contextRef="#ctx0" brushRef="#br0" timeOffset="49002.1813">23882 4584 2998 0,'0'-4'139'0,"18"-5"513"15,-18 4-134-15,23-4-113 0,-6 2-54 16,0 3-88-16,21-8-96 0,-17 6-165 16,-2 2-54-16,-1 1-33 0,-4 2-123 15,-4-2-244-15,4 2-1017 0,-14 1 465 16,0 0 84-16,0 0 259 0</inkml:trace>
  <inkml:trace contextRef="#ctx0" brushRef="#br0" timeOffset="49155.1973">23925 4413 3561 0,'17'-1'95'0,"-17"-1"39"0,25 0 8 16,-11-1 7-16,20-7-184 0,-17 7-211 16,0 2-205-16,-1-2-347 0,-2 3-158 15,2-2 170-15</inkml:trace>
  <inkml:trace contextRef="#ctx0" brushRef="#br0" timeOffset="49560.2498">24408 4461 2736 0,'2'2'113'0,"1"1"115"0,-3 1 121 16,0-1 92-16,0 11 373 0,-24-5-516 16,24 5-32-16,-16 2-49 0,16 2-14 15,-18 0-36-15,4 24 9 0,14-16-130 16,-10-1-22-16,10-1-26 0,0 0 7 16,0 22-43-16,24-29-5 0,-4-1-14 0,5-6-11 15,2-7-55-15,3-1-55 0,38-2-356 16,-34-22 184-16,2 22-29 0,-4-39-46 15,-6 18 49-15,0-3 46 0,12-32-80 16,-26 30 316-16,-7-3 39 0,-5-1 39 16,0-2 11-16,-47-23 98 0,26 33 15 15,-9 5 79-15,-5 2 54 0,-2 9 94 16,-2 6-2-16,-35 19 175 0,40-19-388 16,1 36-64-16,6-14-92 0,8 1-89 15,7-2-159-15,12 26-763 0,0-25 174 16,0-4 0-16,31 1 195 0</inkml:trace>
  <inkml:trace contextRef="#ctx0" brushRef="#br0" timeOffset="49759.9755">24569 4660 4837 0,'0'8'75'0,"0"2"54"0,0 0 60 16,23 2 80-16,5 12 259 0,-28-11-326 0,27 5-83 16,-27 2-88-16,27-6-87 0,-6 21-326 15,-21-21 56-15,17 0-166 16,-8-3-216-16,1-7-262 0,0 0-188 16,13-4-611-16</inkml:trace>
  <inkml:trace contextRef="#ctx0" brushRef="#br0" timeOffset="49960.1207">24955 4449 4934 0,'4'0'74'0,"0"0"59"0,4 17 96 0,10-17 278 15,-7 0-351-15,1 0-96 0,5 0-58 16,1 0-110-16,4 0-113 0,23 0-901 15,-22-23 185-15,1 23-235 0,0-19 94 16,-5 19 242-16</inkml:trace>
  <inkml:trace contextRef="#ctx0" brushRef="#br0" timeOffset="50108.4673">24982 4638 3876 0,'63'7'276'16,"-21"-7"-116"-16,4 0-13 0,12 0-289 16,-6 0-316-16,-1-22-402 0,44 2-1200 15</inkml:trace>
  <inkml:trace contextRef="#ctx0" brushRef="#br0" timeOffset="50732.0554">25876 4400 2910 0,'-13'21'422'0,"13"-1"40"15,0-9 111-15,0 0-54 16,0 4 16-16,0 20 334 0,31-12-506 15,-12 3-30-15,0 3-95 0,6 4-31 0,2-3-35 16,18 31 56-16,-20-31-146 0,-1-5-18 16,1-7-3-16,-4-5-12 0,23-5 19 15,-23-8-52-15,-4 0-9 0,0-34-4 16,-4 8 7-16,-2-9-10 0,5-42 0 16,-14 30 0-16,-2-2 0 0,0-5 0 15,0 1-5-15,-23-43 3 0,3 54 2 16,20 3 5-16,-26 8-5 0,26 6 2 0,-19 12-2 15,19 9 0-15,-11 4-7 0,11 34-79 16,0-7-118-16,0 3-160 0,27 45-1075 16,7-37 273-16,-13 3-349 0,10-1 133 15,0-4 200-15</inkml:trace>
  <inkml:trace contextRef="#ctx0" brushRef="#br0" timeOffset="51008.9695">26782 4555 3048 0,'4'-5'98'0,"1"-2"83"16,2 2 78-16,-3-5 72 0,-2-5 264 16,-2 9-342-16,0-1-36 0,0 2-53 15,0-1 44-15,0 5 8 0,-27 1 274 16,27 0-237-16,-25 19 0 0,10-19-41 15,-3 31-4-15,-16 20 52 0,16-22-169 0,2 3-10 16,0 1-25-16,8-4-24 16,8 2-30-16,0 21-163 0,0-31-63 0,27-6-166 15,-5-3-196-15,6-7-362 16,1-3-226-16,42-2-1508 0,-33-26 1855 0</inkml:trace>
  <inkml:trace contextRef="#ctx0" brushRef="#br0" timeOffset="51243.009">27236 4511 4911 0,'-18'0'89'0,"-25"0"243"0,25 0-16 16,0 0-12-16,0 0 10 0,2 0-45 16,-2 25-83-16,-9-6-8 0,18-19-121 0,-2 26-43 15,2-7 9-15,2 5-24 16,3 27 24-16,4-26-30 0,0 4 2 0,0 1 1 15,31-2-37-15,-31 1-16 0,59 11-205 16,-34-22 41-16,6-6-86 0,5-3-103 16,2-9-238-16,41 0-1312 0,-41 0 722 15,-4-32 307-15</inkml:trace>
  <inkml:trace contextRef="#ctx0" brushRef="#br0" timeOffset="51442.5986">27656 4555 5094 0,'0'0'356'16,"0"16"-11"-16,23-16 95 0,-6 0-83 16,8 0-51-16,36 0-116 0,-26-18-292 15,0 18-179-15,0 0-224 0,-3-19-362 16,-3 19-327-16,13-13-1527 0,-27 1 1834 15</inkml:trace>
  <inkml:trace contextRef="#ctx0" brushRef="#br0" timeOffset="51725.9101">28305 4192 3243 0,'0'-12'564'0,"0"10"-25"15,0 2 152-15,0 0-49 0,22 0-50 16,-22 21-61-16,23 18 381 0,3-11-632 0,-13 2-114 16,-13 11-135-16,22 1-31 0,-2 54 0 15,-12-47 0-15,-1 4 0 0,-1 0 0 16,3-4 0-16,-4-2 0 0,8 38-281 15,-7-50-75-15,3-6-270 0,1-4-180 16,2-9-402-16,11 2-1721 0,-6-18 1780 16</inkml:trace>
  <inkml:trace contextRef="#ctx0" brushRef="#br0" timeOffset="51943.5352">28838 4576 4067 0,'-21'-5'315'0,"2"1"-49"0,19 4 136 0,-17-3 14 16,17 0 44-16,-22 3-8 0,-2 0 148 15,11 21-430-15,3-21-62 0,3 29-26 16,0-12-37-16,3 26-14 0,4-19-32 16,0-2-25-16,21 3-37 0,-21-4-63 15,54 15-371-15,-6-14-370 16,10-9-392-16,-29-11 496 0,0-2-186 0,0 0-31 15,1-20 126-15,-5 20 256 16</inkml:trace>
  <inkml:trace contextRef="#ctx0" brushRef="#br0" timeOffset="52259.4006">29138 4555 4205 0,'0'0'136'0,"-40"20"436"0,24-4-131 16,4-16-12-16,-2 20-39 0,1-4-25 15,3 0-76-15,3 24 21 0,-1-20-243 16,8-2-36-16,0 2-14 0,23-2-45 16,10 11-127-16,-9-15 27 0,3-4-28 15,4-1-44-15,3-5-61 0,-1-4-70 0,37 0-361 16,-35 0 329-16,-4-33-8 0,-3 16-5 16,-5-4-9-16,8-19-102 0,-24 18 333 15,-4-2 55-15,-3-1 4 0,0 0 9 16,-37-1 27-16,-14-19-1 0,18 26 67 15,-3 6 44-15,-1 3 74 0,1 10 68 16,0 0 24-16,-24 33 83 0,35-14-259 16,5 4-59-16,7 5-101 0,3-1-81 15,10 26-635-15,0-29 125 0,0-2-10 16,23-3 163-16</inkml:trace>
  <inkml:trace contextRef="#ctx0" brushRef="#br0" timeOffset="52443.1749">29305 4674 5706 0,'0'0'128'16,"0"22"173"-16,0 12 616 0,0-15-482 16,23 0-164-16,-23 5-126 0,25 0-116 15,2 25-322-15,-15-28-42 0,4 2-226 0,-3 0-177 16,4-6-295-16,-5-1-201 15,18 2-1220-15,-16-13 1679 0</inkml:trace>
  <inkml:trace contextRef="#ctx0" brushRef="#br0" timeOffset="52695.209">29652 4337 4941 0,'0'-1'263'0,"0"1"67"0,0 0 222 16,0 18 51-16,0-18 26 0,0 30-147 0,27 18-91 15,-27-17-391-15,23 5 0 0,-23 3 0 16,28 5 0-16,-2 45 0 0,-26-43 0 16,18-2 0-16,-18-1-51 0,9-3-131 15,-9-4-130-15,4 16-772 0,1-29 402 16,0-10-227-16,-4-3-72 0,2-6-265 15,4-4-765-15</inkml:trace>
  <inkml:trace contextRef="#ctx0" brushRef="#br0" timeOffset="53126.7411">29553 4211 4411 0,'-9'-8'116'0,"0"-13"348"0,9 11-60 15,0 1-47-15,0-3-60 0,30-2-21 16,-30 2-147-16,68-14-8 0,-37 12-117 16,3 2 7-16,8 1-24 0,1 3-8 15,47 5 34-15,-46 3-3 0,-3 0-6 16,-2 30-21-16,-5-8-8 0,-8 0-8 16,7 33-5-16,-27-26 37 0,-3 3-8 0,-3-3 12 15,0 0 5-15,-31 25-3 16,-14-29-11-16,17 0-1 0,-4-2 22 0,-1 1-1 15,0-1 27-15,-32 21 52 0,35-23-63 16,5-2-23-16,8 0 6 0,4-2-41 16,6 8 26-16,7-16-31 0,0-4-27 15,66-2-334-15,-42-3 279 16,5 0 36-16,2-22 18 0,31 22 28 16,-33 0 17-16,-1 0 52 0,-3 0 13 15,-2 0 51-15,-2 0 89 0,7 53 167 16,-17-33-194-16,-4 3-25 0,0 2-17 15,-3 1-47-15,3 26-23 0,-3-26-108 16,1-4-67-16,1 2-160 0,2-6-132 16,0-1-142-16,15-2-1144 0,-12-8 700 0,3-7-118 15,-1 0 292-15,4 0 204 0</inkml:trace>
  <inkml:trace contextRef="#ctx0" brushRef="#br0" timeOffset="53361.2282">30487 4478 4535 0,'1'0'138'0,"0"0"443"16,-1 0-87-16,0 24-17 0,0-24-14 0,-18 31-36 15,18 7 217-15,-25-16-424 0,25 1-84 16,-18 4-77-16,18 1-42 0,0-2-17 16,-10 23 0-16,10-25 0 0,0-1-31 15,26 1-37-15,-26-3-47 0,27 8-174 16,3-18 141-16,-13-5-4 0,2-2-33 15,1-2-78-15,-1-2-91 0,23 0-541 16,-23-23 437-16,-1 23-55 0,-3-22-107 16,-2 22-108-16,3-21-1016 0,-12-3 1013 15,-3 24 211-15</inkml:trace>
  <inkml:trace contextRef="#ctx0" brushRef="#br0" timeOffset="53559.8242">30474 4666 3730 0,'30'0'126'16,"-5"0"435"-16,-7 0-193 0,3 0-81 0,2 0-115 0,-1-14-112 16,24 14-143-16,-24 0-136 15,-6-14-207-15,-1 14-277 0,-3 0-304 16,-3-8-124-16</inkml:trace>
  <inkml:trace contextRef="#ctx0" brushRef="#br0" timeOffset="53708.1606">30445 4368 5249 0,'20'32'108'0,"18"4"677"16,-15-16-264-16,6-5-110 0,-1 1-271 0,1-3-202 15,56 5-1319 1,-61-18 362-16,13 0-1739 0,-22 0 1572 0</inkml:trace>
  <inkml:trace contextRef="#ctx0" brushRef="#br0" timeOffset="54842.1683">14751 7675 2923 0,'0'0'159'0,"-23"0"90"0,23 0 67 16,-20 0-2-16,20-18-53 0,-20-6 103 16,20 9-257-16,0-4-84 0,0-8-30 15,21-4-8-15,6 0-36 0,53-43 22 16,-26 36-12-16,11-8-8 0,8 5-30 16,6 5-66-16,79-18-244 0,-82 40 163 0,-3 11 37 15,-8 3 50-15,-9 29 26 0,-7 1 62 16,20 55 45-16,-46-30 37 0,-9 3 8 15,-8 8 11-15,-6 2 24 0,0 4 41 16,-49 72 272-16,22-73-143 0,-2-1-20 16,-3-2-54-16,-6-6-7 0,-45 45 50 15,41-64-130-15,1-1-18 0,-2-4 9 16,1-7-37-16,4-6-10 0,-22 12 14 16,36-25-61-16,7-3 40 0,3-4-31 15,5-5-61-15,6 0-72 0,3 0 8 16,0-28-112-16,23 28-129 0,-23-21-109 15,0 21-90-15,20-18-585 0,-20 3 581 16,14 15 4-16,-14 0 169 0,0-8 96 16</inkml:trace>
  <inkml:trace contextRef="#ctx0" brushRef="#br0" timeOffset="55227.1243">15046 8349 2679 0,'-8'-17'132'0,"2"17"116"16,-1-14 99-16,-4 14 129 0,-3-11 308 15,5 11-496-15,2 0-90 0,1 0-82 0,1 0 8 16,3 0 48-16,2 0-107 16,0 0-23-16,0 0-28 0,0 0-15 0,22 0 21 15,-3 0 1-15,-19-24-3 0,24 24-32 16,-8-20 2-16,-3 20 13 0,21-18-7 16,-16 1-9-16,-1 8-9 0,-1 9 4 15,0-15 12-15,-2 8 16 0,8-8 13 16,-13 10-12-16,-6 2 3 0,-3-1-39 15,0 1 41-15,-20 1-33 0,20 2 27 16,-30 0-21-16,10 0 27 0,-2 0-14 16,0 0 5-16,-18 17 29 0,22-2-15 15,1-15 3-15,4 26-5 0,3-15-13 16,2 17 14-16,8-16-20 0,0 0-4 16,0-2 17-16,24 0 18 0,-24-4-18 0,56 4 16 15,-31-9-23-15,4 1 9 0,1-2-9 16,-2 0-48-16,30 0-159 0,-30 0 14 15,-1 0 37-15,-4 0-53 0,1 0-186 16,-2 0-159-16,17 19-1160 0,-26-19 798 16,1 0 182-16,-5 0 236 0</inkml:trace>
  <inkml:trace contextRef="#ctx0" brushRef="#br0" timeOffset="55941.8975">11191 8482 3463 0,'0'0'372'15,"0"0"9"-15,0 0 105 0,0 0-47 16,0 0 61-16,0 36 411 0,0-17-469 0,0 6-96 16,0 4-59-16,27 0-39 15,-3 4-84-15,28 36-24 0,-22-37-128 0,1-3-12 16,-1-3 0-16,-1-7 0 15,24 8 0-15,-31-21 0 0,1-6 0 0,0 0 0 16,-5-28 0-16,-4 2 0 0,8-37 0 16,-17 21 0-16,-3-7 0 0,-2-1 0 15,0-5 0-15,-30-47 0 0,30 51 0 16,-31 7 0-16,2-47 0 16,7 77 0-16,22 11 0 0,0 3 0 15,0 42-1-15,0-17-221 0,20 4-307 0,-20 5-362 16,34 3-537-16,-10-2-265 0,32 31-983 15</inkml:trace>
  <inkml:trace contextRef="#ctx0" brushRef="#br0" timeOffset="56184.4842">11853 8632 3930 0,'0'17'187'0,"-8"-17"82"0,8 12 77 16,0 0 360-16,0-12-390 0,0 14 16 16,0-6-11-16,21 1-16 0,-21 3-59 15,20 16 115-15,-2-9-250 0,-18 1-43 0,20-1-35 16,-20 3-17-16,13 25 9 0,-13-26-49 16,12 1-54-16,-12-5-74 0,0-4-112 15,0 1-156-15,0 6-760 0,0-16 249 16,0-1-49-16,0-3-214 0,0 0 104 15,0 0 380-15</inkml:trace>
  <inkml:trace contextRef="#ctx0" brushRef="#br0" timeOffset="56608.2174">11850 8545 4683 0,'0'0'122'0,"-14"0"53"16,8 0 87-16,-2 0 69 0,0 0 153 0,6 0-333 15,2 0-87-15,0 0-47 0,0 0-17 16,26 0-10-16,10-19 19 0,-16 19-20 16,3 0-6-16,-1-15-5 0,1 15-2 15,19 0-69-15,-27 0 46 0,-2 26-1 16,-4-26 34-16,-9 27-3 0,0-10-2 16,0 22 37-16,-25-19-22 0,5 1 18 0,2 1-8 15,-3-3-16-15,-19 15 30 0,22-21-21 16,2-1-6-16,5-3-18 15,11-4 16-15,-13-3-18 0,13-2-36 0,0 0 9 16,0 0 15-16,0 0 20 0,21-24 6 16,15 7 22-16,-17 17-17 0,3-12 21 15,1 12-4-15,1-12-1 0,-5 12 17 16,18 0 71-16,-25 0-7 0,1 24-4 16,-4-24 37-16,-4 32 13 0,-5 7 182 15,0-15-175-15,0 2-27 0,-20-1-33 16,20 1-4-16,-29 1-48 0,-7 21-22 15,-22 11-82 1,24-33-171-16,16-20 1 0,6-5-137 16,-1-1-105-16,-3-22-1096 0,16-41-1258 15</inkml:trace>
  <inkml:trace contextRef="#ctx0" brushRef="#br0" timeOffset="56841.5174">12207 8710 6084 0,'0'19'244'0,"0"2"92"15,-16-1 111-15,16 0-7 16,0 1-130-16,0 25 17 0,0-21-324 16,25-1-3-16,-25-2 0 0,23 3 0 0,3 16 0 15,-26-24 0-15,23 3-65 16,-23-4-103-16,20-3-110 0,-20-3-186 15,13 5-873-15,-4-15 387 0,-9 0-41 0,0 0-121 16,0 0-66-16,0-26 358 0</inkml:trace>
  <inkml:trace contextRef="#ctx0" brushRef="#br0" timeOffset="57264.7894">12166 8645 4662 0,'-9'-3'273'0,"3"3"-34"0,5-3 68 15,1 0-39-15,0-1-20 0,21-2 112 16,-21 2-268-16,25-1-49 0,-7-1-23 16,0 3-13-16,3-1-18 0,23 3-60 15,-21-1-2-15,-1 2-18 0,-4 0-19 16,-2 0 11-16,9 19-72 0,-19-19 131 16,-4 16-9-16,-2-16 22 0,0 23 29 15,0-10 7-15,-25 10-48 0,25-11 37 16,-22 2-14-16,22 0 48 15,-38 21-53-15,38-27-33 0,-11 3-8 16,11-1-150-16,0-9 92 0,0-1 21 0,0 0 30 16,0 0 17-16,29-20 17 0,-3 20 29 15,-10-16-24-15,3 16 37 0,1 0 5 16,-2-13 23-16,11 13 147 0,-16 0-52 16,-3 0 15-16,-10 0 10 0,6 24 10 15,-6-24-5-15,0 48 194 0,-20-28-192 16,20 2-4-16,-23 2-53 0,23-1-13 0,-48 24 2 15,29-28-78-15,1 2-27 16,-2-5-43-16,0-2-32 0,-16 6-299 16,19-13 47-16,0-5-87 0,-1-2-175 0,1 0-245 15,-2 0-245-15,-12-56-1090 0</inkml:trace>
  <inkml:trace contextRef="#ctx0" brushRef="#br0" timeOffset="57741.3866">12090 7082 2206 0,'0'-7'67'0,"0"0"90"0,0 3 93 16,0 0 169-16,0-4 574 0,0 6-526 15,0 1-95-15,0-2-99 0,0 3 62 16,0 0 5-16,0 0 305 0,0 20-372 16,0-20-26-16,0 27-4 0,27-5 4 15,2 31 128-15,-15-22-265 0,0 6-55 16,1 2-31-16,-2 2-4 0,-1 3-19 0,8 37-41 15,-12-44-74-15,2-3-75 16,-6-5-99-16,1-3-165 0,1 6-815 0,-1-24 320 16,-3-4-85-16,0-4-152 0,3 0 10 15,-2-33 396-15</inkml:trace>
  <inkml:trace contextRef="#ctx0" brushRef="#br0" timeOffset="58197.94">12029 6927 2826 0,'-17'-2'148'16,"1"2"173"-16,4 0 220 0,-2 0 85 15,-3 0 403-15,7 0-740 0,2 0-82 0,6 0-60 16,2-21-84-16,27-8-15 0,-27 12-62 16,40-4 10-16,-11-1 2 0,4-1 23 15,3 2 13-15,37-12 50 0,-39 23-20 16,-1 10 20-16,-1-7 14 0,-7 7 11 15,19 21 89-15,-30 16-99 0,-3-9 9 16,-3 0 23-16,-4 3 26 0,-4 4-8 16,0 34 56-16,-21-33-147 0,21-4-7 15,-27 0-25-15,12-2-16 0,-22 24-18 16,22-33 18-16,-5-1 5 0,4-4-9 0,0 0 2 16,3-7-15-16,-7 5 6 15,15-11-14-15,5-3-2 0,-7 0-22 0,7 0-8 16,20-26-28-16,-20 26 68 15,27-17 8-15,-10 17-2 0,0 0 2 0,6-15 2 16,13 15 32-16,-16 0 11 0,-5 33 29 16,2-13 29-16,-5 2-12 0,13 32 9 15,-15-25-101-15,-1 3 0 0,-1-2 0 16,1 1 0-16,-1-2 0 0,7 24 0 16,-7-31 0-16,2-2-65 0,-1-3-126 15,-1-5-126-15,11 0-878 0,-10-12 414 0,2 0-247 16,0 0 1-16,-2-29-192 0,3 12 144 15</inkml:trace>
  <inkml:trace contextRef="#ctx0" brushRef="#br0" timeOffset="58408.4443">12634 7156 3519 0,'0'0'247'0,"-18"0"161"0,18 22 85 16,0-22 55-16,0 39 473 0,0-20-561 15,0-2-90-15,0 7-111 0,24-2-45 16,-24 3-78-16,25 23-33 0,-25-20-97 16,18 0-10-16,-18 1-34 0,9-4-64 15,2 24-259-15,-11-30 86 0,8-4-133 0,-2-2-81 16,-6-4-176-16,4-4-227 0,3-3-1022 16,-7-2 936-16,2 0 240 0,-2-29 223 15</inkml:trace>
  <inkml:trace contextRef="#ctx0" brushRef="#br0" timeOffset="58841.0984">12629 7254 3121 0,'-4'-1'228'15,"2"-2"117"-15,-3-1 133 0,3-1-22 16,2 0-93-16,-5 1 141 0,5 0-339 16,0 0 21-16,0-1-36 0,0 0-32 0,27-10 7 15,-2 8-95-15,-7-3 1 0,-4 2 8 16,4-1 14-16,2 4-1 0,23-1 32 15,-26 6-77-15,1 0 4 0,-3 0 11 16,-4 30-8-16,1 2 23 0,-12-15-17 16,0 4 26-16,0 4 8 0,-23-1 21 15,23-3-19-15,-35 26 26 0,-1-24-61 16,13 0-5-16,6-5 3 0,-1-1-10 16,7 9-16-16,-3-17-7 0,14-1 14 0,-7-4-10 15,7-4 15-15,0 0-2 0,21 0-11 16,8-24 8-16,-6 24-3 0,-1-18 7 15,5 18-10-15,29-21 6 0,-31 9 4 16,0 12 23-16,2 0 17 0,-6 0 43 16,0 0 34-16,4 0 213 0,-14 25-178 15,-5-25 11-15,-2 29-51 0,-4-15-29 16,0 21-20-16,0-19-67 0,-21 1 0 16,21 1 0-16,-25 0 0 0,25-3 0 15,-47 17 0-15,29-18 0 0,0-1 0 16,-2-2 0-16,-2-3-52 0,-26 6-330 15,28-14 5-15,-3 0-167 0,3 0-75 16,-3 0-279-16,-13-17-1409 0,11-5 110 16</inkml:trace>
  <inkml:trace contextRef="#ctx0" brushRef="#br0" timeOffset="61431.7836">21080 7437 2606 0,'0'0'126'0,"16"0"499"0,-16 0-102 16,15 0-10-16,-15 0-44 0,17 0-42 15,5 27 318-15,-12 6-393 0,2-10-29 16,3 4-46-16,-1 3-16 0,3 6-42 16,22 37 116-16,-20-33-234 0,2-1-23 15,0-1-27-15,-1-5 6 0,17 18 18 16,-19-31-50-16,-1-9-22 0,2-10-3 15,-1-1 0-15,-2 0 0 0,16-69 0 16,-18 36 0-16,-1-6 0 0,-2-6 0 16,-1-2 0-16,-4-54 0 0,-6 52 0 15,0-2 0-15,0 3 0 0,-25 10 0 16,25 5 0-16,-20-11 0 0,6 33 0 0,14 11 0 16,0 0-33-16,0 23-102 15,-14 17-408-15,14-15 100 0,0 3-130 0,0-2-206 16,0 2-335-16,24-2-188 0,5 14-1068 15</inkml:trace>
  <inkml:trace contextRef="#ctx0" brushRef="#br0" timeOffset="61652.0835">21769 7634 4699 0,'0'15'122'0,"0"-15"86"16,0 21 419-16,0-13-291 15,0 6-20-15,0 1-17 0,0 3-63 0,27 30 7 16,-1-19-171-16,-26 2-46 0,27 4-1 16,-14-3-21-16,1 3-20 0,7 32-56 15,-11-37-30-15,-3-5-68 0,1-1-85 16,-4-8-117-16,-1 12-521 0,-1-20 272 16,-2-5-125-16,0-3-78 0,0 0-180 15,0 0 106-15</inkml:trace>
  <inkml:trace contextRef="#ctx0" brushRef="#br0" timeOffset="62107.3898">21789 7608 3060 0,'-8'-1'132'0,"0"1"105"0,1-1 160 16,3-2 110-16,1 2-77 0,-2-5 157 15,4 2-452-15,1 1-54 0,0-1-47 16,0-2 3-16,25-5-21 0,9 5 9 15,-10 1-35-15,4-2-1 0,3 1 0 16,33-2-55-16,-2 3 20 16,-12 5 26-16,-33 0 0 0,-4 19 15 15,-6-19-4-15,-7 27 23 0,0-10-17 0,-23 24 8 16,23-19 4-16,-40 3 1 0,16 0-14 16,-1 0 21-16,-28 21-15 0,28-24-30 15,0-1 0-15,5-3 20 0,1-4-7 16,7-4 36-16,4 2-99 0,8-10-8 15,0-2-23-15,0 0 33 0,27 0 4 16,12-24 23-16,-15 7 38 0,0 17 22 16,3-15 15-16,3 15 33 0,-1 0 53 15,30 0 179-15,-33 0-90 0,-3 0 13 0,-1 29 47 16,-7-11 15-16,0 25 134 0,-15-20-290 16,0 5-42-16,-21 1-5 0,21 1 0 15,-31-2-8-15,-7 27 22 0,17-30-70 16,0-1-15-16,-1-5-18 0,-2-2-23 15,-17 9-199-15,22-18 28 0,0-3-108 16,0-5-114-16,6 0-170 0,2 0-269 16,5-45-1334-16,6 22 1104 0,0-4 352 15</inkml:trace>
  <inkml:trace contextRef="#ctx0" brushRef="#br0" timeOffset="62340.222">22497 7703 4921 0,'-23'0'84'0,"23"0"92"15,0 21 525-15,0-8-284 0,0 0-13 16,0 2-56-16,0 5-24 0,0 5-83 16,19 30 38-16,2-18-238 0,-21-2-27 0,17 5-32 15,-17-2-31-15,15 29-238 16,-4-32 34-16,-11-7-125 0,8-5-131 15,-8-2-112-15,8-8-212 0,-1 2-1032 16,-3-13 783-16,1-2 196 0,-1 0 286 16</inkml:trace>
  <inkml:trace contextRef="#ctx0" brushRef="#br0" timeOffset="62807.035">22493 7645 2909 0,'-8'0'113'0,"0"0"125"16,1 0 113-16,-1-5 452 16,6 1-532-16,0 2-101 0,2-1-83 0,0-3-35 15,0 4-56-15,32-4 20 16,2 4-26-16,-12-2 9 0,0 4-45 0,1-3-1 16,2 2 1-16,23 0-70 0,-26 1 71 15,-1 0 9-15,-3 0 10 0,-3 0 48 16,6 0-22-16,-16 19 11 0,-5-19 0 15,0 18 39-15,0-4 31 0,-23 3-16 16,-11 21 40-16,13-15-73 0,-2 3 19 16,-2-3-57-16,4 5-5 0,1-4 11 15,-8 22-16-15,18-28 39 0,10-4-35 16,0-3 12-16,0-4-52 0,0-4-75 16,33-3 53-16,-33 0 63 0,37-19-15 0,-16 19 31 15,-1-14 7-15,23 14 36 0,-22-15 4 16,-3 15 38-16,-3 0-1 0,-4 0 125 15,-2 24 313-15,-3 8-234 0,-6-11-24 16,0 1-44-16,0 3-67 0,-29 0-32 16,-2 27-10-16,13-28-102 0,1 2 3 15,0-6-11-15,-1-1-3 0,-16 11-36 16,16-17-22-16,0-1-59 0,1-6-75 16,-1-4-123-16,3-2-88 0,-16 0-786 15,16-32 408-15,2 13-312 0,1-5-25 16,3-8 224-16</inkml:trace>
  <inkml:trace contextRef="#ctx0" brushRef="#br0" timeOffset="63273.4511">23044 7742 3589 0,'0'-2'171'16,"0"-2"151"-16,25-3 517 0,2 3-528 16,-12 1-128-16,4 1-79 0,3-3-23 15,24 2-100-15,-20 2-95 0,-3-2-116 16,1 2-227-16,-5 1-231 0,1 0-224 0,11-4-1099 16,-21 1 1341-16</inkml:trace>
  <inkml:trace contextRef="#ctx0" brushRef="#br0" timeOffset="63425.4604">23141 7921 3375 0,'23'29'388'0,"7"-17"-20"0,-9 3 39 16,8-6-141-16,0-1-122 0,3-2-258 15,40-3-960-15,-36-3 101 0,-1 0-123 0,-1 0 289 16</inkml:trace>
  <inkml:trace contextRef="#ctx0" brushRef="#br0" timeOffset="63662.3767">23721 7327 4620 0,'0'0'265'15,"0"0"234"-15,0 22 181 0,0-22 17 16,0 62 389-16,0-30-841 0,0 3-146 16,20 7-99-16,-20 5 0 0,0 4 0 15,17 2 0-15,-3 58 0 16,1-14 0-16,-15-52 0 0,30 22-497 0,-19-38-113 16,1-11-240-16,2-3-200 0,-1-2-286 15,3-6-75-15,13-5-604 0</inkml:trace>
  <inkml:trace contextRef="#ctx0" brushRef="#br0" timeOffset="63906.9221">24120 7744 3931 0,'3'-4'167'0,"2"0"167"16,-3 3 53-16,4-1 683 0,-5 2-609 15,1 0 22-15,2 33-111 0,0-15-48 16,0 8-75-16,-1 29 70 16,-2-14-246-16,-1-7-52 0,0 3-21 0,0 1 0 15,0 30-123-15,0-36-38 0,0-4-90 16,0-6-82-16,18-4-172 0,-18-5-129 16,20-5-1261-16,0-7 839 0,-20-1-142 0,23 0 291 15,-23-30 237-15</inkml:trace>
  <inkml:trace contextRef="#ctx0" brushRef="#br0" timeOffset="64331.4004">24199 7744 4577 0,'-31'-2'257'0,"16"2"24"0,-2-5 158 16,1 4 21-16,3 0-6 0,2-2-94 15,0-3-60-15,11 2-274 0,0 0-18 16,0 1-14-16,32-4-14 0,13-6-111 15,-17 4 1-15,1 4-34 0,4-2-42 0,0 2 5 16,-2 1 25-16,26 4-14 16,-33 0 155-16,-5 0 48 0,-5 21 10 0,-8-21 35 15,-6 46 172-15,0-32-91 16,-25 5 6-16,6-1-45 0,-4 1-3 0,-5 0-27 16,-27 18 5-16,25-20-59 0,1 0-5 15,3-3-10-15,5-2 9 0,-13 6-30 16,22-14-19-16,6-1-30 0,6-1-17 15,0-2-36-15,0 0-7 0,35 0-106 16,-17 0 184-16,3 0 33 0,3 0 23 16,0 0 16-16,24 0 18 0,-25 0 19 0,-1 0 18 15,-2 0 34-15,-4 0 16 0,-3 0 8 16,-5 22 129-16,-5 5-142 16,-3-10-15-16,0 0-12 0,-27 1-1 0,-7 18-6 15,13-16-77-15,-3-3-27 16,0 2-33-16,-2-4-59 0,-1 0-91 0,-20 8-530 15,27-15 211-15,3-6-204 0,4-2-209 16,2 0-258-16,5-27-989 0</inkml:trace>
  <inkml:trace contextRef="#ctx0" brushRef="#br0" timeOffset="64625.3118">24697 7435 4947 0,'0'-11'234'0,"0"1"169"0,-18 3 138 16,18 2 16-16,0-2 352 0,0 7-617 16,0 0-104-16,0 27-94 0,23-6-68 15,-23 7-26-15,35 5 0 0,7 57 0 16,-1 16 0-16,-24-52 0 15,7 63 0-15,-16-9 0 16,2-56 0-16,-10-8 0 0,5 34 0 0,0-48-178 16,-2-5-198-16,-1-5-256 0,-2-6-257 15,4 0-1376-15,-3-14 979 16,-1 0 127-16,0-23 437 0</inkml:trace>
  <inkml:trace contextRef="#ctx0" brushRef="#br0" timeOffset="65073.3266">24611 7361 3761 0,'-14'-10'320'0,"8"4"-71"16,4 1 79-16,2-2-119 0,0-2-62 15,0-15-4-15,33 11-101 0,-14-2-30 16,3-3-11-16,3 3 2 0,6 0-13 15,34-14 7-15,-30 17-3 0,0 3 29 16,-3 9-20-16,-2 0 27 0,20 0-77 16,-30 32 30-16,-4-11 2 0,-3 2 35 15,-6 6 7-15,-3 0 52 0,-4 35 150 16,0-29-124-16,0 0-32 0,-31-2-28 0,31 2-12 16,-53 31-28-16,32-34 18 0,-3 0-19 15,0 2 10-15,-1-5 34 0,4 0-23 16,-15 21 71-16,20-32-64 0,5-1-25 15,5-3-2-15,6-5-28 0,0-3-27 16,0-6 0-16,31 0 5 0,-12 0 1 16,3 0 20-16,2 0 3 0,27-14 10 15,-26 14 9-15,-1 0 13 0,-2 0-7 16,-1 29 15-16,12 2 84 0,-23-9-18 0,-1 1-13 16,-4 2-3-16,-1 1 18 15,2 1-47-15,1 22-15 0,-2-23-127 0,-1-5-103 16,3 0-133-16,0-7-233 15,11 7-1079-15,-8-18 572 0,1-3 87 16,0 0 304-16</inkml:trace>
  <inkml:trace contextRef="#ctx0" brushRef="#br0" timeOffset="65291.172">25267 7812 4105 0,'0'0'152'0,"0"-1"452"0,0 1-148 0,0 0-10 15,0 0-31-15,0 25 32 16,0 4 202-16,0-9-423 0,0 1-66 0,0 1-39 16,20 2-48-16,-20 1-41 0,16 19-31 15,-4-19-70-15,-12-2-87 0,13-3-81 16,-13-2-120-16,14 8-630 0,-2-18 353 16,-7-3-207-16,1-4-81 0,2-1-204 15,-6 0 25-15</inkml:trace>
  <inkml:trace contextRef="#ctx0" brushRef="#br0" timeOffset="65716.2374">25262 7765 3577 0,'-10'-7'132'0,"3"2"139"0,-3 1 98 16,6-1 63-16,-1-2-101 0,2-1 47 15,3 4-312-15,0-3-32 0,0 4-34 16,31-4-43-16,9-3-9 0,-18 4 10 15,5 0-9-15,3 3-16 0,-3-2 22 16,3 5 2-16,21 0 5 0,-29 0 8 16,-1 0 5-16,-6 25 35 0,-3-25-8 15,-6 26 72-15,-6 0-44 0,0-11 23 16,-21 1-14-16,21-2 2 0,-38 2 29 16,-5 16-16-16,19-15-16 0,-1-3-37 15,0 1 7-15,1-2-5 0,-12 11-36 16,23-19-16-16,1-1-3 0,12 1-18 15,0-5-32-15,0 0 18 0,23 0-18 0,-23 0 141 16,34 0-29-16,-11 0-26 16,1 0 21-16,25 0-5 0,-24 0 49 0,6 0 9 15,-3 0 42-15,3 22 24 0,-7-22 45 16,19 40 227-16,-24-24-205 0,-9 0-30 16,-8 1-37-16,-2 1-43 0,0 15 22 15,-31-18-76-15,12 2-14 0,-2-3-25 16,-4 1-19-16,-2-1-69 0,-30 11-353 15,29-13 121-15,-4-5-96 0,2 0-213 0,-1-6-230 16,-18-1-1418-16,26 0 1444 0</inkml:trace>
  <inkml:trace contextRef="#ctx0" brushRef="#br0" timeOffset="66291.6312">26227 7554 3062 0,'0'0'387'0,"0"13"567"16,13-13-11-16,-13 10-538 15,14-4 17-15,-3 3-21 0,-11 2-23 16,20 4-63-16,7 30 226 0,-16-16-352 16,3 4-69-16,-3 5-66 0,-4 1-34 15,7 41-20-15,-10-41-35 0,-4 1-65 16,2-6-98-16,-2-2-105 0,0-6-92 16,0 14-716-16,0-26 462 0,0-5-195 15,0-5-28-15,0-2-226 0,-20-2-771 16</inkml:trace>
  <inkml:trace contextRef="#ctx0" brushRef="#br0" timeOffset="66472.9597">26170 7821 4062 0,'0'0'230'0,"0"0"93"15,0 0 655-15,34 0-527 0,-13 0-43 16,6 15-110-16,6-15-81 0,7 0-163 15,50 0-301-15,-44 0-123 0,0-19-161 16,2 19-325-16,-10 0-187 0,29-22-1461 16,-42 5 1680-16</inkml:trace>
  <inkml:trace contextRef="#ctx0" brushRef="#br0" timeOffset="66825.3532">26656 7394 4279 0,'-2'-3'177'0,"2"3"156"15,0 0 758-15,22 0-530 0,-22 26-28 16,30-8-32-16,-13 5-137 0,29 34-12 16,-24-27-352-16,4 8 0 0,-1 2 0 0,0-2 0 15,-2 4 0-15,0-4 0 0,15 33 0 16,-1-15 0-16,-22-38 0 15,11 2 0-15,1-20 0 16,-15-27 0-16,7-20 0 0,-5 14 0 16,-3-5 0-16,-5-5 0 0,0-5 0 15,-4-5 0-15,-2-54 0 0,0 49 0 16,0 5 0-16,-31 3 0 0,31 4-3 16,-23-18-52-16,4 45-21 0,19 9-41 0,0 10-60 15,0 0-75-15,0 26-100 16,0 20-698-16,0-17 441 0,19 0-120 0,-19 1-102 15,20-2-253-15,7 23-959 16</inkml:trace>
  <inkml:trace contextRef="#ctx0" brushRef="#br0" timeOffset="67106.9433">27395 7581 3875 0,'0'0'423'16,"0"0"-48"-16,0 0 78 0,0 0-97 15,-18 0 38-15,18 0-18 0,0 22 319 16,0 6-421-16,0-9-50 0,0 2-31 16,0 8-46-16,0 29-5 15,0-23-123-15,0-4-3 0,14 2-30 0,-14 0-60 16,0 22-224-16,14-33 77 0,-14-3-72 15,10-5-151-15,-10-4-154 0,14-7-275 16,-1-3-1206-16,-8 0 933 0,2-32 271 16,-2 13 292-16</inkml:trace>
  <inkml:trace contextRef="#ctx0" brushRef="#br0" timeOffset="67539.2231">27306 7508 3901 0,'-14'0'148'0,"-11"0"462"0,14 0-208 16,5 0-57-16,1 0-115 0,2 0-30 16,3 0-24-16,0 0-160 0,27-18-19 15,-27 18-10-15,39-15-4 0,-15 15-21 16,33-15-69-16,-29 1 21 0,0 14 3 0,-1 0 11 16,-2 0 6-16,12 0 14 15,-25 0 57-15,-1 20 2 0,-4-20-1 0,-3 24 21 16,-4-24-23-16,0 46 29 0,0-32 43 15,-27 1-28-15,27 2-5 16,-27-3 8-16,12 15-59 0,-12-18-3 0,14 2-6 16,-1-5 22-16,14 2-36 15,-16-6 28-15,7 6-42 0,9-9 36 0,0 0-36 16,0-1 23-16,0 0 3 0,20 0 32 16,3 0-6-16,-23 0-21 0,30 0-3 15,-15 0 15-15,1 0 27 0,11 0 137 16,-16 24-60-16,-1-24 29 0,-2 22 47 15,-8-7 47-15,0 15 255 0,0-12-275 16,0 0-26-16,-19 1-58 0,19 2 4 16,-26-3-7-16,-2 21 62 0,11-22-122 15,1-1-41-15,-2-3-23 0,2 1-25 0,-11 1-207 16,14-11 12-16,3-4-96 0,4 0-161 16,6 0-128-16,0-22-280 0,0-14-1200 15,23 12 971-15,-23-2 270 0,35 1 275 16</inkml:trace>
  <inkml:trace contextRef="#ctx0" brushRef="#br0" timeOffset="67840.2804">27832 7460 3442 0,'0'-8'204'0,"0"0"630"16,0 5-264-16,0-3-63 0,0 6-40 15,0 0-11-15,0 0-21 0,0 17 243 16,0-17-408-16,0 26-89 0,0-9-85 16,0 7-45-16,0 27-51 0,0-22 0 15,0 3 0-15,0 4 0 0,12 0 0 0,-12 3 0 16,12 33 0-16,0-40 0 16,-4-3 0-16,4-2 0 0,1-8 0 0,16 7 0 15,-8-20 0-15,-1-2-72 0,6-4-110 16,-1 0-130-16,0 0-157 0,25-32-715 15,-28 32 516-15,-2-26-79 0,-3 26-21 16,-5-29-88-16,2 0-915 0,-9 29 1160 16</inkml:trace>
  <inkml:trace contextRef="#ctx0" brushRef="#br0" timeOffset="68044.2215">27854 7613 3251 0,'-5'0'168'0,"3"0"171"0,2 0 145 16,0 0 95-16,0 0 1 0,27 0 326 15,7 15-550-15,-10-15-159 0,1 0-80 16,4 0-73-16,18 14-180 0,-25-14-94 16,0 7-141-16,-4-7-109 0,-5 0-258 15,-2 0-158-15,1 0-1251 0,-12 0 1229 16,0-18 280-16</inkml:trace>
  <inkml:trace contextRef="#ctx0" brushRef="#br0" timeOffset="68195.4608">27876 7390 3566 0,'0'0'205'0,"0"0"592"16,22 0-299-16,-3 0-152 0,5 0-162 15,5 0-47-15,46 17-196 0,-32-17-140 16,4 0-329-16,5 0-312 0,-2 0-446 15,-3 0 38-15</inkml:trace>
  <inkml:trace contextRef="#ctx0" brushRef="#br0" timeOffset="68673.5095">29420 7449 2995 0,'3'0'198'16,"-2"0"191"-16,1-7 149 0,-2 7 137 15,1 0-67-15,-1 0 460 0,0 0-614 16,0 0-25-16,0 25-88 0,0-9-79 0,0 4-92 16,21 33-106-16,-21-20-64 0,16 2 0 15,-16 1 0-15,16 0 0 16,-1 39 0-16,-15-39-99 0,9-2-132 0,-9-7-149 16,7-1-228-16,-7-5-74 0,7 7-1206 15,-1-22 908-15,-4-6-166 0,2 0 235 16,-1 0 226-16</inkml:trace>
  <inkml:trace contextRef="#ctx0" brushRef="#br0" timeOffset="68840.5815">29293 7611 2771 0,'0'0'308'16,"0"0"72"-16,19 22 155 0,-19-22 9 15,32 0 18-15,-10 14-89 0,43-14 282 16,-25 10-526-16,1-10-94 0,2 0-147 15,-1 0-139-15,36 0-635 0,-48 0 43 16,-5 0-203-16,-6-17-288 0,-1 17 5 16,-8-15 341-16</inkml:trace>
  <inkml:trace contextRef="#ctx0" brushRef="#br0" timeOffset="69205.5208">29929 6987 3776 0,'0'-5'452'0,"0"5"-57"0,0 0 99 16,0 0 21-16,16 0 42 0,-16 22 583 15,0 13-730-15,12-5-137 0,-12 10-131 16,0 7-105-16,0 8-37 0,0 6 0 16,0 74 0-16,0-2 0 15,0-71 0-15,0 56 0 0,0-28 0 16,0-54-111-16,0 24-734 0,0-42 27 15,0-7-311-15,23-6-125 16,-23 0-248-16,21-5-535 0</inkml:trace>
  <inkml:trace contextRef="#ctx0" brushRef="#br0" timeOffset="69477.0627">30268 7553 3710 0,'0'-8'162'15,"0"-1"139"-15,0 2 114 0,0-6 495 16,0 8-517-16,0 5-14 0,0 0-23 16,0 0-30-16,0 28 98 0,0-28-264 15,0 38-39-15,0-13-26 0,0 1 3 0,0 6-38 16,15 35 32-16,-15-33-88 16,0 0-3-16,13-2 5 0,-13-3-31 0,21 17 7 15,-9-32-18-15,3 1-36 0,1-9-51 16,4-3-52-16,-1-3-47 0,25 0-360 15,-22-24 173-15,-1 24-54 0,-1-31-74 16,1 11-121-16,12-16-741 0,-22 21 704 16,-3 1-82-16,-1 0 72 0,-7 14 128 15</inkml:trace>
  <inkml:trace contextRef="#ctx0" brushRef="#br0" timeOffset="69672.4423">30285 7620 4406 0,'-2'0'250'15,"2"16"-19"-15,0-16 106 0,0 16-2 16,34-16-48-16,4 16 75 0,-14-2-359 16,0-14-149-16,2 11-118 0,-1-11-160 15,0 0-256-15,21 0-1038 0,-27 0 678 0,-1 0 198 16,-4-19 272-16</inkml:trace>
  <inkml:trace contextRef="#ctx0" brushRef="#br0" timeOffset="69839.2244">30273 7422 3519 0,'0'22'144'0,"0"-22"114"0,0 14 125 16,31-14 57-16,-7 15-99 0,25-15-3 15,-21 13-335-15,6-13-164 0,4 0-256 16,-1 0-328-16,30 0-1578 0,-38 0 1365 16</inkml:trace>
  <inkml:trace contextRef="#ctx0" brushRef="#br0" timeOffset="70077.4993">30861 7082 4079 0,'-20'0'227'16,"20"0"124"-16,0 0 201 0,-13 26 789 0,13 3-709 15,0-3-156-15,0 6-182 16,26 78-55-16,-4-66-239 0,-22 1 0 16,23 3 0-16,-4 42 0 0,-19-46 0 15,15 1-40-15,-15-1-125 0,11-3-130 16,0 26-701-16,-5-42 401 0,-2-3-133 15,2-7-228-15,-1-4-174 0,1-7-136 16,1-4-399-16</inkml:trace>
  <inkml:trace contextRef="#ctx0" brushRef="#br0" timeOffset="70506.4887">30760 6939 3704 0,'-2'-10'136'16,"2"0"131"-16,0-7 428 0,26 8-424 16,-26 1-111-16,33 0-70 0,-12 0-52 15,35-5-34-15,-27 7-37 0,5 1 28 16,2 3 3-16,0 2-17 0,-3 0 20 16,25 30-79-16,-33-10 58 0,-4 5-4 15,-8 3 61-15,-6 8-38 0,-5 42 6 16,-2-40-14-16,0 4 27 0,-32 0 0 0,13-3 36 15,-5 0-9-15,-28 25 45 0,25-31-45 16,-1-5 29-16,-2-6-9 0,5-1-6 16,-18 11-3-16,27-17-32 15,2-4-26-15,7-4-23 0,3 0-22 0,4-3-13 16,19 3-109-16,-19-6 60 0,35-1 24 16,-12 0 27-16,2 0 0 0,31 0 69 15,-28-16 15-15,0 16 3 0,-1 0-24 16,-2 0 26-16,-6 26 25 0,11 5 162 0,-20-10-78 15,-2 4 1-15,-3-4-4 16,-5 4-12-16,4 20 4 0,-1-23-137 16,1 1-85-16,0-5-113 0,3-3-124 0,-1-1-254 15,15 3-1147-15,-10-17 663 16,3 0 120-16,3 0 313 0</inkml:trace>
  <inkml:trace contextRef="#ctx0" brushRef="#br0" timeOffset="70758.6387">31448 7411 3896 0,'0'0'177'16,"0"0"116"-16,0 0 103 0,0 18 545 15,0-18-535-15,-23 20-29 0,23-5-50 16,-15 2-42-16,1 21 173 0,14-17-274 16,-12 6-34-16,12 2-53 0,-12 0-36 15,12 3-32-15,0 23-53 0,0-26 12 0,24-5-10 16,-5-5-1-16,5-4-37 0,38 1-200 15,-27-14 48-15,1-2-39 0,-1 0-92 16,-3 0-88-16,-2-25-17 0,18-1-355 16,-30 26 409-16,-4-26-116 0,-5 12-98 15,-5 14-146-15,-4-22-751 0,0 4 864 16,0 18 200-16</inkml:trace>
  <inkml:trace contextRef="#ctx0" brushRef="#br0" timeOffset="70938.3121">31462 7519 4097 0,'0'17'131'0,"0"-17"93"0,0 0 101 16,25 0 150-16,-7 13-26 0,22-13 282 16,-17 9-552-16,0-9-108 0,0 7-58 15,1-7-77-15,13 2-389 0,-22-2 82 16,-6 0-148-16,1 0-212 0,-10 0-164 15,6 0-234-15,-6 0-714 0</inkml:trace>
  <inkml:trace contextRef="#ctx0" brushRef="#br0" timeOffset="71105.2171">31510 7366 5180 0,'24'17'101'0,"-9"-17"136"0,7 0 67 16,3 11-68-16,26-11-268 0,-30 0-356 0,1 0-412 16,-4 0-312-16,-3 0-271 15,-5 0 185-15</inkml:trace>
  <inkml:trace contextRef="#ctx0" brushRef="#br0" timeOffset="73522.4928">21172 9525 2459 0,'0'-2'159'16,"0"1"129"-16,0-2 165 0,0 1 75 15,0-2-6-15,0-6 333 0,0 10-521 16,0-4 17-16,0 2 13 0,0-1-42 15,0 1 217-15,0 2-297 0,0 0 31 16,0 0-54-16,24 23-39 0,-9-23-83 16,23 59-91-16,-13-30-6 0,2 4 0 15,-1 6 0-15,-2 4 0 0,2 0 0 16,-3 2 0-16,0-9 0 0,15 25 0 16,-6-28 0-16,-17-26 0 0,15-7 0 15,-1-57 0-15,-16 25 0 16,0-7 0-16,6-58 0 0,-15 46 0 15,-4-6 0-15,0 6 0 0,0 0 0 16,0 5 0-16,-29-17 0 0,7 43 0 16,22 8 0-16,-18 12-51 0,18 0-109 15,0 22-129-15,0 26-778 0,0-19 396 16,0 4-227-16,33 1-116 0,-10 1-190 16,36 27-874-16</inkml:trace>
  <inkml:trace contextRef="#ctx0" brushRef="#br0" timeOffset="73762.4581">21920 9692 3738 0,'-22'-15'423'0,"7"6"-31"16,15 9 104-16,0-4-17 0,0 4-45 15,0 0 366-15,29 28-268 0,1 24-222 16,-14-27-192-16,-1 1-42 15,-15 1 1-15,26 3-55 0,-26-1-44 0,30 26-156 16,-30-30 9-16,10-1-61 0,-4-8-91 16,-6 1-172-16,13 3-783 0,-13-16 387 15,0-3-53-15,0-1-144 0,0 0 63 16,0-25 324-16</inkml:trace>
  <inkml:trace contextRef="#ctx0" brushRef="#br0" timeOffset="74171.5242">21870 9587 3615 0,'-3'0'250'0,"1"0"86"0,2 0 63 15,0 0-60-15,0 0-149 0,25 0 28 16,-25 0-187-16,27 0-12 0,-6-17-37 16,-3 17 23-16,25-18-30 0,-21 18 0 15,3 0-33-15,-1-13 17 0,-1 13-7 16,-4 0 13-16,17 0 4 0,-25 22 20 15,-3-22-10-15,-7 32 35 0,-1-12-14 16,0 23 40-16,-26-22-25 0,26-1 1 16,-29 1 9-16,15-3-4 0,-2-1-20 0,-11 14 31 15,11-20-37-15,5 0 9 0,1-3-36 16,2-2 32-16,-3 6-87 0,11-12 42 16,0 0 19-16,0 0 5 0,0 0 5 15,24 0-10-15,5 0-11 0,-11-18 48 16,-1 18 0-16,1 0 35 0,2 0 36 15,21 0 136-15,-24 0-48 0,-3 23 70 16,-1-23 25-16,-5 27 49 0,-8-10-45 16,0 21 87-16,0-15-256 0,0 0-26 15,-33 1-20-15,15-2-27 0,-24 23-24 16,20-27-23-16,-1-2-17 0,2-3-66 16,2-4-81-16,-1-3-132 0,-5-6-660 15,14 0 218-15,1-20-119 0,6 20-193 0,4-33-128 16</inkml:trace>
  <inkml:trace contextRef="#ctx0" brushRef="#br0" timeOffset="74404.6772">22407 9686 4697 0,'-16'0'154'0,"16"0"155"0,0 0 164 0,0 0 109 15,0 0-50-15,0 25 229 0,0 0-491 16,21-8-83-16,-21 6-63 16,16 2-44-16,0 35-58 0,-16-29-22 0,14 2 0 15,-14 2-64-15,11-1-92 0,-11-2-107 16,8 26-606-16,-8-33 278 0,0-4-138 16,4-7-207-16,-2-5-120 0,3-4-1196 15,-3-5 1544-15</inkml:trace>
  <inkml:trace contextRef="#ctx0" brushRef="#br0" timeOffset="74863.6804">22396 9716 3029 0,'-8'0'149'16,"-9"-2"557"-16,8 2-222 0,2-3-65 15,3-1-145-15,2 3-60 0,0-3-75 16,2-6-39-16,0 5-77 0,0-1-16 15,30-3 21-15,-30 2-38 0,48-7 24 16,-30 9-68-16,2 2 65 0,2 1-14 0,-1 2-12 16,-1 0 40-16,14 0-26 15,-20 27-2-15,-2-27-3 0,-2 24 14 16,-2-9 13-16,-3 18 138 0,-5-18-71 16,0-1 6-16,0 3-41 0,0-2-13 15,-25 1-19-15,5 9-32 0,20-11 11 0,-21-4 11 16,21 0-5-16,-23-2-11 0,13 5-46 15,-10-8 10-15,13-1-14 0,0-3-26 16,7 0 4-16,-4-1 8 0,4 0-6 16,0 0 19-16,25 0 36 0,-25 0 30 15,28 0 3-15,6 0 50 0,-17 0-38 16,1 0 35-16,-2 0 55 0,-3 20 12 16,-1-20 39-16,-3 19 199 0,-1 2-178 15,-8-7-25-15,0 1-54 0,0 2-17 16,-27 14-20-16,-5-14-53 0,13-1-13 15,-3-1 0-15,-2-2-20 0,0-4-39 16,-22 6-182-16,24-13-8 0,2-2-98 0,3 0-82 16,2 0-212-16,-5-21-1070 15,12-6 661-15,4 10 52 0,4-3 302 0</inkml:trace>
  <inkml:trace contextRef="#ctx0" brushRef="#br0" timeOffset="75104.5471">22833 9627 4953 0,'0'0'157'0,"-11"0"92"0,11 0 129 0,0 0 14 16,0 0-60-16,48 0-8 0,-24-17-295 15,8 17-68-15,3 0-77 0,4-17-111 16,35 17-614-16,-40 0 204 0,-4 0-170 0,-6 0-88 16,-3 0-214-16,-8 0 155 15</inkml:trace>
  <inkml:trace contextRef="#ctx0" brushRef="#br0" timeOffset="75261.1268">22822 9860 3087 0,'36'6'167'0,"13"6"511"0,-20-7-301 15,3-3-213-15,0-1-322 0,-1 1-307 0,-2 0-379 16,26-2-1172-16,-33 0 1351 16</inkml:trace>
  <inkml:trace contextRef="#ctx0" brushRef="#br0" timeOffset="75563.6536">23490 9334 4539 0,'22'36'480'0,"-22"-12"19"0,0 4 176 16,20 7-7-16,-20 2-54 0,13 52 39 15,-1-40-590-15,-12 2-63 0,15 0 0 16,-15 1 0-16,11-6 0 0,-6-4 0 16,-5-5 0-16,10 28 0 0,-10-40 0 15,2-5-209-15,-2-6-269 0,3-4-333 16,4-5-1721-16,-2-5 1063 0,1 0 232 15,4-31 430-15</inkml:trace>
  <inkml:trace contextRef="#ctx0" brushRef="#br0" timeOffset="75838.2191">23891 9728 1584 0,'0'-2'127'0,"16"-1"106"16,-16 1 73-16,14 0 569 0,-14 1-377 0,0 1 78 15,0 0-54-15,0 0-33 0,0 0 288 16,-21 17-417-16,21-17-9 16,-21 15-35-16,21-15-18 0,-26 28-20 0,13 12 159 15,-7-16-318-15,20 3-74 0,0 4-45 16,0-1 0-16,0 22 0 0,32-27-64 15,-12-4-166-15,6-2-221 0,6-9-314 16,0-2-435-16,48-4-1904 0,-41-4 1821 16</inkml:trace>
  <inkml:trace contextRef="#ctx0" brushRef="#br0" timeOffset="77522.4849">24375 9723 715 0,'-2'0'222'0,"2"0"12"0,0 0 66 0,0 0-16 15,0 0 7-15,0 0 207 0,0 0-248 16,0 0 12-16,0 0 10 0,-20 0 54 16,20 0-35-16,-13 0 195 0,-2 0-308 15,6 0-19-15,0 0-21 0,0 21-31 16,1-21-16-16,-6 17-40 0,8 7 0 15,-1-8-10-15,4 3 33 0,-1 3-6 16,4 29 28-16,0-22-35 0,0 2-26 16,20-2-18-16,-20-1-14 0,27-5-12 15,11 16 13-15,-14-25-1 0,0-5-38 16,4-8-40-16,2-1-34 0,26-21-160 16,-27 21 135-16,-4-35-16 0,0 11 22 0,-5-2-7 15,-7 0 34-15,0-32 8 0,-13 28 77 16,0 1 10-16,-21 0-2 0,1 1 1 15,-30-22 35-15,22 31 53 0,-3 4 24 16,2 3 46-16,-1 10 0 0,3 2-49 16,-17 22 65-16,25-22-144 0,4 33-28 15,4-12-13-15,4 0-21 0,2 2-85 16,5 21-531-16,0-24 16 0,25-1-202 16,-25 0-119-16,36-6 98 0</inkml:trace>
  <inkml:trace contextRef="#ctx0" brushRef="#br0" timeOffset="77727.4577">24423 9953 4151 0,'0'11'283'0,"0"-11"108"0,0 14 136 15,26-2 1-15,-6 6-73 0,30 34 150 16,-20-18-520-16,0 4-79 15,2 3-88-15,0 0-137 0,24 35-717 0,-29-43 123 16,-5-6-153-16,1-5-254 0,0-5-4 16,-6-6 355-16</inkml:trace>
  <inkml:trace contextRef="#ctx0" brushRef="#br0" timeOffset="77995.228">25220 9157 3127 0,'0'0'170'16,"0"0"185"-16,-26 21 141 0,26-21 99 16,-28 37 3-16,-9 29 443 0,17-23-537 15,3 16-45-15,-4 14-103 0,2 11-71 16,-21 113-80-16,23-85-205 0,1 9 0 15,0 7 0-15,5-4 0 0,5-3 0 16,6 91 0-16,0-116 0 0,30-15 0 16,-5-10 0-16,5-17-207 0,5-14-261 0,47 6-1501 15,-37-36 477-15,-3-6-87 0,4-4 339 16</inkml:trace>
  <inkml:trace contextRef="#ctx0" brushRef="#br0" timeOffset="78404.5358">25645 9319 1951 0,'0'-4'73'0,"9"-1"92"15,-9 2 87-15,0-4 565 0,-25 4-356 16,25-1 41-16,-20 3-58 0,20-1-29 16,-18 1-29-16,3 1 264 0,15 0-312 0,0 0-10 15,0 0 32-15,0 30 35 16,0 11 134-16,0-12-411 0,23 8-111 0,-23 5-7 15,30 7 0-15,-30 3 0 0,27 3 0 16,-5 61 0-16,-1-12 0 16,-21-56 0-16,15 28 0 0,-11-47-4 15,1-7-184-15,-3-1-198 0,1-6-272 16,-2-5-194-16,5-8-1252 0,-6-2 1077 16,0-23-63-16,0 5 289 0,0-7 185 15</inkml:trace>
  <inkml:trace contextRef="#ctx0" brushRef="#br0" timeOffset="78864.1383">25482 9302 2326 0,'-10'-16'65'16,"-3"-9"271"-16,5 11-13 0,6 2 39 0,0-3-18 16,2 4 42-16,0-12 146 0,27 11-316 15,-27 0-68-15,27 0-11 0,-8 2-17 16,2 1-23-16,26-11 97 0,-21 13-88 15,1 2-25-15,0 0 12 0,-3 4-23 16,21 0 17-16,-29 1-64 0,0 22 42 0,-5-22 12 16,-2 34 30-16,-7-13 8 15,0 25 108-15,-2-18-116 0,0 1-13 0,0 1-22 16,-29-4-16-16,4 29 29 0,9-25-46 16,1-3 7-16,-4-2 7 0,2-1-3 15,-2 2-16-15,-12 20-8 0,20-25-20 16,-1-5-2-16,8 0-5 0,4-4 1 15,0 5-52-15,0-16 1 0,21-1-8 16,-21 0 14-16,31 0 7 0,-15 0 16 16,22-17 19-16,-20 17 6 0,4 0 0 15,-3 0 4-15,0 0 6 0,13 24 86 16,-20-24-21-16,3 32 26 0,-3-9 32 16,-3 2 18-16,1 1 7 0,6 34 93 15,-9-31-208-15,-1 1-44 0,1 0-23 0,3-4-35 16,3 18-199-16,-6-27 6 0,2-1-111 15,2-6-164-15,-3-3-119 0,4-5-164 16,10-2-968-16,-8-18 885 0,-3 18 43 16,1-35 151-16,-1 11 151 0</inkml:trace>
  <inkml:trace contextRef="#ctx0" brushRef="#br0" timeOffset="79060.3014">26047 9561 2900 0,'0'-2'162'0,"-13"0"228"0,13 2 148 15,0 0 116-15,0 0-16 0,0 21 363 0,0-21-533 16,0 29-44-16,0-6-30 0,17 0-71 16,0 30-24-16,-17-27-299 0,19 6 0 15,-19-2 0-15,19 1 0 0,-3 22 0 16,-16-29 0-16,13-2-113 0,-7-2-107 16,-1-3-133-16,2-5-232 0,4 0-853 15,-7-9 467-15,-2-3 27 0,-2 0-119 16,0 0 15-16,0-23 325 0</inkml:trace>
  <inkml:trace contextRef="#ctx0" brushRef="#br0" timeOffset="79488.435">25986 9442 2469 0,'-6'-14'262'0,"3"9"-12"0,1 0 129 15,2 1 7-15,0-3 8 0,0-1 183 16,22 2-390-16,-22 3-85 0,23 0-39 15,-5 1-6-15,-2-1-76 0,27 3 29 16,-18 0-10-16,1 0 10 0,1 0-20 16,-5 0 26-16,19 17-20 0,-23 12-6 15,-5-14 6-15,-5 6-5 0,-4 0-2 0,-4 0 27 16,0 24 5-16,0-23 38 16,-27-2-44-16,27-1 5 0,-34 0-21 0,-7 14-24 15,20-22 29-15,2-1 1 0,-2-3-10 16,6-2-21-16,1-5-30 0,1 0-49 15,13 0 36-15,-8 0-8 0,8-25-30 16,0 25 15-16,27-14-11 0,-27-1 96 16,29 15 27-16,-9 0 2 0,4 0 14 15,-3 0 56-15,24 0 145 0,-23 27-102 16,-1-11-3-16,-2 2 24 0,-3 1 5 16,-7-2 28-16,5 23 129 0,-14-19-186 15,0-2-18-15,0 1-27 0,-31-2-17 16,1 17 23-16,8-21-46 0,-3 1-56 15,0-1-4-15,0-2-67 0,-4-7-60 0,-30 4-355 16,26-9 197-16,3 0-146 0,1 0-187 16,0 0-149-16,-22-26-1275 0,30 5 1271 15,1 21 199-15</inkml:trace>
  <inkml:trace contextRef="#ctx0" brushRef="#br0" timeOffset="79738.8646">25375 10314 2663 0,'0'0'77'0,"0"1"93"16,0 1 127-16,20 4 503 0,-20-5-432 15,36-1-75-15,-8 0-90 0,11 0-50 16,6 0-72-16,75-25-53 0,-50 25-18 15,8-26-16-15,1 26 1 0,-3-27-6 16,66 6-164-16,-86 21-35 0,-6-11-132 16,-8 11-119-16,-15 0-115 0,-14 0-150 0,-5 0-815 15,-8 17 942-15</inkml:trace>
  <inkml:trace contextRef="#ctx0" brushRef="#br0" timeOffset="80422.5283">25831 10643 3050 0,'-2'4'179'15,"-2"9"645"-15,2-4-246 0,1 3-79 16,0 0-45-16,-1 5 2 0,2 3-27 0,0 25 320 15,0-20-476-15,0 2-54 0,0 3-57 16,0 1-45-16,0 33 35 0,14-31-125 16,-14 0-5-16,0-1-21 0,0 1-1 15,11 0 0-15,-11 24 0 0,8-27 0 16,-8-7 0-16,0 3 0 0,7-6 0 16,-5 9 0-16,0-20 0 0,-2-4 0 15,2-5 0-15,2 0 0 0,-3-22 0 16,5-16 0-16,-1 12 0 0,-3-9 0 15,3-1-30-15,1-7-21 0,1-50-139 16,-5 43 98-16,2-3 2 0,4 2 17 0,-1-2-19 16,1 2 25-16,13-35-33 15,-10 48 80-15,3 4-4 0,1 5 1 16,1 3-1-16,17-11-15 0,-19 23 39 0,0 1-4 16,3 4 0-16,-5 4 2 0,-1 3-14 15,7 2 4-15,-14 19 14 0,-1-19-2 16,-3 29-4-16,0-9 8 0,0 24 6 15,-28-21-10-15,28 1 2 0,-27-1-6 16,12-1 4-16,-1 1-4 0,-18 16 4 0,16-20-15 16,1-3 15-16,3-2-28 0,1-2-37 15,-4 2-146-15,17-11 44 16,0-3-53-16,0 0-51 0,0 0-57 0,0 0 14 16,23-22-129-16,6 1 338 0,-10 21 63 15,-2-18 37-15,6 18 5 0,21-12 15 16,-23 12-10-16,4 0 40 0,-5 0-18 15,-2 0 66-15,-4 19-15 0,3 3 152 16,-10-22-80-16,-7 24 37 0,0-9-20 16,0-1 9-16,-24 18 77 0,-3-18-191 15,11 1-45-15,-2 2-7 0,0-5-9 16,-1 2 8-16,-19 7-89 0,19-13-52 0,0-1-81 16,1-2-71-16,5-4-115 15,-12-1-872-15,16 0 497 0,1-32-262 0,3 13 102 16,4-5 200-16</inkml:trace>
  <inkml:trace contextRef="#ctx0" brushRef="#br0" timeOffset="80773.34">26616 9723 2010 0,'-10'0'110'0,"10"0"76"0,0 0 136 15,-4 0 165-15,4 14 59 0,0-14 545 16,0 0-658-16,0 10-21 0,0-10 3 0,0 13 55 15,18 9 389-15,-5-5-506 16,-13 2-101-16,23 7-91 0,-12 4-77 0,1 3-84 16,15 38 0-16,-16-31 0 15,-1-2 0-15,4-3-20 0,-5-5-119 0,10 25-489 16,-11-36 52-16,-1 0-81 0,3-11-247 16,-2 1-220-16,-1-7-171 0,5-2-831 15</inkml:trace>
  <inkml:trace contextRef="#ctx0" brushRef="#br0" timeOffset="80955.164">26638 9850 4842 0,'-5'0'87'0,"5"17"152"16,0 2 714-16,0-19-391 0,0 17-63 15,27-17-136-15,-27 16-110 0,57-1-133 16,-32-15-309-16,4 6-181 0,2-6-297 15,-2 0-316-15,-1 0-241 0,24-25-1626 16,-31 25 1894-16</inkml:trace>
  <inkml:trace contextRef="#ctx0" brushRef="#br0" timeOffset="81237.5401">27158 9523 3683 0,'-13'0'206'0,"13"0"618"15,-8 0-165-15,8 21-42 0,0-21-40 16,0 34 71-16,29 19 124 0,-6-19-602 16,-23 2-135-16,29 7-35 0,-14 4 0 0,-15 2 0 15,21 1 0-15,-21 3 0 0,15 59 0 16,-5-9 0-1,-10-61 0-15,2 35 0 0,4-26 0 16,-1-22-502-16,-3-22-121 0,2-2-271 16,-1-5-195-16,-3 0-215 0,2-22-14 15,-2-15-609-15</inkml:trace>
  <inkml:trace contextRef="#ctx0" brushRef="#br0" timeOffset="81704.5307">27087 9581 3532 0,'-11'-12'147'0,"0"2"162"16,0 1 105-16,0 1 59 0,4-12 245 0,5 9-497 15,2 3-51-15,0-4-96 0,22-4-52 16,14-16-18-16,-11 15-25 16,4-1-1-16,4 1-43 0,6 2 12 0,-1 1 0 15,38-2 1-15,-39 14 37 0,-6 2 12 16,-1 0-13-16,-7 0-29 0,12 55 105 15,-24-31 28-15,-2 0 87 0,-5 4 6 16,-2 3 43-16,-2 2-2 0,0 32 96 16,-21-30-216-16,21-2-25 0,-30 4-10 0,11-3-12 15,-25 30 35-15,22-36-50 0,-3 1 6 16,2-1-9-16,1-5-9 0,6 1-1 16,-13 11-25-16,18-20-8 0,4-3-28 15,4-3-3-15,3-3-40 0,0-4-70 16,0-2 73-16,27 0 31 0,-27 0-8 15,31-24 19-15,-14 24 9 0,23-15 12 16,-19 15 8-16,-1 0 33 0,-1 0 40 16,-2 0 23-16,14 32 131 0,-18-10-129 15,-1 0-19-15,-1 4 8 0,-2 2-1 16,1-1-18-16,7 27-9 0,-8-28-57 16,0-3-40-16,0-1-65 0,0-3-75 15,11 6-468-15,-11-19 157 0,-1-1-86 16,2-3-174-16,-1-2-184 0,-1 0 36 0,7-24-1093 15,-7-14 1340-15,2 14 169 0</inkml:trace>
  <inkml:trace contextRef="#ctx0" brushRef="#br0" timeOffset="81926.3894">27741 9976 4002 0,'0'0'406'0,"0"0"-25"15,0 0 116-15,-18 0-34 0,18 0 10 16,-13 21 240-16,13 0-480 0,0-8-47 0,0 4-22 15,0 2 9-15,0 0-20 0,23 26 75 16,-23-23-161-16,21 1-33 0,-21 3-22 16,25-4-10-16,2 19-19 0,-10-26-42 15,4-5-66-15,0 0-57 0,0-3-68 16,-4-3-38-16,24-4-400 0,-22 0 285 16,-2-21-40-16,-2 21-78 0,-3-29-151 15,5-8-861-15,-15 15 724 0,-2 2 55 16,0-1 135-16,0 1 133 0</inkml:trace>
  <inkml:trace contextRef="#ctx0" brushRef="#br0" timeOffset="82110.4626">27780 9999 3036 0,'-5'0'121'0,"1"12"117"0,1-12 118 16,3 13 116-16,0-13 250 0,20 12-478 15,-20-5-121-15,30-7-37 0,-10 9-42 16,22-9-90-16,-21 3-82 0,-1-3-164 16,0 0-212-16,-4 0-197 0,-3 0-137 15,8-24-963-15,-13 7 1179 0</inkml:trace>
  <inkml:trace contextRef="#ctx0" brushRef="#br0" timeOffset="82270.4701">27685 9881 4678 0,'0'0'67'0,"20"0"291"0,15 0-71 15,-4 0-27-15,-2 0-84 0,5 0-109 16,42 0-572-16,-36 0-318 0,-3 0-503 16,0 0 33-16,-8 0 137 0</inkml:trace>
  <inkml:trace contextRef="#ctx0" brushRef="#br0" timeOffset="82770.4901">28560 9295 3605 0,'9'-2'138'0,"-1"2"112"0,14 0 538 16,-10 0-373-16,3 0 10 0,6 33 10 16,4-8 76-16,5 9-34 0,44 60 256 15,-33-34-509-15,5 8-109 0,-4 7-64 16,-1 6-27-16,25 91-24 0,-42-84 0 15,-8 7 0-15,-6 4 0 0,-10-1 0 16,0-2 0-16,-29-2 0 0,-26 76 0 16,-22-23 0-16,37-84 0 15,-45 38-63-15,44-59-164 0,2-6-198 0,1-10-302 16,2-4-285-16,-25-7-1615 16,36-15 1306-16,7 0 348 0</inkml:trace>
  <inkml:trace contextRef="#ctx0" brushRef="#br0" timeOffset="83156.2749">29366 9714 2375 0,'5'-10'212'15,"-2"3"196"-15,1 0 174 0,0 0 66 16,-1 2-6-16,-1-1 482 0,-1 4-640 15,1 2-16-15,2 0-46 0,-1 0-46 0,8 29 40 16,-5 8-382-16,3-9-34 0,0 5 0 16,2 5 0-16,11 45 0 0,-12-41 0 15,-1 4 0-15,2-2 0 16,-2-4-127-16,-2-1-131 0,6 25-795 0,-11-33 351 16,3-9-244-16,-1-3-71 0,-3-7-248 15,0 0-797-15</inkml:trace>
  <inkml:trace contextRef="#ctx0" brushRef="#br0" timeOffset="83322.0768">29288 9936 4980 0,'0'0'139'0,"24"0"137"16,-24 17 125-16,32-17 21 0,12 22 169 0,-17-22-494 15,3 17-102-15,2-17-121 0,0 10-212 16,0-10-217-16,28 9-1490 0,-29-9 735 15,-2 0 136-15,-5 0 447 0</inkml:trace>
  <inkml:trace contextRef="#ctx0" brushRef="#br0" timeOffset="83654.5014">29788 9643 4147 0,'0'-4'286'0,"-15"-2"142"0,15 4 250 0,0 2 30 15,0 0 16-15,0 49 258 0,0-23-780 16,30 5-166-16,-12 8-36 0,4 2 0 16,1 6 0-16,1-3 0 0,23 45 0 15,-2-10 0-15,-26-44 0 16,20 22 0-16,-7-28 0 16,-17-23 0-16,-1-6 0 0,16-22 0 15,-7-27 0-15,-12 15 0 16,3-50 0-16,-10-23 0 15,-4 46 0-15,0-71 0 16,-32 3 0-16,7 72 0 0,25 8 0 0,-20-20 0 16,20 52 0-16,-13 13 0 0,13 4 0 15,0 21 0-15,0 0-79 0,19 34-534 16,2-21-49-16,-21 3-178 0,30-1-207 16,-15 2-349-16,4-1 10 0</inkml:trace>
  <inkml:trace contextRef="#ctx0" brushRef="#br0" timeOffset="83870.3038">30436 9807 4828 0,'0'0'91'0,"0"-7"150"16,0 7 715-16,0 0-406 0,0 0-33 15,0 0-110-15,0 0-89 0,23 31-35 16,-4 7-283-16,-19-14 0 0,23 2 0 15,-23 2 0-15,16 1 0 0,-3 28 0 16,-13-29-20-16,12-3-128 0,-12 1-118 16,7-3-172-16,1 15-787 0,-6-24 448 15,-1-4-162-15,1-4-126 0,-1-3-172 16,3-3 233-16</inkml:trace>
  <inkml:trace contextRef="#ctx0" brushRef="#br0" timeOffset="84320.9904">30443 9744 4321 0,'-14'-4'156'0,"3"0"94"0,-3-1 162 15,1 0 170-15,-5-7 420 0,12 9-649 16,2-2-146-16,4 0-66 0,0-2-70 0,0 3-16 16,29-6-76-16,8 2-49 15,-12 1-62-15,2-2-16 0,4 4-8 16,33 2-97-16,-35 3 150 0,-2 0 14 15,-1 0 34-15,-3 25 21 0,-7-25 19 16,4 53 22-16,-20-34-1 0,0 4 27 0,0-2 20 16,0 0 17-16,-25 12 70 0,-3-17-92 15,11-2-15-15,-3-4-12 0,-1 0 2 16,1-1-17-16,-19 4-11 0,22-9 6 16,4 1-12-16,2-2-2 0,4-2-39 15,7-1-136-15,0 0 57 0,0 0-15 16,0 0 14-16,23 0 7 0,-23-15 14 15,50 15-19-15,-27 0 116 0,-2 0 14 16,0 0 34-16,-1 0 39 0,17 23 174 0,-21-1-61 16,-4-22 26-16,0 27-7 0,-5-11-19 15,-3 2-24-15,-4 15 92 0,0-16-162 16,0 3-8-16,-26-1-35 0,26 0-8 16,-30 15-7-16,-2-14-35 0,12-1-52 15,0 0-30-15,0-4-72 0,2 0-95 16,-7 4-584-16,13-14 263 0,5-5-290 15,7 0-79-15,0 0-316 0,24-49-761 16</inkml:trace>
  <inkml:trace contextRef="#ctx0" brushRef="#br0" timeOffset="84622.082">31032 9728 3780 0,'0'0'208'16,"0"-2"153"-16,0 2 140 0,0 0 158 16,0 0 422-16,0 0-637 0,0 22-49 15,-14-22-85-15,14 29-65 0,0 12-38 16,0-17-207-16,0 3 0 0,0 6 0 0,0-3 0 16,0 6 0-16,0 27 0 15,0-32 0-15,19-3 0 0,-19-3 0 0,24-4 0 16,12 11 0-16,-13-19-17 15,2-8-55-15,1-1-95 0,-1-2-70 0,-1-2-58 16,22 0-392-16,-25-18 263 0,-5 18-49 16,-4-19-50-16,-1 19-165 0,0-20-886 15,-10 3 655-15,-1 6 68 0,0 11 235 16</inkml:trace>
  <inkml:trace contextRef="#ctx0" brushRef="#br0" timeOffset="84821.2371">31027 9898 3867 0,'0'0'144'0,"0"0"128"16,25 0 566-16,4 0-429 0,-12 0-73 16,2 0-92-16,1 0-89 0,22 20-154 15,-26-20-150-15,1 0-94 0,-4 14-92 16,0-14-170-16,-5 0-206 0,9 12-1170 15,-13-12 859-15,0 0 294 0</inkml:trace>
  <inkml:trace contextRef="#ctx0" brushRef="#br0" timeOffset="84987.4641">31133 9644 3969 0,'0'0'130'15,"0"-3"93"-15,33 1 88 0,15-1 243 16,-19 3-427-16,5-1-120 0,6-1-128 16,1-1-410-16,-4 3-370 0,23-3-1604 15</inkml:trace>
  <inkml:trace contextRef="#ctx0" brushRef="#br0" timeOffset="87836.0178">3410 1596 2509 0,'-17'0'52'0,"17"0"98"0,0 0 130 16,0 0 122-16,0-7 81 0,0 7 389 0,0 0-542 16,0 0-23-16,0 0 34 0,0 0 97 15,28 41 518-15,-28-25-516 0,16 9-121 16,-16 2-119-16,31 15-88 16,14 109-112-16,-30-92 0 0,0 8 0 15,-6-4 0-15,1 8 0 0,-3 46 0 16,-7-9 0-16,0-63 0 15,0 26-110-15,0-44-271 0,0-8-374 16,0-1-486-16,0-13-475 0,0 3 49 16</inkml:trace>
  <inkml:trace contextRef="#ctx0" brushRef="#br0" timeOffset="88119.4294">4095 2138 3966 0,'0'-8'53'0,"0"2"112"16,0-1 75-16,-20 1 83 0,20-1 21 15,-16-5 277-15,16 7-313 0,-20 1-5 16,20 1-15-16,-11 3-14 0,-6 0 191 16,8 0-263-16,-3 26 23 0,-2-9-51 15,1 4-32-15,-3 7-52 0,-7 39-82 16,12-30-8-16,7 0 0 0,1 3 0 15,3-1 0-15,0 31 0 0,24-45 0 0,-24-2-64 16,37 1-160-16,-14-7-200 0,5-9-301 16,39-8-1402-16,-35 0 809 0,1-22-5 15,4 3 346-15</inkml:trace>
  <inkml:trace contextRef="#ctx0" brushRef="#br0" timeOffset="88452.4194">4481 2112 4597 0,'-25'0'90'0,"1"0"260"0,7 0-42 16,17 0 5-16,-24 19 3 0,24-19-31 15,-16 19 86-15,9 6-251 0,7-7-18 16,0 2-22-16,0 4-29 0,0 3-8 16,30 26 4-16,-1-26-46 0,-7-1-17 15,-2-1-26-15,6-7-10 0,28 12-83 16,-24-18 56-16,2-7-20 0,1-2-32 15,1-3-60-15,-1 0-14 0,25-21-225 16,-31-15 273-16,-2 10-8 0,-1 4 47 0,-10-5-13 16,6-24-28-16,-15 23 91 15,-5 3 32-15,0-4-17 0,-36 3-25 0,8-1 21 16,-36-14 10-16,27 24 18 0,-3 7 4 16,0 5 4-16,-3 5 41 0,3 0 44 15,-28 47 24-15,40-23-93 0,3 0-84 16,10 3-94-16,9-1-178 0,6 28-873 15,32-31 363-15,-11-3 55 0,5-3 209 16</inkml:trace>
  <inkml:trace contextRef="#ctx0" brushRef="#br0" timeOffset="88693.535">4689 2254 3848 0,'0'0'126'16,"0"17"131"-16,0-17 123 0,26 21 197 15,9 6 584-15,-17-7-592 0,1 1-75 16,1 8-143-16,1 2-76 0,11 37-122 16,-21-31-153-16,-1 1 0 0,-2-1 0 15,-2-1 0-15,2 20 0 0,-6-37-157 16,1-2-192-16,-2-3-317 0,-1-8-345 15,1-2-285-15,6-4-1711 0,-4 0 1970 0</inkml:trace>
  <inkml:trace contextRef="#ctx0" brushRef="#br0" timeOffset="88935.8287">5359 2106 3979 0,'-21'-4'136'0,"21"-1"104"15,-14 2 65-15,14 1 597 0,0 2-430 0,25 0-13 16,-5 0-108-16,5 0-114 0,8 0-124 16,42 21-91-16,-33-21-149 0,-1 0-164 15,-5 0-158-15,0 0-175 0,20 11-1259 16,-36-11 649-16,-2 0 86 0,-7 0 394 15</inkml:trace>
  <inkml:trace contextRef="#ctx0" brushRef="#br0" timeOffset="89087.4181">5411 2297 4800 0,'23'11'58'16,"3"0"99"-16,4-1 205 0,5-1 103 15,42-5 260-15,-41 0-737 0,-2 1-330 16,0-3-257-16,-7-2-555 0,14 5-1720 16</inkml:trace>
  <inkml:trace contextRef="#ctx0" brushRef="#br0" timeOffset="89803.121">7782 1702 3777 0,'-2'-1'252'0,"1"1"127"16,1-3 115-16,0 2 8 0,21 1 18 16,8 0 462-16,-9 32-452 0,3-13-176 15,5 10-112-15,5 5-83 0,0 11-159 16,41 54 0-16,-40-47 0 0,1 1 0 0,-5-3 0 16,-2-3 0-16,-5-6 0 15,-5-8 0-15,-2-7 0 0,6 5 0 16,-5-26 0-16,-11-25 0 0,7-35 0 15,-3-22 0-15,-4 31 0 16,-1-55 0-16,-5-5 0 16,0 52 0-16,-23 0 0 0,-1-35 0 15,3 28 0-15,21 41 0 16,-13 11 0-16,13 31 0 16,22 44 0-16,-22-38-56 15,24 1-196-15,17 26-960 0,-18-28 236 16,4 0-293-16,2-3-215 0,9-2 153 0</inkml:trace>
  <inkml:trace contextRef="#ctx0" brushRef="#br0" timeOffset="90035.5121">8843 1862 4080 0,'10'-7'387'15,"-8"7"-75"-15,1-4 95 0,-1 0-22 16,-1-1-32-16,-1-2 288 0,0 6-387 15,0 0-43-15,0-2-28 0,-27 3 3 16,27 0-61-16,-42 0 63 0,25 27-98 0,-1-27-15 16,2 28 11-16,3-7 5 0,-8 29 23 15,21-23-99-15,-8 1-11 0,8 0-34 16,0-3-80-16,22 3-112 0,20 10-602 16,-16-23 168-16,2-5-202 0,7-7-261 15,2-3-318-15,45 0-809 0</inkml:trace>
  <inkml:trace contextRef="#ctx0" brushRef="#br0" timeOffset="90252.9299">9411 1773 4719 0,'-35'0'63'16,"11"0"108"-16,0 0 185 15,-29 19 604-15,20 0-520 0,3-19-137 0,0 28-65 16,4-8-19-16,-14 26 83 0,28-21-249 15,4 4-24-15,8 0-31 0,0 0-27 16,39-3-56-16,25 20-306 0,-19-26 42 16,5-8-161-16,6-2-84 0,-2-7-277 15,49-3-1189-15,-58 0 856 0,-4-24 342 16</inkml:trace>
  <inkml:trace contextRef="#ctx0" brushRef="#br0" timeOffset="90569.0837">6809 2791 3411 0,'27'0'233'0,"15"0"154"0,79 0 800 16,-34-25-597-16,26 25 15 0,25-35 45 15,27 13-99-15,33-1-179 0,271-26-167 16,-196 29-205-16,16-2 0 0,9 7 0 16,1 1 0-16,-9 3 0 0,-19 0 0 15,-27 5 0-15,168-11-47 0,-259 6-237 16,-34 2-319-16,-34-1-296 0,-27-4-457 15,-6-18-1724-15,-52 17 1932 0</inkml:trace>
  <inkml:trace contextRef="#ctx0" brushRef="#br0" timeOffset="91078.4334">7584 3314 2077 0,'0'-2'109'0,"-22"-1"98"16,22 3 178-16,0-2 179 0,-23 2 41 15,7 0 473-15,16 0-614 0,-15 0-22 16,15 0-20-16,-13 0 59 0,13 0 279 16,0 19-471-16,0-19-95 0,0 20-95 15,0-6-84-15,0 5-15 0,21 40 0 16,4 20 0-16,3-33 0 16,-14 4 0-16,11 57 0 0,-25-56 0 15,7 4 0-15,-7-6 0 0,8-3 0 16,-8-3 0-16,0-7 0 0,0 14-369 15,0-34-188-15,0-6-341 0,0-7-375 0,0-3-381 16,0 0 163-16</inkml:trace>
  <inkml:trace contextRef="#ctx0" brushRef="#br0" timeOffset="91502.7993">7369 3462 4104 0,'-9'-6'174'15,"0"0"100"-15,4 1 46 0,0-6 76 16,5-10 77-16,0 7-285 0,0-3-82 16,21-1-44-16,-21-3-28 0,57-20-27 0,-31 19-6 15,8 5 15-15,1 4 5 0,-2 1 20 16,35 8 78-16,-36 4-10 0,-2 19 21 16,-2 2 9-16,-4 2 36 0,-5 4-3 15,8 41 197-15,-25-33-223 0,-2 1-17 16,0 1-33-16,-22 1-8 0,-14 37 84 15,15-38-106-15,-3 0-21 0,1-3-31 16,-3 0-9-16,2-1-5 0,-20 21 0 16,28-29 0-16,0-7-10 0,7-4-45 15,1-1-39-15,8-7-28 0,0 0-147 16,0-6 169-16,32 0 31 0,-32 0 46 0,33-25 16 16,14 10 29-16,-24 15 27 15,2 0 49-15,0 0 73 0,1 0-1 0,1 0-31 16,20 18-39-16,-27 15-100 0,0-10 0 15,-2 0 0-15,-4 3 0 0,7 24 0 16,-12-29 0-16,1-1-76 0,1-5-161 16,0-3-195-16,16-5-1068 0,-9-7 480 15,-2 0-78-15,6-20-116 0,0 2 33 16,-2-5 390-16</inkml:trace>
  <inkml:trace contextRef="#ctx0" brushRef="#br0" timeOffset="91702.2957">8202 3746 4420 0,'0'-1'209'0,"0"1"69"16,0 0 136-16,-25 0 31 0,8 0 397 16,17 0-472-16,-28 0-55 0,14 19-11 15,1-19-31-15,-4 21-86 0,-7 14-53 16,11-18-134-16,4 2 0 0,3 0 0 16,6 3 0-16,0 22 0 0,22-23 0 15,-22-2 0-15,42 0-102 0,-16-6-107 16,5 1-114-16,39 4-808 0,-34-17 429 15,1-1-262-15,-2 0-8 0,-1 0-257 16,28-22-669-16</inkml:trace>
  <inkml:trace contextRef="#ctx0" brushRef="#br0" timeOffset="91921.5134">8466 3723 5056 0,'0'0'195'16,"0"0"178"-16,-11 19 136 0,11-19 52 15,0 20-42-15,-8 9 190 0,8-6-522 16,0 1-105-16,22 1-82 0,-22-1 0 16,29 5 0-16,3 22 0 0,2-5 0 15,-5-10 0-15,-15-19-105 0,-6-5-151 16,1-2-211-16,-2-2-261 0,1-2-176 16,-4-5-1213-16,-1-1 950 0,-1 0 128 15,-2-28 312-15</inkml:trace>
  <inkml:trace contextRef="#ctx0" brushRef="#br0" timeOffset="92169.2966">8493 3730 4269 0,'0'0'263'0,"0"0"74"0,0 0 58 0,0 0-1 16,28 0 337-16,5 0-486 15,-12 0-88-15,8 0-62 0,2-14-41 0,-1 14-38 16,28 0 0-16,-31 0-27 15,0 0 4-15,-3 26 8 0,-4-26-4 16,11 43 2-16,-21-23 5 0,-4 1 16 0,-3 1 9 16,-3 4 29-16,0 2 13 0,-19 25 102 15,-17-27-94-15,13 3-25 0,-5-5-12 16,-6 2-41-16,-35 14-150 0,36-24-22 16,-3-2-73-16,5-3-135 0,1-9-156 15,5-2-235-15,-15-18-1359 0,25 0 882 16,5-4 305-16</inkml:trace>
  <inkml:trace contextRef="#ctx0" brushRef="#br0" timeOffset="92458.1584">9250 3416 4827 0,'0'0'151'0,"-20"0"181"16,20 0 179-16,-10 11 878 0,10-11-881 0,0 18-178 16,0-7-194-16,0 4-129 15,26 2-7-15,10 30 0 0,12 10 0 16,-22-24 0-16,-3 2 0 0,22 39 0 16,-29-37 0-16,-2 1 0 0,-2-1 0 15,-2-3 0-15,-2-5 0 0,-2 0-210 16,-3 13-863-16,-3-26 214 0,0-3-317 15,0-6-214-15,-22-3-4 0</inkml:trace>
  <inkml:trace contextRef="#ctx0" brushRef="#br0" timeOffset="92602.2641">9172 3724 5587 0,'22'0'139'16,"2"0"127"-16,-2 0 107 15,6 0 75-15,36 18 147 0,-29-18-466 0,-5 0-132 16,0 0-158-16,0 0-230 0,2 0-292 16,24 0-1725-16,-27 0 901 0,-4-21 290 15</inkml:trace>
  <inkml:trace contextRef="#ctx0" brushRef="#br0" timeOffset="92824.4149">9684 3234 5071 0,'0'0'296'0,"0"21"203"16,0-2 205-16,0-1 11 0,0 4-209 15,30 38-106-15,-30-24-400 0,30 4 0 16,-12 1 0-16,1-1 0 0,1 2 0 16,-3-1 0-16,4 4 0 0,15 43 0 15,-6-8 0-15,-9-15-522 16,-11-39-74-16,-1-6-234 0,0-8-199 15,-3-2-188-15,0-3-161 0,5-7-656 0</inkml:trace>
  <inkml:trace contextRef="#ctx0" brushRef="#br0" timeOffset="93237.0181">9685 3234 5211 0,'-19'-21'335'0,"12"13"42"0,3-3 78 16,3 2-57-16,1 1-94 0,0-6-37 16,28 2-218-16,-7 0-7 0,3 3-24 0,9-1-4 15,6 2-15-15,49 2-23 0,-40 6-25 16,1 0-38-16,-4 28-21 0,-3-28-21 16,25 66-52-16,-45-42 144 0,-8 5 40 15,-7 3 2-15,-7 1 15 0,0-1-24 16,-37 34-10-16,14-37 28 0,-2 1-5 15,-3-3 5-15,-1-2 1 0,-28 19-10 16,31-23-14-16,1-3 18 0,4-1-16 16,2-2-13-16,6-7-6 0,4 9-69 0,9-12 47 15,0-5 23-15,0 0 10 16,25 0 0-16,17 0-13 0,-17 0-3 16,-1 0 18-16,4 0 42 0,2 0 47 15,-2 0 65-15,15 21 240 0,-24 9-136 16,-4-11 25-16,-3 2-61 0,-3 4-39 0,-1 30-98 15,-6-28-72-15,2 0 0 0,0 0 0 16,-2-1 0-16,6-4 0 0,8 8-413 16,-6-22-137-16,3-2-269 0,5-6-373 15,2 0-280-15,4-23-26 0</inkml:trace>
  <inkml:trace contextRef="#ctx0" brushRef="#br0" timeOffset="93490.8304">10698 3592 3983 0,'-25'-4'168'0,"25"0"99"0,-27 0 91 0,27 4 95 15,-44 0 294-15,28 0-398 0,-2 0-35 16,3 19-49-16,-1-19 19 0,-10 19 149 16,15 5-301-16,1-11-47 0,2 4-45 15,6 3-13-15,2 0-10 0,0 23-7 16,21-21-42-16,-21 1-54 0,28-6-78 15,-11 3-99-15,24 6-565 0,-20-16 285 16,2-3-92-16,3-7-147 0,0 0-92 0,-1 0-156 16,31-24-828-16,-30 24 1288 0</inkml:trace>
  <inkml:trace contextRef="#ctx0" brushRef="#br0" timeOffset="93824.0425">11046 3606 4845 0,'4'-9'104'16,"-1"0"151"-16,-3 3 198 0,0-9 734 15,-18 11-606-15,18-1-198 0,0 1-144 16,-26 1-95-16,2 1-144 0,-3 2 0 16,11 0 0-16,-14 20 0 15,3 17 0-15,17-18 0 16,0 1 0-16,-5 28 0 0,13-23 0 0,2 0 0 16,0-1 0-16,0 0 0 15,0-5 0-15,28 8-175 0,4-21-17 0,-12-3-67 16,-2-3-2-16,1 0-24 0,23-20-254 15,-23-6 285-15,-1 7 77 0,-3 0 63 16,0-1 40-16,-3-2 40 0,6-14 3 16,-11 19 81-16,-5 5 83 0,1-1 88 15,0 6 59-15,-3 2 298 0,0 5-315 16,0 0-8-16,0 0-29 0,0 25-33 16,0-1-13-16,0 5-178 15,0-16-43-15,0 15-283 0,0-15-5 0,0-4-155 16,0 4-133-16,0-1-286 0,0 9-1513 15,0-8 1112-15,-27-4 357 0</inkml:trace>
  <inkml:trace contextRef="#ctx0" brushRef="#br0" timeOffset="94489.2145">1375 3392 1851 0,'0'0'73'16,"0"0"70"-16,0-25 359 0,0 25-128 15,0-15 100-15,0 15 84 0,0-14 31 16,0 14-117-16,0-13 199 0,-25 13-358 16,25 0 16-16,-23 0-18 0,9 0 19 15,-28 49 185-15,21-19-286 0,-4 11-31 16,3 6-66-16,6 7-38 0,-5 9-61 15,-2 71-33-15,23-63 0 0,0-5 0 0,0-3-62 16,24-7-123-16,17 28-574 0,-12-56 91 16,6-9-102-16,2-9-323 0,7-9-311 15,-1-1 86-15</inkml:trace>
  <inkml:trace contextRef="#ctx0" brushRef="#br0" timeOffset="94924.8928">1814 3720 2447 0,'0'0'65'0,"0"0"68"16,0 0 86-16,0 0 367 0,0 0-243 16,0 0 24-16,0 0-20 0,0 0-59 15,0 0-55-15,17 0 107 0,-17 17-153 16,0-17-25-16,0 0 3 0,0 20 42 15,10-9-2-15,-10 12 152 0,0-9-222 16,0-2-20-16,0 2-9 0,0-2-23 16,0 11 4-16,0-14-64 0,0-4 3 0,0-1 7 15,0-3-6-15,0 1-11 0,0-2-18 16,0 0-10-16,-21 0-2 16,21 0-17-16,0-19-7 0,-22 6-36 0,-3 13 56 15,10 0 19-15,4-16-10 16,-5 16 15-16,5 0 1 0,-13 0 50 0,11 0-10 15,5 20 24-15,1-20 33 0,0 26 34 16,-13 5 124-16,16-18-173 0,1 2-33 16,2 0-15-16,1 0-21 0,0-1-19 15,42 6-74-15,-24-12-46 0,2-3-68 16,-20-5-64-16,38 0-82 0,7 0-537 16,-26 0 366-16,0-21-126 0,-2 21-110 15,0-19-97-15,3 19-35 0,-1-19-689 16,-13-2 1034-16,-1 10 171 0</inkml:trace>
  <inkml:trace contextRef="#ctx0" brushRef="#br0" timeOffset="95357.3034">2073 3794 2542 0,'0'0'126'0,"0"18"143"0,0-18 231 16,0 13 117-16,0 5 439 0,0-6-745 15,0 3-59-15,0-1 24 0,0 1-13 16,0 0-45-16,21 13 20 0,-21-15-230 15,0-1-19-15,0 0-28 0,0-1-76 16,0 3-362-16,0-10 88 0,0-2-202 16,0-2-216-16,0 0-145 0,19 0-201 0,-19-26-471 15</inkml:trace>
  <inkml:trace contextRef="#ctx0" brushRef="#br0" timeOffset="95493.5802">2102 3672 4091 0,'0'20'245'0,"0"-20"-36"16,0 18 32-16,24-18-100 0,-24 17-78 16,16-1-252-16,-16-16-194 0,16 0-289 15,-7 12-327-15,1-12-107 0,3 0 240 16</inkml:trace>
  <inkml:trace contextRef="#ctx0" brushRef="#br0" timeOffset="95801.2228">2480 3667 4069 0,'0'0'155'0,"-26"17"451"0,0-17-183 16,13 12-82-16,-1-12-59 0,-2 16-25 15,-2-7-95-15,9 12-27 0,-5-8-148 16,8 0-24-16,6 2-79 0,0-2-40 16,0 8-283-16,25-9 239 0,-25-4-6 15,29-2 74-15,-29-1-3 0,29-2 29 16,3-1-32-16,-18-2 141 0,1 0 21 15,-6 0 40-15,0 0 57 0,7 0 99 16,-11 20-96-16,-5-20 6 0,0 16 25 0,0-16 18 16,0 23 10-16,-22 0 21 0,0-13-162 15,22 0-36-15,-31 6 1 0,31-3-40 16,-49 13-93-16,29-16-13 0,-1 2-53 16,2-2-23-16,3-5-119 0,4-2-177 15,-11-3-879-15,12 0 456 0,7 0 107 16,4-29 144-16,0 29 137 0</inkml:trace>
  <inkml:trace contextRef="#ctx0" brushRef="#br0" timeOffset="96157.4201">2644 3927 4660 0,'1'0'120'0,"3"0"286"0,1 6-71 0,2-6-50 15,3 0-18-15,0 0-47 0,4 0-84 16,18 0-79-16,-14-17-134 0,-1 17-93 16,2-17-76-16,-3 17-73 0,17-17-251 15,-17-5 257-15,-3 10-67 0,0-2-62 16,-1 1-20-16,-2-3 90 0,3-11-13 16,-10 16 325-16,-3 0 39 0,0 1 22 15,0 3 26-15,-21 2 23 0,-2-5 200 0,23 7-32 16,-32 3 46-16,32 0 28 0,-30 0 39 15,2 29 258-15,15-29-354 0,1 27-48 16,3-8-43-16,9-1-20 0,-14 2-16 16,14 23 8-16,0-24-81 0,0 2-39 15,32 0-22-15,-32-6-26 0,46 13-191 16,-29-18-12-16,-1-2-183 0,2-5-220 16,-2 0-203-16,0 1-159 0,16-4-549 15</inkml:trace>
  <inkml:trace contextRef="#ctx0" brushRef="#br0" timeOffset="96491.439">3049 3802 4956 0,'0'0'315'0,"0"0"80"0,0 0 137 16,0 18-6-16,0-18-30 0,0 14-152 16,0 7 89-16,0-21-324 0,0 20-40 15,0-10-53-15,0 0-16 0,22 4 0 16,-22-14-24-16,0 0-63 0,0 0-54 15,14 0-59-15,-14 0-23 0,9-17-176 0,0 17 223 16,-2-29-30-16,1 29-51 16,0-26-13-16,5-13-275 0,-3 20 369 0,-3 3 59 15,1 2 58-15,2 2 21 0,-1 2 40 16,12 1 110-16,-12 3-10 0,0 6 52 16,-3 0 15-16,5 0 38 0,1 20 169 15,-7 2-231-15,1-22-13 0,2 27-19 16,-2-13-28-16,4 0-31 0,5 11-23 15,-8-14-56-15,1-11-51 0,-5 13-125 16,4-13-152-16,4 0-673 0,-6 0 299 16,-2 0-95-16,2 0-66 0,0-24-166 15,0 24 241-15</inkml:trace>
  <inkml:trace contextRef="#ctx0" brushRef="#br0" timeOffset="96644.4564">3195 3583 4309 0,'0'0'105'0,"24"0"24"0,-24 19 74 15,20-19 23-15,6 16 9 0,-26-16-269 16,24 12-161-16,-11-12-309 0,-4 11-332 16,0-11-327-16,9 4-757 0</inkml:trace>
  <inkml:trace contextRef="#ctx0" brushRef="#br0" timeOffset="96991.0374">3626 3730 4323 0,'-22'8'335'16,"1"-4"-49"-16,21 3 41 0,-18-4-11 15,10 0-13-15,0 13 239 0,8-2-375 16,0-1-66-16,0 3-49 0,0-1-31 0,0 5-11 15,26 16-22-15,0-19-2 0,-11-5-34 16,3 2-26-16,2-4-49 0,16 7-171 16,-20-17 145-16,0 0 2 0,-4 0-12 15,-2 0-46-15,1 0 4 0,3-27-201 16,-14 1 210-16,5 26-9 0,-3-24 4 16,-2 12 8-16,0-5 17 0,0-15-72 15,0 13 159-15,-22 1 30 0,22 0 20 16,-21 1 55-16,-1-3 262 0,22 15-38 15,-20 1-1-15,9 4-33 0,11 0-54 16,-12 0-90-16,12 23-78 0,0-3-102 16,0-20-140-16,0 22-200 0,0-22-191 0,0 19-155 15,19-9-865-15,0-10 1131 0</inkml:trace>
  <inkml:trace contextRef="#ctx0" brushRef="#br0" timeOffset="97203.4432">3881 3496 5242 0,'0'-8'354'0,"19"7"-28"0,-19 1 78 15,19 0-67-15,-5 0-34 16,0 22-36-16,16 12 202 0,-14-13-262 0,-2 7-62 16,-1 1-66-16,-3 3-29 0,-4 45-46 15,-6-39 0-15,0 8-17 16,0 3-59-16,-31-2-90 0,10 0-125 0,-26 39-754 15,19-44 277-15,-1-5-352 0,-1-5-316 16,-2-6 55-16</inkml:trace>
  <inkml:trace contextRef="#ctx0" brushRef="#br0" timeOffset="97856.6816">1847 3485 2236 0,'0'0'184'0,"-16"0"119"0,16 0 196 15,0 28 63-15,0-9 2 0,0 41 374 16,0-25-605-16,0 9-81 0,0 6-53 0,20 0-167 15,-20 56-524-15,0-56-200 0,0 0-246 16,0-6-318-16,0-5 30 0,-24-7 353 16</inkml:trace>
  <inkml:trace contextRef="#ctx0" brushRef="#br0" timeOffset="101624.0881">1693 5797 2713 0,'0'0'130'0,"0"0"186"16,0 0 190-16,0 0 140 0,0 0 495 15,0 0-660-15,0 0-47 0,0 0 39 16,0 28 12-16,0-11-102 0,17 36 66 16,-17-19-415-16,19 6-34 0,-6 9 0 15,1 7 0-15,-3 5 0 0,3 4 0 16,12 69 0-16,-26-69 0 0,7-4 0 15,-7-4 0-15,0-8 0 0,-21-8 0 16,21-7 0-16,-37 9-120 0,37-30-217 16,-14-6-312-16,14-7-266 0,0 0-349 15,0-27-113-15,0-18-1149 0,0 16 1861 0</inkml:trace>
  <inkml:trace contextRef="#ctx0" brushRef="#br0" timeOffset="102058.8464">1601 5898 3004 0,'-14'-5'176'16,"7"0"193"-16,-1 3 134 0,-9-6 455 15,13 1-691-15,0 1-113 0,0-2 11 16,3-7-25-16,1-16 152 0,0 12-154 16,29 1-42-16,-29-3-31 0,32 1-7 15,-5-1-8-15,30-13 103 0,-21 19-68 0,2 2-17 16,-3 5-35-16,8 3-5 0,28 5 16 15,-33 21 4-15,-10-4 36 0,-3 7 47 16,-4 6 35-16,-5 4 44 0,-2 40 213 16,-14-35-264-16,0 2-70 0,-24 0-58 15,24-1-27-15,-67 36-4 0,38-39 0 16,-5 4 0-16,-1-7 0 0,-7 0 0 16,11-5 0-16,-26 18 0 0,32-29 0 15,8-6 0-15,5-4 0 0,4-6-54 16,8-2-154-16,0 0 68 0,22 0 56 15,2-23 26-15,-2 23 26 0,7 0 21 16,42-16-1-16,-35 16 61 0,1 0 48 0,4 30 66 16,-8-11-26-16,28 34 16 0,-40-20-153 15,0 1 0-15,-4 0 0 0,-3 2 0 16,-4-3 0-16,2 30 0 0,-10-38 0 16,0-5 0-16,1-1-85 0,-1-4-189 15,1-7-308-15,5-3-1364 0,-3-5 706 16,2 0-114-16,0-30 157 0,0 13 329 15</inkml:trace>
  <inkml:trace contextRef="#ctx0" brushRef="#br0" timeOffset="102225.1969">2325 6511 5033 0,'0'18'127'0,"0"11"603"15,0-13-127-15,0 2 43 0,21 6-146 16,-21-2-151-16,21 30-146 0,-21-29-203 15,20 1 0-15,-20-2 0 0,19-4-159 16,-9-5-159-16,14 2-998 0,-12-10 323 16,0-5-202-16,3 0-204 0,0-26 90 15</inkml:trace>
  <inkml:trace contextRef="#ctx0" brushRef="#br0" timeOffset="102424.4907">2731 6259 5838 0,'28'0'229'15,"-12"16"109"-15,2-16 62 0,6 0-66 16,0 0-138-16,24 0-139 0,-24 0-194 16,-1 0-120-16,-4 0-221 0,-2 0-118 0,12-15-1225 15,-20 15 723-15,-2 0-99 0,-1-14 359 16,-3 14 161-16</inkml:trace>
  <inkml:trace contextRef="#ctx0" brushRef="#br0" timeOffset="102589.8343">2769 6432 6066 0,'28'13'169'15,"-28"-1"109"-15,31-2 93 0,-11 2 68 16,7-5-167-16,21 14-204 0,-20-13-407 15,-2 4-378-15,-2-3-524 0,-2-4-541 16,10-1-1076-16</inkml:trace>
  <inkml:trace contextRef="#ctx0" brushRef="#br0" timeOffset="103089.9319">4818 5627 2597 0,'0'-7'129'16,"0"2"542"-16,14 5-107 0,-14 0-26 0,0 0-9 16,0 19 2-16,0-19-36 0,0 61 432 15,0-32-492-15,0 7-95 0,23 6-95 16,-23 6-83-16,23 61-134 0,-1-51-28 0,-22-1 0 16,17 4 0-16,-17-5 0 15,0-5 0-15,9 41-75 0,-9-55-144 16,0-2-189-16,0-9-299 0,0-8-156 15,0 6-1342-15,0-23 994 0,0-1 101 16,-18 0 359-16</inkml:trace>
  <inkml:trace contextRef="#ctx0" brushRef="#br0" timeOffset="103500.386">4655 5646 2936 0,'-7'-4'199'0,"1"-3"160"15,1 1 114-15,1 2 61 16,2-4-205-16,2-9-79 0,0 8-241 16,0-3-9-16,31-3-14 0,-14-3 37 0,33-19-9 15,-20 19 4-15,5-1-4 0,5 2 30 16,5 7 4-16,-2 6 4 0,35 4 78 16,-43 29-20-16,-3-6 38 0,-7 5 60 15,-8 10 51-15,-7 37 213 0,-10-35-309 16,0 4-35-16,-25 0-55 0,3-1-12 15,-4 1-34-15,-36 36-14 0,29-40-2 16,-1-2 5-16,0-7-8 0,7-1 5 0,-23 13-26 16,31-27-11-16,4-5-25 0,5-4-43 15,4-6-23-15,6-1-24 0,0 0-109 16,0-18 164-16,26 18 46 0,-26 0 11 16,35-19 43-16,14 19 144 15,-19 0-2-15,0 0 10 0,0 24 5 0,-1-24 36 16,0 37-4-16,23 10 196 0,-31-18-265 15,-4-4-41-15,-2 4-57 0,-5-5-39 16,13 19-155-16,-17-24-31 0,-3-4-104 16,3-5-169-16,1-1-187 0,1-4-249 15,5-5-1287-15,-4 0 1000 0,3-29 249 16,2 11 316-16</inkml:trace>
  <inkml:trace contextRef="#ctx0" brushRef="#br0" timeOffset="103697.9204">5375 6017 3599 0,'1'0'143'0,"-1"0"210"16,0 21 121-16,0 4 825 0,0-9-754 15,0 4-5-15,0 4-88 0,0-1-77 16,0 30 10-16,0-28-359 0,24 2-26 16,-24-3 0-16,0 0 0 0,22-1-68 15,-10 13-317-15,-12-20 58 0,14-4-102 16,-14-2-109-16,0 0-132 0,8-5-1188 15,-8-5 852-15,0 0-70 0,0 0 273 0,0-20 192 16</inkml:trace>
  <inkml:trace contextRef="#ctx0" brushRef="#br0" timeOffset="104100.4323">5308 6055 3089 0,'-5'-6'218'0,"0"-1"121"16,0 1 111-16,5-4-20 0,0 1-99 15,0-13 52-15,22 11-316 0,-22 0-19 16,32-1-35-16,-9-2 12 0,30-4 16 16,-25 16-26-16,2 2-2 0,-2 0-12 0,1 0 13 15,-3 22-4-15,18 11 25 0,-31-14 15 16,-1 1 49-16,-9 2 35 0,-3 1 18 16,-23 21 82-16,23-25-166 0,-35 2-47 15,16-1-7-15,-5-4-32 0,2 1 14 16,-21 9-2-16,27-15 2 0,-4-5-19 15,9 1-5-15,0-2-49 0,4-2-112 16,7-3 91-16,0 0-5 0,22 0 16 16,-22 0 31-16,35 0 14 0,12 0 32 15,-20 0 17-15,1 0-11 0,1 0 28 16,-1 0 26-16,26 21 265 0,-32-21-71 0,-6 27 30 16,-2-10-21-16,-9 1-25 0,-5 3-41 15,-22 14-16-15,0-15-151 0,-4 0-11 16,-6-1-13-16,-1 0-42 0,-43 7-262 15,30-13-39-15,-1-3-141 0,-3-1-175 16,-2-4-298-16,0-4-200 0,-57-1-1122 16,53 0 1600-16</inkml:trace>
  <inkml:trace contextRef="#ctx0" brushRef="#br0" timeOffset="104385.4552">3590 6859 3810 0,'29'0'237'0,"-4"0"117"15,6 0 138-15,68 0 599 0,-28 0-570 16,17 0-13-16,26 0-24 0,23 0-106 15,26 0-158-15,230 0-124 0,-169-23-96 0,11 23 0 16,5-21 0-16,-2 21 0 0,-18-22 0 16,-17 22-5-16,136-19-491 0,-203 4-107 15,-32 15-333-15,-24-14-288 0,-29 7-387 16,-15-3 167-16</inkml:trace>
  <inkml:trace contextRef="#ctx0" brushRef="#br0" timeOffset="104733.6476">4519 7398 4829 0,'0'0'114'0,"0"-8"76"0,0 8 148 16,0 0 613-16,0 20-456 0,0-20-23 0,0 36-120 15,0-8-88-15,0 2-108 16,0 48-126-16,0-35-30 0,24 6 0 0,-24 3 0 15,35-1-62-15,-2 50-465 0,-19-55-15 16,3-1-186-16,-4-6-225 0,2-9-183 16,-3-4-234-16,10 5-776 0</inkml:trace>
  <inkml:trace contextRef="#ctx0" brushRef="#br0" timeOffset="105117.4274">4966 7686 2387 0,'0'0'90'0,"0"0"150"0,0 0 649 16,0 0-318-16,0 0-76 0,0 0-76 15,0 0 28-15,20-18 316 0,11 18-390 16,-10 0-102-16,5-14-58 0,2 14-45 15,4 0-68-15,39 0-55 0,-36 0-109 16,1 0-81-16,1 0-104 0,-3 0-148 16,21 17-747-16,-33-17 257 0,-3 0-126 0,-1 0-211 15,-5 0 109-15,-4 0 383 16</inkml:trace>
  <inkml:trace contextRef="#ctx0" brushRef="#br0" timeOffset="105451.3435">5541 7334 3793 0,'0'0'268'15,"0"0"162"-15,0 0 917 0,0 0-757 16,0 17-39-16,22-17-64 0,-22 30-122 16,24 11-5-16,3-17-360 0,-13 1 0 15,5 4 0-15,-3-1 0 0,-1-3 0 0,0-1 0 16,-2-2 0-16,16 10 0 0,-18-21 0 15,0-7 0-15,1-4 0 0,-1 0 0 16,3 0 0-16,1-31 0 0,-1 11 0 16,10-34 0-16,-8 24 0 0,-8-3 0 15,2 0 0-15,-6-1 0 0,-4 2 0 16,0-22 0-16,0 35 0 0,0 2 0 16,0 7 0-16,0 10-30 0,-23 0-269 15,23 24-21-15,0-24-175 0,0 37-143 16,0-17-219-16,0-1-158 0,0 22-1329 15,24-26 1339-15,-24 2 291 0</inkml:trace>
  <inkml:trace contextRef="#ctx0" brushRef="#br0" timeOffset="105651.4706">6052 7420 3726 0,'0'0'499'16,"0"0"-43"-16,0 0 128 0,0 0-24 15,0 16-23-15,0-16-69 0,0 39 217 16,23-21-486-16,-23 0-73 0,0 1-62 0,18 1-63 16,-18 21-154-16,13-22-21 0,-13-1-65 15,0-3-56-15,9-1-150 0,-9-2-74 16,12 1-910-16,-9-9 554 0,-3-4-129 16,4 0-21-16,0 0 182 0,-1-22 275 15</inkml:trace>
  <inkml:trace contextRef="#ctx0" brushRef="#br0" timeOffset="106052.598">6103 7358 3222 0,'-10'0'171'0,"10"-1"601"0,-5 1-261 16,5 0-137-16,0 0-118 16,0-3-111-16,0-2 39 0,23 1-146 15,3-7 6-15,7 10-56 0,-15-1 23 16,1 0-7-16,-2 2-6 0,-1 0-4 15,10 0-58-15,-15 0 29 0,-3 20 11 16,-8-20 14-16,0 21 17 0,0 4 47 16,0-9-19-16,-23 0 7 0,23 1 41 15,-32 0 0-15,0 12 69 0,15-16-130 16,-2-4-12-16,5 0-19 0,1-3 16 16,2-4-60-16,-2 0-100 0,13-2 39 15,0 0 30-15,0 0 20 0,0 0 23 0,33-21-6 16,-1 21 50-16,-12-15-20 15,2 15 9-15,-4 0 35 0,2 0 21 0,12 0 218 16,-16 0-24-16,-6 21 46 16,-3-21-5-16,-7 28 11 0,0 1 93 0,0-13-244 15,0 1-38-15,-27-2-15 0,27 0-6 16,-32 1-51-16,-6 10-64 0,19-14-78 16,-2-3-64-16,6-2-92 0,1-3-145 15,-8-3-735-15,22-1 254 0,0 0-127 16,0-28-180-16,0 28 44 0,22-36 372 15</inkml:trace>
  <inkml:trace contextRef="#ctx0" brushRef="#br0" timeOffset="106284.4776">6517 7351 4231 0,'0'0'316'0,"-18"0"168"0,18 23 175 0,0-23-55 15,0 20-49-15,0 6 206 0,0-11-512 16,0 0-86-16,0 3-69 0,0 0-24 16,17 20-65-16,-17-19-43 0,13 0-76 0,-13 1-96 15,0-3-100-15,11 0-112 0,-1 5-634 16,-10-11 437-16,10-6-152 16,-3-2-82-16,-3-3-202 0,6 0-870 0,-5 0 1380 15</inkml:trace>
  <inkml:trace contextRef="#ctx0" brushRef="#br0" timeOffset="106686.4779">6476 7311 2722 0,'-4'-7'75'0,"4"0"149"0,0 0 144 16,0-1 552-16,0 0-573 0,21 2-138 15,-21 0-82-15,27 4-32 0,-11-5-37 0,26 4 8 16,-19 3-55-16,0 0-7 0,3 0-1 15,-4 0-4-15,13 21-27 0,-22-21 12 16,1 18-6-16,-7-18 16 0,-2 24-34 16,-5-9 34-16,0 11-4 0,-19-11 49 15,19-2-4-15,-26 3-20 0,10-3 47 16,-18 11-33-16,15-13-20 0,1 0-32 16,2-2 3-16,1 0-29 0,2-5-21 15,-2 2-184-15,10-6 50 0,5 0-53 16,0 0-46-16,0 0 4 0,29 0-66 15,-29 0 307-15,31 0 49 0,-14 0 7 16,5 0 7-16,1 0 52 0,16 0 277 16,-22 18-54-16,-3-18 30 0,-5 18-1 0,1-18-14 15,-10 33 219-15,0-20-264 0,0-1-36 16,-26 0-62-16,7 3-51 0,-1-4-70 16,-36 14-117-16,26-13-70 0,-3-2-130 15,1-3-136-15,-1 0-269 0,-32 1-1149 16,37-4 813-16,2-4 233 0,-1 0 259 15</inkml:trace>
  <inkml:trace contextRef="#ctx0" brushRef="#br0" timeOffset="106950.3774">5568 7966 3119 0,'57'-12'379'0,"-17"12"57"0,8 0 129 0,15 0-75 15,14-9 11-15,101 4 347 0,-76 5-407 16,10-6-55-16,5 0-139 0,0 1-73 16,-3 1-134-16,84-4-336 15,-111 8 2-15,-15-4-154 0,-14-1-59 0,-13 2-167 16,9-9-1037-16,-44 7 724 0,-6-2-87 15,-4 0 317-15</inkml:trace>
  <inkml:trace contextRef="#ctx0" brushRef="#br0" timeOffset="107350.4091">5818 8336 4521 0,'0'0'166'16,"19"0"168"-16,-19 0 222 0,19 20 152 15,-7 7 597-15,5-8-944 0,-9 1-151 16,0 2-180-16,1 4-30 0,0 0 0 0,5 23 0 15,13-8 0 1,-9-24 0-16,0-3 0 0,22 1 0 16,-21-15 0-16,5 1 0 0,-4-1 0 0,-1-22 0 15,-1 2 0-15,14-31 0 0,-17 22 0 16,-2-4 0-16,0-6 0 0,-4 5 0 16,-4-3 0-16,-2-28 0 0,-3 33 0 15,0 6 0-15,0 4 0 0,-23 5 0 16,23 6 0-16,-20 11 0 0,20 0 0 15,0 0 0-15,0 31-101 0,0-12-123 16,0 19-704-16,0-20 262 0,0 1-256 0,19-3-118 16,-19-3-279-16,38-1-863 0</inkml:trace>
  <inkml:trace contextRef="#ctx0" brushRef="#br0" timeOffset="107601.0228">6510 8320 3663 0,'0'15'505'0,"-18"-15"-148"0,18 0 88 16,0 0-115-16,-16 0-25 0,16 9 35 15,-27-1 259-15,19-2-330 0,-2 1-24 0,-3 1-13 16,1 4-23-16,-9 17 96 16,11-11-192-16,1 3-5 0,-3 0-30 15,7 2-19-15,3-2-33 0,2 21-23 0,0-21-67 16,0-4-68-16,30-4-106 15,-12-4-136-15,27-4-788 0,-18-5 364 0,3 0-208 16,1-29-30-16,3 29-155 0,2-36 178 16</inkml:trace>
  <inkml:trace contextRef="#ctx0" brushRef="#br0" timeOffset="107800.3672">6849 8343 3896 0,'-23'0'189'0,"23"0"115"0,-43 23 727 0,43-23-466 15,-25 0 9-15,10 26-45 0,0-13-16 16,3 1-194-16,-8 20-48 0,12-17-271 16,3-1 0-16,5 4 0 0,0-2 0 15,31 12 0-15,-31-17-1 0,32 1-70 16,-10-5-67-16,1-1-75 0,27 0-362 16,-30-8 142-16,1 0-166 0,4 0-318 15,-5 0-270-15,-1 0-226 0,11-20-670 16</inkml:trace>
  <inkml:trace contextRef="#ctx0" brushRef="#br0" timeOffset="108354.4067">1869 9837 2605 0,'0'0'480'0,"19"0"47"16,-19 0 133-16,0-10-32 0,0 10 55 16,0 0-73-16,0 0 605 0,0 0-808 15,0 19-147-15,0-19-157 0,0 29-90 16,0-6-13-16,0 43 0 0,0 18 0 16,30-33 0-16,-8 64 0 15,16-1 0-15,-38-56 0 16,21 46 0-16,0-19 0 15,-21-50 0-15,0 13-143 0,0-32-222 0,0-6-339 16,0-5-331-16,0-5-227 16,0 0-188-16,0-21-907 0</inkml:trace>
  <inkml:trace contextRef="#ctx0" brushRef="#br0" timeOffset="108751.1791">1686 9985 3577 0,'-5'-7'132'0,"1"-1"87"0,4-11 418 16,0 4-380-16,0 1-53 0,0-3-74 0,32-2-17 15,12-25 19-15,-14 22-51 16,6 0 17-16,3 1 8 0,12 4-18 0,-9 4-23 16,47 4 20-16,-52 9-12 0,-1 0 53 15,-5 36 35-15,-6-9-1 0,17 38 185 16,-30-28-195-16,-2 2 5 0,-7 4-31 15,-3 0-27-15,0 4-20 0,-48 43 5 16,29-45-42-16,-3-4-1 0,0 2-5 16,-2-4-2-16,-17 24-4 0,22-41-32 0,8-1-22 15,-3-6-43-15,6-3-27 16,8-5-36-16,0-4-138 0,0-3 117 0,0 0 10 16,0-23 28-16,22 23 20 0,2-18 55 15,-24 5 63-15,23 13 35 16,-9 0 43-16,-1 0 45 0,3 0 45 0,15 31 233 15,-16-14-198-15,3 3-19 0,-2 5-64 16,1-1-25-16,13 23-68 0,-16-26-122 16,2-2-115-16,-5-3-129 0,3-3-222 15,3-1-189-15,20-4-1446 0,-20-8 806 16,2 0 118-16,-2 0 442 0</inkml:trace>
  <inkml:trace contextRef="#ctx0" brushRef="#br0" timeOffset="109188.25">2557 10340 4670 0,'-15'0'285'0,"15"17"4"15,0-17 100-15,0 0-28 0,-19 17-15 16,19-17-85-16,-9 0 30 0,9 12-229 16,-12-12-36-16,12 0-26 0,0 0-1 15,0 0-30-15,18-23 9 0,-18 23-18 16,0-18-1-16,26 18 16 0,-26-19 4 15,37 0 10-15,-24 19 17 0,3-13 15 16,4 13 25-16,-1 0 20 0,10 0 133 16,-17 20-71-16,-2-20 15 0,-3 29 1 15,0-10 5-15,-2 2-27 0,-2 26 50 0,-3-20-128 16,0 0-11-16,0 0-21 0,-24 4-13 16,1 17-14-16,3-23 7 0,3-4 9 15,-1 0 4-15,0-6-8 0,5-1-14 16,-14 3-18-16,17-11 27 0,10-5-7 15,-11-1-15-15,4 0-26 0,1-24-78 16,6 24 80-16,0-19 35 0,0 19 23 0,0-18 1 16,26 18 15-16,14-11 51 15,-16 11-1-15,1 0 14 0,4 0-16 16,2 0-7-16,29 25-9 0,5 10-294 16,-22-22-386-16,-25-13 41 15,-1 0-169-15,-2 0-350 0,2 0-271 16,15-18-1123-16</inkml:trace>
  <inkml:trace contextRef="#ctx0" brushRef="#br0" timeOffset="109366.4219">3176 10202 5208 0,'0'23'219'16,"21"-23"144"-16,-21 0 94 0,22 23-24 0,-22-23-135 15,42 17-90-15,-23-17-226 0,5 0-58 16,1 0-95-16,-3 0-171 0,36 0-719 16,-30-29 202-16,-3 29-130 0,-5-28-166 15,1 13 4-15,-5-2 383 0</inkml:trace>
  <inkml:trace contextRef="#ctx0" brushRef="#br0" timeOffset="109522.9627">3192 10369 4081 0,'34'14'69'0,"-14"1"29"0,4-2 66 15,29 4 180-15,-24-10-240 0,6-3-126 16,1-4-273-16,-2 1-403 0,28-1-1592 16,-34 0 1373-16</inkml:trace>
  <inkml:trace contextRef="#ctx0" brushRef="#br0" timeOffset="110070.8043">4506 9906 2548 0,'-2'0'167'0,"-1"0"195"15,1 0 205-15,-4 0 117 0,3 0 558 0,3 0-740 16,0 0-17-16,0 0-32 16,0 18-5-16,21 11 136 0,-21-7-455 0,20 5-109 15,-20 7-20-15,23 5 0 0,-9 4 0 16,0 3 0-16,-3 51 0 16,18-8 0-16,-29-50 0 0,9 23 0 15,-9-37-122-15,0-3-171 0,0-4-216 16,0-6-252-16,-24-1-191 0,4-7-1210 15,20-4 986-15,-22-21 202 0,9 4 301 0</inkml:trace>
  <inkml:trace contextRef="#ctx0" brushRef="#br0" timeOffset="110484.3668">4252 9849 3048 0,'-6'-8'246'16,"3"0"93"-16,-1-2 97 0,4-12 236 15,0 10-460-15,28-3-77 0,-28-2-81 16,39 0-16-16,-12-3-23 0,47-11 7 16,-35 17 5-16,2 4 17 0,0 5 34 15,1 5 22-15,29 29 253 0,-43-7-160 0,-3 10 59 16,-4 3-18-16,-3 9-9 0,-9 3-20 16,-7 49 24-16,-2-47-166 0,-22 2-12 15,22-1-10-15,-41-5 2 0,-10 39 2 16,26-46-34-16,-3-3-18 0,1-6 10 15,3-3-3-15,1-9-4 0,-9 5-56 16,17-18-14-16,4-4-29 0,3 0-17 16,5 0-3-16,3-29-102 0,0 0 150 15,0 29 18-15,26-26 45 0,-26 26-4 16,31-20 24-16,9 9 97 0,-19 11 18 0,3 0 40 16,-5 0 42-16,3 24 36 0,19 12 270 15,-23-11-340-15,0 1-66 0,-2 3-84 16,-2-2-21-16,-2 3 0 0,11 17 0 15,-14-24 0-15,0-5 0 0,0-3-131 16,-1-4-147-16,10 2-901 0,-12-11 374 16,3-2-267-16,-1 0-57 0,2-20-146 15,0 1 163-15</inkml:trace>
  <inkml:trace contextRef="#ctx0" brushRef="#br0" timeOffset="110689.7208">4943 10186 3839 0,'0'26'518'16,"0"-26"-100"-16,0 27 174 0,0-15-19 16,0 6 29-16,0 27 519 0,25-22-817 15,-25 3-125-15,28 0-134 0,-13 2-45 16,-15-1 0-16,37 23 0 0,-37-27 0 16,19-4 0-16,-19-2 0 0,8-2-70 15,-8-6-138-15,8 4-662 0,-3-9 184 16,-5-4-161-16,0 0-195 0,0 0-69 15,0-29-1058-15,-18 29 1512 0</inkml:trace>
  <inkml:trace contextRef="#ctx0" brushRef="#br0" timeOffset="111098.8672">4896 10214 3276 0,'-10'-11'570'0,"5"8"-126"15,1 1 73-15,4-3-156 0,0 2-63 16,0-2-20-16,0-4 222 0,32 3-318 15,-14 0-71-15,5-1-55 0,3-1-27 16,24-5-14-16,-24 9-22 0,0 1-6 16,2 3 6-16,-6 0-14 0,-4 0 3 0,11 20-11 15,-18-20 6-15,-11 26 16 16,3-8 12-16,-3-1-21 0,-29 24 28 0,29-21-4 16,-33-1-9-16,14 1-5 0,1-2 4 15,-2-6-22-15,3 8-1 0,-7-8-23 16,24-4 15-16,-18-5-35 0,18-3-58 15,0 0-123-15,0-18 139 0,19 18 60 16,-19-19 34-16,67 3 11 16,-45 16 28-16,-1 0 39 0,4 0 61 15,26 0 219-15,-25 19-153 0,-9-19 3 16,-2 27 11-16,-3-9 8 0,-2 21 190 16,-10-19-233-16,0 1-17 0,-19-1-18 15,19 2-38-15,-32-4-23 0,-9 15-29 0,19-18-96 16,-1-3-77-16,-1-2-64 15,1-3-114-15,-19-1-526 0,22-6 260 0,0 0-249 16,1-20-233-16,4 20-220 0,3-35 8 16</inkml:trace>
  <inkml:trace contextRef="#ctx0" brushRef="#br0" timeOffset="111456.2521">5561 10048 4990 0,'0'0'259'16,"0"0"236"-16,-23 0 206 0,23 0 99 15,0 21 46-15,0 0-746 16,0-5-100-16,37 25 0 16,4 9 0-16,-19-21 0 0,2 3 0 15,24 30 0-15,-24-32 0 0,-3 0 0 16,-1-5 0-16,1-3 0 0,0-5 0 15,-1-4 0-15,-3-6 0 0,17-7 0 16,-4-20 0-16,-15-19 0 16,8-20 0-16,-6-14 0 15,-10 31 0-15,-2-50 0 16,-5-12 0-16,-21 54 0 0,21-45 0 0,-21 59 0 16,21 7 0-16,0 7 0 15,-14 12 0-15,14 6 0 0,0 4 0 0,0 36 0 16,0-14-144-16,20 4-202 15,-20-1-290-15,17 26-1260 0,4-24 652 0,-6-2-167 16,-3-2 199-16</inkml:trace>
  <inkml:trace contextRef="#ctx0" brushRef="#br0" timeOffset="111686.4111">6337 10132 4730 0,'0'0'139'0,"0"0"44"0,0 0 88 16,-20 9 305-16,5-9-331 0,15 0-54 16,-23 6-26-16,9 0 4 0,1 2-37 15,-14 13 82-15,16-5-161 0,0 5-13 16,1-1-24-16,4 1-12 0,6 22-10 16,0-18-26-16,0-5-56 0,0 0-107 15,26-6-143-15,-26 0-151 0,51-4-1108 0,-32-10 529 16,6 0-100-16,1-20 200 0,-2 20 250 15</inkml:trace>
  <inkml:trace contextRef="#ctx0" brushRef="#br0" timeOffset="111899.0281">6538 10101 3842 0,'-22'0'498'0,"22"18"-57"0,-28-18 138 16,14 0-43-16,0 23 5 0,-17 1 325 15,18-9-590-15,-2 3-74 0,3 5-52 0,1-3-46 16,3 5-25-16,1 26-26 16,7-26-67-16,0 1-65 0,0-6-61 0,28-1-75 15,10 8-394-15,-12-22 191 0,1-3-73 16,3-2-44-16,1 0-191 0,-1 0-91 16,21-19-1052-16,-26-3 942 0,-6 22 261 15</inkml:trace>
  <inkml:trace contextRef="#ctx0" brushRef="#br0" timeOffset="112255.6596">4013 10942 2463 0,'0'5'105'16,"26"3"111"-16,-11-3 160 0,28 7 706 0,-11-7-573 15,6 0-33-15,16-3-54 0,14-2 39 16,18 0 31-16,146 0 399 0,-85-29-557 15,14 29-120-15,28-33-105 0,10 12-68 16,206-18-41-16,-210 20 0 0,6 1 0 16,-15 1-83-16,-13 3-162 0,100-8-899 15,-170 14 203-15,-9-4-268 0,-20 2-212 16,-21 0 55-16,-18 0 341 0</inkml:trace>
  <inkml:trace contextRef="#ctx0" brushRef="#br0" timeOffset="112867.3037">5064 11435 2102 0,'0'0'118'16,"-8"0"84"-16,2-24 139 0,2 2 655 0,4 22-450 16,-5-22-40-16,5 22-63 0,0-19 30 15,-3 19-32-15,3-13 392 0,0 8-465 16,0 5-34-16,0 0-94 0,22 18-62 15,13 17-108-15,14 17-70 16,-19-23 0-16,4 4 0 0,34 33 0 16,-10-14 0-16,-33-27 0 15,18 7 0-15,-15-25 0 16,-17-7 0-16,7-21 0 16,-8-22 0-16,-7 17 0 0,-1-6 0 15,-2-45 0-15,0 40 0 0,0 4 0 16,0-1 0-16,-20 2 0 0,20 7 0 0,0 6 0 15,-17 11 0-15,17 8 0 16,0 0-53-16,0 30-173 0,26-8-222 0,-26 3-298 16,44 28-1418-16,-26-28 856 0,3 0 6 15,1-4 317-15</inkml:trace>
  <inkml:trace contextRef="#ctx0" brushRef="#br0" timeOffset="113088.4303">5710 11430 4884 0,'0'-8'277'0,"-10"2"85"16,10 6 110-16,0 0 31 15,0 0 7-15,0 0-72 0,0 27 147 0,26 6-452 16,-26-12-106-16,23 4-27 0,-23-1 0 16,29 27 0-16,-4-27 0 0,-12-1 0 15,-3 0 0-15,-10-5-93 0,15-1-102 16,-7 7-550-16,2-16 178 0,-10-3-96 15,8-5-194-15,-8 0-128 0,0-24-1088 16,0 24 1208-16,0-30 222 0</inkml:trace>
  <inkml:trace contextRef="#ctx0" brushRef="#br0" timeOffset="113523.3195">5662 11335 3872 0,'-4'-2'171'0,"3"1"129"16,-3-1 130-16,2 2 99 0,2 0-49 15,-1 0 284-15,1 0-486 0,0 0-82 16,0 0-64-16,31 0-40 0,8 0-25 16,-18-16-67-16,4 16-14 0,4 0-12 15,-1 0-20-15,-6-14-21 0,16 14-73 16,-22 0 74-16,-2 18 10 0,-6-18 8 16,-8 24-7-16,0 5-14 0,0-12 50 0,-29 0 12 15,10 0 11-15,0 3-28 0,-5-2 9 16,-22 11-37-16,24-16 44 0,4-3-28 15,1-3-12-15,5 0-37 0,1 1-117 16,3-8 101-16,8 0 35 0,0 0 0 16,0 0 18-16,22 0 32 0,13-16-20 15,-14 16 37-15,5 0 0 0,-1 0 12 16,4 0-3-16,27 0 95 0,-35 0-18 16,5 0 45-16,-6 18-10 0,-6-18 42 15,-2 24 2-15,1 9 128 0,-13-16-173 16,0 3-13-16,0 0-15 0,-26-1-34 15,-3 19 7-15,13-23-60 0,-5 2-2 16,0 0-8-16,1-5-24 0,0-3-40 16,-23 5-169-16,17-11 54 0,6-3-47 0,1 0-120 15,2 0-95-15,-8-29-802 0,20-4 466 16,0 13-37-16,5 0-150 0,0 0 80 16,24 0 258-16</inkml:trace>
  <inkml:trace contextRef="#ctx0" brushRef="#br0" timeOffset="113787.664">6245 11410 5782 0,'0'0'193'0,"0"16"124"15,-15-16 116-15,15 17 531 0,0-17-679 16,0 17-115-16,0-4-123 0,0 1-47 15,0 4 0-15,24 23 0 0,-7-18 0 16,-17 4 0-16,19-1 0 16,-2 54 0-16,-8-53 0 0,-9-3 0 15,8-4-59-15,-8-4-138 0,0 7-648 16,0-17 167-16,0-3-153 0,6-3-169 16,-6 0-161-16,0-23-68 0,0-7-490 0</inkml:trace>
  <inkml:trace contextRef="#ctx0" brushRef="#br0" timeOffset="114198.217">6221 11355 4382 0,'-6'0'145'16,"0"0"94"-16,0 0 65 0,1 0 366 16,5 0-434-16,0 0-86 0,0 0-76 0,0-20-6 15,30 20-35-15,6-16 81 0,-14 16-83 16,4-13-29-16,1 13-7 0,0 0-22 15,16 0-6-15,-21 0 7 0,-6 0-1 16,-2 0-10-16,-5 0 5 0,-4 29-2 16,-5-5 44-16,0-10 0 0,0 2 10 15,-34 0-14-15,15 2-1 0,-25 19 7 16,22-20-23-16,-2 3 12 0,2-3-23 16,2-1-34-16,3-3-41 0,-3 8-211 0,20-13 155 15,-8-3 16-15,8-2 14 16,0-3-6-16,25 0-29 0,11 0 138 15,-16-22 20-15,6 22 19 0,4 0-19 0,-2-18 5 16,31 18 58-16,-34 0 23 0,2 0 63 16,-4 0 47-16,-6 0 92 0,6 25 370 15,-23 6-376-15,0-14-48 0,0 0-50 16,0 4 9-16,-31-3-10 0,-4 23 54 16,10-21-192-16,0-2-35 0,-1-1-3 15,-2-2-55-15,-29 14-139 0,27-19 20 16,-2 0-44-16,3-8-131 0,-1-2-217 15,-1 0-206-15,-26-17-1488 0,30-20 941 16,5 11 271-16</inkml:trace>
  <inkml:trace contextRef="#ctx0" brushRef="#br0" timeOffset="119288.9168">7579 12976 3658 0,'0'0'165'0,"0"0"504"0,0 0-215 16,0-17-22-16,0 17 2 0,0 0 49 15,0-10 410-15,-18 10-521 0,18 0-88 0,-17 0-92 16,17 22-62-16,0-5-105 0,0 35-25 15,0-13 0-15,20 4 0 0,-20 19 0 16,42 0 0-16,-15 6 0 16,1 7 0-16,-1 0 0 0,21 77 0 0,-12-25 0 15,-26-70 0-15,-10 28 0 16,0-32 0-16,-19-21-373 16,19-27-195-16,0-5-313 0,-24 0-369 15,24 0-233-15,0-35 4 0</inkml:trace>
  <inkml:trace contextRef="#ctx0" brushRef="#br0" timeOffset="119757.339">7505 13043 4121 0,'-5'0'264'0,"-2"0"60"16,3 0 70-16,2 0-53 0,2 0 100 15,0-19-332-15,0 19-61 0,24-20-38 16,-24 20-2-16,37-29-3 0,18-4-38 16,-17 16 8-16,0 1 34 0,5 3-9 15,1-2 0-15,42-4 12 0,-47 16-16 16,-7 3 7-16,-5 0 24 0,-5 0-10 16,-10 26 55-16,-3 18 209 0,-9-15-90 0,0 2 11 15,-27 6-35-15,7 3-14 0,-31 46 93 16,21-40-143-16,-4 5-19 0,-2 2-35 15,2-4-8-15,2 1-5 0,-24 34 27 16,29-47-19-16,6-3-24 0,4-8-9 16,4-8-19-16,-1 6-89 0,12-19 9 15,2-5-28-15,0 0-7 0,0 0-6 16,23-20 27-16,13-1 12 0,-16 21 79 16,2-17 14-16,3 17 12 0,-7 0 28 0,31 0 174 15,-28 22-38-15,-2-3 59 0,0 8-49 16,0 3-37-16,-4 5-67 0,19 37-85 15,-21-32 0-15,1-2 0 0,-1 1 0 16,-1-6 0-16,1-2 0 0,6-6 0 16,20 11-350-16,-18-28-144 0,5-4-277 15,1-4-317-15,0 0-186 0,5-31-133 16,30-13-717-16</inkml:trace>
  <inkml:trace contextRef="#ctx0" brushRef="#br0" timeOffset="119989.0698">8650 13620 4105 0,'0'-2'240'0,"-21"2"104"0,21-1 72 0,-24-1-40 15,-9-1 180-15,17 3-315 0,-6-3-7 16,-2 3 8-16,5 0-5 0,-6 0 14 16,-12 30 291-16,19-14-334 0,3 4-67 15,3 4-84-15,9 3-56 0,-3 36-1 16,6-31 0-16,24 1 0 0,-24 0 0 0,29-3 0 15,-8-3 0-15,28 18-347 16,-24-30-95-16,3-3-293 0,-4-4-317 16,5-8-238-16,29 0-1529 0,-33-29 1941 0</inkml:trace>
  <inkml:trace contextRef="#ctx0" brushRef="#br0" timeOffset="120188.0997">8872 13542 5527 0,'-15'26'124'0,"15"6"487"16,0-12-110-16,-12 1 38 0,12 2-128 0,0 0-101 15,0 31-142 1,0-2-168-16,0-24 0 0,23-3 0 0,-23 25 0 16,19-29 0-16,-19 0 0 0,11-4-105 15,-11 0-155-15,12-6-217 0,-4-4-1149 16,2-7 487-16,-10 0-112 0,11 0-39 15,-3-28 225-15</inkml:trace>
  <inkml:trace contextRef="#ctx0" brushRef="#br0" timeOffset="120455.6325">8865 13456 4468 0,'-10'-2'122'0,"7"-1"41"16,-2 3 86-16,5 0 135 0,0 0-49 0,0 0 299 15,34 0-452-15,-14 0-38 0,4 21-61 16,4-21-19-16,32 17-27 0,-29 9-9 16,1-8 21-16,-4 3 18 0,-4 3 28 15,-6 3 22-15,6 30 225 0,-24-28-127 16,0 3-22-16,0-3-68 0,-24 2-41 16,-18 25-73-16,13-29-11 0,-3 1 0 15,-4-3 0-15,-3-1 0 0,0-4 0 16,-43 16 0-16,39-21-111 0,4-4-142 15,2-3-248-15,1-6-283 0,-19-2-1668 16,38 0 905-16,4-19 284 0</inkml:trace>
  <inkml:trace contextRef="#ctx0" brushRef="#br0" timeOffset="120988.066">7955 15787 578 0,'-10'0'24'0,"2"-19"-8"15,1 19 13-15,5-20 10 0,2 7 27 0,0-17 185 16,0 16-84-16,0-1 43 0,22 2 35 15,-22 2 61-15,0 0-7 0,14-5 504 16,-14 10-292-16,0 3 84 0,0-1-67 16,0 3 3-16,0-2 394 0,0 3-464 15,0 0 15-15,0 0-35 0,0 0-92 16,0 0-114-16,0 29-129 0,0 5-106 16,0-7 0-16,0 6 0 0,23 6 0 15,-23 7 0-15,21 4 0 0,-21 6 0 0,23 60 0 16,-5-58 0-16,-18-1 0 15,15-4 0-15,-15-9 0 0,12-5 0 0,-12-9-180 16,18 12-830-16,-12-31 122 0,4-10-214 16,-2-1-45-16,6 0-119 0,-3-39 125 15,11-9-119-15</inkml:trace>
  <inkml:trace contextRef="#ctx0" brushRef="#br0" timeOffset="121398.0557">7855 15642 2565 0,'-11'-29'188'0,"8"17"67"16,3 1 134-16,0 0 25 0,0-1 20 16,0-5 145-16,24 6-399 15,-24 1-59-15,24-3-34 0,-9 1-10 0,2-4-25 16,26-13 27-16,-18 14-8 0,1 0 37 16,2 1 72-16,-1 4 16 0,24 3 224 15,-31 7-290-15,-1 0 11 0,-6 31-11 16,-1-9 24-16,-7 8 16 0,-5 43 48 15,0-31-142-15,0 6-26 0,-26-1-2 16,26 0 14-16,-48 49 61 0,28-50-70 16,-1 2-15-16,0-6-25 0,-2 0 1 15,0-7 0-15,-19 25-14 0,25-34-5 16,1-4 0-16,1-5 16 0,4-6-19 0,0 0-65 16,10-11-16-16,1 0-22 0,0 0-2 15,0-19 6-15,30 19 32 0,9-25 29 16,-14 8 49-16,3 17 14 0,4 0 19 15,2 0 39-15,31 0 167 0,-30 26-104 16,-3-6 15-16,1 2-22 0,-3 4-28 16,1 2-37-16,20 27-47 0,-24-28-19 15,-6-3-87-15,3-2-113 0,-4-1-137 16,26 6-882-16,-27-17 354 0,3-10-216 16,3 0-237-16,5 0 15 0,-4-25 320 0</inkml:trace>
  <inkml:trace contextRef="#ctx0" brushRef="#br0" timeOffset="121648.383">9029 15945 4037 0,'-22'-11'273'0,"-30"6"350"15,4 5 58-15,22 0-329 0,0 0 55 16,-3 25-15-16,2-25 29 0,-1 29-37 15,-24 15 115-15,32-16-394 0,5 2-88 16,4 1-17-16,7 3 0 0,4 31 0 0,29-39 0 16,-8 2-14-16,6-5-156 0,4-5-195 15,9-4-320-15,45-9-1343 0,-40-5 845 16,2 0-99-16,3-21 188 0,0 21 304 16</inkml:trace>
  <inkml:trace contextRef="#ctx0" brushRef="#br0" timeOffset="121982.3929">9488 16056 4467 0,'0'0'140'0,"-22"-1"82"0,22 0 140 15,-20-6 463-15,-2 4-465 0,22-1-92 0,-24 1-32 16,9 2 8-16,-14 1 258 0,13 0-252 16,-3 18-83-16,0-18-69 0,-3 27-48 15,-18 10-50-15,20-15 0 0,1 3 0 16,4-2 0-16,3 2 0 0,6 0 0 15,5 20 0-15,1-28-31 0,25-2-76 16,-25-6-90-16,38-4-83 0,11-5-382 16,-22 0 336-16,2-23 21 0,-4 23 47 0,-1-28 45 15,-2 10 87-15,13-16 85 16,-24 17 63-16,-2 2 100 0,-9 0 34 0,0 1 110 16,0-6 468-16,0 20-301 0,0-9-71 15,0 9-113-15,-19 0-82 0,19 19-132 16,0 13-35-16,0-13 0 0,0 0 0 15,20 1 0-15,-20 4 0 0,21-4 0 16,-21 0 0-16,26 16-406 0,1-16-301 16,-14-5-619-16,-1-5-517 0,-2-1 82 15</inkml:trace>
  <inkml:trace contextRef="#ctx0" brushRef="#br0" timeOffset="197338.0883">9785 13283 497 0,'23'0'-5'0,"-4"-15"13"0,-19 15-2 15,17 0 4-15,-17 0-17 0,0 0-4 16,10 21 4-16,-10-21 9 0,0 25-15 15,0-10 0-15,0 2-23 0,0-1 19 16,0 21-28-16,0-21 31 0,-18 1-26 0,18-4 6 16,0-3 65-16,0-3 11 0,0-4 123 15,0-3-111-15,0 0 22 0,0-20-23 16,0 20 11-16,0-19 149 0,0-6-36 16,0 25 21-16,0-19-18 15,-15 19-12-15,15-15-39 0,0 6 59 0,-12 9-99 16,12 0 15-16,-10 0 24 0,10 0 40 15,-11 0 33-15,2 21 435 0,6-21-195 16,1 0 37-16,0 15-33 0,2-15-10 16,0 11 407-16,0-1-418 0,0-10-12 15,21 11-70-15,-21-4 2 0,0-1-53 16,22 2 44-16,1-7-278 0,-4 1-57 16,0-2 0-16,5 0 0 0,27-25 0 15,-21 25 0-15,2-24 0 0,-2 24-86 16,-3-17-78-16,-1 17-93 0,11-16-517 15,-24 16 252-15,-3 0-116 0,-8 0-225 0,-2 31-107 16,-27-2-1143-16,27-12 1305 0,-35 2 213 16</inkml:trace>
  <inkml:trace contextRef="#ctx0" brushRef="#br0" timeOffset="197509.347">9776 13655 3701 0,'0'-20'164'15,"18"20"126"-15,-18 0 105 0,21-13 434 0,-21 13-503 16,22 0-48-16,-8-10-29 0,1 10-37 16,4 0-99-16,22 0-143 0,-18 0-157 15,2 0-101-15,0 0-147 0,2 0-330 16,29 14-1228-16,-29-14 800 0,0 0 370 16</inkml:trace>
  <inkml:trace contextRef="#ctx0" brushRef="#br0" timeOffset="197802.2547">10779 13009 3704 0,'0'0'187'0,"0"0"110"15,-13 0 87-15,13 25 78 0,0-25-54 16,-8 53 372-16,8-26-394 0,0 3-45 16,0 5-6-16,28 8 15 0,0 51 108 15,-28-45-365-15,33 4-87 0,-14-3-6 0,-3 1 0 16,2-4 0-16,15 30-148 16,-18-43-105-16,-2-5-151 0,2-9-209 0,-7-4-154 15,8-3-1276-15,-7-11 913 0,-6-2 24 16,1 0 338-16,1-29 141 0</inkml:trace>
  <inkml:trace contextRef="#ctx0" brushRef="#br0" timeOffset="198224.2818">10667 13079 3849 0,'-20'-13'368'0,"11"7"-40"15,4 4 76-15,2-1-44 0,0-1 11 16,3 1-40-16,0-13 114 0,20 6-337 15,-20-3-76-15,32 1-12 0,-9-5-10 16,38-22-46-16,-26 23 11 0,2 0-18 16,1 3-3-16,1 3 52 0,0 6-43 15,31 4 6-15,-41 26 17 0,-4-8 22 16,-6 7 12-16,-1 4 10 0,1 37 79 16,-19-33-35-16,0 2 1 0,0 3 3 0,-32 1-11 15,14 0-18-15,-30 37 5 16,20-36-43-16,1-4 7 0,0-4-15 15,2-3 6-15,-23 13-27 0,32-23-22 0,-1-5-29 16,6-7 7-16,3-2-38 0,8-2 6 16,-6-2-75-16,6-1 114 0,0 0 33 15,35-20 14-15,-17 20 35 0,26-17 84 16,-20 3-15-16,2 14 20 0,1 0 31 16,-2 0 43-16,-1 0 44 0,20 42 289 15,-23-23-322-15,-1 3-75 0,-5 2-84 16,2 6-32-16,10 25-10 0,-14-30 0 15,0 1-34-15,-1-2-149 0,0-3-156 16,2-6-240-16,14 2-1083 0,-13-17 614 16,0 0-103-16,0 0-23 0,1-34 208 0</inkml:trace>
  <inkml:trace contextRef="#ctx0" brushRef="#br0" timeOffset="198486.8431">11458 13340 4815 0,'0'-7'105'15,"0"5"135"-15,0 2 708 0,0 0-418 16,-20 0 5-16,20 23-116 0,0-23-99 16,-15 28-111-16,15 8-139 0,-16-19-70 0,16 3 0 15,-11 4 0-15,11-5 0 16,-7 2 0-16,7 19 0 0,0-1 0 16,0-23 0-16,23-1 0 0,5 7 0 15,7-13 0 1,12-5 0-16,-25-3 0 0,3-1 0 0,0 0-4 15,0 0-110-15,-1 0-119 0,14 0-650 16,-24 0 288-16,-1 0-138 0,-2 0-216 16,-4 0-44-16,-3 0-1196 0,-3 0 1459 15,-1-22 193-15</inkml:trace>
  <inkml:trace contextRef="#ctx0" brushRef="#br0" timeOffset="198702.2581">11476 13416 3366 0,'0'-1'229'0,"0"1"154"0,0 0 51 15,0 0-21-15,0 0-26 0,0 20 248 16,19-20-326-16,-19 0-73 0,0 18-54 16,27-18-64-16,0 0-42 0,-10 0-109 15,1 0-54-15,-2 0-103 0,2 0-109 0,-2 0-63 16,6-23-666-16,-12 7 334 15,-5 16-114-15,-2 0-86 0,0-15-15 16,-3 15-283-16</inkml:trace>
  <inkml:trace contextRef="#ctx0" brushRef="#br0" timeOffset="198854.6734">11432 13222 5159 0,'0'0'112'16,"0"0"84"-16,24 0 89 0,-3 0 33 15,5 0-58-15,36 0-95 0,-27 0-412 16,-5-19-297-16,6 19-473 0,-3 0-445 0,21-19-1037 16</inkml:trace>
  <inkml:trace contextRef="#ctx0" brushRef="#br0" timeOffset="199525.2041">9936 15929 2716 0,'0'0'277'16,"0"0"210"-16,0 0 168 0,18-20 556 15,-4 20-694-15,-14 0-66 0,22-16-1 16,-7 16-51-16,-1 0-72 0,24-14 145 15,-15 1-334-15,0 13-73 0,1-8-39 16,2 8-26-16,27-10-44 0,-28-4-70 16,-4 14-103-16,-2 0-115 0,-1 0-129 15,-5 0-157-15,0 19-1053 0,-13-19 660 0,0 21-168 16,0-21 115-16,-25 0 256 0</inkml:trace>
  <inkml:trace contextRef="#ctx0" brushRef="#br0" timeOffset="199651.6364">9935 16182 3554 0,'0'9'196'16,"0"-4"173"-16,0-2 82 0,60-3 668 15,-28 0-726-15,7 0-62 0,6-20-174 16,5 20-168-16,53-23-653 0,-54-2-9 16,-1 13-316-16,-4 1-202 0,-3-2-107 0,-5 3 306 15</inkml:trace>
  <inkml:trace contextRef="#ctx0" brushRef="#br0" timeOffset="200068.2185">10893 15674 1130 0,'0'-22'130'0,"0"12"94"0,24-7 468 16,-24 10-372-16,20 1 83 0,-20-1 98 15,0 3 82-15,0 1 26 0,14-1 418 16,-14 4-547-16,0 0 27 0,0 0-2 15,0 0-18-15,0 18-160 0,0 7-61 16,0-8-266-16,0 5 0 0,0 5 0 16,0 3 0-16,0 5 0 0,0 6 0 0,25 52 0 15,-9-45 0-15,-16 0 0 0,17-5 0 16,-17 1 0-16,11-5 0 0,-11-5 0 16,9 16-32-16,0-32-196 0,-4-4-222 15,2-5-287-15,-2-6-202 0,2-3-177 16,9-25-1055-16,-11 25 1172 0,4-37 294 15,-4 13 212-15</inkml:trace>
  <inkml:trace contextRef="#ctx0" brushRef="#br0" timeOffset="200491.8521">10829 15705 2687 0,'-10'-10'79'0,"2"2"135"0,3-1 158 0,1-3 142 15,2 2 28-15,0-12 336 0,2 11-508 16,0 0-63-16,19-3 11 0,-19 0-29 15,25-16 138-15,8 16-272 0,-15-1-30 16,1 0-18-16,3-1-8 0,0 0-8 16,34-14-12-16,-29 19-65 0,-2 3-22 15,0 2 8-15,-1 3 6 0,20 3 6 16,-30 21-13-16,-1-21 6 0,-3 34-17 16,-2-10 35-16,-1 2 0 0,-2 32-6 0,-5-23-14 15,0-1-4-15,0 3 0 16,-25 3 7-16,-4 35-8 0,11-39-4 0,-4 0-4 15,-1-3-3-15,2-2 0 0,2-5 10 16,-24 32 28-16,25-37-77 16,18-15-15-16,-6-1 14 0,6-3 3 15,0-2 8-15,0 0 36 0,22 0 5 16,4 0 20-16,7-15 66 16,-16 15-10-16,4 0 23 0,0 0 0 15,-2 0 22-15,16 24 67 0,-17 4-133 16,-1-12-45-16,-2 2-9 0,1-2 0 15,-3 1 0-15,12 15 0 0,-12-20 0 16,-1 0 0-16,-3-3-73 0,0-3-116 0,6 2-513 16,-8-2 100-16,-4-6-117 0,2 0-288 15,0 0-160-15,-4 0-127 16,5 0-588-16</inkml:trace>
  <inkml:trace contextRef="#ctx0" brushRef="#br0" timeOffset="201069.2346">11573 15998 1899 0,'0'-7'142'0,"9"2"125"0,-6-2 602 16,-3 2-277-16,2 1-38 0,-2-1-11 16,0 5 23-16,0 0-88 0,0 0 482 15,0 0-532-15,0 23-68 0,0-23-107 16,0 27-53-16,15-1-120 0,-15-9-80 16,0 6 0-16,0-2 0 0,0 3 0 15,0 0 0-15,0 1 0 0,0 1 0 16,0 25 0-16,0-28 0 0,0 0 0 15,-13-4 0-15,13 0 0 0,0-5 0 0,0-2 0 16,0-2 0-16,26 3 0 16,-3-11 0-16,-7-2 0 0,17 0 0 15,10-21 0-15,-18 0 0 16,23 7 0-16,5 3 0 16,-31 11 0-16,18 0 0 0,-23 0-86 15,-1 0-199-15,-5 0-287 0,-5 0-251 16,4 0-386-16,5 18-1493 0,-6-18 1477 15,-3 0 471-15</inkml:trace>
  <inkml:trace contextRef="#ctx0" brushRef="#br0" timeOffset="201324.1901">12135 15816 2958 0,'0'-10'210'0,"0"-2"1462"16,0 8-1024-16,13 4 465 0,-13 0-474 16,0 23 299-16,0-23-925 15,12 25-13-15,-12-7 0 0,4 5 0 0,-4-2 0 16,12 4 0-16,4 30 0 16,-1 1 0-16,-8-28 0 0,2-1 0 15,4 22 0-15,-8-27-161 0,-1-3-187 16,1-2-271-16,-3-3-243 0,0 4-1380 15,-2-15 953-15,0-1 102 0,0-2 444 16</inkml:trace>
  <inkml:trace contextRef="#ctx0" brushRef="#br0" timeOffset="201458.2137">12041 16029 4914 0,'0'-4'61'15,"22"4"401"-15,-22 0-19 0,36 0 45 16,-18 0-76-16,9 0-80 0,0 0-161 15,32 0-295-15,-28 0-313 0,0 0-334 16,-2-18-490-16,1 18-440 0</inkml:trace>
  <inkml:trace contextRef="#ctx0" brushRef="#br0" timeOffset="201724.7754">12832 15475 5279 0,'0'22'72'0,"-20"-22"171"15,11 21 709-15,9 5-375 0,-7-8-92 16,7 2-181-16,0 3-103 0,0 31-123 16,0-25-78-16,30 8 0 0,-30 0 0 15,25 0 0-15,-6 2 0 0,4 39 0 16,-12-40 0-16,0-3 0 0,2-4-132 15,-13-3-155-15,23 17-899 0,-16-29 372 16,-3-5-218-16,-2-2-146 0,0-5-163 16,-2-4 239-16</inkml:trace>
  <inkml:trace contextRef="#ctx0" brushRef="#br0" timeOffset="202158.9324">12703 15536 4115 0,'-15'-3'180'16,"4"0"127"-16,-3 3 135 0,1-8 616 16,5 5-667-16,2-1-121 0,6-2-145 0,0-4-67 15,33-14-53-15,-14 8-6 16,4 1-17-16,8-3-6 0,0 4 10 0,3-3-25 16,35-1-22-16,-35 14 40 0,-3 4 23 15,-4 0-7-15,-2 0 0 16,11 44 39-16,-22-24-6 0,-5 2 56 0,-3 3 5 15,-3 3 34-15,-3 0 36 0,0 26 72 16,-25-25-145-16,25-2-39 0,-26-3-13 16,26 0-1-16,-46 15-22 0,28-20-10 15,5-2 0-15,0-3-6 0,1-2 7 16,1-2-10-16,4 5-39 0,-2-6 44 16,9-5-15-16,0 0 19 0,0-2 20 0,23-2-4 15,6 0-22-15,-11 0-3 16,0 0 22-16,2 0 56 0,1 0 61 15,19 0 121-15,-25 20-201 0,1-3-51 16,-1-2 0-16,-1 4 0 0,-3 1 0 0,12 26 0 16,-2 3 0-16,-11-29 0 15,11 12-171-15,-10-18-162 0,0-5-313 16,1-4-231-16,3-5-265 0,1 0-135 16,16-19-1114-16,-17-12 1639 0,3 9 314 15</inkml:trace>
  <inkml:trace contextRef="#ctx0" brushRef="#br0" timeOffset="202391.2593">13416 15755 4381 0,'0'-4'144'0,"0"4"76"0,-20 0 637 0,20 0-351 15,0 0 40-15,0 24 20 0,-16-24-111 16,4 37 35-16,12-4-464 16,-10-11-26-16,1 25 0 15,9 4 0-15,0-25 0 0,-7 1 0 16,7 23 0-16,0-30 0 0,0-2 0 15,34-4 0-15,-17-3 0 0,10-6 0 16,0-4 0-16,38-1-105 0,-29-21-141 16,-2 21-110-16,0-25-190 0,-4 25-56 15,-6-26 63-15,21-2-583 0,-32 16 563 16,-1 12-60-16,-5-16 78 0,-3 16-92 0,-4-16-675 16,0 10 745-16</inkml:trace>
  <inkml:trace contextRef="#ctx0" brushRef="#br0" timeOffset="202624.0973">13387 15875 4604 0,'0'0'118'0,"-2"0"356"0,2 0-44 0,0 0-13 16,0 0-39-16,29 0-22 0,0 0-20 15,-16 0-282-15,6 0-73 16,1 0-98-16,-5 0-110 0,-2 0-175 0,10 0-673 16,-13-18 237-16,-4 18-35 0,-6-14-249 15,7 14 23-15</inkml:trace>
  <inkml:trace contextRef="#ctx0" brushRef="#br0" timeOffset="202791.4792">13387 15605 5344 0,'0'18'186'0,"0"-18"192"16,33 0 204-16,-12 0 76 0,44 0 237 15,-25-21-747-15,6 21-148 0,-4-22 0 16,3 22-85-16,-3-29-227 0,35-3-1261 16,-47 12 236-16,-2-1-331 0,-5 0 306 15,0-2 201-15</inkml:trace>
  <inkml:trace contextRef="#ctx0" brushRef="#br0" timeOffset="203757.1358">18191 12364 2320 0,'0'-18'85'0,"0"18"76"15,0 0 94-15,0-16 147 0,-13 16 55 16,13 0 514-16,0 0-581 0,0 0-3 16,-9 0-17-16,9 0 89 0,0 0 1 15,0 0 336-15,0 21-497 0,19-21-84 16,-19 22-101-16,16-7-64 0,2 27-50 16,7 20 0-16,-11-24 0 15,-1 4 0-15,9 54 0 0,-13-46 0 16,-1 4 0-16,-3-1 0 0,-1-2 0 0,-2-2 0 15,0-3 0-15,-2-8 0 0,1 28 0 16,0-40-186-16,1-9-219 0,2-2-292 16,1-4-262-16,4-8-266 0,19-3-1373 15,-7 0 1508-15,3-29 453 0</inkml:trace>
  <inkml:trace contextRef="#ctx0" brushRef="#br0" timeOffset="203968.1849">18923 12846 3872 0,'0'-4'246'0,"-23"2"-48"0,23 0 119 0,-23-1-40 15,23 1 4-15,-24 1 38 0,0-1 259 16,12 1-293-16,-1 1-38 0,3 0-45 16,-1 0 3-16,-13 25 87 0,12 5-196 15,1-9-42-15,1 3-25 0,5 1-7 16,1 1-17-16,2 28-35 0,2-30-71 15,19 0-94-15,-19-5-172 0,33 1-172 16,12 1-1096-16,-20-16 640 0,0-2-205 16,6-3 147-16,-3 0 270 0</inkml:trace>
  <inkml:trace contextRef="#ctx0" brushRef="#br0" timeOffset="204303.664">19215 12918 4756 0,'-34'0'171'16,"15"18"112"-16,1-18 129 0,-2 18 52 16,1-18-33-16,-10 38 215 0,17-25-470 15,7 5-51-15,5 2-54 0,0-4-49 16,0 22-15-16,29-19-21 0,-12-5 3 0,4 3-42 16,6-7-42-16,0-5-2 0,32-3-49 15,-29-2 115-15,-1 0 2 0,-3-21-4 16,-2 21-18-16,12-46-22 0,-25 28 43 15,-5-2 14-15,-1 0 4 0,-5 0 1 16,0-2 11-16,-21-20-56 0,-20 21 4 16,13 1-44-16,-3-1 22 0,-3 4 13 15,-34-2 29-15,38 17 39 0,1 2-2 16,3 0-18-16,5 25 4 0,6-3 6 0,-3 25-129 16,18-21-53-16,0-1-129 15,0 1-132-15,0-1-223 0,28 15-1022 16,5-23 634-16,-10-4 204 0,1-4 233 0</inkml:trace>
  <inkml:trace contextRef="#ctx0" brushRef="#br0" timeOffset="204502.1463">19329 13047 5074 0,'-20'18'314'0,"20"-18"86"0,-12 18 158 16,12-18 81-16,0 21-75 0,0 10 36 15,31 10-558-15,-1-17-42 16,4 25 0-16,1-7 0 0,-20-24 0 16,14 6-491-16,-14-14-110 0,-3-7-271 15,5-3-242-15,-4 0-345 0,19-32-1163 16</inkml:trace>
  <inkml:trace contextRef="#ctx0" brushRef="#br0" timeOffset="204706.3863">19878 12733 4950 0,'11'-7'189'0,"4"3"216"0,1-2 133 16,28-3 580-16,-20 4-821 0,2 0-129 15,5-2-98-15,1 0-61 0,26-8-273 16,-32 8-55-16,-1 2-191 0,0 2-116 15,-6-1-281-15,-3-1-89 0,2 3-1381 16,-11 2 1507-16,-6 0 244 0</inkml:trace>
  <inkml:trace contextRef="#ctx0" brushRef="#br0" timeOffset="204861.4063">19866 12840 4145 0,'27'10'208'15,"18"7"476"-15,-16-12-113 0,9-3-81 16,6-2-15-16,5 0-84 0,50 0-232 16,-52 0-521-16,-5 0-358 0,-2 0-508 15,-8-19-413-15,-7 19 195 0</inkml:trace>
  <inkml:trace contextRef="#ctx0" brushRef="#br0" timeOffset="205424.1115">21630 12087 2767 0,'0'0'121'0,"0"0"195"0,0-14 795 15,0 14-517-15,17 0-50 0,-17 0-44 16,0 0 51-16,18 0 15 0,0 19 275 16,-5-19-636-16,-1 34-130 0,4-5-75 15,0 3 0-15,5 6 0 0,0 4 0 0,21 51 0 16,-22-47 0-16,-1-2 0 16,1-4 0-16,-2-7 0 0,-2-9 0 0,1-5 0 15,-3-9 0-15,16-7 0 0,-1-43 0 16,-17 12 0-16,13-47 0 15,-6-19 0 1,-8-72 0-16,-11 111 0 0,0 5 0 16,0 4 0-16,0 7 0 0,-24-14 0 15,9 36 0-15,15 17 0 16,0 41 0-16,0-16-40 0,0 3-199 16,0 6-249-16,0 2-313 0,18-1-387 15,19 26-1575-15,-10-36 1517 0,0-3 425 16</inkml:trace>
  <inkml:trace contextRef="#ctx0" brushRef="#br0" timeOffset="205658.7279">22578 12176 4188 0,'8'-7'391'0,"-8"4"-98"15,0 0 64-15,0 0-37 0,0 1 15 0,-23 2 334 16,6 0-400-16,17 0-6 15,-27 0-15-15,27 0-12 0,-27 23-9 0,2 2 71 16,11-10-221-16,-1 2-57 0,5 4-20 16,-2 1 0-16,3 20 0 0,9-23 0 15,0 0-27-15,0-1-90 0,24-5-86 16,-4-3-124-16,32 4-753 0,-20-11 368 16,4-3-223-16,2 0-114 0,2 0-156 15,41-26-714-15</inkml:trace>
  <inkml:trace contextRef="#ctx0" brushRef="#br0" timeOffset="205890.204">22941 12141 3752 0,'-19'0'234'0,"2"0"107"0,-7 17 99 16,1-17 149-16,-24 19 311 0,22-19-490 16,1 17-80-16,3-17-53 0,3 22-12 15,-12 4 153-15,16-9-287 0,3 0-60 16,2 6-39-16,5-1-31 0,2 3-1 15,2 26 0-15,0-24 0 0,31-1 0 16,-12 0 0-16,7-3-27 0,29 8-249 16,-24-18 29-16,5-4-102 0,5-4-131 0,-2-5-174 15,2 0-292-15,32-19-1416 16,-37-3 1134-16,-7 22 373 0</inkml:trace>
  <inkml:trace contextRef="#ctx0" brushRef="#br0" timeOffset="206324.2169">21165 13213 3014 0,'0'0'374'0,"0"0"12"0,0 0 107 16,31 0-107-16,3-22-14 0,80 22 201 16,-30-22-242-16,27 7 6 0,29-6 11 0,26-2-35 15,26 0-51-15,249-30 74 0,-191 28-168 16,11 3 9-16,4 1-24 0,-5 5-24 16,206-9-90-16,-271 15-112 0,-15-2-150 15,-31 2-153-15,-33-2-208 0,-34 0-77 16,3-14-700-16,-75 9 655 0,-10 3-90 15,-41 2-176-15,-1 1-12 0</inkml:trace>
  <inkml:trace contextRef="#ctx0" brushRef="#br0" timeOffset="208454.1614">21644 13687 1358 0,'0'0'88'0,"-14"0"23"0,14 0 60 16,0 0 41-16,0 0 39 0,0 0 20 0,0 0 339 15,0 0-182-15,0 0 101 0,0 0 33 16,0 0 48-16,0 0-49 0,0 0 412 16,15 19-514-16,-15-19-46 0,0 22-114 15,0-8-96-15,12 29-121 0,-4 19-82 16,-8-26 0-16,7 49 0 16,-3 6 0-16,-4-46 0 15,0-7 0-15,0 29 0 0,0-43-74 16,0-3-151-16,0-8-191 0,0-5-239 15,0-4-1140-15,0-4 779 0,0-21-148 16,0 3 27-16,0-6 272 0</inkml:trace>
  <inkml:trace contextRef="#ctx0" brushRef="#br0" timeOffset="209151.1754">21592 13689 4196 0,'-17'-14'211'0,"4"7"-20"15,3-3 68-15,4-1-61 0,-1-1-7 16,-1-11 186-16,8 8-167 0,0 1 1 0,0-5-36 16,0 3 7-16,31 2-40 0,3-12 136 15,-12 15-180-15,3 5-4 0,4 0-36 16,0 6-16-16,31 0 33 16,-32 0-32-16,0 20 14 0,-3-20 15 0,-4 27 24 15,-5-8 21-15,5 20 105 0,-14-17-139 16,-6 0-11-16,-1-1-19 0,0 1-3 15,-21 27 21-15,-7-25-61 0,11 2-2 16,-4-2-6-16,-2 2-7 0,-1 2 5 16,-19 18-27-16,4-5 19 15,10-10 1-15,19-20 1 0,5-4-10 0,5 0-3 16,-4-3 8-16,4 2 7 0,0-6 7 16,26 0-7-16,-26 0 1 0,31 0 10 31,69 0 138-31,-82 0-143 0,-1 0-2 0,-1 23 0 15,11 1 0-15,-1 4 0 16,-14-12 0-16,5 23 0 0,-10-19 0 16,-1 0 0-16,-2-3 0 0,-1-2 0 15,1 5-46-15,4 4-417 0,1-15 4 16,-4-6-176-16,3-3-40 0,0 0-190 16,32-22-1518-16,-25-7 1820 0,1 9 108 15,37-35-577-15,-25 20 800 16,-7 7 343-1,-6 11 325-15,-12 11-100 0,3 6 82 16,-4-6 57-16,1 5 62 0,-1-2 92 0,0 0 695 16,-1 3-689-16,2 0-80 0,-1 0-68 15,-1 0 15-15,1 0 375 0,-1 17-614 16,0-17-87-16,-1 15-129 0,0-15-47 16,0 21 0-16,0-9 0 0,-18 22 0 15,18 4 0-15,-14-15 0 16,14 15 0-16,0-4 0 15,0-19 0-15,0-3 0 0,19 4 0 16,-19-12 0-16,25-1 0 0,-10-2 0 16,2-1 0-16,2 0 0 0,2 0 0 0,1 0 0 15,25-22-23-15,-25 7-186 0,-1 15-178 16,-1 0-279-16,0 0-343 16,13-14-1411-16,-18 2 1109 0,3 12 295 0,-2-6 330 15</inkml:trace>
  <inkml:trace contextRef="#ctx0" brushRef="#br0" timeOffset="209417.9146">22951 13769 4587 0,'0'-5'165'0,"0"3"59"16,0 2 145-16,0 0 136 0,-18 0 502 15,18 21-512-15,0-21-99 0,0 29-152 16,0-8-82-16,0 0-125 0,23 29-37 16,-3 4 0-16,1-28 0 15,-1 33 0-15,0-14 0 16,-3-11-220-16,-9-19-93 0,-1-4-241 16,0-9-166-16,-2 5-347 0,3-1-160 0,0-3-1368 15,-8-3 1774-15</inkml:trace>
  <inkml:trace contextRef="#ctx0" brushRef="#br0" timeOffset="209567.2373">22846 14007 5361 0,'0'0'60'0,"0"0"134"16,24 0 492-16,15 0-292 0,-15 0-120 15,5-15-115-15,3 15-128 0,5-14-204 16,38-6-766-16,-40 20 35 0,0-21-220 0,1 7-180 15,-2-1 27-15,-1 1 428 0</inkml:trace>
  <inkml:trace contextRef="#ctx0" brushRef="#br0" timeOffset="210067.252">23656 13600 3653 0,'-14'0'256'0,"0"0"135"0,2 0 81 16,-11 0 530-16,14 0-630 0,0 0-34 0,0 0-72 15,5 0-23-15,-1-16 46 0,5 16-206 16,0 0-30-16,0-13 3 0,0 13-9 16,0-15-3-16,19 3 17 0,-19 2-51 15,18-1-3-15,-18 1-18 0,19 2 6 16,8-12-5-16,-13 10 14 0,3 1-6 15,-1 2 8-15,4 3-11 0,-3 2-3 16,17 2 5-16,-21 0-4 0,2 0 5 16,-3 26-6-16,-3-26 5 0,6 48 9 15,-13-27-4-15,-2 2-2 0,0 2-4 16,0 5-3-16,-25 2 7 0,-4 33 11 16,10-33 2-16,0 4-4 0,-3-2 16 15,-1-1 9-15,-17 30 30 0,20-38-39 0,1 0-25 16,1-3-2-16,6-2-6 0,2-6 2 15,-3 5-9-15,11-15 6 16,2-4-21-16,0 0-5 0,0 0-10 0,23-20-32 16,7 20 49-16,-12 0 24 0,3-23 15 15,4 23-8-15,1 0 22 0,29-14 76 16,-28 14-36-16,-1 0-11 0,1 0-12 16,-2 19-4-16,16 2-5 0,-24-21-130 15,-3 25-109-15,0-25-152 0,-3 18-227 0,0-18-181 16,11 12-1421-16,-11-12 1017 15,0 0 63-15,2 0 403 0</inkml:trace>
  <inkml:trace contextRef="#ctx0" brushRef="#br0" timeOffset="210299.6388">24158 13533 4498 0,'-19'0'242'0,"19"0"167"0,0 0 203 0,0 0 19 15,0 51 611-15,0-26-899 0,0-2-146 16,0 5-180-16,0 4-17 0,0 2 0 16,26 2 0-16,-8 35 0 15,-3 2 0-15,-15-39 0 0,13-4 0 16,0 16 0-16,-13-29 0 0,12-3-9 16,-3-6-262-16,-5-4-305 0,-1-1-346 15,6-3-1692-15,-5-27 1288 0,1 27 200 16,-5-34 404-16</inkml:trace>
  <inkml:trace contextRef="#ctx0" brushRef="#br0" timeOffset="210732.9057">24074 13515 3577 0,'-10'-7'210'16,"-2"1"181"-16,-4-6 590 0,11 2-578 15,3 0-129-15,1-1-2 0,1-1-50 16,21-17 70-16,-21 15-239 0,29-6-6 15,-6 3-48-15,1 1 14 0,6-1-6 16,35-12-11-16,-32 17 0 0,2 2 2 16,-2 4 9-16,-2 6-17 0,18 0 26 15,-30 25 21-15,-2-25 45 0,-5 39 20 0,-4-15 9 16,-4 2 2-16,-3 25 85 0,-1-23-116 16,0-2-15-16,-24 0-12 0,24 0-8 15,-25 26 40-15,-7-26-63 0,14 3-11 16,-3-4 3-16,-1 1-26 0,0-2 12 15,-18 17-14-15,20-23 33 0,4 0-25 16,1-3-14-16,6-3-23 0,-1 8-83 16,10-16 62-16,0-4 3 0,0 0 2 15,24 0 3-15,-24 0 11 0,50-21 4 16,-29 21 39-16,0 0 2 0,1-22 23 16,0 22 23-16,17 0 154 0,-22 0-49 15,-2 0 26-15,-2 32-41 0,-3-13-26 0,-5 5-58 16,3 25-54-16,-6-25 0 15,0 2-8-15,1-6-134 0,1 1-122 0,16 4-741 16,-8-25 372-16,4 9-227 0,0-9-125 16,6 0-143-16,0-18 33 0,26-19-465 15</inkml:trace>
  <inkml:trace contextRef="#ctx0" brushRef="#br0" timeOffset="211000.232">24768 13692 3084 0,'0'-8'115'0,"0"6"239"15,0-2 174-15,0 1 826 0,0 3-757 0,0 0-63 16,0 19-26-16,-20-19-25 0,20 22 57 16,-15 4-446-16,15-13-94 0,0 4 0 15,-14-1 0-15,14 1 0 0,-7 0 0 16,7 4 0-16,0 19 0 0,0-17 0 16,0-3 0-16,0 0 0 0,0 2 0 15,0-3 0-15,25-4 0 0,-25 1 0 16,45 10 0-16,-5-8 0 15,-22-12 0-15,23-4-130 0,-24-2-125 16,1 0-154-16,-2 0-178 0,1-20-83 16,12 3-898-16,-18 17 779 0,1-15 1 15,-2 15 55-15,-1-18 30 0,-2 7 57 0</inkml:trace>
  <inkml:trace contextRef="#ctx0" brushRef="#br0" timeOffset="211238.8409">24712 13837 3462 0,'-5'0'203'0,"0"0"128"0,3 0 123 16,2 13 594-16,0-13-592 0,23 0-12 0,-23 0-69 15,35 0-45-15,-11 0-108 16,27 0-53-16,-25-17-183 0,-3 17-54 0,-3 0-60 15,-1 0-66-15,6-14-434 0,-18 14 220 16,-7 0-62-16,7 0-122 16,-7-7-137-16,0 7-41 0,0 0-770 0,0 0 824 15,-24-4 146-15,24 1 164 0</inkml:trace>
  <inkml:trace contextRef="#ctx0" brushRef="#br0" timeOffset="211406.7711">24735 13633 3817 0,'-4'-4'302'0,"4"1"105"16,0 3 135-16,0 0 151 0,21 0 306 16,19 0-556-16,-14 0-61 0,8 0-112 15,3 0-62-15,45 0-227 0,-42 0-263 16,-4-17-280-16,-1 17-311 0,-5 0-442 16,14-19-1770-16,-32 7 1938 0</inkml:trace>
  <inkml:trace contextRef="#ctx0" brushRef="#br0" timeOffset="212034.2196">18678 14880 1210 0,'-56'0'304'0,"32"0"-7"15,-2 0 91-15,5 0 13 0,0 0-2 16,-14 0 521-16,24 0-469 0,2 17-35 0,1-17-115 15,8 0-30-15,0 0-106 0,0 19 193 16,25-19-180-16,-7 14 28 0,5-14-22 16,4 11-7-16,51 3 148 0,-28-14-212 15,9 4-9-15,10-1-25 0,10 0-1 16,12-3 17-16,125 0 52 0,-90 0-44 16,14 0 35-16,16 0 7 0,19-20-16 15,218 20-20-15,-176-22-109 0,25 22 0 16,20-23 0-16,16 7 0 0,16 0 0 0,324-17 0 15,-285 15 0-15,10 3 0 16,8 0 0-16,10 1 0 0,4 4 0 16,362-7 0-16,-12 5 0 0,-378 11 0 15,293 0 0-15,-97 1 0 16,-293 0 0-16,171 0-321 0,-244 0-138 16,-31 0-321-16,-20 0-409 0,-31 0-387 15,17 0-1280-15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4-29T15:25:38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13255 3410 1880 0,'0'0'105'0,"0"0"7"15,0 25 35-15,0-7-8 0,0 5 1 16,0 6-1-16,0 50 119 0,0-28-121 16,-19 144 365-16,6-119-345 15,13 13 1-15,0 8 6 0,0 12-3 16,0 133 101-16,0-105-204 0,0 17-36 15,20 12-12-15,-20 12-19 0,18 12 32 16,5 212 18-16,-10-184-26 0,5 10-17 0,0 9-2 16,9 12 4-16,6 6 53 15,40 270 54-15,-29-250 13 0,6 11-64 0,-1 2-14 16,-1 7 27-16,37 283-92 0,-47-296 45 16,-4 14-79-16,-7-4 44 0,-7-3 41 15,-5-2-45-15,2 249 65 0,-17-268-75 16,0-18-52-16,0-11-190 0,0-17-203 15,0-20-252-15,-19 139-1194 0,19-199 1144 16,0-26 247-16</inkml:trace>
  <inkml:trace contextRef="#ctx0" brushRef="#br0" timeOffset="756.6208">13027 8245 1228 0,'16'0'82'0,"0"0"84"0,0 0 69 16,-3 0 57-16,10 0 198 0,-15 0-283 16,4 16-22-16,-6-16 3 0,1 0-4 15,0 0-23-15,9 13 72 0,-8-13-179 0,3 0-15 16,3 0-12-16,4 11-5 0,4-11-3 16,39 13-17-16,-20-8-2 0,6-2 21 15,16-1 36-15,11 2-21 16,113-4 54-16,-76 0-57 0,25 0 33 0,16-20 6 15,20 20 8-15,19-25-28 0,235-14-2 16,-182 15-54-16,18-3 7 0,17-6-4 16,19-1-5-16,334-40 45 0,-300 36-9 15,29-6-5-15,14 1-3 0,10 0 11 16,14 2 1-16,411-34 12 0,-387 38-15 16,5 5-7-16,3 6 2 0,2 0 15 0,0 6-20 15,401-15-14-15,-415 21-21 0,-14 2-4 16,-7 2 8-16,-18 2-52 0,321-8-435 15,-388 8 19-15,-6 0-127 0,-25-4-203 16,-29 2-64-16,-29-7 177 0</inkml:trace>
  <inkml:trace contextRef="#ctx0" brushRef="#br0" timeOffset="2886.0007">13708 8286 1202 0,'-3'0'164'0,"3"0"284"0,0 0-218 16,0 7 8-16,0-7 8 0,0 0 41 15,0 0 5-15,0 0 273 0,0 0-324 16,0 0-8-16,0 0-13 0,0 6-6 15,-17-6 9-15,17 4 53 0,0-4-188 16,0 3 3-16,0-3 34 0,0 0-21 0,-7 0 139 16,7 0-152-16,0 0 12 15,0 0-24-15,0 0-22 0,0 0-31 0,0-20 7 16,0 1-14-16,0 19 14 0,0-27-15 16,15 13 7-16,-15-13 5 0,12 13-16 15,-12 1 7-15,13-2 16 0,-13 1-22 16,12-1-4-16,6-12-18 0,-7 12-1 15,3 0 8-15,-3-3-8 0,7 3 1 16,16-20 28-16,-17 20-5 0,1-3-18 16,3 0 17-16,-2-1-40 0,2 2 13 15,17-14 7-15,-20 20 5 0,-3-2 1 16,0 5-3-16,-2 1 12 0,5 3-14 16,-11 4 11-16,-1 0-14 0,2 0 7 15,0 0-17-15,-3 0 4 0,6 23 44 0,-6-2-15 16,3-21-18-16,-3 25-36 0,1-11 28 15,8 23 30-15,-7-17 38 0,4 1-40 16,-4 1 30-16,0 2 0 0,1 0 0 16,11 17 54-16,-6-22-54 0,-2 1-4 15,3-3 6-15,-1 3-7 0,22 10-1 16,-18-16-34-16,3 2-5 0,-2-1 2 16,4-1-8-16,-1-1 2 0,24 13 4 15,-22-12-1-15,3 1 4 0,1-1 7 0,2 1-18 16,25 15 11-16,-25-14-11 0,-2-2 11 15,0 3-5-15,0-2 5 0,-2-3-4 16,20 14 17-16,-22-16-20 0,1 0 7 16,-1-3-21-16,-1 0 4 15,25-4 14-15,-26-3 10 0,1 0-18 0,-1 0 0 16,-2-19-2-16,0 19-4 16,12-39 16-16,-18 22-11 0,-2-6 17 0,-4 0-10 15,3-4-9-15,-4-32 4 0,-6 29-1 16,2-4 7-16,-2 0-5 0,0 0-6 15,0-2 4-15,0-31 14 0,0 32-2 0,0 1 15 16,0 2-21-16,27-1-3 0,1-23-17 16,-13 27 19-16,3 3 8 0,0 2-7 15,2-1 5-15,0 3-10 0,21-19-5 16,-19 23 5-16,0 0 3 0,-1 0 6 16,5 2-10-16,24-15 9 0,-27 16-14 15,-2 3 10-15,0 2-2 0,-1 3-2 16,-1 0 13-16,14 4-15 0,-17 3 4 15,-2 0 3-15,2 0 0 0,-1 24 0 16,15-3 29-16,-13-21 15 0,-1 27 13 16,0-10-2-16,0-2-15 0,1 3-22 15,13 18 4-15,-15-14-13 0,-1-1 36 16,1 3-28-16,0 2 4 0,16 20 2 16,-15-25-13-16,3 3-1 0,-1-5-8 0,-1 3-4 15,4-4 6-15,18 17 15 0,-17-16 4 16,0 2 8-16,-5 0 0 0,5 0-6 15,16 15 2-15,-19-18-20 0,-4-1-1 16,4 2-9-16,-3-5 6 0,5 1-1 16,23 7 12-16,-25-13-16 0,3-1-3 15,3-2 2-15,-4-2-7 0,23 3 21 16,-26-6-7-16,2 2 0 0,-3-3-3 16,-2 0-3-16,0 0 1 0,4 0 3 0,-9 0 3 15,-2 0-2-15,-1-17 5 0,-1 17-10 16,3-17 2-16,-5-7-1 0,-1 7-2 15,0-2 8-15,2-1-13 0,-3-3 1 16,10-24 9-16,-3 20 2 0,-1-1-8 16,2 2-9-16,2-2 10 0,14-30 8 15,-12 27 3-15,5 1-6 0,-1-2-8 16,1 2 6-16,22-27 3 0,-20 34-2 16,2-2 1-16,-2 4-9 0,-1-4 9 15,2 7 0-15,22-15-2 0,-24 14-10 16,3 2 4-16,-4 1 3 0,1-1 1 15,23-12 12-15,-22 18-5 0,0 0 3 16,1 3-9-16,-3 4 8 0,3 4 6 0,17 0 13 16,-20 22 8-16,-3-22-10 0,2 36 11 15,-3-12-4-15,16 36 2 0,-16-26-23 16,1 7 13-16,0-4-28 0,1 4 7 16,1-3 2-16,20 44-14 0,-17-42 8 15,5-2-10-15,1-6-12 0,2 2-24 16,35 30-89-16,-30-41 75 0,4 1 18 15,1-4 32-15,-2-3 13 0,-1-3-11 16,34 5 2-16,-35-14 3 0,1-3 6 16,-4-2 3-16,-1 0-20 0,31-28 27 15,-32 28-23-15,0-32 22 0,1 10-22 16,-2-2 1-16,-1 0 12 0,21-26 1 0,-27 25 8 16,0 4-10-16,-5-4 2 0,-2 1-2 15,8-23-13-15,-13 26 18 0,-2-3-12 16,1 1-43-16,-3-2-63 0,1-2-75 15,0-20-378-15,-5 26 176 0,0-2-139 16,-2 2-363-16,0 3-343 0,-23-10-1213 16</inkml:trace>
  <inkml:trace contextRef="#ctx0" brushRef="#br0" timeOffset="6217.9573">13677 8243 1612 0,'0'-1'103'15,"0"-1"64"-15,-12-3 55 0,12 1 254 16,0 1-302-16,-8 0 5 0,8 1 17 0,-9-2 42 15,9 2 8-15,-6 0 242 0,2 0-263 16,2 0-2-16,2 2-35 0,0-3-5 16,0 3-10-16,0 0 230 0,18 0-153 15,-18 0 10-15,0 0 5 0,20 17 7 16,-6 3 194-16,-14-20-275 16,9 29-35-16,-9-12 4 0,0 3-4 0,0 4-20 15,6 27 90-15,-6-23-155 0,0 4-21 16,0 1-29-16,0 4-8 0,0 41-11 15,21-37-2-15,-21 2 0 0,0 5 0 0,18 1 0 16,-3 50 0-16,-15-49 0 16,17 4 0-16,-7 3 0 0,-1 0 0 15,5 4 0-15,9 62 0 0,-10-59 0 0,0 3 0 16,1 0 0-16,3 3 0 0,13 63 0 16,-14-70 0-16,-1-2 0 0,1 2 0 15,3-1 0-15,0 1 0 0,24 57 0 16,-19-60 0-16,1 7 0 0,4-3 0 15,-3 2 0-15,3-2 0 0,23 57 0 16,-27-58 0-16,-3-3 0 0,0-4 0 16,1 0 0-16,-4 3 0 0,12 49 0 15,-18-50 0-15,4-4 0 0,-3-2 0 16,-1 0 0-16,-1-6 0 0,15 32 0 16,-14-39 0-16,3-6 0 0,-2-1 0 15,2-3 0-15,11 25 0 0,-12-32 0 16,0 2 0-16,1-3 0 0,-3-3 0 15,-1-3 0-15,15 3 0 0,-14-12 0 0,1-6 0 16,0 0 0-16,-1 0 0 0,0-35 0 16,14-12 0-16,-14 15 0 0,21-82 0 15,-24 70 0-15,-2 1 0 16,-3-3 0-16,-1-3 0 0,-1-47 0 16,-3 45 0-16,0-2 0 0,0 6 0 15,0-6 0-15,-20-51 0 0,20 54 0 16,-23-4 0-16,23-1 0 0,-19-2 0 15,19-3 0-15,-19-65 0 0,3 60 0 0,7 0 0 16,0 1 0-16,0 4 0 0,-9-50 0 16,9 62 0-16,-2 2 0 0,0 1 0 15,-1 3 0-15,3-1 0 16,-11-43 0-16,12 43 0 0,0-2 0 0,-1-1 0 16,5-2 0-16,0-43 0 0,3 45 0 15,1 1 0-15,0-4 0 0,0 4 0 16,0 0 0-16,0-41 0 0,0 45 0 15,0 0 0-15,0 0 0 0,0 3 0 16,-20-37 0-16,20 41 0 0,-20 2 0 0,20-2 0 16,-20-2 0-16,20 3 0 15,-12-36 0-15,12 32 0 0,0-3 0 0,0-3 0 16,0 1 0-16,0-42 0 0,21 41 0 16,-21-2 0-16,0 2 0 0,0 1 0 15,0-2 0-15,-32-43 0 0,32 46 0 16,-24 1 0-16,24 0 0 0,-27-1 0 15,9-41 0-15,18 45 0 0,0-6 0 16,0-3 0-16,0-4 0 0,0 0 0 16,0-54 0-16,0 51 0 0,16-2 0 15,-16-3 0-15,0 7 0 0,-23-53 0 16,23 56 0-16,-25 1 0 0,25-1 0 16,-27 5 0-16,27 0 0 0,-35-42 0 0,23 41 0 15,2-2 0-15,2-3 0 16,1 1 0-16,7-51 0 0,0 48 0 0,0-2 0 15,0 4 0-15,20-4 0 0,-20 5 0 16,48-42 0-16,-48 47 0 0,29 6 0 16,-29-1 0-16,23 3 0 0,-8-23 0 15,-15 30 0-15,9-1 0 0,-9 3 0 16,0-1 0-16,5 2 0 0,-1-23 0 16,-2 27 0-16,1-2 0 0,1 5 0 15,4-2 0-15,11-13 0 0,-10 20 0 16,2-2 0-16,-4 1 0 0,4 6 0 0,-2-1 0 15,3 2 0-15,-6 5 0 0,2 2 0 16,1 0 0-16,1 0 0 0,17 21 0 16,-12-21-3-16,2 24 3 0,1-9 0 15,1 2 0-15,2 4 3 16,20 26-3-16,-22-21 0 0,2 3 0 0,-3 3 0 16,4 0 0-16,10 46 0 0,-19-36 0 15,1 6 0-15,-3 1 0 0,-3 0 0 16,0 1 0-16,3 50 0 0,-7-50 0 15,-1 0 0-15,1 1 0 0,-1-1 0 16,5 55 0-16,-3-54 0 0,2 3 0 0,3-2 0 16,0 1 0-16,13 51 0 0,-10-55 0 15,-2 2 0-15,-1 0 0 0,1 0 0 16,-3-1 0-16,6 37 0 0,-10-41 0 16,0-2 0-16,-3-1 0 0,1-2 0 15,0 32 0-15,1-37 0 0,0 1 0 16,5 1 0-16,-2 3 0 0,4-2 0 15,12 46 0-15,-11-36 0 0,0-1 0 16,-1 5 0-16,-1-2 0 0,0 51 0 16,-3-51 0-16,-4 1 0 0,2 0 0 15,-4-2 0-15,1 0 0 0,2 0 0 16,3 51 0-16,-1-52 0 0,0 2 0 16,3-1 0-16,-3-1 0 0,1 1 0 0,4-3 0 15,-1 0 0-15,10 51 0 16,0-3 0-16,-11-44 0 0,8 54 0 15,-7 2 0-15,-5-50 0 16,3 60 0-16,1-8 0 16,-5-54 0-16,2-2 0 0,4 46 0 15,0-15 0-15,-3-46 0 16,8 37 0-16,4-3 0 0,-9-36 0 16,10 40 0-16,1 4 0 15,-11-37 0-15,0-4 0 0,8 46 0 16,-7-45 0-16,0 1 0 0,-1-2 0 15,0 2 0-15,3-2 0 0,-1-2 0 16,0 1 0-16,14 35 0 16,-1-10 0-16,-14-31 0 0,12 23 0 15,-2-8 0-15,-11-26 0 16,11 20 0-16,1-6 0 16,-10-17 0-16,12 15 0 0,-9-15 0 15,-3-3 0-15,1 2 0 0,2-4 0 0,0 0 0 16,13 4 0-16,-15-12 0 0,-1-1 0 15,0-1 0-15,0-3 0 16,10 0 0-16,-10-25 0 0,1 25 0 0,1-27 0 16,-1 7 0-16,2 0 0 0,12-28-25 15,-11 21-44-15,-2-3-29 0,4-3-17 16,-2 0 19-16,17-34-70 0,-15 32 56 16,-2-1-24-16,0-1 7 0,-1-4 0 15,-3-3 43-15,11-59-18 0,-14 44 50 16,-4-11 0-16,-2-8-4 0,-2-7 13 15,0-88 36-15,0 90 15 0,0-4 22 16,0 0-19-16,0 6-3 0,0 7 12 16,0-69-9-16,0 73 18 0,0 0-2 15,0 1 17-15,0 3-5 0,0-70-1 16,-22 68-38-16,22-7-2 0,0-2 2 16,0-3 2-16,-14-3 4 0,14-84-14 0,0 83 12 15,0 5-25-15,0 5 23 0,0 4-5 16,0-48 45-16,0 68-3 0,0 3 19 15,0 4 1-15,0 1-9 0,0 2-5 16,0-38 0-16,0 40-46 0,0-6 6 16,0-2-4-16,0-5-1 0,0-61-7 15,0 52-1-15,0-4 3 0,0 0-1 0,0 3 9 16,0 1 0-16,25-47 21 0,-25 59-8 16,16 5 28-16,-16 4 13 0,17 0 17 15,-17-26 90-15,12 36-96 0,-12-3-24 16,0 0-23-16,0-1-20 0,0-5-9 15,-31-50-70-15,31 35 4 0,-28-3 7 16,12-4 26-16,1-3 23 0,-5-116 22 16,20 130-11-16,0-38 9 15,0 53-4-15,0 6 2 16,0 4-6-16,20 1 0 0,9-23 7 0,-10 26 4 16,1 2-10-16,3-3 6 0,-2 1-8 15,1-2 10-15,24-17-13 0,-24 20 10 16,-1 0-1-16,3 1 6 0,-4 0-3 15,22-9-6-15,-23 17 13 0,-2 3-10 0,0 5-2 16,-3 2 9-16,1 0 28 0,9 49 107 16,-14-22-25-16,-2 10 17 0,0 6-21 15,-1 8-20-15,6 68-38 0,-5-53-54 16,0 6 0-16,2 3 0 0,1 2 0 16,5 0 0-16,14 69 0 0,-16-76 0 15,2 0 0-15,1 0 0 0,-4-2 0 16,10 67 0-16,-14-68 0 0,-2 6 0 15,2-2 0-15,-3-1 0 0,0-3 0 0,7 60 0 16,-5-62 0-16,-1-2 0 0,0-5 0 16,-1 5 0-16,4 66 0 15,-4-67 0-15,-1 7 0 0,1 0 0 16,2-2 0-16,3 1 0 0,13 51 0 16,-12-61 0-16,-2-2 0 0,8-4 0 0,-3-1 0 15,16 41-55-15,-14-46 7 0,1 1-18 16,0-1 2-16,1 2 3 0,-4 1 6 15,10 52-40-15,-16-49 47 0,0 5-20 16,-3-1-5-16,-1 2 10 0,6 57 18 16,-5-60 51-16,-1 2 10 0,2-3-23 0,1-4-24 15,0 1-29-15,7 37-143 0,-7-45 71 16,0-1-33-16,1 0-57 0,-3-3-79 16,10 36-438-16,-10-41 248 0,0 0-235 15,-3-2-217-15,1-4-237 0,0-2 118 16</inkml:trace>
  <inkml:trace contextRef="#ctx0" brushRef="#br0" timeOffset="9764.414">24040 3188 1685 0,'0'0'134'15,"0"0"97"-15,0 0 115 0,0 0 150 0,0 0 498 16,0 0-461-16,0 0-26 0,16 0 7 16,-16 0 23-16,40-15 306 0,-19 15-525 15,7 0-89-15,8 0-35 0,5 0-58 16,8 0-60-16,61-11-42 0,-49 3-97 15,0 3-103-15,-5 0-97 0,-4 0-135 16,30 3-688-16,-54-1 331 0,-5 3-195 16,-5 0-152-16,-8 0-146 0,-1 0 306 15</inkml:trace>
  <inkml:trace contextRef="#ctx0" brushRef="#br0" timeOffset="10316.3562">25536 2804 3715 0,'0'-2'164'0,"0"0"116"0,0 0 115 15,0 0 9-15,0 2 19 0,0 0 436 16,0 22-444-16,0-22-35 0,0 39-85 15,0-3 2-15,0 51 56 0,0-34-257 0,15 6-65 16,-15 4 11-16,0 1-26 16,0 1-39-16,13 45-135 0,-13-59-59 0,0-9-103 15,8-7-188-15,-8-8-158 0,14 8-1076 16,-5-27 731-16,-2-4-115 0,6-4 112 16,-2 0 253-16</inkml:trace>
  <inkml:trace contextRef="#ctx0" brushRef="#br0" timeOffset="10621.9287">26026 2905 5100 0,'0'0'109'16,"-29"24"64"-16,12-7 85 0,-1 4 88 0,-14 35 286 15,21-20-413-15,-3 8-99 16,5 7-73-16,9 4-44 0,-8-1 10 0,8 43-34 15,29-59-2-15,-9-3-31 0,9-12-16 16,8-9-39-16,59-11-207 0,-45-3 123 16,3-36 19-16,3 9 45 0,-1-6 64 15,-4-6 56-15,26-47 57 0,-51 36 16 16,-11 0 32-16,-16-4 44 0,0 3 16 16,-92-41 117-16,34 54-141 0,-13 9-9 15,-9 11-13-15,-6 8-19 0,1 10-49 16,-68 50-392-16,90-17-208 0,14 4-552 15,17 4-470-15,21 1 59 0</inkml:trace>
  <inkml:trace contextRef="#ctx0" brushRef="#br0" timeOffset="12431.4512">13962 7817 460 0,'7'0'6'16,"4"0"31"-16,-2-14-10 0,0 14 16 16,-1 0-12-16,4-11 4 0,-7 11-13 15,-3 0 29-15,-2-11 20 0,0 11 55 16,0 0 18-16,0 0 165 0,-23 0-176 15,23 0 1-15,0 0-4 0,-17 0 5 16,17 0-14-16,0 0 116 0,-14 0-129 16,14 16-5-16,0-16-10 0,0 0 9 0,0 0 88 15,0 0-76-15,0 0 14 0,0 0 5 16,0 0 3-16,0 0-28 0,0 0 88 16,0 0-112-16,0 0 14 0,-20 0-10 15,20 0-8-15,-23 0 11 0,-1 0 99 16,10 0-113-16,0 15-35 0,4-15-32 15,-2 0-19-15,-6 15 24 0,7-15-3 16,0 13 48-16,-3-13-50 0,1 6 15 16,0-6-2-16,-21 0-43 0,13 0 21 15,-2 0 16-15,-4 0 11 0,-4 0 18 16,-5 0-4-16,-49 0 31 0,36 0-62 16,-3 0 21-16,-6 0 7 0,-1 0 5 0,-54 15 22 15,62-15-55-15,-3 0-6 16,2 18 0-16,6-18-20 0,2 0-2 0,-34 18-26 15,43-8 28-15,5-10 26 0,1 0 5 16,10 0 6-16,-10 4 14 0,23-4-19 16,6 0-11-16,0 0-15 15,20 0 4-15,-20 0 5 0,29-17 57 16,-6 17-67-16,30 0 10 0,-21-15-41 16,8 15 30-16,5 0-27 0,8-11 17 0,58 4-17 15,-48-4 37-15,9 7 11 16,2 0-5-16,3 2 11 0,-3-2-6 0,72 4 5 15,-76 0-10-15,-8 0-16 0,-3 0 5 16,-12 17 6-16,-8-17-12 16,17 17 1-16,-34-17-17 0,-11 0 33 0,-4 12-22 15,-3-12 16-15,-1 8 40 16,-3-8-22-16,-18 0-71 0,-2 0 50 16,20 0 4-16,-30 0 16 0,13-19-5 15,-4 19-5-15,-28 0 33 0,15-13-27 16,-2 13 5-16,-9 0-5 0,-4-15 21 15,-75 8 92-15,47 3-17 0,-13 0 10 16,-10 4 26-16,-15 0 20 0,-11 0-32 0,-148 0-7 16,130 0-121-16,3 28-30 0,4-28-61 15,9 22-41-15,-79 2-478 0,130-24-4 16,5 20-261-16,12-20-218 0,17 0-11 16,9 0 316-16</inkml:trace>
  <inkml:trace contextRef="#ctx0" brushRef="#br0" timeOffset="14555.4485">10722 7858 1756 0,'-2'-5'89'0,"-3"-2"316"15,3 3-86-15,1 1 44 0,1 0 46 16,-1 0 16-16,1 2 27 0,0-3 254 15,0 3-443-15,0-2-74 0,0 0-28 0,0-1 7 16,0-1-5-16,15-4 51 16,-15 3-181-16,0 1-13 0,0-5-29 0,0-1 8 15,0-13-11-15,10 10 7 0,-10-1 7 16,11 0-13-16,-4 1 0 0,6-10-3 16,-6 16 36-16,0 0-32 0,0 6 18 15,-2 2 27-15,0 0 1 0,4 23 83 16,-4-23-64-16,0 29 3 0,-2-8-5 15,4 1 4-15,5 31-12 0,-2-24-20 16,0 3-28-16,1 4 12 0,1-3-16 16,0 2 4-16,8 32-4 0,-10-36 19 15,-5-2-17-15,-1 0 16 0,-4-6 18 16,0 19 2-16,0-27-17 0,-25-3-4 0,25 3 13 16,-28-6-13-16,13-1-6 0,-18-3-23 15,11-2 17-15,2-2 2 0,2 0 12 16,0-1 5-16,6 2 14 0,-8-1 80 15,13-1-63-15,7 0-16 0,0 0-21 16,25 0-16-16,28-21 5 0,-14 21 1 16,4-18-1-16,8 18-11 0,1-22-32 15,43 4-265-15,-56 18 17 0,-5-13-137 16,-9 13-161-16,-7 0-251 0,-9-4-264 16,-9 4-1170-16,0 0 1571 0</inkml:trace>
  <inkml:trace contextRef="#ctx0" brushRef="#br0" timeOffset="15716.9108">14307 11835 1438 0,'-33'-9'-1'16,"-5"-2"-10"-16,4 3-30 0,-35-6-40 16,35 6 42-16,7 3 42 0,5 0-17 15,6-1 20-15,5 1-135 0,11 1-5 0,0 0-40 16,31 2 38-16,-10-1 60 15,6-2 29-15,35 2 41 0,-28 2-3 0,0-1 14 16,0 1 4-16,-3-1-3 0,-2 1-11 16,19-1-16-16,-26 0 1 0,-4-1 19 15,-3 1-14-15,-3-2 14 0,6-2-26 16,-14 1 21-16,3 1-15 0,-2 1 24 16,-1-2-9-16,3 3 14 0,6 0-28 15,-8 0 14-15,3 1-23 0,-1 1 50 16,2 0-5-16,-4 0 7 0,6 0 82 15,-2 0-58-15,-4 0 42 0,2 15 4 0,-1-15 34 16,-1 0-10-16,10 0 20 16,-8 0-79-16,0 0 13 0,2 0 8 15,0-18 24-15,12 18 18 0,-9 0-101 0,-1 0-12 16,5-10-25-16,-4 10 22 0,2 0-1 16,8 0 13-16,-11 0 3 0,-2 0 31 15,-2 0 47-15,-3 0 33 0,0 0 25 16,5 0 129-16,-6 0-164 0,-3 0-13 15,2 0 1-15,1 0 21 0,-3 0 85 16,0 0-108-16,0 0 7 0,0 0 37 16,0 0 18-16,0 0-2 0,0 0 168 15,0 0-187-15,0 0-79 0,0 13 17 0,0-13 46 16,0 0 10-16,-19 0 185 0,6 9-246 16,13-9-26-16,-23 0 6 0,3 0 42 15,-36 0 71-15,15 0-91 0,-12 0-34 16,-8 0 4-16,-15 0 12 0,-10 0-34 15,-112 0 2-15,77 0-59 0,-4 0 30 16,-6 0-14-16,-4 0 9 0,-128 0-9 16,142 20 13-16,-1-20-26 0,17 17-52 15,11-17-44-15,11 17-5 0,-51-1-78 16,81-6 169-16,6-10-28 0,17 15-60 16,8-15-35-16,12 18-551 0,10-10 189 15,38-5-171-15,-3 1-127 0,5-4-40 0,3 0 192 16</inkml:trace>
  <inkml:trace contextRef="#ctx0" brushRef="#br0" timeOffset="16584.0679">9116 11872 2508 0,'20'0'79'0,"-20"0"57"0,18 0 105 0,-5 0 449 15,-13 0-235-15,0 0 15 0,12 0-14 16,-12 0 69-16,13 0-66 0,11-12 274 16,-7 12-454-16,5 0-109 0,5-13-49 15,7 6-34-15,41-10-25 0,-34 8-61 16,-4 2-38-16,1-2-55 0,-4 5-89 16,-5 1-128-16,5 0-647 0,-20 3 320 15,-5-2-188-15,-3 2-55 0,-3-1-274 16,12-10-630-16</inkml:trace>
  <inkml:trace contextRef="#ctx0" brushRef="#br0" timeOffset="17096.946">10282 11606 4901 0,'3'0'100'0,"-3"12"81"15,0-12 99-15,0 0 461 0,0 0-410 16,0 0-37-16,0 0-67 0,0 0-54 16,0-24 17-16,0 5-171 0,20 4-11 15,-20-2-19-15,17-3 2 0,-17-3 4 16,29-26-22-16,-18 24 22 0,1 0-8 0,-3 4 15 16,0 2 2-16,3-7-12 15,-8 18-4-15,-4 4 6 0,0 2 30 0,0 2-12 16,0 0 18-16,0 22 50 15,-20 8-25-15,20-9-10 0,0 7-11 16,0 1-15-16,0 38 43 0,0-30-5 0,0 5 18 16,0 3 29-16,21 3-3 0,-21 2-29 15,21 50-6-15,-3-49-66 0,-18-2 0 16,0-3 0-16,13-2 0 0,-13 24 0 16,0-40 0-16,0-4 0 0,0-6 0 15,-22-3 0-15,22-4 0 0,-20 3 0 0,-6-11 0 16,10-1 0-16,-2-2 0 0,1 0 0 15,-17 0 0-15,17 0 0 0,2 0 0 16,5-17 0-16,-1 17 0 0,7 0 0 16,4-12 0-16,0 12 0 0,22-9 0 15,-2 9 0-15,5-11 0 0,43-1-6 16,-26 3-37-16,2 1-51 0,6-4-48 16,2 4-74-16,1 2-67 0,44-13-603 15,-53 12 295-15,-4 2-209 0,-6-1-138 16,-8 2-166-16,13-14-1024 0,-24 7 1509 15</inkml:trace>
  <inkml:trace contextRef="#ctx0" brushRef="#br0" timeOffset="17397.0244">11071 11560 5646 0,'0'0'252'0,"-27"0"126"0,12 0 130 15,2 0-9-15,-6 27-86 0,-11 9 32 16,14-12-395-16,-1 9-50 0,1 8 0 16,3 3 0-16,-1 56 0 0,14-49 0 15,0-2 0-15,0-2 0 0,38-8 0 0,-12-8 0 16,48-1 0-16,-29-27-6 0,0-3-35 16,2-21-42-16,-2-4-26 0,39-34-76 15,-50 22 159-15,-4-3 18 0,-4-4-4 16,-6 1 6-16,-13-6-12 15,-7-43 13-15,-23 43 0 0,-3 3 3 0,-8 4-18 16,-7 4-16-16,-51-15-242 0,47 40-109 16,4 5-284-16,6 8-441 0,1 0-478 15,9 0 76-15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04T14:59:47.8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4728 964 968 0,'0'-9'299'0,"-15"5"2"16,15 0 102-16,0-1-23 0,0 0 4 16,0-4 383-16,0 7-366 0,0-4 0 15,0 0-66-15,-9 1-54 0,9 1-72 16,0-2 106-16,0 1-138 0,0 2 330 16,0 3-343-16,0 0 13 15,0 0 18-15,0 23 0 0,21 15 162 16,-6-11-203-16,-15 7-11 0,24 6-33 0,-13 8-32 15,3 4-25-15,9 59 1 0,-16-50-39 16,1-1-2-16,-3-3-6 0,-3-3-4 16,0 38-153-16,-2-55-74 0,0-6-173 15,1-6-187-15,3-5-121 16,0-8-253-16,5-3-1285 0,-5-9 1101 0,0 0 361 16,0-20 310-16</inkml:trace>
  <inkml:trace contextRef="#ctx0" brushRef="#br0" timeOffset="397.416">4273 834 690 0,'0'-7'102'0,"-1"0"69"0,-3-3 430 16,4 2-5-16,0 1 267 15,0 7-175-15,0 0 333 16,0 0-686-1,0 0-122-15,0 0-91 0,48 0 29 16,-5 0-10-16,11 0 20 0,94-19 213 16,-50 19-154-16,12-23 15 0,135 5 154 15,-6 7-190-15,-133 11-160 16,79 0-38-16,-64 0-193 16,-84 0-105-16,3 18-977 15,-38-18-1089-15,-27 0 1059 0</inkml:trace>
  <inkml:trace contextRef="#ctx0" brushRef="#br0" timeOffset="1064.108">5270 1398 1853 0,'0'0'167'16,"0"0"88"-16,0-8 119 0,0 8 48 15,0-5 441-15,0 5-498 0,0 0-63 16,0 0-90-16,0 0-24 0,19 0-49 16,-19 20 72-16,15-20-99 0,-15 21 25 0,15-8 22 15,-15 4 8-15,20 22 130 0,-13-18-195 16,-1-2-24-16,1-4-17 0,-2-1-6 15,-1-1-9-15,3 2 56 0,-6-12-35 16,0-3 70-16,-1 0-132 16,0-22-10-16,0 22 9 0,0-34-8 15,-21-13 9-15,21 18-9 0,-18 0 2 16,18 2-1-16,0 1-2 0,0 1 3 16,0-11-4-16,0 22 7 0,0 2-10 0,0 6-3 15,0-1-21-15,21 5-196 16,-2 2-54-16,-19 0-92 0,25 0-111 0,-7 0-272 15,-3 22-126-15,20-6-1349 0,-16-16 1425 16,2 0 275-16</inkml:trace>
  <inkml:trace contextRef="#ctx0" brushRef="#br0" timeOffset="1513.9941">5877 1327 2418 0,'2'0'53'0,"2"0"51"0,-2 0 67 16,-2 0 39-16,3 0 220 0,-3 0-230 15,0 0 4-15,0 0-12 0,0-14-14 16,0 14-31-16,-18-10 153 16,18 10-135-16,-19 0 11 15,-10 0-29-15,16 22-89 0,-1-22-8 16,1 22-6-16,-1-6-12 0,3 2 4 15,-13 20 3-15,17-18-17 0,0 1-13 16,3-1 8-16,4-4-9 0,0 14-13 16,22-21-3-16,-22 1-19 0,24-5-32 0,-24-3-34 15,33-2-91-15,3 0-488 16,-19-26 215-16,-1 26 1 0,0-32 85 16,-3 14 67-16,7-22-23 0,-20 18 264 0,8 2 39 15,-2-30 112-15,-6 39 1 16,0 1 60-16,0 4 75 0,0 6 91 15,0 0 411-15,-17 0-389 0,17 0-62 16,0 18-69-16,0-18-38 0,0 41 21 16,0-27-144-16,0 1-17 0,0 1-30 15,0 1 3-15,0-2-4 0,20 9-48 16,-20-16-64-16,19-1-174 0,-19-2-205 0,16-5-162 16,-5 0-153-16,12 0-769 0,-12 0 975 15,-1-21 231-15</inkml:trace>
  <inkml:trace contextRef="#ctx0" brushRef="#br0" timeOffset="1871.6951">6136 1325 2607 0,'1'0'90'0,"-1"0"519"16,0 0-84-16,0 17 0 0,0-17-111 16,0 14-104-16,0-14-109 0,0 20 76 15,0-2-139-15,0-7-19 0,0-2-28 16,0 2-18-16,20 8-12 0,-20-12-41 0,0 2-14 15,12-2-2-15,-12-2 4 0,0-2-12 16,14-2 3-16,-4-1-5 16,7-20-1-16,-11-2-4 0,-1 22-1 15,1-29-9-15,-1 13-10 0,8-19-54 16,-7 18 44-16,0 2 15 0,2-1 4 16,1 3 10-16,0 4 7 0,11-6 7 15,-12 15 1-15,0 0-3 0,-1 0-4 16,1 0 24-16,4 22 87 0,-6 9-21 15,0-11 12-15,2 1-29 0,1 4-7 16,-2 0-28-16,8 21-27 0,-8-25-17 0,3-2-30 16,0-2-106-16,-2-4-107 15,10-3-450-15,2-4-415 0,-2-6-316 16,-10-22 711-16,2 22 78 0,2-31 85 16,-1 11 167-16</inkml:trace>
  <inkml:trace contextRef="#ctx0" brushRef="#br0" timeOffset="2196.1174">6681 1173 2162 0,'2'-9'108'16,"-2"5"108"-16,0-1 134 0,0 2 111 0,0 2 23 15,-21-2 354-15,21 3-547 0,-22 0-108 16,22 0-76-16,-25 21-45 0,-9-3-9 16,34 4-52-16,-16 1 0 15,10-12-21-15,6 1 17 0,0 0 4 16,0-2 3-16,22 7 5 0,-22-10-12 15,20 1-1-15,-20-4 4 0,27 1 8 16,-10-1-13-16,14 2 14 0,-13-1-12 16,-2-1 7-16,-1 1-7 0,-3 0 0 15,9 7-13-15,-15-6 17 0,-2 0 4 16,-4 1 9-16,0 0 10 0,0 1-17 16,-28 9 20-16,28-8-29 0,-35 2 8 15,11-2 0-15,-1 0-22 0,-30 10 1 16,0-6-65-16,10-12-154 0,0-1-1020 15,28-25-154 1,13 25 614-16,4-22 113 0,0 22 178 16</inkml:trace>
  <inkml:trace contextRef="#ctx0" brushRef="#br0" timeOffset="2629.9892">7258 874 2392 0,'0'-14'42'0,"0"2"38"16,0-10 272-16,0 8-84 0,0 4 41 16,0-2 44-16,0-10 291 0,0 9-402 15,0-2-91-15,0-1-47 0,0-19 29 16,0 17-94-16,0-1-5 0,-19 0-5 15,-1-13 30-15,-6 1 20 16,10 17-37-16,-15-6-1 0,15 11-31 0,-3 4 4 16,2 2 0-16,-42-1 2 15,23 4 0-15,17 21-3 0,3-21-9 16,2 29-8-16,-7 12-3 0,12-12 19 16,3 1 0-16,2 7-11 0,4 48 22 15,20 65-21 1,3-42 14-16,6-52-19 0,-15-4 2 15,0 1 7-15,-3-2-10 0,12 48 83 16,-15-55-30-16,0 0-4 0,-2-7-31 16,7 51 8-16,-11-68-27 15,-2-2-41-15,0 5-190 0,0-14 37 16,0 3-1291-16,0-12 736 16,0 0-42-16,0 0 36 0,0-23 77 0</inkml:trace>
  <inkml:trace contextRef="#ctx0" brushRef="#br0" timeOffset="2830.996">6985 1255 3998 0,'-1'-2'297'0,"1"1"260"15,20 1-129-15,7 0-261 16,-11 0-7-16,7-2-27 0,1 2-51 15,23-3-36-15,-24 2-153 0,1-2-76 16,-5 2-187-16,1-1-346 0,-5 0-219 0,8-8-1344 16</inkml:trace>
  <inkml:trace contextRef="#ctx0" brushRef="#br0" timeOffset="3209.9799">7436 1226 3821 0,'-22'0'390'15,"22"0"-69"-15,-14 0 41 0,14 17-101 16,-15-17-33-16,15 0-18 16,-13 21 178-16,5 1-256 0,8-7-62 0,0-3-40 15,0 5-17-15,0 15-1 0,25-16-18 16,-25 1 5-16,30-2-27 0,-9 0-57 15,0-4-36-15,28 9-216 0,-23-13 204 16,46-2-203-16,-50-5 192 16,-1 0-42-16,-4 0-59 0,-4-25-78 15,9 1-295-15,-16 10 374 0,-4-3 57 16,-2 0 46-16,0-2 13 0,-21-3 28 16,-13-15-11-16,13 19 92 0,-4 3 16 0,-3 1 26 15,-2 6 54-15,-23 1 238 0,28 7-111 16,2 0-20-16,3 0-52 0,3 26-40 15,6-26-47-15,-3 49-31 0,14-32-68 16,0 2-115-16,0-2-159 0,0 0-217 16,24-2-214-16,10 7-659 0</inkml:trace>
  <inkml:trace contextRef="#ctx0" brushRef="#br0" timeOffset="3496.9827">7802 1313 4774 0,'0'-3'163'0,"0"3"129"0,0 0 135 16,0 0 34-16,0 0 307 0,0 0-529 15,-20 0-82-15,20 17-47 0,0-17-31 16,0 15-37-16,0-1-15 16,0 1-19-16,0-1-13 0,0-14-5 15,20 6-21-15,-20-6-30 0,0 0-20 16,13 0-108-16,0 0 97 0,-13 0-12 0,14-18-12 15,-14 18-18-15,21-22-103 0,-15-3 124 16,1 12-15-16,-1 1-16 0,0-1-25 16,-2 3-13-16,5 1-166 0,-6-3 189 15,0 8-68-15,0 4-164 0,-1-5-194 16,-1 5-904-16,2 0 670 16,-3 0 105-16,2 0 156 0</inkml:trace>
  <inkml:trace contextRef="#ctx0" brushRef="#br0" timeOffset="4049.6156">8161 1196 4350 0,'0'-1'92'15,"0"1"60"-15,0 0 284 0,0 0-194 16,0 0 25-16,0 0 23 0,0 0 6 15,24 40 188-15,-6-40-433 16,-5 22-19-16,-13-2-31 0,11-20 2 16,-11 17-3-16,9-8 2 0,-9-2 1 0,10-1 7 15,-3 1-11-15,-5-7-6 16,1 3-28-16,0-3-40 0,5 0-196 0,-4-20 90 16,1 20 6-16,0-20 16 15,0 20 1-15,0-25 32 16,8-10-145-16,-5 15 206 0,-4 12 54 15,-1 8-7-15,3-10 13 0,-1 10 5 0,4-8-5 16,7 5 9-16,-6 3 9 0,15 0 36 16,-16 21-22-16,-2-21 24 15,-4 15 4-15,2-15 11 0,1 18 50 16,-6 1-57-16,1-19-19 0,-1 17-14 16,0-17-1-16,0 11-28 0,0-3 6 15,0-8-3-15,0 0 4 0,0 0-4 0,0 0 0 16,0 0-7-16,19-19-9 0,-19 19-23 15,0-21-19-15,15 21-10 0,-15-36-23 16,12 24 71-16,-12 3 14 0,10 0 9 16,-10 9 1-16,14-12-4 0,3 12 1 15,-7 0 8-15,14 0 25 16,-17 0-25-16,0 21 12 0,-2-21 1 16,1 20-6-16,11 1-24 0,-8-9-62 15,-1-1-43-15,2-1-175 0,-1-1-280 16,0-1-172-16,14-2-1171 0,-12 1 1162 15,6-7 178-15,-5 0 292 0</inkml:trace>
  <inkml:trace contextRef="#ctx0" brushRef="#br0" timeOffset="4851.9941">8907 1189 2860 0,'4'-8'413'16,"-4"-1"1037"-16,0 5-820 15,-25 0-98-15,9 4-248 16,16-1-11-16,-23 1-58 0,11 0-51 15,0 0-72-15,-15 0-27 0,12 21-60 16,2-21-2-16,0 22-4 0,0-7 0 0,-8 19-4 16,14-15-9-16,0 1-27 0,2-2-26 15,5 0-59-15,0-4-68 0,19 13-349 16,-19-18 263-16,24-1 28 0,-8-3 51 16,1-2-4-16,15-2-404 15,-16-1 192-15,0 0-32 0,-3 0 61 16,1-28 65-16,17 7-126 0,-24-5 399 15,0 12 39-15,0-14 72 16,-5 15 38-16,0 1 81 0,-2 2 96 0,0 3 128 16,0 3 541-16,0 4-549 0,0 0-109 15,0 0-112-15,0 18-44 0,0-18-45 16,-15 19-20-16,15 3-64 0,0-22-10 16,0 23-10-16,0-12-40 0,27 6-258 15,-27-9-75-15,27-8-167 0,-8 9-103 0,1-9-83 16,4 0-49-16,35 0-336 0,-26 0 785 15,6 0 227-15,-4-17 55 16,77 0 124-16,-82-4-4 0,-3 7 21 16,-8 0 116-16,10-19 549 0,-22 16-252 15,-6 1-10-15,-1 0 85 0,0 3 121 16,-20-14 498-16,20 19-799 0,-27-3-94 16,27 3 23-16,-28 1 45 0,13 2 1 15,-17-1 205-15,15 6-351 0,0 0-46 16,1 0-57-16,-5 20-29 0,-15 4-46 15,21-24-35-15,-1 34-4 0,2-13-19 16,3 4-61-16,-3 2-96 0,0 28-302 16,9-28 227-16,4-2-7 0,26 33-703 15,-25-49 707-15,34-2 23 0,-13-4-62 16,28-3-488-16,17-21-184 16,-25-25 668-16,-25 26 212 15,0 0 32-15,-2-6 24 0,12-30 3 16,-16 20 23-16,1-8-9 0,-1-6-5 15,-3-9 1-15,0-74 64 0,-5-9 169 16,-2 76-22-16,0-44 449 16,0 41 312-16,0 44-543 0,0 11-103 15,-17-5 182-15,17 16 322 16,0 30-273-16,0-27-392 16,15 30-4-16,-15 11 126 0,0-14-166 15,0 3-48-15,0 4-23 16,0 5-17-16,0 49-5 0,0-40-11 0,-15 2-10 15,15-1-12-15,0-3-25 0,0 39-182 16,0-47 69-16,0-4-47 0,18-4-42 16,-18-4-137-16,16-5-94 15,7 11-715-15,-10-22 419 0,2-3-69 0,-2-5-221 16,3-2 110-16</inkml:trace>
  <inkml:trace contextRef="#ctx0" brushRef="#br0" timeOffset="5213.3375">9763 1013 2922 0,'0'-7'171'0,"0"2"213"0,-22-8 700 15,22 9-605-15,0-1-100 0,-18 3-45 16,18 2 25-16,0 0-58 0,-12 0 23 16,5 25-263-16,7-25-33 0,-8 32-23 0,8-13-1 15,0 26 0-15,0-24-2 16,0 3-6-16,0-4-7 15,73 49-489-15,-57-61 325 0,0-3-26 16,0-3-5-16,2-2-5 16,13 0-121-16,-15 0 157 0,-2-19-54 0,-1 19-72 15,-2-23-77-15,-3 7-6 0,0-18-240 16,-7 13 409-16,-1-4 42 0,0 1 31 16,0-1 24-16,-18-22 5 0,0 25 120 15,18 4 29-15,-18 4 44 0,18 7 44 16,-17 5 41-16,2 2 119 0,15 19-203 0,-12-19-58 15,12 32-13-15,-7-13-5 0,7 0-48 16,-7 41-620-16,7-28-339 16,0-17 441-16,0-5 98 0,0 2 175 15</inkml:trace>
  <inkml:trace contextRef="#ctx0" brushRef="#br0" timeOffset="5513.98">10107 1081 3804 0,'12'-8'537'0,"-8"6"-146"16,2 2 172-16,0-3-56 0,-5 3 13 0,1 0 4 15,0 19 501 1,-2-3-844-16,0 3-42 0,0-19-139 0,0 21 0 16,0-21 0-16,0 15 0 15,0-1 0-15,-14-14 0 0,14 8 0 0,0-8 0 16,0 0 0-16,0 0 0 0,0 0 0 15,0 0 0-15,17-24 0 16,2-15 0-16,7 23 0 0,-10-3 0 16,3 1 0-16,27-15 0 0,-20 19 0 0,0 3 0 15,0 3 0-15,0 0-23 16,17 4-362-16,-25 4-26 0,18 0-1790 16,-30 0 1124-16,2 0-177 0,0 16 15 15,-1-16 293-15</inkml:trace>
  <inkml:trace contextRef="#ctx0" brushRef="#br0" timeOffset="209602.3292">3869 2997 493 0,'0'-2'45'0,"0"1"67"16,0-5 248-16,0 3-155 0,0 1-22 16,0-1 10-16,0 1-14 0,0 1-22 15,0-1 128-15,0 2-146 0,0 0 20 16,0 0-13-16,0 0 8 0,0 0-8 0,16 0 150 15,-16 0-134-15,26 0-1 0,-8 16-4 16,7-16 10-16,6 0-4 16,59 0 172-16,-32 0-176 0,11 0-15 0,14 0-21 15,202 0 181-15,-182 0-254 16,8 0-8-16,110 18-3 0,-117-18-29 16,-3 0-3-16,-1 12 2 0,0-12-3 15,70 14-4-15,-99-14-1 0,-4 7-9 16,-8-7 3-16,-12 5 6 0,-10-5-5 15,11 3 22-15,-33-3-19 0,-8 0-9 16,-7 0 9-16,0 0-23 0,0 0-123 16,-23 0-82-16,23-15-182 0,-18 15-183 15,18 0-128-15,0 0-209 0,0-14-618 16,0 14 1055-16</inkml:trace>
  <inkml:trace contextRef="#ctx0" brushRef="#br0" timeOffset="212038.1142">5959 3055 1463 0,'0'0'104'0,"16"-14"82"15,-16 14 70-15,0 0 4 0,0-14 254 16,0 6-274-16,0 8 4 0,0-7 10 16,0 7 7-16,0 0-40 0,0 0 154 15,0 0-203-15,0 0 32 0,0 21-26 16,0-21 6-16,15 59 172 0,-15-29-170 15,0 7 4-15,0 9-35 0,15 5-25 16,-15 9-43-16,9 73 32 0,-9-58-53 0,0 5-5 16,9 0 6-16,-4 0 11 0,4 69 67 15,-4-83-89-15,13 101 16 16,-13-126-63-16,0-7-2 0,0-3-3 16,-2-4 5-16,6 11 5 15,-5-25-14-15,-3-1-1 0,1-6 1 16,-1-2-6-16,-1-3 11 0,2-1-4 15,-2 0-3-15,0 0-3 0,0 0 9 0,0-19-4 16,0 19 4-16,0-13-8 0,0 13 4 16,0 0 3-16,0 0-4 0,0-10 2 15,0 10 2-15,0-7-5 0,0 7 4 16,0-4-2-16,0 4 4 0,0-8 6 16,0 5-6-16,0-1-3 15,0-9 3-15,0 8-5 0,0 0-1 0,0 1 2 16,16-6 1-16,-16 4-2 0,0-1-1 15,21 1 3-15,-21 1 3 0,23-1-1 16,4-3 1-16,-11 6-8 0,3 0-1 16,-1 2 4-16,3 1 0 0,36 0 2 15,-38 0-3-15,11 19 0 16,-17-19 2-16,-3 17 2 16,1-17-4-16,-5 22 3 0,-1-10-4 15,-4 19 4-15,-1-14-4 0,0 2 7 0,-28 1-4 16,10 0 3-16,-52 42 9 15,40-42-10-15,-29 21-1 0,30-23 2 16,1 0 0-16,1-3-1 0,2-1 6 16,-17 10 3-16,27-16-7 0,3-1-8 15,1-3-7-15,9-3-13 0,2-1-40 0,0 0-184 16,26-18 63-16,-6 18-36 0,1-19-8 16,4 19-7-16,31-19-114 0,-27 5 261 15,1 14 51-15,2 0 31 0,-2 0 3 16,-3 0 0-16,22 0 8 0,-26 26 24 15,-4-26 18-15,-4 33 9 0,-3-15 28 0,-3 47 172 16,-9-43-164-16,-25 23 77 16,25-25-89-16,-34 2-19 0,12-2-17 15,-2-1 12-15,-6 0-7 0,-32 18 9 16,29-22-51-16,0 0-10 0,2-2 3 16,3-2-5-16,-17 5 0 0,28-14-1 15,4 1-32-15,4-3-41 16,7 0-55-16,2-20-291 0,0 20 221 0,29-20-5 15,-11 20 14-15,6-27-55 0,4 14-32 16,35 1-174-16,-30-6 342 0,1 18 73 16,1-11 40-16,-4 11 16 0,0 0 46 15,40 20 395-15,-56 1-261 16,5 8 157-16,-18-15-193 0,-2 6-16 16,0-3-7-16,0 4-1 0,-28 18 132 0,-3-20-148 15,11-1-18-15,-1-2-29 0,-1 1-12 16,-3-2-38-16,-22 6-7 0,23-11-19 15,1-3 5-15,1 0-9 0,4-5 3 16,-12 1-60-16,19-3-17 0,4 0-50 16,4 0-24-16,3 0-24 0,0-24 10 15,33 6-161-15,-33 18 143 0,38-19-22 16,-15 19 11-16,4-15 40 16,0 15 57-16,52-12 66 0,-29 12 201 15,-27 0-9-15,-5 0 30 0,0 26 2 16,-5-26-1-16,-2 26-3 0,-1 11 192 15,-10-16-164-15,0-1-14 0,0 1-11 16,-26 1-34-16,-9 20 25 0,14-23-140 16,-3 0-23-16,-2 0-12 0,-1 0-2 15,-2-4-5-15,-25 10-15 0,27-13 0 0,2-3-15 16,2-4-23-16,4-1-37 0,-9-4-209 16,20 0 113-16,2 0 13 0,4 0 23 15,2-23-11-15,31 7-287 16,-31 2 280-16,51 1-136 0,-29 13 171 0,2 0 34 15,0 0 36-15,3 0 15 0,-3 0 56 16,25 0 223-16,-26 0-27 0,-3 21 32 16,-2-21-38-16,-4 26-16 0,-4-10-15 15,-3 18 142-15,-7-16-108 0,0-1 9 16,0 0-4-16,-29 0-27 0,-8 15 7 16,16-18-144-16,-5 1-11 15,0-3-12-15,-3 2-2 0,2-3-11 16,-27 10-9-16,27-16 0 0,4 2-19 0,5-5-13 15,-19 1-163-15,30-3 96 16,4 0-32-16,3-22-214 0,0 22 173 16,0-16 20-16,0 16 29 0,25-19-6 0,-3 1-85 15,-22 18 139-15,24-12 29 16,-10 12 33-16,0 0 15 0,1-8 2 0,12 8 24 16,-16 0 1-16,-2 0 12 0,0 0 16 15,-2 18 28-15,-2-18 4 0,-3 15 130 16,-2-15-103-16,0 13 29 0,0-13 16 15,0 12 59-15,-19 0 227 0,4-12-246 16,15 9-27-16,-19-4-27 16,3 14 206-16,-2-15-245 0,18 1-9 0,-11 9 103 15,4-7-111-15,2 1-9 0,2 4-21 16,0 0-7-16,1 5-21 16,-4 20 12-16,0-14-28 0,3 2 13 15,-1 5 2-15,0 2 8 0,-3 43 47 16,3-32-47-16,0 5-16 0,0 2-14 0,0 3 11 15,-2 2-6-15,-5 59 18 16,7-56-23-16,1 3-2 0,0-6-1 16,1-1-3-16,1 45-6 0,1-53 10 0,0-5 0 15,0-2 2-15,0 49-13 16,0-64-8-16,0-5-21 0,0-2-23 16,15 8-109-16,-15-19 78 0,0 0 3 15,0 0 2-15,0-6 4 0,0 2-59 16,7 0 91-16,-7-2 13 0,0 0 14 0,6 0 13 15,-6 0 5-15,4 0 6 0,-4 0 0 16,0 0 2-16,0 0-2 0,0 0 4 16,0 0 23-16,0 0-4 0,0 0 4 15,0 0-7-15,-17 0 5 0,17 0-9 16,-12 0 5-16,12 0-15 0,-12 0-1 16,-5 0 9-16,10 0-6 15,-2 0 5-15,-1 0 2 0,-13 0 41 16,7 0-29-16,-2 0 4 0,-3 0 4 15,-4 0 0-15,-42 0 47 0,29 0-47 16,-7 0-6-16,-4 0-3 0,-7 0 13 0,-2 0 12 16,-66 0 53-16,55 0-75 0,-2 0-18 15,0-19-7-15,-4 19-4 0,-79-14 5 16,76 14-2-16,-4 0-2 16,4-13 2-16,-3 13 11 0,-2 0 40 0,-72 0 127 15,80 0-100-15,2 0-42 0,-118 22-37 16,138-22 0-16,6 20 0 15,2-20 0-15,-29 13 0 0,43-4 0 16,4-9 0-16,2 7 0 0,5-7 0 0,-12 7 0 16,12 3 0-1,11-7 0-15,-1 1 0 16,5-2 0-16,5-1 0 0,0-1 0 0,0 0 0 16,0 1 0-16,0-1-44 15,0 0-179-15,0 0-184 0,0 0-1186 0,0 0 357 16,0 0-321-16,0 0 225 0,0 0 205 15</inkml:trace>
  <inkml:trace contextRef="#ctx0" brushRef="#br0" timeOffset="214914.0857">7654 2949 544 0,'0'-5'26'0,"0"0"54"16,0 0 59-16,0-12 387 15,0 13-376-15,0 0-8 0,0-2 181 16,0 3-180-16,0 2-9 0,0-3-4 16,0 2 8-16,0-1 5 0,0-2 197 15,0 1-138-15,0 0 53 0,0 0 35 16,0 0 46-16,0-3-15 0,17-5 198 16,-17 4-327-16,0 3 14 0,0-2 12 0,10 2 53 15,-10-1 274-15,0 5-312 16,0 1-39-16,0 0-9 0,0 0 25 0,0 0 1 15,0 21 207-15,0 7-238 0,0-7-48 16,0 7-56 0,17 79-37-16,-17-61-39 0,0 5 0 0,11 63 0 15,-11-56 0-15,0 5 0 0,8 1 0 16,-8 2 0-16,0-2 0 0,0 57 0 16,0-66 0-16,0 0 0 0,0-8 0 15,0-4 0-15,0-3 0 0,0 26 0 16,-15-41 0-16,15-5 0 0,0-5 0 15,0-4 0-15,0-2 0 0,0-5 0 0,-10-4 0 16,10 0 0-16,0 0 0 16,0-23 0-16,-7 23 0 15,7-30 0 1,0 30 0-16,0 0 0 16,0 0 0-16,0-7 0 15,0 0 0-15,0 4 0 0,0-6 0 16,-14 2 0-16,-1 4 0 15,15 0 0-15,-14-2 0 0,2 3 0 16,2 1 0-16,1 0 0 0,-20 1 0 16,16 0 0-16,-3 0 0 15,1 0 0-15,0 25 0 0,2-25 0 16,2 25 0-16,-11 9 0 0,9 7 0 16,8 21 0-16,5-45 0 15,0 2 0-15,0-2 0 0,22-1 0 16,8 11 0-16,10-7 0 15,-18-12 0-15,28-1 0 0,-27-5 0 16,-1-2 0-16,-2 0 0 0,-1 0-1 16,13 0-56-16,-23-21 13 0,-4 21-4 15,0-13 23-15,-5 13 15 0,0-14 9 16,-29 1 6-16,29 13 2 0,-31 0 13 0,15-7 26 16,-5 7-1-16,-16 0 18 15,15 0-63-15,1 0 0 0,1 21 0 16,-35-4 0-16,42 2 0 15,1-7 0-15,5 1 0 0,3 15 0 0,4-14 0 16,0 1 0-16,27 1 0 0,-27-2 0 16,59 14 0-16,-31-16 0 0,1-3 0 15,3-1-85-15,1 0-78 0,-2-3-76 16,26 1-323-16,-33-4 336 0,-7-2 38 16,-3 0 31-16,0 0-81 15,-14 0 233-15,0-21 3 0,-25 21 21 16,-9-16 27-16,11 16 33 0,-1 0 46 0,0-9 32 15,-25 9 197-15,1 0 25 16,4 20-4-16,26 1-223 0,0-21-47 16,1 25-51-16,6-10-34 0,-2 20-20 15,13-16 0-15,0 1 0 0,0-1 0 16,32-1 0-16,-14 1 0 16,30 10-145-16,-20-18-22 0,3 0-76 15,1-2-35-15,0-4-43 0,24-1-417 0,-32-4 386 16,-6 0 39-16,-2 0 114 0,-7 0 61 15,-4 0 73-15,-5-24 37 0,-24 24 37 16,24-14 3-16,-40 14 42 0,11-13 60 16,-27 13 359-16,-4 0 201 15,4 0-54-15,30 18-345 0,-1-18-11 16,1 29-48-16,0-10-55 0,5 0-77 0,-13 21-53 16,24-18-31-16,4 1 0 0,6-1 0 15,0-3 0-15,20 16 0 0,14-20 0 16,-9-1 0-16,4-5-38 0,2-3-110 15,3-2-113-15,33-3-527 0,-34-1 353 16,-3 0 38-16,-7 0 58 0,-3-18 63 0,7 18 57 16,-23-22 197-16,-4 22 23 15,0-12 22-15,-24 12 29 0,24 0 48 16,-85-13 538-16,35 13-45 0,24 0-286 16,-1 0 3-16,1 21-28 15,-52 0 286-15,55 2-519 16,3-9-49-16,7 0 0 0,0 15 0 15,13-14 0-15,0-3 0 0,25 3 0 0,-4-1 0 16,35 7-39-16,-24-13-102 0,3-1-99 16,3-2-107-16,1-3-77 0,0-2-25 15,23 0-348-15,-35 0 526 0,-6 0 114 16,-4 0 74-16,-7-19 36 0,-5 19 43 16,-5-14 50-16,0 14 43 0,-36 0 56 15,-37-15 598-15,45 8-450 0,-3 7-8 16,-29 0 343-16,33 0-336 0,1 0-62 15,1 26-87-15,3-26-56 0,2 20-69 16,-4 8-18-16,17-13 0 0,7 0 0 16,0 1 0-16,0 1 0 0,25 13 0 15,11-16-50-15,-11-3-73 0,0 2-72 16,2-4-60-16,6-1-10 0,28 0-248 16,-35-5 237-16,-1-2-1 0,-4-1 46 15,-3 0 37-15,1 0 32 0,-19 0 132 16,0 0 26-16,0 0 0 15,-23 0 20-15,23 0 17 0,-29 0 11 16,-5-17 42-16,19 17-27 0,0-12 24 16,-1 12 13-16,2-13 12 0,2 13-6 15,-10-8 100-15,13 3-70 0,0 5 15 16,2 0-13-16,4 0-22 0,-1 0 14 0,4 0-98 16,0 22-11-16,0-22-10 0,23 16-3 15,-23-16-4-15,16 22-3 0,7-3 3 16,-23-9 1-16,25 1-6 0,-9-4 9 15,13 9-8-15,-16-9 6 0,-2 1-1 16,0-2-2-16,8 8-23 16,-17-10 18-16,-2-3 8 0,0 3 4 0,0 0 0 15,0-4-3-15,-25 1 3 0,25 1 14 16,-22 0 21-16,0 1 92 0,10-2-54 16,-1 3-6-16,4-2-12 0,1 3 8 15,0-2-5-15,2 4 39 16,6 0-73-16,-4-2-14 0,4 4 10 15,0 3 18-15,0 15 51 0,0-11-58 0,0 2-12 16,0-1-9-16,19 7 11 0,-19 1 6 16,16 27 16-16,2-23-35 0,-18 3-14 15,35 72 0-15,-27-70 0 16,2 2 0-16,-3 3 0 0,12 42 0 16,-11-41 0-16,-1 4 0 0,-1 4 0 0,0 2 0 15,0 0 0-15,-1 0 0 0,-3 3 0 16,2 53 0-16,-2-53 0 0,2-6 0 15,-1-3 0-15,0-1 0 0,2-1 0 16,1-2 0-16,1-6 0 0,5 33 0 16,-2-9 0-16,-7-33 0 15,1 15 0-15,-4-12 0 16,0-16 0-16,0-5 0 0,0 7 0 16,0-12 0-16,0-1 0 0,-17-1 0 15,17 0 0 1,0 0 0-16,0 0 0 15,-8 0 0-15,8 0 0 0,-7 0 0 16,2 17 0-16,2-17 0 16,0 17 0-16,0-5 0 0,2-12 0 0,0 9 0 15,1-9 0-15,0 0 0 0,0 0 0 16,0 0 0-16,0 0 0 0,0 0 0 16,0 0 0-16,0-19 0 15,0 19 0-15,0 0 0 16,0 0 0-16,0 0 0 15,0 0 0-15,-13 0 0 0,13 0 0 0,0 0 0 16,0 0 0 0,0 0 0-16,0 0 0 0,0 0 0 15,0 0 0-15,19 0 0 16,25-19 0-16,-22 19 0 0,5 0 0 16,49-12 0-16,-24 12 0 0,11 0 0 15,13 0 0-15,15 0 0 16,12 0 0-16,13 0 0 0,10 0 0 0,300 0 0 15,-282 0 0-15,-1 0 0 16,131-17 0-16,-43 17 0 16,-131 0 0-16,65 0 0 15,-66 0 0-15,-67 0 0 0,-14 0 0 16,-7 0 0-16,-11-11 0 0,-22 11 0 16,22-6 0-16,-39 6 0 0,12-13 0 15,0 6 0-15,2-4 0 0,-26-10-713 0,30 8-87 16,1 0-527-16,5-2-292 0,15-1 28 15</inkml:trace>
  <inkml:trace contextRef="#ctx0" brushRef="#br0" timeOffset="215986.1257">7677 2770 341 0,'0'-4'18'16,"0"-2"24"-16,0-2 123 0,0 6-9 16,0-1 36-16,0 1 39 0,-16 2 4 15,16 0-5-15,-7 0 213 0,7 0-223 0,-7 0-10 16,7 0 16-16,-6 0 67 0,1 0 378 15,4 0-277-15,-2 0-8 0,1 0-29 16,2 0-8-16,0 0-44 0,0 0 313 16,0 0-328-16,0 0 301 15,0 0-468-15,0 0-35 0,0 0-6 16,16 0-19-16,14 0 21 0,-6 0-64 16,11 0-7-16,10 0-14 0,13 0 4 15,14-11-4-15,105 11 28 0,-67 0 12 16,11 0 4-16,12 0-8 0,9 0-12 15,154 0-19-15,-149 0-4 0,3 0 1 16,-6 0-4-16,-8 0 3 0,-5 0-1 0,99 0 1 16,-126 0 0-16,-10 0 3 15,-9 0-7-15,-12 0 7 0,37 0 6 0,-74 0 33 16,25 0 343-16,-58 0-278 16,-3 0-66-16,0 0-41 0,0 0 0 15,-25 0 0-15,4 0 0 0,21 0 0 16,-22 0 0-16,22 0 0 0,-17 0 0 15,4 0 0-15,13 0 0 0,-10 0 0 16,10 0 0-16,0 0 0 0,-7 0 0 0,7 0 0 16,0 0-7-16,0 0-200 0,0-18-219 15,0 18-306-15,0 0-360 0,20-20-1742 16,2 20 1519-16,-22-16 365 0</inkml:trace>
  <inkml:trace contextRef="#ctx0" brushRef="#br0" timeOffset="217954.1835">2003 4700 4079 0,'-20'-7'199'0,"20"2"83"16,0 0-28-16,-14 1 23 15,14 0 290-15,-14 4-240 0,14 0 8 16,0 0-8-16,0 0-11 0,0 30-64 0,27 10 138 16,-27-11-248-16,30 4-17 15,-12 6-5-15,2 1-22 0,23 44 3 16,-22-42-101-16,-2-3 0 0,1 0 0 15,-1-5 0-15,-3-5 0 0,14 14 0 0,-15-26 0 16,-3-7 0-16,-1-5 0 0,4-5 0 16,1 0 0-16,-1-32 0 0,28-64 0 15,-26 48 0-15,-1-8 0 16,7-77 0-16,-9-10 0 16,-12 70 0-16,-1 4 0 0,-1-43 0 15,0 71 0-15,-21 9 0 0,21 13 0 0,0 6 0 16,0 11 0-16,-15 2 0 0,15 19 0 15,0 27 0-15,0-16-149 0,0 8-236 16,0 4-363-16,0 3-400 0,0 42-1816 16,0-48 1664-16,24 2 401 0</inkml:trace>
  <inkml:trace contextRef="#ctx0" brushRef="#br0" timeOffset="218315.294">2638 5059 2457 0,'15'-3'180'0,"-15"-1"165"15,0-2 918-15,13 2-676 0,-13 0-35 16,9 2-85-16,-2 1 4 0,0 1 2 16,11 0 287-16,-9 0-475 0,1 23-91 15,1-23-89-15,1 28-53 16,10 12-52-16,-11-19 0 0,-1 2 0 0,2-1-126 15,18 38-1545 1,-23-43 451-16,0-3-376 0,1-6 113 16</inkml:trace>
  <inkml:trace contextRef="#ctx0" brushRef="#br0" timeOffset="219452.054">10529 4260 2612 0,'0'-7'206'15,"0"-1"118"-15,0-1 115 0,0-6 545 16,0 10-549-16,0 0-81 0,0 1-9 16,0 0 38-16,0 2 611 15,0 2-757-15,17 20 176 0,2 16-217 16,-19-8-61-16,22 8-51 0,-9 6-41 16,19 56-36-16,-16-43-7 0,0 1 0 15,1 0 0-15,0 0 0 0,0-6 0 16,15 37 0-16,-16-52 0 0,-1-7 0 15,0-5 0-15,-2-9 0 0,11-3 0 16,-12-11 0-16,1 0 0 0,-1-40 0 0,-3 13 0 16,5-11 0-16,2-55 0 15,-12 34 0-15,-4-3 0 0,0-6 0 0,0 1 0 16,-18-59 0 0,18 27 0-16,-19 37 0 0,19 45 0 15,0 9 0-15,0 8 0 0,0 0 0 0,0 21 0 16,0 18 0-16,0-12 0 0,20 2 0 15,-20 5-156-15,14-1-183 0,3 32-1096 16,-5-36 355-16,-1 1-201 0,1-1-62 0,-1-5 96 16,2 0 434-16</inkml:trace>
  <inkml:trace contextRef="#ctx0" brushRef="#br0" timeOffset="219986.1106">11142 4766 2318 0,'0'0'108'0,"0"0"86"0,0 0 77 15,0 0 63-15,0 0 40 0,0 0 348 0,0 0-423 16,0-13-81-16,0 13-83 0,0 0 2 15,0-12 74-15,0 12-150 16,0-10 126-16,0 0-117 0,0 6 5 16,0 0-32-16,-19-2-26 0,19-9 15 15,0 7-34-15,0-1 2 0,0 0-10 16,0 0-2-16,19 1 17 0,0-8-11 16,-19 13 5-16,23-2-13 0,-9 5-12 15,-3 0-1-15,12 0-22 0,-12 0 27 16,-1 18 1-16,0-18 0 0,-5 23 20 15,1-23 0-15,1 44 34 0,-7-27-22 0,0 2 12 16,0 2-5-16,0 3 2 16,-47 41 89-16,47-41-50 15,-23 21 69-15,-1-25-85 0,12 1-14 0,0-3-20 16,0-2-4-16,1 0-2 0,-7 6-2 16,11-14-2-16,2-2 4 0,1-2-8 15,2-2 1-15,0-2-47 0,2 0 1 16,0 0-15-16,0-20-3 0,0 20 11 15,0 0 26-15,24-20-12 0,-1 20 42 0,-7-11-7 16,3 11 18-16,1 0-6 0,24 0 5 16,-23 0-3-16,3 0-9 0,0 22-45 15,-1-22-105-15,31 38-1711 16,-39-38 728-16,8 12-684 0</inkml:trace>
  <inkml:trace contextRef="#ctx0" brushRef="#br0" timeOffset="221298.0456">3714 3507 3137 0,'-9'0'83'0,"-9"0"334"16,9 0-82-16,-10-19 573 16,14 2-710-16,3 17-66 0,2-12-34 0,0 3-16 15,24-11 3-15,-24 7-69 16,40 0-10-16,-8 1-4 0,9-3-4 15,9 2-1-15,75-9-10 0,-53 13 10 0,7 1 2 16,3 0 7-16,3 3 0 0,77-4 1 16,-86 7-2-16,-7 0-3 0,-5 0-2 15,-10 2-8-15,-9 0 9 16,19 0 15-16,-43 0-9 0,-7 0 23 0,-6 0 16 16,-5 0 43-16,-3 0 146 0,0 0-100 15,-52 0 242-15,52 0-283 16,-23 0-24-16,23 0-21 0,-18 0-17 0,7 0-6 15,11 0-22-15,0 0 0 0,-11 0 0 16,11 0-4-16,0 0 0 0,0 0 4 16,0 0-1-16,0 0-3 15,0 0-2-15,0 0 0 0,0 0 10 0,0 0-11 16,0 0 2-16,0 0-1 0,0 0-6 16,0 0 10-16,0 0-3 0,0 0 5 15,0 0-1-15,0 0-4 0,0 0 1 16,0 0-5-16,0 0 8 15,0-17-3-15,0 11-3 0,0-2 4 16,0 1-4-16,0-2-2 0,-11-11-4 16,11 11 6-16,-13-1 8 0,4 1-1 15,-1 1 0-15,0 2 3 0,-10-8-18 16,11 9 10-16,-1 4 5 0,3-3 6 0,2 2 15 16,0-1 43-16,3 3-27 15,2 0-12-15,0 0-7 0,0 0-5 0,0 0-6 16,27 0-2-16,-27 19-10 0,26-19 0 15,-9 16 0-15,4-16 5 0,23 37-3 16,-20-22-2-16,41 36-2 16,-47-34 4-16,-4-2-3 0,-5-2 0 15,-1-2-1-15,-4 0 1 0,-4 7-12 16,0-8 16-16,0-3-4 0,-34-1 5 0,34 2 6 16,-54 4-6-16,32-7-1 15,1 0-4-15,-2-1-21 0,2-1-62 16,4 1-133-16,-7-1-711 0,24-3 55 15,-11 0-225-15,11 0-163 0,0 0 72 0</inkml:trace>
  <inkml:trace contextRef="#ctx0" brushRef="#br0" timeOffset="221831.4267">4137 3655 547 0,'12'-3'67'0,"-12"0"84"0,6-4 92 0,-6 3 90 16,5 4-9-16,0-3 248 15,-5 3-297-15,0 0 34 0,0 0 92 0,0 0 100 16,0 0 17-16,2 20 385 0,-2-3-489 16,3-17 13-16,5 28 11 15,0-10-32-15,5 27 21 16,-7-17-341-16,1 2-44 0,-3 0-22 0,-1 1-10 15,-2 1-10-15,-1 49-113 0,0-41-335 16,0-25-22-16,0-1-147 0,0-5-277 16,0-3-173-16,0-1-166 0,0-5-718 15</inkml:trace>
  <inkml:trace contextRef="#ctx0" brushRef="#br0" timeOffset="222050.1078">4526 3892 4646 0,'3'0'106'0,"-3"0"77"0,3 0 414 16,1 22-301-16,-3-22-45 0,1 20-73 15,2-6-52-15,-2 2-85 0,6 21-34 16,-5-17-127-16,0 1-173 0,1-1-252 15,4 0-433-15,7 11-1664 0,-7-20 1577 16</inkml:trace>
  <inkml:trace contextRef="#ctx0" brushRef="#br0" timeOffset="223828.1144">9738 3180 1602 0,'3'-7'112'15,"1"7"39"-15,0-5 73 0,0 5 29 16,-2-9 12-16,3-1 327 0,-4 5-293 16,0 0 34-16,0 0-4 0,0 1 7 15,-1-1 142-15,0 2-337 0,0 1-13 16,0-1 11-16,0-1 35 0,0 0 21 16,-23-11 304-16,23 9-355 0,-45-6 149 15,23 7-128-15,-8 1 0 16,-4 0 12-16,-10 1-2 0,-58-2 110 0,42 2-180 15,-9-1-28-15,-4 3 3 0,-3 1 0 16,-1 0-3-16,-64 0 27 0,76 0-91 16,6 20-12-16,10-20-1 0,6 20 0 15,-15-1 0-15,39-8 0 0,3 0 0 16,6 0 0-16,5-1 0 0,4-3 0 0,1 5 0 16,0-7 0-16,25-1 0 0,-25-1 0 15,16 0 0-15,3 3 0 16,-4-3 0-16,-3-1 0 0,-12-2-9 15,0 0-2-15,9 0-8 16,-9 0-11-16,0 0-20 0,0 0 31 0,0 0 1 16,0 0 4-16,0 0-15 0,0 0-19 15,0 0-104-15,0 0 45 0,0 0-26 16,-14 0-23-16,14 0-53 0,0 0-325 16,0 0 198-16,0 0-10 0,0 0 30 15,0 0-3-15,0 0 19 0,0 0-392 16,15 0 345-16,-15 0 41 0,0 0 89 0,0 0 18 15,0 0 39-15,0 0-102 16,0 0 230-16,-24 0 27 0,24 0 7 16,-14 0-1-16,14 0 11 0,-19 11 16 15,1-11 121-15,18 0-30 0,-16 0 31 16,16 6-1-16,-11-6 20 0,4 0 192 16,7 2-167-16,-2-2 11 0,0 4-11 15,1-4 6-15,1 0-22 0,0 0 70 16,0 0-148-16,0 0 6 0,0 0 7 15,0 0 14-15,0 0 89 0,0 0-133 16,-17 0 3-16,17 0-8 0,0 0 3 16,0 0 99-16,-11 0-135 15,11 0-6-15,0 0-2 0,0 0-36 16,0 0 1-16,0 0-1 0,17 0-8 16,-17-17 9-16,16 17-6 0,-16-19 2 15,0 19 2-15,15-18-2 0,-1-3-16 0,-5 9-5 16,-1-2-4-16,2 1-3 0,-1-1-2 15,2 2 3-15,7-8-14 0,-11 11 30 16,-1 2 0-16,-1 4 11 0,-2-2 1 0,-1 1 1 16,-2 4-11-16,0 0 9 0,0 0 4 15,-19 0-1 1,-1 17 19-16,-2-17-21 0,10 16 2 0,-15-3 29 16,13-13-6-16,2 13 2 0,-6-13-8 15,2 15-1-15,-16 2 26 0,15-9-22 16,0 2 0-16,2-2-9 0,4 0-6 15,2-2-7-15,-5 5 1 0,8-7-1 16,4-1 7-16,0 0-4 0,0 0-7 16,-2 2 3-16,2 0-3 0,-1-1 8 15,3-2-3-15,-1 3 2 0,-1 1-7 16,2 11 1-16,0-7 0 0,0 3 15 16,0 2-3-16,22 28-8 15,-22-29-8-15,16-2 0 0,5 12 3 16,-21-16-9-16,24-1 2 0,-13-1-8 0,0-1 8 15,7 1-13-15,-11-6 8 0,0 0-3 16,-3 0 4-16,0 0 8 0,-1 0-7 16,4-24 5-16,-7 5 8 0,1 19 8 15,-1-28-4-15,2 11-3 0,-2-19-11 16,0 15 11-16,0 5 1 0,0 0-1 16,-21 2-3-16,21-1 10 0,-14-4 46 15,14 13-14-15,0 2-11 0,-10 2-3 0,10 0-18 16,0 2-19-16,0 23-499 15,0-23 145-15,0 17-202 16,24 8-1143-16,-6-12 614 0,-2-1 145 16,-16 5 316-16</inkml:trace>
  <inkml:trace contextRef="#ctx0" brushRef="#br0" timeOffset="224257.0149">9043 3377 832 0,'-17'-14'379'15,"17"11"-157"-15,-13-5 160 0,13 5-161 16,-7-1 1-16,7 1 31 16,0-4 628-16,0 3-584 0,0 3 28 15,0-3 355-15,0 4-365 16,18 0-25-16,-4 0 707 0,-14 22-643 15,0-22-32-15,11 28 39 0,-11 13 254 16,0-16-447-16,0 3-93 0,0 2-75 16,0 0 0-16,0 0 0 0,-22 28 0 15,22-32-11-15,0-3-104 0,0-2-150 16,-15-4-216-16,15 16-1959 16,0-28 1391-16,0-2-1280 0,0-3 1461 0</inkml:trace>
  <inkml:trace contextRef="#ctx0" brushRef="#br0" timeOffset="224775.7412">9311 3612 2144 0,'1'-13'66'0,"1"13"284"0,-1-10-42 15,1 10 113-15,-2 0 71 0,0-5 38 16,0 5-66-16,0 0 83 0,0 0-385 0,0 0 9 16,0 0-12-16,0 0 3 0,0 0-27 15,0 0 64-15,0-15-139 0,0 15-30 16,0 0-18-16,0-18-6 0,0 4 5 16,0 14-8-16,21-17-5 0,-21 9 4 15,18 1-2-15,-18 2-3 0,37-3 4 16,-25 4-1-16,2 3-3 0,1-1 0 15,20 2 5-15,-26 0-1 16,-2 0-2-16,3 22 2 0,-10-3-1 16,0-19-4-16,0 25 4 0,0-8 9 15,-22 17 38-15,-3-16-11 0,9 0-2 16,-3-1 1-16,-1 0-7 0,1 0-14 0,-17 14 16 16,17-17-24-16,3-3 3 0,2-1-6 15,0-1-2-15,-7 4 0 16,13-10-2-16,0-2-10 0,3-1-13 0,1 0-16 15,2 0-21-15,2-25-67 0,0 25 75 16,0-15 10-16,0 15 11 16,45-14 5-16,-45 14 29 0,22 0 4 0,3 0 8 15,-9 0 4-15,-2 18 2 16,4-18-1-16,0 23-6 0,27 5-13 16,-21-13-69-16,-1-1-175 0,-2-2-144 0,1-3-328 15,-4-9-246-15,17 11-1483 16,-21-11 1580-16</inkml:trace>
  <inkml:trace contextRef="#ctx0" brushRef="#br0" timeOffset="227621.0814">5448 8140 3480 0,'0'-4'109'0,"0"-1"367"0,0 2-113 16,0 1-51-16,0 1-19 0,0 1 47 16,0 0 29-16,0 0 429 0,0 28-454 15,0-11-63-15,0 5-27 0,0 5 40 16,0 48 92-16,0-29-295 0,0 7-90 15,0 5-1-15,0 1 0 16,0 2 0-16,-18 58 0 0,18-62 0 0,0-7 0 16,-20-7 0-16,20-7 0 0,0 15-111 15,0-38-191-15,-10 6-1809 16,10-19 1081-16,0 0-35 0,0-24-159 16,0 7 87-16</inkml:trace>
  <inkml:trace contextRef="#ctx0" brushRef="#br0" timeOffset="228082.0638">5290 8147 1220 0,'0'-2'127'0,"0"0"55"16,-14 2 75-16,14-5 273 0,-10 0-319 0,10 4-11 16,0-3 18-16,-6 0 45 0,6 2 36 15,0-3 256-15,0 0-355 0,0-6 94 16,26 5-232-16,-26 0 5 15,29-2-18-15,-11 0-9 0,24-9 12 0,-19 8-27 16,3 1 5-16,1 1-14 16,-3 2 11-16,0 2-16 0,18 3 27 0,-25 0-28 15,-2 25 26-15,-2-25-5 0,-3 33 12 16,1 10 52-16,-9-17-26 0,-2-1-1 16,0 2 6-16,0 1 9 0,-29-2 12 15,-10 32 110-15,14-29-101 0,-3 0-30 16,-4-2-26-16,0-1-21 0,-40 20-3 15,40-28-25-15,-60 21-300 16,69-33 36-16,5-6-238 0,2 0-232 16,6 0-266-16,8-21-146 0,2-7-504 0</inkml:trace>
  <inkml:trace contextRef="#ctx0" brushRef="#br0" timeOffset="228547.7914">5773 8661 1660 0,'0'0'107'0,"13"0"71"0,-13-11 477 16,0 5-279-16,0 6 100 0,0-4 10 0,0 4 4 16,0 0-56-16,0 0 126 0,0 17-307 15,0-17-7-15,0 17-5 0,0-17-33 16,0 47 27-16,0-29-180 0,0 4-23 16,0 0-21-16,0 2-9 0,0-3-22 15,0 36-549-15,0-31-355 16,0-17 138-16,0-2-171 0,0-5-179 15,0-2 68-15,0 0 358 0</inkml:trace>
  <inkml:trace contextRef="#ctx0" brushRef="#br0" timeOffset="229195.9435">6389 8442 2922 0,'-4'0'126'0,"-1"0"126"16,0 0 105-16,1 0 128 0,1 0 323 15,-1 0-479-15,3 14-88 0,1-14-53 16,0 0-10-16,20 0 3 16,35 0-139-16,0 0-46 0,-25 0-13 15,2 0-42-15,-1 0-59 0,0 0-84 16,22 0-358-16,-32 0 150 0,-3 0-99 15,-2 0-70-15,-7 0-51 0,-6 0-7 16,0 0-513-16,-3 0 618 0,0 0 171 0,-21 0 154 16</inkml:trace>
  <inkml:trace contextRef="#ctx0" brushRef="#br0" timeOffset="229398.1259">6290 8724 3112 0,'21'3'150'0,"-21"-3"86"15,42 0 596-15,3 0-151 16,9 0-350-16,-26 0-264 0,0 0-22 16,1 0-93-16,-2 0-77 0,31 0-1607 15,-45 0 771-15,-3 0-755 0,-10 0 1128 16</inkml:trace>
  <inkml:trace contextRef="#ctx0" brushRef="#br0" timeOffset="230901.4509">7508 8126 2232 0,'1'-7'134'16,"0"0"101"-16,3 2 124 0,-2-1 62 15,-2 0 475-15,0 6-505 0,0-2-58 16,0 2 561-16,0 25-554 0,0-25 3 15,37 95 705 1,-37-60-785-16,23 7-95 0,-5 53-34 0,-18-47-134 16,16 4 0-16,-16-2 0 15,8 1 0-15,-8-5 0 0,4 34 0 16,-4-45 0-16,0-7-16 0,0-6-125 16,0-4-149-16,-16 7-825 0,16-21 417 15,0-4-223-15,-20 0-92 0,20 0-125 0,-13-33-30 16,1-10-227-16</inkml:trace>
  <inkml:trace contextRef="#ctx0" brushRef="#br0" timeOffset="231347.2339">7413 8075 2012 0,'-8'-1'132'0,"0"0"75"0,0-3 92 16,3 2 32-16,-1-1 257 15,6 0-336-15,-2 2-45 0,2-1-40 16,0 0-33-16,0-4-58 0,26-6-24 0,3 5-46 15,-9-4-3-15,5 2-1 16,3 0-1-16,39-14-12 0,-30 15 24 0,6-1 9 16,2 1 21-16,2 5 4 0,-2 0-7 15,37 3 3-15,-47 0-32 0,-5 19 4 16,-8-19 26-16,-9 33 25 0,-3 9 121 16,-10-20-95-16,-48 58 98 15,25-54-149-15,-6 1-14 0,-8-1 8 0,-4 1-1 16,-2 0-18-16,-50 23-14 0,44-26-10 15,0-2 0-15,4-5 8 16,3-1-3-16,-26 2-131 0,41-16-50 0,6-2-189 16,4 0-196-16,8 0-183 15,6-26-157-15,3-1-717 0,28 27 1105 16</inkml:trace>
  <inkml:trace contextRef="#ctx0" brushRef="#br0" timeOffset="232046.1046">8036 8722 2348 0,'0'0'94'16,"-11"0"303"-16,11 0-124 0,0 0 40 16,-8 0-3-16,8 0-10 0,0 0 219 15,0 0-451-15,0-15-46 16,0 15-26-16,0-17 6 0,18 17 4 16,-18-17 1-16,16 5 0 0,9-6 5 15,-10 7-11-15,1 2-9 0,2 1-4 0,0-3 8 16,0 5 0-16,15-6 9 0,-20 9-10 15,0 1 10-15,-2 2 15 0,-4 0 21 16,4 0 68-16,-9 0-34 16,-2 22-5-16,0-22-14 0,0 53 75 15,-24-37-97-15,24 1-1 16,-23 1 0-16,-4 19 56 0,-20 23-11 16,31-40-68-16,2-1-10 0,-1-2 4 15,1-3 8-15,1 0-9 0,-9 4-4 16,13-10 6-16,1-4-15 0,2-4-8 15,1 0-21-15,-1 0-98 0,6-19 63 16,0 19 0-16,0-23 11 0,0 23 20 16,0-25 26-16,26 2 28 0,-3 23 11 0,-23-13 5 15,26 13 22-15,-12 0 22 0,14 0 85 16,-13 0-72-16,3 0-5 0,-1 28-14 16,4-28-2-16,-1 31-38 0,23 1-18 15,-19-15-26-15,44 27-373 16,-45-35-9-16,-4-9-227 0,-2 10-237 15,2-10-267-15,13 0-562 16</inkml:trace>
  <inkml:trace contextRef="#ctx0" brushRef="#br0" timeOffset="233406.2457">14998 1359 2041 0,'0'-10'67'0,"0"3"75"15,0 0 71-15,0 2 87 0,0 1 452 16,0 4-320-16,0 0 42 0,16 0-47 15,-16 26 13-15,13 10 390 0,-13-10-451 16,9 6-59-16,-9 6-58 0,14 4-6 16,-14 4-40-16,6 56 95 0,-3-49-225 15,-3 0-40-15,0-3-31 0,0-3-11 16,0 35-12-16,0-49-59 0,0-1-82 16,0-5-111-16,0-5-159 0,0-6-167 15,0 7-807-15,0-11-1439 16,0-12 1188-16</inkml:trace>
  <inkml:trace contextRef="#ctx0" brushRef="#br0" timeOffset="233776.1011">14929 1429 2440 0,'-10'-10'117'0,"4"2"78"16,-1-1 97-16,4 1 29 16,-7-8 333-16,9 9-402 0,1-2-45 0,0 1-74 15,0 0-43-15,21-8-16 0,8 8-73 16,-8-1 4-16,3 2-10 0,6 2 6 16,3 0-6-16,43 3-4 0,-36 2 8 15,1 0-4-15,-3 0 0 0,-1 18 4 16,-6-18-5-16,18 18 15 0,-31 11-6 15,-5-12 13-15,-6 0 11 0,-4-1 2 16,-3 21 128-16,-27-16-67 0,-45 38 151 16,40-43-177-16,-5 2-5 0,-4-1-32 15,-4 1-7-15,0-3-17 0,-45 12 7 16,46-15-17-16,7-2-39 0,5 0-63 16,6-5-110-16,-8-5-820 0,25 0 246 15,7 0-203-15,2-27 79 16,0 27 186-16</inkml:trace>
  <inkml:trace contextRef="#ctx0" brushRef="#br0" timeOffset="234075.6351">15501 1731 2119 0,'0'0'98'16,"0"0"104"-16,0 0 114 0,0 0 114 16,18 11 459-16,-4-5-251 0,21-1-348 15,-21-5-222-15,4 4-39 16,-1-2-33-16,2-1-1 0,-1-1-9 0,20 3-182 15,-22 0-92-15,0-1-204 16,-3 1-110-16,1 1-136 0,-3-2-81 16,5 1-486-16,-12 1 903 0</inkml:trace>
  <inkml:trace contextRef="#ctx0" brushRef="#br0" timeOffset="234246.3563">15492 1948 2653 0,'27'8'293'0,"-8"-5"-8"0,2 2 67 0,6 2-92 15,1-2-85-15,1 2-132 0,27 3-516 16,-31-5-47-16,-1 0-314 0,-3-3-13 16,-4 0 125-16</inkml:trace>
  <inkml:trace contextRef="#ctx0" brushRef="#br0" timeOffset="234680.1293">16226 1613 2565 0,'0'-8'114'0,"20"-4"507"16,-3 7-84-16,8-2 884 0,-2 7-1061 15,-11 0-3-15,1 0 13 16,-1 0-9-16,13 24 168 0,-14 8-330 0,0-10-7 16,2 7-4-16,-2 2-14 0,10 34 12 15,-10-33-169-15,0 0-17 0,2-1 0 16,-3-6 0-16,2-2 0 0,10 6 0 15,-11-18 0-15,0-5 0 16,0-6 0-16,1 0 0 0,9-34 0 0,-9 13 0 16,-2-4 0-16,1-8 0 0,-1-4 0 15,-1-6 0-15,3-50-104 0,-8 42 6 16,-1-86-135-16,-3 103 213 16,0 7 2-16,0 6-27 0,0 6-41 15,0 6-207-15,0 9 84 0,0 0-116 16,0 21-134-16,0-21-89 0,0 37-209 0,0 9-994 15,0-20 648-15,0-4 178 16,0 2 278-16</inkml:trace>
  <inkml:trace contextRef="#ctx0" brushRef="#br0" timeOffset="235012.1115">17063 1421 2200 0,'4'-4'100'0,"-2"1"137"16,-1 1 161-16,1 0 747 15,-2 1-176-15,0 1-95 0,0 0-410 16,0 22 5-16,0-22-111 0,21 32-80 16,-5 14 26-16,-16-16-229 0,16 7-34 15,-16 0-19-15,16 6-12 0,-16-1-23 0,14 40-135 16,1-39-58-16,-9-6-192 0,0-4-246 16,-1-1-323-16,7 13-1734 0,-5-31 1406 15,-4-1 375-15</inkml:trace>
  <inkml:trace contextRef="#ctx0" brushRef="#br0" timeOffset="237100.3457">4580 9312 1062 0,'0'10'136'16,"-9"-10"96"-16,9 0 63 0,0 0 400 16,0 0-381-16,0 0 48 0,0 0-5 15,0 0 75-15,0 0 5 0,0 0 269 16,0 0-447-16,0 0-11 0,0 0 29 16,0 0 62-16,0 0 285 0,0 0-372 15,22 0-47-15,-22 17-1 0,40 44 411 16,-30-30-514-16,5 3-63 15,13 52-37-15,-13-40-1 0,-2 0 0 0,1 3 0 16,0-4 0-16,1-1 0 0,10 29 0 16,-14-44 0-16,-1-6 0 0,2-7 0 15,-2-4 0-15,13-7 0 0,-11-5 0 16,2 0 0-16,-1-37 0 0,3 11 0 16,-4-7 0-16,14-50 0 0,-17 34 0 15,-5-6 0-15,-2-6 0 0,-2 2 0 0,0-51 0 16,-19 61 0-16,19 6 0 0,0 7 0 15,-22-18 0-15,22 50 0 16,0 3 0-16,0 1-166 16,0 25-111-16,0-25-224 0,16 36-235 15,-16-10-297-15,0 1-268 0,23 30-1445 0,-3-27 1857 16</inkml:trace>
  <inkml:trace contextRef="#ctx0" brushRef="#br0" timeOffset="237463.1396">5242 9789 2393 0,'0'0'132'0,"0"0"131"15,0 14 907-15,0-2-855 0,0-12-57 16,-17 17-68-16,17-5-57 15,0 17-32-15,0-12-86 0,0 3-15 0,19-2-31 16,-19 3-73-16,15 15-538 0,-15-22 86 16,0 1-141-16,19-4-133 0,-19-5-24 15,11-2 198-15</inkml:trace>
  <inkml:trace contextRef="#ctx0" brushRef="#br0" timeOffset="237745.9419">5465 9325 2902 0,'0'-3'160'16,"0"2"164"-16,6 1 1235 15,-6 32-1091-15,3-9-97 0,1 3 43 16,2 9-10-16,5 47 126 0,-4-33-415 16,-2 5-59-16,0 1-38 0,-2-4-16 0,3 48-130 15,-4-60-86-15,0-3-218 0,1-6-145 16,2-9-302-16,0-4-188 0,6-2-1407 16,-6-12 1612-16</inkml:trace>
  <inkml:trace contextRef="#ctx0" brushRef="#br0" timeOffset="237978.5438">5811 9846 4328 0,'0'0'231'0,"0"0"71"0,0 0 95 15,0 0-31-15,15 18 196 0,-15-18-400 16,10 14-91-16,-10-14-42 0,11 20-37 16,-4-10-97-16,8 16-526 0,4-7-798 15,-2 2-620-15,-4-14 1090 16,-5 0 240-16</inkml:trace>
  <inkml:trace contextRef="#ctx0" brushRef="#br0" timeOffset="238517.3808">6402 9663 2914 0,'-2'14'329'16,"0"-14"111"-16,2 0 27 0,0 0 295 16,0 0-514-16,26 0-78 0,-26 0-59 15,36-16-10-15,14 16-17 0,-23 0-79 16,1 0-35-16,0 0-60 0,0 0-68 0,-2 0-155 16,18 0-794-16,-25 0 390 0,-4 0-88 15,0 0 45-15,-4 0 37 0</inkml:trace>
  <inkml:trace contextRef="#ctx0" brushRef="#br0" timeOffset="238707.0066">6474 9857 2691 0,'25'1'111'16,"-25"1"112"-16,33-1 91 0,-10-1 79 15,32 0 104-15,-27 3-405 0,2-3-209 16,-2 2-241-16,-4-1-225 0,24-1-1274 16,-28 0 1127-16,-4 0 224 0</inkml:trace>
  <inkml:trace contextRef="#ctx0" brushRef="#br0" timeOffset="239694.4588">7447 9626 1498 0,'-19'-4'126'0,"19"0"60"0,0 0 89 16,0 0 102-16,0-1-2 0,-11-1 495 16,11 2-404-16,0 4-52 0,0-2-48 15,0 2 20-15,0 0 323 0,0 0-341 16,21 43 510-16,-2-26-652 16,-19 2-25-16,22 3-9 0,-7 7-45 15,16 28-16-15,-15-26-131 0,2 2 0 16,-4-2 0-16,4-1 0 0,-3-4 0 15,12 17 0-15,-16-27 0 16,-1-5 0-16,-3-3 0 0,4-6 0 0,10-2 0 16,-11-23 0-16,3 5 0 0,-1-5 0 15,-3-6 0-15,2-6 0 0,5-42 0 16,-14 31 0-16,-2 2 0 0,0 0 0 16,0 5 0-16,0-26 0 0,-18 44 0 15,18 2 0-15,0 1 0 16,0 18-25-16,0 0-76 0,0 0-93 15,0 25-127-15,0 6-758 0,0-12 365 0,0 0-293 16,0 3-153-16,20 0-198 0</inkml:trace>
  <inkml:trace contextRef="#ctx0" brushRef="#br0" timeOffset="240190.239">8043 9900 3829 0,'0'0'135'0,"-7"0"77"16,7 0 52-16,0 0 5 0,0 0 166 16,-4 0-268-16,4 0-75 0,0 0-36 15,0 0-17-15,0-17-32 0,0 17 12 16,0-14-22-16,0 14-1 0,19-10 9 15,-19 10-14-15,18-18 6 0,-18 12-6 16,16 3 4-16,-5-1-1 0,20-6 6 16,-21 10 8-16,1 0-3 0,7 0 11 15,-12 0-27-15,0 0 1 0,-1 19 2 16,-3-19 12-16,1 19-2 0,-3 6 5 16,0-13 13-16,0 3 9 0,-20 1 20 15,20 1-10-15,-22 16 35 0,-6-16-52 16,13 0-4-16,-4 1-6 0,3-2-8 15,-1-1-2-15,-14 9-3 0,17-13 4 16,2-2-11-16,3-4 6 0,1-4-29 16,-3-1-106-16,11 0 34 0,0-21 3 15,0 21 11-15,0-21 11 16,26-1 3-16,0 7 70 0,-26 15 11 0,49-12 26 16,-31 12-1-16,2 0 0 15,-1 0-19-15,1 0-1 0,19 24-3 0,-21-24-14 16,-2 20-62-16,-2-20-117 15,2 21-210-15,-5-21-199 0,8 20-863 0,-8-9 674 16,1-11 67-16,2 0 190 0</inkml:trace>
  <inkml:trace contextRef="#ctx0" brushRef="#br0" timeOffset="240472.1395">8614 9346 3437 0,'0'-1'239'15,"0"1"200"-15,0 0 153 0,0 0 89 16,17 20 683-16,1 14-742 0,-18-10-190 16,22 2-186-16,-10 7-107 0,0 4-139 15,2 5 0-15,12 47 0 0,2 85 0 16,-28-137 0-16,0-1 0 15,0 48 0 1,0-63 0-16,-17 1-20 0,17-4-233 0,0-7-280 16,0 1-1336-16,0-8 655 0,0-4-161 15,0 0 134-15,25-22 276 0</inkml:trace>
  <inkml:trace contextRef="#ctx0" brushRef="#br0" timeOffset="240991.1014">9051 9833 2960 0,'0'0'157'0,"0"0"73"16,0 0 135-16,0 0 33 0,0 0-19 15,-14 0 211-15,14 0-412 0,0 0-28 16,0 0-10-16,-13 0 36 0,13 0 120 15,0 0-182-15,-7 0-34 0,7 0-27 16,0 0-13-16,0-21-17 0,0 2-15 16,0 6-11-16,21-27 15 15,-21 26-15-15,14 2 5 0,-14-3-7 0,21 2 1 16,6-6 2-16,-13 10 1 0,0 2-7 16,1 2 2-16,0 2 9 0,9 3 7 15,-12 0-7-15,-2 21-10 0,0-21-3 16,-1 28 14-16,-4-9-7 0,1 23 9 15,-6-19-20-15,0 2 17 0,0 1-4 16,0-1 5-16,-19 26 25 0,1-27 0 16,18 2 2-16,-26-2 2 0,26-2-1 15,-27 1-11-15,1 13 17 0,13-20-33 16,-14 13-17-16,20-24 8 16,4-5-7-16,-1 0-16 0,-1 0-25 15,4-19-63-15,1-3 62 0,0 22 13 0,0-27 6 16,19 27 9-16,6-22 7 0,-11 9 23 15,4 13 4-15,1 0 8 0,3 0-7 16,0 0 3-16,27 0-4 0,-26 0-6 16,2 23-43-16,1-23-126 0,1 22-129 15,24 2-1094-15,-29-24 403 0,3 18-155 16,-1-18 187-16,-2 11 232 0</inkml:trace>
  <inkml:trace contextRef="#ctx0" brushRef="#br0" timeOffset="253543.9097">4898 11064 1451 0,'0'-11'73'16,"0"11"26"-16,0-9 63 0,0 9 41 15,0-9 12-15,0 4 292 0,-13 5-243 16,13 0 12-16,0-3 10 0,0 1 27 15,0-1 275-15,0 2-322 0,0-2-11 16,0 3-20-16,0-3 53 0,18 2 17 16,-18 1 321-16,23 0-349 0,-23 28-37 15,50 29 301-15,-36-29-404 16,1 6-9-16,3 5 18 0,9 42 86 0,-10-39-174 16,-6 2-38-16,3-1-20 15,-2-5 0-15,1-3 0 0,10 18 0 0,-8-32 0 16,-2-7 0-16,1-7 0 0,1-5 0 15,18-24 0-15,-17 2 0 16,0-10 0-16,1-10 0 0,-2-6 0 0,1-9 0 16,0-69 0-16,-12 61 0 0,-4 1 0 15,0 4 0-15,0 8 0 0,-26-25 0 16,26 51 0-16,0 7 0 0,-17 10-15 16,17 7-94-16,-11 30-128 0,11-5-171 15,0 34-978-15,0-24 376 16,0 5-172-16,0 2-75 0,0-1 37 0,32 0 420 15</inkml:trace>
  <inkml:trace contextRef="#ctx0" brushRef="#br0" timeOffset="253809.2228">5628 11354 3534 0,'2'-2'136'15,"-2"1"105"-15,3 1 117 0,-2 0 4 0,2 19 554 16,-1-19-666-16,1 24-31 16,5 16 63-16,-4-16-234 0,-1 3-39 15,0 2-14-15,0 0-7 0,-1 29-208 16,0-33-57-16,-2-1-143 0,2-3-250 15,1 22-2192-15,-3-38 2015 16,0 1 288-16</inkml:trace>
  <inkml:trace contextRef="#ctx0" brushRef="#br0" timeOffset="254147.8731">4879 12005 3230 0,'18'0'121'0,"9"0"49"16,5 0 70-16,14 0-14 0,11 0-25 16,82 0 222-16,-53 0-236 0,10 0-1 15,10 0-56-15,6 0-50 0,201 0-26 16,-223 0-60 0,50 0-166-16,-93 0-119 0,-14 0-190 0,-14 0-123 15,-10 0-87-15,-8 0-857 0,-27 0 894 16,-4 0 152-16</inkml:trace>
  <inkml:trace contextRef="#ctx0" brushRef="#br0" timeOffset="254592.8831">5135 12465 5052 0,'0'0'70'15,"0"0"290"-15,0 15-38 0,0-15 10 16,0 21-4-16,0 36 339 15,20-32-544-15,-20 6-27 0,50 39-15 16,-28-32-72-16,0 0-7 0,-1 1 2 16,3-3 0-16,-1-2 2 0,19 19 4 15,-25-33 2-15,-1-4 9 0,-1-8 18 0,0-3 3 16,11-5 19-16,-12-26-56 0,-2 3-3 16,4-3-8-16,-2-11 0 0,0-3 4 15,9-53-1-15,-18 42 4 0,0 1-2 16,-4 1-3-16,-1 8-1 0,0-24-4 15,0 45-18-15,-21 4-16 0,21 10-44 16,0 6-583-16,0 23 201 16,-12-23-124-16,12 55-1283 0,0-31 739 15,0 2-15-15,19 3 380 0</inkml:trace>
  <inkml:trace contextRef="#ctx0" brushRef="#br0" timeOffset="255081.813">5869 12823 4985 0,'0'0'204'16,"0"0"-33"-16,0 0 73 0,-20 0-15 0,20 0-8 15,0 0 115-15,0 0-259 0,-12 0-24 16,12 0-31-16,0 0-9 0,0 0-10 15,0-19-16-15,0 19-7 0,22 0-13 16,-22-20-22-16,17 20-14 0,2-12-32 16,-19 2 80-16,18 10 20 0,-7-10 0 15,2 10 3-15,8-6-5 16,-10 6-5-16,2 0 9 0,23 0 13 16,-25 22-11-16,-1-22 5 0,-4 21 12 15,-1-9 3-15,0 17 48 0,-5-12-38 16,0 3 13-16,0 1 6 0,-27 0 11 15,-3 23 46-15,12-22-72 0,-5 1-19 16,2-2-6-16,-4-1-3 0,4-2-4 16,-22 9 1-16,24-16-7 0,0-5-4 15,4-2-1-15,3-3-8 0,-1-1-37 16,10 0 7-16,3-22-6 0,0 22 8 0,0-16 9 16,0 16 20-16,32-15 17 0,2 15-7 15,55-27-12 1,-47 27 23-16,-19-5-8 0,-1 5-13 15,1 0-77-15,-3 0-152 0,1 0-138 0,27 0-1025 16,-28 0 507-16,2 0-135 16,2 0 51-16,3 0 225 0</inkml:trace>
  <inkml:trace contextRef="#ctx0" brushRef="#br0" timeOffset="255381.1193">6881 11947 3028 0,'0'0'83'0,"49"0"650"16,-31 0-445-16,23 0 165 0,-18 0-330 15,3 0-37-15,-1 0-79 0,3 0-112 16,22 0-615-16,-30 0 136 0,-3 0-95 16,-3 0-101-16,-4 0-2 0,-3 17 177 15</inkml:trace>
  <inkml:trace contextRef="#ctx0" brushRef="#br0" timeOffset="255540.7609">6996 12183 2140 0,'39'0'3'0,"45"0"-26"0,-41 0-86 16,4-22-213-16,2 22-138 0,-2-18-58 15</inkml:trace>
  <inkml:trace contextRef="#ctx0" brushRef="#br0" timeOffset="255848.0516">8054 11103 3695 0,'6'-13'198'0,"-2"3"158"0,1 2 131 16,5-5 778-16,-5 11-680 0,4 2 5 0,-2 0-135 16,2 19-126-16,0 1-145 0,12 34-137 15,-8-15-47-15,-2 5 0 16,19 113 0-16,-17-47 0 15,-6-57 0-15,2 44 0 0,-5-57 0 16,-1-2-47-16,1-2-193 0,-1-7-214 16,5-4-279-16,4 7-1328 0,-7-22 860 15,4-5-42-15,4-5 234 0,-2 0 271 16</inkml:trace>
  <inkml:trace contextRef="#ctx0" brushRef="#br0" timeOffset="256324.1376">8556 11518 3894 0,'0'0'107'0,"0"0"364"0,0 0-128 16,0 0-32-16,0 0 2 0,-19 0-23 15,19 0 127-15,0 0-337 0,-16 0-36 0,16 0-39 16,0 0 1-16,0 0-3 0,0-17 5 15,0 17-26-15,18-16-4 0,-18 16-23 16,18-22-26-16,6 2-93 0,-11 11 98 16,31-7-3-16,-31 16 63 15,4 0 14-15,-3 0-13 0,-2 0 6 16,3 0-9-16,7 0-14 0,-13 22 21 16,-1-22 6-16,-1 24 9 15,-5-10 0-15,1 20 33 0,-3-16-7 0,0 2 5 16,-20-1-2-16,20 4 8 0,-26-1-12 15,-8 19 29-15,12-20-53 0,1-1-2 16,-3-1-7-16,1-2 0 0,-16 10-4 16,20-18-2-16,4 3-9 0,2-7-7 15,5-1-26-15,3-3-29 0,5-1-106 0,32-17 52 16,-14 17 124-16,3 0 10 16,3 0 10-16,4 0 30 0,3 0 24 15,31 0 85-15,-30 21-94 0,0-21-40 16,-4 29-14-16,0-12-6 0,17 14-173 15,-26-18-71-15,-5 1-168 0,-2-3-278 16,-4-2-209-16,-6-9-202 0,-2 11-845 16</inkml:trace>
  <inkml:trace contextRef="#ctx0" brushRef="#br0" timeOffset="256657.2257">7813 12151 4067 0,'-1'2'184'0,"1"6"888"15,23 3-341-15,11-8-333 0,-7 1-12 16,7 0-45-16,12 0-4 0,11 0-50 16,95 3 51-16,-57-2-288 0,14 0-50 15,10 2 0-15,4-1 0 0,-1 0 0 16,-6 0 0-16,79 2 0 0,-64-3 0 16,-64-5-432-1,-50 0-99-15,-12 0-244 0,-5 0-196 0,0 0-244 16,-24 0-185-16,-15-16-797 0</inkml:trace>
  <inkml:trace contextRef="#ctx0" brushRef="#br0" timeOffset="257242.1256">8093 12462 2510 0,'0'0'212'0,"0"0"173"0,0 13 211 16,0-13 66-16,0 12 4 0,19 14 535 15,-19-9-698-15,16 4-37 0,-16 7-74 16,40 81 206-16,-40-67-598 15,18 5 0-15,-9 48 0 0,0-51 0 16,-9-5 0-16,4-2 0 0,-4-3 0 16,4-2 0-16,-2-6 0 0,3 11-400 15,2-23-130-15,2-5-270 0,2-3-311 0,-1-6-225 16,1 0-75-16,19-20-643 0</inkml:trace>
  <inkml:trace contextRef="#ctx0" brushRef="#br0" timeOffset="257525.1395">8569 12879 2879 0,'1'0'146'15,"0"0"147"-15,0 0 732 0,-1 0-514 16,0 0-13-16,0 20-48 0,0-20 11 16,0 21 284-16,0 25-380 15,0-5-219-15,0-18-116 0,0 2-17 16,0-1-14-16,0-2-52 0,0 21-306 0,0-25-86 16,0-1-157-16,21-5-296 15,-21-2-269-15,21-4-160 0,7-5-766 0</inkml:trace>
  <inkml:trace contextRef="#ctx0" brushRef="#br0" timeOffset="258408.338">9803 11936 1481 0,'0'0'79'0,"0"0"34"15,0-3 248-15,0 0-196 0,0 1 4 0,0-1-14 16,0 1-4-16,0 2-21 0,0-1 93 15,0 1-124-15,0 0 7 0,-9 0 14 16,9 0 33-16,0 0 225 0,-7 0 51 16,4 0-9-16,2 0-232 15,-1 0 305-15,0 0-336 16,2 0-10-16,0 0 25 0,0 0-5 16,-2 0-10-16,1 0 111 0,1 0-166 0,0 0-24 15,0 0-10-15,0 0 1 0,-2 0 28 16,2 0-45-16,0 0 16 15,0 0-21-15,0 0 24 0,0 0 16 16,0 0 21-16,24 0 105 16,10 0-149-16,-7 0-27 0,7 0-19 15,8 0-8-15,6 0 7 0,56-24-18 0,-53 2-2 16,-2 22-24-16,-7-16-46 0,34 7-561 16,-68 9 219-16,-8 0-83 15,0 20-1059-15,-54-20-289 16,5 20 191-16,24-2 1127 0</inkml:trace>
  <inkml:trace contextRef="#ctx0" brushRef="#br0" timeOffset="258640.1299">9884 12238 2247 0,'0'0'135'0,"11"0"153"16,-3 0 153-16,4 0 184 0,4 0-39 16,26-15 354-16,-16 15-609 0,5 0-34 15,3 0-57-15,2 0-62 0,36-8-58 16,-41 8-151-16,-1 0-106 0,-6 0-166 16,-2 0-189-16,-5 0-325 0,11 0-1310 15,-18 15 1014-15,0-15 354 0</inkml:trace>
  <inkml:trace contextRef="#ctx0" brushRef="#br0" timeOffset="259212.1582">11154 11876 910 0,'9'-3'95'0,"-3"1"75"16,14-4 531-16,-15 5-548 15,-3-3 158-15,-2 4-131 16,0 0 48-16,0 0-10 0,0-2 53 0,0 2 31 16,0-3 330-16,-15 0-351 0,15 0-32 15,0 1-58-15,-15-2-17 0,15 0-27 16,-29-5 116-16,15 5-111 0,1 1-2 15,-5-2 20-15,3 1 16 0,-14-4 116 16,13 4-184-16,-2 3-29 0,1 0 13 0,0 1 15 16,-1 0-3-16,-18 26 53 15,16-26-121-15,2 29-8 0,3-11-12 16,-13 49 16-16,24-45-38 0,4 4-4 16,0 21-7-16,0-24-19 0,29-1-39 15,-29-4-48-15,33-1-66 0,31 11-704 16,-38-25 537-16,27-2-302 15,-28-1 265-15,-2-21 10 0,-1 21 16 16,-2-28 66-16,1 10 104 0,6-28 35 16,-16 20 135-16,-3-1 15 0,-3 0 22 0,-2 1 50 15,0-19 313-15,-3 28-58 0,0 0 31 16,0 8-16-16,0 2-27 16,0 7-5-16,0 0 329 15,0 30 214-15,0 3-631 0,0-14-31 16,0 1 1-16,0 0-2 0,0 1-45 0,0 19-10 15,18-23-126-15,-18-2-35 0,0-5-80 16,0 0-128-16,13 2-840 0,-13-9 219 16,0-1-297-16,7-2-225 0,-7 0 38 15,4 0 320-15</inkml:trace>
  <inkml:trace contextRef="#ctx0" brushRef="#br0" timeOffset="260390.4365">5172 14636 2388 0,'19'0'115'0,"-19"-13"90"15,0 13 103-15,19 0 81 0,-19 0 512 0,17 0-154 16,-4 0-324-16,4 0-134 15,-8 0-5-15,-3 0-135 16,-4 0 2-16,5-19 174 16,-7 4-267-16,0 15-12 0,0-14 2 15,0 1 57-15,-20 6-61 0,20 2-14 16,-18-1-5-16,18 6 10 0,-26-3 4 16,-4 3 59-16,10 0-55 15,2 0-6-15,0 22-13 0,-3-22-2 0,-18 41-5 16,21-24-10-16,3 4-9 0,3 1-2 15,0 1 3-15,5 1-1 0,2 16-3 16,5-19 4-16,0-2-10 0,25-3-9 16,30 11-176-16,-33-24 65 15,2-3-46-15,26 0-286 0,-26-20 238 16,-3 20 42-16,-2-22 43 0,0 22 34 16,-1-29 26-16,5-3-18 0,-15 17 74 0,-1 1 19 15,-2-1 15-15,-2 1 10 0,0-4 64 16,-3 12-23-16,0 6 42 0,0 0 39 15,0 0 39-15,0 0 253 0,0 27-240 16,0-27-32-16,0 29-41 0,15-11-16 16,-15 2-37-16,16 14-9 0,-16-17-55 15,10 0-10-15,-10-4-21 0,16 15-466 16,-16-24 96-16,7 1-102 0,1-2-1137 16,-3-3 678-16,1 0-81 0,-1 0 163 15,2 0 189-15</inkml:trace>
  <inkml:trace contextRef="#ctx0" brushRef="#br0" timeOffset="260857.1529">5764 14714 1062 0,'-3'0'225'0,"3"0"18"16,0 0 54-16,0 0 9 0,-1 0 29 15,1 0 1-15,-1 0 397 0,-1 0-322 16,0 0 17-16,2 0-34 0,0 0-46 0,0 0 71 16,0 0-270-16,26 0-16 0,-26 0-21 15,40 0-33-15,-14 0-32 0,41 0-19 16,-26 0-23-16,0 0-7 0,0 0-1 15,-1-13 0-15,33 13-2 16,-20 0-61-16,-22 0-151 0,-20 0 48 16,-5-5-60-16,-3 5-140 0,0-5-172 0,-3-12-1471 15,0 7 1376-15,-20-12-566 16,5 13 803-16</inkml:trace>
  <inkml:trace contextRef="#ctx0" brushRef="#br0" timeOffset="261136.1677">6138 14539 2527 0,'0'0'96'0,"0"16"913"15,0-16-484-15,21 0-53 0,-21 17-29 16,24-17-90-16,11 15 70 0,-13 2-282 16,3-9-34-16,4 0-62 0,-1-3-18 0,33 8 77 15,-30-11-37-15,-2 0-3 0,-2-2-38 16,-2 0-13-16,-6 0 1 0,4 0 58 15,-17 0 11-15,-6 0 31 0,0 0 20 16,0 0 9-16,-29 0 129 0,0 20-148 16,9-20-4-16,0 24-22 0,1-9-25 15,-18 13-13-15,23-15-58 0,-2 0-34 16,-7 20-586-16,23-26 69 16,-6-2-288-16,6-5-345 0,0 0-272 15,23 0-895-15</inkml:trace>
  <inkml:trace contextRef="#ctx0" brushRef="#br0" timeOffset="261672.1444">7359 14200 2976 0,'0'-2'262'15,"0"2"250"-15,0 0 122 0,0 0 17 16,0 20-33-16,0 37 709 16,0-31-1000-16,23 42 203 0,-3-32-334 15,-1 91-38-15,-2-84-158 16,-7 73 0-16,-10-81 0 0,0-4 0 16,0 41-273-1,0-56-12-15,-20-3-151 0,20 7-793 16,-17-16 356-16,17 0-100 0,-11-4-67 0,11 0-50 15,0 0 201-15</inkml:trace>
  <inkml:trace contextRef="#ctx0" brushRef="#br0" timeOffset="262123.5951">7161 14326 2248 0,'-2'-6'128'0,"0"-1"104"0,1-5 533 16,1 7-351-16,0-4 15 15,0 4-36-15,0-5-51 0,0-2-92 16,28-15-11-16,-5 10-177 0,-6-1-29 0,3-4-25 16,1 0-2-16,34-23-2 0,-22 24 3 15,3 1 6-15,3-1 2 0,1 9 6 16,31-1 3-16,-42 13-21 0,44 31 24 16,-58-12 5-16,-1 2 10 15,-2 5 35-15,0 3 43 0,2 0-3 16,-5 35 112-16,-9-26-143 0,0-2 4 15,0 3-15-15,-25-2-9 0,-9 40 10 16,16-41-59-16,-4 1-6 0,-1-3-1 16,-1-4-4-16,3-1-5 0,-19 19 1 15,24-29-7-15,1-2 1 0,4-5-3 16,4-2-18-16,2-1-68 0,5-8 26 16,0-1 6-16,0 0 16 0,25 0 4 0,-25 0 25 15,55 0 8-15,24-16 17 16,-51 16 0-16,0 0 2 0,1 23 12 15,-2-23 20-15,30 43 16 16,-6-11-37-16,-27-16-22 0,17 13-36 16,-23-19-61-16,-1 0-101 0,-3 0-89 15,-3-10-160-15,13 5-899 0,-17-5 576 0,0 0-41 16,1 0 110-16,-4-25 103 16,-1 25 29-16</inkml:trace>
  <inkml:trace contextRef="#ctx0" brushRef="#br0" timeOffset="262446.2126">7977 14708 1916 0,'0'0'150'0,"0"-1"92"15,0 1 82-15,0 0 61 0,16 0 335 0,-16 0-379 16,15 0-32-16,-4 0-50 0,3 0-37 16,-2 0-61-16,19 0-41 0,-14 0-106 15,-2 0-14-15,3 0 4 0,-3 0 5 0,2 0-9 16,10-17 0-16,-16-1-18 0,-3 18-9 15,0-22-45-15,-4 11-63 0,-3-12-241 16,-1 11 158-16,0-1 8 0,0 1 27 16,-46-16-129-16,46 22 297 15,-25 2 19-15,25 4 8 0,-38 0 142 16,28 0 31-16,-3 29 74 0,4-29 40 16,9 31 7-16,-9 7 118 0,9-15-325 15,0-1-38-15,0 2-31 0,31 0-5 16,-31-1-27-16,56 17-70 0,-34-21-84 15,6-7-186-15,1-1-180 0,-1-2-140 16,36-4-870-16,-32-5 843 0,0 0 38 16,-3-22 206-16</inkml:trace>
  <inkml:trace contextRef="#ctx0" brushRef="#br0" timeOffset="262684.1014">8359 14086 2633 0,'0'-10'144'0,"0"-2"632"0,0 10-100 16,0-1-36-16,0 3 11 0,21 0-22 15,-2 56 416-15,-19-29-613 0,21 8-141 16,-9 5-118-16,-12 10-72 0,17 3-101 16,-2 61 0-16,-15-53 0 0,16 115 0 15,-9-127 0-15,2-5-78 16,0-4-153-16,4-6-205 0,23 18-1056 0,-17-35 415 15,2-2-146-15,2-7 20 0,1-8 36 16,-2 0 428-16</inkml:trace>
  <inkml:trace contextRef="#ctx0" brushRef="#br0" timeOffset="263112.1915">8855 14621 2621 0,'11'-17'286'16,"3"0"823"-16,-12 13-683 15,0 2-63-15,-2-3-89 0,1 4-42 16,0 1-59-16,-1 0 126 0,0 0-174 16,0 0 2-16,0 0 1 0,-20 0 13 15,-2 16 101-15,22-16-148 0,-28 14-8 16,11-14-15-16,-1 20 2 0,0-6-17 16,-20 16-10-16,22-12-47 0,1 2-1 0,3 1-2 15,3 1-3-15,1 20-44 16,8-5-154-16,31-8-254 15,-31-19 169-15,36-3-30 0,-16-7-45 16,3 0-108-16,38-18-1054 0,-44 18 1192 16,10-23-83-16,-18-3 267 0,-9 13 62 15,9-3 55-15,-9 1 25 16,3 0 38-16,-3-12 134 0,0 16-26 0,0 1 41 16,0 4 43-16,0 6 75 0,0-5 88 15,0 5 502-15,0 0-507 0,0 18-83 16,0-18-79-16,0 22-23 0,0 3 98 15,0-25-210-15,18 24-40 0,-18-11-32 16,16 0-2-16,-4-3-38 0,20 7-239 16,-16-11-51-16,6-6-219 0,1 0-133 0,53 0-1383 15,-48 0 1525-15,1-30 121 16,25 1-372-16,-31 13 573 16</inkml:trace>
  <inkml:trace contextRef="#ctx0" brushRef="#br0" timeOffset="263301.9729">9312 14609 2180 0,'-19'-8'92'15,"-3"-2"346"-15,22 6-53 0,-25-2 101 16,8 1 56-16,4 4 0 0,-15-4 287 16,16 5-572-16,1 0 16 0,2 0-9 15,-1 19 7-15,5-19-24 0,-3 44 88 16,5-27-223-16,1 4-35 0,2 40-15 16,20-43-63-16,-20-2-8 15,29 1-49-15,18 8-340 0,-23-17-42 0,4-2-129 16,1-2-237-16,-2-3-126 0,28-1-1089 15,-32 0 1129-15,1-21 226 0</inkml:trace>
  <inkml:trace contextRef="#ctx0" brushRef="#br0" timeOffset="263504.166">9576 14568 3651 0,'0'-5'227'15,"0"1"170"-15,0 0 113 16,0 4 1125-16,0 0-1200 0,0 0-34 15,0 21-30-15,0 8 105 0,0-10-388 0,0-1-88 16,0 4 0-16,0-2 0 0,13 39 0 16,-13-40 0-16,10 11-282 15,-10-18-42-15,7-4-212 0,-7-3-110 16,6-1-273-16,2-4-1247 0,-2 0 1051 16,-2-26 170-16,5 26 300 0</inkml:trace>
  <inkml:trace contextRef="#ctx0" brushRef="#br0" timeOffset="263642.3344">9656 14371 3184 0,'0'-1'150'0,"0"1"115"0,-10 0 633 15,0 19-547-15,10-19-110 0,-8 19-153 16,8-19-65-16,-4 26-100 0,4 3-754 16,0-16 85-16,0-1-202 0,0 1-4 15,0 0 159-15</inkml:trace>
  <inkml:trace contextRef="#ctx0" brushRef="#br0" timeOffset="263991.1215">9752 14575 2789 0,'-16'0'306'16,"16"-10"53"-16,0 10 185 15,0 0-7-15,0 0-2 0,0 0-95 0,0 0 92 16,0 22-323-16,0-22-42 0,19 23-30 15,-19-9-7-15,14 16 2 0,2-13-99 16,-6-2-28-16,23 31-7 16,-22-35-10-16,2 0-27 0,1-4-37 15,2-2-63-15,11-2-314 0,5-3-290 16,-24-18 479-16,-1 18-46 16,-4-21-108-16,-2 8-72 0,-1-4 8 0,0-22-262 15,0 14 469-15,-31-4 51 0,31-2 54 16,-32 2 31-16,-1-23 105 15,16 30 109-15,0 6 50 0,2 3 41 0,3 8 51 16,2 5 18-16,-9 0 244 0,12 25-266 16,2-25-41-16,0 31-59 0,5-11-39 15,0 2-48-15,0 21-223 0,0-22-92 16,19 2-202-16,-19-7-188 0,18 1-116 16</inkml:trace>
  <inkml:trace contextRef="#ctx0" brushRef="#br0" timeOffset="264179.3819">9803 14264 2703 0,'0'-9'126'16,"0"1"120"-16,27-15 955 15,-3 15-970-15,5 1-145 0,-16 7-242 16,26 0-1450-16,-27 0 794 15,-3 24 46-15,0-24 141 0</inkml:trace>
  <inkml:trace contextRef="#ctx0" brushRef="#br0" timeOffset="264503.2052">10160 14612 4837 0,'0'6'148'0,"0"1"149"15,0 1 156-15,0 11 630 0,-17-9-672 16,17 15 159-16,0-19-520 16,0 0-31-16,0-4-12 0,0 2-13 0,0-4 4 15,0 0-16-15,14 0-23 0,-14-22-37 16,0 22-35-16,13-24-137 16,3-3 150-16,-8 13 33 0,3 3 26 0,2 0 8 15,-1 2 10-15,15-8-7 0,-15 17 22 16,2-8 8-16,-2 8-2 15,1 0 3-15,11 0-2 0,-13 0 3 16,-2 0-4-16,2 21 8 0,-2-21-4 0,-1 27-2 16,7 5-49-16,-7-12-36 15,9 33-580-15,-11-36 324 0,0-1-128 16,-2-2-265-16,-1 0-145 0,6 5-1240 16,-4-14 1319-16,1 0 227 0</inkml:trace>
  <inkml:trace contextRef="#ctx0" brushRef="#br0" timeOffset="265326.3558">10928 14040 1775 0,'8'-7'65'0,"9"-10"343"15,-8 7-48-15,-1 1 66 16,0 1 59-16,-6 2 69 0,7-4 413 16,-6 5-648-16,-1 3-58 0,-1 1 7 15,2 1 46-15,-1 0 40 0,5 0 277 0,-7 0-373 16,2 24-13-16,1-24-38 0,-3 24-43 15,2 13-34-15,0-14-130 0,3 8 0 16,1 2 0-16,0 6 0 16,21 92 0-16,-19-87 0 0,-2 0 0 15,-2 0 0-15,-1-7 0 0,-3-1 0 16,0 24 0-16,0-33 0 0,0-5 0 16,0-1 0-16,0-5 0 0,-19-3 0 15,19-2 0-15,0-6 0 0,0 1 0 16,0-6 0-16,0 0 0 0,0-39 0 15,0 14 0 1,-17 0 0-16,17 25 0 0,-21-17 0 16,4 6 0-16,17 11 0 15,-16 0 0-15,16 0 0 0,-33 22 0 16,27 3 0-16,6 7 0 0,0-15 0 16,0 1 0-16,0-3 0 0,30 0 0 15,-30-1 0-15,54 9 0 0,-35-14 0 0,2-2 0 16,-3-1 0-16,1-5 0 0,1-1-117 15,8 0-544-15,-18 0 33 16,-4 0-87-16,1-16-261 0,-7 16-144 0,0-16-110 16,0-7-787-16</inkml:trace>
  <inkml:trace contextRef="#ctx0" brushRef="#br0" timeOffset="265670.284">11234 14573 2662 0,'0'0'109'15,"0"-1"96"-15,0 1 128 0,0 0 693 0,0 0-545 16,0 0-53-16,0 0-139 0,0 0-29 16,29 17-38-16,5-17 63 0,-14 0-222 15,0 0-23-15,1 0-16 0,2 0 10 16,19 0-6-16,-22 0-27 0,-2 0-12 16,-2 0-21-16,-4-21-34 0,1 21-39 0,-1-17-184 15,-10-2 125-15,-2 10-1 16,0-22-345-16,-24 22 322 0,24 2-15 15,-29-1 17-15,-10 1-53 0,20 5 214 16,-6 2 20-16,0 0 32 0,-2 0 62 16,2 28 81-16,-17 3 317 0,24-11-237 15,3 0-22-15,7 2-13 0,5 2 32 0,3 22 160 16,22-25-267-16,-22 3-53 0,44-5-40 16,-16 0-21-16,5-4-24 15,42 6-191-15,-31-14-43 0,1-5-140 16,2-2-296-16,-2 0-306 0,41-24-1606 15,-50 24 1633-15</inkml:trace>
  <inkml:trace contextRef="#ctx0" brushRef="#br0" timeOffset="266343.9804">8224 15270 1840 0,'0'-5'149'16,"0"2"124"-16,0-2 142 15,0-2 683-15,-16 5-578 0,16 1-77 0,0-1-80 16,0 0-42-16,0 2 246 0,0 0-296 16,0 0-20-16,0 19-46 0,-12-19 8 15,12 26-36-15,-19 19 193 0,10-16-173 16,-2 4 11-16,-2 9-59 0,1 5-41 16,-17 68-55-16,14-51-53 0,1 10 0 15,0 1 0-15,1-1 0 0,5-2 0 16,3-6 0-16,5 43 0 15,32-36 0-15,-13-51 0 0,40-1-19 0,-30-18-206 16,2-3-214-16,1 0-268 16,-1 0-202-16,-1-32-136 0,17 0-1013 0,-24 13 1093 15,-4 0 187-15,-3 2 238 0</inkml:trace>
  <inkml:trace contextRef="#ctx0" brushRef="#br0" timeOffset="266545.9729">7863 15778 2675 0,'0'-3'193'15,"0"1"193"-15,0-1 182 0,31 2 103 16,39-2 655-16,-39 3-1071 16,6 0-79-16,38 0-5 0,-36 0-180 15,-5 17-124-15,1-17-145 0,-3 15-193 16,19 2-1178-16,-31-17 607 0,-1 19-52 15,-6-8 294-15,-3-11 187 0</inkml:trace>
  <inkml:trace contextRef="#ctx0" brushRef="#br0" timeOffset="266864.1305">8493 15876 2676 0,'5'0'154'0,"13"0"804"0,-10 0-318 15,3 19-33-15,1-19-127 0,-1 25-46 16,12 6 337-16,-14-12-497 0,-2-1-60 16,-2 2-37-16,0 2-1 0,-2-3-32 15,-1 15 67-15,-1-17-151 0,-1-5-13 16,0-3-23-16,0-1-12 0,0-4-8 16,0-4-4-16,0-26-57 15,0 26-7-15,0-29-36 0,0 9-29 0,0-4-34 16,0-29-176-16,0 28 191 0,0 2 30 15,0 1 35-15,20 5 4 0,-20 4 14 16,22 6-60-16,1 7 34 0,-23 0-49 16,24 0-78-16,-14 0-93 0,-1 26-86 15,15 3-741-15,-12-11 458 0,4-2-37 16,1 1-71-16,2-2 52 0,27 5-368 16</inkml:trace>
  <inkml:trace contextRef="#ctx0" brushRef="#br0" timeOffset="267240.1365">9124 15951 2533 0,'1'-10'104'16,"-1"10"90"-16,1-7 164 0,-1 7 139 0,0-8-5 15,0 4 252-15,0 2-547 0,0 0-59 16,0 0 22-16,-21 2 26 0,21 0 29 16,-18 0 275-16,-10 18-264 0,12-18-32 15,-3 23-60-15,2-7-27 0,-14 23 4 16,16-19-91-16,5 3-12 0,3 0-5 15,2-1-5-15,5 38-57 16,26-44-27-16,7 4-295 0,-12-15 43 0,2-5-41 16,1 0-23-16,-1 0-85 0,0 0-8 15,18-27-424-15,-25-2 609 16,-5 13 139-16,-2-3 89 16,-1-1 30-16,-8-17 38 0,0 18 37 0,0 1 48 15,0 3 62-15,0 3 91 0,0 2 85 0,-21 0 437 16,21 10-397-16,0 0-40 0,0 0-19 15,0 0 29-15,0 0-1 0,0 21 221 16,0-1-380-16,0-20-66 0,17 24-55 16,-17-10-23-16,13 23-288 15,-1-22-76-15,3 8-695 0,-6-13 235 16,3-3-78-16,0-2-167 0,1-2-12 16</inkml:trace>
  <inkml:trace contextRef="#ctx0" brushRef="#br0" timeOffset="267579.5202">9399 16001 3117 0,'0'-3'138'16,"0"0"122"-16,0-2 663 0,0 1-488 15,0 4-56-15,0 0-97 0,18 0 387 16,-18 23-526-16,20-23-22 0,-20 20-10 16,12 0 78-16,-12-20-117 15,15 19-23-15,-15-19-20 0,0 17-9 16,7-6-15-16,-7-11-6 0,5 6-16 15,-5-6-22-15,4 0-43 0,5-21-219 16,-5 21 90-16,3-25-28 0,-2 9-1 0,2-3 8 16,1-1 45-16,4-19 13 0,-8 22 152 15,1 1 16-15,0 4 11 0,0 3-5 16,2 9 12-16,-5 0 26 0,0 0 33 16,-1 0 34-16,9 61 270 15,-7-44-281-15,1 2-49 0,0 1-11 16,7 19-42-16,-4-22 11 0,0 0-21 15,0-2-52-15,2 1-79 0,14 2-403 16,-12-13 50-16,2-2-138 0,-1-3-110 0,4 0-68 16,-2 0 40-16,18-22-432 0</inkml:trace>
  <inkml:trace contextRef="#ctx0" brushRef="#br0" timeOffset="267884.4416">9974 15784 2331 0,'0'-3'157'15,"0"1"109"-15,0 2 94 0,0-3 65 0,-25 3 361 16,25 0-477-16,-20 25-103 16,20-25-88-16,-16 23-21 0,-2 8-17 15,18-14-65-15,-16 2-21 0,16-2 10 16,-11 3 0-16,11-3 1 0,-8 14-2 16,8-18-8-16,0-2 4 0,0-2-3 0,0 0 8 15,45 9-15-15,-45-13 6 16,25 3-10-16,-3-3 24 0,-22-1-9 15,16 1 0-15,-16-1-5 0,12 14-13 16,-12-11 18-16,0 7-1 16,0-7 6-16,0 1-1 0,-29 0-8 15,29-1-26-15,-28-1-77 0,-6 6-375 0,14-8 61 16,0 0-68-16,1-4-44 0,1 0-115 16,-15 0-578-16,18 0 677 0,-1-26 211 15</inkml:trace>
  <inkml:trace contextRef="#ctx0" brushRef="#br0" timeOffset="268275.6691">10377 15536 2245 0,'0'-17'223'15,"0"8"-2"-15,0 0 81 0,0-2-10 0,0 1-7 16,0-11 203-16,0 10-309 0,0 1-16 16,0-4-28-16,0 2-12 0,0-2-9 15,-21-13 154-15,21 14-135 0,-30 4 6 16,12 0-19-16,-28 1 228 16,31 8-248-16,-1 0-17 0,-7 22 73 15,14-22-91-15,1 26 13 0,2-6 13 16,0 4 6-16,5 3-11 0,1 40 14 15,0-27-78-15,23 3 1 0,-23 6-11 16,20 4 13-16,0 53 59 0,-20-52-17 16,16 3 8-16,-16-3-11 0,14-1 3 15,-14-5-20-15,21 39-4 0,-15-51-43 16,1-2-6-16,-1-6-33 0,-1-2-57 0,4 9-491 16,-6-23 102-16,-1-2-200 0,0-5-195 15,3-5-2081-15,-4 0 2282 16,-1-27 276-16</inkml:trace>
  <inkml:trace contextRef="#ctx0" brushRef="#br0" timeOffset="268437.1239">10206 15974 3583 0,'19'0'392'0,"6"0"0"15,-11 0 76-15,5 17-75 0,-2-17-72 0,25 13 18 16,-23-13-260-16,1 0-112 15,33 11-865-15,-39-3 147 0,-1-8-247 16</inkml:trace>
  <inkml:trace contextRef="#ctx0" brushRef="#br0" timeOffset="268806.853">10675 15891 2679 0,'0'-3'86'0,"-29"3"816"16,29 0-434-16,-8 0-51 0,8 24-8 15,0-24-77-15,-4 28-90 0,4 6 163 16,0-14-260-16,0 1-32 0,0-2-20 16,23 5-21-16,-4 16 38 0,-19-22-100 15,26-3 1-15,-10-1-11 0,1-2-3 16,19 0-42-16,-19-8-53 0,3-4-82 0,-2 0-90 15,-2 0-34-15,-1-21-5 16,6-6-391-16,-12 11 280 0,-6-3-60 0,-3-3 38 16,0-2 27-16,0-1 87 0,-23-24-2 15,-29-12 426 1,52 50 47-16,-29 4 53 0,17 7 65 0,12 0 48 16,-22 0-3-16,12 22 144 0,-3 6-352 15,13-11-56-15,0 2-52 0,0 2-110 16,0-4-140-16,22 19-733 0,-22-21 241 15,23-1-2-15,-23-4 166 0,30-2 150 0</inkml:trace>
  <inkml:trace contextRef="#ctx0" brushRef="#br0" timeOffset="269074.2715">11064 15979 3336 0,'0'0'127'0,"0"0"199"16,0 0 134-16,-16 0 703 0,16 19-676 15,0-19-38-15,0 18-66 0,0-18-60 16,22 38 163-16,-22-38-413 16,0 14 84-16,0-1-64 0,0-13-10 15,0 9-31-15,0-9-17 0,0 3-32 16,-25-3 4-16,25 0-15 0,-21 0-16 16,21-26-44-16,0 26-57 0,0-52-178 15,0 7 20-15,24-16-169 16,-24 47 250-16,22-6-289 0,-7 20 191 15,-15-7-20-15,16 7-93 0,-16 0-212 16,9 0-896-16,-3 0 613 0,-1 0 114 16,1 0 177-16</inkml:trace>
  <inkml:trace contextRef="#ctx0" brushRef="#br0" timeOffset="269658.335">11302 15856 3272 0,'0'0'157'0,"-14"0"131"15,14 0 157-15,0 0 109 0,0 0 419 0,0 0-556 16,0 0-46-16,0 0-28 0,0 16-8 16,16 3 224-16,-16-7-342 0,0 3-71 15,0 1-67-15,0 4-44 0,0-1-35 16,0 23 0-16,0-25 0 0,0 0 0 0,0 0 0 15,0-5 0-15,-13 8 0 16,13-16 0-16,0-1 0 0,0-3 0 0,0 0 0 16,18-24-19-16,-18 24-105 15,19-43-353-15,-5 26 130 0,-14-4 2 16,16 0 1-16,-16-3-22 0,20 3 68 16,-2-15-22-16,-7 21 277 0,0 3 35 15,-3 4-1-15,2 8 10 0,7-4 47 16,-8 4 16-16,-1 0 30 15,-3 0 9-15,-1 25 19 0,1-25-8 0,3 41 98 16,-7-24-117-16,3 1 7 0,-2 1-8 16,0-3-17-16,1 13 7 0,-3-19-74 15,2 0-4-15,-2-3 1 0,0-2-7 16,2-5-9-16,0 0 3 16,3-27-76-16,-1 27-32 0,3-29-61 15,0 10-65-15,0 0-25 0,4-3 1 0,9-23-130 16,-7 24 280-16,-1 2 43 0,1 1 54 15,1 4 7-15,13-3 106 0,-14 15-24 16,-2 2 60-16,-1 0 37 0,-2 0 62 16,-4 19 25-16,6 1 211 0,-9-20-308 15,0 28-37-15,1-12-58 0,-2 0-23 16,5 12-44-16,-5-14-64 0,2-1-106 16,1-1-149-16,1-3-95 0,3-9-152 15,26 7-1609-15,-19-7 1348 0,22-21-460 16,-14 21 759-16,1-22 301 15</inkml:trace>
  <inkml:trace contextRef="#ctx0" brushRef="#br0" timeOffset="270025.9457">12106 15848 2148 0,'7'-10'98'15,"-3"2"110"-15,-4-1 137 0,0 0 131 16,0-1 41-16,0-2 338 0,-23 2-590 16,23 3-123-16,-15 2-55 0,15 1-6 15,-34-2 47-15,21 6-59 0,-3 0 9 16,-4 0 27-16,2 0 32 15,-44 40 315-15,45-40-332 0,-1 28-13 0,-2 4 50 16,11-11-116-16,2-2-30 0,5 3-12 16,1-1 9-16,1 21-16 0,0-24-15 15,0 2-34-15,20-5-53 0,-20-3-67 16,24 2-319-16,2-11 243 0,-9-3 16 16,0 0 13-16,1 0-53 0,-3-22-24 15,14-5-290-15,-16 11 342 0,-2-4 33 16,0-2 26-16,-2 4 16 0,-3-5 60 15,6-17 84-15,-10 25 128 0,3 3 55 16,-3 4 86-16,-2 8 847 16,0 0-741-16,0 0-65 0,0 21 252 15,0 4-295-15,0-10-23 0,0 0-66 16,0 3-54-16,0 0-40 0,0 16-82 0,0-18-88 16,0-2-124-16,0-2-150 0,0-4-279 15,0 5-1224-15,0-13 830 0,17 0 167 16,-17 0 304-16</inkml:trace>
  <inkml:trace contextRef="#ctx0" brushRef="#br0" timeOffset="270306.1589">12409 15790 1955 0,'0'-6'60'15,"0"2"54"-15,0-1 61 16,0 0 68-16,0-2 3 0,0-4 252 0,0 8-272 15,0 0 43-15,-16 2 27 0,16 1 51 16,-17 0 292-16,17 0-383 0,-19 21 6 16,11-21 54-16,-2 26 34 0,-1-10 0 15,-2 21 206-15,6-17-337 0,3 3-6 16,3 0-24-16,1 0-34 0,19 40 18 16,-19-45-177-16,22 8-151 15,3-16-59-15,-10-3-155 0,2-4-188 16,0-1-126-16,19-2-1184 0,-20 0 849 0,3-19-106 15,0 19 213-15,-1-22 226 0</inkml:trace>
  <inkml:trace contextRef="#ctx0" brushRef="#br0" timeOffset="270492.3096">12667 15828 3086 0,'0'-2'179'15,"0"2"188"-15,-15 0 1429 16,15 17-1237-16,0-17-64 0,0 16 421 0,0 8-568 15,0-10-112-15,0 1-96 16,0 1-71-16,-10 18-69 0,10-17 0 16,0-1 0-16,-8 1 0 0,8-4-74 15,-5 0-154-15,5 5-810 0,0-9 265 16,0-6-277-16,0-1-197 0,0-2-106 0,21 0-619 16</inkml:trace>
  <inkml:trace contextRef="#ctx0" brushRef="#br0" timeOffset="270634.2023">12814 15679 2736 0,'0'21'61'0,"-21"-1"291"0,21-20-122 0,0 24-60 16,-13-12-106-16,13 0-152 0,0 3-194 16,0 14-995-16,21-18 482 15,-21 0 162-15</inkml:trace>
  <inkml:trace contextRef="#ctx0" brushRef="#br0" timeOffset="270972.1144">13000 15845 3059 0,'-19'0'150'0,"19"0"218"0,-17 0 164 0,17 0 177 16,-13 0-4-16,-3 21 443 15,7-21-717-15,9 25-73 0,-12-10-71 0,4 33 149 16,8-34-428-16,0 1-8 15,0 10 0-15,0-15 0 0,25-3 0 16,-25 0 0-16,20-3-40 0,4-4-272 16,-10 0 26-16,-3 0-74 0,1 0-63 15,-1-21-75-15,-2 21-12 16,15-45-1215-16,-19 26 1147 0,-1-12-487 16,-4 8 507-16,0 1 64 0,0 2 124 0,-17-1 133 15,-6-15 235-15,23 20 137 16,-32 4 106-16,17 7 76 0,-1 4 51 15,-2 1-15-15,-16 0 131 0,19 20-337 16,5-20-24-16,1 21-33 0,3-21-20 0,6 26-42 16,0-7-240-16,0-19-93 0,0 15-255 15,0-15-73-15,29 0 0 0</inkml:trace>
  <inkml:trace contextRef="#ctx0" brushRef="#br0" timeOffset="271149.3047">13054 15453 3045 0,'0'-3'207'15,"0"3"212"-15,-15 0 88 0,15 0 39 16,0 0-66-16,0 0-437 0,0 22-127 16,0-22-227-16,0 0-307 15,19 15-1312-15,-19-15 924 0,0 14 311 0</inkml:trace>
  <inkml:trace contextRef="#ctx0" brushRef="#br0" timeOffset="271560.0984">13243 15752 4543 0,'0'0'158'15,"0"21"591"-15,0-21-155 16,0 31 797-16,0-22-1088 0,0-1-92 16,0 2-67-16,0 0-61 0,0 8-68 15,0-8-15-15,0 2 0 0,0-2 0 0,0-1 0 16,0 11 0-16,0-9 0 0,0-1 0 16,0-5 0-16,0 0 0 15,0-2 0-15,0-3 0 0,18 0 0 0,-18 0-27 16,0-23-56-16,21 23-61 15,-4-40-243-15,-6 21 188 0,1-3 5 16,3-2 2-16,1 2-6 0,1-3 50 0,20-19 17 16,-21 25 129-16,36-13 172 15,-35 32-37-15,-3 0 35 0,-1 0 2 16,-1 0 26-16,1 21 136 0,-9-21-191 16,0 24-34-16,-4-24-37 0,0 32-19 15,0-13-33-15,0 19-99 0,0-23-85 16,0 2-94-16,0-2-157 0,-19-1-188 15,19 6-1116-15,0-13 598 0,-12-4-173 0,12 1 205 16,0-4 303-16</inkml:trace>
  <inkml:trace contextRef="#ctx0" brushRef="#br0" timeOffset="274162.1828">21361 3975 1385 0,'-2'0'86'16,"2"0"64"-16,-2 0 49 0,2 13 331 16,0-13-241-16,19 12 61 0,-19 0 62 0,27 1 56 15,-6 5-16-15,40 33 209 0,-20-18-461 16,8 3-43-16,10 4-16 16,10 2-23-16,86 46-5 0,-73-46-106 15,2 3-64-15,-4-6-83 0,-5-3-131 16,47 24-990-16,-40-15-748 0,-51-34 1136 15</inkml:trace>
  <inkml:trace contextRef="#ctx0" brushRef="#br0" timeOffset="274734.0764">22487 4586 222 0,'0'1'9'15,"-20"-1"25"-15,2 6 66 0,8-4-49 16,1 2 3-16,0 0 1 0,-1-1 24 16,-13 8 306-16,15-8-213 15,-4 2 220-15,8-2-174 0,-1-1-22 16,1 1 6-16,1-1 35 0,2-2 20 15,0 3 311-15,1-3-299 0,0 0-4 16,0 0-44-16,0 0 14 0,27 0 116 16,-27-18-218-16,27 18-36 0,-5-19-23 15,6 5-25-15,10-3-32 0,69-29 0 0,-37 17-2 16,16-6 16-16,15-5-10 16,14-6 4-16,14-7-19 0,161-66-7 15,-130 54-4-15,4-4 10 0,2 2 1 0,-2 1-32 16,270-102-398-16,-316 121 183 15,-17 6 33-15,-18 7 61 0,-18 6 57 16,17-14 43-16,-60 30 45 0,-10 1 1 16,-7 5-2-16,-5 2-24 0,0 4-110 15,-26 0-486-15,-3 0 86 0,12 0-142 16,2 0-20-16,-4 16 89 0</inkml:trace>
  <inkml:trace contextRef="#ctx0" brushRef="#br0" timeOffset="275676.3802">25206 3463 467 0,'0'0'37'15,"0"-7"46"-15,14 5 68 0,-14-2 56 0,13-1 294 16,0 2-262-16,8-4 315 16,-16 7-426-16,-2 0-18 0,-3 0-7 15,0 0 43-15,0 0 36 0,0 24 286 16,-23-24-242-16,23 25-29 0,-36-10-44 16,11 2-32-16,-46 21 23 0,28-19-122 15,-7 0-2-15,-3 2-40 0,-2 0-88 16,-1-3-125-16,-45 19-630 0,53-20 189 15,11 0-77-15,9-3 72 0,8-2 107 16</inkml:trace>
  <inkml:trace contextRef="#ctx0" brushRef="#br0" timeOffset="280371.3548">22371 4596 444 0,'-5'-3'25'0,"3"2"-5"0,0-1 10 16,2-1 3-16,-1 2 24 15,1-3 8-15,0-7 225 16,0 7-177-16,0-6 136 0,16 3-97 0,-16 6 10 15,0-3-14-15,0 0-1 16,0-1 133-16,0 3-140 0,0-3 28 0,0 3-11 16,0 0 24-16,0 1 19 0,0 1 246 15,0 0-162-15,0 0 45 0,0 21 16 16,0-3 14-16,-11 9-26 0,11 54 293 16,0-23-254-16,0 12-9 0,0 15-71 15,18 17-34-15,-18 130-63 0,18-104-173 16,-18 10-6-16,0 1-21 0,14-1 2 15,-14-3 10-15,9 218 30 16,-9-174-27-16,0-107-9 0,0-9-1 16,0-12-4-16,0-10-14 0,-16-4-42 0,16 13-305 15,0-35-29-15,0-10-114 0,-15-5-195 16,15 0-236-16,-12-43-1238 0,-10-5 513 16</inkml:trace>
  <inkml:trace contextRef="#ctx0" brushRef="#br0" timeOffset="281566.0059">21425 3959 986 0,'0'0'78'15,"0"0"34"-15,0 0 24 0,0 0-37 16,0-15 75-16,0 15-101 0,0 0 14 15,0 0-11-15,0 0-9 0,0 0-12 16,0-9 8-16,-14 9-62 0,14 0-1 16,0 0-2-16,0 0 4 0,0 0 3 15,0 0 7-15,-9 0 2 16,9 0 33-16,-6 0-9 0,6-11 1 16,-5 11 1-16,1 0 1 0,-5-8 35 15,2 8-45-15,2 0-3 0,-2 0-1 16,-1 0-3-16,0 0 0 0,-4 0 16 15,7 0-27-15,1 0-1 0,0 0-10 0,3 0 3 16,1 0 11-16,0 0 48 0,0 0 29 16,0 0 23-16,0 17 52 0,0-17 58 15,0 22 271-15,0-9-223 0,0 3-8 16,0 3-29-16,0 3 12 0,0 4-47 16,0 81 263-16,0-62-263 15,0 65 293-15,0-40-220 0,0 8-28 16,0 16-36-16,-16 10-23 15,-5 129 61-15,8-109-181 0,-3 10-5 0,1 0 7 16,0-4 31-16,3-7 34 0,-9 97 140 16,13-118-177-16,3-11-40 0,-2-8-29 0,4-10-11 15,-7 53-7-15,6-73-11 16,0-2 0-16,-2-3 0 0,3-4 0 0,1-10 0 16,-1 31 0-16,3-34 0 0,0-6 0 15,0-1-44-15,20-5-80 16,4 25-778-16,-24-32 407 0,19-5-766 15,3-7 346-15,-10 0-25 0,0 0-94 16,-1-26-19-16,-2 26 330 0</inkml:trace>
  <inkml:trace contextRef="#ctx0" brushRef="#br0" timeOffset="282156.1722">21108 6467 452 0,'-3'0'29'16,"-2"14"55"-16,5-14-24 0,-3 0 8 16,3 0 61-16,-1 9 64 0,1-9 366 15,0 0-282-15,0 5 4 0,0-5-17 16,0 0 45-16,0 5 23 0,17-1 303 0,-17 0-317 15,0 0 10-15,0 1-23 16,13-2-8-16,-13 2-55 0,0 4 136 0,9-5-177 16,-9 0 19-16,9 3-7 0,-3-4 5 15,9 8 136-15,-5-6-200 0,43 17 192 16,-29-10-256-16,7 0-10 16,4 2-23-16,8 1-14 0,54 21-7 15,-43-19-21-15,9 2 15 0,7-1 18 16,7-1-2-16,3-1-1 0,79 11-18 15,-80-14-29-15,-6-2-17 0,-6 0-26 16,-9-3-18-16,23 9-125 0,-55-9 75 16,24 10-206-16,-45-14 227 0,-3-2 14 15,-2-2-11-15,0 0-29 0,0 0-212 16,-26 0 95-16,26-26-49 0,-20 26-31 16,20-22-101-16,-26-1-1334 15,26 2 1129-15,-15 21-24 0,6-16-601 16,9 5 787-16,-9 11 244 0</inkml:trace>
  <inkml:trace contextRef="#ctx0" brushRef="#br0" timeOffset="283571.1367">25130 3526 464 0,'0'-5'40'16,"7"2"-14"-16,-7 1-3 0,2-2-2 15,0 1 5-15,3-4 54 0,-3 2-35 16,3 1 33-16,-2 0 25 0,2 0 40 15,-2-1 35-15,5-2 145 0,-3 2-182 16,0 0-29-16,-1 1 30 0,1 0 29 16,-1 1 10-16,5-3 238 0,-6 5-205 0,-1-2 35 15,-1 3 55 1,2-3 660-16,-3 3-738 16,0 0 251-16,0 0-349 0,0 20 144 15,-16 3 100-15,16 17 74 16,0-11-226-16,0 7 15 0,0 10-3 15,0 13 18-15,0 11-22 0,23 106 77 16,-23-73-228-16,25 14-33 0,-25 9 12 0,14 11 8 16,2 140 32-16,-16-140-80 0,14 6-16 15,-5-2 0-15,-9-7 0 0,10-6 0 16,-10-13 0-16,2 89 0 16,-2-40 0-16,0-3 0 15,0-126 0-15,0-8 0 0,0-3 0 16,0-7 0-16,0 0 0 0,0-16 0 0,0-1-158 15,0 0-194-15,0-25-283 0,18-9-1159 16,-3 15 676-16,-15 1-127 16</inkml:trace>
  <inkml:trace contextRef="#ctx0" brushRef="#br0" timeOffset="284668.1397">22533 6774 901 0,'-8'4'18'0,"1"-1"-1"0,-7 4-39 15,7-3-2-15,0-1-11 0,-1 2-12 16,-3 0-5-16,0 0 12 0,-15 6 22 0,14-5 83 15,-1-2 81-15,2-1 85 16,1 2 48-16,2-3 20 0,-2 1 240 16,8-3-295-16,0 1 2 0,2-1-18 0,0 0 36 15,0 0 280-15,22 0-264 0,-22 0-14 16,0 0-41-16,23 0-6 0,-23 0-57 16,18 0 39-16,2-13-150 0,-11 13 11 15,21-11 126-15,-17 11-145 16,2 0-19-16,2-11-1 0,28-4-2 15,-15 6-13-15,8-3-12 0,4-5 9 16,8 0 1-16,10-5-9 0,81-29 21 0,-61 22 41 16,12-5 39-16,10-2 33 0,8-3-7 15,129-39 4-15,-116 38-117 0,7-1-13 16,2 2-3-16,2-1-2 0,0 0 0 16,121-27-21-16,-134 37-9 0,-7 4-33 15,-9 0-30-15,-7 6-7 0,55-14-39 16,-96 20 129-16,-6-1 7 0,55-20 12 15,-87 26 11-15,-2-2 13 16,-5 1 11-16,-5 2 17 0,4-9 126 16,-11 10-69-16,0 2-5 0,0 0-9 15,0 1-17-15,0 1 45 0,0 2-68 16,0 1-2-16,0 0-2 0,0 0-6 16,0 0-13-16,0 0 27 0,0 0-25 15,0 0 5-15,23 0-9 0,-23 0 1 0,15 0 29 16,-15 16-30-16,0-16-12 0,13 0-11 15,-13 0 2-15,8 7 1 0,-2-7-10 16,-6 0-1-16,13 0-3 16,-12 0 1-16,4 0 3 0,-3 0-4 15,-2 0 3-15,1 0 8 0,-1 0 6 0,0 0 6 16,0 0-5-16,-24 0-7 0,1 0-9 16,9 0-34-16,-2 0-78 15,-2 0-163-15,-1 0-194 0,3 0-255 0,-15 0-1349 16,18 0 868-16,5 0 191 0,-2 0 346 15</inkml:trace>
  <inkml:trace contextRef="#ctx0" brushRef="#br0" timeOffset="286989.1039">21526 3820 2227 0,'0'-15'76'15,"0"15"55"-15,0 0 55 0,0 0 40 0,0 0 7 16,0 0 230-16,0 0-237 0,0-8 310 16,22-1-422-1,-22 5-9-15,29-4-29 0,-9-1-16 0,37-12 39 16,-20 9-50-16,7-4 16 16,10-1 5-16,10-3-6 0,7-2-10 0,93-25-11 15,-72 19-38-15,9-1-5 16,7-2 5-16,4-1-9 0,123-38 0 0,-120 33 0 15,6-1-5-15,0 0 4 0,-6-1 15 16,-5-1-15-16,78-31 9 0,-104 36-14 16,-10 2 14-16,-11 4-4 0,-13 1 0 15,22-15-15-15,-47 26 20 0,21-23 74 16,-38 28-51-16,1 6-4 16,-2-5-10-16,1 5-9 0,11-9 16 15,-9 7-15-15,2 3 9 0,-1-2-10 0,-2 3 4 16,-1 1 1-16,2 0 17 0,-9 3-16 15,-1 0-1-15,0 0-4 0,0 0-15 16,0 0-12-16,-24 16-160 0,24-16-15 16,0 0-132-16,-17 0-114 0,17 0-89 15,0 0-501-15,0 0 561 0,25 0-63 16,-25 0 16-16,19 0 10 0,-19 0 153 16</inkml:trace>
  <inkml:trace contextRef="#ctx0" brushRef="#br0" timeOffset="287488.1619">24061 2785 903 0,'0'0'72'0,"0"0"54"0,-17 0 71 0,17 0 247 16,0 0-245-16,0 0-13 0,0 0 5 16,0 0 51-16,0 0-6 0,0 18 243 15,35 1-236-15,-9-2 27 0,6 6 25 16,12 5 23-16,10 8 0 15,80 57 182-15,-56-36-310 0,7 4-54 0,3 4-39 16,-1 2-38-16,75 60-33 0,-89-70-33 16,-4-5-39-16,-10-5-34 0,68 46-469 15,-100-77 116-15,-5-5-206 16,-4-2-1246-16,-17-9 967 0,-1 0 260 16</inkml:trace>
  <inkml:trace contextRef="#ctx0" brushRef="#br0" timeOffset="289703.2945">22901 4996 1770 0,'-19'0'315'16,"16"0"-122"-16,1 0 5 0,1 0 34 15,-1 0 349-15,2 0-313 0,0 0-25 16,0 0-39-16,0 0-20 0,48 0 60 16,-25 0-173-16,6-14-17 0,8 14-19 15,9-21-8-15,6 7-11 0,75-20-14 16,-49 9 6-16,9 0-15 0,6-2 17 15,7-4-14-15,107-33 0 0,-105 32-3 16,3-1 7-16,-4 2-4 0,-4 2 13 16,-9 0-10-16,54-14 0 0,-82 25 6 0,-12 3 28 15,-13 4 16-15,10-9 145 16,-43 20-159-16,-2-2-16 0,0 2-14 16,-19 0 5-16,-3 0-10 0,22 0-5 15,-22 0 4-15,22 0-92 16,0 0 18-16,0 0-27 0,0 0-190 15,0 0 95-15,22 0-36 0,-22 0-65 16,15 0-92-16,-15 0-699 16,0-10-251-16,0 10 856 0</inkml:trace>
  <inkml:trace contextRef="#ctx0" brushRef="#br0" timeOffset="290264.3056">24597 4475 1380 0,'0'-4'166'0,"0"2"36"15,0-1 79-15,0 0 0 0,0 1-17 16,0 1 280-16,0 1-292 0,0 0 32 15,0 0 77-15,0 18 52 0,0-18-15 16,0 66 279-16,25-29-327 0,-25 10 5 16,108 266 682-1,-94-246-1003-15,2-2-23 0,-4-3-20 0,-2-9-39 16,2-1-66-16,9 35-472 16,-11-48 75-16,0-12-227 0,-3-4-232 15,-1-10-292-15,-4-1-972 0</inkml:trace>
  <inkml:trace contextRef="#ctx0" brushRef="#br0" timeOffset="291024.0798">22954 4974 1328 0,'0'0'70'16,"0"0"55"-16,0 0 44 0,0 0 81 0,0 14 240 15,0-14-232-15,0 0 11 0,0 24 48 16,0-11 54-16,19 23 430 0,-3-11-494 15,-16 9-50-15,18 6-30 0,-18 11 3 16,16 8 55-16,-3 73 265 0,-13-59-328 16,8-1-76-16,-4-2-64 0,-1-7-36 15,2-4-31-15,8 70-16 16,-4-77-125-16,-6-34-85 0,3-4-132 16,-3-5-95-16,1-4-203 0,-2-5-155 15,0 0-1049-15,-2-22 972 0,0 22 175 16,0-32 217-16</inkml:trace>
  <inkml:trace contextRef="#ctx0" brushRef="#br0" timeOffset="291655.164">23051 5813 1522 0,'0'0'99'0,"-6"0"48"15,3 0 70-15,1-16 65 0,-2 16-43 0,-3 0 257 16,1 0-249-16,1 0-8 0,3 0 5 16,-1 0 4-16,2 0 191 0,1 0-273 15,0 0-54-15,0 0-55 16,66 0-4-16,-43 0-48 0,6 0 4 15,2 0-20-15,52-20 9 0,-35-4 0 16,10 7 15-16,9 0-20 0,8-3 4 16,93-28 2-16,-80 25 4 0,7-2 2 0,1 2 1 15,-2 0-13-15,-2 1 5 0,68-14-5 16,-88 21 3-16,-11-2 9 0,-8 3 0 16,-7 2-4-16,20-8-10 0,-42 11-10 15,-7 1 15-15,-1 1 10 0,-4 2-5 16,-3 1 25-16,4-3 9 15,-12 4-3-15,3-2 63 16,-4 5-68-16,1-2-6 0,0 2 16 0,-1 0-22 16,2 0 55-16,0 0-29 0,-2 0 5 15,1 0-2-15,1 0 10 0,0 0-5 16,4 0 26-16,-5 0-31 0,1 0-7 16,1 0 20-16,-3 0-3 0,1 0 41 15,0 0-63-15,-1 0-3 0,0 0-13 16,1 0-6-16,1-11-9 0,3 11 15 0,-3 0-9 15,4-11 2-15,2 11-18 16,-2-4 8-16,10 0 10 0,-8 4-5 0,-2-4-16 16,7 1-4-16,-11 3 16 15,0 0 6-15,-2 0-10 0,0 0 8 16,0 0-11-16,0 0-36 0,-21 0-46 0,21 0-73 16,-21 0-85-16,-2 0-732 15,23 0 268-15,-26 0-276 0,15 0 12 16,2 0 154-16,-1-17 235 0</inkml:trace>
  <inkml:trace contextRef="#ctx0" brushRef="#br0" timeOffset="293752.174">24273 4624 559 0,'0'0'28'0,"-2"0"35"15,1 0 61-15,-4-7 210 0,3 7-162 16,-1-4 217-16,3 2-268 0,0 0 9 16,0 1 0-16,-2 0 6 0,2-3 104 15,0 2-127-15,0 0 11 0,0-1 10 16,0 3 18-16,0-3 6 0,0 2 166 16,0 1-171-16,0 0-8 0,0 0 10 15,0 0 45-15,0 0 18 0,0 0 276 16,0 26-259-16,0-11 18 0,0 7 21 15,0 2 41-15,0 38 237 0,0-25-354 16,15 1-67-16,-15 2-31 0,0-1-37 16,0-4-28-16,0 31-25 15,0 1-56-15,0-52-54 0,10-6-134 16,-10-4-171-16,0-2-182 0,3-3-294 0,-3 0-1328 16,0-20 1086-16,0 20 370 15</inkml:trace>
  <inkml:trace contextRef="#ctx0" brushRef="#br0" timeOffset="294852.1678">24280 5027 686 0,'-17'-2'55'0,"17"2"68"16,0 0 28-16,0-1-5 0,0-2 12 16,0 2 77-16,0-2-114 0,0 3 0 15,0-1 1-15,0 0 5 0,0-1 92 16,0 2-118-16,0 0 7 15,0 0 18-15,0 0 25 0,0 0 19 0,0 0 189 16,0 0-172-16,0 0-6 0,-18 14 316 16,-3-14-373-16,21 0-31 15,-20 15-21-15,-7-4 22 0,9-11-70 16,-4 13-16-16,-4-4-7 0,-4 2-4 16,-4 1 2-16,-43 14 2 0,32-14 11 0,0 2-16 15,0 2 11-15,0-3-3 0,1 0-12 16,-35 11 15-16,40-12-12 0,3 0-9 15,3 0 14-15,1-2-5 0,-21 10 15 16,31-11-23-16,1 0 7 0,3-2-8 16,4 1-7-16,1-3-5 0,-5 4-43 15,8-4 52-15,-7 1 19 16,12-5 3-16,1-1-5 0,-1 0 1 16,2 0-7-16,2 0 7 0,1 0 30 15,0 0 13-15,0 0 17 0,0 0 10 16,0 0 13-16,0 0 68 0,0-13-81 15,0 13-15-15,14 0-14 0,-14 0-7 16,0 0-15-16,0 0 5 0,0 0-21 16,0 0-4-16,0 0 0 0,0 0 0 0,0 0 10 15,0 0-10-15,0 0 9 0,0 0 2 16,0 0 38-16,-17 0 7 0,17 15 69 16,-11-15-53-16,2 11-7 15,9-11-60-15,0 9 22 0,0-9-25 16,-5 0 0-16,5 0 11 0,0 0-13 15,0 0-1-15,0 0-3 0,0 0 0 0,0 0 4 16,0 0-1-16,0 0 5 0,0 0-4 16,0 0-17-16,0 0 11 15,-17 16-49-15,2-16 42 0,15 0-3 0,-14 16 16 16,14-16-6-16,-10 0 10 0,2 12-17 16,8-12 21-16,0 0-28 0,-5 6 8 15,5-6-11-15,-6 0-52 0,-3 0-5 16,-7 0 26-16,7 0 39 15,-2 0 9-15,0 0-8 0,0 0 4 16,-7 0 6-16,11 13-2 0,0-13-35 16,1 0-59-16,6 0-191 0,0 0-209 0,0 0-947 15,26-17 566-15,-26 17 113 0,38-21 203 16</inkml:trace>
  <inkml:trace contextRef="#ctx0" brushRef="#br0" timeOffset="295720.4315">24193 5095 296 0,'0'0'24'0,"0"0"32"0,0 0-8 15,0 0-14-15,0 0 5 0,15 0 26 16,-15 0 4-16,0-16 111 0,0 16-53 16,0 0 36-16,0 0 24 0,0-9 13 15,0 9-16-15,0 0 73 0,0-4-128 0,0 4 4 16,0-3 36-16,0 3 3 0,0-2 170 16,0 2-158-16,16-2 30 0,-16 2 21 15,0-1 486-15,0 1-515 16,10 0-22-16,-10 0 6 15,14 0 129-15,-8 0-183 0,3 0-2 0,3 21 20 16,1-21 24-16,23 17 153 0,-14 7-194 16,3-10-39-16,4 2-5 0,0 1-15 15,2 1-16-15,36 19 20 0,-34-17-70 16,2-3-2-16,-2-1-4 0,-5 0-1 16,26 9 2-16,-34-15-3 0,-5-2-2 15,0-1-2-15,-7 1 14 0,-1-6-8 0,-1 4 18 16,-5-5-10-16,-1-1-3 15,0 0 7-15,1 0-15 16,5-16 23-16,-6 16 6 0,3 0 11 16,-1 0 18-16,1 0 64 0,-1 0-75 15,-2 0-14-15,0-8-10 0,0 8-9 16,0-9-14-16,0 4-1 0,0 2-4 0,0 2 6 16,0-3-1-16,0 1-9 15,0-1 3-15,0 3-1 0,0 1 8 0,0-1-4 16,0 1-15-16,0 0-11 0,0 0 3 15,0 0 1-15,0 0-21 16,0 0-38-16,0 0-41 0,0 0-682 16,0 0-188-16,-21 0 160 15,21 0-262-15,0-17-114 0,-18 17 205 0</inkml:trace>
  <inkml:trace contextRef="#ctx0" brushRef="#br1" timeOffset="304247.5735">21101 5634 690 0,'0'-2'25'0,"-14"-1"50"0,14 1 55 15,0-1 35-15,-11-4 203 0,11 5-190 16,0 0 27-16,0-1-11 0,19-4 284 16,-19 4-351-16,0 1 22 15,13-2 194-15,-13 3-151 0,0-1 13 0,0 2 8 16,0-3 19-16,0 1-19 0,0 0 100 16,0 1-213-16,0 1 7 0,0-2 2 15,-16 2-15-15,1 0 77 0,15 0-122 16,-15 0 5-16,15 0-16 0,-19 19 1 15,10-19-1-15,-7 20 26 0,10-20-42 16,2 15 5-16,4-4-5 0,0-3-15 0,0 9 0 16,0-10-13-16,27 0 15 15,-27 0-10-15,75 2-4 0,-54-7 3 16,5-1-21-16,26-1-57 16,-25 3 31-16,-1-3 11 0,2 0 30 15,4 0-19-15,-1 0 17 0,28 0-1 0,-32 0 21 16,-1 0-15-16,-1 17 5 0,-1-17-9 15,19 0-1-15,-23 0 15 0,-2 0 0 16,1 0 4-16,0 0 1 0,-2 0-14 16,16 0-10-16,-17 0 4 0,0-14 5 15,1 14 15-15,-2 0 0 0,19 0 15 16,-19 0-9-16,3 0-10 0,0 0-15 16,38 0 31-16,-38 0-8 15,2 0-14-15,20 0 6 0,-23 0-1 0,2 0-19 16,-1 0 20-16,1 0-11 0,2 0-5 15,16 0 10-15,-17-11-4 0,-1 11 9 16,0 0-9-16,-2 0-6 0,21-9 24 16,-23 3-9-16,2 6-5 15,0-6-4-15,0 3-1 0,0 0 10 0,20-3 1 16,-19 0-11-16,0 3 1 0,0-2-11 16,0 2 10-16,16-2-4 0,-19 3 14 15,1 0 1-15,-1-1-6 0,28 0 26 16,-30 1-26-16,2 2-10 15,-1-3 5-15,14 0 25 0,-14 2-24 0,-2-1 9 16,2 0-10-16,-2 2 0 0,8-1 21 16,-11 1-21-16,0 0 10 15,0-3-5-15,-1 1 10 0,0 0 0 0,12-2-14 16,-11 1 3-16,0 0 1 0,2 0-4 16,1 1 4-16,10-2-14 0,-11 2 9 15,2 2 16-15,-2-1-11 0,-1-1-5 16,3-1 5-16,6-3-15 0,-8 4 15 15,-3 0 0-15,22-8-9 16,-21 10 10-16,0-3 10 0,-3 2-11 0,9-2 10 16,-8 1-15-16,-1 2 4 15,1 0-4-15,1 0-12 0,9 0 5 16,-9 0 12-16,0-3 0 0,2 3-11 16,-2 0 16-16,-1-2-4 0,6-1 9 0,-7 1-21 15,0 0 0-15,-3-1 21 0,3-1-15 16,3-2 24-16,-5 4-19 0,-1-3 5 15,0 0-9-15,1 3 13 0,0 0-14 16,3-5 19-16,-4 4-24 0,3 0 20 16,-2-1-16-16,6-5-30 15,-8 5 35-15,1 2 6 0,4-7 0 16,-4 4 0-16,-1 2-6 0,0-2 1 16,-1 1 4-16,1-1-10 0,-2-5 16 0,0 5-6 15,0 1-15-15,0-1 11 0,0 0-6 16,-18-5 11-16,2 7-10 0,16 1 10 15,-20 0-5-15,8-1 0 0,0 3 5 16,-15-2-10-16,13 2 5 0,2 0-5 16,-3 0-5-16,3 0 4 0,-13 0-115 15,13 0-38-15,2 0-156 0,1 15-155 16,-7-15-1552-16,14 0 1284 16,2 11 131-16</inkml:trace>
  <inkml:trace contextRef="#ctx0" brushRef="#br1" timeOffset="306086.1582">21071 5932 616 0,'0'0'30'16,"0"0"84"-16,0 0-32 0,21 0-19 16,-21 0-7-16,0 0 19 0,18 0-17 15,-4 0 78-15,-14 0-61 0,12 0 23 16,-12 0 6-16,11 0 24 0,-11 0 5 0,8 0 146 15,-2 0-146-15,-3 0-3 0,0 0-21 16,-1 0 6-16,4 0 108 0,-6 0-97 16,2 0 7-16,-2 0 8 0,1 0 21 15,1 0 193 1,-2 0 6-16,0 0-194 0,5 0 138 16,-2 0 9-16,-3 0-248 0,0 0-15 15,0 0 10-15,0 0-10 0,0 0 9 16,0 0 34-16,0 0-54 0,0 0-10 15,0 0-14-15,0 0 5 0,-16 15-15 16,16-15 22-16,-12 12-16 0,12-12 0 16,-13 9-6-16,13-9 1 0,-21 17 26 15,16-10 3-15,1-3-2 0,1 4 8 0,0-1-4 16,3 6-3-16,0-9-34 0,0 3-4 16,25-1 3-16,-25-1 4 0,21 1-9 15,10 4 1-15,17 3-8 16,-15-6-1-16,0 2-20 15,-18-6 18-15,1 2 8 0,0-3-5 16,2 1-2-16,-1 1 3 0,18-2-15 16,-18-1 24-16,1-1-3 0,-1 0 0 15,2 0 5-15,17 0-4 0,-17 0 9 16,-3 0-14-16,3 0 8 0,0 0 0 0,-2 0-5 16,17 0-21-16,-16 0 9 15,-1 0-9-15,1-12 8 0,-2 12-13 16,19 0-38-16,-20-8 49 0,1 8-5 15,0-6 25-15,32-2-6 0,-34 6-3 16,2 1 5-16,1-3 0 0,18 1-18 16,-16 1 28-16,-1-1 4 0,0 0-4 15,1 1-15-15,19-5-50 0,-18 3 20 16,-2 0-6-16,0-2 4 0,4 4 10 16,-1-3 1-16,21 0 0 0,-25 1 20 0,2 1 10 15,-1 1-14-15,0-1 15 0,14 0-9 16,-18 1 9-16,-1-1 0 0,2 2-6 15,0-1 6-15,-4-3-5 0,16-1 1 16,-14 2-1-16,0-1 5 0,0-1-10 16,23-6-65-16,-26 7 59 15,3 1 14-15,-2 0-6 0,13-2 6 16,-13 1 2-16,-1 1-9 0,3 1-10 16,-2 0 13-16,12-6 1 0,-12 6 14 15,1-2-14-15,0 1 10 0,0 0-11 16,-1 2 2-16,10-5 9 0,-10 5-5 15,-1 0-1-15,1-3 1 0,-2 3 0 16,10-3 8-16,-8 2-12 0,-2 1-2 16,1-1 10-16,-2 1-13 0,1-1 5 15,8-4-14-15,-9 5 10 0,0-2 7 16,20-8 8-16,-20 7-1 0,0 0-7 16,-1-1-15-16,0 2 0 0,0-4-19 15,-5 4 30-15,4 0-4 0,-5 1 9 16,2 0 13-16,9-2-10 0,-7 3-3 15,3 0-9-15,1-1 13 0,-2 0-1 16,3 1-4-16,7-2-4 0,-8 1 4 0,0 1 2 16,-1-1-5-16,2 0 9 15,7-1-6-15,-9 1 1 0,1 1 10 0,1 0-10 16,-3-1 8-16,1 2-4 0,5-5 2 16,-7 5-6-16,10-5 7 15,-11 3-12-15,0 1 5 0,0 0 0 16,-1-1-5-16,5 0 1 15,-2-3-2-15,1 4 14 0,-6-1-4 16,0 2 7-16,0-1-11 0,-1 0 6 16,1 1 13-16,3-4 30 0,-2 2-30 15,-1 1-18-15,1 0-1 0,1 0 5 16,0 2 6-16,4-3 17 0,-5 1-12 16,3 2-6-16,-3-3-5 0,2 1-1 15,6-5-8-15,-7 7 4 0,1-4 0 0,1 0-1 16,16-9 32-1,-20 9-14-15,-1 2 16 0,-1 0-1 16,0-1 12-16,0 1-6 0,0-6 13 16,0 4-34-16,1 0 5 0,1-1-16 15,-1 2 26-15,3-7 44 0,-3 7-11 16,-1-1-30-16,0 4 6 0,0 0 2 16,0 0-10-16,0 0 50 0,-17 0-71 15,17 0 3-15,0 0-9 0,-17 0-9 16,17 17 8-16,0-17-10 0,-12 0-28 15,12 0-25-15,0 0-62 0,-10 0-115 16,-1 0-665-16,-13 0-846 16,16 9 1066-16,0-9 30 0,-3 0 107 0</inkml:trace>
  <inkml:trace contextRef="#ctx0" brushRef="#br1" timeOffset="307418.087">21035 6239 1848 0,'-18'0'57'15,"18"0"188"-15,-12 0-47 0,12 0-16 16,0 0 3-16,0 0 9 0,0 0 149 16,0 0-179-16,0 0 7 0,0 0 4 15,0 0 1-15,0 0-15 0,0 0 146 16,0 0-153-16,0 0 4 0,0 0-27 15,0 0-1-15,-24 0 70 0,1 0-133 16,10 0-16-16,-4 15 15 0,1-15 20 16,-4 0 31-16,-42 12 280 15,40-3-286-15,-24 1 45 0,20-5-114 16,-2 0-24-16,-4 2-12 0,-3-2-9 0,-48 9 18 16,40-7-5-16,-2-1 3 15,-2 1 6-15,0 0 11 0,0-1 18 0,-43 10 83 16,44-9-70-16,4 0-4 0,-2 4-17 15,0-2-9-15,-41 8 0 0,45-10-21 16,-5 2-2-16,-2-1-1 0,-2 4-4 16,3-7 1-16,-54 8 0 0,51-5 1 15,-2-2-3-15,2 1 2 0,0-1 0 16,-86 9-1-16,94-8-5 16,-41 6-3-16,44-6 7 0,1 0 0 15,2 1 19-15,-3-1 8 0,-31 8 63 16,35-8-50-16,1 0-1 0,2 0 2 0,0-2-4 15,1 0 1-15,-22 7 33 0,28-11-25 16,5 2-5-16,0 1 1 16,3-3 2-16,-4 2 43 0,14-3-28 0,0 0 6 15,2 2 3-15,3-2 7 0,1 0-2 16,0 0 86-16,0 0-92 0,0 0-19 16,0 0-24-16,0 0-11 0,0 0-15 15,0 0 0-15,0 0 0 16,0 0 0-16,0 0 0 0,0 0 0 0,-12 0 0 15,12 0 0-15,0 0 0 0,0 0 0 16,0 0 0-16,0 0 0 0,0 0 0 16,19 0 0-16,-19 0 0 0,0 0 0 15,0 0 0-15,0 0 0 0,0 0 0 16,0 0 0-16,0 0 0 0,0 0 0 16,0 0 0-16,0 0 0 0,0 0 0 15,0 0 0-15,0 0 0 0,0 0 0 16,0-14 0-16,13 14 0 15,-13 0 0-15,0 0 0 0,0 0 0 16,0 0 0-16,0 0 0 0,0 0 0 0,0 0 0 16,0 0 0-16,0 0 0 15,0 0 0-15,-13 0 0 0,13 0 0 0,0 0 0 16,0 0 0-16,0 0 0 0,0 0 0 16,0 0-7-16,0 0-75 0,0 0-338 15,0 0 24-15,15 0-157 0,-15 0-124 16,0 0-326-16,19-13-1451 0,3 13 1253 15,-12 0 406-15</inkml:trace>
  <inkml:trace contextRef="#ctx0" brushRef="#br1" timeOffset="309346.1388">26727 3278 1578 0,'0'0'104'0,"0"-1"59"15,0 1 64-15,0-2 92 0,0 2 4 16,0-3 467-16,0 1-414 0,0 0-13 0,0 2-65 16,0 0-35-16,0 0-47 0,-11 0 86 15,11 0-160-15,0 0 17 0,-10 0 6 16,-7 16 241-16,7 5-311 15,-2-21 3-15,-17 30 111 0,9-18-107 16,-3 1-13-16,-4 2-5 0,-4 2-1 16,-41 16 50-16,34-13-86 0,-1-2-7 15,-1 2-8-15,-2-1-8 0,1-1-4 16,-37 16-3-16,37-18-12 0,5-1-3 16,0 1 4-16,-2-4-5 0,-23 13-1 15,35-14-5-15,2-1 7 0,4-2 0 16,3-1-4-16,2-1 2 0,-4 7-2 15,9-8 6-15,0 2-4 0,-1-2-4 0,-19 19-3 16,17-17 9-16,0-2 0 16,-14 9-4-16,12-7 0 0,2 0 8 15,0-2-6-15,-1 1 0 0,-8 4-6 16,13-5 8-16,2-3-2 0,1 1-2 16,4 0 2-16,-2-2-2 0,4-1-1 15,0 1-1-15,0-1 4 0,0 1 4 0,0-1-1 16,0 3-3-16,0-3-3 0,-24 3-1 15,24 0 6-15,-23-1 2 0,23 1-2 16,-37 3 3-16,23 0-10 0,5-3 3 16,0 0 2-16,-14 9 0 15,23-11-2-15,-6 0 2 0,4 1-4 16,2-1 4-16,0-1 0 0,0 0-2 16,-2 0 4-16,-2 0-2 0,-4 0-4 15,-1 0 1-15,1 0-5 0,-3 0 6 16,1 18-4-16,-13-18 4 0,12 14-2 15,-2-14 4-15,3 0 4 0,2 12-6 16,-2-12 2-16,1 6 0 0,5-6 2 16,2 6 0-16,2-6-2 0,0 0-2 15,0 0-2-15,0 0 4 0,-2 1 2 0,1-1-4 16,-1 0-2-16,-9 1 4 16,6 2 6-16,-10 0-5 0,6 0-3 15,0 0-4-15,2 2 6 0,-1-2 4 16,0 0-4-16,-3 2 0 0,7-3-2 15,2 0 2-15,2-2 6 0,0 0-6 16,0 0 4-16,0 0-4 0,0 0 0 0,0 0 0 16,0 0 0-16,0 0 0 15,0 0 0-15,0 0 0 0,0 0 0 0,0 0 0 16,0 0-4-16,-19 0 2 0,19 0 2 16,0 0 2-16,-15 0 0 15,5 0-5-15,10 0 8 16,0 0-5-16,0 0 0 15,0 0 0-15,17 0 0 0,-17 0 2 0,0 0-4 16,0 0-14-16,15 0-52 0,-15 0-108 16,0 0-717-16,0 0 154 0,0 0-275 15,0-12-179-15,0 12-96 0</inkml:trace>
  <inkml:trace contextRef="#ctx0" brushRef="#br1" timeOffset="310766.348">24384 4574 424 0,'0'0'26'0,"10"0"5"16,-10 10 24-16,0-7 115 0,0-3-125 15,0 5 14-15,0-5 27 0,0 1 201 16,0-1-98-16,0 0 21 0,0 0-2 15,0 0-15-15,0 0 139 0,16 0-189 16,-16 0 18-16,0 0-5 0,0-13 12 16,0 13 3-16,0 0 153 0,0 0-189 15,0 0-15-15,0 0-34 0,0 0-9 16,0 0-15-16,0 0 50 0,0 0 79 16,-13 0-20-1,13 0-77-15,-9 0 3 0,9 0-19 16,-23 0 148-16,15 15-147 0,-12-15 42 15,6 16-78-15,2-16-5 16,-3 14 17-16,2-4-4 0,-16 12 36 16,18-12-62-16,-1 1 0 0,5-1-6 0,0-2-11 15,4 1 9-15,2-2-6 0,1-4-15 16,0-1-6-16,28-2 6 0,-28 0-3 16,50 0-14-16,-29 0-5 0,2 0-20 15,-1 0-5-15,1 0-11 0,1 0 32 16,23-17-33-16,-22 17 35 0,-1 0-14 15,-2-14 10-15,0 14-11 0,0-15-4 0,49-11-96 16,-23 6 80-16,-23 12 8 16,0-3-23-16,0 1-3 15,-2 3-7-15,0-2 20 0,25-7 2 0,-30 9 57 16,2 0 3-16,-2 2 0 0,-1 1-1 16,-2-3 9-16,12-1 2 0,-14 3 8 15,-2 1-11-15,2-1 3 0,0 2-4 16,11-10-4-16,-11 9-3 0,1-5 8 15,-1 4 5-15,1-2-9 0,1-1 8 16,14-6-6-16,-14 6-2 0,2 1 6 16,1-2-13-16,-1 4 6 0,31-13 6 15,-32 12-7-15,-1 2 2 16,9-3 5-16,-12 2 10 0,-2 0 8 0,0 4-7 16,0-2 4-16,6-5 9 0,-8 6-18 15,-1 0-8-15,-2-2 20 0,0 0-3 16,-1-1 9-16,2-2 3 0,-6 2-21 15,2 1 1-15,-2-1 19 0,3 1 15 16,-3 0 1-16,2-2 39 0,-2 3-63 16,0 1 8-16,0 0-15 0,2 0-4 15,-2-4 1-15,0 6-13 0,0-4 13 16,0 1-6-16,4-4 14 16,-4 4-18-16,3 1 10 0,-1-1-10 15,1-3 1-15,-3 4 4 0,0-2 20 16,0 2 14-16,0-1-8 0,0-1 18 0,0 4-23 15,0 0-1-15,-16 0 15 0,16 0 5 16,0 0-10-16,-13 0 39 16,3 0-44-16,10 0-9 0,-13 17-6 0,13-17-5 15,-9 0-4-15,4 0-5 0,1 0 9 16,2 9-10-16,2-9-4 0,-2 0 5 16,1 0-2-16,1 0-3 0,-2 0 4 15,0 0 18-15,2 5-9 16,-2-5-9-16,0 0 15 0,-3 3-18 0,1-1 13 15,-1-2-14-15,0 2 18 0,3-2 6 16,0 0-19-16,-3 0-4 0,3 0 6 16,2 0 2-16,0 0 5 0,0 0-18 15,0 0-1-15,0 0-2 0,0 0-27 16,0 0-52-16,16 0-86 0,-16 0-693 16,0-11-554-16,0 11 587 15,0 0-557-15</inkml:trace>
  <inkml:trace contextRef="#ctx0" brushRef="#br1" timeOffset="312021.1669">24320 4796 569 0,'20'-3'25'15,"-20"-1"12"-15,0 2 20 0,17-3 147 16,-17 3-78-16,0-1 30 0,13 0 0 16,-13 0 15-16,0 2 160 15,0-1-188-15,0 1 5 0,0 0-18 0,0 1-18 16,-18-3 210-16,18 3-170 16,0 0 23-16,-14-2 184 0,14 2-190 15,0 0-24-15,0 0 9 16,-7 0 313-16,1 0-359 0,2 0-35 15,-3 0 56-15,3 0-70 0,-4 0-5 16,0 0 6-16,1 0 2 0,1 17-17 0,-2-17 18 16,2 14-46-16,6-14 11 15,0 12-5-15,0-12 9 0,0 17-6 0,19-9-16 16,-19-1-10-16,0-2 0 16,24 2 5-16,-3 8-5 0,0-11-5 15,-5-1 5-15,17 0 0 0,-16-2-10 16,3-1 10-16,3 0 5 0,0 0 0 15,25 0 14-15,-1 0-23 16,0-16-1-16,-26 16 0 16,0 0 5-16,-2-8 0 0,4 8-5 0,15-9 5 15,-21 9-4-15,0-7 9 0,3 7-10 16,-5-5 5-16,1 1-5 0,16-2-27 16,-15 3 10-16,1-2 0 0,-2 1-1 0,3-2 1 15,17-4-11-15,-20 3 20 0,1 3 12 16,-2-1-12-16,0 1 1 0,0 0 18 15,12-2-12-15,-16 4-4 0,3-2-13 16,-3-1 7-16,3 0-11 0,-1-4-14 16,23-17-74-16,-24 16 80 15,13-9-28-15,-15 9 34 0,1 5 11 16,2-4 10-16,-3 2-1 0,9-6 19 16,-9 8-6-16,-3-2-2 0,2 2-6 15,0 1 6-15,0-1-13 0,7-5 1 16,-8 5 10-16,0 0 5 0,2-2-5 15,0 3-4-15,-5-2 5 0,7-6-8 0,-9 5 13 16,1 2-5-16,-1-1-2 16,-3 0 7-16,0-4 0 0,0 6 11 0,0 0-22 15,0 0 3-15,0-1-7 0,0 3 1 16,0-12 22-16,0 11-8 16,0-3 23-16,0 3-6 0,0 2 28 15,0-1 2-15,-14 2-5 0,14-2 40 16,0 2-68-16,0 0 5 0,-9 0-5 15,9 0 10-15,-14 0-4 0,-1 0 26 0,6 0-27 16,0 0-14-16,2 0-1 0,1 0-10 16,1 14 5-16,1-14 5 0,4 0-10 15,-2 0-5-15,2 0 10 0,0 8-10 16,0-8-62-16,0 5-34 16,0-5-96-16,0 4-138 0,0 3-1339 15,0-6 945-15,0-1 19 0,0 1 119 16</inkml:trace>
  <inkml:trace contextRef="#ctx0" brushRef="#br1" timeOffset="313303.9739">24410 4932 465 0,'0'0'-2'0,"-18"0"57"0,18 0 26 16,-15 0 59-16,15 0 33 0,0 0 59 16,0 0 273-16,0 0-261 0,0 0-17 15,0 0-32-15,0 0-3 0,0 0-5 16,0 0 151-16,0 0-171 0,12 0 291 16,-12 0-314-16,0 0-2 0,0 0 15 15,0 0-3-15,0 0 82 0,0 0-152 16,0 0 16-16,0 0-1 0,0 0 16 15,0 0-26-15,0 16 40 0,0-16-85 16,0 18 6-16,0-18-4 0,0 13-10 16,0 1 11-16,0-14-41 0,0 15 5 15,0-8-11-15,0-1-5 0,19 0 19 16,-3 4 1-16,-5-5-10 0,-1-1-13 0,2-4 8 16,1 3-4-16,20-3 13 15,-18 0-5-15,43 0-4 16,-38-17-18-16,1 17 3 0,-2 0 0 15,1 0 4-15,4-15 4 0,17 15 2 0,-21-12 10 16,1 12-4-16,-3-7-1 0,4 7-14 16,14-13 14-16,-17 7-10 0,-2 2 4 15,3-3-24-15,-2 0 8 0,0-1 6 16,16-8-6-16,-16 7 7 0,-1-2-15 16,-1 2 11-16,0 0-1 0,11-6 20 15,-11 6 0-15,-3 1-5 0,1 2 0 0,-3 0 10 16,1 1 1-16,8-7 4 0,7-1 0 15,-19 12-10-15,-1-2-15 16,1-1 5-16,0 3 16 0,-2-3-11 16,10-1 20-16,-7-1-20 0,-2 0-5 15,3 2 10-15,-1-3-15 0,11-2 15 16,-10 4-4-16,1 1 9 0,-1 1-5 16,1 1 10-16,1-1-26 0,5-4-7 15,-8 5 23-15,1-1 12 0,-3 0-12 16,1 0-6-16,3-3 1 0,-6 4 5 15,-1-2 17-15,-2 1-12 0,3-1-16 16,-3 0 11-16,5-6 0 0,-5 6 5 16,14-11 0-16,-13 11-11 15,1 1 12-15,0 0-1 0,-2 1-5 0,6 0 10 16,-4-1-10-16,-2 3-10 0,0-3 10 16,1 3-11-16,-1 0 6 0,4-1 16 15,-4 0-6-15,0-2-5 0,1 2 10 16,0 1-31-16,-1-3 26 0,-2 1-5 15,0 0 17-15,0 1-7 0,0 1 1 16,0-2-1-16,0 0 28 0,0 1-16 0,-20 1 5 16,20 0 1-16,0 0 6 15,-21 0 18-15,21 0-24 0,-27 0 15 16,27 0-42-16,-7 0 5 0,3 0-11 16,-5 17 0-16,-2-17-11 15,6 13-13-15,-2-13-33 0,-1 0-45 16,1 12-87-16,2-12-146 0,-4 0-749 0,7 6 383 15,0-6-149-15,2 0 75 16,0 3 123-16</inkml:trace>
  <inkml:trace contextRef="#ctx0" brushRef="#br1" timeOffset="314438.2137">24411 5146 500 0,'0'0'5'0,"0"-5"25"16,11-2-10-16,-11 5-1 0,0-2 4 16,0 0 5-16,0 0-5 0,0-7 22 15,0 6-23-15,0 1 41 0,0-1 26 16,0 0 50-16,-14 2 39 0,14-2 206 15,0 2-185-15,0 2-4 0,0 1-1 16,0 0-1-16,0-3 160 0,0 3-191 16,0 0 13-16,0-2 379 15,0 2-369-15,0 0-13 0,0 0-16 16,0 0-5-16,0 0 60 0,0 0-105 16,0 0 5-16,0 0 16 0,0 0-3 0,0 0 59 15,0 19-119-15,-16-19-8 0,16 17 6 16,0-17 7-16,0 20-9 0,0 4 34 15,0-13-76-15,0 1 3 0,0-1-21 16,19-2 0-16,3 6-4 0,-22-8 9 16,28 0 5-16,-14-3-4 0,4 1 4 15,-2-1-5-15,19 3 3 0,-19-3-13 16,3-3-13-16,40-1-44 16,-39 0 50-16,3 0-24 0,1-21 13 15,23 5-13-15,-22 16 24 0,0-17 1 16,0 17-5-16,0-17 10 0,2 17 11 15,26-26-6-15,-26 18 1 0,3-1-5 16,1 1-6-16,0 1 0 0,30-10-10 16,-28 8 16-16,1 1 5 0,3-1-9 0,-1-1 14 15,-1 1-4-15,33-14 16 0,-32 14-12 16,0-2 12-16,-2-2-9 0,-2 1 11 16,30-12 26-16,-33 11-32 0,0 1 0 15,55-29-13-15,-60 28-3 16,5 0 4-16,0-4 8 0,37-12 20 15,-27 16-16-15,3-2 4 0,8-2 12 0,6-1 3 16,6-3 1-16,75-24 56 16,-62 19-49-16,3 1 5 0,-1-4-30 0,-3 2-6 15,63-22 0-15,-76 29-9 0,-3-2-7 16,-5 2 4-16,-3-1-4 0,0 3 37 16,35-18 116-16,-44 21-21 0,-1-2 3 15,-4 3 10-15,-3 1-4 0,24-10 53 16,-31 14-125-16,-1 1 2 15,32-14 175-15,-44 18-158 0,-1 1-18 16,-2-1-1-16,1 0 51 0,-8 4-57 16,-3 0 7-16,0 0 22 0,0 0-1 15,0 0 5-15,0 0 20 0,0 0-82 16,0 0-20-16,0 15-4 0,0-15-2 0,0 0 2 16,0 0-4-16,0 0-2 0,0 0 3 15,0 7-3-15,0-7 7 0,0 6-46 16,0-6-45-16,-18 4-85 0,18-2-107 15,0-1-196-15,0 1-921 0,0-2 384 16,0 0-202-16</inkml:trace>
  <inkml:trace contextRef="#ctx0" brushRef="#br1" timeOffset="364730.2034">18335 5271 437 0,'0'0'14'0,"-16"-2"0"0,16-1-13 0,0-2 4 16,0-2-13-16,0 5 8 15,0-2 5-15,0-1-5 0,0 2 8 16,0-1 10-16,0-3 18 0,0 3-1 0,0 2-1 16,0 0 40-16,0-1 39 0,0 1 31 15,0-1 173-15,0 3-192 0,0 0-32 16,0 0-11-16,0 0 8 0,0 0 24 16,0 0 152-16,0 0-144 0,0 0-29 15,0 0-18-15,0 0-2 0,0 0 121 16,0 0 68-1,18 0 154-15,-18 0-137 0,0 0 41 0,0 0-14 16,0-14 1-16,0 14-49 0,0 0 121 16,0 0-246-16,0 0-8 0,0 0-24 15,0 0-10-15,0 0 61 0,0 0-86 0,0 0 10 16,0 0-15-16,0 0-5 0,0 0-11 16,19 0 29-16,-19 0-42 0,18 0-1 15,-18 0-9-15,18 0 7 0,5 0 30 16,-12 0-28-16,-2 0-4 0,3 0-9 15,-2 0 17-15,0 0-2 0,16 0 37 16,-8 0 5-16,-9 0-32 16,1-11 2-16,1 11-18 0,-2 0-6 15,1-9-4-15,11 4-8 0,-12 5-2 16,2-4-9-16,-2 1 5 0,-2 0 4 16,6-1 6-16,-8 3 3 0,1 0 7 15,0 0 16-15,0 1 0 0,2 0-3 0,8-2 8 16,-6 2-34-16,1-1-10 0,0 1 13 15,0-1-9-15,16-3 15 16,-13 0-24-16,1 2 9 0,1-3-4 16,0 3 4-16,-1-4-5 0,30-3 7 15,-33 9 11-15,8-3 53 0,-13 2-13 16,0 1 12-16,0 0-1 0,2 0 0 16,6 0 20-16,-6 0-64 0,0 0-9 15,2 0-9-15,-1 0 2 0,14 0-7 0,-9 0 1 16,0 0-4-16,2 0 1 15,-1 0 8-15,1 0-13 0,20 0 4 0,-20 0-5 16,-1 0 14-16,0-10-4 0,-2 10-6 16,10 0 9-16,-15 0-3 0,-1 0 0 15,1 0 1-15,-2 0-5 0,-2 0 3 16,11 0 13-16,-12 14-7 16,6-14 9-16,-4 0-10 0,2 0-3 15,0 13-1-15,1-13-1 0,19 0 1 16,-13 0 1-16,2 0-3 0,0 0-2 15,1 0-2-15,1 0 3 0,11 0 7 16,-17 0 3-16,0 0-8 0,-1 0-1 16,44 0 9-1,-45 0-5-15,1 0-4 0,-1 0 1 16,2 0-1-16,15 0-9 0,-11 0 9 0,-1 0-2 16,0 0 1-16,2-16 0 0,24 16 14 15,-32-11 11-15,10 11 85 16,-11 0-43-16,1 0-19 0,-1 0-19 15,1 0-7-15,19 0 13 16,-18 0-31-16,14 0-12 0,-11 0 10 16,1 0-2-16,0 0 2 0,1 0 4 15,21 0-8-15,-21 0 2 0,2 0 0 0,26 0 16 16,-32 0-3 0,-3 0 3-16,2 0 12 0,-1 0 14 0,8 17 32 15,-7-17-51-15,1 0-14 0,-1 0-1 16,5 12 0-16,38-12-3 15,-33 0-6-15,23 0 2 16,-20 0-1-16,-5 0-1 0,1 0 0 0,-1 0 3 16,17 0-4-16,-22 0 1 0,3 0-5 15,-2 0 6-15,-1 0-1 0,-1 0 2 16,13 0 4-16,-15 0-2 0,2 0-3 16,0 0-2-16,0 0 3 0,15 0 3 15,-13 0 0-15,-1 0-5 0,4 0 1 0,-1 0 2 16,0 0-1-16,17 0-2 0,-17 0 1 15,0 0 1-15,0 0 5 0,-1 0-6 16,13 0 0-16,-2 0 0 16,-1 0 0-16,-15 0 0 0,0 0 0 15,0 0 0-15,3 0 0 0,-2 0 0 16,17 0 0-16,-15 0 0 0,1 0 0 16,3 0 0-16,-3 0 0 0,19 0 0 15,-17 0 0-15,1 0 0 0,-1 0 0 16,1 0 0-16,0 0 0 0,12 0 0 15,-14 0 0-15,-1 0 0 0,2 0 0 16,-2 16 0-16,17-16 0 0,-17 0 0 16,3 0 0-16,-2 10 0 0,-1-10 0 15,15 0 0-15,-3 5 0 0,-1-2 0 16,-12-3 0-16,-1 2 0 0,1 0 0 16,0-2 0-16,1 0 0 0,17 1 0 15,-17 0 0-15,-1 0 0 0,1 1 0 16,-3-2 0-16,15 5 0 0,-15-2 0 15,0 1 0-15,0-2 0 0,0 1 0 16,0 1 0-16,13 2 0 0,-11-4 0 16,0-2 0-16,-2 0 0 0,2 0 0 15,22 0 0-15,-26 0 0 0,10 0 0 16,-12 0 0-16,-1 0 0 0,15 0 0 16,-17 0 0-1,4 0 0-15,-2 0 0 0,8 0 0 0,-7 0 0 16,1 0 0-16,1 0 0 0,3 14 0 15,1-14 0-15,18 0 0 16,-14 0 0-16,0 0 0 0,-1 0 0 0,-2 0 0 16,11 0 0-16,-12 0 0 0,-3 0 0 15,-2 0 0-15,1 0 0 0,-2 0 0 16,9 0 0-16,-10 0 0 0,-2 0 0 16,2 0 0-16,0 0 0 0,12 0 0 0,-9 0 0 15,3 0 0-15,29 0 0 16,-26 0 0-16,-2 0 0 0,3 0 0 15,17 0 0-15,-19 0 0 0,1 0 0 16,-1 0 0-16,1 0 0 0,-2 0 0 16,10 0 0-16,-14 0 0 0,1 0 0 15,-1 0 0-15,3 0 0 0,7 20 0 16,-7-20 0-16,-1 0 0 0,-1 0 0 16,3 17 0-16,0-17 0 0,13 0 0 15,-12 0 0-15,-1 0 0 0,2 0 0 16,-1 0 0-16,16 0 0 0,-15 0 0 0,-2 0 0 15,28 0 0 1,-30 0 0-16,1 0 0 0,0 0 0 0,10 0 0 16,-10 0 0-16,-4 0 0 15,3 0 0-15,-1 0 0 0,2 0 0 0,9 0 0 16,-12 0 0-16,-2 0 0 0,2 0 0 16,3 0 0-16,10 0 0 0,-10 0 0 15,0 0 0-15,3 0 0 0,1 0 0 16,-2 0 0-16,15 0 0 0,-18 0 0 0,1 0 0 15,-3 0 0-15,0 0 0 16,9 0 0-16,-14 0 0 0,1 0 0 0,-1 0 0 16,12 0 0-16,-13 0 0 15,1 0 0-15,-1 0 0 16,8 0 0-16,-7 0 0 0,2 0 0 0,-1 0 0 16,2 0 0-16,9 0 0 0,-10 0 0 15,2-14 0-15,-2 14 0 0,-1 0 0 16,-1-10 0-16,3 3 0 0,-6 7 0 15,-1-8 0-15,1 4 0 0,-2 1 0 16,2-6 0-16,-1 5 0 0,-1 0 0 16,1-1 0-16,1-1 0 0,1 3 0 15,4-9 0-15,-3 8 0 0,12-12 0 16,-13 11 0-16,1 1 0 16,-2-3 0-16,-1 1 0 0,-1-5 0 0,0 5 0 15,0-1 0-15,0 2 0 16,0-2 0-16,-25-4 0 0,10 5 0 0,15 2 0 15,-19-1 0-15,19 0 0 0,-15 2 0 16,3-6 0-16,12 4 0 0,-9 3 0 16,9-3 0-16,-7 2 0 0,1-4 0 15,1 4 0-15,-2-1 0 0,0 4 0 16,-2-3 0-16,-3 2 0 0,-13 0 0 16,7 1 0-16,-32 0 0 15,34 0 0-15,-1 0 0 0,5 0 0 16,0 0 0-16,0 0 0 0,7 0 0 0,2 0 0 15,3 0 0-15,0 0 0 16,0 10 0-16,0-10 0 0,19 0 0 0,-19 0-72 16,0 0-130-16,0 0-182 0,14 0-1095 15,-14-20 315-15,0 20-345 0,0-14 137 16,-28 14 199-16</inkml:trace>
  <inkml:trace contextRef="#ctx0" brushRef="#br1" timeOffset="365407.3555">22557 4601 1072 0,'0'-19'58'15,"0"19"225"-15,0-16-86 0,0 16-3 16,0-13-25-16,0 3 306 16,-14 1-324-16,14 9 13 0,0-7 227 15,0 4-202-15,0 0-35 0,0 3-37 0,0 0 12 16,0 0-1-16,0 0 230 15,0 17-167-15,0-17-5 0,0 21-18 0,0-6-25 16,0 2-29-16,-24 25 13 16,24-20-100-16,-22 2-5 0,22 0 8 15,-32-1-26-15,-6 22 17 0,16-24-37 16,-3-1 29-16,1 1-19 0,0 1 9 0,1-2 5 16,-17 14-64-16,22-21-64 0,5 0-125 15,0 7-1324-15,13-16 903 16,0-4-64-16,24 0 0 0</inkml:trace>
  <inkml:trace contextRef="#ctx0" brushRef="#br1" timeOffset="365741.3214">22776 4526 1268 0,'0'0'49'0,"0"0"57"0,0 0 36 0,0 17 56 16,0-17-10-16,-19 20 209 15,3-9-188-15,16 2 23 0,-24 3 1 16,11 1 7-16,-20 29 163 0,14-24-257 0,-5 5-35 15,1 1-33-15,-4 3-19 0,1-4-26 16,-25 29-17-16,28-31-8 16,-27 40-41-16,38-50-78 0,5-2-106 15,-9 11-874-15,13-20 649 16,1-3-93-16,0-1-27 0,2 0-347 16</inkml:trace>
  <inkml:trace contextRef="#ctx0" brushRef="#br1" timeOffset="365952.0509">22997 4466 3055 0,'-58'68'327'0,"21"-29"12"15,-5 11 60-15,-7 8-101 0,-5 11-91 0,-63 90-238 16,59-80-274-16,1 4-205 0,7-7-237 0,10-5-255 16,9-10 126-16</inkml:trace>
  <inkml:trace contextRef="#ctx0" brushRef="#br1" timeOffset="402269.9634">17644 5840 606 0,'0'2'32'0,"0"-2"56"16,0 0 34-16,0 0 40 0,0 0 4 16,0 0 120-16,16 0-143 0,-16 0 9 0,0 0 17 15,0 0 28-15,24-14 363 16,-24 14-360-16,11-10 295 0,-1 10-199 15,-5-7 3-15,-1 7-21 0,0-6 20 16,0 3-49-16,1 0 176 0,-5 0-245 16,3 3 6-16,-3-2-14 0,0 2 11 15,4 0 155-15,-1 0-187 0,2 23-3 16,15 28 226-16,14 25-134 16,-17-45-153-16,0 3 21 15,5 0 8-15,2 2-14 0,30 38 57 16,-25-41-100-16,-3 1 8 0,1-8-10 15,-1-6-12-15,-2-4-11 0,17-7 13 16,-24-9-34-16,0 0-14 16,-1-38-4-16,-3 10-5 0,12-48-38 0,-15 30 7 15,-3-7-8-15,-2-2-5 0,-5-2-1 0,0 2-2 16,0-41-103-16,-25 57 7 0,25 8-83 16,0 9-140-16,-18 10-173 0,18 12-2066 15,33 27 1394-15,13 15-605 16</inkml:trace>
  <inkml:trace contextRef="#ctx0" brushRef="#br1" timeOffset="403134.1625">18535 6024 3245 0,'0'0'164'16,"0"17"118"-16,0-17 105 0,0 12 6 16,15 9 220-16,-15-6-440 0,0 2-58 15,15 2-51-15,-15 1-32 0,9 4-40 0,0 22-241 16,-9-24-110-16,14 28-1867 16,-3-35-30-1</inkml:trace>
  <inkml:trace contextRef="#ctx0" brushRef="#br1" timeOffset="403730.239">18694 5518 2140 0,'0'0'61'0,"-14"14"53"16,14-14 49-16,0 0 388 0,0 0-200 16,0 0 46-16,23 0-38 0,-5 0-28 15,8 0-108-15,43 18-20 0,-27-18-191 0,8 0 3 16,5 0-21-16,6 0 7 16,67 0-6-16,-63 0 10 0,-2 0 5 15,102 0-177-15,-128 0 42 0,-9 0-5 16,-9 0 41-16,-6 0-3 0,-9 0-51 15,-4-13 57-15,-25 13-17 0,6 0-36 16,-3-10-61-16,-3 10-49 0,-33-16-308 16,31 9 264-16,-2 2-49 0,2-2-72 15,5-1-74-15,-13-6-321 0,24 7 555 16,1-1 125-16</inkml:trace>
  <inkml:trace contextRef="#ctx0" brushRef="#br1" timeOffset="403999.7831">19260 5397 1744 0,'9'0'204'16,"-9"0"11"-16,0 0 71 0,0-1 13 16,0 1 21-16,0 0 40 0,0 0 411 15,0 0-446-15,0 0-77 0,20 17-90 16,-20-17-39-16,37 0-33 0,13 16 15 16,-22-3-80-16,4-13-5 0,1 15-9 15,-2-7-9-15,26 9 9 0,-36-9-2 16,-1 1 4-16,-6-4-13 0,-5 2 5 0,-6-2 9 15,-3 4-9-15,-22-6 0 0,22 2-19 16,-89 5 26-16,60-7-2 16,0 0-1-16,-3 0 13 0,-19-1-69 15,28-2-58-15,-20 3-993 16,38-1 468-16,5-2-188 16,0 1-87-16,0-1 109 0</inkml:trace>
  <inkml:trace contextRef="#ctx0" brushRef="#br1" timeOffset="404390.2078">19062 5719 1606 0,'0'0'107'0,"0"0"322"16,0 0-114-16,0 0 14 0,0 15 53 15,0-15 80-15,0 0 40 0,0 16 270 16,0-1-516-16,0-5-113 0,20 1-44 16,-20 3-17-16,16 17-6 0,-2-13-59 15,-14 1-18-15,10 1-41 0,-10 0-53 16,0 1-87-16,8 11-612 0,-4-18 167 0,-4-3-141 16,0-2-118-16,3-4-7 15,0-3 221-15</inkml:trace>
  <inkml:trace contextRef="#ctx0" brushRef="#br1" timeOffset="404551.3326">19358 5794 4918 0,'2'31'103'0,"-2"-11"-43"16,0 53-129-16,0-47-310 15,0-3-300-15,0 36-2501 16</inkml:trace>
  <inkml:trace contextRef="#ctx0" brushRef="#br1" timeOffset="423803.4292">22021 4784 469 0,'0'17'13'0,"0"-6"29"16,0-11-26-16,-21 0 8 0,21 12-9 16,-15-12 38-16,15 0 16 0,-12 4 65 15,12-4-70-15,-12 0 18 0,12 1 7 16,0-1 21-16,0 4 136 0,0-3-85 16,0 1 0-16,0 0-26 0,0 1 33 15,0 6 384-15,0-7-351 16,14 1 33-16,-14 0 334 0,0 1-252 15,11-3-1-15,-11 3-34 0,0-3-11 16,0 1 101-16,0-2-229 0,0 1-6 16,0-1 293-16,0 0-277 15,0 0-20-15,0 0-10 0,0 0 19 16,0 0 110-16,0 0-115 0,0-14-29 0,0 14-21 16,0 0-10-16,0-16 31 0,-9 3-68 15,9 4-6-15,0-1-7 0,0 0 13 16,0-2-8-16,0-12 30 0,0 10-41 15,0-1-1-15,0-2-8 0,20 5-4 16,-20-22-16-16,14 22 8 0,-14-5-1 16,0 2 3-16,17-1 1 0,-17 0-7 15,19-17-1-15,-10 17 2 0,23-31-8 16,-23 31 7-16,21-24-14 16,-20 26 15-16,1 2-1 15,1-2 0-15,1 2-1 0,18-16-9 16,-14 16 5-16,0-1-10 0,2 0-5 15,2-1-4-15,18-15-29 0,-17 15 27 0,-1-1 2 16,1 3-3-16,0-3-12 0,0 3-15 16,20-11-73-16,-21 12 76 0,0-1 8 15,-2 3 17-15,4-4 7 0,18-4 2 16,-22 8 15-16,0 1 2 0,-2-1-3 16,-1 2 6-16,21-6 3 15,-27 9-3-15,7 0 7 0,-11 2-3 16,-2 0 3-16,-1 1 2 0,-1-1-4 0,0 2 3 15,0-2 6-15,-2-2-7 0,0 1-6 16,0-2 3-16,0 0-15 0,0-5 10 16,0 5-7-16,0 1 19 0,0 2-14 15,0 1-18-15,0-2-32 0,-17 0-251 16,17 3 42-16,-19-1-56 0,10 1 6 16,9 0-30-16,-26 0-388 0,18 0 300 15,0 0-16-15,1 0 61 0,0 0 6 16,-8 0-492-16,9 0 629 15,1 0 51-15,-3-17-170 0,5 17 261 16,-1-13 24-16,2 13 65 0,-3-10 55 16,0-2 158-16,3 12-26 0,0-5 35 15,0 5 36-15,1-4 20 0,-1 2-5 0,2 0 202 16,0 2-243-16,0 0 4 0,0 0 27 16,0 0 62-16,0 0 20 15,0 0 261-15,0 0-377 0,24 16-65 0,-24-16-42 16,23 0-22-16,8 16 12 0,-12-7-75 15,1-9-3-15,2 8-16 0,45-2-11 16,-48-3 15-16,-3 0-10 16,10 1-6-16,-19 0-8 0,-2-3 6 15,-3 1 13-15,-2 1 11 0,0 1-9 0,-26 7 46 16,26-3-19-16,-32 1 23 16,13 0 0-16,-3 4-1 0,-24 12 2 15,25-12-53-15,-2 2-6 0,3-1-54 16,2 1-70-16,2-1-126 0,-4 6-886 15,13-13 320-15,7-1-218 0,0-5 129 16,0-1 181-16</inkml:trace>
  <inkml:trace contextRef="#ctx0" brushRef="#br1" timeOffset="424567.3558">22045 3967 652 0,'0'0'58'0,"5"0"45"0,-3 0 92 15,2 0 290-15,-2 0-264 0,-2 0-37 0,0 0-25 16,0 0 28-16,0 0-16 0,0 0 90 16,0 0-146-16,0 0 2 0,0 0 17 15,0 0 36-15,0 0 24 0,0 0 247 16,0 0-208-16,0 0-20 0,-19 0 241 15,19 0-353-15,-19 0-1 16,19 0 11-16,-17 0 57 0,-4 18-116 16,9-18-40-16,-3 25 7 0,4-10-10 15,2 5-5-15,-4 17 11 0,9-17-17 16,3-1 5-16,1 1-20 0,0-3-10 16,30 11-102-16,2-8-83 0,13-11-107 15,-19-8 96-15,1-1-43 0,0 0-37 16,3 0-23-16,29-25-213 0,-33-3 366 15,-2 14 57-15,-4-3 47 0,0-2 24 16,-6 1 23-16,8-34 11 16,-19 36 13-16,-3-11 21 0,0 15 9 15,0 1 14-15,-24 1 17 0,24 0 16 16,-30 1 15-16,-12-4 98 0,16 9-100 16,-2 0-11-16,-2 4-4 0,-2 0 9 15,-28 0 86-15,34 0-91 0,-2 23-16 16,5-23-22-16,2 0-22 0,6 14-28 0,-5-14-186 15,12 0-53-15,5 0-143 16,3 0-138-16,0 0-213 0,28 0-508 16</inkml:trace>
  <inkml:trace contextRef="#ctx0" brushRef="#br1" timeOffset="424966.27">22189 3672 2215 0,'0'53'717'16,"0"-31"-215"-16,0 9 3 15,0 5-47-15,-23 9-97 0,5 59-73 16,18-47-344-16,-29 4-191 0,13-1-240 16,-1-4-216-16,-11 46-1251 0,17-63 1173 15,1-2 221-15</inkml:trace>
  <inkml:trace contextRef="#ctx0" brushRef="#br1" timeOffset="426853.2606">23964 3689 1018 0,'-2'3'103'0,"2"0"68"0,-3 2 456 15,3-4-301-15,0 1 36 0,0 1-9 16,0-1 27-16,0 0-6 0,0 2 234 15,0-1-394-15,0-2-38 0,0 6 251 16,23-5-347 0,-1-2-40-16,6 0-35 0,-9 0 4 15,4 0-14-15,6 0 5 16,34 0-10-16,12 0-9 16,3 0-19-16,-40 0 14 0,-1 0-4 0,-4 0-5 15,0 22-4-15,-4-22-16 0,19 39 3 16,-24-22 30-16,-2 0 23 0,-3 0-14 15,-1 1 5-15,-2 2-6 0,20 16-1 16,-23-19 3-16,1 1 26 0,-3 1-20 16,-3-2 21-16,5 19 16 0,-11-20-7 15,-2 5 14-15,0-1 19 0,0 1 4 16,-21 35 138-16,21-38-145 16,-15 17 48-16,15-21-52 0,0 0-23 15,0 1-10-15,0-3-6 0,0 0-7 16,0 7 15-16,0-10-16 0,0-3 4 0,0-1-8 15,17-1-5-15,-17 2-34 16,0-6-5-16,14 2-249 16,-14-2 110-16,0 0-588 0,0 0 144 15,0 0-120-15,0 0-72 0,-21 0-18 16,21 0 180-16</inkml:trace>
  <inkml:trace contextRef="#ctx0" brushRef="#br1" timeOffset="427364.243">24645 4359 946 0,'0'0'63'0,"0"0"70"15,0 0 79-15,0 0 299 0,23 0-295 16,-23 0-28-16,17 0 287 15,-17 0-344-15,15 0 5 0,-15 0 22 16,7 16 179-16,-7-16-175 0,0 17-22 16,0-17-21-16,5 13 5 0,-5-13-28 0,2 8 77 15,-2-1-94-15,0-7 13 16,0 0 0-16,0 0-1 0,0 0-30 0,0 0-11 16,0 0-45-16,0 0 0 0,0-25-5 15,0 25 0-15,-17-34 0 0,17 21 4 16,-21-2-5-16,21-1-4 0,-18 0 5 15,18 1-5-15,-29-9 0 0,20 15 5 16,-15-8 43-16,19 16-24 16,1-1 5-16,3 0 1 15,1 0-21-15,21 2-4 0,-21-1-24 16,48-1-56-16,-25 1 23 0,1 0-18 0,3-2-21 16,0 3 3-16,-3 0-1 0,19 0-20 15,-26 0 87-15,-5 0 18 16,-4 0 22-16,-4 20 21 0,-4-20 30 15,0 16 135-15,0 1-76 0,-27-17 10 16,27 19-22-16,-22-9-19 0,1 7-6 0,21-7-81 16,-17-3-19-16,17 1-77 0,0 8-906 15,0-10 411-15,0-2-173 16,0-1-103-16,27-3-538 0</inkml:trace>
  <inkml:trace contextRef="#ctx0" brushRef="#br1" timeOffset="437598.2104">27103 3575 887 0,'0'-8'274'0,"0"4"-25"0,0 0 74 16,0 1-70-16,0-1 8 0,0-2 521 15,0 3-484-15,0 2 23 16,0-3 340-16,0 3-368 0,0-1-60 16,0-1-27-16,0 2-22 0,0-1 214 15,18 2-152-15,-18 0 25 0,18 0-6 16,-18 30-23-16,27-12-39 0,7 33 97 15,-16-19-196-15,0 4-23 0,2 3-14 16,1 0-3-16,14 32 58 0,-17-41-91 0,0-3-17 16,3-5-14-16,-4-5 6 15,1-8-2-15,16-4 8 0,-17-5-13 0,0-21-9 16,-1 0-8-16,35-72-98 16,-37 53 77-16,-1-3 3 0,9-51-67 15,-17 47 40-15,-1 3 10 0,-3 1 22 16,-1 1 13-16,0 5 17 15,0-14 23-15,0 34-10 0,0 7-5 16,-18 8-8-16,18 2-18 0,0 29-249 0,-12-12-103 16,12 6-154-16,0 0-177 0,0 6-205 15,0 58-2257-15,0-62 2442 16</inkml:trace>
  <inkml:trace contextRef="#ctx0" brushRef="#br1" timeOffset="438246.5668">27811 3830 921 0,'0'0'99'16,"0"0"102"-16,0 13 55 0,0-13 426 16,0 0-361-16,0 0 63 0,0 0 26 15,0 8 54-15,0-8 336 0,0 0-502 16,0 5-72-16,0-5-20 0,0 0 10 15,0 0-13-15,0 0 183 0,0 0-230 16,0 0-24-16,0 0-38 0,0-16-19 16,0 2-4-16,0 14-70 0,0-12-14 15,0-2 12-15,16 5-6 0,-16 2-2 16,20-2 4-16,-8 1-9 0,13-3-11 16,-11 7 15-16,-1 2 0 0,0 1-1 15,-3 1 1-15,7 0-3 0,-13 0 14 16,2 26 3-16,-3-26-5 0,-1 25 2 15,0-8 5-15,-2 21 7 0,0-16 11 16,0-2 1-16,0 1 0 0,0 2 3 16,-21 20-8-16,2-24-9 0,19 0-3 15,-25 0-3-15,10-3 0 16,-26 23-11-16,28-30-10 0,-5 3-52 16,10-11-1-16,2-1-45 0,2 0-29 15,2 0-42-15,0-20 13 0,2-2-76 16,0 22 175-16,0-25 16 0,22 25 27 0,-22-21 5 15,44 4 25-15,-28 17-4 0,4-8 25 16,1 8 18-16,3 0 8 0,3 0 10 16,23 0 0-16,-23 23-68 0,-2-23-67 15,2 0-96-15,-3 17-202 0,15-17-1019 16,-26 0 431-16,1 0-79 0,-1 0 292 16</inkml:trace>
  <inkml:trace contextRef="#ctx0" brushRef="#br1" timeOffset="476943.9795">21582 2951 1404 0,'0'0'59'0,"0"-8"46"16,0 2 339-16,0 6-334 16,0-7 50-16,-21 6-65 0,21 1 10 15,-12 0 11-15,12 0 16 0,-36 0 100 16,21 19-110-16,-2-19 12 0,-1 26 14 0,-2-8 40 16,1 4-3-16,-12 31 123 15,18-28-213-15,5 0-28 0,3 0-34 0,5-1-14 16,0-5-18-16,48 10-45 15,-22-19-85-15,4-3-141 0,7-1-137 16,1-5-129-16,36-1-848 0,-41 0 732 0,0-19 159 16</inkml:trace>
  <inkml:trace contextRef="#ctx0" brushRef="#br1" timeOffset="477420.446">22007 2930 1810 0,'14'-13'147'0,"-6"5"-10"15,-4 2 53-15,3-2 1 0,-3 1 7 16,-1 2 30-16,2-8 506 16,-5 6-350-16,0 6-239 0,0-2 6 15,0 1-26-15,-17 1-4 0,17 0 16 16,-21 1 112-16,-4 0-146 0,9 0-32 15,-3 19-10-15,-1-19-21 0,-24 38 45 16,22-21-48-16,0 2-5 0,0 1-27 16,3 1-5-16,5 2 0 0,-6 20 3 15,16-22 9-15,3-3-19 0,1-2-2 16,0-1-13-16,25 4-113 0,7-14 22 16,-11-3-55-16,1-2-58 0,0 0-49 15,2 0-7-15,35-50-304 0,-43 50 477 16,4-37 2-16,-20 25 78 0,7 1 24 15,-7 1 11-15,4 0 15 0,-4 2 16 16,0-8 145-16,0 11-35 0,0 0 50 16,0 3 16-16,0 0 21 0,0 0 168 15,0 2-231-15,0 0-24 0,0 0-21 0,19 21-19 16,-19-21-31-16,19 19 2 16,2 4-73-16,-9-12-9 0,0 1-28 15,-3-12-82-15,8 14-642 0,-12-7-9 0,-5-7-360 16,6 0 30-16,-6 0 217 15</inkml:trace>
  <inkml:trace contextRef="#ctx0" brushRef="#br1" timeOffset="513274.2499">14736 2494 638 0,'-8'0'24'0,"0"0"1"16,-3 0 90-16,6 0-45 0,0 0 47 16,1-14 21-16,-5 14 392 15,6 0-378-15,1-11-29 0,2 11 4 16,-5 0 119-16,5 0-118 0,-2 0-9 0,2 0 1 16,-2 0 20-16,2 0 173 15,-1 0-139-15,1 0 13 0,-1 0 2 16,1 0 12-16,0 0 7 0,0 0 165 0,23 0-231 15,-23 0-44-15,38 0-8 0,-5 15-27 16,14-15-14-16,90 0-16 16,-40 0-37-16,18 0 3 0,22 0-9 15,24 0 8-15,218-22-1 0,-169 5-15 0,22 17-4 16,485-39-24 0,-69 13 33-16,-461 18 18 0,-21-1-94 15,-21-1-279-15,-16 0-325 0,-21-3-412 16,36-15-843-16</inkml:trace>
  <inkml:trace contextRef="#ctx0" brushRef="#br2" timeOffset="835945.4882">14387 9956 3155 0,'2'0'216'0,"0"0"154"16,0 23 135-16,-1-23-8 0,0 32-44 0,9 22 241 16,8 24-133-16,9 13-150 15,-9-40-255-15,0 3-10 16,0-2-10-16,1 1 10 0,18 35 167 15,-18-52-150-15,2-5-32 0,0-10-47 0,-1-8-34 16,4-10-46-16,24-3-4 0,-24-34 0 16,3 4 0-16,0-9 0 0,-2-8 0 15,22-75-38-15,-31 52-55 0,-2-8-55 16,-6-3-33-16,-5 6 30 0,-3 5 57 16,0-44 46-16,-21 70 42 0,21 13 6 15,0 11-9-15,-15 11-28 0,15 6-75 0,0 40-95 16,0 9-405-16,0-14 93 15,0 3-232-15,18 6-122 0,-18 0-169 16,31 44-932-16,-15-47 1288 0,-1 2 297 16</inkml:trace>
  <inkml:trace contextRef="#ctx0" brushRef="#br2" timeOffset="836222.5675">15227 10340 2731 0,'5'-5'151'16,"-1"1"131"-16,2-1 735 0,-3 3-531 16,-3 2-49-16,0 0-71 0,3 0 29 15,-3 28 341-15,0-28-450 0,2 34-48 16,-2-10-12-16,2 5-7 0,-2 1-39 15,5 36-6-15,0-32-169 0,-2-1-45 0,0-1-71 16,1-5-80-16,6 17-497 0,-3-27 141 16,-1-4-171-16,23 9-2477 15,-18-22 2121-15,2 0 398 0</inkml:trace>
  <inkml:trace contextRef="#ctx0" brushRef="#br2" timeOffset="836496.083">15746 10048 4382 0,'15'0'502'15,"2"0"189"-15,-8 0-403 0,3 0 5 16,4 0-104-16,4 0-71 0,0 0-77 16,33 0-72-16,-22 0-62 0,1 0-101 15,-3-13-116-15,-2 13-148 0,23 0-985 16,-33 0 598-16,-2 0-180 0,-7 0 175 16,-3 20 176-16</inkml:trace>
  <inkml:trace contextRef="#ctx0" brushRef="#br2" timeOffset="836664.0702">15694 10363 4286 0,'0'13'161'0,"36"0"18"16,-11-1 7-16,9-5-122 0,4-1-158 15,58-5-699-15,-46-1 49 0,2 0-247 16,2-21 70-16,-4 21 176 0</inkml:trace>
  <inkml:trace contextRef="#ctx0" brushRef="#br2" timeOffset="837184.4846">16903 9942 1725 0,'7'0'238'16,"-7"0"6"-16,0 0 109 0,0 0 12 0,0 0 98 15,-20 0 41-15,1 0 393 0,19-14-596 16,-27 14-89-16,12 0-25 0,-1 0 64 15,-2 0 36-15,-20 0 341 0,15 0-352 16,-1 0-30-16,2 0-21 0,-1 20 4 16,-21 2 153-16,24-7-274 0,-1 6-49 15,5-1-48-15,2 6-11 16,0 48 0-16,14-48-33 0,24 22-213 16,-24-24 12-16,39-4-49 0,-14-3-27 15,2-1-85-15,2-3-38 0,30 2-377 16,-29-13 458-16,-3-2 24 0,-2 0-18 0,-4-22-1 15,12-7-106-15,-22 12 371 0,-1-3 55 16,-4-2 47-16,-4 1 43 0,-1-3 34 16,-1-18 248-16,0 22-93 0,0 4 43 15,0 0-10-15,0 6-18 0,0 5-13 16,0 5 617-16,0 19-384 16,0 11-316-16,42 31 128 15,-42-38-255-15,22 3-26 0,-11-2-42 16,3 0-70-16,18 18-385 0,-19-24 14 0,1 0-128 15,2-6-266-15,-1 2-141 0,0-4-202 16,20-2-709-16</inkml:trace>
  <inkml:trace contextRef="#ctx0" brushRef="#br2" timeOffset="837610.9691">17436 9586 4362 0,'0'-5'196'0,"0"5"124"0,0 0 185 16,0 18 699-16,18-18-656 0,-18 37-96 15,0-8-154-15,21 5-81 0,-1 48-128 16,6 15-89-16,-11-43 0 15,1 4 0-15,19 61 0 0,43 92 0 16,-59-171 0 0,-2-6 0-16,2-9 0 0,-3-4 0 15,16 0 0-15,0-18 0 16,-13-3 0-16,-1-41 0 0,15-22 0 16,-17 17 0-16,-2-8 0 0,-3-8 0 15,-4-10 0-15,-4-4 0 0,-3-76 0 0,0 78 0 16,0 10 0-16,-19 8 0 0,19 15 0 15,-16-10 0-15,16 40 0 0,0 3 0 16,-14 8 0-16,14 0 0 16,0 26 0-16,-12 15-141 0,3-14-154 0,9 72-1735 15,0-67 1059-15,0 0-109 16,0-1-144-16,0 1 72 0</inkml:trace>
  <inkml:trace contextRef="#ctx0" brushRef="#br2" timeOffset="838154.785">18245 10203 2393 0,'0'0'120'0,"0"-18"551"15,0 18-114-15,0 0-7 0,0-19-101 0,0 19-42 16,0 0-92-16,0-13 214 0,0 4-290 16,0 9-62-16,0-12-71 0,0 7-36 15,0-15-48-15,0 12-21 16,24-5-19-16,-5 8 6 0,-4-1-7 15,0 3 9-15,42 0-21 16,-37 3 23-16,2 0 3 0,19 0 15 0,-21 0-3 16,0 15-4-16,-4-15-4 15,0 0 9-15,-1 19-3 0,5-1 15 16,-13-7 2-16,-5 4 19 0,-2 2 31 16,0 1 15-16,-32 22 103 0,32-18-114 0,-33 1-2 15,11-2-13-15,-2 1-20 0,1-2-15 16,-22 18-16-16,24-20-8 0,2-3-2 15,-22 24 5-15,34-30-5 16,2-4-9-16,3-2-13 16,2-1-69-16,0-2 9 0,0 0-37 0,23-19-25 15,-23 19-41-15,52-21-170 0,-25 1 225 16,2 20 52-16,7-13 50 0,2 13 20 16,3 0-4-16,43 0-132 0,-43 0-61 0,-3 25-125 15,-4-25-310-15,-6 17-285 16,16-3-1418-16,-31-14 1529 0</inkml:trace>
  <inkml:trace contextRef="#ctx0" brushRef="#br2" timeOffset="845010.6573">14908 11587 3500 0,'0'0'126'0,"0"0"163"0,0 0 110 15,0 0 97-15,0 0 5 0,0 21 376 16,0 31 154-16,0-31-693 15,0 8-69-15,18 86 96 16,-18-68-365-16,16 7 0 0,-16 3 0 16,18 4 0-16,-18-4 0 0,11 50 0 15,-2-56 0-15,-9-6 0 0,7-6 0 16,-7-7-180-16,7-6-215 0,1 12-1170 16,-3-27 386-16,2-4-199 0,6-6 47 15,-2-1 131-15</inkml:trace>
  <inkml:trace contextRef="#ctx0" brushRef="#br2" timeOffset="845518.2948">15489 12092 4088 0,'1'-5'123'0,"-1"3"99"0,0 0 70 0,0-1 4 15,0 2 33-15,0-3 277 0,0 2-327 16,-19 2-45-16,19-1-56 0,0-2-30 16,0 3-49-16,-13-8-10 15,13-5-87-15,0 6 2 0,0-1-11 16,0-3-2-16,21 1-10 0,-21-1-27 16,36-11-76-16,-21 10 59 15,2 2 24-15,2 1 22 0,-1 4 8 16,19 0 12-16,-21 5-3 0,0 0 8 0,-2 0 1 15,-4 26 11-15,-1-26 14 0,2 50 77 16,-9-28-45-16,-2 3 3 0,0 1-1 0,0 3 11 16,-26 30 68-16,26-33-84 15,-26 5-15-15,10-3-10 0,-3 0-9 0,2-3-12 16,-40 45-5-16,38-52-15 16,-13 10-7-16,19-19 2 0,0-3-17 15,4-2-26-15,2-4-31 0,-4 0-132 16,9 0 109-16,2-24 4 0,0 24 7 15,0-24 2-15,24-2-33 0,-24 26 109 16,28-20 20-16,-10 20 4 0,2-12 18 0,4 12 6 16,21 0 68-16,-22 0-62 15,-1 0-12-15,0 21-10 0,-3-21-13 0,17 20-62 16,-20 1-94-16,1-9-153 16,-1-12-120-16,0 17-240 0,1-17-221 0,34 11-2155 15,-34-11 2376-15</inkml:trace>
  <inkml:trace contextRef="#ctx0" brushRef="#br2" timeOffset="845738.5102">16218 12026 3222 0,'2'0'149'0,"-2"0"98"0,9 0 755 15,-3 0-791-15,13 0 36 16,-4 0-181-16,5 0-26 0,2-18-23 16,4 18-52-16,30-15-231 0,-30 15-72 15,22 0-722-15,-10 0-277 16,-25 0 658-16,-1 0 38 0,-5 0 153 16</inkml:trace>
  <inkml:trace contextRef="#ctx0" brushRef="#br2" timeOffset="845900.4862">16095 12279 3498 0,'0'14'357'16,"24"-6"-59"-16,-24-1 45 0,41-5-132 16,-9 1-71-16,5-1-139 0,44-2-559 15,-38 0-56-15,-3 0-349 0,-2 0-59 16,-4-22 156-16</inkml:trace>
  <inkml:trace contextRef="#ctx0" brushRef="#br2" timeOffset="847174.0528">17204 12064 2080 0,'5'-6'89'0,"3"-1"299"0,-5 4-95 16,1-1 43-16,0-1 59 0,-3 3 48 16,2-5 347-16,-2 3-536 0,-1 0-43 15,0-6 427-15,0 8-413 16,0 0 1-16,-17-1-23 0,-5 0 141 0,22 2-217 15,-31 1-6-15,9 0-2 0,-5 0 8 16,-3 0-8-16,-32 24 63 16,30-1-129-16,0-5-20 0,4 1-18 0,5 3-13 15,-5 26-29-15,24-23-15 0,4 1-48 16,0 0-50-16,33-3-65 0,-5-2-68 16,45 13-479-16,-31-22 336 0,1-1 6 15,1-5 8-15,-2-5-67 0,-4-1-39 16,20 0-417-16,-36-22 648 0,8-2 53 15,-30-4 261-15,0 12 36 16,0-1 53-16,0-2 56 0,-21-16 364 16,-1 19-192-16,22 0 20 0,-24 3-33 15,24 5-28-15,-19 1-17 0,19 7 298 0,-9 0-301 16,9 22-43-16,0-22-58 0,0 38-42 16,31 13 23-16,-4-26-144 15,-27 3-30-15,29-1-29 0,-15-3-55 0,-1-2-89 16,11 16-551-16,-12-23 129 0,-1-5-305 15,-1-4-157-15</inkml:trace>
  <inkml:trace contextRef="#ctx0" brushRef="#br2" timeOffset="847620.6388">17896 11555 3247 0,'0'-7'1361'16,"0"7"-804"-16,0 0-32 15,0 20-5-15,0-20 25 0,-20 55 397 16,20-24-667-16,0 7-106 0,0 4-119 15,18 4-50-15,-18 7 0 0,18 61 0 16,-4 3 0-16,-1-63 0 16,-13 0 0-16,13 35 0 0,3-54 0 15,-8-1-107-15,1-6-185 0,3-1-252 16,12 9-1203-16,-14-24 639 0,1-6-209 16,1-2 65-16,-1-4 262 0</inkml:trace>
  <inkml:trace contextRef="#ctx0" brushRef="#br2" timeOffset="847865.8272">18377 11967 3408 0,'2'0'226'0,"0"0"191"0,-2 0 126 0,0 21 734 15,0 6-773-15,0 38 549 16,0-40-896-16,0 2-72 0,0-1-48 16,0 1-56-16,0-2-76 0,16 24-359 15,-16-25-4-15,12-2-164 0,-12-2-318 16,14-2-256-16,1 11-1360 0,-6-16 1751 16</inkml:trace>
  <inkml:trace contextRef="#ctx0" brushRef="#br2" timeOffset="1.0296E6">17387 8857 1013 0,'-24'-6'-6'0,"-2"-1"13"0,-3-3-24 16,-3 0 0-16,0-3 12 15,-38-13-10-15,28 14 10 0,1-1 0 16,-2 2 6-16,-92-17 7 15,90 17-16-15,-6 3 1 0,-50-8 31 0,48 8-18 16,-1 2 24-16,-6 0-4 0,-6 4-14 16,-6 2 8-16,-81 0-55 0,67 0 36 15,-5 17-19-15,-4-17 13 0,-6 21-8 16,-4-21-21-16,-111 46 28 0,101-26 21 16,-1 4-5-16,-3 0-31 0,0 4 36 15,-120 38 15-15,123-32-3 0,-7 5-17 16,0 2 1-16,3 0-4 0,2 8 3 0,-113 52 56 15,118-45-11-15,4 4 8 16,-182 137 0-16,206-128-68 16,7 1-8-16,-1 3 19 0,-54 73-5 15,75-75 0-15,0 5-8 0,-1 9 0 0,5-1 4 16,7 0-18-16,-41 89-81 16,45-85 46-16,5 0-3 0,2 0 36 0,5 1 20 15,6 0-12-15,-19 88 32 0,26-83-31 16,6-3 22-16,7 2-7 0,5-1 9 15,0 93 22-15,32-97-30 0,-10 5 13 16,3-1 24-16,9-1 13 0,7-1 30 16,53 78 62-16,-39-84-88 0,135 152 43 15,-123-162-97-15,9 1-14 0,3-5 0 16,11 3-2-16,105 64-1 0,-87-71 2 16,7-1 12-16,6 1-5 0,3-1 0 15,8-2 14-15,127 58 10 0,-127-61-10 16,1-2-2-16,5-2 8 0,1-5 7 15,-1-5 10-15,129 30 33 0,-130-42-43 16,4-5-7-16,4-6 5 0,1-4-17 16,138 5 8-16,-139-17-13 0,8-6 7 15,3-1-3-15,-1 0-1 0,-1 0-2 16,148-29-5-16,1-21-2 16,-27 7-10-16,-148 17 8 0,0-3 1 15,-5-3 0-15,2-9 21 0,112-46 0 16,-126 35 2-16,1-6-13 0,-4-5 2 15,-6-3 10-15,-5-5-10 0,76-78 15 16,-90 66-14-16,0-1 8 0,-4-5 2 0,-4-2 13 16,61-95 103-16,-75 94-38 0,-1-4 11 15,-3 1-13-15,-8 3-6 0,-3-3-23 16,30-90 6-16,-42 90-58 0,-5-2-4 16,-4 0-6-16,-5 1 2 0,-2-98 19 15,-16-173 3 1,-31 281-24-16,10 0 0 0,-25-86-15 15,16 86 13-15,-4-3-4 0,-3-3 10 16,-5-4-1-16,-6 1-6 0,-57-84 5 0,39 92 2 16,-2 1-2-16,-10 5 6 0,-5 1-4 15,-94-74-8-15,83 81 6 0,-8 1-3 16,-4 1 0-16,-5 3 5 16,-8 1-9-16,-120-53 6 0,110 61-2 0,-9 3 9 15,-1 4 9-15,-4 0 27 0,-6 7 37 16,-146-34-60-16,133 44-16 0,-5 6 9 15,-325-34 241-15,323 51-229 16,-5 4-26-16,-12 0-18 0,-186 6-85 0,177 2 12 16,-12 19-45-16,-18-19-64 0,-6 37-131 15,-1-13-130-15,-236 30-493 0,225-21 641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04T15:15:35.75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5296 1673 2238 0,'-4'0'88'16,"-4"0"262"-16,2 0-78 0,2 0 15 15,-1 0 61-15,-3 0 50 0,3 10 14 16,2-10 163-16,1 0-388 0,2 10 245 16,27-8-254-16,-10 1-4 15,8 0 34-15,9-2-1 0,65 3 129 16,-34-4-216-16,15 0-11 0,16 0-8 15,13 0 33-15,142-23 118 0,-111 3-173 16,12 20-50-16,1-26-34 0,-2 15 6 16,-7 11-1-16,107-32-35 0,-141 22-22 15,-16 3-23-15,-18 7-21 0,-16-8-23 16,23 3-142-16,-58 5 109 0,-10 0-12 0,-7 0-47 16,-8 0-70-16,0 0-41 0,-54 20-538 15,32-20 216-15,-46 0-1993 16,53 0 1918-16,2 0 224 0</inkml:trace>
  <inkml:trace contextRef="#ctx0" brushRef="#br0" timeOffset="692.2661">7460 1533 1587 0,'0'-5'105'0,"0"0"52"0,0-6 408 0,0 5-245 16,0 2 59-16,0 0 24 15,0 2 13-15,0 0 332 0,0 2-476 0,0 0-17 16,16 0 12-16,-16 18 54 16,11-18 48-16,2 57 342 15,15 66 191-15,-11-10-550 0,-2 21-290 16,-6-64-62-16,0 1 0 0,-1 1 0 15,-2 2 0-15,1-5 0 16,5 59 0-16,-8-71 0 0,0-7-111 16,-4-7-184-16,0-6-255 0,0 13-1303 0,0-33 599 15,-20-5-168-15,20-7 209 0,-16-5 295 16</inkml:trace>
  <inkml:trace contextRef="#ctx0" brushRef="#br0" timeOffset="2902.0246">7643 2721 2206 0,'-6'0'183'0,"6"0"61"0,-5 0 146 16,5 0 63-16,0 0 11 0,0 0-32 16,-2-16 138-16,0 16-369 0,2 0-46 0,0 0-24 15,0-11 10-15,0 4 123 16,18-3-157-16,-4 8-93 15,8-8-8-15,-6 5-1 0,1-1-3 16,2 1-2-16,5 0 2 0,2 0-6 16,28-5-2-16,-25 8 33 0,-1 1 24 15,-2-1 5-15,-4 2 0 0,14 0-2 16,-25 20-4-16,-4-20 13 0,-1 23 26 16,-6-7 7-16,0 1-15 0,-29 21 45 15,8-19-77-15,-4 2-2 0,-2 0-1 16,-7-1-4-16,-39 17 24 0,36-20-46 0,1-2-2 15,1 2-7 1,-43 15 4-16,36-18-15 16,33-14-10-16,6 0-39 0,2 0-52 0,1-17-329 15,0 17 122-15,30-22-27 0,-13 22 38 16,8-28 48-16,6 14 73 0,43-14 29 16,-32 16 112-16,4 3 34 0,-1 1 6 15,-1 8-5-15,-4-9 50 0,24 9 85 16,-39 0-54-16,-7 0-8 0,-3 29 7 15,-8-29 28-15,-2 46 161 0,-5-28-108 16,0 2 0-16,-20 0-11 0,20 2-9 16,-34-1-30-16,-31 39 105 15,13-23-162-15,24-21-45 0,2 0 0 16,-1-3-5-16,2-1-4 0,0-2 6 0,-15 5-8 16,25-8 1-16,4-5-8 0,3-2-17 15,5 0-71-15,3 0-342 0,0-26 126 16,0 26 21-16,29-28 29 15,-12 28 7-15,6-27 15 0,32 1-162 0,-23 26 282 16,4-18 63-16,0 18 44 0,0-9 13 16,28 9 125-16,-17 0 179 15,-16 25 6-15,-24 4-203 0,-5-12 13 16,-2 41 314-16,-31-36-259 0,31 1-8 16,-37 0 0-16,-11 21 101 15,19-25-201-15,-1 0-16 0,-3-1-21 16,4-1-11-16,-2-3 2 0,-21 6-23 15,30-13-21-15,5-2-38 0,2-3-58 0,4-2-92 16,1 0-329-16,10-26 264 0,0 26-31 16,0-27-41-16,24 10-65 0,-24 3-6 15,62-16-123-15,-37 18 438 0,3 2 72 16,1 10 27-16,-1-10 22 0,-2 10 34 16,19 0 171-16,-26 0-23 0,-3 28 70 15,11 19 626-15,-22-27-703 16,-5-1-58-16,0 1-9 0,0 26 170 0,0-25-162 15,-25 1-16-15,25 0-43 16,-25-3 0-16,25 1-20 0,-46 13 28 0,27-20-57 16,-1-1-12-16,-2-1-14 0,1-4-1 15,-22 4-19-15,22-11-27 0,2 0-46 16,4 0-59-16,4 0-36 0,2 0-15 16,4-17-263-16,5 17 180 0,0-24-48 15,29 24 3-15,-29-16 11 0,65 6-88 16,-38 10 311-16,1 0 48 15,63-8 131-15,-62 8 74 0,-4 0 67 16,-1 20 53-16,-4-20 33 0,6 20 270 16,-20 4-338-16,-6-9-60 0,0 2-30 15,0-4-1-15,-31 19 177 0,-9-18-157 16,12 2 4-16,-4-3-37 0,0 0-21 16,-4-2-40-16,-39 6-25 0,37-11-39 0,1-2-10 15,4-1-4-15,5-3 3 0,-12 0-59 16,28 0-22-16,3 0-64 0,4 0-72 15,5-24-43-15,0 24 11 0,28-17-246 16,-28-1 234-16,67 0-438 16,-47 4 607-16,-6 14 58 15,-14 0 31-15,21 0 1 0,-12 0 67 0,-9 0 30 16,0 0 54-16,0 20 24 0,0-20 34 16,-18 20-24-16,18 1 85 0,-24-21-167 15,24 20-27-15,-15-20 2 0,15 17 1 16,-12-6 65-16,12-11-66 0,0 10-8 15,-8-5 13-15,8-2 30 0,0-1 13 0,0 5 178 16,0 1-141-16,17 1 8 0,-17 2-12 16,0 3 3-16,0 24 133 0,0-17-146 15,0 65 218-15,0-55-285 16,0 5-14-16,0 1-2 0,0 6-2 16,0 0-12-16,19 44 38 0,-19-41-48 15,0 1 6-15,15-3-5 0,-15 1-15 0,12 35 9 16,-3-42-28-16,-9 1-2 0,0-4-12 15,0-2 8-15,0-5 0 0,0 16 12 16,0-24-13-16,0-5 1 0,0-3-1 16,0-4 1-16,0 0-12 0,0-5-8 15,-13-3-18-15,13 0-16 16,0 0-15-16,0 0-6 0,-10 0-52 16,4-22 37-16,1 22 80 0,2 0-14 15,0 0 1-15,-2 0-2 0,-1 0-3 16,-7 0-40-16,4 0 35 0,0 0-5 15,1 0 12-15,-2 0 8 0,-13 0 8 16,13 0 8-16,-6 11 2 0,3-11-9 16,-4 0 8-16,-4 0-1 0,-26 7 3 15,18 0 11-15,-9-3-2 0,-6 1-6 0,-6 1 15 16,-70 8 57-16,50-7-10 0,-7 1 5 16,-7-1-18-16,-5 2 1 0,-3-1-16 15,-86 8 37-15,-71 4 127 16,177-11-142-16,8-1-25 0,1 0-10 15,10 0-22-15,0 0-3 0,-36 9 0 16,50-10 0-16,7 0 0 0,7 0 0 0,5-2 0 16,-4 2 0-16,19-5 0 0,0 1 0 15,3-2 0-15,2 1 0 0,0-2 0 16,0 0 0-16,19 0 0 16,-19 0 0-16,0 0 0 0,15 0 0 15,-15 0-1-15,0 0-89 16,0 0-386-16,0 0 46 0,9 0-141 0,-9 0-104 15,17 0-2747-15,-6 0 2248 16,-2 0 441-16</inkml:trace>
  <inkml:trace contextRef="#ctx0" brushRef="#br0" timeOffset="5123.5166">9238 1373 1946 0,'0'-17'272'15,"14"8"-10"-15,-14 1 117 0,0 3-18 16,0-2 56-16,0 5 5 0,0-5 250 16,0 7-440-16,0 0-39 0,0 0 13 15,0 0 54-15,0 0 44 0,0 21 338 16,0 8-343-16,0-7 6 0,17 5 3 0,-17 7-6 15,0 53 62-15,0-36-319 16,0 74-45-16,15 9 0 0,-6-65 0 16,-3-5 0-16,4 3 0 0,1-5 0 15,4-3 0-15,-1-5 0 16,11 42 0-16,0-14 0 0,-19-52 0 16,0-1 0-16,2 15 0 0,-5-27 0 15,-3-3 0-15,5-5 0 0,-4 1 0 16,1-5 0-16,-2 0 0 0,0-2 0 0,0 1 0 15,0-4 0-15,0 0 0 16,0 0 0-16,0 0 0 16,0 0 0-16,0 0 0 15,0 0 0-15,0 0 0 0,0 0 0 16,0 0 0-16,0 0 0 0,-17 0 0 16,17 0 0-16,0 0 0 0,-15 0 0 15,15 0 0-15,-12 0 0 0,-11 0 0 16,3 0 0-16,7 0 0 15,-15 0 0-15,-2 22 0 16,15-22 0-16,-24 23 0 16,3 12 0-16,21-19 0 0,2 1 0 15,-8 22 0-15,12 0 0 16,9-20 0-16,24 35 0 16,-24-41 0-16,34 1 0 0,17 7 0 15,1-11 0-15,-24-8 0 0,27-2 0 16,-32 0 0-16,-4 0 0 0,-1-21-16 15,-3 21-24-15,4-19-77 0,-17-1 65 16,-2 20 24-16,0-25 27 0,0 15 4 16,-29 1 4-16,-8-6-8 0,16 15 18 15,-4 0 30-15,-2 0 12 0,-2 0 8 16,-25 20-12-16,27-20-55 0,0 25 0 16,0-8 0-16,5 0 0 0,2 3 0 15,-14 47 0-15,31-45 0 0,3 24 0 16,0-23 0-16,27-4 0 0,-8 0 0 15,3-1 0-15,32 13 0 0,-27-20 0 16,4 0 0-16,-2-4 0 16,2-5-38-16,-3-2-64 0,14 0-252 15,-27 0 168-15,-2 0 57 0,-3-21 54 0,-6 21 38 16,-4-17 27-16,0 17 10 0,-33 0-6 16,33-15 10-16,-37 15 0 0,13 0 10 15,-31 0 88-15,25 0 1 0,2 19 52 0,0-19 36 16,1 27-23-16,-35 26 28 15,49-33-196-15,-2 22 0 0,13-21 0 16,2 0 0-16,0-2 0 0,22 0 0 16,14 18 0-16,-13-25 0 0,4-1 0 15,1-1 0-15,0-3-58 0,-1-4-82 16,25-3-362-16,-28 0 204 0,-2 0 18 16,-5 0 43-16,-3-25 20 0,1 2-42 15,-15 23 185-15,0-22 21 0,0 22 25 16,-21-21 6-16,21 21 23 0,-51-11 20 15,26 11 36-15,-4 0 46 0,1 0 57 16,-2 18 41-16,-55 7 418 16,58 6-425-16,-13 3 145 0,25-17-182 15,3 3-40-15,5-2-29 0,3 4-24 0,4-2-32 16,0 17-17-16,27-21-15 0,-27 1 0 16,39-6-22-16,-14-2-65 0,35 0-288 15,-30-6 105-15,1-3-22 0,0 0-32 16,-2 0-50-16,-6 0 0 0,13-23-233 15,-23 6 419-15,-5 17 59 0,-2-20 45 16,-6 20 12-16,0-18 4 0,0 3 63 16,-47 2 33-16,47 4 3 15,-27 9 25-15,-9-2 285 0,23 2-166 16,-1 0 23-16,0 0 24 0,-8 17 192 16,13-17-256-16,0 22-41 0,3-22-33 15,6 17-14-15,0-17-25 0,0 25 12 16,0-16-45-16,24 3-3 0,-24-3-8 15,24 0-2-15,-1 13-5 0,-23-12 4 16,25 2 4-16,-13 1 0 16,0 3 1-16,1 1-6 0,4 21-1 0,-9-15 14 15,0 1 32-15,-2 5 44 0,-4 0 37 16,-2 35 217-16,0-30-150 0,0 4 1 16,-21 76 89-16,21-75-280 0,-17-3 0 15,17 4 0-15,-13 31 0 16,13-39 0-16,0 1 0 0,-8-1 0 0,8-1 0 15,0-1 0-15,0 25 0 0,0-30 0 16,0-2 0-16,0-2 0 0,0 0 0 16,0 8 0-16,0-16 0 0,0-4 0 15,0-2 0-15,0-3 0 0,0-3 0 16,0-1 0-16,0 0 0 0,0 0 0 16,0 0 0-16,0 0 0 0,0 0 0 15,0 0 0-15,0 0 0 16,0 0 0-16,0 0 0 0,0 0 0 15,0 0 0-15,0 0 0 0,0 0 0 0,0 9 0 16,0-9 0-16,0 0 0 16,0 0 0-16,0 0 0 0,0 0 0 15,0 0 0-15,0 0 0 0,0 0 0 16,0 0 0-16,0 17 0 16,0-17 0-16,0 0 0 15,21 15 0-15,8-15 0 0,28 0 0 16,31-27 0-16,-26 6 0 15,14 8 0-15,244-36 0 0,-187 35 0 16,12-1 0-16,167-13 0 16,-18 7 0-16,-161 11 0 0,99-12 0 15,-73-1 0-15,-101 12 0 16,16-13 0-16,-57 13 0 0,-11 0-50 16,-6 1-114-16,0 1-118 0,-60-8-739 15,30 9 338-15,-4-2-333 0,3 3-213 16,-3 1-193-16,5 0 222 0</inkml:trace>
  <inkml:trace contextRef="#ctx0" brushRef="#br0" timeOffset="6056.9994">9319 1281 1889 0,'0'-5'93'0,"0"0"66"16,-19-11 784-16,19 14-581 16,0 1 4-16,-15-1 21 0,15 1-22 15,-9 0 185-15,9 1-355 0,-7 0 22 16,7 0 50-16,0 0 38 0,0 0 262 0,34 19-361 16,-11-19-49-16,11 0-23 15,12 0 4-15,9 10 0 0,88-10 124 0,-51 0-166 16,15-20-34-16,13 20-25 0,12-17-20 15,158-2-16-15,-133 19-7 16,13-15-1-16,-1 15 5 0,-1 0-2 0,-4 0-2 16,140 0-91-16,-164 0-24 0,187 0-375 15,-246 0 370-15,-12 0 38 16,-12 0 24-16,-7 0 29 0,23 0 14 16,-46 0 23-16,-6 0-5 0,-9 0 17 15,-3 0 9-15,-3 0 42 0,-6 0-39 16,0 0-4-16,0 0-5 0,-23-12-9 0,23 12-5 15,-22 0-1-15,22-10-35 16,-14 10-99-16,14 0-222 0,-14-7-181 0,4 3-1417 16,10 0 660-16,-7-1 73 0,7 4 390 15</inkml:trace>
  <inkml:trace contextRef="#ctx0" brushRef="#br0" timeOffset="8896.0046">12376 1155 2293 0,'0'-1'85'0,"0"1"108"0,0 0 516 0,0 0-230 16,0 21 760-16,0-1-951 15,0-5-3-15,0 1 43 0,0 4 38 16,19 27 234-16,-19-18-355 0,17 5-31 15,-17 4-14-15,24 6 21 0,-13 5-33 16,12 57 40-16,9 61-198 16,-15-63-30-16,-10-55 0 15,0-3 0-15,-3 0 0 0,-3 0 0 16,3-2 0-16,0 37 0 0,-2-45 0 16,-2-4 0-16,0-5 0 0,2-4 0 0,-2-5 0 15,0-5 0-15,0-4 0 0,0 0 0 16,0-9 0-16,0 0 0 15,0 0 0-15,0 0 0 16,0 0 0-16,0 0 0 16,0 0 0-16,0 0 0 0,0 0 0 15,0 0 0-15,0 0 0 0,0 0 0 16,0 0 0-16,0 0 0 0,0 0 0 16,0 0 0-16,0 0 0 0,0 0 0 15,0 0 0-15,17 0 0 16,5 0 0-16,8 0 0 0,-13 0 0 15,30 0 0-15,79 0 0 16,-90 0 0 0,2 12 0-16,1-12 0 0,-10 0 0 0,-2 12 0 15,13-7 0-15,-24 0 0 16,-14-2 0-16,-2 4 0 16,-51 5 0-16,28-2 0 0,-8 0 0 15,-46 17 0-15,36-11 0 0,-5-1 0 16,-96 38 0-16,58-19 0 15,47-18 0-15,-20 14 0 16,19-4 0-16,26-16 0 0,8 11 0 16,77 4 0-1,-8-25 0 1,20 0 0-16,-38 0 0 0,68-17 0 16,0 17 0-16,-62-15 0 15,35 15 0-15,-55 0 0 0,-10 0 0 16,-7 0 0-16,-9 0 0 0,-3 0 0 15,-4 0 0-15,0 0 0 0,-34 22 0 16,14-22 0-16,-2 14 0 0,-5-14 0 16,-6 18 0-16,-34 1 0 0,32-10 0 15,1-1 0-15,5 2 0 0,6-1 0 16,3-2 0-16,-7 8 0 16,27-12 0-16,0-1 0 0,30 0 0 15,-10 1 0-15,29 2 0 0,1 3 0 16,-27-1 0-16,14 9 0 15,-26 6 0-15,3-10 0 0,-14 5 0 16,0 26 0-16,0 6 0 16,0-20 0-16,-22 34 0 0,22 10 0 15,-16-33 0-15,16 45 0 16,0 0 0-16,0-39 0 16,0 45 0-16,22-3 0 15,-3 38 0-15,-9-86 0 0,-10 2 0 16,13-1 0-16,-13-2 0 15,10 35 0-15,5-8 0 16,-10-38 0-16,4 18 0 16,-4-10 0-16,-3-22 0 0,0 0 0 0,2 8 0 15,-1-6 0-15,-3-8 0 16,2 2 0-16,-2-1 0 16,0-6 0-16,0 4 0 0,0-2 0 15,0-3 0-15,0 2 0 16,-13-3 0-16,13 0 0 0,-9 0 0 15,9 0 0-15,0-1 0 0,-10 2 0 16,10-2 0-16,0 0 0 0,0 3 0 16,0-3 0-16,0 0 0 15,0 0 0-15,0 0 0 0,0 0 0 16,0 0 0-16,0 0 0 16,0 0 0-16,0-13 0 15,0 13 0-15,0 0 0 16,0 0 0-16,0 0 0 0,0 0 0 15,0 0 0-15,0 0 0 0,0-7 0 16,0 7 0-16,0 0 0 16,0-3 0-16,0 3 0 0,0-2 0 15,0 1 0-15,0 1 0 0,0-2 0 0,-15 0 0 16,15 0 0 0,0 2 0-16,0 0 0 15,0-5 0-15,0 4 0 0,0-2 0 0,-10-2 0 16,6-2 0-16,4 4 0 15,-6-2 0-15,3 0 0 16,1 2 0-16,-2 1 0 16,4 2 0-16,-2-1 0 0,2 1 0 15,0 0 0-15,0 0 0 0,0 0 0 16,0 0 0-16,0 0 0 16,0 0 0-16,0 0 0 15,0 0 0-15,0 0 0 0,0 0 0 16,0 0 0-16,0 0 0 15,0 0 0-15,0 0 0 0,0-11 0 16,0 11 0 0,0 0 0-16,0 0 0 0,0 0 0 15,0 0 0-15,0 0 0 16,0 0 0-16,0 0 0 0,0 11 0 16,21-11 0-16,-21 0 0 15,0 11 0-15,12-3 0 0,-12-4 0 16,0 7 0-16,13 19 0 15,-13-22 0-15,3 1 0 16,-1-1 0-16,3 2 0 0,-3-1 0 16,3 10 0-16,-3-2 0 15,0-12 0-15,-2 5 0 16,2-5 0-16,-2-4 0 0,0-1 0 16,0 0 0-16,0 0 0 15,0 0 0-15,0-18 0 16,0 18 0-16,0-13 0 0,0 13 0 15,0-11 0-15,0 11 0 16,-13 0 0-16,13 0 0 16,0 0 0-16,-10 0 0 15,-9 0 0-15,11 0 0 0,0 0 0 0,-8 12 0 16,-6-12 0 0,10 0 0-16,-12 7 0 0,-33-7 0 15,39 0 0-15,-3 5 0 16,0-4 0-16,-2 0 0 0,-4 2 0 15,-63 6 0-15,56-7 0 0,3 2 0 16,-36 5 0-16,2-3 0 16,32-2 0-16,-31 2 0 15,8-4 0-15,25-2 0 0,-25 0 0 16,2 0 0-16,26 0 0 16,1 0 0-16,-31 0 0 0,1 0 0 15,29 0 0-15,-26 0 0 16,6 0 0-16,23 0 0 15,-17 17 0-15,8-17 0 16,18 13 0-16,1-13 0 0,-10 9 0 16,19-9 0-16,1 0 0 15,-6 0 0-15,-3 0 0 0,7 0 0 16,-12-16 0 0,-2 16 0-16,9 0 0 0,-8 0 0 15,-5 0 0-15,14 0 0 0,2 0 0 16,-6 0 0-16,6 0 0 15,5 0 0-15,0 0 0 16,3 0 0-16,1 0 0 0,-2 0 0 16,2 0 0-16,0 0 0 15,-3 0 0-15,2 0 0 16,0 10 0-16,0-10 0 0,-2 0 0 16,2 6 0-16,0-6 0 0,1 0 0 15,0 0 0 1,0 0 0-16,0 0-219 0,0 0-256 15,18 0-336-15,-18-16-488 0,0 16-359 0,17 0 85 16</inkml:trace>
  <inkml:trace contextRef="#ctx0" brushRef="#br0" timeOffset="9744.3851">13529 2261 2710 0,'0'-5'151'16,"-15"0"1118"-16,15 0-784 16,-8 4-83-16,3 1 478 0,5 0-450 15,0 0 33-15,0 0-9 0,22 24-39 16,-22 2 67-16,21-10-432 0,-21 7-50 15,16 2 0-15,-16 7 0 0,15 5 0 16,-15 4 0-16,17 3 0 0,-2 106 0 16,-4-102 0-16,-11 0 0 15,0 32 0-15,0-17 0 16,0-37 0-16,0 16 0 0,0-27-105 16,0-4-209-16,0-3-284 0,0-7-214 15,0-1-2280-15,0-28 2077 0,-24 11 179 16,10-32-330-16</inkml:trace>
  <inkml:trace contextRef="#ctx0" brushRef="#br0" timeOffset="10228.0064">13490 2380 2632 0,'-5'-12'115'0,"1"3"122"0,-3-2 130 16,-3-6 518-1,2-2-274-15,4 5-327 0,4 8-212 0,0-1 0 16,0 1-9-16,23 0-1 0,3-8 19 16,-12 7-56-16,6-1-15 0,1-1-5 15,1 1 3-15,5 1-10 0,27-10 14 16,-25 10-18-16,0 2 6 0,0 0-6 16,-4 3 7-16,11 2 6 0,-25 0 15 15,-1 21 22-15,-6-21 32 0,-2 27 5 0,-2-7 16 16,0 25 144-16,-31-19-121 0,31 3-26 15,-34 3-41-15,14 0-23 16,-24 34-18-16,2-4-19 16,-3 10 30-16,34-56-23 0,-2 10-5 15,13-19 1-15,-7 0-12 0,7-4-29 16,-2-1-15-16,2-2-66 0,0 0 88 16,20 0 16-16,-20-19 16 0,31 19-4 15,-13 0 6-15,25-17-2 0,-19 17 14 16,-3 0 21-16,-1 0 26 0,0 0 26 15,16 19 200-15,-20-19-104 0,-3 34 0 16,1-14-25-16,-1 4-17 0,-2 2-39 16,10 23 9-16,-12-23-85 0,0 1-17 15,18 37-152-15,-20-48-16 0,2 0-128 16,-3-3-160-16,12 3-707 16,-11-13 369-16,3 0-59 0,-2-3-125 0,1 0-14 15,0 0 242-15</inkml:trace>
  <inkml:trace contextRef="#ctx0" brushRef="#br0" timeOffset="10576.0157">14149 2694 2682 0,'4'-10'450'15,"-4"6"63"-15,0-1 94 16,2 1-49-16,-2 1-28 0,4 2 322 0,-1 1-468 15,-2 0-53-15,3 0-53 0,-2 0 7 16,2 18-5-16,3-1 78 0,-5-17-282 16,0 24-69-16,0-8-7 0,-2 1 0 15,0 19 0-15,0 5 0 16,0-22 0-16,-19 18 0 16,19-7 0-16,0-15 0 0,-14 1 0 15,14-6 0-15,0-10 0 16,21 0 0-16,-21 0 0 0,24 0 0 15,-9-24 0-15,23 10 0 0,6-1 0 16,-21 15 0-16,17 0 0 16,-26 0-38-16,-1 0-213 0,-4 0-242 15,-3 0-292-15,-1 0-325 16,-3 0-1666-16,0 16 1513 0,-2-16 363 0</inkml:trace>
  <inkml:trace contextRef="#ctx0" brushRef="#br0" timeOffset="13541.9703">9673 2946 2696 0,'9'-4'279'0,"-9"3"56"16,0 1 143-16,9 0-4 0,-9 0 6 0,7 0-80 16,7 23 234-16,-6 7-362 0,5-11-36 15,-1 6-47-15,0 4-26 0,16 29 38 16,-13-28-153-16,-2 0-24 0,3-2-12 15,19 29-5 1,-24-47-7-16,1-2 0 0,8-7 3 0,-9-1-3 16,-2-26-2-16,2 26 2 0,2-38-6 15,-3 8-6-15,6-40-53 0,-11 29 18 16,-2-2-5-16,-3 1 18 0,0-2 5 16,0-28 13-16,-22 42 15 0,22 5 8 15,-18 7-2-15,18 4-7 0,0 9-12 16,-16 1-138-16,16 4-71 0,0 19-134 15,0-19-120-15,0 31-288 0,0 11-1088 0,0-19 794 16,30 0 251-16,-30 0 259 16</inkml:trace>
  <inkml:trace contextRef="#ctx0" brushRef="#br0" timeOffset="14038.9957">10228 3094 2533 0,'-12'2'45'0,"12"0"77"15,0 0 84-15,0-2 84 0,0 3 308 16,0-3-142-16,0 0-121 0,0 0-212 16,0 0-12-16,0 0-21 15,0 0-6-15,0 0-11 0,0-15 10 0,0 15-83 16,0-14 5-16,0 14-5 0,14-12 9 15,-14-4-5-15,0 8-9 16,0-1-6-16,13 1 0 0,-13-1 10 0,12 1-15 0,4-2 1 16,-7 5 5-16,-1 3 5 15,0 0 0-15,1 2 0 0,12 0 5 16,-15 0 0-16,2 27 5 0,-1-27-5 0,-2 23 1 16,-1-6 5-16,0 39 102 15,-4-15 8-15,0-21-51 16,-18 2-14-16,18 0-7 0,-18-1-2 15,18-1-16-15,-24 18-18 0,2-18-14 0,10-6 13 16,1-2-3-16,2-2-23 0,-7 1-84 16,9-10 32-16,2-1 2 0,3 0 1 15,-1 0-21-15,1 0-36 0,2-25-102 16,0 7 122-16,0 18 48 0,20-16 10 16,-20 16 37-16,0-14 42 0,26 14 101 15,-2 0-67-15,-11 0-9 0,36 0 64 16,-31 0-121-16,36 30-293 15,-35-30-74-15,-1 14-208 0,0-14-240 16,18 11-1022-16,-18-11 1203 0</inkml:trace>
  <inkml:trace contextRef="#ctx0" brushRef="#br0" timeOffset="14872.985">6608 3260 1951 0,'-2'-18'224'0,"2"18"119"0,-2-13 48 15,2 13 87-15,-4-12 496 16,2 1-570-16,2 11-105 0,0-6-40 16,-2 6 33-16,2 0-13 0,0-3 289 0,0 3-329 15,0 0-2-15,24 20-3 0,-24-20 3 16,39 46 210-16,-22-22-285 0,-1 2-57 16,0 3-63-16,1-1-16 0,-3 2-26 15,15 23 0-15,-19-30 0 0,3-3 0 16,-3-4 0-16,0-6 0 0,13-2 0 15,-15-8 0-15,27-23 0 0,-26-13 0 16,-2 10 0-16,1-6-32 16,-7-4-49-16,1-38-208 0,-2 37 115 0,0 1 19 15,0 2 22-15,0 6 7 0,-20 4 35 16,20-3-134-16,0 19 19 0,0 4-144 16,0 4-62-16,0 0-67 0,0 30-813 15,0-30 503-15,0 33-281 16,17-13 131-16,-17 2 211 0</inkml:trace>
  <inkml:trace contextRef="#ctx0" brushRef="#br0" timeOffset="15118.0618">7173 3439 3504 0,'3'14'553'15,"-3"-4"-126"-15,0 2 77 0,0 34 264 16,0-26-680-16,0-1-62 0,0 3-12 16,0 0-56-16,0 23-347 0,18-24-158 15,-18 1-313-15,0-2-305 0,17-2-77 16</inkml:trace>
  <inkml:trace contextRef="#ctx0" brushRef="#br0" timeOffset="22741.9492">11414 2590 3548 0,'0'0'303'0,"0"-6"-23"15,0 6 48-15,0-3-78 0,0 3-37 16,0 0 113-16,0 0-155 0,0 25 18 16,47 29 414-16,-32-26-422 15,4 2-24-15,-2 2-3 0,19 34 129 16,-19-35-156-16,2 2-6 0,-3-2-14 16,0-3-1-16,-2-5-14 0,10 7 83 15,-12-20-61-15,-1-5 7 0,-4-5-23 0,1 0-29 16,6-40-48-16,-10 16-29 15,3-6-8-15,-2-6-18 0,-3-6-14 16,-2-5-25-16,0-49-62 0,0 45 83 16,0 5 30-16,-23 0 8 0,23 7 1 15,-17-19 7-15,17 41 1 0,-18 3-6 0,18 7-54 16,-8 6-477-16,8 29 168 16,0-28-126-16,0 39-91 0,0 8-1064 15,0-19 794-15,26-2-188 0,-26 2 206 16,24-3 181-16</inkml:trace>
  <inkml:trace contextRef="#ctx0" brushRef="#br0" timeOffset="23264.2651">11924 2769 991 0,'2'0'150'0,"-2"-3"104"16,0 3 82-16,2-2 55 0,1 0 256 16,-1 2-303-16,-2-2 58 0,2 2-35 15,-2 0 13-15,0 0 170 0,0 0-355 16,0 0-71-16,0 0-29 0,0 0-23 0,0 0 16 16,0 0 48-16,0 0-84 0,0 0-30 15,0 0-15-15,0 0-1 16,18-15-10-16,-18 15 4 0,36-14-11 15,-25 14 10-15,0-10 5 0,-2 10 4 16,2 0-10-16,6 0-7 0,-11 0 11 16,0 0 15-16,2 26 10 0,-6-26 19 15,0 23 21-15,3 7 160 0,-5-13-90 16,0 2-4-16,0 1-38 0,0 3-18 0,-23 25-28 16,1-25-43-16,22 2-2 0,-25 0 2 15,9-4-3-15,1-1-4 0,-12 11-22 16,11-19-19-16,-16 4-264 15,23-16 150-15,0 0-1 16,4 0-10-16,1-28 21 0,2 3-54 16,2-3 181-16,22 1 17 0,-22 15 23 15,22 12 12-15,-22-16 13 0,24 16 39 16,2 0 91-16,4 0 6 16,5 20-96-16,-22-20-90 0,2 23-22 15,3-23-56-15,-3 26-80 0,1-26-74 16,22 22-803-16,-18-6 245 0,0-16-297 15,3 0 82-15,-4 0 214 0</inkml:trace>
  <inkml:trace contextRef="#ctx0" brushRef="#br0" timeOffset="24982.0042">10238 1649 2181 0,'-4'0'115'0,"-2"0"90"0,3 0 118 16,-3 0 78-16,0 0 46 0,-1 0 433 16,2 0-558-16,1 0-61 0,2 0-83 0,0-15 0 15,2 15-15-15,0 0 113 0,0-16-168 16,0 16-30-16,64-22 13 15,-36 13-99-15,7 3 10 0,10-6-14 16,65-14-4-16,-43 11 2 0,11-3 10 16,8 2-10-16,11 0 7 0,102-7 4 15,-100 19 14-15,-2 4-12 16,-7 0 5-16,-8 0-13 0,-14 22-2 0,34 9-4 16,-65-14-4-16,-7-3 6 0,-7-14-5 15,-6 26 6-15,3-7 5 0,-16-19 8 16,-1 9-6-16,-3-9-9 0,0 7 16 15,0-7-2-15,0 0 6 0,0 0-6 16,-20 0-5-16,20 0 14 0,-18 0-8 16,18 0-9-16,0 0 5 0,0 0 15 15,0 0 5-15,0 0-18 16,0 0 0-16,0 0 2 0,0 0-6 16,0 0 16-16,0 0-14 0,0 0 1 15,0 0-3-15,0 0 10 0,0 0 6 16,0-12-5-16,-18 12-23 0,18 0 14 15,0 0-12-15,0 0 11 16,0 0-38-16,0 0-318 0,0 0 197 16,0 0-69-16,0 0 114 0,0 0 14 15,0-20-288-15,0 1 312 16,0 19 30-16,0-15 23 0,0-1-31 0,0 8 30 16,0 0 10-16,0-1 2 15,0 1 9-15,0 0 3 0,-18-6 40 16,18 6 10-16,0 3 41 0,-18 0 27 0,18-2 1 15,0 3 19-15,-12-5 87 0,12 7-125 16,-7 0-9-16,7-1-2 0,0 1 18 16,0 0 88-16,0 1 73 15,0 1-96-15,0 0-63 16,24 22-8-16,-24-22-9 0,68 50 24 16,-46-36-110-16,27 14-13 0,-24-18 11 15,0 1-2-15,-3 0-4 0,-4-3 1 16,0 0-15-16,9 2-30 15,-18-4-47-15,-9-4 66 0,0 1 21 16,0-1-3-16,-20 2 8 0,20-1 6 16,-56 8 0-16,31-6-1 0,-2 1-2 15,-5 1 8-15,3 2-19 0,-25 11-92 16,31-10-61-16,3 1-75 0,3 1-109 16,7-3-307-16,1 0-192 0,5 1-1416 15,4-7 1430-15</inkml:trace>
  <inkml:trace contextRef="#ctx0" brushRef="#br0" timeOffset="25468.0352">10816 1748 2907 0,'0'0'156'0,"16"0"148"16,-16 0 120-16,12 21 527 15,-12-1-644-15,0-5-51 0,0 2-35 0,7 4 12 16,-7 23 171-16,6-20-295 0,-4 0-52 16,0 1-32-16,-1-1-16 0,0-2-37 15,2 18-243-15,-1-23-5 0,6 21-1095 16,-4-32 667-16,2-2-127 16,1-3-128-16,2-1 105 0</inkml:trace>
  <inkml:trace contextRef="#ctx0" brushRef="#br0" timeOffset="25773.9794">11161 1833 2907 0,'1'-3'296'0,"-1"3"700"15,0 0-390-15,0 18-143 0,0 1-241 16,0-19 40-16,0 26-14 15,0-9-18-15,0 3-53 0,0 27 46 16,0-21-144-16,0 2-11 0,-22 1-3 16,22-4-15-16,-17 23 19 0,17-29-53 15,-13-4 0-15,13-1-1 0,0-3-10 0,0-7-3 16,24 1-22-16,-24-5 4 16,32 0-9-16,-9-20-19 0,1 20-14 0,34-21-101 15,-28 1 84-15,2 20-10 0,-2-17-48 16,83 6-1447-1,-101 11 904-15,-3 0-266 0,-5 0-179 16,-1 0 125-16</inkml:trace>
  <inkml:trace contextRef="#ctx0" brushRef="#br0" timeOffset="29784.9178">7050 6508 738 0,'0'0'90'0,"0"-15"558"16,0 15-407-16,0 0-25 0,0 0 5 15,0 0-15-15,0-14 167 0,0 14-186 16,0 0 23-16,0-5 5 0,0 5 29 16,0 0-11-16,0-3 164 0,0 3-213 15,0 0 326-15,0 0-395 0,0 0-11 16,0 0 8-16,0 0 27 15,0 0 169-15,15 0-142 0,-15 0-11 0,0 0-1 16,0 0-6-16,0 0-23 0,0 0 79 16,0 0-124-16,0 0-1 0,0 0-11 15,0 0 162-15,0 24-142 16,21-7 10-16,0 29 190 0,-21-20-109 16,32 8 0-16,-13 3-51 0,4 5-33 0,1 3-59 15,27 42-36-15,-24-47 0 16,1-5 0-16,-3-3 0 0,1-8 0 15,-3-6 0-15,25-3 0 16,-5-15 0-16,-22-26 0 0,-2 3 0 16,13-48 0-16,-9-24 0 15,-10-22 0-15,-13-13 0 0,0 63 0 16,-32-56 0-16,-2 65 0 16,-17-59 0-16,51 93 0 0,-18 10 0 15,18 6 0-15,0 4 0 16,0 4 0-16,0 29 0 0,0-8 0 0,23 5-161 15,-4 6-214-15,-2 4-328 0,29 45-1536 16,-20-40 846-16,2-3 49 0,-1-1 369 16</inkml:trace>
  <inkml:trace contextRef="#ctx0" brushRef="#br0" timeOffset="30314.7996">7972 6713 2256 0,'0'0'130'0,"-13"0"133"15,13 0 598-15,-13 0-360 0,13 0-66 16,-13 19-51-16,8-19-83 0,0 0-102 15,-6 10 158-15,10-10-306 16,0 0-14-16,1 0-31 0,0 0-7 16,0 0-6-16,0-19 1 0,20 2 10 15,-20 17-5-15,17-24 10 0,-17 12-14 16,23 2 3-16,-11-1 4 0,12-6-7 16,-15 11 3-16,1 6 7 0,-1 0 4 0,-1 0 6 15,4 22 120-15,-6-22-27 0,-4 31 16 16,2-10 4-16,-4 3 2 0,0 0-7 15,0 27 76-15,-21-25-136 16,21 1-14-16,-22 0-24 0,22-2-6 16,-54 41-12-16,38-48-2 0,-11 9-23 15,17-18-19-15,-1-5-40 0,3-4-23 16,-11 0-311-16,15-24 272 16,2 24 18-16,2-23-37 0,0-2 127 15,0 25 37-15,30-21 14 0,-30 21 16 16,55-17 121-16,-34 8-39 0,2 9 6 15,1 0-4-15,0 0-14 0,-2 0-27 16,19 24-12-16,-21-24-88 0,-4 20-77 0,0-20-129 16,-3 26-148-16,8-6-948 0,-15-20 378 15,0 11-196-15</inkml:trace>
  <inkml:trace contextRef="#ctx0" brushRef="#br0" timeOffset="30585.0363">8575 6612 3281 0,'0'-1'331'0,"0"1"137"0,0-1-30 16,0 0-46-16,23 1 224 15,29 0 73-15,1 0-446 16,-25 0-199-16,1 0-39 0,3 0-27 16,29 0-159-16,-36 0-15 0,-1 0-74 15,-4-14-65-15,-5 14-127 0,-3 0-157 16,-8 0-883-16,-4 0 661 0,-31 0-1000 16</inkml:trace>
  <inkml:trace contextRef="#ctx0" brushRef="#br0" timeOffset="30753.9399">8637 6752 4385 0,'24'5'171'0,"34"9"501"0,-26-7-169 16,6 1-139-16,-2-1-111 0,1 0-124 15,33 0-407-15,-10 0-626 16,-13-7-970-16,-7 0-391 15</inkml:trace>
  <inkml:trace contextRef="#ctx0" brushRef="#br0" timeOffset="31074.1081">9386 6099 3742 0,'0'0'284'0,"0"0"129"0,0 0 156 16,0 22 44-16,24 11 518 0,-6-9-567 15,-18 6-162-15,22 5-123 0,-22 7-97 16,25 2-170-16,-3 59-12 0,-3 5 0 15,-11-58 0-15,3 39 0 16,-6-19 0-16,-3-42 0 16,5 12-463-16,-2-25-119 0,-3-4-277 15,4-5-254-15,1-2-292 0,2-4-14 0,8 0-540 16</inkml:trace>
  <inkml:trace contextRef="#ctx0" brushRef="#br0" timeOffset="31402.0223">9847 6450 3950 0,'0'-8'923'16,"0"7"-382"-16,0 1-3 0,0 0-57 16,0 21 338-16,0-21-543 0,0 31-39 15,0 35 149-15,0-38-359 16,0 1-19-16,0 58-3 15,-17-62-5-15,17 1 0 0,-15 20 0 0,15-26 0 16,0-8 0-16,0 1 0 0,-11-1 0 16,11 1 0-16,0-10 0 0,0-3 0 15,0 0 0-15,24 0 0 0,-24 0-3 16,49-17-99-16,-26 0 9 0,3 17-15 16,2-17 32-16,3 17-11 0,30-12-122 15,-32 12 46-15,63 0-939 16,-81 0 688-16,19 15-1442 15,-12-15 390-15,-11 0 720 0,1 0 31 16</inkml:trace>
  <inkml:trace contextRef="#ctx0" brushRef="#br0" timeOffset="31720.3173">10538 6070 3269 0,'0'-2'542'0,"0"2"-39"0,0 0 182 15,0 0-43-15,0 23 55 0,0-23-11 16,21 55 233-16,-21-29-713 0,0 7-164 15,19 4-42-15,-5 98 0 16,-2-87 0-16,-12 5 0 0,12 0 0 16,-3 90 0-16,-3-104 0 15,9 55-291-15,-9-72-93 16,1-7-258-16,-4-3-127 0,12 0-1306 16,-5-12-165-16,-1-22 809 15</inkml:trace>
  <inkml:trace contextRef="#ctx0" brushRef="#br0" timeOffset="32154.0167">10455 6033 4367 0,'-5'-9'196'0,"1"-2"21"15,25-41 415-15,-21 40-597 16,25-1-14-16,-9 1-10 15,2 0-19-15,28-9-8 0,39-1-7 16,-27 21-3 0,-31 1 9-16,-4 0-10 0,-5 25 14 0,11 6-15 15,-22-11 22-15,-5 2-3 16,-2 2 10-16,0-1-10 0,0 5 12 0,-31 25 41 16,-5-24-7-16,14 1 7 0,-2 1-27 15,0 1 8-15,-44 52 28 16,48-56-37-16,-9 23 4 0,18-31-12 15,3-1-7-15,4 29-15 16,4-39-4-16,0-3-2 0,0-3-10 16,30-1-17-16,22-2 36 0,-9 0 34 15,-21 0 2-15,0 0 42 0,0 17 48 16,0-17 68-16,-2 28 54 0,16 8 261 16,-19-13-290-16,0-1-41 0,-5 2-65 15,-1 1-41-15,10 20-85 0,-13-23-74 16,15 27-808-16,-16-40 403 15,20 5-1933-15,-16-14 1432 16,0 0 160-16,-3 0 193 0</inkml:trace>
  <inkml:trace contextRef="#ctx0" brushRef="#br0" timeOffset="32497.0218">11094 6374 3467 0,'0'-4'330'0,"0"-4"701"0,0 5-396 16,0 3 1064-16,0 0-1258 15,0 23-144-15,0-23-100 0,0 26-103 16,0 11-94-16,0 11 0 16,0-24 0-16,0 32 0 0,-26-3 0 15,8-26 0-15,-1 23 0 16,6-11 0-16,13-19 0 0,0-5 0 15,-9 7 0-15,9-13 0 16,0-7 0-16,30-2 0 16,20 0 0-16,-26 0 0 0,28-20 0 15,9 20 0-15,33 0 0 16,-64 0 0-16,-2 17 0 16,-5-17 0-16,12 17-550 0,-25 2-95 15,0-19-272-15,-3 17-219 0,-4-17-366 16</inkml:trace>
  <inkml:trace contextRef="#ctx0" brushRef="#br0" timeOffset="35847.0413">3557 8819 2760 0,'2'0'157'16,"-1"-12"159"-16,0 4 129 0,-1-5 643 16,0 9-626-16,0-3 30 0,0 4-36 15,0-1 62-15,0 1 422 0,23 3-630 16,-23 0-123-16,19 0-127 0,-7 18-60 15,2-18 0-15,3 36 0 0,43 52 0 16,-38-51 0-16,-2 4 0 16,20 42 0-16,-8-12 0 15,-19-41 0-15,2-4 0 0,11 9 0 16,-16-25 0-16,2-8 0 0,2-2 0 16,-1 0 0-16,4-35 0 0,-3 9 0 15,1-8 0-15,14-53 0 0,-11-17 0 16,-14 49 0-16,-3-52 0 15,-1 20 0-15,0 53 0 0,-23-13 0 16,23 27 0-16,0 18 0 16,0 2 0-16,0 28 0 15,0 10 0-15,0-15 0 0,0 37-629 16,19-30-85-16,-19 2-272 0,15 1-203 16,-15-2-205-16,27 29-975 0,-18-38 1743 0</inkml:trace>
  <inkml:trace contextRef="#ctx0" brushRef="#br0" timeOffset="36136.0102">4333 9018 2573 0,'1'0'243'15,"-1"0"169"-15,0 0 215 16,0 0 43-16,0 18 1180 0,0 5-1313 16,20 7 342-16,-20-11-609 0,0-1-140 15,0 4-130-15,0 2 0 0,14 27 0 16,-14-27 0-16,0 40 0 16,0-46 0-16,0-4 0 0,19 11-572 15,-19-19-5-15,0-4-175 16,0-2-276-16,14 0-1416 0,-14 0 1217 0,11-27 400 15</inkml:trace>
  <inkml:trace contextRef="#ctx0" brushRef="#br0" timeOffset="36390.155">4784 8946 4113 0,'0'-6'151'15,"0"2"99"-15,0-3 485 0,0 5-398 16,0 2-28-16,21 0-39 0,-21-2-62 0,35 2-93 16,16 0-95-16,-20 0-105 0,0 0-107 15,-1 0-117-15,-2 0-87 0,21 0-844 16,-32 0 494-16,0 14-164 0,-4-14 69 15,-6 0 55-15,-2 0 208 0</inkml:trace>
  <inkml:trace contextRef="#ctx0" brushRef="#br0" timeOffset="36558.8368">4795 9124 4205 0,'24'11'149'15,"46"7"428"-15,-30-9-191 16,13-2-142-16,2 0-138 0,2-1-129 0,54-6-721 16,-60 0-110-16,-6 0-344 0,-2 0 8 15</inkml:trace>
  <inkml:trace contextRef="#ctx0" brushRef="#br0" timeOffset="37288.0042">6153 8869 2147 0,'6'-3'181'15,"-5"1"50"-15,0-1 129 0,0-1 42 0,-1 3 71 16,0-4 349-16,0-2-286 15,-18-6 38-15,18 8-369 16,-18 2 242-16,-5 3-237 0,5 0 15 16,-2 0-24-16,-5 0-6 0,-26 24 120 15,24 5-227-15,1-10-35 0,2 3-33 16,2 0-12-16,7 0-11 0,0 27-45 16,15-27-14-16,30 33-300 15,-8-43 174-15,7-6-80 0,1-2-110 16,5-4-77-16,31 0-428 0,-32-22 470 15,1 22 9-15,-6-30 28 16,-6 13 64-16,-3 1 121 0,4-22 96 0,-14 21 157 16,-6-23 572-16,-4 31-281 0,0 3-15 15,0-1-2-15,-19 7 1 0,19-4 334 16,0 4-321-16,-17 0-28 0,17 0-45 16,0 29 3-16,0-29-37 0,0 46 131 15,0-29-275-15,25 3-43 0,-25 0-41 16,20-2-61-16,3 16-311 0,-23-19-11 15,23-1-188-15,14 15-1829 16,-26-24 1473-16,3-2-230 0,0-3 172 16,0 0 261-16</inkml:trace>
  <inkml:trace contextRef="#ctx0" brushRef="#br0" timeOffset="37749.367">6706 8615 2367 0,'-8'-12'136'0,"5"2"162"0,-2-6 733 16,3 10-481-16,2 1-14 0,0 4 33 15,0 1 63-15,0 0 53 16,20 33 353-16,2-14-774 0,-22 8-179 0,28 3-85 16,-10 8 0-16,3 3 0 0,-4 5 0 15,25 45 0-15,1-5 0 16,-21-48 0-16,12 18 0 16,0-22 0-16,-16-24 0 0,-4-8 0 0,15-2 0 15,-16-20 0-15,0 1 0 0,11-39 0 16,-5-20 0-1,-13 30 0-15,-4-9 0 0,-2-4 0 16,0-7 0-16,0 1 0 0,-25-55 0 16,4 69 0-16,21 7 0 0,-19 12 0 15,19 10 0-15,-15 6 0 0,15 18 0 16,0 22 0-16,0-2 0 0,0 31 0 16,0-17-35-16,0 2-207 15,21 3-264-15,-21 2-302 0,21 33-1642 0,2-39 1047 16,-8-1 163-16,0-2 416 0</inkml:trace>
  <inkml:trace contextRef="#ctx0" brushRef="#br0" timeOffset="38235.534">7391 8828 3485 0,'0'0'437'0,"0"0"-91"16,0 0 95-16,0 0-106 0,0 0 3 16,0 0-4-16,0 0 229 15,0 0-183-15,0 0-334 16,0-12-28-16,0 3-15 0,0 9-10 0,0-15-3 16,16 4-20-16,-16 0-18 0,29-8-77 15,-17 11 55-15,1 1 35 0,2 0 21 16,0 4 1-16,17 1 26 0,-17 2-13 15,1 0 8-15,-1 0 6 16,18 26 84-16,-25-26-42 0,-5 31-3 16,3 11 77-16,-6-20-58 0,0 4 14 15,0 2-5-15,0-2-9 0,-29 1-26 16,-2 28-15-16,12-28-27 0,-45 43 0 16,42-50-6-16,1-4 2 0,0-1 0 15,4-3-17-15,-14 5-56 0,20-15 3 16,2 1-21-16,4-3-21 0,3 0-44 15,2 0-40-15,0-28-221 0,22 6 252 16,-22 22 72-16,30-23 55 0,-9 23 27 16,28-19 101-16,-19 9 9 15,2 10 21-15,2 0-1 0,3 0-28 0,1 0-40 16,37 0-37-16,-41 18-109 0,-4-18-118 16,0 0-143-16,-5 19-343 0,7-19-1445 15,-21 14 925-15</inkml:trace>
  <inkml:trace contextRef="#ctx0" brushRef="#br0" timeOffset="39401.7696">3775 10493 2223 0,'0'-20'821'0,"0"14"-227"16,0 0-21-16,0 2-16 0,0 1 63 15,19 1-63-15,-19 2 481 0,15 0-554 0,-15 0-143 16,17 22-117-16,-17-22-78 16,31 58-133-16,-3 1-13 0,-10-24 0 15,0 3 0-15,21 37 0 16,-18-38 0-16,0-2 0 0,2-4 0 15,-4-2 0-15,-1-6 0 0,0-6 0 0,0-7 0 16,15-5 0-16,-5-24 0 16,-15 0 0-16,14-35 0 15,-10-19 0-15,-12 30 0 0,1-55 0 16,-6 0 0-16,0 52 0 16,0 5 0-16,-20-22 0 0,20 31 0 15,0 31 0-15,0 22 0 16,0 22 0-16,17 15-585 15,-17-22-115-15,22 1-320 0,-6-3-186 0,2-1-231 16,5-1 89-16</inkml:trace>
  <inkml:trace contextRef="#ctx0" brushRef="#br0" timeOffset="39635.8188">4567 10735 3550 0,'0'0'599'0,"17"17"941"16,-17 7-1075-16,33 22 800 15,-33-28-935-15,19 3-106 0,-10 3-79 16,-1 1-72-16,8 22-73 0,-10-25 0 16,0 0-45-16,0-1-113 0,1-4-127 15,7 13-1448-15,-10-23 865 16,2-7-1218-16,-2 0 852 0,-1 0 338 15,1-25 309-15</inkml:trace>
  <inkml:trace contextRef="#ctx0" brushRef="#br0" timeOffset="40065.2616">5254 10669 2458 0,'-6'0'509'16,"3"0"-91"-16,2 0 512 0,1 0-524 15,0 0-57-15,0 0-102 0,0 0-7 16,28-12 147-16,4 12-261 0,-8 0-58 15,2-17-45-15,68 3-130 16,-65 2-41-16,0 6-81 0,31-3-947 16,-49 9 558-16,-6 0-891 0,-5 0 694 15,0 0 125-15</inkml:trace>
  <inkml:trace contextRef="#ctx0" brushRef="#br0" timeOffset="40219.512">5269 10800 2605 0,'33'3'140'16,"-10"1"145"-16,1-1 148 0,36 4 410 15,-28-5-626-15,-1 1-228 16,2-3-261-16,-2 2-280 0,25-2-1303 0,-32 0 995 16</inkml:trace>
  <inkml:trace contextRef="#ctx0" brushRef="#br0" timeOffset="40700.5501">6456 10635 1963 0,'20'-9'301'0,"-14"8"-95"0,-2-1 4 15,0-2 44-15,0-1 305 0,-3 2-321 16,-1 3-36-16,1-1-28 0,-1 0 4 16,0-1-29-16,0-2 190 0,0 1-174 15,0 0 10-15,-20 0-27 0,20-1 4 16,-16 3 32-16,-10-2 266 0,8 3-212 16,-1 0-17-16,-5 0-21 0,-3 18-14 15,-29 4 87-15,28-5-185 0,-49 41 17 16,57-34-101-16,7 0-5 15,4 0-9-15,6 0-31 0,25 35-308 16,36-21-328 0,-33-33 343-16,0-3 2 0,24-2-406 0,-24 0 339 15,-3-21-10-15,-4 21 47 0,0-29 57 16,8-3 42-16,-19 16 233 0,-1-4 54 16,-3 1 49-16,-1 2 84 0,-2 0 114 15,0-7 479-15,0 16-386 0,0 2-41 0,0 6-26 16,0 0 61-16,0 0 27 15,0 20 330-15,0-20-453 0,26 32-52 16,-26-12-66-16,27 2-35 0,5 23-45 16,-17-25-106-16,28 38-699 15,-31-42 156-15,-3-3-325 0,0-4-352 16,22-4-2369-16</inkml:trace>
  <inkml:trace contextRef="#ctx0" brushRef="#br0" timeOffset="43067.037">9968 1964 2722 0,'0'-1'342'0,"0"-1"104"0,0 2 51 0,0 0-11 15,0 0 249-15,0 0-466 16,0 0 39-16,0 0 38 16,0 19 687-16,0-19-735 0,0 17-23 0,19 25 159 15,4-21-434 1,-10 21 0-16,-13-18 0 0,14 0 0 15,-5 40 0-15,0-44 0 0,-9-2 0 16,5-4-132-16,-1 9-542 0,-2-14 37 16,1-2-44-16,0-4-204 0,0-2-208 15,0-1-90-15,8 0-897 0,-3-24 1514 16</inkml:trace>
  <inkml:trace contextRef="#ctx0" brushRef="#br0" timeOffset="43578.0294">10227 2067 3037 0,'0'-1'136'0,"-17"1"122"0,17 0 448 16,0 0-380-16,0 0-81 0,-9 0-48 16,9 0-32-16,0 0-12 0,0 0-116 15,0 14-15-15,0-14-7 0,0 0-4 16,0 0 0-16,0 0-18 0,0 0 12 15,15 0 19-15,-15 0-29 16,0 0-4-16,13-16 14 0,-13 16-5 16,8-13 4-16,2 13-10 0,-10 0 6 15,7-13-5-15,-2 13-6 0,6 0 1 0,-3 0 14 16,-3 0 5-16,1 0-14 0,1 0 0 16,-2 0 5-16,7 0 1 0,-7 16 4 15,-1-16-10-15,-2 16 6 16,-1 19 23-16,-1-22 12 0,0 3 11 15,0 17 57-15,-25-14-70 0,25-4-2 16,-15 4-5-16,15-2 1 0,-14 27-1 16,-2-33-22-16,16 6-3 15,-8-12-24-15,8-2-12 0,0-3-14 16,-5 0-24-16,5 0-12 0,0-24-87 0,0 24 113 16,0-19 29-16,0 19 12 0,0-20 6 15,22 3 26-15,-22 17 17 0,15 0 1 16,31-10 445-1,-29 31-293 1,-8-3-108-16,1-18-14 0,1 22-38 0,0-9-23 16,16 11-191-16,-14-15-22 0,0 1-88 15,0-10-199-15,20 7-1935 16,-23-7 1570-16,-1 0 187 0</inkml:trace>
  <inkml:trace contextRef="#ctx0" brushRef="#br0" timeOffset="43849.0172">10477 2028 2256 0,'0'0'63'0,"0"0"114"15,0 0 145-15,0 0 131 0,10 0 473 16,-10 0-559-16,0 0-97 0,0 0-100 16,0 0-59-16,9 0-70 0,1 0-20 0,-3 0-23 15,2 0-43-15,0 0-114 0,1 0-203 16,0 0-192-16,6-14-821 0,-9 14 671 16,-1 0 68-16,0 0 66 0,-4 0 132 15</inkml:trace>
  <inkml:trace contextRef="#ctx0" brushRef="#br0" timeOffset="44020.027">10505 2138 2689 0,'0'3'255'0,"0"2"171"0,19-1 97 15,-19-4-27-15,24 0-143 0,4 0-91 0,-13 0-283 16,-1 0-142-16,2 0-224 0,-5 0-219 15,-11 0-262-15,25 0-1005 16</inkml:trace>
  <inkml:trace contextRef="#ctx0" brushRef="#br0" timeOffset="48372.0474">7528 10259 5004 0,'2'19'233'16,"-2"-19"51"-16,0 21 149 15,0-5 25-15,0 6 34 0,0 42 385 16,0-23-621-16,23 5-102 0,-23 8-154 16,18 1 0-16,-18 3 0 0,22-2 0 15,-2 97 0-15,-5-111 0 0,-7 24 0 16,2-40 0-16,-5-6-15 0,0-3-163 16,-1-3-154-16,-1-4-214 0,3-1-940 15,-3-9 580-15,-1 0-35 0,2-18-67 16,1 18-25-16,12-58-338 0</inkml:trace>
  <inkml:trace contextRef="#ctx0" brushRef="#br0" timeOffset="48686.0467">7970 10706 2303 0,'14'-11'316'0,"-11"8"43"0,1-3 112 0,-2 5 37 16,0-2-8-16,0 3-61 0,2 0 389 15,-4 0-441-15,0 19-42 0,1-19-71 16,0 23-26-16,0 8 126 0,1-13-201 16,-2 2 15-16,0 2-5 0,0 2-29 15,0-1-55-15,0 20-57 0,0-22-42 16,0-4 0-16,0-3 0 0,0-3 0 16,0 2 0-16,0-13 0 0,18 0 0 0,-18 0 0 15,32-24 0-15,-20 24-27 16,0-15-22-16,17-1-150 0,-13 16 75 15,2 0-29-15,3-12-31 0,1 12-86 16,5 0-134-16,27 0-698 0,-25 0 364 16,-2 0-52-16,45 0-1847 15,-54 0 1935-15,-4 0 241 0</inkml:trace>
  <inkml:trace contextRef="#ctx0" brushRef="#br0" timeOffset="48967.3109">8658 10135 4819 0,'4'-3'249'16,"2"1"193"-16,-3 2 154 0,1 0 58 15,8 19 394-15,-6 18-774 0,2-9-165 16,0 8-109-16,2 8 0 0,2 5 0 15,-2 8 0-15,9 65 0 0,-10 7 0 16,-7-70 0-16,0-1 0 16,-2 75 0-16,0-101 0 0,0 17-304 15,0-33-116-15,0-5-283 0,0-6-167 16,17-5-200-16,-17 0-111 0,19-27-1050 16,-19 8 1472-16,14-3 311 0</inkml:trace>
  <inkml:trace contextRef="#ctx0" brushRef="#br0" timeOffset="49386.0453">8653 10159 3109 0,'-6'-12'131'0,"0"1"59"16,2-10 272-16,2 12-264 0,2-3-37 0,0-1-32 15,0-1-35-15,24-1-48 0,9-11-16 16,-14 14-33-16,4 0 3 0,3 4 5 15,3 3-3-15,2 5 6 0,27 0 23 16,-31 22-18-16,-2-22 4 0,-2 34 18 16,-7-10 45-16,7 33 158 0,-20-24-91 15,-2 1-25-15,-1-1 21 0,0 1 14 16,-20 0-14-16,-7 36 79 0,8-35-168 16,0-2-23-16,-39 59 65 15,38-65-61-15,2-1-10 0,2-3-6 16,-5 16 5-16,15-25-24 0,6 0 1 0,0-3-5 15,0-3 5-15,0-1-6 0,23-2-41 16,10-5 20-16,-11 0 1 0,-1 0 13 16,4 0 27-16,22 0 72 0,-26 0 17 15,1 0 33-15,-1 20 18 0,-4-20 30 16,1 29-43-16,11 5 10 0,-17-15-136 16,-1 0-23-16,-1-2-61 0,0 1-102 15,10 8-572-15,-12-18 211 0,6-2-209 0,29-6-1808 16,-27 0 1798-1,0 0 141-15,-1-31 128 0</inkml:trace>
  <inkml:trace contextRef="#ctx0" brushRef="#br0" timeOffset="49700.2">9327 10561 3368 0,'5'-8'545'0,"-5"4"-85"16,0 2 169-16,4 0-41 0,-2 2 11 15,0 0 480-15,-2 19-687 0,3-1 139 16,-3 7-531-16,0-9 0 16,0 0 0-16,0 3 0 0,0 4 0 0,-20-1 0 15,20 27 0-15,0 2 0 16,0-29 0-16,-11 16 0 16,11-9 0-16,0-19 0 0,0 9 0 15,0-12 0-15,16-5 0 16,-16 1 0-16,39-3 0 0,0 0 0 15,-15 0 0-15,24-16 0 16,1 16 0-16,-25 0 0 16,17 0 0-16,-11 0-208 0,-11 14-990 15,-19 5 33-15,2-19-292 16,-2 17-121-16,0-17 258 0</inkml:trace>
  <inkml:trace contextRef="#ctx0" brushRef="#br0" timeOffset="50486.0072">3862 12229 3969 0,'0'0'147'0,"11"0"498"15,-11 0-142-15,0 0-2 0,0 0-27 16,0 0 18-16,42 65 952 16,-21-42-1428-16,-8 3-16 15,3 3 0-15,2 4 0 0,20 44 0 16,5 3 0-16,-20-45 0 16,26 51 0-16,-34-69 0 15,-3-5 0-15,13-2 0 0,-4-10 0 16,-10 0 0-16,1-35 0 0,15-22 0 15,-14 18 0-15,-2-2 0 0,-1-8 0 16,0-6 0-16,-7 3 0 0,-3 2 0 16,0 5 0-16,0-32 0 0,-20 31 0 15,20 30 0 1,0 16 0-16,0 22 0 16,0-22-105-16,18 60-692 0,-4-35 12 0,-14 4-275 15,22 2-196-15,-10-1-187 0,23 27-703 16</inkml:trace>
  <inkml:trace contextRef="#ctx0" brushRef="#br0" timeOffset="50714.4913">4612 12518 3282 0,'0'0'279'0,"0"0"200"0,0 0 172 0,0 23 862 16,0-23-930-16,0 25-76 15,0-7-139-15,22 3-74 0,-8 25-59 16,-14-19-235-16,14 3 0 0,-14 1 0 0,13 1 0 16,-13-3 0-16,14 21-17 0,1-28-164 15,-9-5-185-15,0-5-264 0,1-3-256 16,6-4-1472-16,-6-5 1043 0,0 0 170 16,2 0 430-16</inkml:trace>
  <inkml:trace contextRef="#ctx0" brushRef="#br0" timeOffset="50932.5209">5059 12497 4560 0,'4'-1'128'0,"0"1"66"16,4 0 482-16,-1 0-365 0,3 0-52 15,2 0-111-15,3 0-75 16,38 14-268-16,-31-14-67 0,-3 0-140 16,16 0-1043-16,-22 8 512 0,-2-8-121 15</inkml:trace>
  <inkml:trace contextRef="#ctx0" brushRef="#br0" timeOffset="51099.2091">4998 12705 2808 0,'35'10'155'0,"-12"1"121"0,32 6 383 16,16-9-562-16,-1-4-930 16,3-4-869-16,-13-20 471 15</inkml:trace>
  <inkml:trace contextRef="#ctx0" brushRef="#br0" timeOffset="51612.8865">6183 12433 2146 0,'1'0'67'0,"-1"0"93"0,0-2 447 15,0 0-204-15,0 1-14 0,-20-1-20 0,20 2-11 16,-19-4-72-16,0 1 174 0,6 0-272 16,0 3 23-16,0 0 23 0,-35 0 480 15,30 18-546-15,-2-18-41 16,-17 42 94-16,22-22-151 0,-1 2-17 15,3 7-24-15,4 0-14 0,3 0-18 16,6 25-63-16,0-28-13 0,0-3-36 16,28-5-42-16,-8-1-64 0,29 4-368 0,-23-16 261 15,0-3-2-15,3-2 12 0,-2 0-41 16,18-21-285-16,-18-4 266 16,-11-20 278-16,-16 28 113 0,4 0 14 15,-4-4 48-15,0 4 80 0,0 0 104 16,-18-14 386-16,18 18-317 15,0-9 1786 1,0 22-1749-16,0 0-77 0,21 30 46 16,-3 24-334-16,4-32 0 15,-1 23 0-15,19 25 0 16,-33-56 0-16,-1-2-137 16,-1-7-271-16,7 2-1522 0,-9-7 512 0,2 0-174 15,-1 0 341-15,1-24 337 0</inkml:trace>
  <inkml:trace contextRef="#ctx0" brushRef="#br0" timeOffset="52320.5339">6882 12160 2309 0,'0'-5'142'0,"0"2"177"15,0 2 846-15,0 0-519 0,0 1 1 16,0 0-28-16,0 0 17 0,0 27 46 16,20 5 168-16,-20-11-674 0,23 3-176 15,-23 6 0-15,25 3 0 0,-11 5 0 16,16 47 0-16,0 8 0 15,-16-46 0-15,-5-2 0 0,16 73 0 16,-18-86 0-16,-3-6 0 0,7 20 0 16,-6-31-150-16,-1-3-295 15,1-3-357-15,2-3-485 0,-1-6-273 0,14 0-1288 16</inkml:trace>
  <inkml:trace contextRef="#ctx0" brushRef="#br0" timeOffset="52800.0245">7447 12608 3060 0,'1'0'190'16,"0"0"1135"0,-1 0-486-16,0 0-472 0,0 17 30 0,0-17-56 15,-16 0-39-15,16 0-82 0,0 0 60 16,0 0-189-16,-12 0-30 0,12 0-31 15,0 0-8-15,0 0-25 0,0 0-10 16,0-23-17-16,0 23-18 0,0-26-21 16,0 14-12-16,22-17-87 0,-22 15 102 15,22 2 21-15,16-15 8 16,-25 21 38-16,24 2 0 16,-29 4 2-16,2 0 9 0,-3 0 9 15,7 25 63-15,-10 4-24 0,-2-10 7 0,1 2 4 16,-3 4 14-16,0 26 52 0,0-24-86 15,-18 1-26-15,18 4-12 0,-24-2-4 16,6 0-7-16,-16 27 3 0,16-31-2 16,1-2-5-16,3-4-9 0,1-5-20 15,1 5-99-15,0-17 49 0,12-2-7 16,-5-1-6-16,5 0-5 0,0 0-20 16,0-29-83-16,24 8 137 0,15-2 22 15,-22 8 62-15,1 15 22 16,3 0 35-16,3 0 14 0,27 0 99 15,-26 0-135-15,1 0-17 0,0 22-30 0,-2-22-36 16,36 48-650-16,-43-35 170 16,7-3-1151-16,-16 5 555 0</inkml:trace>
  <inkml:trace contextRef="#ctx0" brushRef="#br0" timeOffset="53633.5688">8656 12097 3564 0,'0'0'252'0,"4"0"165"0,-1 0 185 15,5 0 907-15,-4 26-780 0,-1-8-175 16,3 4-221-16,19 72-102 16,-16-51-231-16,2 7 0 0,0 2 0 0,-1 4 0 15,14 105 0 1,-19-111 0-16,0-2 0 0,0-7 0 0,3 19 0 16,-1-19 0-16,-1-18-506 15,-1-16-885-15,-1-7-526 16,-1-20 971-16,-1 20-193 0,0-31 175 15</inkml:trace>
  <inkml:trace contextRef="#ctx0" brushRef="#br0" timeOffset="54066.0511">8607 12241 3833 0,'-8'-6'156'0,"3"1"126"0,1-3 61 16,4-6 354-16,0 7-482 0,0-2-21 15,0-1-23-15,27-3-11 0,24-30 20 16,-32 26-181-16,54-28 11 16,-48 31-16-16,28-9 0 15,-24 12 4-15,0 5 8 0,-2 1-2 16,1 5 2-16,20 0-9 0,-28 0 8 16,-2 31 27-16,-5-13 46 0,-4 1 41 15,-2 8 27-15,-2 26 134 0,-5-24-162 0,0 0-15 16,0 1-18-16,-24 0-20 0,-6 25-5 15,12-30-54-15,-5 3-1 0,0-3 3 16,-3-1-11-16,2-2 0 0,-21 15 0 16,25-23-6-16,5-1-20 0,3-2-26 15,5-6-34-15,2 0-194 16,5-5 213-16,26 0-13 0,7-22 67 16,-11 22 13-16,2 0 8 0,1-20 25 15,34 20 119-15,-30 0-30 0,1 0 1 16,0 0-2-16,0 21 13 0,-3-5-4 15,24 27 88-15,-28-18-161 0,-3 0-27 16,0 3-44-16,-4-3-69 0,9 24-356 0,-12-28 5 16,-1 0-146-16,-1-4-170 0,2-5-257 15,2-4-123-15,20-3-1040 0,-16-5 1494 16</inkml:trace>
  <inkml:trace contextRef="#ctx0" brushRef="#br0" timeOffset="54376.0384">9580 12424 3425 0,'0'-8'257'0,"0"-8"1362"15,0 12-1028-15,0 0 27 16,0 4 51-16,0 0-150 0,-15 0-26 16,15 24-493-16,0 3 0 15,-9 15 0-15,9 8 0 16,-7-21 0-16,-10 61 0 0,12-60 0 15,0 0 0-15,3-3 0 0,0 21 0 16,2-12 0-16,0-23 0 16,23 3 0-16,21-15 0 15,-25-1 0-15,28 0 0 16,5-21 0-16,-24 21 0 0,1 0 0 16,28 0 0-16,19 0-204 15,-36 0-894-15,-28 0 117 0,1 18-265 16,-4-18-256-16,-2 0 121 0</inkml:trace>
  <inkml:trace contextRef="#ctx0" brushRef="#br0" timeOffset="56732.3852">13196 8968 3184 0,'-2'-12'815'0,"2"12"-340"16,0-12-54-16,0 12 3 16,0-5 527-16,0 5-455 0,20 0 25 0,-20 0-138 15,0 0-73-15,24 0-126 0,-10 27-157 16,-1 10-27-16,-13-12 0 15,7 44 0-15,0 20 0 16,-7-34 0-16,0 4 0 0,0 67 0 16,0 1 0-16,-18 39 0 15,18-121 0-15,-16-8 0 16,16-3 0-16,0 17 0 0,0-34-320 0,0-5-399 16,0-3-404-16,0-8-419 15,25-1-88-15,13-20-625 0</inkml:trace>
  <inkml:trace contextRef="#ctx0" brushRef="#br0" timeOffset="57216.6445">13711 9460 4086 0,'0'0'148'15,"0"-3"99"-15,0 3 482 0,0-1-356 16,0-1-21-16,-17 2-4 0,17 0-23 15,0 0-83-15,0 0 48 0,0 0-231 0,0 0-39 16,0 0-16-16,0 0 1 0,0 0 4 16,0 0-8-16,0 0-10 0,0 0-4 15,21-20-10-15,-21 20-17 0,18-19-55 16,2-2 42-16,-20 9 15 0,23 2 10 16,-12 1 5-16,11-8 12 0,-13 17 11 15,-2-10 8-15,2 10 4 16,7 0 98-16,-14 29-55 0,-2-29 3 15,0 34 20-15,0 12 130 0,0-22-92 16,0 4-4-16,0 2-23 0,-22 0-13 16,4 27 10-16,18-30-68 0,-23 2-10 0,12 0-2 15,-5-2-1-15,3-4-8 0,-15 17-27 16,15-23-33-16,-1-5-36 0,4-3-29 16,3-4-22-16,-5-5-162 0,10 0 144 15,2-18-4-15,0 18 7 0,0-28 7 16,0 13 43-16,23-13 11 0,2 28 98 15,26-32 55-15,-31 32-8 16,1 0 10-16,-2 0 29 0,2 0 3 16,17 21 31-16,-20-21-101 0,-2 19-64 0,0-19-79 15,-4 21-164-15,9-4-664 16,-12-17 179-16,0 10-96 0,0-10-178 16,0 0-44-16,3 0 328 0</inkml:trace>
  <inkml:trace contextRef="#ctx0" brushRef="#br0" timeOffset="57459.0346">14184 9466 3564 0,'0'-2'156'0,"0"0"167"0,25-6 601 0,-25 5-452 16,23 0-82-16,-10-2-55 0,5 2-37 15,3 2-138-15,26-4-60 0,-23 5-102 16,3 0-12-16,0 0-48 0,-1 0-70 16,15 0-428-16,-27 0 197 0,4 0-111 15,9 0-1484 1,-24 0-138-16,-3 0 1528 0,0 0 290 16</inkml:trace>
  <inkml:trace contextRef="#ctx0" brushRef="#br0" timeOffset="57618.2601">14259 9629 3788 0,'19'17'460'0,"2"-7"-61"16,-3-3 111-16,2-2-81 0,5 2-96 16,33 0-32-1,60-2-1593-15,-90-5 472 0,-3 0-255 16,18-22-1109-16</inkml:trace>
  <inkml:trace contextRef="#ctx0" brushRef="#br0" timeOffset="58116.0216">15257 9431 2297 0,'0'-5'65'0,"0"-3"86"16,0 3 88-16,0-1 112 0,0-1 45 15,0-1 391-15,0 3-433 0,0 1-61 16,0 1-32-16,0-1-26 0,0-5 162 16,0 5-205-16,0 0-3 0,-18 1 14 15,18 3 3-15,-27-3-21 0,-9 3 137 0,11 0-189 16,-2 19 8-16,1-19-24 0,-2 22 14 15,-21 10 45-15,28-13-123 0,-24 59-23 16,38-49-40-16,3 0-27 16,4 0-44-16,0 0-46 0,26 17-235 15,38-10-130 1,-5-17-232-16,-28-16 329 0,46-3-920 16,-58 0 844-16,-2-24 50 0,-4 24 104 15,0-29 73-15,2-8 77 0,-11 16 142 16,-3-4 60-16,2 7 63 0,-3-2 106 15,0 4 133-15,0-9 558 0,0 19-480 16,0 6-63-16,0-5-31 0,-18 5 47 0,18 0 401 16,0 0-459-16,0 25-59 15,19 19 190-15,-3-27-383 0,-16-1-40 16,23 4-50-16,-11-6-76 0,17 15-455 16,-14-17 25-16,-1-2-149 0,4-3-273 15,-5-1-195-15,18-6-1142 0,-17 0 1574 16</inkml:trace>
  <inkml:trace contextRef="#ctx0" brushRef="#br0" timeOffset="58381.4966">15614 8857 5184 0,'0'0'160'0,"0"46"693"16,0-22-178-16,0 7-83 0,0 5-226 16,0 6-82-16,23 7-207 0,-4 59-77 15,0 14 0-15,-19-61 0 0,17 57 0 16,4-17 0 0,-16-57 0-16,6 28 0 0,-4-47-53 0,0-6-226 15,12 15-1987-15,-13-34 1084 16,1 0-142-16,2 0 45 0,-2-28 205 15</inkml:trace>
  <inkml:trace contextRef="#ctx0" brushRef="#br0" timeOffset="58648.4309">16184 9391 4814 0,'0'-4'163'0,"0"2"232"15,0 2 905-15,0 0-619 0,0 24-232 16,-14-24-184-16,14 34-141 0,0-12-124 16,0 33 0-16,0 8 0 15,21-30 0-15,-21-2 0 0,14 29 0 16,-14-33 0-16,0-4-226 0,0 0-317 15,0-3-312-15,10-5-528 0,-10 5-1796 0,0-11 1985 16</inkml:trace>
  <inkml:trace contextRef="#ctx0" brushRef="#br0" timeOffset="60018.031">3892 13955 2868 0,'0'0'318'0,"0"-17"16"0,0 17 212 16,0 0-4-16,0 0 25 0,0 0 2 16,0 42 293-16,19-20-489 0,-19 8-43 15,29 4-14-15,-11 8-36 0,22 57 6 16,-17-46-286-16,3 5 0 0,0-1 0 16,-1-2 0-16,-1-5 0 0,1-4 0 15,16 29 0-15,-11-31 0 16,-19-34 0-16,12-3 0 15,22-65 0-15,-36 29 0 16,0-5 0-16,-3-10 0 0,-6-3 0 0,0-63 0 16,-24 49-31-16,24-6-50 0,-29 1-18 15,11 4-1-15,-1-38 11 16,-5 62 95-16,24 6 11 0,-17-9 54 16,17 41-60-16,0 0-11 0,0 0-2 15,0 35 0-15,22 8-276 0,-22-18-104 16,22 4-260-16,-6 4-350 0,2 0-292 15,24 23-1501-15</inkml:trace>
  <inkml:trace contextRef="#ctx0" brushRef="#br0" timeOffset="60373.1873">4745 14429 2390 0,'0'-4'276'16,"0"-1"179"-16,0 0 231 0,0-5 1085 16,0 9-1403-16,0 1-5 15,0 0 15-15,20 26 319 0,-20-26-472 16,17 35-70-16,-17-12-75 0,63 98-479 16,-63-100-7-1,16-1-205-15,-16-2-412 0,18 12-1663 16,-13-20 1396-16,-1 1 475 0</inkml:trace>
  <inkml:trace contextRef="#ctx0" brushRef="#br0" timeOffset="60897.0264">5471 14399 2595 0,'-4'0'151'0,"1"0"144"0,0 0 223 16,0 0 150-16,1 0 496 0,0 0-708 16,2 0-18-16,0 0 829 15,29 0-974-15,-29 0-105 0,32 13-74 16,17-13-70-16,-19 0-44 0,3 0 0 16,-2 0 0-16,1 0 0 0,-3-17 0 15,19 17-186-15,-33 0-104 0,-3 0-200 16,-4 0-148-16,-5 0-168 0,-3 21-1150 15,0-21 833-15,-29 0 16 0,29 15 349 0</inkml:trace>
  <inkml:trace contextRef="#ctx0" brushRef="#br0" timeOffset="61044.034">5461 14610 3399 0,'31'3'159'0,"-9"0"222"16,31-1 678-16,-17-2-604 0,3 0-199 15,3 0-125-15,2 2-78 0,46-2-291 16,-46 0-155-16,0 0-355 0,-6 0-273 16,-2 0-191-16,-6 0 129 0</inkml:trace>
  <inkml:trace contextRef="#ctx0" brushRef="#br0" timeOffset="61563.0516">6734 14304 2342 0,'0'-5'84'16,"0"2"135"-16,-18-4 1172 15,18 5-886-15,0 2-111 0,-14 0 1 16,2-3 246-16,3 3-348 0,-3 0-33 16,-2 0-44-16,-1 0-5 0,-5 0-34 15,-24 24 170-15,20 1-178 0,-1-7-1 16,2 4-32-16,1 0-30 0,-16 30-19 16,27-26-75-16,2 3-20 0,4 1-17 15,5-4-26-15,0 0-46 0,22 15-213 0,14-27 101 16,-12-1-43-16,61-3-811 15,-58-10 695-15,0 0 33 16,-2-23 12-16,29-2-489 0,-41-2 672 16,5-7 14-16,-12 17 97 0,-6-2 19 15,0 2 18-15,0-4 39 0,0-16 212 16,-22 23-34-16,22 2 35 0,0 4-8 16,-20 0 0-16,20 7-20 0,0 1 252 15,0 0-187-15,0 21 7 0,0-21 8 16,0 30-7-16,0 10 188 15,18-21-300-15,-18 6-57 0,21-4-54 0,-21 0-34 16,27 0-41-16,2 15-178 0,-12-21-63 0,-5 1-180 16,4-4-215-16,-3-1-296 0,21 0-2810 15,-23-11 2729-15</inkml:trace>
  <inkml:trace contextRef="#ctx0" brushRef="#br0" timeOffset="62469.9586">8038 14380 2111 0,'4'-1'87'15,"-3"-2"119"-15,3 0 585 0,-2 0-297 0,-2-1 36 16,0 3-52-16,0-2-45 0,0-1-74 16,0-3 341-1,0 4-526-15,0 0 113 0,-17 1-144 0,17 1-5 16,0-3-26-16,-21 0-4 0,0 0 98 16,10 4-88-16,-2-2 21 15,-1 2-4-15,-3 0 15 0,0 0-20 0,-16 31 14 16,15 1-126-16,3-10-18 0,1 4 0 15,5-1 0-15,4 26 0 0,5-27 0 16,0 0-1-16,30-3-62 0,-10-4-78 16,4-2-87-16,33-1-434 0,-25-14 254 15,0 0-23-15,-2 0-3 0,-2-22 7 16,38-28-471-16,-52 30 717 16,0-23 23-16,-14 21 130 0,0 0 38 0,0 2 55 15,0 1 100-15,0 1 83 0,-23-6 315 16,23 13-316-16,-16 11-3 0,16 0 59 15,0 0 32-15,0 23 312 0,0 10-403 16,0-11-36-16,0 5-42 0,0-1-36 16,0-2-51-16,18 21-64 0,0-23-124 15,-18-3-107-15,25-3-195 0,-12-6-194 0,19 6-1297 16,-16-16 776-16,3 0-152 16,1 0 297-16,1 0 275 0</inkml:trace>
  <inkml:trace contextRef="#ctx0" brushRef="#br0" timeOffset="62852.0345">8746 13871 2631 0,'-1'-9'179'16,"-1"2"218"-16,1 0 952 15,-1 5-635-15,1 2-55 0,0 0-54 0,1 0 61 16,0 22-170-16,0 12-1 0,0-7-495 15,27 6 0-15,-27 6 0 0,27 7 0 16,-13 7 0-16,35 122 0 16,-33-117 0-16,-1 0 0 0,1-7 0 15,-1-5 0-15,14 29 0 0,-17-44 0 16,1-7 0-16,-1-3-254 0,0-6-344 0,-1-5-313 16,9-7-1912-16,-10-3 1385 0,-2 0 302 15,0-28 506-15</inkml:trace>
  <inkml:trace contextRef="#ctx0" brushRef="#br0" timeOffset="63081.0565">9255 14267 4617 0,'2'0'204'0,"0"0"187"16,2 0 175-16,2 19 785 0,-3-19-849 15,3 21-174-15,0-3-162 0,3-1-100 0,-3 5-66 16,12 27 0-16,3 2 0 16,-13-28 0-16,10 16-96 0,-8-24-212 15,0-4-292-15,-4 0-281 0,3-4-337 16,-3-2-258-16,8 0-1139 0</inkml:trace>
  <inkml:trace contextRef="#ctx0" brushRef="#br0" timeOffset="63614.7627">10041 13793 2290 0,'16'-13'331'0,"-5"7"51"0,-11 0 186 16,9 2 42-16,-9-1 21 0,7 5 472 15,0 0-615-15,-7 0 37 0,6 0-33 16,-1 32-86-16,0-15-150 15,8 37-147-15,5 18-109 0,-10-28 0 16,13 53 0 0,-2 2 0-16,1 47 0 0,-13-104 0 15,1-4 0-15,-3-4 0 0,0-2 0 16,5 14 0-16,-3-29-218 0,-3-5-256 16,1-2-286-16,-5-6-364 0,3-4-1320 15,-1-25 1323-15,2 7 197 0,-4-4 346 0</inkml:trace>
  <inkml:trace contextRef="#ctx0" brushRef="#br0" timeOffset="64040.0278">10024 13839 2904 0,'-6'-13'143'0,"-2"-6"497"16,6 8-164-16,2 1-58 15,0 0-96-15,0-2-39 0,0-17 39 16,26 15-210-16,-26-3-41 0,24-1-17 15,-6 0-10-15,0 0-29 0,23-15 11 16,-14 19-29-16,5-1 10 0,3 3 16 0,0 4 15 16,41 2 48-16,-39 6-78 15,-4 0 8-15,-4 18 24 0,-5-18 23 0,-7 37 48 16,8 15 178-16,-19-21-129 0,-1 2-1 16,-5 2-33-16,0 76 124 15,-29-76-209-15,29 3-8 0,-55 36 34 16,32-38-45-16,-1-2-8 0,0-1-10 15,1 1 6-15,3-3-2 0,-13 15-6 16,19-29-17-16,7-5-11 0,2-2-9 0,5-5-11 16,0-2-49-16,28-3 58 0,-28 0 18 15,35 0 13-15,-13 0-5 0,4 0 16 16,26 0-9-16,-24 0 19 0,0 0-3 16,0 0 12-16,1 0 9 0,25 46 40 15,-29-28-45-15,-3 4-7 0,1 4-19 16,36 48-185-16,-41-52-26 15,0-3-154-15,16 13-674 0,-16-23 250 16,-3 1-46-16,1-8-128 0,2-2 2 16,-4 0 126-16</inkml:trace>
  <inkml:trace contextRef="#ctx0" brushRef="#br0" timeOffset="64351.6963">10952 14062 3515 0,'9'-4'543'0,"-9"3"835"16,6 1-736-16,-6 0-88 0,0 0-29 15,3 26-62-15,-1 1 42 0,-2-10-439 0,0 4-66 16,0 1 0-16,0 3 0 0,0 4 0 16,0 1 0-1,-14 67 0-15,14-65 0 0,0-2 0 16,-13 1 0-16,13 19 0 0,0-32 0 15,0-1 0-15,0-5 0 0,0-3 0 0,22-4 0 16,-22-5 0-16,25 0 0 0,9 0 0 16,-13 0 0-1,51-17 0-15,-44 1 0 0,0 16 0 0,0 0-145 16,-1 0-135-16,-1 0-187 0,16 0-963 16,-25 0 415-16,-6 17-206 0,-4-17-133 15,-4 16 187-15</inkml:trace>
  <inkml:trace contextRef="#ctx0" brushRef="#br0" timeOffset="65123.4818">3881 15763 3991 0,'0'0'208'0,"0"0"146"0,0 16 904 0,0-1-637 15,19-3 19-15,-19 8-154 0,15 2-129 16,36 80-81-16,-29-60-276 16,1 4 0-16,30 54 0 15,5-6 0-15,-32-51 0 0,25 31 0 16,-5-24 0-16,-29-33 0 16,1-5 0-16,13-4 0 15,-7-8 0-15,-12-32 0 0,4-19 0 16,-8-19 0-16,-7 25 0 15,-1-3 0-15,-21-61 0 0,21 55 0 16,-27 0 0-16,27 6 0 0,-25 2 0 0,25 10 0 16,-22 9 0-16,22 10 0 15,0 2 0-15,0 15 0 0,0 27 0 16,27 13 0-16,-27-15 0 0,34 5-174 16,-13 1-252-16,3 1-322 0,1-1-368 15,34 23-1470-15,-28-30 1361 0,0-3 293 16,-1-7 345-16</inkml:trace>
  <inkml:trace contextRef="#ctx0" brushRef="#br0" timeOffset="65319.0395">4743 16063 4168 0,'0'0'492'0,"0"0"241"15,0 20 615-15,0 1-703 0,0-4-241 16,0-1-153-16,23 2-101 0,-23 2-150 15,20 23 0-15,-3 0 0 16,0-25 0-16,-9 1 0 0,5 12 0 16,-7-20-229-16,-1-2-229 0,-1 0-312 15,0-5-385-15,5-1-1492 0,-2-3 1370 16,-2 0 384-16</inkml:trace>
  <inkml:trace contextRef="#ctx0" brushRef="#br0" timeOffset="65532.0461">5187 15998 3890 0,'4'-6'152'0,"-1"1"139"16,3 1 90-16,19-9 527 0,-7 6-548 15,-1 2-35-15,7 1-99 0,0 0-63 0,3 0-87 16,25-1-148-16,-25 5-113 15,-4 0-183-15,34 0-1674 16,-45 0 1093-16,-2 0-121 0,-3 15 149 0</inkml:trace>
  <inkml:trace contextRef="#ctx0" brushRef="#br0" timeOffset="65698.4852">5332 16133 3773 0,'0'6'170'0,"38"0"139"0,-13 2 77 0,64 15 279 16,-59-17-776-16,29 5-917 15,-37-8 90-15,-1 0-267 0,-1-1 272 16,-3-2 231-16</inkml:trace>
  <inkml:trace contextRef="#ctx0" brushRef="#br0" timeOffset="66398.0505">6793 15886 2388 0,'0'-1'57'0,"3"-1"100"0,-3 0 120 15,7-2 555-15,-3 4-381 0,-2 0-35 16,3-1-70-16,1 1 24 0,8 0 293 16,-7 0-340-16,-2 0-18 0,-1 0-25 15,-1 0 25-15,0 0 12 0,-3 0 197 16,0 0-380-16,0 0-78 0,0 0-56 16,0 0 0-16,-26 0 0 0,7 0 0 15,-4 0 0-15,6 0 0 16,-20 0 0-1,-55 23 0-15,27 21 0 16,33-1 0-16,24-17 0 0,0 25 0 16,8-1 0-1,24-26 0-15,-24-3 0 0,70 12 0 0,-40-23 0 16,3-3-130-16,3-4-118 0,2-3-108 16,35 0-539-16,-45-20 499 15,-1 20 60-15,-3-24 104 0,-6 10 74 0,-5-1 93 16,-1-14 31-16,-12 15 48 0,0-1 32 15,0 1 81-15,0 3 56 0,-20-6 349 16,20 8 2-16,-14 6-100 16,14 3-211-16,0 0 54 0,0 0-61 15,0 23-43-15,0-23-82 0,22 51-91 0,-22-28 0 16,19 4 0-16,-19-1 0 16,23 1 0-16,-23-2 0 0,24 1 0 0,-24-2 0 15,27 20 0-15,-10-15 0 16,-8-17 0-16,5-2-637 0,-7-8-95 15,-1-2-369-15,0 0-142 0,-1-24-251 16,5-7-769-16</inkml:trace>
  <inkml:trace contextRef="#ctx0" brushRef="#br0" timeOffset="66860.7967">7093 15663 3111 0,'0'-1'187'16,"0"-2"157"-16,0 3 151 0,-19-1 94 15,19-1-110-15,0 2 230 0,-14 0-445 16,14 0-46-16,0 0 95 16,0 0-318-16,0 0 8 15,0 0-5-15,0-15-2 0,0 2-19 16,0 13 1-16,0-16-36 0,33-9-218 15,-33 17 190-15,16 2 23 0,-5-1 23 16,-1 3 17-16,12 0 26 0,-12 4-5 16,1 0 14-16,-1 0 3 0,-1 0 5 15,8 21 72-15,-11-21-33 0,-1 15 21 16,-1-15 2-16,-2 23 16 0,0-8 2 16,-2 19 54-16,0-14-94 0,0 2-21 15,-23-1-7-15,6 50-4 16,-3-52-27-16,20-1 2 0,-17 8-5 15,4-17 1-15,13-4-8 0,-8-2-6 16,8-2-20-16,-5-1-98 0,5 0 29 0,0 0-36 16,0 0-6-16,22-19 4 15,-22 19 38-15,44-19 40 0,-24 19 64 0,4 0-4 16,2 0 7-16,2 0-59 0,29 0-310 16,-29 0-4-16,1 0-274 0,-4 20-192 15,1-20-274-15,-6 17-45 0</inkml:trace>
  <inkml:trace contextRef="#ctx0" brushRef="#br0" timeOffset="67187.0521">7728 15601 4213 0,'-3'0'369'0,"3"22"246"0,0-22 191 16,0 24 56-16,0 22 230 15,27 19-858-15,-5-25-234 0,1 60 0 16,4 9 0-16,-18-53 0 0,2 0 0 15,8 57 0-15,-10-66 0 0,-1-4 0 16,-1-4 0-16,0-4 0 0,1-8-259 16,1-5-329-16,8 5-1572 0,-8-22 733 15,2-3-33-15</inkml:trace>
  <inkml:trace contextRef="#ctx0" brushRef="#br0" timeOffset="67415.0367">8188 16109 5282 0,'8'0'547'0,"-5"0"-49"16,12 43 1077-16,-10-28-1345 15,2 6-171-15,0 0-59 0,3 5 0 16,-2 0 0-16,10 25 0 15,2-2 0-15,-12-31-85 0,6 12-832 16,-7-18 14-16,-2-5-393 0,3-2-266 0,2-4 90 16</inkml:trace>
  <inkml:trace contextRef="#ctx0" brushRef="#br0" timeOffset="67925.0001">9194 15848 2101 0,'1'-27'582'0,"-1"19"-179"15,0-1 16-15,0 0 66 0,0 4 20 16,0-6 354-16,0 7-497 0,0-1 18 16,0 4 55-16,14 1 932 15,-14 0-1135-15,0 28-171 0,0-12-61 16,14 34 0-16,11 21 0 16,-18-29 0-16,6 4 0 0,8 50 0 15,-14-49 0-15,4 1 0 0,-4-3 0 16,0-1 0-16,2-5 0 0,-4-5 0 15,2-5 0-15,4 14 0 0,-6-28-253 0,-2-7-302 16,3-4-284-16,-5-4-407 0,-1 0-95 16,2-33-1241-16,-2 14 1781 0</inkml:trace>
  <inkml:trace contextRef="#ctx0" brushRef="#br0" timeOffset="68362.0255">9093 15758 3490 0,'-2'-14'150'0,"1"1"121"0,1 0 114 16,0 2 67-16,0-13 143 0,0 12-403 15,20 2-31-15,-20-3-36 0,22-1-38 16,-22 3-52-16,52-17-27 0,-30 13 3 16,1 1 6-16,3 2-7 0,1 1 4 15,53-7 109-15,-56 18-31 0,22 25 190 16,-28-6-117-16,-2 6-8 0,-4 4-9 15,-1 6 4-15,3 40 120 0,-10-38-169 16,-4 4-23-16,0-2-24 0,0-3-19 16,0 0-18-16,-25 25-5 0,2-32-16 15,23-5-1-15,-31-4-4 0,14-3-5 0,-11 5-39 16,17-17 17-16,-1-1 2 16,4-4 15-16,8 0 4 0,-6 0 6 0,6 0 4 15,0 0-3-15,21-17 5 16,-21 17 11-16,31 0 30 0,37 0 363 15,-39 0-277-15,34 20-29 16,2 23-97-16,-3-5 0 16,-3 6 0-16,-34-24 0 0,-2 1 0 15,18 21 0-15,-10-9 0 16,-7-11-254-16,-14-14-187 0,1-3-284 16,-3-5-235-16,1 0-135 0,1 0-24 15,6-28-876-15,-6 28 1248 0,-1-33 259 16</inkml:trace>
  <inkml:trace contextRef="#ctx0" brushRef="#br0" timeOffset="68667.9235">10084 15986 3427 0,'10'-6'239'16,"-3"0"161"-16,3-2 765 0,-3 5-573 16,-2 2-29-16,-2 1 53 0,0 0-67 15,5 24 38-15,-7 2-534 16,1-6-53-16,-2-1 0 0,0 28 0 15,0-24 0-15,-21 6 0 0,21 0 0 16,0 3 0-16,-22 0 0 0,22-1 0 16,-15-1 0-16,15 22 0 0,-9 2 0 15,37-48 0 1,-28-6 0-16,25 0 0 0,-25 0 0 0,46-22 0 16,-5 5 0-16,-18 17 0 15,5-15 0-15,40 15 0 0,-30-16 0 16,37 16 0-16,-10 0 0 15,-13 0 0-15,-17 0-699 16,-24 0-112-16,2 0-487 0,-4 0-275 16,-5 21-25-16,3-21 361 0</inkml:trace>
  <inkml:trace contextRef="#ctx0" brushRef="#br0" timeOffset="70035.0579">13175 10854 3003 0,'0'0'261'0,"-15"18"128"0,15-18 6 0,0 16 7 16,-11 7 158-16,-3 33-85 16,5-1-167-16,4-21-157 15,1 3-8-15,-3 9-37 0,-7 58 103 16,4-46-144-16,1 3 19 0,-1 10 21 16,2 5 26-16,-6 91 181 0,5-78-174 15,2 13-20-15,3 7-25 0,0 5 6 16,1 11 9-16,-3 137 150 0,4-118-129 15,-2 7-48-15,2 6-36 0,-2 11-22 16,-7 338-23-16,5-330 0 16,1 4 0-16,-9 180 0 0,8-184 0 15,-1 0 0-15,-2 8 0 0,2 5 0 0,1-3 0 16,1-7 0-16,1-4 0 16,-4 157 0-16,6-47 0 0,2-157 0 15,0 94 0-15,0-45 0 16,0-99 0-16,0 50 0 15,0-38 0-15,0-54 0 0,0-10 0 16,0 11 0-16,0-28 0 0,0-1 0 16,0-3 0-16,0-3 0 15,0-2 0-15,23-20 0 16,-7 6 0-16,3 14 0 16,2-15 0-16,-4-2 0 0,-17 1 0 15,12-1 0-15,-3 9-18 0,-9 1-158 16,0-2-142-16,0 4-188 15,0 0-194-15,-17-1-867 0,17 5 666 0,0 1-152 16,-23 0-40-16,23 0 198 0,0 0 253 16</inkml:trace>
  <inkml:trace contextRef="#ctx0" brushRef="#br0" timeOffset="71179.7912">14688 11414 3481 0,'-18'-9'443'0,"18"5"-28"0,-18-1 128 16,18-1 12-16,-14 2-30 0,5-6 473 15,9 5-580-15,0 1-62 16,-6 1-120-16,6 1-72 0,0 2-107 0,0 23-57 16,30 18 0-16,-4-12 0 15,8 50 0-15,0 17 0 16,10 59 0-1,-30-110 0-15,-1-3 0 0,-1-6 0 0,1-9 0 16,12 5 0-16,4-28 0 16,-13-4 0-16,15-67 0 15,3-11 0-15,-18 30 0 0,7-58 0 16,-13-8 0-16,-10 57 0 16,0 3 0-16,-22-42 0 0,22 60 0 15,0 7 0-15,-18 10 0 0,18 7 0 16,0 12 0-16,0 0 0 0,0 31 0 0,0 22 0 15,31-19-120-15,14 82-1506 16,-25-80 719-16,1-3-174 0,1-1-90 16,3 0-64-16,23 19-413 15</inkml:trace>
  <inkml:trace contextRef="#ctx0" brushRef="#br0" timeOffset="71396.1025">15376 11531 4524 0,'0'0'413'0,"0"0"595"15,0 19-29-15,0 3-570 0,0-8-49 0,0 1-97 16,19 7-84-16,-19 26-123 0,15-21-56 16,-15 2 0-16,0 1 0 0,12-2 0 15,-12 1 0-15,10 22-106 0,-3-26-195 16,-7-4-263-16,6-2-292 0,-3-5-309 15,-1 9-1595-15,-1-14 1569 0,-1-3 413 16</inkml:trace>
  <inkml:trace contextRef="#ctx0" brushRef="#br0" timeOffset="71634.4118">14425 12119 3384 0,'0'7'115'15,"29"-2"161"-15,-2 2 113 0,9-1 56 0,68 10 184 16,-37-7-476-16,11-2-45 16,19 0-71-16,11-1-14 0,11-3-22 15,252 3-221-15,-255-6-48 16,74 0-946-16,-124 0 309 0,-18 0-89 0,-14 0 180 15,-15 0 169-15</inkml:trace>
  <inkml:trace contextRef="#ctx0" brushRef="#br0" timeOffset="71982.0362">15030 12479 3740 0,'0'-12'213'15,"0"12"178"-15,0-9 199 0,0 9 181 16,0-5 629-16,0 24-536 15,22 10-642-15,-4 25-222 0,-18-21 0 16,39 88 0-16,-29-72 0 16,-3 1 0-16,2-1 0 0,7 50 0 15,-9-55 0-15,1-1 0 0,-1-6 0 16,4-7 0-16,1-5-240 0,-1-6-296 16,10 3-1440-16,-12-19 649 0,2-3-91 15,3 0 228-15,-4 0 261 0</inkml:trace>
  <inkml:trace contextRef="#ctx0" brushRef="#br0" timeOffset="72180.72">15534 12879 5384 0,'0'0'462'0,"0"23"203"15,0 0 548-15,0-6-878 16,0 1-203-16,0 4-132 0,0 0 0 0,0 3 0 15,0-1 0-15,19 18 0 16,-19-8 0-16,15-22-139 0,-4 3-867 16,-11-13 48-16,15-2-322 0,-7 0-236 15,2 0 89-15</inkml:trace>
  <inkml:trace contextRef="#ctx0" brushRef="#br0" timeOffset="72529.0653">16177 11790 4402 0,'7'0'260'0,"-2"0"170"0,4 0 158 16,5 0-38-16,0 0-79 0,21 0 16 15,-15 0-411-15,5 0-58 0,2 0-58 16,2 0-79-16,25 0-566 0,-7 0-568 15,-8 0-525-15,-25 0 701 16,-4 0 72-16,-2 0 307 0</inkml:trace>
  <inkml:trace contextRef="#ctx0" brushRef="#br0" timeOffset="72706.7928">16182 12005 3402 0,'0'8'212'0,"41"4"152"16,56 19 1021-16,-60-21-1085 0,0 3-93 15,2-2-84-15,34 11-437 0,-43-13-354 0,-3-1-450 16,2-4-264-16,-7-1 114 0</inkml:trace>
  <inkml:trace contextRef="#ctx0" brushRef="#br0" timeOffset="73234.0605">17091 11491 3616 0,'0'0'316'0,"0"0"133"16,0 0 152-16,0 0 53 0,0 0-53 15,0 19 580-15,0-19-782 0,21 68-25 16,-21-37-374-16,0 7 0 15,20 8 0-15,-20 5 0 0,16 6 0 16,-16 5 0-16,16 68 0 0,-2-9 0 16,-6-70 0-1,9 63 0-15,-14-89 0 0,3-4 0 0,4 8-512 16,1-11-1689 0,-7-18 67-16,-4 0 943 0,3-21 187 15,-3 21 370-15</inkml:trace>
  <inkml:trace contextRef="#ctx0" brushRef="#br0" timeOffset="73663.0429">17058 11613 3514 0,'-11'-15'176'16,"-1"1"84"-16,1-2 79 0,4-1 34 15,3-20 65-15,4 20-306 0,0-3-17 0,0-1-44 16,31-1-26-16,-13-1-29 0,31-18-5 15,-21 21-26-15,3 2 16 0,3 3-1 16,4 3-15-16,41-1 25 16,-7 13-1-16,13 23-4 15,-68 14-7-15,8 21 62 0,-19-25 34 0,-4 4 91 16,-2 4 53-16,0 3 34 16,-26 46 112-16,26-45-296 0,-31 1-40 15,9-2-19-15,0-2-14 0,-2-2 0 0,-20 28-15 16,22-37 2-16,0-6-5 15,5-3-2-15,0-3-10 0,-1 5-73 16,14-17 18-16,4-3-4 0,0-3 2 0,0-1 24 16,0 0 21-16,32 0 61 0,4 0 33 15,-14 0 54-15,0 0 57 0,3 0 49 16,48 27 551-16,-52-9-616 16,18 25-49-16,-22-17-113 0,-1 0 0 15,-3-1 0-15,-1 1 0 0,14 23 0 16,-14-28 0-16,3-4-89 0,0 0-174 15,-1-5-246-15,4-4-270 0,14-2-1365 0,-16-6 929 16,0 0 23-16,-1-20 274 0,2 20 236 16</inkml:trace>
  <inkml:trace contextRef="#ctx0" brushRef="#br0" timeOffset="73899.7064">17941 12039 4338 0,'9'0'467'15,"-6"0"35"-15,0 0 175 0,3 0-25 0,-2 22 29 16,-2-22-221-16,2 51-46 16,-4-29-414-16,2 2 0 0,-2 2 0 0,0 0 0 15,0 0 0-15,0-2 0 16,0 19 0-16,0-25-80 0,0 16-1304 15,0-28 512-15,0-3-204 0,18-1-263 16,-18-2-46-16</inkml:trace>
  <inkml:trace contextRef="#ctx0" brushRef="#br0" timeOffset="74146.2244">18450 11739 4034 0,'0'-3'126'0,"17"1"99"16,-17-2 77-16,26 2 43 0,11 0 55 0,-17 2-310 15,2-1-54-15,4 1-63 0,1 0-69 16,-3 0-163-16,23 0-885 0,-25 0 360 0,-5 0-125 15,2 0 71-15,-6 0 119 0,-2 0 218 16</inkml:trace>
  <inkml:trace contextRef="#ctx0" brushRef="#br0" timeOffset="74311.0834">18553 12000 3065 0,'41'15'72'16,"3"1"3"-16,4-3-83 0,-4-2-236 15,-3 0-415-15,35 2-919 0</inkml:trace>
  <inkml:trace contextRef="#ctx0" brushRef="#br0" timeOffset="74977.0475">19748 11668 2900 0,'3'0'155'0,"-3"-11"166"16,0 1 626-16,0 10-519 0,0-12-100 15,0 12-43-15,0-8-7 0,0 4 11 16,0-4 261-16,-20 6-341 0,20-2-37 0,0 3-39 16,-19 1-5-16,0 0 144 15,4 0-154-15,0 18-18 0,-1-18-40 16,-1 25-29-16,-2-8-10 0,-18 32-12 15,20-22-3-15,5 5 0 0,2 0-2 16,5-1-1-16,5 26-58 0,22-34-36 16,50 25-409-16,-39-42 245 15,1-3-62-15,1-3-68 0,-1 0 0 16,33-21-140-16,-39-9 400 0,-3 11 54 0,-4-2 46 16,-6-2 13-16,-5 1 42 0,2-25 116 15,-12 26 25-15,0 2 92 0,0 3 83 16,0 4 58-16,0-1 323 0,-17 13-391 15,17 0-33-15,0 0-80 0,0 25-49 16,-13-7-113-16,13 32-61 0,0 5 0 16,0-25 0-16,19 22 0 15,4-13 0-15,-23-22 0 16,31 19-1047-16,-13-31-573 0,-9-5 551 16,0 0-184-16,-1 0 8 0,3-25 212 15</inkml:trace>
  <inkml:trace contextRef="#ctx0" brushRef="#br0" timeOffset="75479.6177">20057 11180 3156 0,'-8'-7'438'0,"5"5"-34"16,-1 0 100-16,0 1-76 0,0-2-18 16,-5 3 296-16,1 0-139 15,5 0-365-15,-3-2 65 0,4 0-173 16,-1 2-32-16,2-2-20 0,1-1-11 16,0-7-14-16,0 3-10 0,23-17-54 15,-23 14-12-15,18-2-11 0,-18-1-20 16,56-17-149-16,-38 23 194 15,-3-1 14-15,18 3 4 0,-17 3 24 16,-3 2 4-16,0 0 1 0,-3 0-1 16,8 28 11-16,-12-1 3 15,-4-8 11-15,1 4 20 0,-3 0 14 0,0 4 6 16,0 27 45-16,-20-26-75 0,20 4-23 16,-22-3-12-16,22 0-2 0,-46 22-3 15,30-27 5-15,1-4-3 0,3-2-11 16,0-4-18-16,0 3-108 15,12-11-36-15,0-6 40 0,0 0-235 0,18-29 129 16,4 4-267-16,3 4 437 16,-9 21 35-16,-1-21 16 0,3 21 13 15,20-11-23-15,-19 11-22 0,0 0-63 16,1 0-149-16,-1 0-181 0,20 20-889 16,-21-20 527-16,1 16-4 0,1-16 154 15,3 14 141-15</inkml:trace>
  <inkml:trace contextRef="#ctx0" brushRef="#br0" timeOffset="75780.7632">20796 11234 5121 0,'0'0'754'0,"0"0"-251"0,0 28 544 16,25 4-655-16,-25-8-127 0,23 5-156 15,-10 5-109-15,2 7 0 0,0 1 0 0,16 55 0 16,15 105 0 0,-40-155 0-16,0-5 0 0,-1-4 0 15,-1-2 0-15,6 17 0 0,-7-33-192 16,2-3-202-16,-1-7-293 0,-1-5-237 15,1-5-148-15,-1-21-1130 0,-3 21 1146 16,2-31 272-16,-2 9 290 0</inkml:trace>
  <inkml:trace contextRef="#ctx0" brushRef="#br0" timeOffset="76230.7561">20821 11194 3511 0,'-16'-29'377'0,"9"3"209"0,6 17-374 16,1-20 158-16,21 21-297 15,-21-4-45-15,30 1-11 0,-10 1-13 16,32-14-44-16,-19 16 17 0,4 2 6 16,1 2-1-16,2 4 7 0,0 0 11 15,34 26-18-15,-44-26 18 0,-4 40 11 16,-7-14-11-16,-2 6 12 15,-8 2-1-15,-3 71 79 0,-6-36 85 16,-27-37-70-16,27-1-9 0,-32-4-43 16,15 0-18-16,-5-4-32 0,-28 22-13 0,25-25-3 15,1-3-15-15,0-4-21 0,1-2-36 16,-14 1-166-16,13-9-60 16,12-3-70-16,9 0 149 15,3 0 2-15,0 0 40 0,0 0 44 0,0 0 107 16,24 0 215-16,1 0 18 0,-7 0 53 15,4 0 11-15,0 27 7 0,27 8 198 16,-25-15-218-16,0 2 31 0,-1 2 18 16,36 56 384-16,-42-56-582 0,-2 1-52 15,16 21-39-15,-17-27-84 16,-1-4-117-16,2-1-188 0,-1-4-153 16,4-2-308-16,15 1-1283 0,-17-9 991 0,2 0 328 15,-2 0 303-15</inkml:trace>
  <inkml:trace contextRef="#ctx0" brushRef="#br0" timeOffset="76563.0453">21620 11597 4049 0,'0'-5'325'0,"0"-2"181"0,0-1 186 16,0 3-32-16,0 0 558 0,0 3-835 0,0 2-127 15,0 0-154-15,0 0-102 0,0 20 0 16,0-20 0-16,14 45 0 0,-14-23 0 16,0 1 0-16,10 3 0 15,-10 59 0-15,0-54 0 0,0-2 0 16,0 0 0-16,0-3 0 0,0-1 0 16,0-3 0-16,0 29 0 15,0-40 0-15,0-5 0 0,26-4 0 16,16-2 0-16,-22 0 0 15,5-21 0-15,38 21 0 0,-26 0 0 16,1 0 0-16,3 0 0 0,-2 0 0 0,-2 0 0 16,-6 22-356-16,18-5-1820 0,-35-17 142 15,-4 14 342-15,-10-14 493 0</inkml:trace>
  <inkml:trace contextRef="#ctx0" brushRef="#br0" timeOffset="176908.0818">9399 7224 862 0,'16'-3'30'0,"-16"-1"38"0,0 1 33 0,0-1 35 15,19-6 188-15,-19 9-160 16,9 0 9-16,-9-2 220 0,7 0-310 16,-7 3-21-16,7 0-5 0,7-2 53 15,-2 2-58-15,3-2 4 0,6-1-2 16,4 3-4-16,11-1-13 0,59-5-7 15,-29 2-30-15,11-2 0 0,20-1 8 16,10 0 10-16,137-11 77 0,-110 9-35 16,7 0-7-16,4-1-13 0,1 0-8 15,245-16 69-15,-277 18-72 16,-12 1-8-16,57-8-23 0,-105 10 13 16,-14 0 19-16,-10 1 8 0,-10-3 2 15,-15-1 9-15,-37 6-43 16,-17 2 1-16,25 0-21 0,0 0-87 0,2 0-108 15,2 0-140-15,4 0-200 0,2 17-763 16,14-17 789-16</inkml:trace>
  <inkml:trace contextRef="#ctx0" brushRef="#br0" timeOffset="181558.131">14192 5360 2587 0,'-12'0'148'0,"12"0"149"0,0 0 164 16,-9 0 120-16,9 0 385 0,0 0-181 15,0 0-15-15,19 0-441 16,-19 0 8-16,21 27-26 0,-21-7-33 16,21 31 30-16,-2-16-275 0,-19 5-33 15,17 6 0-15,-8 1 0 0,-9 2 0 0,9 41 0 16,-5-44 0-16,-4-6 0 15,0-6 0-15,0-2 0 0,0 15-132 0,0-28-156 16,0-4-220-16,0-4-244 0,0-2-158 16,0-6-219-16,0-3-1300 0,27 0 1414 15,-27-26 384-15</inkml:trace>
  <inkml:trace contextRef="#ctx0" brushRef="#br0" timeOffset="181863.067">14708 5600 2872 0,'0'-5'148'0,"0"2"151"0,0-1 643 0,0 2-503 15,0 2-77-15,0 0-25 0,0 0 25 16,0 18-5-16,0 10 309 0,0-8-430 16,0 5-37-16,0 0-47 0,0 4-17 15,-20 58 149 1,20-60-228-16,-17 24 14 0,17-30-31 0,0-2-1 15,0-4-10-15,0-3-4 0,0 0-6 16,23 3-10-16,0-13-7 0,-23-2-4 16,28 0 2-16,-11 0-10 0,23 0-18 15,-21 0-13-15,3-17-38 0,0 17-54 0,-2 0-70 16,1-14-62-16,13 14-515 0,-16-12 272 16,-5 12-140-16,3-12-169 0,-5 4-122 15,19-8-1195-15,-13 6 1381 16,-3-2 246-16</inkml:trace>
  <inkml:trace contextRef="#ctx0" brushRef="#br0" timeOffset="182130.6823">15198 5524 2229 0,'3'-3'90'0,"-2"0"466"0,1 1-51 16,-1 2 72-16,1-3-41 0,3 3-55 16,14-4 374-16,-9 1-668 15,21-4 56-15,-11 1-166 0,1-1-50 16,3 3-24-16,6-4-7 0,30-4-45 16,-32 7-57-16,-2 1-95 0,-3 1-70 15,-3 3-97-15,-5 0-147 0,-1 0-804 16,-12 0 544-16,-2 0-41 0,0 20 63 15,0-20 130-15</inkml:trace>
  <inkml:trace contextRef="#ctx0" brushRef="#br0" timeOffset="182295.1086">15245 5663 3233 0,'0'3'152'0,"0"0"154"0,29 2 596 16,-11-5-480-16,0 0-83 0,7 0-100 0,4 0-72 15,0 0-94-15,28 0-316 16,-31 0-115-16,-1 0-328 0,-6-20-202 16,-1 20-315-16,-2-11 94 0</inkml:trace>
  <inkml:trace contextRef="#ctx0" brushRef="#br0" timeOffset="182877.5936">16022 5189 2269 0,'0'-12'260'16,"-11"7"43"-16,11 1 155 15,0 3 44-15,-8 1 43 0,8 0-57 0,0 0 285 16,0 27-424-16,0-10-3 0,0 4-8 16,20 6 6-16,1 80 456 15,-1-64-613-15,-3 49 1 0,-17-47-148 16,0 1-39-16,11-4-1 0,-11-4-56 16,0 31-314-16,0-43 4 0,0-1-174 15,0-6-129-15,5-6-283 0,1 5-1464 16,7-13 312-16</inkml:trace>
  <inkml:trace contextRef="#ctx0" brushRef="#br0" timeOffset="183359.1033">16395 5546 4304 0,'0'-1'160'16,"-16"-2"51"-16,16 3 60 15,0-4-26-15,-13 1 109 0,13 3-233 0,0 0-32 16,-7 0-42-16,7 0-6 0,0 0-29 16,0 0-15-16,0 0-2 0,20 0-3 15,-20 0 8-15,0-22-6 0,19 1-15 16,-2 21 4-16,-7-22 1 0,0 11-5 16,4 0-10-16,-1 1 4 0,15-9-7 15,-12 12 28-15,22-8 10 0,-27 14-3 16,-2 1 5-16,0 0 19 15,-2 0 18-15,6 0 103 0,-9 23-60 0,-2-23 10 16,-2 24 16-16,0-7-9 0,0 22 127 16,-22-20-132-16,22 5-5 0,-24 1-18 15,24 2-8-15,-31-1-4 0,-3 21 25 0,18-22-50 16,-2-5-6-16,1-1 1 16,3-4-9-16,-11 6-9 0,15-14-16 15,2-2-3-15,1-5 6 0,3 0-5 0,1 0-24 16,3-18-98-16,0 18 27 15,21-39-153-15,2 39 220 0,-23-15 19 16,30 15 5-16,-12 0 5 16,25 0 11-16,-20 0 5 0,5 0-1 0,0 17-8 15,2-17 6-15,29 43-13 0,-32-28-25 16,0 2-115-16,-3 0-166 0,-4-3-141 16,-3-2-287-16,7 13-1124 0,-17-16 716 15,-5 1 250-15,-2-3 296 0</inkml:trace>
  <inkml:trace contextRef="#ctx0" brushRef="#br0" timeOffset="183784.1317">14489 6207 2631 0,'-12'-4'87'15,"5"1"86"-15,-1-2 93 0,8-4 461 16,0 7-364-16,0-2-39 0,32 0-38 16,-2 2 0-16,59-5 279 0,-28 3-274 0,23-2-3 15,21-1-36-15,23 2 0 16,20-3-41-16,205-6 53 0,-143 9-202 16,479 3 319-16,-461 2-177 0,-5 17-44 15,-15-17-64-15,-16 19-74 0,107-5-125 16,-186-14-70-16,-25 0-112 0,-27 0-124 15,-23 0-172-15,-26 0-95 0,-12-21-1277 16,-42 21 717-16,7-24 38 16,-11 24 370-16</inkml:trace>
  <inkml:trace contextRef="#ctx0" brushRef="#br0" timeOffset="204406.2536">14971 9957 450 0,'-13'0'15'16,"13"0"20"-16,0 0-10 0,0 0 1 15,0 0 9-15,0 0 45 0,0 13 36 16,0-13 159-16,0 0-136 0,0 0-19 16,0 0-26-16,0 0 18 0,0 0 65 15,0 0-83-15,0 0-5 0,-18 0-15 16,18-13 12-16,0 13 2 0,-13 0 112 16,-4-6 121-16,17 6-81 15,-6-6-75-15,1 3 287 16,1 1-169-16,1 1 11 0,-3-2-19 15,1 1-5-15,-8-2 142 0,7 2-252 16,-3 2-7-16,1-1 5 0,1 1 20 16,-1 0-6-16,-6 0 124 0,9 0-176 0,3 0-18 15,0 0-19-15,2 0-18 0,0 0-17 16,30 0-38-16,-11 0-3 16,12 0 0-16,9 0-2 0,10 0-10 0,77 0-41 15,-52 0 9-15,9 0-23 0,194-13-248 16,-183 1 193-16,4 12 30 15,4-16 23-15,91-2 12 0,-108 10 43 0,-5-2-1 16,-10 1 2 0,-12 0-2-16,14-6 14 0,-54 8-6 0,-11 0 8 15,-8 2-10-15,0 0 6 0,-38 1-12 16,-32-2 28-16,23 4 0 0,-9 1 27 16,-7 1-15-16,-7 0-3 0,-83 0 2 0,72 0-9 15,-6 0-11-15,-2 17 13 16,0-17-17-16,4 0-7 0,-70 15-3 0,84-15-87 15,12 15-154-15,10-15-353 16,-3 0-2996-16,52 0 2675 0</inkml:trace>
  <inkml:trace contextRef="#ctx0" brushRef="#br0" timeOffset="249638.1557">17294 12871 1570 0,'-40'0'328'0,"40"0"-69"0,-25-16 32 16,10 16 69-16,-15 0 397 0,17 0-379 16,-1 0-14-16,2 0-39 0,2 0-48 15,2 0-60-15,-1 0 120 0,5 0-160 16,4 0 4-16,0 0-8 0,0 0 39 0,0 0 191 16,25 0-229-16,-25 0-19 0,34 0-28 15,-8 0-7-15,7 0-18 0,56 0 5 16,-33 0-78-16,14 0 10 0,8 0 16 15,13-25 17-15,119 1 44 0,-93 10-90 16,12-3-18-16,288-26-1 16,-275 28-6-16,5 0-2 15,9 1-3-15,163-11-2 0,-158 13 5 0,6 0-3 16,12 2-1-16,1 0 0 0,2 3-2 16,175-4 1-16,-177 7 3 0,-5 1 1 15,-5 0 4-15,-10 3 0 0,117-3-5 16,-160-1 0-16,-10 1 5 0,-15-2 3 15,-17 0 3-15,-17-2-5 0,29-7-9 0,-55 3 2 16,-10 0 1-16,-8 1 7 0,-11-3-2 16,-3-10-3-16,0 13 1 0,-22-2-2 15,-7-8 3-15,7 17-1 16,22 0-1-16,-17 2 3 0,17 1 2 16,0 0-12-16,0 0-33 0,0 0-48 15,0 22-76-15,0-22-122 0,24 17-654 16,-7-17 317-16,-17 12-145 0,12-12-109 15,-12 0-198-15,0 12-64 0</inkml:trace>
  <inkml:trace contextRef="#ctx0" brushRef="#br0" timeOffset="250651.1157">17460 13566 1620 0,'0'-9'100'0,"0"2"73"0,0-6 461 0,0 8-257 15,0 0 33-15,0 3 10 0,0 0 67 16,-14 2-39-16,14 0 313 0,0 23-464 16,0-6 9-16,0 4 30 0,0 7 20 15,0 42 228-15,21-31-363 0,-21 5-38 16,0 3-33-16,19 0-12 0,-19 0-63 16,16 37-14-16,-16-44-63 0,7-6-11 15,-7-2-67-15,8-6-100 16,-2 11-517-16,-6-27 152 0,11 1-1715 0,-10-11 1343 15,1 0-109-15,-1-26 54 0,1 9 208 16</inkml:trace>
  <inkml:trace contextRef="#ctx0" brushRef="#br0" timeOffset="251101.4708">17381 13596 1955 0,'-4'-12'131'0,"2"4"86"0,-2-9 425 16,3 0-97-16,1 0-75 16,0 11-261-16,0-3-8 0,0-1-53 0,25-2-46 15,-25-3-51-15,46-20-40 0,-26 15-7 16,6-2-6-16,1 2-1 0,3 2 0 16,-1 6 2-16,25-5 31 0,-28 17 19 15,-5 0 6-15,-1 0 25 16,-5 34 2-16,11 11 135 0,-20-18-121 0,-2 6 26 15,-3 3-20-15,-1 1 13 0,0 2 14 16,-30 39 55-16,30-35-125 0,-32-2-16 0,12-2-5 16,-4-1-7-16,-40 52 14 15,43-65-40-15,-12 12 7 16,22-25-21-16,2-5 7 0,3 0-4 0,2-4 10 16,4-3-7-16,0 0-1 0,0 0-8 15,28 0 12-15,-28 0 9 0,30 0-12 16,6-16 14-16,-16 16 29 0,1 0 64 15,-1 0 64-15,1 30 34 16,17 6 157-16,-19-13-250 0,-3 2-44 0,1 0-36 16,1 1-17-16,-2 0-17 0,18 19-26 15,-16-26-54-15,1-3-101 0,2-4-141 16,0-4-127-16,35-4-1652 0,-41-4 1286 16,13-21-796-16,-17-11 900 15,0 15 205-15</inkml:trace>
  <inkml:trace contextRef="#ctx0" brushRef="#br0" timeOffset="251438.1323">18022 13943 1975 0,'0'0'64'0,"0"0"264"16,0 0-30-16,0 0 39 0,0 0 7 15,0 0 8-15,18 19 390 16,-18-6-594-16,18-13-3 0,0 9-103 15,-18-9-26-15,22 0-3 0,-11 0-9 16,-2 0 5-16,9 0-18 0,-10 0-24 0,-2-16-31 16,-3 16-27-16,-1-18-32 15,-2-6-177-15,0 13 164 0,0 0 31 0,-23-2 44 16,23 4 19-16,-19-1 31 0,-5 4 6 16,9 2 42-16,2 4 39 0,-2 0 82 15,2 18 56-15,-12 11 299 0,16-9-294 16,0 1-34-16,3 2-52 0,6 4-34 15,0 46 1-15,20-50-93 16,-20-2-30-16,51 11-266 0,-28-21-92 16,3-3-198-16,2-3-105 0,1-5-162 15,30 0-622-15,-33-24 865 0,-1 24 229 16</inkml:trace>
  <inkml:trace contextRef="#ctx0" brushRef="#br0" timeOffset="251690.1196">18356 13857 1919 0,'0'-6'93'15,"-22"4"63"-15,22 1 333 0,0 1-245 16,-15 0-10-16,15 0-11 0,0 24 282 16,0-5-432-16,0-19-19 15,0 23 24-15,24 2 144 0,-5-13-110 0,-19 0-12 16,21 0 0-16,-21 2 33 0,16 11 134 16,-5-13-142-16,-11 1-37 0,0 1 6 15,0-1-5-15,0 0-14 0,-23 13 69 16,-8-12-102-16,12-1-9 0,-2-2-21 15,-1 0 3-15,-21 8-25 0,24-12-43 16,0-3-75-16,5 0-98 16,3-4-242-16,4 0-187 0,7-18-969 0,0 18 817 15,0-26 85-15,29 11 205 16</inkml:trace>
  <inkml:trace contextRef="#ctx0" brushRef="#br0" timeOffset="251923.7148">18721 13888 3864 0,'0'-1'212'0,"-23"1"107"16,23 0 93-16,-15 0 400 0,15 0-525 16,0 21-34-16,0-3 254 15,0 9-440-15,0-12-25 0,0 1-28 16,24 18-8-16,-8-19-30 0,-16 2-64 15,12-3-124-15,-12-2-126 0,16-4-137 0,-2 1-995 16,-14-6 624-16,12-3-154 0,-6 0 96 16,-1-20 181-16</inkml:trace>
  <inkml:trace contextRef="#ctx0" brushRef="#br0" timeOffset="252058.03">18810 13704 2624 0,'0'0'129'15,"0"0"90"-15,0 24 71 0,0-24 38 16,0 23-5-16,0 6-279 0,18-13-98 16,-18-2-163-16,18 2-163 0,-18-1-224 15,44 6-941-15,-28-12 931 0</inkml:trace>
  <inkml:trace contextRef="#ctx0" brushRef="#br0" timeOffset="252336.1671">19154 13764 2625 0,'-26'0'221'0,"5"0"252"0,3 0-244 16,18 22-12-16,-15-22-57 0,15 21-33 0,0-9-47 15,-10 14-15-15,10-13-64 16,0 1 3-16,0-1-4 0,27 0 0 16,-8 10 11-16,-19-14-14 0,18-1 21 15,-18 0 44-15,17-1 66 0,-17-2 66 16,11 5 212-16,-11-5-248 0,0 2-37 0,0 0-26 15,0-1-4-15,-21 8 11 0,21-5-81 16,-28 2-21-16,10-1-2 0,-2 0 9 16,-3 0-14-16,-33 19-206 15,40-22-14-15,-10 1-738 0,17-5 277 16,1-3-138-16,5 0 53 0,3-20-25 16</inkml:trace>
  <inkml:trace contextRef="#ctx0" brushRef="#br0" timeOffset="252583.1529">19314 13232 4989 0,'-15'0'331'0,"2"0"74"0,13 19 137 16,0-19-33-16,0 43 17 0,0-11-131 15,26 47 37-15,-26-29-370 0,30 3-62 16,-14 5 0-16,-2-2 0 0,-14 4 0 16,38 47-67-16,-26-55-93 0,-2-5-109 15,0-4-152-15,0-7-155 0,8 22-893 0,-8-36 499 16,-2-3-125-16,0-6-120 0,1-4 232 16</inkml:trace>
  <inkml:trace contextRef="#ctx0" brushRef="#br0" timeOffset="252752.1422">19402 13764 4990 0,'0'0'101'0,"0"0"44"16,27 0 44-16,-27 15-41 0,52-15 12 15,-30 0-225-15,5 10-147 0,4-10-320 0,0 0-292 16,1 7-290-16</inkml:trace>
  <inkml:trace contextRef="#ctx0" brushRef="#br0" timeOffset="253094.0214">19752 13766 3702 0,'-17'0'149'16,"17"0"126"-16,-8 0 76 0,8 18 374 0,0-18-519 15,22 18-65-15,-22-18-61 0,33 14-36 16,-14-14-29-16,59 9-55 16,-29-9-135-16,-27 0-7 0,-1 0-67 15,-4 0-55-15,-4 0-60 0,-3-24 0 16,-4-3-261-16,-6 12 393 0,0-3 47 16,0-2 39-16,-20 0 32 0,-12-17 23 15,32 19 97-15,-32 3 33 0,17 4 49 16,2 0 66-16,-1 7 89 0,-4 4 367 15,18 0-250-15,-16 28 0 0,16-10-36 16,-5 3-19-16,5 4-79 0,0 28 49 16,0-27-194-16,19 5-35 0,-19-4-20 15,18 1-14-15,4 42-241 0,2-49-46 16,6 9-807-16,-16-20 345 0,3-3-50 16,-1-3 18-16,4-4-11 0</inkml:trace>
  <inkml:trace contextRef="#ctx0" brushRef="#br0" timeOffset="253420.1624">20207 13750 3428 0,'0'-4'196'0,"2"0"157"0,-2 4 150 15,3 0 627-15,-1 0-678 0,2 0-78 16,0 22-64-16,2-22-31 16,2 21-50-16,13 19 170 15,-16-26-365-15,4 13-20 0,-7-13-17 0,1-3 2 16,-1 0-3-16,1-1-11 15,2 7-62-15,-2-14 2 0,3-1-31 0,0-2-27 16,0 0-25-16,-1 0-20 0,5-30-185 16,-3-2 181-16,1 14 46 0,-1-3 35 15,1 3 32-15,11-12 25 0,-7 21 48 16,-2-1 0-16,-1 10 19 0,0-9 20 0,-1 9 14 16,3 0 104-16,-6 0-91 0,0 25-18 15,2-25-19-15,-1 26-13 16,22 17-13-16,-18-28-44 0,14 15-312 15,-12-18 5-15,3-3-190 0,1-1-162 16,1-1-106-16,19-1-872 0,-17-6 991 16,1 0 71-16,0 0 190 0</inkml:trace>
  <inkml:trace contextRef="#ctx0" brushRef="#br0" timeOffset="253606.1557">20785 13695 2825 0,'-23'-13'406'16,"23"8"64"-16,-19 3 121 15,19-1-28-15,-16 3-14 16,2 0 531-16,5 27-860 0,9-27-54 0,0 41 132 16,0-26-189-16,0 2-27 0,0 2-37 15,27-2-18-15,0 14-50 0,-11-19-58 16,2-1-120-16,2-2-156 0,2-5-164 16,-1 0-213-16,21-4-1165 0,-20 0 827 15,-2 0 28-15,-1-20 327 0</inkml:trace>
  <inkml:trace contextRef="#ctx0" brushRef="#br0" timeOffset="253780.2261">21107 13682 4753 0,'0'0'132'0,"-20"19"476"0,20-19-109 16,0 20-39-16,-17-20-58 0,17 26-51 16,0-14-108-16,0 20 56 15,0-18-223-15,0 2-38 0,0-4-36 0,0 0-62 16,23 7-281-16,-9-12-24 0,-14-3-160 15,17-2-173-15,-17-2-319 0,18 0-118 16,0-26-1230-16,-10 26 1619 0</inkml:trace>
  <inkml:trace contextRef="#ctx0" brushRef="#br0" timeOffset="253919.781">21193 13521 3158 0,'0'28'81'0,"0"-11"-30"15,0-1 0-15,0-1-36 0,0 2-28 16,0 12-406-16,25-14-135 0,-25-3-186 16,30 0 51-16,-11-3 117 15</inkml:trace>
  <inkml:trace contextRef="#ctx0" brushRef="#br0" timeOffset="254244.7883">21492 13632 4283 0,'-17'-8'131'0,"-2"2"96"16,0 6 60-16,2-6 59 0,-15 6 153 0,16 0-301 16,4 0-47-16,1 26-65 0,2-26-32 15,3 40-40-15,1-24-19 0,5 3-25 16,0-2-42-16,0 3-51 0,0-2-58 16,24 17-245-16,-2-20 189 0,-22-2-10 15,29-5-2-15,-13 0 16 0,13-5-111 16,-17-3 209-16,21-22-224 15,-26 22 286-15,0-21 21 0,-2 21 0 0,-1-28 6 16,1 13 4-16,6-16-8 0,-5 16 32 16,2 1 27-16,0 2 36 0,0 4 46 15,13 2 156-15,-12 6-121 0,3 0-11 16,-3 0 20-16,0 0 11 0,1 0-29 16,1 26 1-16,-8-4-109 15,-2-22-110-15,-1 25-217 0,0-11-271 0,0 12-1341 16,-22-15 1135-16</inkml:trace>
  <inkml:trace contextRef="#ctx0" brushRef="#br0" timeOffset="255004.1852">17769 15041 3067 0,'0'-7'520'16,"0"5"-54"-16,23-1 104 16,-23-1-118-16,18 2-55 0,2 2 218 0,-20 0-336 15,23 0-13-15,-10 24-16 0,0-24-8 16,0 33-12-16,15 13 206 0,-15-17-252 16,-1 0-56-16,1 3-68 0,-4-1-31 15,6 23-29-15,-7-30 0 0,-4-6 0 16,-1-3 0-16,-1-4 0 0,-2-5 0 15,4-2 0-15,-4-4 0 16,0-29 0-16,0-9 0 0,0 12 0 16,0-5 0-16,0-3 0 0,0-32-26 15,0 37-6-15,0 0-18 0,0 6-16 16,0 6-21-16,0-6-137 0,25 23 85 16,-25 0-30-16,25 0-50 0,-11 0-89 0,3 20-127 15,19 8-680-15,-16-13 346 0,-3 0-69 16,3 2-177-16,-3-2-41 0,0-1 252 15</inkml:trace>
  <inkml:trace contextRef="#ctx0" brushRef="#br0" timeOffset="255318.1493">18314 15091 2336 0,'14'0'127'16,"-1"0"109"-16,1 0 102 15,-1 0 53-15,21 0 193 0,-19 0-424 16,-1 0-59-16,3 0-52 0,-4 0-44 0,1 0-9 16,6 0 5-16,-12 0-10 0,-4 0 8 15,-1-12-25-15,-3-4-105 16,0 16 69-16,-21-12-14 0,1 5-45 16,20 7 90-16,-24 0 28 0,8 0 7 15,0 0 25-15,0 0 41 0,-13 24 223 16,16-1-69-16,1-6 29 0,4 4 12 15,8 0-4-15,0 27 183 0,0-25-278 16,32 4-38-16,-9-3-52 0,7-1-27 0,5-4-79 16,40 14-436-16,-31-22-94 15,0 0-274-15,0-5-207 0,-3-2-196 0,30-4-387 16</inkml:trace>
  <inkml:trace contextRef="#ctx0" brushRef="#br0" timeOffset="255623.7685">18986 15158 4411 0,'6'0'188'15,"-1"17"170"-15,1-17 175 0,2 20 106 16,3-20-119-16,4 15 139 0,-8-2-469 0,1-6-31 16,-3-7-9-16,-1 4 5 0,-1-4 38 15,-3 0-159-15,0 0-32 0,0-55-2 16,-24 31-2-16,24-2-6 15,-23-8-4-15,-8-48-64 0,15 35 8 16,-5-4-10-16,2-6 2 0,-2 3 8 16,4 0 16-16,-7-41-26 0,16 54 50 15,8 7 0-15,0 5-2 0,0 7-2 0,29-6-31 16,11 22 13-16,-17 3-26 0,3 3-41 16,0 0-81-16,2 0-124 0,17 22-622 15,-24 5 246-15,-3-10-125 0,-4 0-79 16,-2 0-193-16,-3 3 132 0</inkml:trace>
  <inkml:trace contextRef="#ctx0" brushRef="#br0" timeOffset="255801.4584">18794 14984 4050 0,'23'7'179'0,"6"-3"151"15,43 5 493-15,-30-9-576 0,-1 1-152 16,1-1-117-16,0 0-103 0,-4 0-221 16,24 0-1094-16,1-33-1320 0,-49 33 2150 15</inkml:trace>
  <inkml:trace contextRef="#ctx0" brushRef="#br0" timeOffset="256018.7713">19376 14459 3954 0,'13'17'283'15,"0"7"180"-15,1 5 184 16,-2 5 172-16,12 45 395 0,10 67-447 0,-24-93-723 16,-3 3-44-16,-1 1 0 0,-2-2 0 15,0 4 0-15,5 48-156 0,-3-61-112 16,2-5-193-16,3-7-243 0,0-8-253 15,20 2-1516-15,-14-23 1165 0,1-5 337 16</inkml:trace>
  <inkml:trace contextRef="#ctx0" brushRef="#br0" timeOffset="256351.723">19719 15068 2553 0,'21'19'289'0,"-5"-1"-13"16,-16-8 65-16,24-1-87 0,-9-1-46 16,4-3-103-16,17 5-35 0,-15-7-71 0,-3-3-8 15,3 0-41-15,-4 0-59 16,11 0-289-16,-18-18 149 0,-3 18-18 16,-3-20 17-16,-3 20-29 0,-1-26-27 15,0-11-304-15,-30 18 367 0,30 1 80 16,-29 1 87-16,13 2 34 0,-5 1 59 15,-39 3 385-15,19 11 181 0,21 24-221 16,2-24 78-16,3 36 43 0,2-14 62 16,4 3-37-16,4 31 138 0,5-27-487 15,0-1-63-15,27-4-38 0,-27 2-12 16,65 15-157-16,-37-25-108 0,4-3-243 16,1-3-196-16,3-2-179 0,3-6-173 15,38-2-546-15</inkml:trace>
  <inkml:trace contextRef="#ctx0" brushRef="#br0" timeOffset="256684.7412">20333 15008 2401 0,'0'0'164'0,"0"19"745"0,0-19-225 16,0 27-42-16,0-11-30 0,0 5-28 15,0 33 441-15,18-24-602 0,-18 5-98 16,0 3-106-16,18 5-58 0,-18 0-119 15,0 44-42-15,0-45 0 0,10-1 0 16,-10-1 0-16,0-5 0 0,0 20 0 16,0-31 0-16,0-6 0 0,0-1 0 15,0-3 0-15,0 6 0 16,-26-18 0-16,26-2-26 0,-45 0-105 0,23 0 30 16,-2 0 5-16,-4-21 22 0,-2 21 17 15,-40-15 19-15,38 15 34 0,-1 0 7 16,4-15-1-16,3 15 2 0,6 0 0 15,-8-10-13-15,20 1-33 0,6 4-62 16,2 0-86-16,0-3-152 0,27-10-740 16,8 6 312-16,-13-2-217 0,1-1-191 15,1-1-67-15,-1-2 293 0</inkml:trace>
  <inkml:trace contextRef="#ctx0" brushRef="#br0" timeOffset="256845.2258">20289 14734 4808 0,'0'0'257'0,"0"0"84"15,0 24 27-15,0-24-142 0,19 21-137 16,6 9-231-16,-25-12-160 0,30-2-343 16,-16 4-273-16,1-3-231 0,18 14-952 0</inkml:trace>
  <inkml:trace contextRef="#ctx0" brushRef="#br0" timeOffset="257200.1564">20705 14982 2429 0,'0'-17'330'0,"0"-1"47"0,-19 18 114 16,19-11-30-16,0 11-10 0,-16 0 129 15,0 0-402-15,16 0-74 0,-22 18-16 16,8-18-19-16,1 33-24 0,-17 9 25 15,15-17-54-15,-16 53 19 16,27-52-36-16,4-4-10 0,0-1 6 0,0-1-28 16,26 7-170-16,8-17 0 0,-12-5-97 15,1-3-124-15,0-2-118 0,20 0-529 16,-26-32 664-16,1 32 61 0,-4-34 20 16,-2 14 12-16,-2-4 64 0,1-28 0 15,-11 27 244-15,6 1 91 0,-6 3 101 16,0 5 78-16,0 4 59 0,0 5 396 15,0 7-276-15,0 0 76 0,0 0 11 16,0 27-84-16,18-1 46 0,-18-9-445 0,16-2-1 16,19 34-314-16,-22-37-158 15,4 2-205-15,1-6-159 0,2 1-176 16,29-4-533-16</inkml:trace>
  <inkml:trace contextRef="#ctx0" brushRef="#br0" timeOffset="257602.1536">21193 14913 2365 0,'-21'-14'74'0,"4"-8"465"16,17 13-32-16,-22 3 61 0,22 1-83 15,-23 3-51-15,-2 2 67 0,12 0-323 16,-30 27 136-16,29-2-268 0,-1-6-29 16,0 2-2-16,2 5-9 0,1 1-15 15,-6 32-37-15,14-29-24 0,3-1-42 16,1-2-40-16,0-4-39 0,25 9-242 15,36-20-202-15,-14-12-305 16,-21 0 452-16,-4-29-3 0,-3 11 88 16,0-3 27-16,-5-5 83 0,12-31-119 15,-16 23 276-15,-5-2 25 0,0-4 27 16,-3-4 10-16,-2-57 21 0,0 46 87 16,-25-6 56-16,25-6 61 0,-52-109 883 15,38 129-570-15,1 6 24 16,-1 8 105-16,-3-2 639 0,9 28-762 15,0 5-74-15,2 2-42 0,6 0 48 16,0 56 340-16,0-28-477 0,0 8-47 0,0 4-39 16,17 8-22-16,-17 1-49 0,24 51-31 15,-24-46-70-15,14 2-21 0,-14-1-59 16,17-1-71-16,-1 45-470 0,-5-58 57 16,1-1-203-16,7-7-317 0,1-7-259 15,5-7-36-15</inkml:trace>
  <inkml:trace contextRef="#ctx0" brushRef="#br0" timeOffset="257966.1811">21775 14920 3066 0,'6'-7'134'0,"0"-5"556"0,-5 7-172 16,-1-4-57-16,0 1-93 0,0 1-33 15,0 2-63-15,-21-5 242 0,-1 6-274 16,7 2-1-16,-3 2-11 0,-2 0 10 15,-25 0 180-15,21 31-255 0,2-31-25 0,0 34-49 16,-31 33-9 0,40-42-80-16,2-2 0 0,5 3 0 15,3 29 0-15,3-30-123 16,24-15-39-16,-24-2-82 0,26-8-49 0,-11 0-62 16,2 0-53-16,19-22-396 0,-17 22 515 15,-3-25 103-15,1 10 69 0,-2-5 30 16,8-21-32-16,-16 22 99 0,-2-3 30 15,0 3-4-15,0 1 9 0,-4 1 14 16,2 0 41-16,2 8-15 16,2 9-28-16,-3 0-14 0,2 0-16 15,6 55-39-15,-10-37-90 16,1 1-242-16,-2 0-282 0,-1 21-1324 16,0-22 1062-16,0-1 278 0</inkml:trace>
  <inkml:trace contextRef="#ctx0" brushRef="#br0" timeOffset="258778.1675">17962 16556 2252 0,'16'0'167'0,"-16"0"147"0,14-12 158 16,-14 12 72-16,0 0-20 0,7 0 243 16,-7 0-547-16,0 0-37 0,0 0-28 15,0 0-17-15,0 0 93 16,0 0-138-16,0 0-2 0,0 0-3 0,0 0 25 15,0 0 12-15,-19 0 152 16,19-14-147-16,-13 14-12 0,13 0-11 0,-23 0 12 16,-23 0 202-16,28 19-240 15,-16 10 62-15,20-12-78 0,2 4-7 16,3 4-26-16,3 1-6 0,1 2-14 0,5 26-22 16,22-29-12-16,-22-3-53 15,41-3-21-15,-13-8-66 0,39 0-262 16,-33-11 162-16,0 0-27 0,-2 0-15 0,-3-29-12 15,-5 29 53-15,10-53-37 0,-24 34 250 16,-10-3 32-16,0-2 0 0,0-1 18 16,0-18-11-16,-27 26 45 0,27 2 22 15,-18 3 31-15,18 4 35 0,0 8-5 16,-15 0 387-16,15 23-170 16,24 8-211-16,-24-14-22 0,27 3-35 15,-10 2-27-15,3-1-30 0,24 20-42 16,-20-21-88-16,-1-3-149 0,1-2-155 15,43 4-1715-15,-47-19 1218 16,0 0-120-16,23 0-501 0</inkml:trace>
  <inkml:trace contextRef="#ctx0" brushRef="#br0" timeOffset="259138.974">19013 15954 2118 0,'0'0'98'0,"0"0"165"0,0 0 197 16,0 0 901-16,0 0-741 0,0 0-94 15,19 0-93-15,-19 18 22 0,0-18-21 16,21 40 319-16,-8 26-144 15,-2-39-548-15,-11 5-61 0,0 3 0 16,10 4 0-16,-10 2 0 0,6 56 0 16,1 16 0-16,-5-52 0 15,1-4 0-15,10 57 0 0,-3-65 0 16,6-3 0-16,3-7 0 0,4-5 0 0,5-8 0 16,2-5-90-16,33-1-561 15,-33-18 22-15,-2-2-85 0,-5 0-108 0,-3-25-130 16,-8 25 37-16,-4-52-899 0,-8 28 1107 15,0-3 202-15</inkml:trace>
  <inkml:trace contextRef="#ctx0" brushRef="#br0" timeOffset="259302.1746">18859 16524 3154 0,'-9'16'242'0,"7"5"710"15,2-21-312-15,38 19-112 0,-10-19-93 16,7 18-23-16,9-18-88 0,59 12-24 15,-43-12-258-15,1 0-92 0,0 0-139 0,-6 0-224 16,39 0-1016-16,-58 0 440 0,-8-20-147 16,-7 20 0-16,-11 0 241 15</inkml:trace>
  <inkml:trace contextRef="#ctx0" brushRef="#br0" timeOffset="259633.482">19450 16559 3082 0,'17'0'217'0,"-17"10"175"16,21-10 150-16,-9 9 123 0,20 3 457 15,-18-4-662-15,0 1-58 0,0 0-87 16,0 2 2-16,6 16 169 0,-13 6-295 16,-5 0-191-16,-2-16 0 0,0 1 0 15,0-3 0-15,-19 18 0 16,19-28 0-16,-15 1 0 0,15-5 0 15,0-1 0-15,0 0 0 0,0-24 0 16,0 24 0-16,0-30 0 0,0-15-94 16,0 16-55-16,0-2-58 0,0-1-22 15,0 3 17-15,19-22-69 0,-1 30 182 16,-18 4 11-16,24 6-10 0,-10 3-23 0,-2 8-47 16,15 0-280-16,-17 0 156 0,3 30-49 15,19 16-1268-15,-21-31 938 16,-2 0-8-16,4 2-73 0,19 10-479 15</inkml:trace>
  <inkml:trace contextRef="#ctx0" brushRef="#br0" timeOffset="260023.543">20051 16556 2650 0,'2'-9'139'0,"-2"-1"633"0,0 10-197 0,0-12-29 15,0 12-105-15,-19-2-50 0,19 2-39 16,-17 0 249-16,-6 0-347 0,-24 19 266 15,28-19-412-15,1 24-19 16,-1-9-18-16,2 3-20 0,-11 18-14 16,15-13-37-16,4 2-7 0,4-1-1 15,3 0-11-15,2 16-56 0,0-23 17 16,33-2-31-16,-16-9-54 0,7-2-91 16,0-4-94-16,28 0-472 0,-27-22 449 15,-2 22 73-15,1-26 64 0,-4 11-14 16,11-16-163-16,-19 14 240 0,-2-4 53 15,-1-2 36-15,-4 2 16 0,-2-1 29 0,2-19 34 16,-4 19 75-16,3-22 554 16,-1 36-409-16,-2 3-17 0,2 1 50 15,-1 4 66-15,6 0 421 16,-6 0-416-16,3 27-58 0,0-27-46 0,1 31-24 16,-2-12-56-16,5 20-10 0,-4-17-135 15,2-2-35-15,1 1-76 0,1-4-102 16,11 16-581-16,-10-19 193 0,4 0-176 15,0-5-233-15,1-4-177 0,-2-2-57 16,20-3-446-16</inkml:trace>
  <inkml:trace contextRef="#ctx0" brushRef="#br0" timeOffset="260300.6721">20485 16580 3693 0,'0'-4'202'15,"0"2"107"-15,0 2 123 0,0 0 150 16,0 0-46-16,0 0 492 0,18 17-602 15,-18-17-50-15,22 21-102 0,-22-6-69 16,21 12-77-16,-7-13-128 0,-14 1 0 16,13-2 0-16,-13-3 0 0,11-2 0 0,3 2 0 15,-7-10 0-15,3 0 0 0,-1 0 0 16,2 0 0-16,12-30-10 16,-12-3-64-16,20-35-407 15,-24 45 330-15,-1-3 40 0,0 2 7 16,-4 5 14-16,0-8-59 0,-2 16 58 0,0 6-44 15,0 5-75-15,0 0-106 0,0 0-88 16,-19 0-554-16,19 21 363 0,0-21-73 16,0 16-88-16,0-16-143 0,0 16 80 15</inkml:trace>
  <inkml:trace contextRef="#ctx0" brushRef="#br0" timeOffset="260638.2757">20920 16537 2905 0,'7'0'153'0,"7"0"558"0,-6-17-214 16,-3 17-81-16,3 0-140 0,-1 0-55 15,7 0-72-15,-7 0-147 0,3 0-3 16,-5 0-24-16,4 0-44 0,0 0-54 16,9 0-293-16,-8 0 125 0,-1 0-32 15,-1-24-28-15,-1 24 7 0,3-22-144 16,-7-3 355-16,-3 12 63 0,0 1 33 15,0 0 18-15,0 1 9 0,-45-8 81 16,45 15 60-16,-50 4 442 0,30 0-143 16,-2 22 18-16,0-22-45 15,3 28-36-15,-19 12 230 0,23-17-298 0,3-1 8 16,3 2-39-16,5 1-28 0,4-1-70 16,0 17 7-16,20-23-146 0,-20-2-20 15,30-3-37-15,-11-3-64 0,31 3-617 16,-24-11 92-16,103-2-3426 15,-95-29 3304-15</inkml:trace>
  <inkml:trace contextRef="#ctx0" brushRef="#br0" timeOffset="260917.1263">21460 16308 2338 0,'0'0'81'16,"-21"17"288"-16,2-17-58 0,19 16-26 15,-12-16-28-15,12 21-46 0,0-8-98 16,0 14-41-16,0-13-73 0,26-1 1 16,-26-1 2-16,25 0 4 0,1 12 28 15,-26-14 22-15,23 1 33 0,-23-1 59 16,14 2 38-16,-14 17 241 16,0-19-366-16,0 1 1 0,-26 12 10 15,-10-13-36-15,13 0-26 0,-3 1-9 0,-5 0 29 16,-32 8-39-16,31-15-37 0,0 1-101 15,4-1-148-15,-1-3-195 0,2-1-138 16,-13 0-801-16,24 0 724 0,3-22 70 16,1 22 196-16</inkml:trace>
  <inkml:trace contextRef="#ctx0" brushRef="#br0" timeOffset="261113.2001">21064 16051 5013 0,'-13'30'37'0,"3"-12"42"16,1-1 20-16,5 3 0 0,4 13-109 16,0-18-297-16,0 2-386 0,29-2-419 15,-29 1-165-15,28-1 233 0</inkml:trace>
  <inkml:trace contextRef="#ctx0" brushRef="#br0" timeOffset="261900.3131">18080 17351 2267 0,'-2'-8'148'0,"-2"-5"659"15,4 7-196-15,0 1-36 16,-3 2-97-16,2 1-17 0,1 1-30 15,0 1 333-15,0 0-453 0,0 0-54 0,0 20-40 16,0-20 5-16,21 54 115 0,-21-30-199 16,0 2-57-16,13 6-25 0,-13 0-26 15,0 3-30-15,12 28 0 0,-12-31 0 16,7-1 0-16,-7-3 0 0,0-5 0 16,0 16 0-16,0-26 0 15,0-1 0-15,0-6 0 0,0 3 0 0,-15-3-2 16,15-6-46-16,-15 0-192 15,-8-23 44-15,8 23 2 0,-5-21 29 16,0 21 37-16,0-17 54 0,-19 17 34 16,18-9 39-16,3 9 5 0,3 0 17 15,0 21 32-15,-6 11 116 0,13-15-55 0,3 4-3 16,5 1 15-16,0 0 35 0,0 0-24 16,49 16 41-16,-25-21-164 0,3-1-14 15,5-3 0-15,2-3-82 0,34 3-436 16,-37-10-21-16,-1-3-132 0,-1 0-205 15,-4 0-228-15,-2-19-116 16,30-28-1627-16</inkml:trace>
  <inkml:trace contextRef="#ctx0" brushRef="#br0" timeOffset="262227.1918">18268 17718 2405 0,'0'-3'295'0,"0"3"1"15,0 0 130-15,0-1 7 0,0 1 13 0,26 0 185 16,-6 0-470-16,-20 0-89 0,23 0-23 16,-12 0-28-16,20 0-5 15,-22 0-23-15,-2 0-13 0,3 0-7 16,-7 0-7-16,1 0-9 0,-4 0-14 16,0 0-23-16,0 0-265 0,0 0 107 15,-20 0-50-15,20 0 62 0,-27-20 32 16,10 20 59-16,-18-13 60 0,16 13 74 15,0 0 55-15,2 0 61 0,0 0 78 0,-9 0 422 16,17 27-288-16,3-27-26 0,6 28-52 16,0-12-7-16,0 1-17 0,24 20 104 15,16-19-259-15,-11-1-56 16,4 0-73-16,79 19-754 0,-72-28 120 16,-2-4-167-16,40-1-1331 15,-42-3 1387-15,-3 0 276 0</inkml:trace>
  <inkml:trace contextRef="#ctx0" brushRef="#br0" timeOffset="262417.5667">18679 17284 4876 0,'-15'23'490'0,"15"-4"23"0,0 5 120 15,29 78 782-15,-29-64-1219 0,34 1-128 16,-14 2-68-16,23 46 0 0,-20-46 0 15,-1 1-7-15,1-1-220 0,-1-5-244 16,19 27-1310-16,-21-41 536 0,-1-3-168 0,-2-7 113 16,-2-4 292-16</inkml:trace>
  <inkml:trace contextRef="#ctx0" brushRef="#br0" timeOffset="262960.1665">19907 17207 1987 0,'0'-9'133'16,"0"2"163"-16,0 0 203 0,0 4 172 16,0-6 550-16,0 6-756 0,-16 0 599 15,16 1-789-15,0 2-48 16,0 0 6-16,-14 0 30 0,4 25 250 16,10 13-329-16,-12-7-70 0,7 6-68 15,-2 6-46-15,0 6 0 0,-3 62 0 16,5-51 0-16,1 1 0 0,0-3 0 15,4-2 0-15,0-6 0 0,0-4 0 16,0-9 0-16,26 25 0 0,34-31 0 16,-38-25 0-16,24-1-445 0,-27-5-8 15,-1 0-210-15,-5-28-39 0,-3 28-216 16,-3-45-1052-16,-7 6 107 16</inkml:trace>
  <inkml:trace contextRef="#ctx0" brushRef="#br0" timeOffset="263128.3201">19697 17650 4104 0,'0'-2'345'0,"0"2"100"0,0 0 103 16,29 0-61-16,-11 0-136 0,34 0 82 16,-21 17-372-16,3-17-81 0,0 0-133 15,-1 12-187-15,53 2-1842 0,-60-14 1176 16,19 11-971-16,-28-7 1287 0</inkml:trace>
  <inkml:trace contextRef="#ctx0" brushRef="#br0" timeOffset="263416.1527">20250 17609 4178 0,'0'0'198'0,"0"0"559"0,0 0-207 16,22 22-101-16,-22-22-87 15,22 27-3-15,-1 23 233 0,1-33-531 16,-9 20-7-16,-13-20-47 0,10-2 22 16,-10-4-27-16,7-1 0 0,-3 4-17 15,-4-11 11-15,3-1-17 0,-3-2-27 16,0 0-21-16,0-22-32 0,2-7-129 16,-2 12 97-16,0-4 1 0,3-2 2 15,1 0-5-15,10-18-62 0,-8 25 123 0,-1 2-5 16,3 3-44-16,-4 3-34 15,1 8-49-15,7 0-300 0,-6 0 36 0,2 0-127 16,0 21-159-16,3-21-141 16,1 22 38-16</inkml:trace>
  <inkml:trace contextRef="#ctx0" brushRef="#br0" timeOffset="263776.476">20834 17612 2557 0,'0'-10'136'0,"0"2"180"0,0 1 195 16,-23 3 117-16,5-3 368 0,18 7-708 16,-26 0-79-16,13 0-24 0,-1 0 0 15,-11 25 91-15,-17 50-138 16,35-57-131-16,2 3-13 16,2 20 10-16,3-23-7 0,0 0-3 0,0-2-31 15,22-2-37-15,7 5-231 0,-12-14 97 16,0-5-27-16,2 0-6 0,1 0-89 15,-2 0-36-15,14-24-373 0,-20 0 472 16,-2 24 84-16,-3-28 75 0,-7 14 24 16,5-2 41-16,-5-13 9 0,0 15 40 15,0 3 27-15,0-1 60 0,-19 3 63 16,19-1 344-16,0 10-179 16,0 0 14-16,0 0-50 0,0 21 205 15,0 2-431-15,0-7-38 0,0 0 8 16,0 15-90-16,0-15-112 0,17-3-250 0,-17 1-222 15,15-2-144-15,7 8-960 0,-10-16 1033 16,1 1 183-16</inkml:trace>
  <inkml:trace contextRef="#ctx0" brushRef="#br0" timeOffset="264087.7935">21146 17655 3334 0,'0'-3'179'0,"0"3"175"0,0 0 143 16,0 0 812-16,0 22-1072 15,0-22-21-15,0 23 163 0,0 0-281 16,0-11-49-16,0 0-39 0,0-1-11 16,14-1-3-16,-14 4-1 0,0-7-3 15,0-7-7-15,0 5-15 16,9-5-27-16,-9 0-89 0,0 0 43 0,0-26 11 16,6 26-13-16,-6-32-17 0,0 15 21 15,7-22-40-15,-2 23 113 0,-1-1 28 16,2 2-6-16,2 3 13 0,10-3 56 15,-9 15 9-15,-1 0 33 0,1 0 12 16,17 28 174-16,-19-28-260 0,0 23-11 16,0-23-18-16,10 26-90 0,-8-6-89 15,-1-10-96-15,2 0-175 16,3-10-244-16,17 9-980 0,-13-9 733 0,-2 0 96 16,6 0 220-16</inkml:trace>
  <inkml:trace contextRef="#ctx0" brushRef="#br0" timeOffset="264355.4433">21631 17440 2156 0,'0'0'95'0,"-48"19"605"15,48-19-382-15,-23 22 28 16,12-8 54-16,11 3-12 0,-16 17 106 0,16-16-369 16,0 0-54-16,0-2-22 15,0-2-10-15,21 12-6 0,-21-16-26 16,23 0-3-16,-23 1-5 0,25-6 2 0,-11 3-1 15,9 6 3-15,-23-8-3 0,16 0 17 16,-16-1 5-16,0 1 8 0,0 6 32 16,0-6-56-16,0 1 4 0,-25-2 10 15,25 1-24-15,-34 1 11 0,-5 3-130 16,17-4-30-16,-34-1-1152 16,39-2 731-16,2-3 36 0,2 0-64 0,1 0 4 15,-5-24-481-15</inkml:trace>
  <inkml:trace contextRef="#ctx0" brushRef="#br0" timeOffset="264718.2175">21929 16997 3228 0,'0'-14'186'0,"0"1"174"0,-24-1 109 16,24-1 88-16,-17-11 320 0,17 11-514 16,0 6-33-16,-12 1-95 0,12 0-66 0,0 2-85 15,-12 3-34-15,12 3-35 16,-12 0 15-16,4 20 7 0,-2-20 1 0,-12 55 62 16,8-28-48-16,2 4-6 0,1 6-10 15,4 1-23-15,0 49-2 0,7-42-15 16,0 5 10-16,0 1 1 0,21 0-7 15,2 98-7-15,2-100 10 16,-25-4 0-16,40 35 15 0,-27-45-22 0,1-2 2 16,0-1-3-16,1-2-32 0,16 20-150 15,-15-31-40-15,-4 0-136 16,1-4-104-16,-4-1-271 0,0-7-205 16,3 3-1261-16,-5-10 1236 0,-3 0 317 15</inkml:trace>
  <inkml:trace contextRef="#ctx0" brushRef="#br0" timeOffset="264886.2254">21912 17574 4168 0,'-3'17'236'0,"3"-17"67"15,0 20 37-15,0-20-92 0,22 15-156 0,7 1-348 16,-29-16-285-16,34 13-233 0,-17-13-297 15,1 12-70-15</inkml:trace>
  <inkml:trace contextRef="#ctx0" brushRef="#br0" timeOffset="265230.039">22193 17512 2429 0,'-19'-4'129'0,"19"1"147"0,-16 3 167 15,16 0 172-15,-12 0-36 0,12 28 259 16,0-28-615-16,0 34-51 0,0-14-28 16,0 1 0-16,24 19 22 0,-1-18-133 15,-23-1-25-15,27-4-6 0,-13-2 4 16,2-1-18-16,13 3-83 0,-16-13-33 16,27-4-311-16,-29 0 310 15,-2 0-44-15,-2-28-73 0,-2 28-72 16,1-51-465-16,-6 31 405 0,0-3 38 15,0-2 71-15,0-1 63 0,-27 2 82 16,4-15 72-16,23 24 92 0,-25 3 51 0,25 7 71 16,-24 5 88-16,4 0 355 0,12 29-310 15,-1-29-66-15,9 35-82 0,-5-13-54 16,5 3-57-16,0 22-287 16,22-26-130-16,-22-2-208 0,27-1-197 15,-27-2-145-15,32-5 200 0</inkml:trace>
  <inkml:trace contextRef="#ctx0" brushRef="#br0" timeOffset="265499.8824">22574 17556 3656 0,'0'-3'177'0,"-20"1"582"16,-12 2 491-1,32 19-741-15,-11 1-353 0,11-20-70 16,0 21-50-16,0-2 1 0,0-19-32 15,0 15-3-15,0-15-4 16,14 13-40-16,-14-13 15 0,0 0-12 16,0 0-87-16,9 0 40 0,-9-25-18 15,11 25-19-15,-4-27-7 0,1 8-13 16,10-20-117-16,-9 20 116 0,0 2 26 16,-1 3-24-16,-2 2-111 0,1 2-617 15,-5 10 272-15,-2 0-7 0,0 0-24 16,0 0-10-16,1 22 1 0</inkml:trace>
  <inkml:trace contextRef="#ctx0" brushRef="#br0" timeOffset="266042.5783">22790 17469 2390 0,'4'-5'146'16,"-1"5"202"-16,0 0 176 0,6 0 823 15,-3 0-794-15,-6 0-84 0,4 0-95 0,-1 26-46 16,1-26-55-16,0 44 104 0,-4-25-252 16,0-2-35-16,0-1-29 15,0 0-23-15,0 15-8 0,0-19-31 0,0-1 9 16,0 10-14-16,0-16-12 16,17-5-15-16,-17 0-25 15,14 0-103-15,-14-20 56 0,0 20-12 0,14-26-21 16,-14 11-37-16,9-2-14 0,1-22-194 15,-3 16 186-15,-1 5 38 0,1 2 53 16,-1-1 22-16,7-8 70 0,-7 18 12 16,-2 4 2-16,1 3-4 0,0 0 24 15,0 0-20-15,3 0 128 0,-5 0-45 0,-1 20 67 16,1-20-9-16,0 19 18 0,0 5 92 16,-1-24-188-16,0 22-33 0,5 7-2 15,-7-29-28-15,5 12-2 16,-4-12-5-16,2 5 6 0,3-5-28 15,-3 0-11-15,0 0-27 0,3 0-35 16,-1-25-46-16,9 0-208 0,-8 10 163 16,2-2 19-16,0 0 31 0,2 0 40 15,10-17 33-15,-10 17 73 0,0 8-8 16,4-2 20-16,-2 2 36 0,2 9 29 16,10 0 188-16,-14 0-122 0,0 0 4 15,-1 26-11-15,-3-26-20 0,1 23-2 16,-4 3-106-16,-1-12-47 0,-1-1-82 15,7 18-792-15,-2-31 303 16,1 13-109-16,4-13-173 0,19 5-820 0,-9-5 1086 16,-1 0 235-16</inkml:trace>
  <inkml:trace contextRef="#ctx0" brushRef="#br0" timeOffset="266394.3788">23557 17425 2426 0,'2'-8'71'16,"0"-9"389"-16,-2 8-63 0,0 1 36 0,0-1-37 15,-24 2-27-15,3-2 106 0,21 4-333 16,-30 5-14-16,-23-2 259 16,34 2-273-16,2 0-15 0,-3 23 12 15,4-23-10-15,-11 43 83 0,15-26-129 16,2 3-9-16,3 2-20 0,4 0-21 16,3 21-3-16,0-25-16 15,0-1-26-15,28 1-48 0,-28-6-63 0,28-1-62 16,6 3-308-16,-17-11 164 0,2-1-99 15,-2-2-61-15,0 0-30 0,14 0-249 16,-16-25 532-16,-2 25 56 0,-3-21 43 0,1 21 28 16,-3-31 45-16,4-4 19 15,-8 21 84-15,6-23 351 0,-10 30-162 16,0 7 19-16,1 0 43 0,-1 0 40 16,0 0 292-16,0 0-349 15,0 25-44-15,0-25-68 0,0 24-48 0,0-10-53 16,16 10-273-16,-16-14-117 0,19 1-165 15,-19-11-178-15,27 16-73 0,-12-16 20 16</inkml:trace>
  <inkml:trace contextRef="#ctx0" brushRef="#br0" timeOffset="266857.0185">24075 17414 1919 0,'0'-16'174'0,"0"-2"81"0,0-1 41 15,-26-18 337-15,26 24-313 0,-26 0 48 16,9 2-40-16,-4 1-21 0,-2 5-62 16,-27 2 95-16,21 3-220 0,-1 0 2 15,3 21-18-15,0-21-7 0,5 34 0 16,-14 16 60-16,22-21-119 0,5 0-6 16,5 1-25-16,3-2-12 0,1 24-25 15,28 7-317 1,62-31-894-16,-70-28 823 0,-4 0-17 15,2 0 51-15,-3-25 44 0,1 25 49 16,9-53-178-16,-14 32 274 16,-1-4 21-16,-2-4 19 0,-2-2 3 0,-3-3 20 15,-1-43-17-15,-2 33 104 0,0-6 17 16,0-7 31-16,0 0 47 0,-22-57 339 16,22 60-62-16,-18 2 77 0,18 10 34 15,-16 9 70-15,16 8-7 0,-14 1 360 16,0 22-558-16,6 2-13 0,1 0 2 15,-1 36 50-15,-7 41 656 16,10-43-751-16,1 44 149 0,4-38-209 16,0 6-22-16,0 0-28 0,0 1-24 15,0 5-27-15,22 45-41 0,-22-53-61 0,17-1-71 16,-17-6-80-16,20-4-110 0,5 16-712 16,-12-32 325-16,2-5-263 0,3-1-104 15,-1-6-137-15,2-4-20 0</inkml:trace>
  <inkml:trace contextRef="#ctx0" brushRef="#br0" timeOffset="267200.7299">24222 17395 2289 0,'0'-4'141'0,"0"2"175"0,0 0 200 16,-17-3 652-16,17 4-712 0,0 1-115 15,0 0-25-15,-10 0-7 0,10 0 213 16,-8 25-317-16,8-25-24 0,-10 23-30 15,6-23-21-15,1 27-41 0,3 1-29 16,0-14-60-16,0-2-9 0,0-2-18 16,29-1-32-16,3-4-149 0,-12-5 40 15,0 0-19-15,2 0-7 0,-1 0-17 16,32-46-250-16,-40 46 353 16,4-40 1-16,-17 24 53 0,0-1 26 0,0-2-9 15,0-3 11-15,-25-2 8 0,-6-19 0 16,13 23 19-16,0 5 30 0,1 1 9 15,0 7 7-15,-11 5 49 0,16 2-67 16,1 0-11-16,2 24-20 0,9-24 1 16,-11 26-16-16,11 1-187 0,0-15-130 15,0 3-275-15,0-3-183 0,27-3-207 16,-27 3 13-16,46-1-288 0</inkml:trace>
  <inkml:trace contextRef="#ctx0" brushRef="#br0" timeOffset="267479.522">24588 17256 3450 0,'0'-3'253'15,"0"0"161"-15,0 2 149 0,0 0 193 16,-19 1-132-16,19 0 387 0,0 0-672 16,0 25-55-16,0-25-67 0,0 23-50 15,-11-23-77-15,11 40-67 0,-7-26-23 16,7-1 0-16,-7-2 0 15,-5 16 0-15,10-22 0 0,0 0 0 0,1-2 0 16,1-3 0-16,0 0 0 0,0 0 0 16,23-20 0-16,-4-7 0 0,-19 13 0 15,27-5 0-15,-10 1 0 16,-1-6-10-16,4 5-105 0,17-15-485 0,-19 19 9 16,-3 1-178-16,1 1-336 15,-3 4-310-15,10-3-1195 0</inkml:trace>
  <inkml:trace contextRef="#ctx0" brushRef="#br0" timeOffset="270216.1296">25389 943 864 0,'0'-5'21'0,"-14"0"43"15,14 0 50-15,0-2 20 0,0-3 121 0,0 5-174 16,0 0-15-16,0 1-14 0,0-1 24 15,0 3 19-15,0-5 169 0,15 5-111 16,-15-2-6-16,0 3 51 0,0-4 90 16,13 2 79-16,-13-2 512 0,0 5-515 0,0-4-63 15,0 0-73-15,0 1-31 16,0-3 145-16,0 3-181 0,0-5 277 16,0 7-332-16,0 1-29 0,0-3-11 15,0 3-27-15,-19 0 7 16,19 0-31-16,-23 0-2 0,23 23-5 15,-19-23-2-15,19 23-7 0,-15 5 8 16,7-12-3-16,8 1-3 0,0 0-1 0,0-2 0 16,22 13-47-16,-22-16-5 0,28-2-37 15,-11-3-30-15,-1-3-56 0,4-3-18 16,17-1-188-16,-22 0 244 0,1-26 22 16,-3 26 30-16,-1-30 5 0,-1-9-66 15,-11 18 90-15,0-43 0 16,0 46 65-16,-23 5-12 0,23 2 3 0,-22-2 16 15,4 13 39-15,18 0 11 0,-23 0 24 16,23 0-6-16,-15 22 19 0,3 5-70 16,12-10-19-16,0 1-5 0,-4 0-7 15,4-1-45-15,0 14-274 0,0-20-110 16,27 0-190-16,-27-3-123 16,21-8-167-16,5 7-604 0,-26-7 1049 0</inkml:trace>
  <inkml:trace contextRef="#ctx0" brushRef="#br0" timeOffset="270670.0966">25501 969 800 0,'0'0'76'0,"0"0"104"16,11 0 88-16,-11-17 386 0,0 17-366 15,0 0 4-15,0-12 68 0,0 12 111 16,0 0 539-16,0 0-607 0,0-6-67 15,0 6-26-15,0 0 48 0,0 0 30 16,0 0 305-16,0 0-415 0,0 0-24 16,-9 22 382-16,9 1-536 0,0-7-64 15,0 5-36-15,0 31 0 0,0 16 0 16,0-27 0-16,18 59 0 16,2 15 0-16,-20-51 0 15,12 4 0-15,-1 72 0 0,-11-70 0 16,9 2 0-16,-9-4 0 0,11 2 0 15,-8 0 0-15,3-4 0 0,-2-3 0 16,3 62 0-16,0-18 0 16,-7-58 0-16,0 36 0 15,0-18 0-15,0-37 0 16,0 47 0-16,0-58 0 0,0-1 0 16,0-4 0-16,0 8 0 0,0-14 0 15,0-3 0-15,0-1 0 0,0-1 0 0,0-3 0 16,0 0 0-16,0 0 0 0,0 0 0 15,0 0 0-15,0 0-134 16,0-17-969-16,0 17 23 0,0-16-380 16,0 16-161-16,0-13 257 0</inkml:trace>
  <inkml:trace contextRef="#ctx0" brushRef="#br0" timeOffset="271474.3061">25620 2825 587 0,'-4'0'13'0,"0"0"8"0,-1 0 5 15,2 0 0-15,-6-2-14 0,9 2 5 16,-4-1-17-16,1-1 0 0,3 0 9 16,0-4-13-16,0 2 11 15,0-2 71-15,16 4 13 0,-16 1-7 16,0-2-2-16,0 3-11 0,0-1-24 16,0-1 46-16,0 2-40 15,0 0 14-15,0-2-3 0,0 2 23 0,0 0-7 16,-16-2 76-16,16 2-87 0,0 0 37 0,0 0 26 15,0 0 37-15,-8 0 194 0,8 0-187 16,0 0 12-16,0 0 23 0,0 0 49 16,0 0 22-16,0 0 275 0,0 0-308 15,0 0-56-15,0 0-24 0,0 0-5 16,19-12 295-16,-19 12-305 16,16 0 160-16,-16 0-143 0,0 0-14 15,0 0-6-15,0 0 15 0,0 0-6 16,0 0 155-16,0 0-170 0,-18 18-13 0,18-18-10 15,-19 26-6-15,-16 13 85 0,14-15-105 16,-5 4 0-16,-1 4-20 0,-4 1-24 16,-2 4-23-16,-31 33-19 0,33-37-16 15,4 1-37-15,0-6-68 0,4-5-114 16,-8 13-662-16,22-22 208 0,1-6-274 16,2-5-219-16,6-3-275 0</inkml:trace>
  <inkml:trace contextRef="#ctx0" brushRef="#br0" timeOffset="271959.1853">25107 2863 1289 0,'0'-7'280'15,"0"6"-14"-15,0 1 99 0,0 0-8 0,0 0 61 16,0 20 513-16,0 10-475 0,0-5-24 16,0 5-63-16,0 11 27 0,0 5 20 15,26 69 344-15,0-48-490 0,-26 6-101 16,20 7-59-16,-20 1-39 0,15 81 40 0,-5-87-22 15,-10-1 18-15,0-8-13 0,6-4-35 16,-6-9-30-16,4 29-76 0,-4-48-46 16,0-9-95-16,0-4-123 0,0-4-201 15,0-9-1659-15,-17-8 1309 16,17-24-1177-16,0-11 1223 0,0 14 264 16</inkml:trace>
  <inkml:trace contextRef="#ctx0" brushRef="#br0" timeOffset="272753.6939">25246 3713 1305 0,'0'0'78'0,"-15"0"58"15,15 0 47-15,-10 0 43 0,10 0 208 16,-9 0-181-16,9 0 53 0,0 0 27 16,-5 0 78-16,5 0 400 0,0 0-477 15,0 0-73-15,0 12 355 16,0-12-403-16,0 0 4 0,0 0 10 15,0 0 6-15,0 9 92 0,0-2-203 16,19-2-17-16,-19 1-7 0,24-1 4 16,13 9 54-16,-13-7-107 0,3 0-24 15,4 4-17-15,2 0-8 0,3 2 2 16,35 10-1-16,-39-10 0 0,1-1 4 16,0-2-4-16,-9-1-4 0,17 3 4 15,-28-7-8-15,-1-4 1 0,-7 0-6 0,-1-1-4 16,-2 0 7-16,-2 0-7 0,0-18 17 15,-23-4 3-15,23 22-9 16,0-16 4-16,-25 16 1 0,25-13-2 16,-19 13 12-16,0-10-10 0,19 10-3 15,-15-6 0-15,5 6 2 0,-1 0 20 16,9-7-16-16,-2 3-2 0,0-1-4 16,2 2-5-16,1-3 6 0,1-9-3 15,0 5 2-15,0 2 1 0,0 0 3 16,0-2-3-16,0-7 4 0,0 12-1 15,0-2 2-15,0-8-2 16,-14 14 3-16,14-1 2 0,0 0-6 16,0 2 22-16,0 0-8 0,0 0 0 15,0 17-1-15,0-17-6 0,0 17 5 16,25-17-4-16,-25 24-3 0,42 6-4 16,-23-14-3-16,-2 4 0 0,6-2 1 15,-4 1 9-15,23 15-5 0,-26-20-4 16,-1 2-5-16,-1-6 5 0,-3 0-2 15,-2-1 1-15,-1-1 4 0,-8-6 1 0,0-1-7 16,0-1 2-16,0 0-1 0,-28 0 0 16,-1 0 1-16,11 0 5 0,-3-15-7 15,1 15 2-15,-34 0-2 16,36 0 4-16,-6 0-12 0,16 0-8 16,8 0-37-16,0 0-54 0,0 0-87 15,0 0-185-15,44 0-931 0,-24 0 234 16,6-23-309-16,4 23 115 0,-1-21 232 15</inkml:trace>
  <inkml:trace contextRef="#ctx0" brushRef="#br0" timeOffset="273700.1793">25870 3958 369 0,'0'0'14'0,"0"0"0"0,0 0-14 16,0 0 8-16,0 0-12 0,0 0 54 16,14 0-16-16,-14 0 56 0,0 0 59 0,0 0 40 15,0 0 73-15,0 13 241 16,0-13-290-16,0 0 235 0,-14 0-304 16,14 0 2-16,0 0 14 0,0 0 4 15,0 0 175-15,0 0-167 16,0 0 21-16,0 0 8 0,0 0 9 0,0 0 37 15,0 0 246-15,0 0-241 16,0 0-34-16,-7 0-1 0,7 0 9 0,0 0 246 16,-5 0-271-16,3 0-15 0,0 17-50 15,0-17 18-15,0 22 5 0,2 18 152 16,0-13-135-16,0 4 9 0,0 4 5 16,21 11-26-16,-4 56-28 0,-17-47-136 15,27 129 0-15,-27-124 0 16,0-4 0-16,0-2 0 0,0 1 0 0,0-5 0 15,0-5 0-15,0 29 0 16,0-20 0-16,0-36 0 0,0-7 0 16,0-5 0-16,0-6-132 0,0 0-241 15,0-25-314-15,0 25-306 0,-17-29-1579 16,17-2 1211-16,0 16 307 0</inkml:trace>
  <inkml:trace contextRef="#ctx0" brushRef="#br0" timeOffset="275704.117">25894 4996 524 0,'0'0'28'15,"0"0"78"-15,17 0-15 0,-17 4 4 16,0-4 27-16,14 3-2 0,-14-2-19 16,10 5 131-16,-10-6-136 15,9 2 137-15,-9-1-72 0,0-1 13 16,0 2 64-16,0 0 69 0,0-1 60 15,0 5 446-15,0-5-411 0,0 1-39 0,0 0-27 16,0 3-27-16,-16 0 242 0,16 0-292 16,-13 0-1-16,13 0-26 15,-12 2-4-15,12-1-12 0,-15 6 111 0,10-6-210 16,1-2-18-16,-2-1-15 0,4 0-2 16,0 0 55-16,2-3-87 0,0 0-28 15,0 0-6-15,0 0-9 0,25 0-4 16,-8-23-8-16,6 11-39 15,-8 12 4-15,0-17-11 0,1 17-5 16,3-17 11-16,2 17 8 0,22-11-17 0,-23 5 39 16,0 6 6-16,-4 0 5 15,2 0 1-15,5 22 0 0,-15-22 8 0,-3 25-3 16,-1-9 1-16,-4 1 1 0,0 0-3 16,0 21 9-16,-31-18-2 0,31 0 5 15,-32 1-2-15,13-1-2 0,-27 18 6 16,21-21-8-16,0 0 1 15,1 0 3-15,-2-2-4 0,2-1-5 16,-32 15 0-16,41-21 0 0,-3-1-8 16,13-6 4-16,3-1-6 0,2 0-15 15,0 0-25-15,0-21-158 0,25 0 66 16,-25 21-15-16,27-25-3 0,-10 11-4 16,4 1 18-16,26-8-43 0,-22 13 138 0,-1 8 13 15,1-11 19-15,-2 11-5 0,17 0 22 16,-25 0 3-16,2 23 6 0,-7-23-1 15,0 27-2-15,-3-10 10 0,0 20 47 16,-6-20 1-16,-1 2 13 16,0 0 11-16,0-1 0 0,-25 30 65 15,6-35-133-15,-8 12 11 0,11-16-26 16,-1-1 1-16,0-2-11 0,-5 0 7 16,-17-1-2-16,22-2-5 0,1-3 1 15,3 0 4-15,3 0-4 0,2 0-16 16,5 0-111-16,3 0 4 0,0 0-62 15,0-20-67-15,27 20-31 0,1-17-220 0,-11-4 342 16,3 21 35-16,3-20 32 0,-1 20 25 16,5-12 25-16,25 12-1 0,-23 0 58 15,-4 0-11-15,-5 0-4 0,0 25 9 16,12-1 116-16,-30 2-17 16,-2-1 123-16,0-12-82 0,0 1 10 15,-20-2 10-15,20 2-5 0,-29-5-49 16,-10 12-21-16,15-12-71 0,1-2-10 15,-4-3-3-15,2 1 9 0,-24-2-18 0,31-1 5 16,0-2 0-16,1 0 3 0,5 0-4 16,5 0-12-16,1 0-81 15,6-19-6-15,0 19-42 0,0 0-12 0,27-17-7 16,4 5-83-16,-12 12 157 0,4-12 13 16,4 12 31-16,0-9 0 15,55 4-61-15,-58 5 83 0,17 0 12 16,-26 18 10-16,-3-18 11 15,-8 22 31-15,0-22 34 0,-3 25-4 0,-1 3 91 16,0-13-98-16,0-2 12 0,-27 1-3 16,27-2-6-16,-30 1-13 0,-10 9 2 0,18-11-52 15,-4-1 3-15,-1-3-1 0,3 0-4 16,-27-2-3-16,30-3-8 16,0-1 7-16,4-1-6 0,3 0-22 0,5 0-47 15,1-20-191-15,8 20 37 0,0-19-114 16,22 19-140-16,37-46-1111 15,-35 46 1190-15,7-17 18 0,35 6-295 16,-34 11 462-16,-1 0 107 0,1 0 55 16,-1 0 79-16,-6 0 81 0,11 23 358 15,-23 1-186-15,-5-24 18 0,-8 26-12 16,0-13 32-16,0 11 316 0,-33-10-329 16,33-2-33-16,-32-1-52 0,15-2-30 15,-4 1-45-15,-17 4 15 0,16-9-122 16,3-1-23-16,0-3-9 0,2 1-6 0,0-2 5 15,-6 0-81-15,14 0-16 0,4 0-55 16,1-17-446-16,4 17 389 16,20 0 15-16,-20 0-3 0,43-11-112 15,-23 11 212-15,-3 0 29 0,2 0 15 16,2 0 9-16,1 0 24 0,18 0 19 16,-23 0 31-16,-2 21 28 0,-4-21 58 15,1 21 65-15,-2 6 315 0,-10-12-206 16,0 0-5-16,0 2-19 0,-27 1-9 0,27-2-46 15,-27 14 75-15,-6-15-200 0,10-1-35 16,3-2-15-16,-2-1-11 0,-3 0-9 16,-26 6 11-16,26-10-7 15,-38 3 16-15,47-10-36 0,5 0-10 16,1 0 0-16,6 0-21 0,2-17-138 16,2 0 7-16,0 17-36 0,25-17 11 15,-25 17 8-15,31-17 70 0,3 5 43 16,-16 12 67-16,-3 0 3 0,0 0 2 15,7 0 161-15,-13 0-17 16,-9 20 31-16,0-3 215 0,0-17-222 16,0 21 8-16,-19-9 13 0,19 2 61 0,0 2 35 15,-19 20 303-15,19-15-341 0,-12 2-20 16,12 1-27-16,0 63 384 16,0-57-443-16,0 5-50 0,0 38-3 15,0-34-91-15,0 2-3 0,0 3 0 16,0 1 0-16,0 41 0 0,14-46 0 15,-14 1 0-15,0-2 0 0,15-3 0 16,-15-6 0-16,23 23 0 0,-14-31 0 16,-1-4 0-16,0-3-63 0,-4-8-171 0,1 1-810 15,-1-8 229-15,-4 0-287 0,2-18-220 16,0 18-109 0,0-33 261-16</inkml:trace>
  <inkml:trace contextRef="#ctx0" brushRef="#br0" timeOffset="277440.7756">26962 4215 1121 0,'0'-6'88'0,"0"0"61"16,0 0 76-16,0 1 70 0,0-2-12 15,18-6 386-15,-18 8-275 0,0 1 26 16,0 0-5-16,0 2 14 0,0-1 209 15,0 3-392-15,0 0-21 0,0-1 12 16,0 1 20-16,0 0 22 0,0 0 262 16,0 25-287-16,0-25-18 0,0 31-6 15,19-4 7-15,-19 42 45 0,23-28-241 16,-23 6-41-16,14 6 0 0,-14 6 0 16,15 3 0-16,6 124 0 15,-15-125 0-15,-3-2 0 0,3-7 0 0,4 38 0 16,-4-23 0-16,-4-40 0 15,1 17 0-15,-1-21 0 16,0-15 0-16,-2-4 0 0,0-3 0 16,0-1 0-16,0 0 0 15,0-21 0-15,0 2 0 16,-17 19 0-16,17-15 0 16,-14 15 0-16,14-9 0 0,0 9 0 15,-11-7 0-15,4 7 0 0,0-6 0 16,-8-2 0-16,1 5 0 15,7 1 0-15,-14 2 0 16,2 0 0-16,7 0 0 16,-12 22 0-16,1-2 0 0,9-20 0 15,3 26 0-15,-9 7 0 0,5 5 0 16,12-17 0-16,1 20 0 16,2-2 0-16,20-20 0 15,7 14 0-15,9-8 0 16,-16-17 0-16,3-3 0 0,22 0 0 15,-25-5 0-15,-4 0 0 0,20-22 0 16,-30 5 0-16,-6 17 0 0,0-21 0 16,0-2 0-16,-25 13 0 0,25 1 0 15,-27-3 0-15,10 12 0 0,-4-10 0 16,-18 10 0-16,20 0 0 0,-1 0 0 16,2 24 0-16,0-24 0 0,-9 44 0 15,20-26 0-15,-1 3 0 0,8 0 0 16,0 1 0-16,0 0 0 0,0-3 0 15,19 5 0-15,14 20 0 0,7-5 0 16,-18-23 0 0,25 11 0-16,-26-17 0 0,27 4-103 15,-38-14-35-15,-3 0-33 0,-7 0 3 16,6 0 38-16,-6-25 6 0,0 25 90 16,0-18 11-16,0 18 5 0,-27-15 8 0,5 1 16 15,22 14 10-15,-34 0 24 0,18 0 33 16,-4 0 31-16,-14 29 151 15,7 0-21-15,10 5-84 0,17-14-116 16,-4-2-27-16,4 2-7 0,0-2 0 16,0 2 0-16,19 14 0 0,8-17 0 15,-8-2 0-15,2-2 0 0,2-4-51 0,52 7-477 16,-49-16 257 0,24 0-329-16,-30-19 271 0,0 19 15 0,-4-19 62 15,-5 19 54-15,0-24 71 0,-6 2 68 16,-5 22 54-16,0-19 20 15,-23 19 11-15,23-10 44 0,-54 10 257 16,35 0-79-16,-6 0 27 0,0 0-2 0,-2 27-3 16,0-27-29-16,-22 40 162 0,28-24-229 15,-1 1-28-15,6 1-44 0,6 2-36 16,2 19-25-16,8-20-39 0,0 1-2 16,27 32 0-16,47-15-44 15,-54-25-20-15,3-7-47 16,0 1-47-16,0-5-55 0,27 1-271 15,-29-2 219-15,0 0-3 0,0-20 11 0,-7 20-14 16,-3-19 54-16,-2-3-16 0,-9 22 197 16,0-24 43-16,0 24-7 0,0-19 2 15,-27 6 112-15,5 13 13 0,22 0 49 16,-25 0 15-16,25 0 29 0,-25 0-26 16,5 0 112-16,11 17-197 0,9-17-16 15,-11 0-20-15,11 19-3 0,-7-6 41 16,7-13-46-16,0 34 129 15,22-26-156-15,-22 4-2 0,0 0 17 16,23 2 14-16,-8 13 105 0,-15-12-93 16,16 2-10-16,-16 4-19 0,15 3-15 15,-7 0-18-15,9 27-9 0,-10-21-8 16,1 2 0-16,-4 1 0 0,2 3 0 0,-3 0 0 16,3 35 0-16,-1-35 0 0,-2 0 0 15,1-1 0-15,-2-2 0 0,1-1 0 16,1-1 0-16,-2 1 0 0,7 25 0 15,2-10 0-15,-6-28 0 16,12 19 0-16,-12-32 0 16,2-2-355-16,-3-4-152 0,-1 0-298 0,1-23-352 15,-2 23-290-15,0-30-94 16</inkml:trace>
  <inkml:trace contextRef="#ctx0" brushRef="#br0" timeOffset="278280.7579">27063 4120 1308 0,'0'-12'449'0,"0"9"-183"16,0-2 3-16,-16 4 39 0,16 0 456 16,0 1-396-16,-11 0-13 0,11 0-17 15,0 0-35-15,-10 0 212 0,10 0-317 16,0 0 26-16,0 16 16 0,0-16 12 16,0 0-35-16,32 21 45 0,-14-6-207 15,5-15-30-15,11 16-18 0,4-16-6 0,62 12-52 16,-41-7-12-16,9-5-56 0,6 0-59 15,7 0-42-15,4 0-23 0,90 0-170 16,-83 0 257-16,0-17 16 0,147 17-255 16,-173-11 314-16,-11 11 47 15,-5 0 15-15,26-9 18 0,-50 1 5 16,0 4-9 0,-3-1-4-16,-2 0 5 0,-1 1-5 0,21-3 12 15,-19 4-2-15,2 1-2 0,-2 1-11 16,3 1-14-16,23 0-203 0,-23 0-25 0,-1 0-104 15,-3 0-59-15,-3 0-54 0,-2 17-18 0,6-17-566 16,-14 0 520-16,-8 0 134 0</inkml:trace>
  <inkml:trace contextRef="#ctx0" brushRef="#br0" timeOffset="281014.1628">28985 4092 494 0,'0'0'21'0,"0"0"2"0,0 0 19 16,0 0 72-16,0 0-22 0,0 0 3 16,0 0 0-16,0 0 0 0,-16 0 0 15,16 0 152-15,0 0-92 0,0 0 28 16,0 0 5-16,0 0 19 0,0 0 173 15,0 0-170-15,0 0 40 0,0 0 40 16,0 0 77-16,0 0-7 0,0 0 250 16,0 0-398-16,0 0-20 0,0 0-40 15,0 0 38-15,0 0 0 0,0 0 166 16,0 0-190-16,16 15 337 16,-16 0-337-16,0-3 6 0,17 3 28 0,-17 6 36 15,13 35 271-15,-2-19-322 0,-11 8-71 16,13 4-81-16,-5 7-29 0,7 69-4 15,3 8 0-15,-9-61 0 16,8 63 0-16,-4-20 0 16,-9-62 0-16,3-4 0 0,-2 30 0 15,-1-50 0-15,-2-1 0 0,-1-5 0 16,0-3 0-16,0-5 0 16,-1-1 0-16,0-7 0 0,0 3 0 0,0-5 0 15,0-5 0 1,0 0 0-16,0 0 0 0,0 0 0 0,0 0 0 15,0 0 0-15,0 0 0 16,0 0 0-16,0 0 0 0,0 0 0 16,0 0 0-1,0 0 0-15,10 0 0 0,-10 0 0 16,0 0 0-16,0-16 0 16,0 16 0-16,0 0 0 0,0 0 0 15,0 0 0-15,0-10 0 0,0 10 0 16,0 0 0-16,0 0 0 0,0-7 0 15,0 4 0-15,0 3 0 0,0 0 0 16,0-3 0-16,46 3 0 16,-4 0 0-16,-15 0 0 0,34 0 0 15,1 0 0-15,-31 0 0 16,-2 20 0-16,20-20 0 0,-17 14 0 16,-22-14 0-16,-1 12 0 15,-9-4 0-15,0-8 0 0,-24 9 0 16,3-4 0-16,-2 2 0 0,-39 9 0 15,-16 2 0-15,-5 8 0 16,-87 37 0-16,133-48 0 16,0 2 0-16,5 0 0 0,2-1 0 15,-12 13 0 1,23-7 0-16,19-11 0 0,0-2 0 0,49-2 0 16,-21-5-14-16,5-2-121 0,4 0-110 15,5 0-97-15,49 0-414 0,-43 0 484 16,1 0 85-16,0 0 83 0,-2 0 45 15,-3 0 47-15,25 0 6 0,-44 0 16 16,-6 22 14-16,-12-22 49 0,-5 15 37 0,-2-1 205 16,-34-14-150-16,13 15 1 15,-51-3 225-15,44 0-294 16,-1-7 9-16,0 4 25 0,-30 7 145 0,31-7-173 16,0 0-41-16,3-1-24 0,4 2-10 15,5 1-14-15,1 4 4 0,15-8-18 16,0 0-1-16,22-4-11 0,-3 1-30 15,27-1-131-15,-21-3 56 0,1 0 14 16,-1 0 27-16,-1 0 13 0,-6 0 31 16,10 0 18-16,-19 0 11 0,-9 0 4 15,0 0 7-15,0 0 17 0,0 0 94 16,-19 0-41-16,19 19 15 0,-33-3 176 16,33 0-227-16,0-7-36 15,-18 3-6-15,18-1 0 0,0 18 0 0,0-10 0 16,0 0 0-16,0 3 0 0,0 3 0 15,0 30 0-15,0-22 0 0,0 1 0 16,22 6 0-16,-22-2 0 0,0 5 0 16,15 39 0-16,-3-40 0 0,-12 0 0 15,11-4 0-15,-3 0 0 0,1-1 0 16,-1-3 0-16,9 28 0 0,1-6 0 16,-9-30 0-16,3 19 0 15,3 27 0 1,-14-57 0-16,0-1 0 0,0-2 0 15,1-3 0-15,1 3 0 0,-3-6 0 16,1-3 0-16,0-1 0 0,0 0 0 0,0-2 0 16,-1 0 0-16,0 0 0 0,0 0 0 15,0 0 0-15,0 0 0 0,0 0 0 16,0 0 0-16,0 0 0 0,0 0 0 16,0 0 0-16,0 0 0 0,0 0 0 15,-14 0 0-15,14 0 0 0,0 0 0 16,-13 0 0-16,-1 0 0 0,6 0 0 15,-1 0 0-15,-25-18 0 16,20 18 0-16,1 0 0 0,-4 0 0 0,0 0 0 16,-18-11 0-16,14 11 0 0,-2 0 0 15,0 0 0-15,0 0 0 0,-25 0 0 16,24 0 0-16,-1 0 0 0,0 0 0 16,0 0 0-16,0 0 0 0,-23 0 0 15,21 0 0-15,-1 0 0 0,1 0 0 16,0 0 0-16,-32 0 0 0,28 0 0 15,0 0 0-15,-1 0 0 0,3 0 0 16,-4 16 0-16,-30-16 0 0,31 0 0 16,-55 0 0-16,59 0 0 15,3 0 0-15,-2 0 0 0,0 0 0 16,-25 0 0-16,26 0 0 0,-1 0 0 16,-1 0 0-16,0 0 0 0,-26 0 0 15,28 0 0-15,-3 0 0 0,0 0 0 0,2 16 0 16,3-16 0-16,-21 0 0 0,22 11 0 15,3-11 0-15,-1 0 0 0,4 0 0 16,-20 0 0-16,18 0 0 0,-4 0 0 16,3 0 0-16,-3 0 0 0,1-17 0 15,-27 17 0-15,22 0 0 0,-45 0 0 16,49 0 0-16,1 0 0 16,0 17 0-16,-1-17 0 0,-20 0 0 15,21 0 0-15,-1 0 0 0,1 0 0 16,0 0 0-16,-19 0 0 0,21 0 0 15,-5 0 0-15,5 0 0 0,-1 0 0 0,-1 0 0 16,-21 0 0-16,20 0 0 16,4 0 0-16,0 0 0 0,0 0 0 0,-20 0 0 15,21 0 0-15,-2 0 0 0,1 0 0 16,-2 0 0-16,0 0 0 0,-19 0 0 16,19 0 0-16,-35-16 0 15,39 16 0-15,0 0 0 0,2 0 0 16,1 0 0-16,-11 0 0 0,14 0 0 15,1 0 0-15,0 0 0 0,1 0 0 0,1 0 0 16,-11 0 0-16,8 0 0 0,-1 0 0 16,-1-13 0-16,-3 13 0 0,-13 0 0 15,16 0 0-15,-3 0 0 0,1 0 0 16,0 0 0-16,2 0 0 0,-2 0 0 16,-12 0 0-16,15 0 0 0,-1 12 0 15,1-12 0-15,2 0 0 0,1 0 0 16,-16 0 0-16,18 0 0 15,1 0 0-15,-4 0 0 0,1 0 0 16,-7 0 0-16,3 0 0 16,7 0 0-16,1 0 0 0,0 0 0 15,3 0 0-15,-3 0 0 16,-8 0 0-16,5 0 0 0,0 0 0 16,-7 15 0-16,8-15 0 0,0 0 0 15,1 0 0-15,-1 0 0 16,0 13 0-16,0-13 0 0,3 0 0 0,-5 4 0 15,2-4 0 1,7 0 0-16,0 0 0 0,0 0 0 16,0 0 0-16,0 0 0 15,0 0 0-15,0 0 0 0,0 0 0 0,0 0 0 16,0 0 0-16,0 0 0 16,-18 0-80-16,18 0-134 0,0 0-560 0,-13 0 224 15,13 0-11-15,-10 0-105 0,10 0-202 16,0 0-29-16,-9-15-1198 15,1 1 1351-15,4 14 222 0</inkml:trace>
  <inkml:trace contextRef="#ctx0" brushRef="#br0" timeOffset="282770.4997">25168 3620 827 0,'3'0'112'0,"-2"0"-2"15,0 0 48-15,0 0 301 16,-1 0-314-16,0-15 11 0,0 15 26 15,0 0 225-15,0 0-188 0,0 0 44 16,0 0 39-16,-16 0 62 0,16 0-11 16,0 0 203-16,0 0-359 0,0 0-55 15,-10 0-4-15,10 0 17 0,0 0 9 16,-7 0 216-16,-3 0-183 0,5 0-13 16,-7 0-43-16,1 0-30 0,-21 0 0 15,13 0-72-15,-3 0 8 0,-5 0 6 16,-2 0 11-16,-35 0 90 0,26 0-84 15,-4-13-7-15,-100 13 94 0,92 0-113 16,-2-7-9-16,-2 7-8 0,1 0-14 16,-43 0-3-16,48 0-10 0,0-5 4 15,6 5-6-15,-2 0-1 0,-32-3 8 16,42 1-9-16,-4 2 4 0,2 0-13 16,0 0 11-16,-2 0 2 0,-44 0 1 15,40 0 2-15,-2 0-1 0,-3 14 0 16,0-14-4-16,-41 0 2 0,50 0 0 15,-3 13 2-15,1-13-4 0,4 0 2 16,4 7-2-16,-22-7-4 0,27 4 6 0,-38-4 1 16,44 0-5-16,1 0-3 15,-4 0 0-15,0 0 3 0,-27 0-5 16,19 0 12-16,-4 0-4 0,0 0 1 16,0 0 1-16,-39 0-4 0,37 0 5 15,-2 0-6-15,4 0-6 0,1 0-6 16,2 0-7-16,-31 0-29 15,36 0 19-15,0 0-1 0,1 0-1 0,1 0 7 16,-21 0 4-16,22 0 24 0,0-17-1 16,-2 17 0-16,-2 0 0 0,0-14 2 0,-34 14-1 15,29-11-1-15,-67 7 2 16,67 4 1-16,4-4-4 16,-1 4-2-16,-2 0 2 0,-25 0 0 0,29 0 3 15,0 0 2-15,0 0-5 0,-1 0 2 16,5 0 0-16,-28 0 6 0,27 0-7 15,-1 0 3-15,1 0-8 0,-2-14 6 16,-23 14 1-16,24 0-1 16,1-14 2-16,-1 14-6 0,2 0 4 0,-2 0-3 15,-15 0 8-15,22 0 2 0,4 0 4 16,0 0-3-16,6 0 10 0,-6 0 12 16,12 0-16-16,-2 0 5 0,6 0-17 15,0 0-6-15,0 0-21 0,-1 0-52 16,1 0-400-16,0 0 26 0,0 0-150 15,0 0-250-15,0 0-192 0,0 0-261 16</inkml:trace>
  <inkml:trace contextRef="#ctx0" brushRef="#br0" timeOffset="285235.8227">25440 1356 1242 0,'0'0'302'0,"0"0"-126"15,0 0 39-15,0 0-14 0,0 0 12 0,-12 0-6 16,12 0 137-16,0 0-180 0,0 0 31 16,-8 0 61-16,8 0 49 15,-9 0 20-15,-4 0 208 0,-1 17-345 0,3-17-43 16,-8 0-15-16,-2 0 11 0,-25 12 131 15,22-12-141-15,-4 0-10 0,-1 9 0 16,-4-9 5-16,1 0-10 0,-33 0 41 16,29 0-110-16,0 0-18 0,1 0 11 15,-4 0 17-15,-71 0 116 16,70 0-126-16,-37 0 43 0,37 0-40 16,1 0-10-16,-2 0-8 0,-5 0-9 15,-54-9-7-15,49 9-16 0,-3 0-3 16,-2-7-2-16,-1 7 5 0,-1 0-2 15,-51-5 3-15,56 5-8 0,1 0-1 16,0 0-7-16,4 0-18 0,-45-2-45 16,49 2 26-16,-1 0 13 0,0-2 7 0,3 2 5 15,0-3 17-15,-38-1-14 0,41 3 7 16,2-1-2-16,2-1 2 0,2 3 3 16,-47-7-2-16,60 5 17 15,-12-1-2-15,21 1 4 0,3-1-4 16,2 3 6-16,2 0-5 0,2-2-3 15,0 0 6-15,2 2 0 0,-2-1-4 16,2 1 0-16,0 0 3 0,0-1-3 0,0 1 1 16,0 0-1-16,0 0 4 0,0 0-6 15,0 0 1-15,0-3 0 0,0 3 7 16,0 0-5-16,-15 0 0 0,15 0 1 16,-10 0-5-16,10 0 7 0,-12 0-6 15,12 0 8-15,-9 0-5 0,5 0-3 16,-1 0 2-16,5 0 20 15,0 0-5-15,0 0 7 0,0 0-5 16,0 0-3-16,0 0 1 0,0 0 0 16,0 0-5-16,0 0-10 0,0 0 6 15,0 0 0-15,0 0-4 0,0 0-1 0,0 14 9 16,0-14 22-16,0 0-2 16,0 12-1-16,0 8 18 0,0-8-20 0,16 2-1 15,-16 3 7-15,0 0 20 16,14 32 147-16,-6-22-54 0,-8 6 17 0,6 3 17 15,-6 8-8-15,6 1-12 16,-1 99 49-16,-1-45-208 0,-3-53 0 16,-1-3 0-16,0-2 0 0,1-6 0 15,0 2 0-15,2 29 0 16,-1-12 0-16,-2-32 0 0,2-3 0 16,0 5 0-16,-1-14 0 0,1-8 0 15,2-2 0-15,-1 0 0 16,-3 0 0-16,4-16 0 15,-3 16 0-15,-1 0 0 0,2-11 0 16,0 11 0-16,-2-11 0 16,0 11 0-16,2 0 0 15,-2-5 0-15,0 5 0 0,1 0 0 16,4 0 0-16,-1 0 0 16,12 0 0-16,11 0 0 15,-9 0 0-15,2 0 0 0,25 0 0 16,2 16 0-16,-26-16 0 15,14 13 0-15,-14-2 0 0,-16-11 0 16,-4 10 0-16,-20-2 0 16,19-4 0-16,-39 3 0 0,-19 6 0 15,21-9 0-15,-2 3 0 0,-48 8 0 16,-1 3 0-16,47-7 0 16,-2-1 0-16,8 1 0 0,4 1 0 15,7 1 0-15,4-1 0 0,-1 5 0 16,21-2 0-16,0-8 0 15,58 3 0-15,0-5 0 16,-28-3 0-16,36 0 0 0,-36-2 0 16,-3 0 0-16,-3 0 0 0,-5 1 0 15,13 2 0-15,-22-2 0 0,-3 2 0 16,-3-3 0-16,-4 3 0 0,3 1 0 16,-3-3 0-16,0 3 0 0,0 0 0 15,0-3 0-15,0 1 0 16,-13 0 0-16,13 0 0 0,0 1 0 0,0 0 0 15,-9 1 0-15,9 1 0 0,0 0 0 16,-10 2 0-16,10 2 0 0,-10 16 0 16,3 12 0-16,3-16 0 0,-3 32 0 15,4 9 0-15,1-26 0 16,1 1 0-16,-1 48 0 16,2 4 0-16,0-43 0 0,0 43 0 15,0-12 0-15,17-39 0 16,-17 55 0-16,0-68 0 15,0-2 0-15,0-1 0 16,0 19 0-16,7-24 0 0,-7-2 0 0,0 0 0 16,0-4 0-16,4-1 0 0,-4-3 0 15,3-3 0-15,0 0 0 0,-1-2 0 16,-1-2 0-16,-1 0 0 16,0 0 0-16,0 0 0 15,0 0 0-15,0 19 0 16,0-19 0-16,0 13 0 0,0 2 0 15,0-3 0-15,0-12 0 0,0 10 0 16,17-5 0-16,-17-5 0 16,0 0 0-16,0 0 0 15,0 0 0-15,0 0 0 0,0-17 0 16,0 17 0-16,0 0 0 0,0 0 0 16,0-9-115-16,0 9-261 0,0 0-375 15,0-8-1886-15,0 0 965 0,24 3 375 16</inkml:trace>
  <inkml:trace contextRef="#ctx0" brushRef="#br0" timeOffset="288158.179">23185 3667 432 0,'0'0'17'15,"0"0"31"-15,0-8 363 0,0 8-182 16,0-7 274-16,0 4-185 0,15 0-13 16,-15 0 37-16,0 2 33 0,0-3 12 15,0 4 351-15,0-1-443 0,0-1-60 16,0 2-58-16,0-1-13 15,0 1 58-15,0 0-108 0,0 0 16 0,0 0 39 16,0 0 34-16,0 21 26 0,21 1 219 16,-4-8-245-16,-17 1-19 0,18 3-6 15,-18 1 20-15,14 29 229 0,-14-18-216 16,7 4-57-16,-7 3-58 0,0 9-47 16,0 4-49-16,0 121 0 15,0-109 0-15,-19 6 0 0,19 64 0 0,-16-67 0 16,16-1 0-16,-15-1 0 0,15 0 0 15,-12-3 0-15,12-4 0 0,-12-7 0 16,2 38 0-16,3-22 0 16,5-41 0-16,1 8 0 15,1-20 0-15,0-10 0 0,20-2 0 16,-1-24 0-16,-2 24 0 16,-17-21 0-16,12-1 0 0,-12 22 0 15,10-17 0-15,-10 17 0 0,0-9 0 16,0 1 0-16,0 8 0 15,0 0 0-15,0 0 0 0,0 0 0 16,0 0 0-16,0 0 0 0,0 0 0 16,-12 0 0-16,12 0 0 15,0 0 0-15,0 0 0 0,-7 0 0 16,7 0 0-16,0 0 0 16,0 0 0-16,0 0 0 15,0 0 0-15,0 0 0 0,23 0 0 16,17 16 0-16,-22-16 0 15,3 0 0-15,49 21 0 16,-44-21 0-16,-1 0 0 0,24 9 0 16,-15-5 0-16,-21-4 0 0,2 0 0 15,-15 3 0 1,0-3 0-16,-22 1 0 0,-16 1 0 16,12 1 0-16,-7 0 0 0,-5 2 0 0,-3-2 0 15,-3 4 0-15,-4 0 0 16,1 3 0-16,-48 12 0 0,18 3 0 15,46-11 0-15,-14 14 0 16,25-1 0-16,18-13 0 0,2 13 0 16,100 12 0-16,-72-32 0 15,4-3 0-15,1 0 0 0,2-3 0 16,-1 0 0-16,40-1 0 16,-4 1 0-16,-39 0 0 15,17 3 0-15,-23 5 0 0,-19-5 0 16,-6 8 0-1,-29-1 0-15,29-5 0 0,-30 0 0 0,-9 7 0 16,6-3 0-16,18-3 0 16,-12 3 0-16,17-5 0 15,-2-3 0-15,12-1 0 16,22-1 0-16,-22 0 0 16,20 0 0-16,-20 0 0 0,21 0 0 15,-21 0 0-15,16 0 0 0,-5 0 0 16,-11 0 0-16,10 24 0 15,-10 0 0-15,0-7 0 0,0 22 0 16,-19 6 0-16,19-18 0 16,0 1 0-16,-18 39 0 0,18 5 0 15,-9-33 0 1,9 43 0-16,0-2 0 0,0-40 0 16,0 39 0-16,40 71 0 15,-40-114 0-15,14-3 0 16,-14-1 0-16,15 2 0 0,-7-3 0 15,6 23 0-15,-3-8 0 16,-8-24 0-16,4 9 0 16,-6 0 0-16,-1-16 0 0,0 14 0 15,0 0 0-15,0-12 0 16,0-6 0-16,-19 16 0 0,19-4 0 16,-14-12 0-16,14 11 0 15,-9-5 0-15,9-10 0 0,0 8 0 16,0 5 0-1,18-15 0-15,-18-1 0 0,0 3 0 16,0-1 0-16,0 2 0 0,0 9 0 16,0 2 0-16,0-12 0 0,0 11 0 15,-16-1 0-15,16-12 0 16,0 0 0-16,0 7 0 0,0-8 0 16,-8 1 0-16,8-1 0 15,0-2 0-15,0 3 0 0,0-1 0 0,0 0 0 16,-5 4 0-16,5-1 0 15,0-4 0-15,0 6 0 16,0 5 0-16,0-9 0 16,0-4 0-16,0 1 0 0,0 2 0 15,0-1 0-15,0 5 0 0,0-5 0 16,0-1 0-16,0 3 0 0,0-3 0 16,0 2 0-16,0-1 0 0,0 0 0 15,0 1 0-15,0-1 0 16,0-3 0-16,0 0 0 15,0 0 0-15,0 0 0 0,0 0 0 16,13 0 0-16,-13 0 0 0,0 0 0 16,16 0 0-16,0 0 0 15,4-11 0-15,2 11 0 0,3 0 0 16,-11 0 0-16,17 0 0 16,3-7 0-16,-13 7 0 15,-1 0 0-15,24 0 0 16,-21 0 0-16,-1 0 0 0,3 0 0 0,2 0 0 15,1 0 0-15,-2 0 0 0,4 0 0 16,30 0 0-16,0 15 0 0,-33-15 0 16,23 0 0-16,-5 10 0 15,-23-10 0-15,20 0 0 0,-21 0 0 16,2 0 0 0,47 0 0-16,-47 0 0 0,0-17 0 0,2 17 0 15,24 0 0-15,-26-9 0 0,0 9-16 16,2 0-7-16,-1-10-7 0,-3 10-14 15,19-4-29-15,-19 4 42 0,-3-6 10 16,1 6 12-16,-3 0 4 0,25-5-4 0,-23 3 7 16,4 2 1-16,-3 0 4 0,0-1 4 15,1-2-12-15,19 0-23 0,-19 2 1 16,-1 0-1-16,0-2-1 0,-2 3-1 16,18-5-1-16,-20 5 31 0,1 0-3 15,29 0-7-15,-29 0 10 16,-3 0 2-16,4 0-4 0,16 0-1 15,-16 0 3-15,-1 0 3 0,5 0-3 16,-3 0 3-16,4 0-10 0,18 0-1 16,-19 0-2-16,4 0 5 0,-4 0 0 15,2 0 0-15,18 0 12 0,-25 0-9 16,4 0 1-16,-7 0 15 0,1 0-23 16,-1 0 6-16,12 0-5 0,-14 0 3 0,5 0 5 15,-2 0-1-15,3 0 0 16,18 0 3-16,-17 0-4 0,-1 11-4 15,35-11-6-15,-35 8 9 0,-2-8-1 16,1 7 0-16,15 1 4 0,-18-5-1 16,0-1 5-16,1 4-1 0,-1-3-5 15,1 0 4-15,11 5 1 0,-12-4-2 0,0-1-1 16,2-1-3-16,-1-2-3 16,19 7-56-16,-18-7 11 0,1 2 0 15,-1-2 15-15,0 3 18 0,0-3 15 0,7 1 1 16,-13-1 4-16,-2 0 0 15,-3 0 7-15,0 0 4 0,-2 0 18 0,-2 0-19 16,0 0 9-16,0 0 94 16,0 0-88-16,0 0-9 0,0-13-13 15,0 13-7-15,0 0-11 0,21 0 8 16,-21 0 4-16,17 0 8 16,-17 0-9-16,20 0-4 0,-3 0-2 0,-17 0 6 15,14 0 3-15,-14 0-8 0,9 0 2 16,-5 0-76-16,-4 0-64 0,0 0-180 15,0-16-220-15,0 16-255 0,-18-14-1457 0,18-5 960 16,-19 11 233-16,19-3 381 0</inkml:trace>
  <inkml:trace contextRef="#ctx0" brushRef="#br0" timeOffset="289244.2045">23477 7042 2189 0,'0'0'35'0,"-14"0"168"16,14 0-45-16,-14 0 21 0,14 0 0 16,-12 0 37-16,6 0 26 0,-11 0 230 15,8 0-261-15,-1 0-14 0,-1 0-44 16,-3 0 3-16,-17 0 102 0,11 0-141 15,-4 0 1-15,-2 0 7 0,-9 0 24 16,-3 0 25-16,-50 0 198 0,32 0-196 16,-3 0-36-16,-6 15-35 0,-3-15-13 15,-75 0 60-15,70 0-69 0,-3 7-22 0,0-7-19 16,-145 5 42-16,151-5-60 16,-3 2 6-16,1-2 2 0,-70 0 19 15,75 0-40-15,-1 0-7 0,0 0-1 16,-2 0-4-16,-67-17 2 15,68 17-3-15,-2-14 6 0,-2 14-2 0,0 0-5 16,0-12 6-16,-67 2 27 0,71 10 16 16,5-8 28-16,0 8 29 0,5-7 32 15,-44 3 155-15,59 4-153 0,0 0-30 16,5 0-23-16,6 0-21 16,6 0-39-16,-12 0 33 0,25 0-41 0,5 0 8 15,6-17-20-15,3 17-4 16,0-15 0-16,0 15 0 0,0-14 0 15,0 14 0-15,0 0 0 0,0 0 0 0,0 0 0 16,-20 0 0-16,1 0 0 0,19 0 0 16,-22 0 0-16,22 17 0 0,-15-17 0 15,15 0 0-15,-9 14 0 0,9-14 0 16,0 0 0-16,0 0-41 0,0 11-318 16,22-11-9-16,-22 0-205 0,0 0-144 15,18 0-301-15,-18 0-210 0,23 0-1377 16,-23 0 1803-16</inkml:trace>
  <inkml:trace contextRef="#ctx0" brushRef="#br0" timeOffset="290227.0863">21259 3258 303 0,'0'-3'9'0,"0"-2"-2"16,0 0 19-16,0-6 84 0,0 6-7 15,0-2 69-15,21 4 74 0,-21-2 64 16,0 3 44-16,0-5 211 0,0 4-299 15,0 1 21-15,0-1 76 16,0-6 721-16,0 9-818 0,0 0-38 16,0-3 197-16,0 3-222 0,0 0-8 15,0 0 47-15,0 0 39 0,0 0 3 16,0 0 248-16,0 17-303 0,0-17 14 16,14 24 18-16,-14-8 7 0,0 27 37 15,0-15-281-15,0 2-24 0,0 6 0 16,0 1 0-16,-27 3 0 0,27-1 0 15,-22 43 0-15,0-6 0 0,1-41 0 16,21-5 0-16,-13 23 0 0,13-33 0 16,0-2 0-16,0 19 0 15,22-26 0-15,-22-9-307 0,19-2-129 16,-19 0-285-16,0 0-166 16,12-20-243-16,-12 20-136 0,15-22-1092 0,-15-7 1662 15</inkml:trace>
  <inkml:trace contextRef="#ctx0" brushRef="#br0" timeOffset="290698.6541">20982 3292 757 0,'0'-8'246'0,"20"4"-83"0,-20-1 7 15,10 0-6-15,-10-2 11 0,0 3-9 0,0-5 155 16,0 4-155-16,0 1 15 16,0 1 20-16,0-1 64 0,0 4 292 0,0-3-274 15,0 2-3-15,0 1 17 16,0 0 32-16,0 0-17 0,-14 21 358 0,14-21-346 16,0 24 48-16,0-4-17 0,-12 4 32 15,5 34 337-15,3-22-509 0,-1 3-104 16,1 2-111-16,-2 3 0 15,-10 79 0-15,13-87 0 0,0-2 0 16,2-5 0-16,1-5 0 0,0 10 0 16,0-24 0-16,21-3-164 0,-21-4-228 15,19-3-325-15,-19 0-347 0,17-23-1689 16,-17-10 1423-16,15 14 346 0</inkml:trace>
  <inkml:trace contextRef="#ctx0" brushRef="#br0" timeOffset="291577.1997">21014 3518 1189 0,'-20'0'94'16,"20"0"51"-16,0 0 60 0,-13 0 34 15,13 0-28-15,0 0 208 0,0 0-193 16,0 0 15-16,0 12 21 0,0-12 81 0,0 0 373 16,0 0-388-16,0 0-65 0,0 0-33 15,19 0 6-15,-19 7 13 0,12-7 317 16,-12 0-281-16,0 0-18 15,0 0-35-15,0 0 9 0,0 0 476 16,-26 0-558-16,4 0-31 0,7 0-128 16,-1 0 0-16,-4 0 0 0,-3 14 0 15,-33-14 0-15,22 0 0 0,-7 0 0 16,-5 9 0-16,-7-9 0 0,-9 0 0 16,-4 0 0-16,-6 0 0 0,-85 0 0 15,5-19 0-15,82 19 0 16,-53-17 0-16,27 5 0 15,56 12 0-15,-27-13 0 0,39 5 0 0,2 8 0 16,0 0-20-16,4 0-107 0,3 0-107 16,-30 0-1115-16,40 0 740 15,2 16-1163-15,7-16 567 0,0 13-1 16,19-13 368-16</inkml:trace>
  <inkml:trace contextRef="#ctx0" brushRef="#br0" timeOffset="293258.3099">26177 6967 410 0,'0'0'30'0,"0"0"82"0,0 0 21 0,0 0 14 15,0-14 51-15,0 14 35 0,0 0 5 16,0 0 218-16,0 0-215 0,16-8 571 16,-16 8-504-16,11 0 23 15,-11 0 25-15,10 0 43 0,-10-4 159 16,0 2-383-16,0 1-43 0,0-2-16 16,0 1 18-16,0-4 80 0,0 3-153 15,-18 1-30-15,18 0-9 0,0-1-1 16,-15 2 7-16,3-3 33 0,12 3-17 0,-9 1-1 15,-1-1 128-15,10 1-88 16,-5 0 22-16,5 0 17 16,0 0 92-16,0 0-103 0,0 0 1 15,0 0 16-15,0 0 5 0,0 0-20 16,0 0 79-16,0 0-102 0,0 0 9 16,0 0 13-16,0 0 14 0,0 0 60 0,0 0-146 15,0 0-30-15,0 19-10 0,0-19 0 16,0 20 0-16,21 9 0 0,-21-11 0 15,13 4 0-15,-13 3 0 0,16 3 0 16,-16 1 0-16,21 5 0 0,-6 38 0 16,15 65 0-16,-24-106 0 15,1-2 0-15,-2-3 0 0,1-2 0 16,1-2 0-16,1 20 0 16,2-9 0-16,-8-18 0 0,1 1 0 15,-3-6 0 1,0-10 0-16,0 0 0 0,-23 0 0 15,23 0 0-15,-31-17 0 0,-22 17 0 16,-12 0 0-16,25 0 0 16,-49 0 0-16,0 0 0 15,43 25 0-15,-31-6 0 16,-17 8 0-16,85-27 0 16,9 0 0-16,0 0 0 0,24 0 0 15,1 0 0-15,42-20 0 0,-19 20 0 16,4-23 0-16,6 23-30 0,3-28-59 15,6 14-27-15,80-8-115 0,-70 12 193 0,0 0 19 16,-3 10 26-16,-5-14 21 0,48 6 104 16,-80 8-40-16,-5-4 10 0,-13 4-29 15,-9 0-17-15,-10 0-23 0,0 0-33 16,-35 0 0-16,16 0 0 0,-2 0 0 16,1 0 0-16,-41 0-591 15,46 0 47-15,-4-13-905 0,19 13 445 0,0 0-67 16,0 0-72-16,0 0 60 0,0 0 344 15</inkml:trace>
  <inkml:trace contextRef="#ctx0" brushRef="#br0" timeOffset="293526.1813">26283 7810 3458 0,'0'0'266'0,"17"0"119"16,-17 0 66-16,32 0-24 0,7 0 99 15,-17 0-371-15,0 0-81 0,1-15-81 16,0 15-77-16,-4 0-120 0,13 0-775 15,-9 0-546-15,-1 0-826 16</inkml:trace>
  <inkml:trace contextRef="#ctx0" brushRef="#br0" timeOffset="293683.7819">26269 7958 3930 0,'44'3'241'16,"-17"-2"-37"-16,4-1 12 0,2 0-73 16,-3 0-131-16,3 0-296 15,41 0-2130-15,-40 0 882 0</inkml:trace>
  <inkml:trace contextRef="#ctx0" brushRef="#br0" timeOffset="294512.1687">23884 4885 2295 0,'0'-7'280'0,"0"3"78"0,0 1 192 16,0-1 16-16,0 4-15 0,0-4 306 15,16 3-473-15,-16 1 14 0,0 0-26 16,0 0-35-16,12 22-54 0,-3 5 244 0,-9-5-319 16,7 2-62-16,-2 5-78 0,1 3-57 15,5 42-11-15,-4 1 0 16,0 0 0-16,-2-43 0 0,-2-3 0 16,-1-3 0-16,0-1 0 0,-2-6-132 15,1 12-545-15,-1-23 36 0,0-1-57 16,0-5-174-16,0-2-183 0,0 0-1172 15,0-29 1332-15,-15 29 300 0</inkml:trace>
  <inkml:trace contextRef="#ctx0" brushRef="#br0" timeOffset="294962.1649">23712 4867 2657 0,'-4'0'87'15,"1"0"288"-15,3 0-101 0,0 0-30 16,0-21-35-16,0 21-10 0,25-17 56 16,-25 17-207-16,28-17-28 0,-9 17-13 15,5-13-3-15,4 6 1 0,36-7 2 16,-31 14-7-16,2-4 14 0,-2 4-16 0,-1 0 26 16,21 18 107-16,-34-18 1 0,-3 32 13 15,-2-13-7-15,-8 5 9 0,-1 50 314 16,-5-50-275-16,0-1-14 15,-24 23 178-15,2-27-217 0,22 1-22 16,-29-1-14-16,10 1-12 16,-14 18 39-16,15-21-99 0,3-2-17 0,0-4-4 15,4-1 0-15,3-2-8 0,3 0-6 16,0-8 2-16,5 0 1 0,0 0 2 16,0 0 2-16,27-20 11 0,1 20 26 15,-12 0 46-15,1 0 57 0,2 0 59 16,-2 0 34-16,15 22 211 0,-17-22-306 15,0 29-62-15,-2-12-59 0,26 33-14 16,-29-35 0-16,2-1 0 0,12 10-309 16,-14-16-34-16,2-1-215 0,-1-2-103 15,0-5-168-15,13 0-1134 16,-12 0 870-16,1 0 92 0,-2-27 310 0,-1 27 151 16</inkml:trace>
  <inkml:trace contextRef="#ctx0" brushRef="#br0" timeOffset="295118.1817">24365 5121 4205 0,'0'0'180'16,"0"24"883"-16,0-24-651 15,0 19 4-15,0-4-26 0,0 15 134 16,22-14-431-16,-22 4-66 0,28-2-89 16,-13 2-129-16,21 13-730 0,-16-20 146 15,-3 1-259-15,0-6-224 0,0-3-41 16,-3-2 307-16</inkml:trace>
  <inkml:trace contextRef="#ctx0" brushRef="#br0" timeOffset="295844.9539">23665 2235 1644 0,'0'-5'123'0,"0"2"63"15,0-2 507-15,0 1-258 0,0 4 78 16,0-1 18-16,0 1 700 16,0 0-958-16,0 18 11 0,23 1 272 15,-23-5-320-15,24 3-25 0,-24 3-8 16,20 4 40-16,-20 6 5 15,18 41 165-15,0-31-294 0,-18 3-70 0,12 3-49 16,-12 0 0-16,7-3 0 16,-7 34 0-16,0-43 0 0,0-5-38 0,0-5-127 15,-18 26-1127-15,18-41 677 0,0-3-89 16,0-2-1092-16,0-4 835 16,0 0 9-16,0-26 228 0,0 26 166 0</inkml:trace>
  <inkml:trace contextRef="#ctx0" brushRef="#br0" timeOffset="296294.1882">23600 2329 2206 0,'-4'-8'95'0,"2"-17"596"16,2 17-406-16,0-2-2 0,0 1-13 15,19-11 172-15,-19 10-307 0,15 1-27 16,-15 1-21-16,23-1-24 0,-7 1-1 15,15-4 51-15,-12 8-45 16,3 4-4-16,-2 0 0 0,-2 0 11 16,22 26 51-16,-26 10-52 0,4-13 3 15,-7 1 27-15,-4-1 0 0,3 4-12 16,-2 24 96-16,-7-26-85 0,0-2 19 0,-1-1-5 16,0 2-15-16,-22 20 44 0,22-22-107 15,-22-3-12-15,-21 30-13 16,25-35-17-16,5-4 2 0,0-1 2 15,-9 6-8-15,22-10-1 0,-12-1-18 16,12-2-10-16,0 0 2 0,0-2 10 16,0 0-2-16,0 0 16 0,19 0 3 0,-19 0 3 15,24 0 1-15,4 0 5 0,-14 0 10 16,0 0 16-16,1 0 19 0,-1 0 12 16,-2 23 33-16,13 4 92 0,-15-13-111 15,-1 3-40-15,-1-1-19 0,-1 0-26 16,3 11-109-16,-4-16-75 0,-2 0-141 15,1-4-98-15,13 0-1539 0,-12-4 1193 16,1-3-132-16,-1 0 93 16,8-25-327-16</inkml:trace>
  <inkml:trace contextRef="#ctx0" brushRef="#br0" timeOffset="296731.9854">24049 2641 2129 0,'0'-2'96'15,"0"0"139"-15,0 0 179 0,0 1 145 16,0-1 40-16,0 0 346 0,0 2-122 16,0 0-598-16,0 0-47 0,0 0 167 15,0 0-288-15,0 0-35 16,0 0-5-16,0 0-5 16,16 0-11-16,-16 0 1 0,12-16-6 0,-12 16-6 15,19 0-9-15,0-17-15 0,-6 7 22 16,-4 10 10-16,3-11 1 0,-2 11-2 15,-1 0 5-15,9-6-5 0,-11 6 5 16,-4 0 15-16,1 0 12 0,-2 19 28 16,-2 4 66-16,0-23-75 0,0 27-19 15,0-10-1-15,-22 0 0 16,3 35 43-16,-3-35-62 0,-4 17-12 16,13-19 1-16,-2-2 2 0,1 0 4 15,-1-3-4-15,1 2 8 0,-8 1-10 16,14-10 2-16,0-1-3 0,3-2-7 15,3 0-5-15,2-18-24 16,0 4 38-16,24-2-2 0,-1 16 7 0,-23 0 12 16,28-13 8-16,-11 13 9 0,19 0 48 15,-15 0-45-15,0 0-11 0,2 27-14 16,-1-27-29-16,0 25-63 0,20 5-564 16,-24-15 46-16,38 20-2520 15,-39-35 1942-15,-1 9 406 0</inkml:trace>
  <inkml:trace contextRef="#ctx0" brushRef="#br0" timeOffset="297412.753">25794 797 2276 0,'-3'0'90'0,"1"0"427"0,2 0-63 16,-3 0 40-16,1 0-1 0,2 0 403 16,0 0-472-16,0 0-25 15,24 0 646-15,-24 0-801 0,23 22-32 16,5 5 211-16,-13-10-292 0,1 4-56 16,1 4-57-16,2 4-18 0,-1 2 0 15,15 36 0-15,-17-32 0 0,-2-1 0 0,-3-3 0 16,0-3 0-16,0-3 0 0,-4-5 0 15,-2-6 0-15,8 4 0 0,-8-17 0 16,3-1 0-16,-3 0 0 16,4-32 0-16,-2 10 0 0,4-6 0 15,-3-6 0-15,7-48 0 0,-11-17 0 16,-4-32 0-16,-19 70 0 16,19 41 0-16,-17 9 0 0,17 6 0 15,0 23 0-15,0-18 0 16,0 38 0-16,0-13-46 0,0 37-420 15,0-30 3-15,17 2-196 0,-17-1-93 16,26 1-260-16,9 20-1199 0,-18-31 1101 16,3-3 353-16</inkml:trace>
  <inkml:trace contextRef="#ctx0" brushRef="#br0" timeOffset="297661.1501">26449 926 2589 0,'0'-12'486'16,"0"8"-18"-16,0 0 82 0,0 1-104 0,0 0-88 16,0 3 24-16,0 0-257 15,-22 0 12-15,22 0 6 0,0 19 24 16,-18-19-25-16,2 21 64 0,16 9-128 16,-16-12-14-16,16 1-8 0,-18 1-17 15,18 23 6-15,-6-23-46 0,6 1-3 0,0-1-48 16,0 0-85-16,31-2-124 0,25 18-1144 15,-33-29 694-15,24 1-1030 16,-20-8 850-16,-2 0 244 0,0 0 233 16</inkml:trace>
  <inkml:trace contextRef="#ctx0" brushRef="#br0" timeOffset="297897.1894">26791 969 2482 0,'0'-5'109'0,"-18"-1"108"0,18 3 153 15,-16-4 610-15,1 6-559 0,15 1-115 16,-19 0-86-16,19 0-19 16,-24 18 399-16,10-18-407 0,3 20 178 15,7 10-172-15,-1-10-27 0,3 1-27 16,1 3 0-16,1 27 87 0,0-24-147 16,0 2-33-16,30-3-26 0,-30-1-17 15,33-2-20-15,13 14-104 0,-21-22-45 16,0-3-163-16,0-4-195 0,0-4-214 15,21-4-1405-15,-6 0-205 16</inkml:trace>
  <inkml:trace contextRef="#ctx0" brushRef="#br0" timeOffset="298728.0379">29983 5189 2397 0,'0'-2'257'0,"0"1"191"16,0 0 143-16,0 1 53 0,0 0-53 16,0 0 441-16,0 21-586 0,0-21-55 15,0 28-54-15,0-8 25 0,18 38 165 16,-5-19-391-16,-13 9-104 0,17 3-32 15,-9 9 0-15,-2 1 0 0,1 2 0 16,-4 63 0-16,-3-19 0 16,0-62 0-16,0-6 0 0,0 19 0 15,0-22 0-15,0-18-348 16,0-13-734-16,0-5-463 0,0-20 635 16,0 20-51-16,0-30-106 0,0 7 79 15,0-3 299-15</inkml:trace>
  <inkml:trace contextRef="#ctx0" brushRef="#br0" timeOffset="299198.1604">29905 5357 2336 0,'-7'-20'314'0,"3"10"23"0,-1 0 151 0,2-1 2 16,-3 1-6-16,3 2-101 0,-3-18 172 15,6 7-456 1,0 11-81-16,0-2-13 0,22 1-10 15,-22-2-4-15,21-1-11 0,12-10 27 16,-13 13-3-16,3 0-4 0,5 1 5 0,-1 4-10 16,29 4 13-16,-31 0-21 15,40 23 21-15,-50 5-3 0,-3-9-11 16,-3 1 14-16,-2 3 34 0,-2 23 115 16,-5-23-46-16,0 3-4 0,0-2-8 15,-19-2-4-15,19 4-38 0,-23 18 14 0,-2-23-52 16,10-1-3-16,-32 38 8 15,30-39-15-15,0-2-1 0,-2 0-6 16,-15 18 11-16,20-19-13 0,1 1 6 16,2-2-5-16,3-1-4 0,3-1-3 15,5 6-5-15,0-9 8 0,21-3-4 16,-21-2 3-16,32 2-6 16,9 3 15-16,-18-4 0 0,1 0 10 0,0 2 31 15,-1 1 52-15,-3 2 54 0,14 16 184 16,-21-12-179-16,-3 2-39 0,-3-1-28 15,-3 1-20-15,0 16-53 0,-1-19-67 16,-3 0-82-16,9 15-998 16,-5-23 593-16,3-1-130 0,1-4-155 15,12-1-1164-15,-8 0 1121 0,1-20 235 0,-1 20 251 16</inkml:trace>
  <inkml:trace contextRef="#ctx0" brushRef="#br0" timeOffset="299476.8225">30497 5671 2266 0,'6'-8'140'0,"-1"2"180"0,-1-2 180 16,2 4 171-16,5-3 474 0,-8 7-698 15,5 0 698-15,-4 0-827 0,-4 23-66 16,0-23 10-16,0 30 22 0,0 7 80 16,0-15-289-16,-25 5-73 15,25-1-2-15,-16 2 0 0,16 0 0 16,-19 25 0-16,5-29 0 0,14-1 0 15,-13-3 0-15,13-3 0 0,0-2 0 0,0 2 0 16,0-15 0-16,26-2 0 0,-26 0 0 16,29 0 0-16,-13-19 0 0,19 0 0 15,-17 19-14-15,2-14-133 0,-2 14-150 0,-3 0-201 16,12 0-1001-16,-7 0-572 16,-3 0-289-16,-11 17 1637 15</inkml:trace>
  <inkml:trace contextRef="#ctx0" brushRef="#br0" timeOffset="310428.191">20442 7064 651 0,'0'0'34'0,"0"0"31"0,0 0 206 15,0 0-116-15,0 0 24 0,0 0-5 16,0 0 5-16,0 0 12 0,0 14 309 15,0-14-302-15,0 0-119 16,0 0 3-16,17 0 8 0,-17 0 20 16,0 0-2-16,0 0 41 0,0 0-106 0,0 0-25 15,0 0-4-15,0-14 0 16,0 14 4-16,0 0 36 0,0 0-24 0,0 0 9 16,0-7 131-16,0 0-129 15,0 7-14-15,0-8 11 0,0 1 132 16,0 5-65-16,0 0 1 0,0-1-9 15,0 0 10-15,0 2 2 0,0 1 91 16,0 0-119-16,0-3-14 0,0 3-27 16,-15-1-7-16,15-1 20 0,-14 2-16 15,14 0-1-15,-19-1 1 0,8 0 14 16,-1 0 0-16,-24 1 119 0,10-1-81 16,-9 1 21-16,-3 0 14 0,-10 0 11 15,-68 0 192-15,50 0-175 0,-10 0-17 0,-149 0 93 16,157 0-205-1,6 0-9-15,0 0-15 0,9 0-26 0,-23 14-262 16,47-14-74-16,10 0-325 0,5 0-326 16,12 0-398-16,25-21-813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3T16:05:27.5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13288 5773 1911 0,'0'0'62'16,"0"-19"249"-16,0 19-51 0,0-13 62 0,0 13 51 15,0 0 70-15,0 0 16 0,0 0 364 16,-18 0-534-16,18-22 4 0,0 22 0 15,0 0 67-15,0 0 191 0,0 0-277 16,0 0-84-16,0 0-154 16,27 0 39-16,-27 0 2 0,20-24 27 15,7 24 27-15,-18 0-94 0,8 0-12 16,-2 0 6-16,-7 0-11 0,11 0-76 16,-4 27 19-16,-3 4 10 0,-4-5 99 15,-3 4-30-15,-3 3 72 0,-2 42 47 16,0-42-157-16,0 5 31 0,0 3 25 0,0-4-48 15,0 3 49-15,0 32-61 0,0-42 0 16,0 3 0-16,23-3 0 0,-23-6 0 16,29 10 0-16,2-25 0 0,-16-5 0 15,6-4 0-15,-2 0-13 0,5-23-17 16,21-14-107-16,-22 15 63 0,-6-9-7 16,8 0 97-16,-7-2-81 0,7-33 26 15,-18 33-34-15,-1-4 82 0,-1 0 27 16,-1 4-42-16,-4 6 73 0,0-44-113 0,0 38 62 15,-22-11 10-15,22 10 41 0,-25 1-14 16,3-39 105-16,1 25-61 16,8 15-103-16,13 12 9 0,0-2-22 15,0 7 12-15,0-4 6 0,0-4 16 16,21-11 1-16,-2 13-8 0,-5 6-79 16,1 6 1-16,2 0-93 0,16 1-362 15,-20 8 47-15,-1 0-99 0,-5 0-191 16,-1 0-208-16,-6 31-81 0,7 20-1079 15,-7-22 1421-15</inkml:trace>
  <inkml:trace contextRef="#ctx0" brushRef="#br0" timeOffset="305.5501">13995 6036 2559 0,'0'0'84'0,"-13"0"92"0,13 0 193 16,0 0 167-16,0 0 56 0,0 0 396 16,0 0-637-16,0 0-13 0,0 0-33 0,18 24 19 15,-18-5 26-15,16-19-314 16,-16 31-29-16,0-31-6 0,0 28 6 15,0 4 94-15,0-16-105 0,0-2-44 16,0 2-79-16,0-16-116 0,0 11-132 0,0-1-651 16,0-10 227-16,0 0-92 0,-23 0-200 15,23-31-8-15,0 31 349 0</inkml:trace>
  <inkml:trace contextRef="#ctx0" brushRef="#br0" timeOffset="444.7802">13977 5683 4309 0,'-24'29'89'0,"24"-29"29"16,0 19-5-16,0-19-63 0,0 18-245 15,0 6-158-15,0-9-190 0,0-1-217 16,0 1-172-16,27-4 108 0</inkml:trace>
  <inkml:trace contextRef="#ctx0" brushRef="#br0" timeOffset="769.8616">14209 5941 5367 0,'0'25'115'0,"-15"-13"56"0,15 2 18 16,0 18 140-16,-10-20-198 0,10-2-67 15,0-1-36-15,0 1-23 0,25-5-46 16,-25-5-45-16,25 0-18 0,-25 0-29 15,15 0-32-15,-15-29 58 0,0 13-69 16,0-10 141-16,0 11-14 0,0-3 32 16,0-2 20-16,21-9-81 0,-21 19 173 15,0-6 73-15,27 1-36 0,-27 15 308 0,0 0-189 16,20 0 275-16,-20 0-368 0,0 0 17 16,20 23-25-16,-20-23-4 0,19 21-88 15,-5 9-103-15,-14-7-33 0,0 3 7 16,15-6-133-16,-15-6-217 0,0 19-1006 15,0-20 292-15,0-5-209 0,0-8 81 16,0 9 253-16</inkml:trace>
  <inkml:trace contextRef="#ctx0" brushRef="#br0" timeOffset="2123.5176">13203 4512 1620 0,'0'0'197'0,"0"0"-1"0,0-8 57 16,-15 8-34-16,15 0 29 0,0 0 66 16,0 0 418-16,-10 0-422 0,10 0 27 15,0 0-78-15,0 22-68 0,0-22 136 16,0 27 94-16,0-3-101 0,0-24-213 16,0 26 20-16,18-11-33 0,-18-15 17 0,22 17-127 15,-22-17 33-15,14 19-26 16,-14-12 12-16,25-7-37 0,-25 5 19 0,17-5-45 15,-17 0 49-15,14-29-14 0,-10 29-32 16,1-36-48-16,-5 14 10 16,4 5-20-16,-4 17 8 0,0-24 18 0,0 24 67 15,-25-40-150-15,6 30 162 0,19 10-10 16,-27 0 185-16,27-10-136 0,-36 10 7 16,20 0-65-16,0 22 52 0,0-22 1 15,7 21-7-15,-11 0 2 0,13-21 47 16,1 22 14-16,4-22-40 0,2 20 18 15,0-20-64-15,0 33-21 0,0-33 22 16,22 8 63-16,-22 2-76 0,16-10-88 16,4 7-31-16,-20-7 105 0,18 0 70 0,-18 0-105 15,10 0 10-15,-10 0-18 0,0-26 28 16,0 26 85-16,0-17-107 0,0 17 58 16,0-12 12-16,0 12 55 0,0 0-28 15,-15 0-19-15,15 0 65 0,0 0-5 16,0 0 44-16,0 0 190 0,0 0-176 15,0 0 4-15,0 0-39 0,0 0 12 16,0 0 12-16,0 0-80 0,0 0-14 16,0 0 4-16,0 0 10 0,19-17-9 0,0 17 77 15,-19 0-56-15,25 0 29 16,-6 0 49-16,4 0 80 0,34 0 147 16,-21 0-219-16,0 0-68 0,4 0 39 0,3 0-19 15,2 0-43-15,52 0-16 0,-43 0-27 16,-2-25 0-16,-3 25 0 0,7 0 0 15,109 0 0-15,-98 0 0 16,63 0 0-16,-61 0 0 0,4 0 0 16,1 0 0-16,6 0 0 0,1 0 0 15,59-17 0-15,-71 17 0 0,3 0 0 16,-7 0 0-16,-2 0 0 0,53 0 0 16,-62 0 0-16,5 0 0 0,-3 0 0 0,3 0 0 15,-3 0 0-15,51 0 0 16,-53 0 0-16,5 0 0 0,-4 0 0 0,-2-21 0 15,-8 21 0-15,54 0 0 16,-56 0 0-16,-6 0 0 0,-1 0 0 0,-8 0 0 16,28 0 0-16,-41 0 0 0,1 0 0 15,4 0 0-15,-10 0 0 0,-8 0 0 16,15 0 0-16,-17 0 0 0,0 0 0 16,0 0 0-16,0 0-127 0,0 0-532 15,-29 0-126-15,29 0-322 0,0 0-488 16,-17 0-44-16,17 0 376 0</inkml:trace>
  <inkml:trace contextRef="#ctx0" brushRef="#br0" timeOffset="3651.3712">16211 4521 1236 0,'0'-17'125'16,"0"1"329"-16,0 16-143 0,0 0-36 0,0 0 23 16,0-13 114-16,0 13 70 0,0 0 476 15,0 0-563-15,0 0-99 0,0 0 20 16,0 0-4-16,0 0 393 0,0 0-383 16,0 20-18-16,0-20-32 0,0 26-10 15,0-9-61-15,0 44 9 0,0-30-165 16,0 2-45-16,0 7 0 0,0 3 0 15,0 11 0-15,27 66 0 0,-27 18 0 16,0-53 0-16,17 82 0 16,0-27 0-16,-17-66 0 15,9-9 0-15,4 60 0 0,-5-77 0 0,-8 6 0 16,6-5 0-16,-1 7 0 0,-5-18 0 16,0-2 0-16,0-7 0 0,0 22 0 15,0-18 0-15,0-18 0 16,0 2 0-1,17-3 0-15,-17-14 0 0,0 0 0 16,0-25 0-16,0 25 0 0,0 0 0 16,0 0 0-16,0 0 0 0,0-15 0 15,0 15 0-15,0 0 0 0,0 0 0 16,0 0 0-16,0 0 0 0,0 0 0 16,0 0 0-16,0 0 0 15,0 0 0-15,22 0 0 0,-22 0 0 16,37 0 0-16,-2 0 0 15,-15 0 0-15,3 0 0 0,34-28 0 16,6 28 0-16,-32 0 0 16,36 0 0-16,-26 0 0 15,-25 23 0-15,10-23 0 16,-10 19 0-16,-16-19 0 0,0 0 0 16,-22 0 0-16,-10 22 0 0,0-2 0 15,-84 6 0-15,22 29 0 16,48-38 0-16,-55 21 0 15,7 4 0-15,57-13 0 0,-18-3 0 16,20 3 0 0,24-23 0-16,11-6 0 0,0 0 0 15,35 0 0-15,17 0 0 0,26-22 0 16,-44 22 0-16,11 0 0 0,-3 0 0 16,-5 0 0-16,-3 0 0 0,-5 0 0 15,10-22 0-15,-27 22 0 0,-6 0 0 16,-6 0 0-16,0 0 0 0,0 0 0 15,-24 23 0-15,7-23 0 16,17 0 0-16,-17 18 0 0,2-18 0 16,15 0 0-16,0 0 0 0,-12 0 0 0,12 0 0 15,0 0 0-15,0 0 0 0,0 27 0 16,0 11 0-16,0-9 0 16,0 32 0-16,0-6 0 15,0-16 0-15,0 4 0 0,21 51 0 16,-21-45 0-16,0 14 0 0,0 3 0 15,0 9 0-15,19 3 0 0,-19-6 0 16,0 3 0-16,19 67 0 0,-6-26 0 16,6-24 0-1,-9-9 0-15,-10-49 0 0,7 6 0 16,0 32 0-16,-7-3 0 16,0-39 0-16,0-4 0 0,0 23 0 15,0-36 0-15,0 8 0 0,0-21 0 0,0 0 0 16,0 0 0-16,18 0 0 0,-18-25-934 15,0 25-205-15,0-29-547 0,-20 29-40 16,20-30 290-16</inkml:trace>
  <inkml:trace contextRef="#ctx0" brushRef="#br0" timeOffset="4324.0132">17221 5929 1829 0,'0'0'88'0,"0"0"84"15,-22-17 393-15,22 17-215 0,0 0 49 16,-19-13-2-16,19 13 107 0,0 0-50 16,0 0 346-16,0 0-452 0,-12 0-3 15,12 0 7-15,0 0-2 0,0 16 346 16,0-16-426-16,0 17-82 0,0-3-104 0,0 6-84 16,0 2 0-16,0 42 0 0,0 17 0 15,0-34 0-15,0 73 0 16,0 5 0-16,0-66 0 15,0 56 0-15,0-35 0 16,0-48 0-16,0-9 0 0,0 14 0 16,0-31-143-16,0 1-221 0,0-6-327 15,0-1-301-15,0 0-1434 0,0-33 1174 16,0 33 195-16,0-33 360 0</inkml:trace>
  <inkml:trace contextRef="#ctx0" brushRef="#br0" timeOffset="4803.066">17009 6066 4325 0,'-13'-8'164'0,"-1"3"28"0,3 1 55 16,-1-2 98-16,6-1-101 0,6-10 332 16,0 7-338-16,0 4-1 0,0-2-53 15,0 1-85-15,20-8 111 0,-20 5-194 16,17 3 116-16,-17 0-132 0,32-8-37 15,-4 5 8-15,29-23-112 0,-27 18 157 16,4 4 10-16,-1-2-60 0,-2 3 75 16,28-14-79-16,-37 24 32 0,-1 0-6 15,-2 0 8-15,-6 0 3 0,7 19 37 0,-18 13-3 16,-2 2-2-16,0-12 57 0,0 9 12 16,-25-2 74-16,-5 45 135 0,9-34-118 15,2 1-84-15,2-1 6 0,-1 3-94 16,-13 31-19-16,15-42 0 0,1-3 0 15,1-5 0-15,3 5 0 0,1-8 0 16,-2 14 0-16,7-27 0 0,3-7 0 16,2-1 0-16,0 0-23 0,22-19-64 15,-22-13 4-15,0 15-28 0,26 17 24 0,11-38 81 16,-25 38-36-16,0 0 20 16,2 0-18-16,12 21 181 0,-10 5-96 15,-6-26 63-15,-3 37-60 0,5-13-18 16,10 27 55-16,-10-29-58 0,-2 5-41 15,1 4 20-15,-2-7 0 0,5-4-48 16,0 12-502-16,-7-17 53 0,-3-2-197 16,0-11-7-16,1-2-329 0,4 3-1284 15,-2-3 1219-15,3-22 364 0</inkml:trace>
  <inkml:trace contextRef="#ctx0" brushRef="#br0" timeOffset="5023.3123">17633 6348 5172 0,'0'-2'318'0,"0"2"202"15,0 0 161-15,0 0 0 0,0 53 39 16,0 2-621-16,0-23-99 16,24-1 0-16,-24 49 0 0,0-39 0 15,0-2 0-15,20 0 0 0,-20-1 0 0,0 0 0 16,0-6-220-16,28 34-1087 15,-6-41 26-15,-22-4-385 0,20 1 146 16,-20-6 252-16</inkml:trace>
  <inkml:trace contextRef="#ctx0" brushRef="#br0" timeOffset="16616.238">16129 4538 353 0,'1'0'15'0,"-1"0"17"16,3 0 9-16,0 0 100 0,-3 0-46 16,7-11-56-16,-7 11 154 0,0 0 2 15,0 0 247-15,0-7-305 0,0 7-4 16,0-5 20-16,0 5 55 0,0 0-19 15,0 0 134-15,0 0-160 0,0 0-8 16,0 0 18-16,0 0-26 0,19-20 59 16,-19 20 175-16,0 0-184 0,0-17-47 15,13 17 2-15,-13 0 6 0,9-10 92 0,-9 10-165 16,0 0 143-16,0 0-123 0,0 0-17 16,0 0 56-16,0 0 138 0,0 0-2 15,0 0-74-15,0 0-42 0,0 0-9 16,0 0 166-16,0 0-225 15,35 0 32-15,-35 0-73 0,19 0-46 16,-3 0-63-16,2 0 32 0,6 0 9 16,26 0 79-16,-22 0-34 0,6-15 2 15,2 15 33-15,-2 0-72 0,40 0-18 16,-36 20 59-16,3-20-46 0,2 0 33 16,3 0 4-16,45 15-74 0,-45-15 44 0,7 0 60 15,-1 0-29-15,3 0-26 0,0 0-3 16,55 0-67-16,-55 0 86 15,-1 0-15-15,-6 0 0 0,3 0 6 0,38 0-57 16,-48 0 22-16,1 0 32 0,1 0 3 16,-3 0 6-16,2 0 32 0,37 22-70 15,-35-22-44-15,-3 0-26 0,1 0 124 16,3 0-20-16,41 0 25 0,-45 0-72 16,4 0-5-16,-7 0 102 0,-1 0 0 15,-2 0-58-15,19 0-34 0,-26 0-24 0,-8 0 78 16,1 0-81-16,-3 0 95 15,4 0 8-15,-17 0-23 0,2 0-21 0,-1 0 7 16,-3 0 14-16,-2 0 1 16,13 0-132-16,-10 0 81 0,1 0 22 0,-2 0 59 15,-1 0 47-15,3 0 23 0,-5 0-85 16,0 0-26-16,0 0-22 0,0 0-47 16,-18 0-34-16,18 0-704 0,-21-22 22 15,21 22-483-15,0 0-225 0,-13 0 93 16,13-15 347-16</inkml:trace>
  <inkml:trace contextRef="#ctx0" brushRef="#br0" timeOffset="18503.4791">18554 4502 565 0,'0'0'31'0,"0"0"71"0,0 0 50 16,0 0 66-16,-20 0-42 0,20 0 203 0,0 0-216 16,0 0 13-16,0 0 26 0,0 0 31 15,0 0 18-15,0 0 498 0,0 0-328 16,0 0 57-16,0 0-55 0,0 0-70 15,0 0 215-15,0 0-317 0,0 0 31 16,0 0-47-16,0 0-3 0,0 0-24 16,0 0 105-16,0 0-156 0,-20 0-73 15,20 0 56-15,0 0 33 0,0 15 79 16,0 1-133-16,19 1-108 0,-19 3 79 0,0 6-86 16,19 1-4-16,1 38 0 15,-2-23 0-15,-18-4 0 0,29 10 0 0,-15-3 0 16,4 7 0-16,6 55 0 0,-16-52 0 15,0-1 0-15,11 2 0 0,-18-3 0 16,12 2 0-16,-5-7 0 0,1-2 0 16,6 37 0-16,-5-16 0 15,2-38 0-15,-2 20 0 16,2-3 0-16,-12-25 0 0,0 11 0 16,0-22 0-16,0 2 0 15,0-7 0-15,0-5 0 0,0 0 0 16,0 0 0-16,0 0 0 15,0 0 0-15,0 26 0 16,0-26 0-16,0 19 0 0,0-19 0 16,0 15 0-16,0-15 0 0,0 0 0 15,0 0 0-15,0 0 0 0,0 0 0 16,0 0 0-16,0 0 0 0,0-19 0 16,0 19 0-16,0 0 0 15,0 0 0-15,0 0 0 16,0 0 0-16,0 0 0 0,0 0 0 15,0 0 0-15,26 0 0 16,-26 0 0-16,51 0 0 0,-10-20 0 16,-19 20 0-16,32 0 0 15,2 0 0-15,-32 0 0 0,27 22 0 16,-12-22 0-16,-25 0 0 16,-6 0 0-16,11 32 0 0,-19-32 0 15,0 16 0-15,0-16 0 0,-27 10 0 16,9 0 0-16,-2-10 0 0,-8 9 0 15,-32 6 0-15,-14 0 0 16,31-2 0-16,-44 3 0 16,18 15 0-16,27-16 0 0,-9 23 0 15,16-18 0-15,30 2 0 0,-5-10 0 16,3-3 0-16,7-9 0 0,20 0 0 16,2 0 0-16,0 0 0 0,7 0 0 15,5 0 0-15,7 0 0 0,49 0 0 16,5 0 0-16,-50 0 0 15,26 0 0-15,16 0 0 16,-77 0 0-16,-3 0 0 16,1 0 0-16,-5 19 0 0,-3-19 0 15,0 13 0-15,-28-13 0 0,3 14 0 16,-13-14 0 0,5 8 0-16,20-8 0 0,-13 0 0 15,18 0 0-15,0 0 0 0,8 0 0 16,0 0 0-16,0 0 0 0,0 0 0 15,0 0 0-15,0 0 0 0,0 0 0 16,0 0 0-16,0 29 0 0,0-8 0 16,0 3 0-16,0 3 0 15,0 17 0-15,0-1 0 16,0-11 0-16,21 30 0 16,-21-15 0-16,0-11 0 0,0-2 0 15,0 36 0-15,18 10 0 16,-18-34 0-16,18 31 0 15,-18 1 0-15,9-37 0 0,-9 31 0 16,26-6 0-16,-22-26 0 16,2-12 0-16,7 38 0 0,-8-25 0 0,-2-9 0 15,-3 0 0-15,0 3 0 16,0-6 0-16,0 3 0 0,0 0 0 0,0 24 0 16,0-7 0-16,0-32 0 15,17 9 0-15,-17-17 0 16,0-6 0-16,0-2 0 15,0 2 0-15,0 1 0 0,0 2 0 16,0 5 0-16,0 3 0 16,0-5 0-16,0 12 0 15,0-21 0-15,0 0 0 0,0 0 0 16,0 0 0-16,0 0 0 0,0 0 0 16,18 0 0-16,-18 0 0 0,0-18 0 15,0 18-119-15,0-22-259 0,0 5-364 16,-23 0-1827-16,23 17 1000 0,0-18 264 15,0 18 476-15</inkml:trace>
  <inkml:trace contextRef="#ctx0" brushRef="#br0" timeOffset="19263.8261">19545 5646 2038 0,'0'0'86'0,"0"0"113"0,0 0 99 16,0 0 169-16,0 0 66 0,0 0 542 15,0 0-652-15,0 0-30 0,0 0 3 16,0 0 33-16,0 0 23 0,0 0 276 15,0 0-425-15,21 21-108 0,-21-21-89 16,0 28-36-16,21 8-70 0,-5 25 0 16,-16-28 0-16,0 44 0 15,0 16 0-15,0-40 0 16,0 36 0-16,-22 3 0 0,22-51 0 16,0-18 0-16,0 22 0 0,0-27-88 15,0-9-233-15,0-7-250 16,0-2-249-16,21 0-1361 0,-21 0 910 0,0-22 43 15,13 22 354-15</inkml:trace>
  <inkml:trace contextRef="#ctx0" brushRef="#br0" timeOffset="19764.2805">19500 5753 3506 0,'-4'-5'117'0,"-10"5"403"0,7 0-116 16,0 0-90-16,1-20-69 0,6 20-32 16,0-21 55-16,0 21-128 0,0-24-62 15,0 7-21-15,26 0-11 0,-5 3-13 16,10-11-6-16,-10 15-3 0,-1 1-65 16,7-3 31-16,1 7-53 0,23 5-134 15,-29 0 107-15,1 0 93 0,-6 0 107 16,1 0-111-16,-7 19 96 0,3-19 42 15,-14 27 0-15,0-7 7 0,0 7 69 16,0-4-21-16,0 31 216 0,0-23-282 0,0 2-34 16,-25-4-22-16,25 0 58 15,-19-2-3-15,1 27 81 0,18-28-149 16,-27-3 2-16,12-3-36 0,4-2 3 0,-12 5-63 16,11-13 59-16,0-3-51 0,9-2 49 15,-7-2-13-15,8-1-9 0,-2 7-132 16,4-9 73-16,0 0-23 0,0 0 20 15,21 0 32-15,-1 0 22 0,-20 0 52 16,0 0-61-16,27 0-22 0,-27 0 32 16,17 0 63-16,-17 0 143 0,18 17-100 15,-5-17-47-15,-2 22 77 0,-11-8-74 16,20 34 50-16,-10-26-103 0,0 6 0 0,-3 3 0 16,0-7 0-16,0 1 0 0,18-8-56 15,-15-17-133-15,-1 24-91 0,2-24-86 16,-5 0-360-16,12 22-972 0,-15-22 582 15,1 0-10-15,0 0 47 0,6 0 230 16</inkml:trace>
  <inkml:trace contextRef="#ctx0" brushRef="#br0" timeOffset="20302.4774">20046 6099 4006 0,'0'0'559'16,"-12"0"-157"-16,12 0 93 0,0 0-122 16,0 0 61-16,-11 0 340 0,2 0-552 15,9 0-13-15,0 0-7 0,0 0-79 16,-4 0-67-16,4-23-99 0,0 23-6 16,0 0 127-16,20-14-30 0,-20-2-125 15,17 3 109-15,-17 13-83 0,22-22 36 0,-22 10-49 16,22-4 31-16,-10 2 41 15,16-4-85-15,-13 8 37 0,-8-2-19 0,3 5 31 16,5-5 86-16,4 5 1 16,-15 2-112-16,4 0 69 0,4 5-10 15,1 0-46-15,-10 0 167 0,-3 31-169 0,0-14 85 16,0-17-71-16,0 34 140 0,0-17-57 16,-24 0 169-16,24 10-163 0,0-10 32 15,-21 4-78-15,21-1-15 0,-17-3 0 16,-12 17 0-16,16-16 0 0,1-1 0 15,3-4 0-15,-1 2 0 0,-8 6 0 16,9-10 0-16,3-5 0 0,1 1 0 16,0-6 0-16,0-1 0 0,0 0-52 15,3 0-33-15,2 0-27 0,0-25-29 0,0 25 15 16,0-20-77-16,22 20 202 0,-22-29-31 16,19 29 17-16,-19 0 61 0,19-13-63 15,17 13 70-15,-26 32 102 16,7-32-48-16,-4 21-18 0,0-4-16 15,4 5-156-15,-1-4 29 0,24 24-255 16,-18-25 115-16,-3 6-307 0,-2 0-146 16,3-17-487-16,3 7-1719 0,-12-13 1646 15,1 0 537-15</inkml:trace>
  <inkml:trace contextRef="#ctx0" brushRef="#br0" timeOffset="41862.754">18460 4496 562 0,'0'0'73'16,"0"0"33"-16,0 0 16 0,-14 0 155 15,14 0-159-15,0 0 68 0,0-16 8 16,0 16 19-16,0 0 175 0,0 0-247 16,0 0 3-16,0 0 7 0,0 0 66 15,0 0 37-15,0 0 310 0,0 0-275 0,0 0-12 16,0 0-102-16,0 0 47 15,0 0-34-15,0 0 202 0,0 0-240 0,0-19-87 16,0 19 79-16,0 0 2 0,0 0 200 16,0 0-336-16,0 0 88 0,19 0-17 15,-19 0-26-15,17 0 153 0,-17 0-131 16,23 0-62-16,-23 0-26 0,18 0-5 16,-4 0 25-16,8 0-2 0,-9 0-21 15,2 0 46-15,6 0-21 0,-11 0-16 16,7 0 30-16,15 0-2 0,-16 0 54 15,8 0-13-15,3 0-24 0,-5 0-35 16,41 0-58-16,-35 0 37 0,5 0 55 16,-6 0 101-16,2 0-151 0,-7 0 33 15,22 0-136-15,-22 0 131 0,-4 0-13 0,1 0 61 16,4 0-92-16,12 0 32 0,-14 0 7 16,-4 0-10-16,0 0-7 0,5 0-9 15,28 0 12-15,-25 0 10 0,13 0 4 16,-6 0 7-16,-1 0-51 0,9 0 15 15,29 0 88-15,-36 0-7 0,2 0-18 16,-8 0-46-16,-1 0-24 0,25 0 34 16,-34 0-3-16,6 0-30 0,-6 0 58 15,2 0-61-15,-3 0 38 0,24 0 40 16,-19 0-57-16,6 0 18 0,0-20-32 16,4 20 46-16,32 0 10 0,-29 0-29 15,7 0-24-15,-1 0-3 0,1 0 13 16,-4 0 23-16,42 0-49 0,-38 0 7 0,-9 0 6 15,-4 0 47-15,5 0-4 0,34 0 8 16,-40 0-6-16,5 0-83 0,-3 0 42 16,7 0 51-16,-2 0-26 0,24 0 5 15,-30 0-25-15,1 0-12 0,-5 0 52 16,2 0-17-16,17 0-3 0,-22 0-16 16,-5 0 19-16,-2 0-11 0,-1 0-5 0,-4 0-10 15,7 0-24-15,-6 0 38 0,-4 0 54 16,-1 0 12-16,5 0-27 0,4 0-19 15,-1 0-31-15,3-21 20 0,-2 21-31 16,-1 0 14-16,9 0-119 0,10-20 148 16,-10 20-15-16,-9 0 164 0,-2 0-213 15,-1 0 58-15,2 0 37 0,-10 0-43 16,4 0 4-16,-6 0-154 0,0 0-138 16,0 0-53-16,0 0-611 0,0 0 127 15,0 0-240-15,0 0-140 0,0-24-66 16,0 24 497-16</inkml:trace>
  <inkml:trace contextRef="#ctx0" brushRef="#br0" timeOffset="42827.977">21199 3950 414 0,'0'0'23'0,"0"0"64"15,21-20-38-15,-21 20 17 0,0 0 47 16,10-18 190-16,-10 18-43 0,9 0 2 16,-9-20-7-16,6 20-25 0,-6 0 212 15,0 0-191-15,0 0-35 0,0 0 15 16,0 0 21-16,0 0-25 0,0 0 327 15,0 0-366-15,0 0 10 0,-15 0-42 16,15 0 27-16,0 0 25 0,0 0 86 0,0 0-95 16,0 0 48-16,0 0 90 0,0 0-83 15,0 0 134-15,0 0-124 0,0 0-126 16,0 0 1-16,0 0-100 0,-23 0-4 16,7 21 173-16,16 7 1 0,0-12-102 15,-13 1-18-15,13 2-29 0,0 26-44 16,0 34-16-16,21-41 0 15,5 69 0-15,-26 6 0 16,24-47 0-16,-24-15 0 0,0 56 0 16,0-63 0-16,-23-8 0 0,23 9 0 15,0-6 0-15,0-15 0 0,0 8 0 0,0-1 0 16,28 15 0-16,-28-3 0 16,24-33 0-16,-24 3 0 15,21-4 0-15,-21-6 0 0,0-3 0 16,0 0 0-16,0 0 0 15,0 0 0-15,0 0 0 0,0 0 0 16,0 0 0-16,0 0 0 0,0-24 0 16,-21 24 0-16,21 0 0 0,0 0 0 15,0 0-564-15,20 0-191 0,-20 0-306 16,0 0-188-16,31-22-333 0,-15-4-698 16</inkml:trace>
  <inkml:trace contextRef="#ctx0" brushRef="#br0" timeOffset="44010.0535">21382 4649 630 0,'0'0'103'0,"0"0"-8"0,0-9 120 16,-20 9 289-16,20 0-274 0,-18 0-46 15,18-7-58-15,0-1 53 0,-12 8 90 0,12 0 486 16,-9 0-342-16,9 0 38 0,-5 0-62 16,5 0 5-16,-3 0-30 15,-6 0 46-15,7 0 182 0,-1 0-362 16,-2 0-57-16,-3 0 31 0,6 0 8 15,2 0 5-15,0 0 218 0,0 0-240 16,0 0-71-16,0 0-26 0,27 0-98 16,-3 17 0-16,15 1 0 15,-17-2 0-15,31-1 0 0,5-6 0 16,-23 14 0-16,42-9 0 16,-5 4 0-16,-31-7 0 0,48 22 0 15,-24-27 0 1,-18 1 0-16,-31-7 0 0,-1 4 0 15,-15-4 0-15,0 0 0 0,0 0 0 0,28 0 0 16,-28 0 0-16,0 0 0 0,0 0 0 16,0 0 0-16,0 0 0 0,-19 0 0 15,19 0 0-15,0 0 0 0,0 0 0 16,0 0 0-16,0 0 0 0,-23 0 0 16,23 25 0-16,0-25 0 0,0 0 0 0,0 0 0 15,0 0 0-15,0 0 0 0,0 0 0 16,0-30 0-16,0 30 0 15,0-19 0-15,0-7 0 0,0 26 0 16,0-16 0-16,0 16 0 0,0 0 0 16,0 0 0-16,0-20 0 0,0 20 0 15,-28-19 0-15,8-6 0 0,20 25 0 16,0-23 0-16,0-7 0 0,0 30 0 16,0-20 0-16,0 3 0 0,-21 5 0 15,3-2 0-15,18 14 0 0,-18 0 0 16,18 0 0-16,0 0 0 0,0 0 0 15,0 0 0-15,0 0 0 16,16 0 0-16,-16 0 0 16,23 0 0-16,-23 19 0 0,26-19 0 0,9 0 0 15,-16 39 0-15,-2-25 0 0,-2-14 0 16,-2 19 0-16,0-19 0 0,5 25 0 16,5 16 0-16,-2-22 0 15,-11-7 0-15,10 18 0 0,-20-11 0 16,0-19 0-1,0 22 0-15,0-22 0 0,0 0 0 16,0-20 0-16,0 20 0 16,-31 0 0-16,14 0 0 15,1 25 0-15,16-25 0 0,-33 19 0 0,21-19 0 16,-11 0 0-16,7 12 0 0,-12-12 0 16,1 12 0-16,9-1 0 15,-8 20 0-15,15-20 0 16,10 4 0-16,1 11 0 0,0-26 0 15,0 0 0-15,0 0 0 16,0-33 0-16,30 13 0 0,-30 20 0 16,0-51 0-16,0 25 0 0,26-6 0 15,-26 12 0-15,0 6 0 0,0 0 0 16,0-13 0-16,0 13 0 0,0 14 0 0,0-8 0 16,0 8 0-16,0-9 0 15,0 6 0-15,0 0-141 0,0 2-124 0,0 0-173 16,0 0-263-16,18-2-1045 0,-3 0 555 15,-15 1-156-15,0 2 262 0</inkml:trace>
  <inkml:trace contextRef="#ctx0" brushRef="#br0" timeOffset="44876.1128">21310 4263 340 0,'0'0'-14'0,"0"0"6"0,0 0-4 16,0 0 21-16,0 0-14 15,0 0-4-15,0 0 13 0,0 0 8 16,0-22-5-16,0 22 4 0,0-15-12 15,0 15 1-15,-25 0-9 0,25 0 28 16,0 0 8-16,-20 0 1 0,5 0 28 16,15 0 6-16,0 0-10 0,0 0 19 15,-10 0 12-15,10 0 56 0,0 0-196 16,0 0 122-16,0 0-32 0,19 0 52 16,-19 0 134-16,0-17-43 0,0 17-79 15,0 0-24-15,0 0 26 0,0 0 7 0,0 0-52 16,0 0 209-16,0 0-97 0,0 0 52 15,0 0-19-15,0 0 8 0,0 0 335 16,0 0-205-16,0 0 31 0,0 0 65 16,0 0-138-16,0 0-49 0,0 0 16 15,0 0-69-15,0 0 22 0,20 0 54 16,-20-24-10-16,0 24 130 0,0-18-244 16,22 18-5-16,-22 0-42 0,18-13-20 15,-18 0-5-15,63-19-105 0,-10-13 122 16,26-1-9-16,-37 16-146 15,4 4 15-15,0-2 115 0,9-7-37 0,50-22-60 16,-54 32-13-16,-12 6 78 0,-2 2 2 16,-6-2-19-16,-8 11 0 0,-7 8-38 15,-16 0 105-15,0 0-5 0,-26 0-58 16,26 20 43-16,-61-20-58 0,40 23 24 16,0-23-74-16,2 16-6 0,4-16-49 15,3 14-54-15,-2-4-653 0,14-10 126 16,0 0-394-16,0 0-316 0,0 0 11 15</inkml:trace>
  <inkml:trace contextRef="#ctx0" brushRef="#br0" timeOffset="53998.692">22127 4799 458 0,'0'0'107'15,"0"0"84"-15,0 0-101 0,0 0 209 0,0 0-177 16,0 0 73-16,0 0-35 0,0 0 29 16,0 0 82-16,0 0-164 0,0 0-40 15,-21 0 12-15,21 0 6 0,0 0-8 16,0 0 84-16,0 0-68 0,0 0 11 16,0 0 21-16,0 0 52 0,0 0 216 15,0 0 55-15,0 0 10 16,0 0-73-16,0 0-112 15,0 0-148-15,0 0-40 0,0 17-28 16,0-17 47-16,-16 13-28 0,16-13 248 16,0 0-146-16,-16 19 6 0,16-6-8 0,0-13-9 15,-9 27 120-15,9-4-147 0,0-2-12 16,0 1-7-16,0 3-11 0,0 3-3 16,0 36 153-16,17-26-115 0,-17-6-13 15,0 9-29-15,0-3-50 0,0 45-38 16,0-35-15-16,22 0 0 0,-22-3 0 15,0-2 0-15,0-1 0 0,0 52 0 16,0-48 0-16,0-12 0 0,0 4 0 16,0-2 0-16,0-2 0 0,0 19 0 15,0-7 0-15,0-27 0 16,0-1 0-16,0-4 0 0,0-6 0 16,0 4 0-16,0-1 0 0,-17-4 0 15,17 1 0-15,0-6 0 0,0 9 0 0,0-10 0 16,0-1 0-16,0 0 0 0,0 0 0 15,0 0 0-15,0 0 0 0,0 0 0 16,0 0 0-16,0 0 0 0,0 0 0 16,0 0 0-16,0 0 0 0,0 20 0 15,0-20 0-15,0 0 0 0,0 0 0 16,0 0 0-16,-22 0 0 16,22 0 0-16,0 0 0 0,0 0 0 15,0 0 0-15,28 0 0 16,-28 0 0-16,0 0 0 0,0 0 0 15,0 0 0-15,0 0 0 16,0 0 0-16,23 0 0 16,-23 0 0-16,48 0 0 15,-2 0 0-15,-26 0 0 0,5 0 0 16,30 0 0-16,-28 0 0 0,2 14 0 16,1-14 0-16,-2 0 0 0,-9 0 0 15,-2 15 0-15,-6-15 0 0,10 0 0 16,-18 22 0-16,-3-22 0 15,-20 19 0-15,-12-19 0 16,16 18 0-16,-32-18 0 16,-16 21 0-16,30 6 0 0,-15-27 0 0,-41 51 0 15,4-16 0-15,42-10 0 16,-31 3 0-16,23-18 0 16,40-10 0-16,-4 0 0 15,16 24 0-15,21-24 0 0,-21 20 0 16,60 1 0-16,-27-21 0 0,3 0 0 15,0 0 0-15,8 0 0 0,-4 0 0 16,9 0 0-16,38 0 0 16,-21 0 0-16,-40-25 0 0,-1 25 0 0,7 0 0 15,-28 18 0-15,1-18 0 16,-5 0 0-16,0 17 0 0,0 0 0 0,0-17 0 16,-25 0 0-1,8 23 0-15,-3-23 0 0,0 0 0 16,11 0 0-16,9 0 0 0,0 0 0 15,-10 0 0-15,10 20 0 16,0-20 0-16,0 25 0 16,22-9 0-16,-22 2 0 0,0-4 0 15,0 35 0-15,0-29 0 16,0 17 0-16,0 29 0 0,0-35 0 0,0 13 0 16,-23-5 0-16,23 4 0 0,0 11 0 15,0-15 0-15,0 4 0 0,0 65 0 16,0-1 0-16,0-61 0 15,0 43 0-15,23-3 0 16,-23-46 0-16,19 35 0 16,-19 0 0-16,0-43 0 0,0-3 0 15,27 38 0-15,-27-17 0 16,0-29 0-16,19 18 0 16,-19-17 0-16,0-5 0 0,0-5 0 15,0 2 0-15,0 1 0 16,0-10 0-16,0 0 0 0,0-5 0 0,0 0 0 15,0 0 0-15,0 0 0 0,0 0 0 16,0 0 0-16,0 0 0 0,0 0 0 16,0 0 0-16,0 0 0 15,0 0 0-15,0-22 0 16,0 22 0-16,0 0 0 0,0-20-171 16,0 20-248-16,0 0-313 0,0-17-456 15,0 17-228-15,0-23-1476 0,0 23 2033 16</inkml:trace>
  <inkml:trace contextRef="#ctx0" brushRef="#br0" timeOffset="54726.5006">22761 5927 1824 0,'0'0'104'16,"0"-11"65"-16,0 11 102 0,0 0 134 15,0 0 536-15,0 0-441 0,0 0-59 16,0 0-79-16,0 0 8 0,-15 0 22 16,15 0 372-16,0 25-432 0,0-25-39 15,0 27-9-15,18-3 16 0,-18 33 69 16,0-19-299-16,20 6-70 0,-20 2 0 15,0 5 0-15,0 4 0 0,0 65 0 16,0-66 0-16,18-7 0 0,-18-2 0 16,0-6 0-16,0-7 0 0,0-4 0 0,0 0-57 15,0-17-109-15,0-6-164 0,0-3-285 16,25 0-78-16,-25-2-194 16,0-25-1067-16,0 25 848 0,0-31 112 0,0 12 321 15,0 1 149-15</inkml:trace>
  <inkml:trace contextRef="#ctx0" brushRef="#br0" timeOffset="55208.0455">22728 6043 3132 0,'-3'-5'75'0,"-3"3"80"0,0-4 78 0,3-7 417 15,1 3-336-15,-2 6-13 0,4-1-76 16,0-1-1-16,0-3-62 0,26-1 102 15,-26 3-198-15,21 2-30 0,1 2-40 16,-3-2 18-16,21-4 2 0,-16 4-38 16,2 2 26-16,4-4 17 0,1 5-122 15,-4-5 113-15,29-1-21 0,-32 8 161 16,-5 0-148-16,1 0-17 0,-7 20 33 16,5-2-2-16,-15-1 93 0,-3 6 14 0,0-4 16 15,0 5 16-15,0 1-60 0,-21 42 61 16,-3-33-116-16,7-4 0 15,0 1-2-15,-1 0-65 0,-26 25 131 0,27-27-71 16,-5-7 11-16,4-3-8 0,3 3-79 16,2-1 34-16,-3 16 54 0,11-20-16 15,1-8-34-15,4-9-60 0,0 3 50 16,0-3-168-16,22 0 55 0,-22-17-34 16,0 17 62-16,26-18 46 0,0 18 14 15,-26 0 39-15,22 0-1 0,-6 0 32 16,-3 0 66-16,1 0 13 0,1 27 149 15,-8 7-129-15,-2-12-13 0,-1 7-40 16,-4-5-2-16,6 25-53 0,0-27-14 16,-1 2 18-16,-2-4-15 0,2-3-75 0,2 2-87 15,6 8-648-15,-3-14 252 0,1-3-169 16,-4-7-107-16,8-3-164 0,-2 0 5 16,15-26-661-16</inkml:trace>
  <inkml:trace contextRef="#ctx0" brushRef="#br0" timeOffset="55526.2912">23323 6437 3320 0,'0'-2'193'0,"0"-3"537"0,-16 0-263 0,16 4-75 16,0 0-62-16,0 1-16 0,0 0 26 15,-15 0 170-15,15 27-306 0,0-27-90 16,-8 16-32-16,8-1 0 0,-7-1 4 15,-1-1-44-15,2 4 22 16,1 0 49-16,3 6-55 0,0 4-42 0,-3 10 29 16,-2-11-35-16,7-2 59 0,0-1-86 15,0-7 63-15,0 11-111 0,21-2 3 16,-21-14 10-16,23-4 49 0,-7 0-72 0,0-7 21 16,24 0-355-16,-16 0 137 0,-1 0-105 15,1 0 1-15,-6 0-28 16,12 0-611-16,-19-17 433 0,-1 17-36 0,-4 0 32 15,-4 0-49-15,0-12 41 0,-2 0-425 16,0 12 781-16</inkml:trace>
  <inkml:trace contextRef="#ctx0" brushRef="#br0" timeOffset="55793.4396">23330 6607 1761 0,'0'0'148'16,"-5"-12"528"-16,5 7-175 15,0 3-103-15,0-2 57 0,0 4-137 16,0 0 51-16,0-2-140 0,0-2 247 16,21 4-379-16,-21 0-8 0,19 0 47 15,-19 0-192-15,19 0 50 0,3 0-69 16,-12 0 21-16,2 0-42 0,-5 0-73 15,0 0-102-15,6 0-563 0,-13 0 304 16,5 0-5-16,0 0-153 0,-5 0 72 0,0 0 35 16,0-19-236-16</inkml:trace>
  <inkml:trace contextRef="#ctx0" brushRef="#br0" timeOffset="56007.4765">23354 6341 3627 0,'0'0'253'16,"0"0"106"-16,21 0 104 0,-21 0 55 15,23 21-63-15,12-21 279 0,-9 0-566 16,7 0-87-16,1 0-104 0,-1 0-124 16,6 0-218-16,23 0-1081 0,-37 0 344 0,-7 0-198 15,-9 0 212-15,-5 0 310 0</inkml:trace>
  <inkml:trace contextRef="#ctx0" brushRef="#br0" timeOffset="68950.0974">22106 3768 324 0,'0'0'-16'15,"0"-11"32"-15,0 11-63 0,0 0-14 16,0-7 81-16,0 7-4 0,0-5 254 16,0 5-228-16,-14-3 47 0,14 3 76 15,0 0-66-15,0 0 143 0,0 0 214 16,0 0-251-16,0 0-41 0,0 0-9 16,0 0 19-16,0-19-51 0,0 19 84 15,0 0-155-15,0-17 47 0,0 17-7 16,-19 0 6-16,19-10 6 0,0 10-60 0,0 0 21 15,0 0 28-15,0 0 24 16,0 0 27-16,-13 0 193 0,13 0-151 16,-10 0-27-16,10 0-2 0,0 0 25 0,0 0-67 15,0 0 123-15,0 0-132 0,0 0-7 16,0 0 15-16,0 0 24 0,0 0 65 16,0 0-47-16,0 0-33 0,0 0 73 15,0 0-120-15,0 0-41 0,26 0-76 16,-26 0 85-16,21 0-2 0,-21 0 96 15,25 0-75-15,8 0 46 0,-20 0-63 16,0 0-26-16,2 0 7 0,5 0-8 16,2 0 10-16,19 0 39 0,-19 0-20 0,5 0-14 15,0 0 38-15,2 0-71 16,36 0 34-16,-30 0-41 0,6 0 76 0,2 0-46 16,6 0 17-16,3 0-28 0,62 0 17 15,-64-19-56-15,9 19 63 0,0 0-80 16,-2 0 50-16,43 0 86 0,-53 0-43 15,-2 0-37-15,2 0-40 0,-4 0-27 16,3 0 45-16,37 0 51 0,-33 0-18 16,-1 0-41-16,-3 0 22 0,3 0 64 15,104 0-16-15,-99 0-59 16,51 0 20-16,-52 0-6 0,9 0-31 16,-7 0 68-16,-4 0-68 0,57 0-3 15,-55 0 10-15,3 0 34 0,-3 0-7 16,-6 0 89-16,5 0-98 0,43 0 18 0,-42 0-77 15,0 0 68-15,-2 0-36 0,4 0 87 16,-1 0-61-16,62 0-93 0,-54 0 4 16,-2 0 39-16,-1 0 84 0,3 0 12 15,56 19-35-15,-56-19 18 0,-12 0-23 16,0 0 10-16,3 0-4 0,-7 0-81 16,37 0 69-16,-55 0-1 0,0 0 2 15,5 0-8-15,-4 0 8 0,21 0 65 16,-27 0-79-16,1 0-1 0,-2 0 31 15,-1 0 46-15,2 0 188 0,-15 0-236 0,-1 0 39 16,-5 0-13-16,-2 0-134 0,2 0 78 16,-2-20-51-16,0 20 5 15,-20-17-73-15,20 17-153 0,0 0-257 0,-22 0-1270 16,22-21 472-16,-18 21-30 0,18 0 313 16</inkml:trace>
  <inkml:trace contextRef="#ctx0" brushRef="#br0" timeOffset="70671.8184">24802 3768 1233 0,'0'0'116'16,"0"0"102"-16,0 0 71 0,0 0 76 15,0 0 250-15,0 0-301 0,0 0 15 16,0 0-3-16,0 0 43 0,0 0-78 15,0 0 233-15,0 0-329 0,0 0 31 16,0 0-47-16,-19 0-22 0,19 0 171 16,0 23-157-16,0-23 41 0,0 26 1 15,0-1-4-15,0-12 21 0,0 37 99 0,0-21-135 16,0 8-120-16,0 2 103 0,0 4-103 16,0 53 109-16,0-41-183 0,0 3 51 15,0 5-51-15,0 4 0 0,0 0 0 16,-17 63 0-16,17-64 0 0,0 2 0 15,0-9 0-15,-16 5 0 0,16-8 0 16,0 4 0-16,0 41 0 0,0-53 0 16,27-4 0-16,-27 2 0 0,15-12 0 15,-15-7 0-15,0-7 0 0,0 18 0 16,0-16 0-16,0-13 0 16,0 3 0-16,0-9 0 15,0-3 0-15,0 0 0 0,0 0 0 0,0 0 0 16,0 0 0-16,0 0 0 0,0 0 0 15,0 0 0-15,0 0 0 0,0 0 0 16,0 0 0-16,0 0 0 16,0 0 0-16,0 0 0 15,0 0 0-15,0 0 0 0,0 0 0 16,0 0 0-16,0 0 0 0,0-20 0 16,0 20 0-16,21 0 0 0,-21 0 0 15,23 0 0-15,10 0 0 0,8 0 0 16,-15 20 0-16,35-20 0 15,8 27 0-15,-26-27 0 0,33 17 0 16,-3-17 0-16,-39 0 0 16,-3 23 0-16,15-23 0 0,-17 24 0 15,-23-24 0-15,5 17 0 16,-38-17 0-16,3 0 0 16,-32 0 0-16,-23 22 0 15,32-22 0-15,-4 0 0 0,-50 0 0 16,50 24 0-16,2-24 0 0,1 17 0 15,-1-4 0-15,-3 4 0 0,10 10 0 0,13-27 0 16,-34 23 0-16,21-2 0 16,27-21 0-16,15 11 0 15,41 1 0-15,-41-12 0 0,69 0 0 16,-36 0 0-16,-2 0 0 0,4 0 0 16,3-23 0-16,-1 23 0 0,53 0 0 15,0 0 0-15,-16 0 0 16,-46 0 0-16,-9 0 0 0,-3 0 0 15,-1 0 0-15,-9 28 0 0,2-28 0 16,-8 0 0-16,0 0 0 0,0 0 0 16,-26 0 0-16,26 0 0 0,-23 0 0 15,-2 0 0-15,25 0 0 0,-16 0 0 0,16 0 0 16,-10 0 0 0,10 0 0-16,-8 0 0 0,8 0 0 0,0 0 0 15,0 26 0-15,0-26 0 0,0 0 0 16,0 0 0-16,0 0 0 0,0 0 0 15,-17 0 0-15,17 20 0 16,0-20 0-16,0 0 0 16,0 0 0-16,0 31 0 0,0-11 0 15,0-20 0-15,0 38 0 16,0-22 0-16,0 9 0 16,0 18 0-16,0 6 0 15,0-25 0-15,0 8 0 0,21 45 0 16,-21-35 0-16,18 6 0 0,-18 5 0 0,17 7 0 15,-17 3 0-15,17-5 0 0,-17 8 0 16,11 51 0-16,24-9 0 16,-20-57 0-16,12 55 0 15,0-1 0-15,-19-61 0 0,12 57 0 16,-17-16 0-16,-3-38 0 16,0-7 0-16,28 44 0 0,-28-47 0 15,0-2 0-15,0-3 0 0,0 2 0 16,0-13 0-16,0-3 0 0,0-4 0 0,0-3 0 15,0-8 0 1,0-3 0-16,0-20-185 0,0-6-300 0,0 26-411 16,0-29-589-16,0 12-353 0,0-2 275 15</inkml:trace>
  <inkml:trace contextRef="#ctx0" brushRef="#br0" timeOffset="71339.4556">25647 5163 1241 0,'0'-6'90'16,"0"-1"149"-16,0 2 84 0,0-4 437 0,0 5-373 16,0 0 9-16,0 1 21 0,-14 2 195 15,14 1-221-15,0-3 162 0,0 3-359 16,0 0 78-16,0 0 27 0,0 0 145 16,0 0 100-16,0 24-282 0,0-24 15 15,0 25-56-15,19-4-48 0,-19 38-77 16,18 18-96-16,-18-26 0 15,13 0 0-15,-13 66 0 16,11-8 0-16,-4-54 0 0,0 36 0 16,-1-27 0-16,1-36 0 15,-5 8 0-15,0-21-206 0,4-10-191 0,-2-5-237 16,2 0-185-16,-5 0-1076 0,-1-33 937 16,4 13-93-16,-4-5 197 0,0-5 111 15</inkml:trace>
  <inkml:trace contextRef="#ctx0" brushRef="#br0" timeOffset="71829.3927">25633 5275 2629 0,'-6'-5'94'0,"-5"-4"328"16,6 7-54-16,1-11-20 16,4 3-8-16,0-1 14 0,0 2-137 0,0-21 91 15,0 18-288-15,19-3 28 0,-19 6-58 16,19 0 82-16,11-8-25 0,-11 12-34 15,1-7-20-15,3 4 20 0,2 1 38 16,6 2 57-16,22 5 24 0,-27 0-107 16,-4 0-48-16,1 0 40 0,-8 28 40 15,10-10 33-15,-18-18 25 0,0 0 4 0,-5 24 95 16,0-2-5-16,-2-5-68 16,0 22 108-16,0-20-128 0,0 12-16 15,-26-8-15-15,26 3-25 0,-23 19-52 16,-2-17-2-16,9-1 1 0,0 4 1 0,1-2 20 15,-3-7-27-15,-7 21-29 0,7-16 42 16,9-7 20-16,-2-1-30 0,4-9-103 16,-3 18 3-16,8-17 93 0,1-7 69 15,1-4-126-15,0 0-4 0,0 0-39 16,24-17 31-16,-24 17 47 0,23-20 14 16,-23 20 7-16,27 0 40 0,5 0 27 15,-17 0-57-15,-1 0 31 0,-4 19 17 16,2-19-1-16,0 32 38 0,8 2 64 15,-18-14-94-15,7 1 46 0,-5 2-56 0,2-2-57 16,2 13 22-16,-2-17-10 0,-1 2-70 16,4-12-76-16,-5-2-177 0,4-2-125 15,11 5-817-15,-9-8 367 0,-1 0-107 16,8 0-133-16,1-26 70 0</inkml:trace>
  <inkml:trace contextRef="#ctx0" brushRef="#br0" timeOffset="72104.9709">26474 5615 2717 0,'0'0'75'0,"0"0"71"16,0 0 372-16,-23-22-203 0,23 22 9 16,0 0 43-16,-17-19-53 0,17 19-17 15,-17-20 140-15,17 20-239 0,-13 0 11 16,-1 0 126-16,1 0-106 0,-18 32 276 15,13-12-300-15,-2 3-32 0,6-3 94 16,-6 8-90-16,2-6-47 0,0 29 46 16,14-30-99-16,3 0-77 0,1 4 0 0,0 0 0 15,34 9 0-15,5-17-59 0,-13 0-65 16,7-5-77-16,2-5-138 16,-3 1-94-16,16 4-727 0,-21-9 350 15,-10-3-137-15,-2 0-224 0,-5 0-100 0</inkml:trace>
  <inkml:trace contextRef="#ctx0" brushRef="#br0" timeOffset="93831.1635">25966 3701 322 0,'0'0'20'0,"0"0"-10"16,0 0 51-16,0 0 0 0,0 0-13 0,0 0-26 15,0 0 37-15,0 0-3 0,0 0 24 16,0 0 101-16,0 0-47 0,0 0 10 16,0 0-8-16,0 0 29 0,0 0-39 15,0 0 74-15,0 0-107 0,0 0 5 16,0 0 3-16,0 0 10 0,0 17 85 15,0-17-90-15,0 0-25 0,0 0 61 16,0 0 26-16,0 0 29 0,0 0 264 16,0 0-264-16,0 0 16 0,0 0-37 15,0 0 46-15,0 0-53 0,0 0 95 0,0 0-206 16,0 0 57-16,0 0-139 16,-20 0 37-16,20 0 136 0,0 0 34 0,0 0-133 15,0 0-13-15,0 0-4 0,0 0-26 16,0 0 112-16,0 0-94 0,0-22 70 15,0 22 20-15,0 0-5 0,0 0 81 16,0 0-135-16,0 0 25 0,0 0-41 16,0 0 17-16,0 0-19 0,0 0 11 15,0 0-105-15,0 0 81 0,0 0-21 16,17 0-3-16,-17 0 39 0,13-14-54 16,-13 14 43-16,0-12 6 0,0 12 6 15,0 0 10-15,0-13 66 0,0 13-93 16,0 0 55-16,0 0-41 0,0 0-46 15,0 0 20-15,0 0-46 0,0 0 41 16,0 0 15-16,0 0-23 0,0 0-7 0,0 0 20 16,23 0-5-16,-23 0 16 0,0 0-2 15,0 0 10-15,12 0 16 0,-12 0 7 16,9-19-24-16,-9 19 37 0,0 0-63 16,0 0 24-16,0 0 1 0,0 0 61 15,0 0-93-15,0 0 43 0,0 0-132 16,0 0 101-16,0 0-11 0,0 0 137 15,0 0-64-15,0 0-33 0,0 0-17 16,0 0 58-16,0 0-118 0,0 0 76 16,0 0 1-16,0 0-46 0,23 0 164 0,-23 0-200 15,0 0 54-15,0 0-33 0,15 0 38 16,-15 0 25-16,0 0 38 0,0 0-102 16,0 0 12-16,0 0 2 0,0 0 90 15,22 0-79-15,-22 0 87 0,0 0-115 16,15 0 44-16,-15 0 29 0,13 0-79 15,-13 0 53-15,16 0 15 0,-16 0-3 16,19 0-29-16,-7 0-52 0,3 0 45 16,0 0 5-16,-5 0-10 0,1 0 55 0,3 0-47 15,-3 0-27-15,18 0 45 0,-15 0-15 16,-5 0-21-16,2 0 54 16,1 0-51-16,3 21-27 0,-6-21 51 0,-9 0 41 15,0 0-49-15,0 0 38 0,33 0-151 16,-6 0-13-16,-27 0 130 0,25 0 112 15,-6 0-59-15,-2 0-19 0,12 0-34 16,-12-18-51-16,-4 18 44 0,3 0 9 16,-3 0-77-16,-1 0 107 0,12 0-56 15,-15 0 54-15,0 0-45 0,7 0 15 16,-1 0 13-16,17 0-51 0,-16 0-11 16,1 0-23-16,4 0-16 0,2 0 53 15,4 0 66-15,15 0 172 0,-19 0-215 16,-2 0 52-16,0 0-87 0,0 0-67 0,2 0 189 15,-8 0-40-15,-7 0-22 16,9 0-112-16,5 0 97 0,-7 0-10 0,13 0 47 16,-10 0-15-16,-1 0-51 0,13 0-18 15,-5 0 80-15,15 0-108 0,-13 0 180 16,0 0-109-16,0 0 78 0,2 0 10 16,-14 0-122-16,27 0 34 0,-23 0 2 15,-3 0 42-15,3 0-1 0,-6 0-30 16,18 0-13-16,-18 0 17 0,5 0-58 0,1 22 43 15,2-22-25-15,3 0 3 0,28 0 80 16,-25 0-31-16,2 0-32 0,4 0 5 16,-1 0-4-16,35 0 14 0,-35 0-39 15,-1 0 33-15,2 0-31 0,-2 0 14 16,-3 0 41-16,30 0-34 0,-32 0 37 16,0 0-62-16,2 0 43 0,-5 0-49 15,31 0 50-15,-31 0-31 0,0 0 14 16,1 0 21-16,-4 0-112 0,16 0 171 15,-24-21-76-15,-2 21 74 0,-7 0-74 16,7 0 5-16,-8 0-34 0,-2 0-3 0,0 0-18 16,0 0 39-16,0 0 14 15,0 0-110-15,-18 0-267 0,18 0-5 0,0 0-191 16,0 0-199-16,0 0-395 0,0 0-358 16,0 0-925-16</inkml:trace>
  <inkml:trace contextRef="#ctx0" brushRef="#br0" timeOffset="96101.8374">28374 3814 232 0,'0'-20'55'15,"0"10"-20"-15,0 3-50 0,0-3 39 16,0 0-19-16,0-4 90 0,0 9-51 16,0 0 37-16,0 0-51 0,0 4 111 15,0-1 5-15,0-2 273 0,0 4-269 0,0 0-17 16,0 0-7-16,-13 0 6 0,13 0 48 16,0 0 228-16,0 0-174 0,0 0 17 15,0 0 26-15,0 0 66 16,0 0 1-16,0-15 263 0,0 15-343 0,0 0-100 15,0 0-41-15,0 0-6 0,0 0 55 16,0 0-19-16,0 0-24 0,0 0 1 16,0 0 1-16,-21 0 9 0,21 0 45 15,0 0-50-15,0 0-15 0,0 0 97 16,0 0-94-16,0 0 139 0,0 0-198 16,0 0 70-16,0 21 75 0,0-21-70 0,0 15 22 15,0 5 35-15,0-20-54 16,0 18-54-16,0-6-72 0,0-2-16 15,17 36 0-15,-17-21 0 0,0 7 0 0,0 5 0 16,0-3 0-16,0 0 0 0,19 43 0 16,-19 10 0-16,14-54 0 15,-14 53 0-15,17-1 0 16,-17-46 0-16,0 3 0 0,0 37 0 16,10-41 0-16,-10-3 0 0,0-9 0 15,0 4 0-15,0 8 0 0,0-14 0 16,0 0 0-16,0 22 0 0,0 7 0 15,0-32 0-15,0 11 0 16,0 1 0-16,0-14 0 16,12 3 0-16,-12-5 0 0,0-9 0 15,0 3 0-15,0-8 0 16,0-3 0-16,0 3 0 0,0 5 0 16,0-8 0-16,0 0 0 0,0 0 0 15,0 0 0-15,0 0 0 0,0 0 0 16,0 0 0-16,0 0 0 0,0 0 0 15,0 0 0-15,0 0 0 16,0 0 0-16,0 0 0 16,0 0 0-16,0 0 0 0,0 0 0 0,0 0 0 15,0 0 0-15,0 0 0 16,0 0 0-16,0 22 0 0,0-22 0 16,0 17 0-16,0 0 0 0,0-7 0 15,0 4 0-15,0 5 0 16,0-9 0-16,-20 9 0 15,20-6 0-15,0-4 0 0,0 3 0 16,0-2 0-16,-9-1 0 0,9-2 0 16,0 10 0-16,0-6 0 0,0-4 0 15,0 2 0-15,0 1 0 0,0 7 0 16,0-8 0-16,0-2 0 16,0 6 0-16,20-4 0 15,-20-1 0-15,0 7 0 16,0-15 0-16,0 0 0 0,0 0 0 0,0 0 0 15,0-20 0-15,0 20 0 0,0 0 0 16,0 0 0-16,0 0 0 0,0 0 0 16,0 0 0-16,0 0 0 0,0 0 0 15,0-16 0-15,0 16 0 16,0 0 0-16,0 0 0 16,0 0 0-16,16 0 0 0,-16 0 0 15,13 0 0-15,-13 0 0 0,15 0 0 16,-5 0 0-16,9 0 0 0,-3 0 0 15,28 0 0-15,15 0 0 0,-21 0 0 16,30 0 0-16,8 15 0 16,-42-15 0-16,20 0 0 15,-21 0 0-15,-21 0 0 0,0 0 0 16,-4 26 0-16,-8-9 0 16,0-17 0-16,-51 16 0 0,31 1 0 15,-4-17 0-15,-7 0 0 0,-12 0 0 16,2 0 0-16,0 23 0 0,-1-23 0 15,-56 23 0-15,-12 36 0 16,69-45 0-16,-39 22 0 16,18-1 0-16,36-22 0 0,-9 12 0 15,15 0 0-15,17-21 0 16,3 1 0-16,26 1 0 0,-7-6 0 0,5 0 0 16,2 0 0-16,3-27 0 0,2 27 0 15,-1 0 0-15,7 0 0 0,32 0 0 16,-7 0 0-16,-31 0 0 15,21 0 0-15,-9 0 0 16,-29 0 0-16,10 0 0 16,-14-19 0-16,-1 19 0 0,-3 0 0 15,0 0 0-15,-6 0 0 16,0 0 0-16,-25 20 0 0,25 0 0 16,-36-20 0-16,36 0 0 0,-23 0 0 15,23 0 0-15,0 26 0 0,0-26 0 0,-14 0 0 16,14 0 0-16,0 20 0 15,0 2 0-15,27 5 0 16,-27-6 0-16,0 25 0 16,0 0 0-16,0-18 0 0,0 4 0 15,0 30 0-15,0 7 0 16,22-33 0-16,-22 49 0 0,16-12 0 16,-16-25 0-16,0 33 0 15,0 6 0-15,16-45 0 0,-5 9 0 16,-11 36 0-16,0-42 0 15,21 3 0-15,-21-1 0 0,0-6 0 16,17 10 0-16,-17-9 0 0,14-1 0 0,7 49 0 16,4-1 0-16,-25-48 0 15,0 34 0-15,0-17 0 16,0-24 0-16,0 8 0 16,0-16 0-16,0-10 0 0,0-8 0 15,0 8 0-15,0-13 0 0,0 2 0 16,0-3 0-16,0 4 0 0,-21-6 0 15,21 0 0-15,0 0 0 0,0 0 0 16,0 0 0-16,0 0 0 0,0 0 0 16,0-20 0-16,21 20 0 15,-21 0 0-15,0 0 0 0,0-17 0 16,0 17-252-16,0-17-311 0,0 17-270 16,0-13-499-16,0-18-1710 0,0 17 1827 15</inkml:trace>
  <inkml:trace contextRef="#ctx0" brushRef="#br0" timeOffset="96685.3692">29333 5037 1996 0,'-2'-30'114'16,"0"30"130"-16,-1-19 132 0,2 19 171 0,-4-12 583 16,3 12-641-16,2 0-120 0,-3 0-45 15,3 0 88-15,0 0-20 0,0 27 444 16,0-1-481-16,0-1-62 0,0 4-94 16,17 12-92-16,-17 46-99 15,0 9-8-15,0-37 0 0,0 3 0 16,23 55 0-16,-23-69 0 0,0 8 0 15,0-10 0-15,0-2 0 0,0-13 0 16,0-5 0-16,0-15 0 0,0 27-163 0,0-35-205 16,0-2-235-16,0-1-327 15,18 0-177-15,-18-31-1488 0,0-8 1477 0,14 9 340 16</inkml:trace>
  <inkml:trace contextRef="#ctx0" brushRef="#br0" timeOffset="97200.942">29276 5053 3393 0,'0'-7'200'0,"-12"-1"108"16,5 2 136-16,-3-10 371 16,10 7-583-16,-4 1-17 0,2 2 14 0,1-3-50 15,1-8 130-15,21 9-306 0,-21-3-15 16,28 0-8-16,-7-1-6 0,0-2 35 15,36-11-8-15,-27 17-86 0,4 1-3 16,-4 3 34-16,4-1 14 0,34 3 52 16,-47 2-25-16,2 0-25 0,-6 0 24 15,-10 24 10-15,3-24 0 0,-8 54 107 16,-2-30-29-16,0 13 48 0,-28-11-16 16,28 2 29-16,-26 38 121 0,-12-35-143 0,12 3-17 15,-4-5-87-15,8 0 37 16,-1-3-22-16,-22 29 17 0,16-32-50 15,13-1 20-15,6-12-11 0,1 12 53 16,-4 5-72-16,9-21 6 0,4-5 11 0,0-1-21 16,0 0-34-16,21 0-5 0,0-21-58 15,-21 21 95-15,30 0 0 0,-15 0 0 16,4 0 30-16,8 0 23 0,-13 23 22 16,-2-23 23-16,-4 34 39 0,-8-12 23 15,14-4-1-15,-14 38 188 0,0-22-163 16,0-2 14-16,0-1-46 0,0-1-51 0,0 38-60 15,0-43-16-15,0-2 0 0,19-7-15 16,-19-6-66-16,15 9-428 16,-1-14 66-16,-14-5-157 0,19 0-67 0,-6 0-231 15,-3-24-105-15,7 3-1142 0,-6 4 1287 16,-1 2 272-16</inkml:trace>
  <inkml:trace contextRef="#ctx0" brushRef="#br0" timeOffset="97519.9899">29886 5450 4239 0,'0'-2'231'0,"0"-3"55"0,0 0 183 16,0 1 24-16,-18 4 402 16,18 0-528-16,0 0-86 0,0 0-7 0,0 0-43 15,0 0-52-15,0 23 23 0,0 14-158 16,0-11-44-16,0-3 0 0,0-4 0 15,-22 3 0-15,22 28 0 0,0-25 0 16,-19 1 0-16,19-2 0 0,-13-4 0 16,1 9 0-16,12-9 0 0,-10-7 0 15,10 12 0-15,0-25 0 16,28 0 0-16,12 0 0 0,5-22 0 16,-13 2 0-16,25 20 0 15,-1 0 0-15,-28 0 0 0,-3 0 0 16,19 22 0-16,-29-22-84 0,-4 0-325 15,-3 0-404-15,2 0-535 16,-10 18-2140-16,0-18 2253 0</inkml:trace>
  <inkml:trace contextRef="#ctx0" brushRef="#br0" timeOffset="122723.5053">16628 8075 860 0,'-15'0'51'16,"15"0"63"-16,-8 0 96 0,8 0 63 16,-6 0 253-16,6 0-338 0,0 0-10 0,0 0 409 15,0 0-370 1,0 0-1-16,0 20 35 0,0-20 223 0,0 0-255 15,0 0-51-15,0 0 8 0,0 0-16 16,0 0-24-16,0 0 68 0,17 0-157 16,-17 0-110-16,0 0 122 0,20 0-1 15,-20 0 7-15,29 0 126 0,-18 0-171 16,3 0 44-16,-1 16-39 0,10-16 29 16,15 0 43-16,-19 0-75 0,4-21-5 15,-1 21-15-15,4 0-53 0,8 0 57 16,-13 0 46-16,0 0 1 0,4 0-34 15,-3 0 18-15,0 0-13 0,31 0-19 16,-24 0 49-16,-3 0-6 0,7 0 1 0,-10 0 79 16,31 0-107-16,-26 0-45 0,-5 0 6 15,7 0 23-15,0 0-20 0,49 0 44 16,-49 0-18-16,-2 0 59 16,29 0 22-16,-29 20-49 0,-1-20-1 15,4 0-15-15,3 15 2 0,27-15-39 16,-37 0 31-16,10 0-18 0,2 0 3 15,0 0 22-15,2 0-19 0,39-18 18 16,-31 18 6-16,3 0 36 0,-8 0 8 16,-2-12-9-16,37 12 17 0,-42 0-58 15,-1 0 10-15,1 0-70 0,0 0 28 0,-1 0 23 16,46 19 44-16,-37-19-67 0,-3 0 6 16,4 0 33-16,8 0-31 0,51 0 65 15,-57 0-26-15,2 0 5 0,-2 0-23 16,2 0 14-16,-9 0-19 0,27 0 112 15,-33 0-73-15,0-19 3 0,-6 19-38 16,2 0-42-16,38 0 159 0,-33 0-149 16,-2 0 58-16,1 0-18 0,0 0-88 15,13 0 105-15,36 0-155 0,-38 0 136 16,3 0-61-16,-2 0 32 0,-1-21 39 16,36-1-30-16,-46 22 39 0,3 0 54 0,-11 0 4 15,-4-13-14-15,2 13-38 16,21 0-54-16,-25 21 0 0,1-21 0 0,-2 0 0 15,5 0 0-15,37 0 0 0,-26 0 0 16,3 0 0-16,1 0 0 0,2 0 0 16,4 0 0-16,42-18 0 0,-45 18 0 15,-9 0 0-15,9 0 0 0,-7 0 0 16,25 0 0-16,-37 0 0 0,7 0 0 16,-2 0 0-16,-1 0 0 0,-4 0 0 15,31 0 0-15,-30 22 0 0,6-22 0 16,-1 0 0-16,2 0 0 0,42 0 0 0,-34 0 0 15,1 0 0-15,5 0 0 0,-5 0 0 16,5-26 0-16,35 26 0 0,-40 0 0 16,-3 0 0-16,4 0 0 0,-8 0 0 15,23 0 0-15,-32 0 0 0,6 0 0 16,-4 0 0-16,1 0 0 0,33 0 0 16,-22 0 0-16,2 0 0 0,-1 0 0 15,0 0 0-15,2 0 0 0,30 0 0 16,-32 0 0-16,1 0 0 0,-7 0 0 15,2 0 0-15,17 0 0 0,-29 0 0 16,6 0 0-16,-11 0 0 0,1 0 0 16,4 0 0-16,29 0 0 0,-22 0 0 15,5 0 0-15,-9 0 0 0,11 0 0 16,29 0 0-16,-35-20 0 0,4 20 0 0,2 0 0 16,-9 0 0-16,0 0 0 0,21 0 0 15,-26 0 0-15,1 0 0 0,1 0 0 16,-3 19 0-16,-2-19 0 0,22 0 0 15,-25 0 0-15,2 21 0 0,2-21 0 16,-7 0 0-16,10 0 0 0,-12 0 0 0,-3 0 0 16,-1 0 0-16,5 0 0 15,-7 0 0-15,1 0 0 0,0 0 0 16,-6 0-71-16,0 0-51 0,0 0-205 0,0 0-1008 16,0 0 86-16,0 0-292 0,-24 0 144 15,24 0 104-15</inkml:trace>
  <inkml:trace contextRef="#ctx0" brushRef="#br0" timeOffset="124802.5669">22451 8089 726 0,'0'0'99'0,"0"0"70"0,-16 0 54 16,16 0 60-16,-16 0 125 0,16 0-254 16,-19 0 11-16,12 0 10 0,0 0 40 0,-2 0 4 15,-4 15 82-15,4-15-169 0,5 0 25 16,1 0 18-16,0 0-15 15,2 0 36-15,1 0 226 0,0 0-191 0,0 20-51 16,0-20-41-16,0 0-15 16,22 0 86-16,-8 0-125 0,-14 0-14 0,25 0 12 15,-10 0 2-15,-4 0-9 0,21 0 72 16,-14 0-84-16,0 0 5 0,5 0-5 16,1 0-65-16,35 0 194 0,-29 0-92 15,7 0 77-15,-1-20-151 0,4 20 51 16,0 0-72-16,48 0 21 0,-44 0-69 15,4 0 36-15,-9 0 0 0,5 0 21 0,45-22-22 16,-44 22 4-16,-1 0 22 0,-1 0-31 16,1-16 38-16,5 16-35 0,43 0-9 15,-44-13 5-15,-3 13 29 0,-4 0-17 16,8 0 14-16,43 0-21 0,-44 0 4 16,0 0 3-16,-2 0 23 0,1 0-21 15,5-18 8-15,40 18 42 0,-48 0-16 16,0-13-52-16,-1 13 1 0,3 0 13 15,41 0 43-15,-38 0-8 0,-4 0-18 16,-3 0 103-16,2 0-117 0,0 0 58 16,45 0 32-16,-48 0-54 0,-5 0-7 0,3 0 19 15,-2 0-31-15,39 20 27 16,-42-20-45-16,3 0-7 0,-1 11 24 0,6-11 2 16,2 0-10-16,48 0-67 0,-49 0 47 15,4 0 20-15,-6 0 2 0,5 0 70 16,30 0-31-16,-45 0-33 0,1 0-5 15,1 0-46-15,1 0 14 0,0 0 30 16,28 0 52-16,-29-18-9 0,3 18 40 16,-5 0-86-16,1 0 10 0,37 0-68 15,-34 0 90-15,-1 0 3 0,68 0 16 16,-71 0-82-16,-1 0 41 0,-3 0-35 16,4 0 74-16,22-20-5 0,-30 20 12 15,9 0-62-15,-5 0 10 0,2 0-26 16,23 0-45-16,-25 0 23 15,2 0 34-15,3 0 63 0,-1 0-71 0,32 0 126 16,-32 0-82-16,3 0-8 0,-1 0-42 16,-3 0 104-16,41 0 17 15,-48 0-146-15,-1 0 65 0,12-17 45 16,-15 17-57-16,0 0-21 0,0 0-60 16,-2 0 27-16,22 0 48 0,-18 17 81 15,0-17-70-15,-2 0-52 0,10 0 81 16,-5 0-67-16,34 0 35 0,-31 0-59 0,5 0 70 15,4 0 34-15,-8 0-45 0,47 0 40 16,-50 0-7-16,11 0-56 16,-18 0-5-16,0 0 16 0,3 0 0 15,-6 0 13-15,16 0 19 0,-10 0-60 16,-1 0 28-16,-1 0 0 0,0 0 0 16,2 0 28-16,25 0-71 0,-23 0 43 15,-1 0-3-15,-2 0 21 0,1 0 6 16,19 0-64-16,-4 0 40 15,-1 0 0-15,-19 0 0 0,1 0-17 16,0 0 9-16,-2 0 30 0,1 0-52 16,16 0 56-16,-13 0-5 0,-4 0-14 0,5 0-7 15,-1 0 0-15,31 0-1 16,-31 0 1-16,4 0-22 0,-3 0 22 0,0 0 24 16,-1 0-24-16,8 0 19 0,-16 0-48 15,1 0 6-15,1 0 23 0,-5 0-59 16,13 0 103-16,-10 0-44 0,-1 0 45 15,2 0-39-15,1 0-3 0,1 0-3 16,18 0-12-16,-18 0 4 0,3 0-48 16,-1 0 84-16,0 0-31 0,15 0 2 15,-16 0-30-15,-1 0 34 0,-1 0-3 16,-1 0 65-16,-1 0-38 0,16 0-99 0,-17 0 72 16,5 0 3-16,-4 0 39 0,5 0-49 15,8 0-24-15,-11 0 31 0,3 0 32 16,0 0-65-16,-3 0 11 15,10 0 9-15,-10 0 57 0,4 0-2 0,-5 0-27 16,-6 0-11-16,5 0-4 0,9 0 0 16,-12 0 0-16,-1 0-27 0,-1 0 23 15,-1 0 4-15,23 0-3 0,-17 0 7 16,-1 0-19-16,5 0 45 0,2 0-30 16,0 0-32-16,14 0 38 0,-21 0-6 15,5 0 32-15,1 0-64 0,-10 0-16 0,-2 0 48 16,0 0-1-16,2 0 20 0,-6 0-19 15,0 0 0-15,0 0 42 0,0 0-13 16,0 0-29-16,0-24 0 0,0 24-24 16,0 0 2-16,19 0-20 0,-19 0 66 15,0 0-42-15,0 0 39 0,0 0-21 16,0 0 0-16,19 0 61 0,-19 0-61 16,0 0 0-16,17 0 0 0,-17 0 0 15,0 0 0-15,0 0 0 0,0 0 0 16,0-19 0-16,0 19 0 0,0 0 0 15,-18 0 0-15,18 0-124 0,0 0-63 16,0 0-107-16,0 0-156 0,27 0-729 0,-27 0 331 16,18 0-286-16,-18 0-129 0,24 0 18 15,-24-21 340-15</inkml:trace>
  <inkml:trace contextRef="#ctx0" brushRef="#br0" timeOffset="126263.8711">28817 7444 670 0,'0'0'-56'0,"0"0"10"16,0 0 5-16,0 0-1 0,0 0 65 0,18 0-2 15,-18 0-10-15,0 0 21 16,0 0 11-16,0 0 37 0,0-21 1 0,0 21 62 16,0 0-80-16,0 0-1 0,0 0-7 15,0 0 12-15,0 0 2 0,0 0 92 16,-20 0-70-16,20 0 5 0,0 0-69 16,0 14 105-16,0-14 81 0,0 0-63 15,0 0-1-15,0 0-14 0,0 0 9 16,0 0 27-16,0 0 75 0,0 0-125 0,0 0-14 15,0 0-23-15,0 0 22 16,0 0-46-16,0 0 138 0,0 0-106 0,0 0 60 16,0 0-56-16,0 0 21 0,0 0 140 15,0 21-94-15,0-21 19 0,0 0 43 16,23 0-83-16,-23 0 24 0,0 15 137 16,0-15-110-16,0 0 10 0,0 0 21 15,0 0-12-15,0 0 65 0,0 22-212 16,0-22-31-16,0 22-8 0,0-8 25 15,0-14-23-15,0 36-31 0,0-21 22 16,0 5-20-16,0-4 23 0,0 8 61 16,0 8 5-16,0-13-19 0,0-5 16 0,0 14 15 15,0-5-15-15,0 5-22 16,0 10 148-16,0-16-78 0,0-7-16 0,0 18-37 16,0-19-102-16,0 31 26 15,0-31-7-15,0 22-9 0,0-31 35 16,0 4 44-16,0-1-61 0,0 2-20 15,0-9 22-15,0 8-52 0,0-8 82 16,0 2 15-16,0-3 7 0,0 0-22 16,0 0-34-16,0 0-4 0,0 0 0 15,0 0 0-15,0 0 0 0,0 15 0 16,0-15 0-16,0 0 0 0,0 0 0 0,-23 0 0 16,23 0 0-16,0 0 0 0,0 0-52 15,0 0-62-15,0 0-94 0,0-20-141 16,0 20-180-16,0-24-1699 15,0 7 195-15,0 17 919 16,0 0 273-16</inkml:trace>
  <inkml:trace contextRef="#ctx0" brushRef="#br0" timeOffset="127554.7296">25340 7437 301 0,'0'0'78'0,"0"0"49"0,0 0 252 15,0 0-177-15,0 0-5 0,0 0 14 16,0 0-4-16,0 0-26 0,0 0 67 15,0 23-106-15,0-23-34 0,0 0 18 16,0 0-10-16,0 0 128 0,0 0-84 16,-17 0 76-16,17 0 19 0,0 0 40 0,0 0 97 15,0 21 200-15,0-21-365 0,0 0-91 16,0 0 39-16,0 18 38 0,0-5 274 16,0-13-265-16,-17 15-58 0,17-6-21 15,0 8-26-15,-15-3-40 0,15 10 15 16,-13-9-52-16,13-1-33 0,0 2 67 15,0 2-16-15,0 11 104 0,0-15-93 16,0 1 18-16,0 5 76 0,0 1 58 16,0 0-32-16,0 22 51 0,0-24-212 15,0 6-25-15,0-8-3 0,0 4 0 16,0 2 0-16,0-11 0 0,18-3 0 16,-18 6 0-16,0-12 0 0,0 8 0 0,0-6 0 15,0-3 0-15,0 5 0 0,0-5 0 16,0-2 0-16,0 0 0 0,0 0 0 15,0 0 0-15,0 0 0 0,0 0 0 16,0-19 0-16,0 19 0 0,0 0 0 16,0 0 0-16,0 0 0 0,0 0 0 15,0 0 0-15,0 0 0 0,0 0 0 16,0 0 0-16,0 0-9 0,0 0-61 16,0 0 31-16,0 0-77 0,0 0 125 15,0 0-61-15,0 0-100 0,12 0 2 0,-12 0 94 16,0 0 36-16,0 0-21 0,0 0 1 15,0 0-20-15,0 0-24 0,0 0-8 16,0 0-64-16,0 0-153 16,0 0-143-16,0 0-931 0,0 0 398 0,0-29-179 15,0 29-18-15,0 0 317 16</inkml:trace>
  <inkml:trace contextRef="#ctx0" brushRef="#br0" timeOffset="128836.08">19213 7599 498 0,'0'0'92'0,"0"0"-7"0,0 0 51 15,-14 0 11-15,14 0 40 0,0 0 10 16,0 0 216-16,-7 0-314 0,7 0 74 15,0 0-32-15,0 0 15 0,0-17 248 16,0 17-244-16,0 0 57 0,0 0 29 16,0 0 68-16,0 0-11 0,0 0 210 15,0 0-347-15,0 0 35 0,0 0-184 16,0 0 70-16,0 0-13 0,0 0 59 16,0 0-83-16,-11 20 10 0,11-20 114 15,0 0-66-15,0 14 191 0,0-14-124 0,0 0 3 16,0 34 14-16,22-34-34 0,-22 33-45 15,0 6 73-15,0-17-80 0,11 2-31 16,-11 1-16-16,0-2 58 0,0 29-26 16,10-27-95-16,-10 0 35 0,0-3 21 15,0 5-19-15,0-6 32 0,0 19-4 16,0-19-52-16,-15-3 15 0,15-7-8 16,0 4-7-16,0 2 34 0,0-15 13 15,0-2 13-15,0 0 19 0,0 0-80 0,0 0-52 16,0 0 115-16,0 0 3 15,0 0-16-15,0 0-58 0,0 0 50 0,0-19-15 16,0 19-35-16,0 0-5 0,0 0 1 16,0 0 22-16,0 0-106 15,0 0-336-15,0 0 32 0,0 0-222 0,0 0-54 16,0 0-426-16,0-19-1541 0,0 19 1465 16,0-16 477-16</inkml:trace>
  <inkml:trace contextRef="#ctx0" brushRef="#br0" timeOffset="130545.8645">13137 8329 855 0,'0'0'30'15,"0"0"78"-15,0 0 59 0,0 0 39 16,0 0 246-16,0-14-243 0,0 14 36 0,0 0 7 16,0 0 105-16,0-12 405 0,0 12-365 15,0-12-62-15,0 12-52 0,20 0-36 16,-20 0-48-16,0-13 156 0,0 10-155 15,0 3-7-15,0-1 1 0,21-3 47 16,-21 4 123-16,0 0-229 0,22 0-22 16,-22 0-41-16,18 0 7 0,0 0 20 15,7 0 51-15,-7 0-93 0,8 0-88 16,2 0 92-16,-1 0 29 0,40 0 130 16,-30 0-90-16,5 0-90 0,2-25 104 15,4 25-54-15,4 0-59 0,53-19 29 16,-55 19-60-16,-3-16 0 0,-4 16 0 0,-3 0 0 15,23 0 0-15,-36 0 0 0,2 0 0 16,-2 0 0-16,11 0 0 0,-2 0 0 16,54 0 0-16,-51 0 0 0,8 0 0 15,7 0 0-15,-4 0 0 0,44 0 0 16,-45 0 0-16,-13 0 0 0,15 0 0 16,-6 0 0-16,-7 0 0 0,32-18 0 15,-43 18 0-15,3 0 0 0,-4 0 0 16,1 0 0-16,0 0 0 0,30 0 0 15,-27 0 0-15,3 0 0 0,4 0 0 16,3 0 0-16,28-22 0 0,4 22 0 16,-33 0 0-16,23 0 0 0,-35 0 0 15,3-22 0-15,1 22 0 16,-4 0 0-16,-2 0 0 0,17 0 0 16,3 0 0-16,-28 0 0 0,20 0 0 15,5 0 0-15,-21 0 0 16,26 0 0-16,-23 0 0 0,-2 0 0 15,4 0 0-15,-1 0 0 0,-2 0 0 16,-10 0 0-16,31 0 0 16,-34 0 0-16,3 0 0 0,-5 0 0 15,12 0 0-15,-10 0 0 16,30 0 0-16,-24 0 0 0,1 0 0 16,-1 0 0-16,25-20 0 0,-11 20 0 15,-5-17 0-15,15 17 0 16,-4 0 0-16,-16 0 0 15,0 0 0-15,-2 0 0 16,0 0 0-16,-9 0 0 0,9 0 0 16,-9 22 0-16,4-22 0 15,0 0 0-15,0 0 0 0,2 0 0 0,-3 0 0 16,2 0 0-16,16 0 0 0,-5-16 0 16,-14 16 0-16,2 0 0 15,-4 0 0-15,-7 0 0 0,0 0 0 16,1-22 0-16,0 22 0 15,1 0 0 1,6 16 0-16,-1-16 0 0,-3 0 0 0,16 0 0 16,-9 0 0-16,6 0 0 0,-8 0 0 15,0 0 0-15,1-16 0 0,1 16 0 16,-6 0 0-16,-1 0 0 0,-6 0 0 16,0 0 0-16,-29 0 0 15,3 0 0-15,11 0 0 0,-10 0-108 16,13 0-168-16,12-20-210 15,-11 20-228-15,11 0-27 0,0 0-876 16,0-17 864-16,20 17-68 0,-20 0 52 0,20 0 16 16,-20 0 172-16</inkml:trace>
  <inkml:trace contextRef="#ctx0" brushRef="#br0" timeOffset="132164.5376">22438 8143 553 0,'0'0'6'0,"0"0"40"0,0 0 37 15,0 0 215-15,0 0-154 0,0 0 33 16,0 0-13-16,0 0 28 0,0 0 17 16,0 0 145-16,0 0-176 0,0 0 30 15,0 0 49-15,0 0 69 0,0 0 31 16,15 0 353-16,-15 0-436 0,0 0-65 16,0 0-66-16,0 0 70 0,0 0 103 15,0 0-204-15,0 0-25 0,-18 0 1 16,18 0 50-16,0 0-34 0,-13 0 150 0,13 0-164 15,0 0 62-15,0 0-14 0,0 0 4 16,0 0 133-16,0 0-162 0,0 0 56 16,0 0-44-16,0 0 27 0,0 0-17 15,0 0 39-15,0 0-116 0,0 0 36 16,0 0-57-16,0 0-39 0,0 0-18 16,0 0 9-16,0 0-26 0,0 0 55 15,0 0-12-15,0 0 32 0,0 0 62 16,0 0-74-16,0 0-7 0,0 0-19 15,0 0 0-15,0 20 0 0,0 0 0 16,0 3 0-16,0 34 0 16,0-27 0-16,0 3 0 0,0 5 0 15,21 1 0-15,-3-3 0 0,-18-5 0 16,17 0 0-16,2 28 0 0,-19-29 0 16,15-5 0-16,-15-4 0 0,0 0 0 0,8-2 0 15,-8 0 0-15,0-8 0 0,0-11 0 16,0 0 0-16,0-21 0 15,0 21 0-15,-21 0 0 16,21 0 0-16,-23-24 0 16,0 24 0-16,6 0 0 0,2 0 0 15,-28-16 0-15,13 16 0 0,4 0 0 16,-8 0 0-16,-1 0 0 0,-5 0 0 0,6 0 0 16,-3 0 0-16,-20 0 0 0,17 0 0 15,33 0 0-15,3 22 0 16,4-22 0-16,24 0 0 15,-24 0 0-15,74 0 0 0,-34 0 0 16,4 0 0-16,14 0 0 0,-2 0 0 16,13-22 0-16,5 22 0 0,8-17 0 15,90 0 0-15,-11 2 0 16,-97 15 0-16,33 0 0 16,-61 0 0-16,-33 0 0 0,-29 0 0 15,-5 0 0-15,2 0 0 0,5 22 0 16,-50-22 0-16,47 0 0 0,-1 0-101 15,-1 0-231-15,6 0-263 16,10 0-286-16,0 0-1457 0,13 0 1043 0,0-17 127 16,32 17 404-16</inkml:trace>
  <inkml:trace contextRef="#ctx0" brushRef="#br0" timeOffset="132598.8883">22607 8857 2621 0,'0'0'97'0,"-21"0"456"0,21 0-60 16,0 0 44-16,-20 0-59 0,20 0 10 15,0 0 319-15,0 0-424 0,0 0-58 16,0 0-56-16,27 0-39 0,-10 0-121 15,27 0-28-15,-15 0-111 0,3 0 73 16,4 0-71-16,-3 0 40 0,18 0-115 16,-30 0 69-16,5 0-114 0,-14 0-19 15,-1 27-146-15,-11-27-10 0,0 0-461 16,-22 0 406-16,22 0-258 0,-39 16-68 16,17-16-96-16,-20 11-866 0,21-11 1008 15,-1 11 206-15</inkml:trace>
  <inkml:trace contextRef="#ctx0" brushRef="#br0" timeOffset="132796.3203">22658 9053 2689 0,'0'0'194'0,"0"0"181"15,0 0 138-15,0 0 153 0,0 0 409 0,0 16-586 16,0-16-128-16,25 0-127 15,-25 13-42-15,47-13-255 0,-18 0-97 0,-7 0-164 16,2 0-112-16,4 0-293 0,-7 0-231 16,22 0-1506-16,-26 0 1566 15</inkml:trace>
  <inkml:trace contextRef="#ctx0" brushRef="#br1" timeOffset="142045.7663">2273 2648 533 0,'-21'12'0'16,"21"5"4"-16,-20 11 49 0,20-13-98 16,-21 2 45-16,21-1-10 0,0 3 56 15,0 0 103-15,-11 15-43 16,11 25 77-16,0-12 14 0,0-22-67 16,0 4-31-16,0 0-19 0,17 45 43 15,-17-30-80-15,17 2-14 0,-17 5-25 16,22-3-11-16,-7 9-1 0,33 61 15 15,-21-56-4-15,7 6 28 0,2 0-44 16,6 3 16-16,-16 8-2 0,81 62-11 16,-52-72 27-16,6-5 4 0,1-3-15 15,10-8 6-15,93 31-37 0,-92-55 45 16,1 0-10-16,4-6 6 0,2-9 29 16,0-7-57-16,72-7-8 0,-78 0 6 15,2-35 40-15,7 9 45 0,1-5-87 16,-4-6 81-16,82-50 27 0,-79 36 30 15,-6-6-96-15,1 2-23 0,-14-6 1 16,37-52-28-16,-66 55 12 0,-7-5 4 0,-9 1-38 16,-6 4 45-16,-8-10-20 0,-3-72-31 15,-2 65 0-15,-27-5 39 0,3 0 10 16,-10-5 6-16,-3 0 62 0,-69-83 160 16,41 90-52-16,-5 1 53 0,-4 4-11 15,2 11 29-15,-68-40 230 0,69 71-250 0,-2 6-68 16,3 12-93-16,-10 11-16 15,-4 2-29-15,-87 48 64 0,-100 69-226 16,103-15-478-16,96-45 88 16,3 0-280-16,16-2-15 0,12-4 160 15</inkml:trace>
  <inkml:trace contextRef="#ctx0" brushRef="#br1" timeOffset="142691.9683">4002 4018 1774 0,'0'27'37'15,"0"-27"-15"-15,0 26 119 0,0-12 32 16,39 30 205-16,-18-20-220 0,4 10-6 16,7 2-36-16,7 8 46 0,5 7-98 0,66 68-43 15,-58-39-28-15,6 6-1 0,1 9 8 16,-1 11 46-16,-2 6-40 0,46 129 8 15,-59-112-54-15,-1-8-8 0,-4 4-22 16,-5-4-40-16,27 108-108 0,-34-121 160 16,-5-5 19-16,1-8 23 0,-2 4 9 15,-6-7-5-15,4 82 7 0,-11-91 23 16,-7-5 0-16,0 0 7 0,0 3 23 16,-23-13-6-16,23 58 62 0,-25-68-132 15,25-9 44-15,0-3-19 0,-19-9 13 16,19 13 24-16,0-30-34 0,0-7-21 15,0-4 11-15,0-2 4 0,0-3-39 0,0-3-87 16,0-1 69-16,0 0 11 16,0 0 47-16,0 0-113 0,0 0-142 15,0 0 63-15,0 0-86 0,0 0-96 0,21 0-37 16,-21 0-7-16</inkml:trace>
  <inkml:trace contextRef="#ctx0" brushRef="#br1" timeOffset="143197.4147">5011 7454 2056 0,'0'3'-1'0,"0"0"176"15,-19-2-74-15,19-1 14 0,0 4-64 16,0-4 36-16,0 0 174 0,0 0-130 15,0 0-12-15,0 0-47 0,0 0 8 16,0 0-31-16,0 0 32 0,0 0-56 16,18 17 39-16,-18-17 34 0,0 0 8 15,0 0 6-15,0 0 56 0,0 0-136 16,0-21-14-16,0 21-31 0,0-25 20 16,-23-3 8-16,23 6 6 0,-26 2-14 0,6-3-1 15,1-5-5-15,-7 6 28 0,13-21 37 16,1 25-26-16,0 0 9 0,12 6-10 15,0 0 26-15,-8 7-1 0,8 1 43 16,0 1-119-16,0 0 157 0,0 3-123 16,0 0 14-16,0 17-130 0,25-17 90 15,-9 0-24-15,5 0 30 0,6 0 24 16,2 0-26-16,32 32 137 0,-30-32-163 16,0 0 31-16,-2 0-30 0,-2 19-102 15,-10-2 127-15,17-17 17 0,-28 0 6 16,8 0 2-16,-13 0 12 0,-1 0 20 15,-22 19 50-15,22-19-26 0,-34 0-31 16,13 28 2-16,-6-28 11 0,3 18-17 0,-15 8-62 16,8-12-98-16,16-2-265 0,-4-1-237 15,7 3-212-15,0-1-1250 0,12-13 1426 16</inkml:trace>
  <inkml:trace contextRef="#ctx0" brushRef="#br1" timeOffset="144062.6703">6025 2444 731 0,'-11'0'84'0,"-3"0"15"15,1 0 27-15,1 0-204 0,-3 0 105 16,-18 0-71-16,16 0 65 0,-5 0-5 15,3 0 42-15,-5 0 53 0,-3 0 42 16,-29 0 185-16,27 36-168 0,-5-7-3 0,5 1-37 16,3 2 32-16,-32 41 63 0,34-34-124 15,3 6-20-15,0 7-6 0,12 4 20 16,-5 2 10-16,0 78 139 0,14-58-147 16,0 8-7-16,0 9-13 0,34 1-32 15,-13-1 4-15,46 106-6 0,-21-98-47 16,9-7-7-16,10-9 1 0,9-15-40 15,87 38 92-15,-72-79-60 0,5-7-24 16,2-19-164-16,3-5-12 0,-3-34-58 16,95-50-150-16,-96 28 216 0,-7-7 18 15,-7-12-42-15,-4-5 51 0,-12-2 45 0,36-90 8 16,-64 97 88-16,-11-10 54 0,-11-4-20 16,-11 2 27-16,-26-83 39 0,-3 83-28 15,-20 5 19-15,-8-3 35 0,-13 2-20 16,-9 7 79-16,-115-55 131 0,92 76-34 15,-4 13-35-15,8 12-2 0,-9 14 22 16,-88 14 135-16,110 31-282 0,1 1 4 16,1 10-71-16,9 6-22 0,11 8-60 15,-11 56-810-15,53-52 60 0,17-4 83 16</inkml:trace>
  <inkml:trace contextRef="#ctx0" brushRef="#br1" timeOffset="144766.4075">6800 3774 1933 0,'-7'0'66'0,"-2"-17"191"15,3 17-80-15,6 0-48 0,0 0-34 16,-1 0-25-16,1-12 51 0,26 12 130 16,-26 0-142-16,41 0-58 0,-11 0-6 15,7 21-12-15,7 1 52 0,48 21-39 16,-42-11-43-16,0 9-24 0,1 2 29 15,2 9 5-15,47 49 95 0,-57-35-107 16,-1 1 19-16,1 3-85 0,-4 5 48 16,-4 5 28-16,25 89-11 0,-42-69 22 15,12-6-29-15,1 7 22 0,-5 2-16 16,-1-2-17-16,11 115 36 0,-15-101-9 16,6-3 17-16,-14 3-29 0,1 2-6 15,6 123 0-15,-10-124-6 0,-1 5 11 16,7 222-34-16,-12-239 23 0,-4-5 17 15,1 4 14-15,1-6-16 0,1 71 12 16,-1-97-21-16,0 6 9 0,-2-11 49 16,3-1 25-16,-1 26-93 0,-2-51-31 15,0-2 47-15,0-3-4 0,0-11-19 16,0-8 4-16,-21-2-17 0,21-7 36 16,0-7 8-16,0 0-5 0,0 0-22 0,0 0-32 15,-20 0-256-15,20 0 79 0,0 0-58 16,0 0-101-16,0 0-180 0,0 0-463 15,0 0 676-15,17-18 238 0</inkml:trace>
  <inkml:trace contextRef="#ctx0" brushRef="#br1" timeOffset="145409.9259">7911 7777 1905 0,'0'0'59'16,"0"0"40"-16,0 0 29 0,0 0 37 15,-22 0 133-15,22 0-156 0,0 0 3 16,-15 0-10-16,15 0 15 0,0 0-3 15,0 23 89-15,0-23-135 0,0 0-11 16,0 0 21-16,0 0-21 0,21-22 37 16,-21 22-85-16,0-20-11 0,0 7-34 0,0 0 34 15,0-1-100-15,0-18 91 16,0 15-23-16,-23-3 101 0,23 2-108 0,-29-2 3 16,13 1-14-16,-16-11 7 0,16 15 154 15,5 4-62-15,11-1 47 0,-15 3-21 16,15 4-140-16,0-4 55 0,0 9-6 15,0 0 11-15,21 0 143 0,-21 0-173 16,44 19 13-16,-22-19-85 0,-5 25 87 16,4-25-17-16,2 0 18 0,6 0-19 15,26 12 12-15,-32-4-17 0,-1-8 5 16,-1 0-6-16,-4 11-1 0,-2 0 0 16,-13-4 25-16,-2-2 15 0,0 2-13 15,0 0 30-15,-19 8 24 0,-12 17 107 16,31-14-108-16,-29 2-8 0,8 6-10 15,6-5-30-15,-20 21-60 0,23-29-202 16,1 8-316-16,2-6-247 0,9-5-326 0,0-10 28 16</inkml:trace>
  <inkml:trace contextRef="#ctx0" brushRef="#br1" timeOffset="158199.3209">15784 6566 1540 0,'0'0'7'16,"0"0"51"-16,-10 0 46 0,0 0 29 16,3 0 75-16,-2 18-33 0,-10 2 100 15,6-20-157-15,1 30-17 0,2-14 30 16,4 1-6-16,2 1-38 0,2 21 125 15,2-18-136-15,0 3 30 0,0 0-69 16,30-3 3-16,-1 36 35 0,-11-29-20 16,5 4-37-16,3-1-1 0,6-1 7 0,4-4-10 15,45 30 0-15,-35-34-3 0,12 2 7 16,3-7-30-16,4 1 22 0,2 0-35 16,81 4 17-16,-64-13 6 0,10 1 12 15,0 0-14-15,1-5 31 0,99 11-46 16,-103-7 4-16,-1 8-17 0,-5-5 19 15,-11 5-52-15,-6 1-89 0,44 22-101 16,-63-21 127-16,-5-2 116 0,-3 2-57 16,-4 0-12-16,-4-2 43 0,19 12-41 0,-27-17 82 15,-1 0-41-15,-2-6 40 16,-4 4 16-16,7 8 68 0,-17-13-19 16,0 7 40-16,-5 0 19 0,-2 0 43 0,-1 3-39 15,0 8 63-15,-20-15-155 16,20 1 21-16,0-5 20 0,-17 3 1 0,17-7 14 15,0 0 79-15,0 0-121 0,0 0-16 16,0 0 2-16,0 0 28 0,0-23 80 16,0 23-79-16,0-25-14 0,0 12-20 15,0-1 35-15,0 0-57 0,20-16 2 16,1 16-69-16,-6-3 67 0,5 2-1 16,-1-2 6-16,3 5 21 0,37-23 10 15,-17 14-56-15,4 5 67 0,6-10-68 0,6-1-37 16,73-34-6-16,-58 38 90 15,6 0 44-15,-3-2 82 0,6-1-157 0,1 14 16 16,85-13-39-16,-83 21-5 0,-1-3 1 16,4 4 37-16,0 0-45 0,81-9 45 15,-92 12-48-15,4 0 43 0,-4 0-12 16,-1 0 7-16,-12 0 9 0,59 52-43 16,-65-34 6-16,-1-1 53 0,0 3-15 15,-1-2 11-15,-3-1-16 0,65-6-135 16,-62 6 130-16,-4-17-54 0,3 9 59 15,-9-9 62-15,43-19-70 0,-55 19-26 16,3-27 23-16,-4 8 53 0,-2 19-64 16,-1-45-37-16,19-9-30 0,-29 25 100 0,-6 5 22 15,-7 2-229-15,-5 0-178 0,-2-19-1002 16,-26 28 385-16,7-5 106 0,-4 10 198 16</inkml:trace>
  <inkml:trace contextRef="#ctx0" brushRef="#br1" timeOffset="159508.3723">17543 8562 2502 0,'0'15'138'15,"0"-15"157"-15,0 0 151 0,0 26 122 0,0-4 344 16,0-5-565-16,0 0 30 16,0 5 0-16,0 4 58 0,0 0-37 15,0 33 117-15,0-25-331 0,0-3-53 16,0 5-72-16,0-1-67 0,0 27-27 0,0-37 20 16,0 3 75-16,0-7-114 0,0-7-67 15,0 0-131-15,0 0-655 0,0-9 302 16,0-5-173-16,0 0-178 0,0 0-264 15,0-24-840-15</inkml:trace>
  <inkml:trace contextRef="#ctx0" brushRef="#br1" timeOffset="160031.1833">17429 8584 1898 0,'-10'-12'111'0,"-7"-12"276"0,8 13-110 16,2-3 32-16,2 7 34 0,-1 2 42 15,2-5 213-15,4 4-468 0,0-3-47 16,0 3-71-16,29 4 38 0,-29-8-15 16,51-14-52-16,-29 16 5 0,1-4 35 0,6 5-18 15,-1 0-5-15,3-1 17 0,30-11-18 16,-33 14 0-16,0 5-3 0,-4 0 11 15,-4 0 2-15,13 0 124 0,-25 32 0 16,-3-32 13-16,-5 29-99 0,0-10 126 16,0 5-34-16,-40 34 254 0,21-23-308 15,-2-7 62-15,1 8-35 0,-5 1-54 16,-26 35 31-16,20-40-113 0,10-11 48 16,-3 6 8-16,4 0 9 0,0 0 26 15,-2 10-17-15,17-15-65 0,0-14 10 16,5 11-3-16,0-9-26 0,0 5-62 15,32-14 3-15,-32-1-2 0,26 0 8 16,-10 0-1-16,5 0 35 0,16 0 15 16,-20-23 49-16,4 23 11 0,-1 0 44 0,-6 0 7 15,15 0 221-15,-18 26-138 0,-1-26 22 16,1 35 2-16,-5-14-78 0,5 2-35 16,2 27-95-16,-7-24 47 0,-5-2-28 15,6-5 10-15,-4-2-215 0,8 12-479 16,-4-19 248-16,2-10-159 0,-3 7-143 15,6-7-148-15,-5 0-136 0,20 0-668 16</inkml:trace>
  <inkml:trace contextRef="#ctx0" brushRef="#br1" timeOffset="160297.9098">18055 8919 5133 0,'0'-2'70'16,"2"0"306"-16,0 2-35 0,1 0 24 15,-3 0-40-15,0 17 43 0,0-17 220 16,0 19-325-16,0-3-69 0,0-2-117 0,20 5 9 16,-20 5-81-16,0 34-5 0,14-31 0 15,-14 3 0-15,0-9 0 16,0 3 0-16,23 10-247 0,-23-20-41 0,9-3-144 15,-9-5-127-15,8 2-4 0,-3-4-1083 16,-1-4-132-16,1-20 293 16,-1-3 933-16,1 6 155 0</inkml:trace>
  <inkml:trace contextRef="#ctx0" brushRef="#br1" timeOffset="160741.7095">18042 8874 3111 0,'-4'-5'126'16,"-1"3"143"-16,-8-5 619 0,10 1-484 0,0 6-85 16,-2 0-75-16,1 0-97 0,1 0 133 15,3 0-199-15,0-26-33 0,0 26-34 16,28-17-5-16,-10-2 34 0,27 0-22 16,-25 19 28-16,2-15-98 0,7 15 52 15,-2-10 24-15,18 10-113 0,-27 0 79 16,-1 0-42-16,-3 0 93 0,-1 19-67 15,-6-19 27-15,2 18 127 0,-9 6-25 16,0-12 12-16,0 2-22 0,0 4-24 16,-24 18 21-16,-8-17-58 0,16 0-49 0,-4-5 36 15,2 4-7-15,-2-4-35 0,-11-4-7 16,19 0-14-16,12-9-42 0,-13-1-1 16,13 0-40-16,0 0-30 0,0 0-119 15,31 0 142-15,-31 0 10 0,34-20 71 16,-17 20 8-16,19 0 19 0,-16 0-26 15,-1 0 14-15,-2 0 37 0,-5 0 84 16,13 0 142-16,-25 0-70 0,7 25-61 16,-7-25 12-16,0 20 43 0,0-3-41 15,0 23 165-15,-24-22-159 0,24 2-7 16,-26 2-32-16,10 2 13 0,-22 8-46 0,18-17-58 16,-7 0-56-16,2-2-100 0,-2-5-176 15,-3-2-84-15,-32-6-1476 0,26 0 685 16,6 0-73-16,3-34 484 0</inkml:trace>
  <inkml:trace contextRef="#ctx0" brushRef="#br1" timeOffset="168496.3007">16257 642 822 0,'-13'0'190'0,"13"0"30"0,0 0 253 16,0 0-168-16,0 0-64 0,0-19-1 16,0 19 294-16,0 0 35 15,0 0-317-15,0 0 516 0,0 0-172 16,0 0-624-16,-18 17 503 15,18 24 196-15,0-41-434 0,0 21 12 16,18 18 5-16,-18-10-60 0,18 6-36 16,-2-6-54-16,3 0 76 0,-1 63-89 15,-1-52-97-15,3 9-54 0,-3-8 123 16,-17-7-148-16,0 41-30 0,0-65-83 16,0 16-84-16,0-3-46 0,0-1-50 15,0-12-336-15,0-6-1218 0,0-4 664 16,-27 0 227-16,27 0 313 0,0-25 200 15</inkml:trace>
  <inkml:trace contextRef="#ctx0" brushRef="#br1" timeOffset="169000.2935">16258 741 3480 0,'-16'-4'4'0,"5"-15"165"0,-2 16-84 16,-8-10 329-16,8 5-182 0,4-2 52 16,3 2-65-16,2-1 206 0,4 0-330 15,0-2-75-15,0 4-134 0,29-12 100 0,-8 14-6 16,-21-1 10-16,32-10-4 0,11 2-149 16,-20 6 191-16,1-1-72 0,5 1 82 15,39-11-98-15,-37 13 74 0,-2 1-61 16,-2-3 47-16,22 8 210 0,-32 0-150 15,-6 24-55-15,0-24-25 0,4 48-55 16,-15-11 94-16,0-15 117 0,0 5 42 16,-26 45 289-16,0-46-481 15,-2 11-105-15,12-8 144 0,1-5 8 0,2 5-20 16,0 0-39-16,-15 23 73 16,16-17-72-16,2-16 41 0,0-2 13 15,2-1-96-15,-6 9 214 0,9-13-229 0,3-3 185 16,2-3-257-16,0-6-21 15,0 0 140-15,27 0-95 0,-27 0 117 0,24 0 10 16,-24 0-21-16,27 0 180 0,0 0 5 16,-15 26-60-16,0-26 41 0,2 0-20 15,-4 36 56-15,-3-12 57 0,7 6 15 16,-9-5-126-16,-2 1-74 0,-1 8-16 16,2-17 36-16,12 12-320 0,-5-8-20 15,-10-4-162-15,11-17 90 0,-2 14-386 16,1-8-70-16,7-1-1317 0,-5-5 1173 15,-3 0 210-15</inkml:trace>
  <inkml:trace contextRef="#ctx0" brushRef="#br1" timeOffset="169270.4722">16808 1081 3831 0,'6'0'221'0,"-6"-17"27"0,8 17 17 16,-8 0 155-16,0 0 384 0,0 0-271 0,0 0-81 15,0 19-143-15,0-19-15 16,0 26-88-16,0 13 153 0,0-10-354 0,0-10 25 16,0 11 21-16,0 1-61 0,0 28 86 15,0-36-136-15,0-3-128 0,0-8-58 16,0 13-139-16,0-11-181 0,18 2-697 15,1-12 491-15,-19-3-76 0,19-1-191 16,-19 0 1-16,14-29-340 0</inkml:trace>
  <inkml:trace contextRef="#ctx0" brushRef="#br1" timeOffset="169831.0243">16829 1092 2736 0,'0'0'100'0,"-12"0"95"0,12-21 548 15,-11 21-377-15,11-18-14 0,-8 18-104 16,8-15-36-16,-4 15 91 0,4 0-210 16,0 0 23-16,20 0-55 0,-20 0-15 0,22-21-84 15,-3 21-17-15,-19 0 42 0,30 0 84 16,-12-16-71-16,-8 16 54 0,21-22 77 15,-15 22-130-15,-3-10 76 0,2 10-90 16,-10 0-116-16,7 0 67 16,-8 29 133-16,-4-29-56 0,0 33-33 15,0-33-51-15,0 29 50 0,-24-8 19 16,24-21 20-16,-19 28 36 0,19-28-56 16,-27 18-19-16,-1 10 8 0,13-6-6 15,15-22 44-15,-17 17-5 0,4-17-31 16,6 10 43-16,7-10-262 0,0 0 126 0,0 0-37 15,24-23 28-15,2 23 197 0,-26 0-93 16,27 0 107-16,-8-21-104 16,-1 21 40-16,0 0-122 0,13 0 195 0,-18 0-39 15,4 0 152-15,-6 0-120 0,-11 0 111 16,14 17 241-16,-14 8-285 0,0 4-31 16,0-15-37-16,-23 0 39 0,23 11-29 15,-17 3 217-15,-11-13-264 0,-12 23-114 16,28-23 69-16,-8-3-10 15,4 1 121-15,-1 1-160 0,-14 12-114 16,14-15 78-16,1-9-97 0,1-2-171 16,2 5 57-16,4-5-289 0,-10 0-906 15,15-38 455-15,4 18-118 0,0 20 152 0,0-26 223 16</inkml:trace>
  <inkml:trace contextRef="#ctx0" brushRef="#br1" timeOffset="170096.4739">17274 1039 3682 0,'0'-22'51'0,"0"22"124"0,0 0 89 0,0 0 94 15,0 0 276-15,0 0-376 0,0 0-45 16,19 0-3-16,-19 0 32 0,32 0-95 16,9 0-59-16,-20 0-129 0,2 0 10 15,-6 0-76-15,3 0-56 0,15 0-424 16,-18 0 266-16,-4 0-146 0,-4 0-86 16,-6 17-333-16,5-17-145 0,-8 16-546 15,0-16 1200-15</inkml:trace>
  <inkml:trace contextRef="#ctx0" brushRef="#br1" timeOffset="170269.7256">17327 1228 4671 0,'20'0'103'15,"-5"19"85"-15,-2-19 22 0,18 0 231 16,-18 0-375-16,0 0-126 0,1 0-80 0,-2 0-104 15,-1 0-347-15,1-16-1464 16,-5 16 878-16,-2-18 347 0</inkml:trace>
  <inkml:trace contextRef="#ctx0" brushRef="#br1" timeOffset="170573.0263">17783 827 3395 0,'0'0'105'15,"0"0"254"-15,0 0 799 0,0 0-479 0,0 0-123 16,0 0-62-16,0 0 10 16,0 19 174-16,0 4-436 0,0-5-242 15,0-3 21-15,0 12-21 0,15 4 0 0,-15 0 0 16,0 46 0-16,12-36 0 0,0 3 0 15,-12-13 0-15,7 4 0 0,1 3 0 16,11 3 0-16,-14-21 0 0,16 23-61 16,-16-28-226-16,-4-3-191 0,0-5-245 15,3-7-176-15,-4-19-194 0,0-1-1046 0,0 20 1116 16,0-26 355-16,0 9 163 16</inkml:trace>
  <inkml:trace contextRef="#ctx0" brushRef="#br1" timeOffset="171073.1213">17730 842 3319 0,'-11'0'96'0,"4"0"111"0,0 0 52 16,-4 0 149-16,1-21 376 0,5 21-406 16,-3 0-115-16,7-11-48 0,-2-1 169 15,3 4-222-15,0 8-96 0,0 0 21 0,42-20-45 16,-42 12-25-16,32-1-30 15,-16 3 16-15,6-13 27 0,28 0-26 0,-19 19 41 16,-1 0-36-16,1 0-57 0,22 0-99 16,-30 0 185-16,-3 0 22 0,7 0 129 15,-11 0-353-15,-9 0 127 16,-2 39 17-16,-5-4 261 16,0-13-106-16,0 4-166 0,-30-2 57 15,-13 5-13-15,28-3 51 0,-11-1-69 16,4-5-47-16,0 2 41 0,-13 21 49 15,16-24-35-15,19 20-9 0,-13-12 49 16,13-13-121-16,-6 19 106 0,3-25-123 16,-2 0 137-16,5-3-37 0,0-1 33 15,0-1 64-15,23-3-159 0,-23 0-42 0,0-25 31 16,38 25 111-16,-19-16-65 16,16 16 240-16,-16 0-139 0,-19 0 62 0,20 0 84 15,-8 0 26-15,0 0-51 0,0 25-56 16,-2 0-144-16,-10-25 0 0,9 30 0 15,-3-30 0-15,-1 29 0 0,1-2 0 16,3-11 0-16,-8-16-141 0,6 12-159 16,-1-12-129-16,10 10-899 0,-5-10 620 15,-2 0-177-15,-7 0 106 0,6-19-320 0,10-3-621 16,-12 22 1127-16</inkml:trace>
  <inkml:trace contextRef="#ctx0" brushRef="#br1" timeOffset="171289.5428">18183 1143 2827 0,'0'0'174'0,"0"0"630"0,0 0-186 16,0 0-73-16,0 0-27 0,0 0 33 16,0 0-166-16,0 23 261 0,0-5-454 15,20-1-33-15,-20-5-75 0,0 6 37 0,0 20-30 16,0-23-219-16,0 9-138 15,0-6-310-15,0-14-54 0,0 11-54 0,0 8-898 16,0-20 507-16,0 5 66 0,0-8 257 16,0 0 82-16</inkml:trace>
  <inkml:trace contextRef="#ctx0" brushRef="#br1" timeOffset="171572.5363">18582 580 3110 0,'0'-8'137'0,"0"2"450"0,0 6-110 16,0 0-102-16,0 0-45 0,0 23 102 16,0-23-122-16,0 21 50 0,0-21 176 15,0 54-100-15,0-35-284 0,0 16 14 16,0 6 75-16,0 5-203 0,-28 70 79 15,1-49-126-15,11 4 33 0,-3 1-88 16,-3-9 37-16,-17 59-32 0,18-70-66 16,5-6-13-16,1 0-196 0,7-17-104 0,0-5-110 15,4-2-1151-15,3-12 707 16,1-9-113-16,0-1 148 0,0-25 205 0</inkml:trace>
  <inkml:trace contextRef="#ctx0" brushRef="#br1" timeOffset="171864.3975">18894 574 4058 0,'0'0'119'0,"0"0"286"16,-19 25 257-16,19 2-399 15,-19 16 638-15,0 15-103 16,-2-17-519-16,21 4 8 0,-24 5-83 16,-10 68 11-16,17-57-215 0,3 3 0 15,-8-4 0-15,15-3 0 0,-14 55 0 16,8-64 0-16,13-7-237 0,0-6-49 16,0-5-168-16,0 2-210 0,0-27-822 15,0 2 502-15,0-7-46 0,0 0-157 16,0 0 289-16,26-23 288 0</inkml:trace>
  <inkml:trace contextRef="#ctx0" brushRef="#br1" timeOffset="172274.3621">19021 802 1996 0,'0'0'98'16,"0"-17"89"-16,0 17 113 0,0 0 762 15,0 0-574-15,0 0 60 0,0 0 129 16,17 0 288-16,-2 0-329 0,-15 0-122 16,16 28-264-16,-8-6-52 15,0 8-14-15,-8 4-96 0,13 61-88 16,-4-54 0-16,-4 4 0 0,3 2 0 0,-6 3 0 16,-2-1 0-16,3 9 0 0,-3 23 0 15,0-36 0-15,0 0 0 0,-29 4-10 16,29-27-163-16,0 0-181 0,0-15-303 15,0 7-1184-15,0-14 729 0,0 0-58 16,0-43 3-16,0 43 300 0</inkml:trace>
  <inkml:trace contextRef="#ctx0" brushRef="#br1" timeOffset="172772.2511">18978 906 2666 0,'-11'0'140'0,"4"0"45"0,-1-25 152 16,-2 25 416-16,8-33-386 0,2 33-98 16,0-17-61-16,0-1 106 15,25 18-190-15,2 0-28 0,-11 0-242 16,23-20 365-16,-14 20-118 0,1 0 247 16,1-30-315-16,31 30 80 0,-31-22-259 15,2 9 160-15,-2 13 25 0,21 0 105 0,-34 0-123 16,2 0-25-16,0 0 9 15,5 23 245-15,-16-23-202 0,-4 25 71 0,1-10-129 16,-2 0 71-16,0 27 112 0,0-22-109 16,-19 14-46-16,19-3 9 0,-21-2 21 15,7 26-155-15,-11-28 139 0,7-1-104 16,-3 6 29-16,-5-3 246 0,5 2-199 16,-18 13 128-16,22-27-214 0,2 5 57 15,4 0 13-15,3-14 97 0,2 13-101 16,6-16-31-16,0-3-156 0,0 8 133 15,23-10-44-15,-23 0 35 0,45-19-6 16,-26 19 66-16,0-22 1 0,-2 22 33 16,5 0 35-16,14 0 111 0,-16 0-42 15,-7 0-6-15,-1 0-6 0,-1 29-4 0,-2-29-168 16,-3 43 184-16,-2-31-43 0,-3 26 46 16,3-18-143-16,0 5 34 0,4 8-49 15,-6-16-43-15,3 3-97 0,3-3-77 16,1-17-290-16,-1 0-1 0,7 0-1231 15,-6 29 745-15,5-29-74 0,-3 0 274 16,0-25 198-16</inkml:trace>
  <inkml:trace contextRef="#ctx0" brushRef="#br1" timeOffset="173294.3424">19687 1232 3728 0,'0'0'125'0,"-18"0"138"15,18 0 49-15,-15 0 127 0,8 0 326 16,7 0-435-16,0 0-32 0,0 0-78 16,0 0-61-16,0 0 28 0,0 0-167 15,0 0-35-15,0 0-15 0,0 0-50 0,0 0-8 16,26-26-99-16,0 4 108 15,-8 22-26-15,-18-17 197 0,28 17-144 0,3-13 0 16,-19 13 2-16,-1 0 42 0,-1 0-3 16,-10 0 114-16,11 0-146 0,-6 0 190 15,-5 0-32-15,0 0-52 0,0 29-30 16,0-29 27-16,0 38-4 0,-24-17-16 16,24-1-30-16,-21 2 10 0,21 0-2 15,-22-5 19-15,-4 33 22 0,14-30 11 16,-5-2-77-16,2-1 23 0,4-3-29 15,-19 22-8-15,20-27 18 0,-3-7-286 16,6 1 243-16,5-3-11 0,-2 0-115 16,2 0 214-16,2-22-226 0,0 22 115 0,0-26-137 15,0 26 21-15,21-27-43 0,-21 27 201 16,21-19 98-16,-4 19-32 0,-5 0 41 16,3 0 52-16,18 0 328 0,-19 21-204 15,2-2-1-15,-2-19-66 0,0 24-43 16,20-24-122-16,-22 25 21 0,-1-8-53 15,1-17-87-15,0 0-63 0,0 0-361 16,12 25-1200-16,-16-25 575 0,4 0-160 16,5-23 224-16,-3 23 337 0</inkml:trace>
  <inkml:trace contextRef="#ctx0" brushRef="#br1" timeOffset="184871.1783">24190 1305 1507 0,'0'1'-56'0,"0"3"133"16,0-1 36-16,0 4 88 0,0-7 390 15,0 0-352-15,0 0 92 0,0 0 68 16,0 0 72-16,0-22 479 0,0 22-673 16,0 0-56-16,0 22 118 0,0-22-102 15,0 22 22-15,0-22 26 0,0 17-148 16,0-17-43-16,0 0 9 0,0 0-52 16,0 0 177-16,0 0-146 0,0 20 116 15,0-20-101-15,0 0 82 0,0 20 41 16,0-20-110-16,0 0-28 0,0 0-82 15,0 0 169-15,17 0-169 0,-17 0 0 0,21 0 0 16,-21 0 0-16,10-28 0 0,2 11-17 16,-4-9 17-16,17-13 0 0,-17 19 17 15,0-7-17-15,5 3 0 0,6-6 0 16,2-18 0-16,-16 27 0 0,6-6 0 16,2-9 0-16,3 4 0 0,20-58-2 15,-25 56-135-15,16-39 32 16,-19 56 43-16,2 2 199 0,-3-3-91 15,2-4-17-15,7-20-22 0,-9 25-35 0,1 9 17 16,2-15 24-16,-1-19 11 16,-9 33-12-16,0-2-44 0,0 3 16 0,0-7-49 15,0 11 63-15,0-6 47 16,23 7-85-16,-23 0 90 0,0 3-30 0,0-5 30 16,0 5-50-16,0 0 45 0,0 22-95 15,0-22 50-15,0 42 21 0,0-42 30 16,0 41-51-16,29-7 0 0,-29 6 0 15,36 57 0-15,-19-44 0 0,5-3 0 16,1 21 0-16,-2-15 0 0,-1-5 0 16,0 3 0-16,24 28 0 0,-19-13 0 15,-16-41 0-15,9 23 0 0,4-42 0 16,-17 11-41 0,-5-11-169-16,0-9-259 0,0 0-90 0,0-21-168 15,0 21-194-15,-22-30-1117 0,22 11 918 16,0-3 203-16,0-7 290 0</inkml:trace>
  <inkml:trace contextRef="#ctx0" brushRef="#br1" timeOffset="185160.2904">24406 1031 3261 0,'0'0'147'15,"0"0"36"-15,-17 0 617 0,17 0-372 16,0 0 19-16,0-18-23 0,0 18 95 16,58 0 482-16,-31 0-770 0,3 0-89 15,5 0 35-15,8 0-253 0,82 0 11 16,-87 0-12-16,40 0-266 0,-51 21-44 15,-10-5-92-15,-3-16-4 16,-3 0-324-16,-4 0-156 0,-7 21-1462 0,0-21 1536 16,-23 0 321-16</inkml:trace>
  <inkml:trace contextRef="#ctx0" brushRef="#br1" timeOffset="185503.4833">25107 1143 3432 0,'0'0'337'0,"0"20"27"0,0-20 71 16,0 0-9-16,0 17-1 0,0-17-60 16,0 26 325-16,0-18-375 0,0 4-151 15,0 9-57-15,0 4 13 0,13 13-69 16,-13-15-37-16,10 0-7 0,-10 10-28 16,0-12-8-16,0-3-76 0,9 7-191 15,-2-11-48-15,-7-13-87 0,5 6-164 0,2-7-280 16,-4 0-861-16,-3-24 696 0,1 24 295 15,1-32 174-15</inkml:trace>
  <inkml:trace contextRef="#ctx0" brushRef="#br1" timeOffset="185887.8771">25148 934 3048 0,'0'0'145'0,"0"0"179"15,0 18 56-15,0-18 195 0,0 15-51 16,0-1-72-16,0-14-520 0,0 26 64 16,0-26 81-16,-14 10-92 0,14-10 183 15,-10 0-167-15,10 0 74 0,0 0-162 16,0 0 60-16,-7 0-27 0,2 0-96 15,2 0 149-15,3-22-49 0,0 22 13 16,-2 0 76-16,0-28-28 0,2 28 10 0,0 0-45 16,0 0 45-16,0-22 94 15,18 22-17-15,-18 0 5 0,0 0-19 0,0 0 16 16,0 0-23-16,0 25 143 0,10-5 112 16,-10-20-100-16,0 0-291 0,0 0-70 15,0 23-87-15,8-23-711 0,-8 0 130 16,5 0-298-16,4 0-109 0,-2 0 75 15,2-28 405-15</inkml:trace>
  <inkml:trace contextRef="#ctx0" brushRef="#br1" timeOffset="186892.2877">29488 1494 1718 0,'0'0'116'0,"0"0"454"0,0 0-41 16,0 0 37-16,0 0-34 0,0-24 34 15,0 24-51-15,0 0 440 0,0 0-461 16,0 0-43-16,0 0-25 0,0 0-48 16,0-22-13-16,0 22-355 0,0 0-10 0,0 0 0 15,0 0 0-15,0 0 0 0,0-24 0 16,21-7 0-16,-1 6 0 16,-5 3 0-16,-15-2 0 0,21-6 0 15,-21-10 0-15,13-6 0 0,1 7 0 0,2-52 0 16,-6 38 0-16,-5 1 0 0,6 7 0 15,0-33 0-15,-11 15 0 0,0 54 0 16,0-23 0-16,0 10 0 0,0 5 0 16,0 6 0-16,0-3 0 0,0 14 0 15,0 0 0-15,0-24 0 16,0 24 0-16,18-18 0 0,-18 18 0 16,0 0 0-16,0 0 0 0,0 0 0 15,0 0-28-15,0 0 28 0,30 22 0 16,-30 3 28-16,20 7-28 0,-2-12 0 0,-18 26 0 15,25 48 0-15,-7-37 0 0,-7-3 0 16,0 4 0-16,3-9 0 0,-14 14 0 16,22-22 0-16,-11 0 0 0,10 27 0 15,-19-42 0-15,9-4 0 0,-6-7 0 16,2 7 0-16,-7-17 0 0,0 5 0 16,0-10 0-16,19 6 0 0,-19-6-222 15,0 0-178-15,0-37-284 0,0 37-208 16,-18-23-1182-16,18-18 951 0,-17 41-19 15</inkml:trace>
  <inkml:trace contextRef="#ctx0" brushRef="#br1" timeOffset="187071.115">29652 1097 4409 0,'0'25'218'15,"0"-25"143"-15,0 0 120 0,24 0-20 16,15 0 184-16,-12 0-447 0,6 19-194 16,1-19 33-16,3 0-196 0,-1 0-247 0,17 0-963 15,-27 0 379-15,-2 0-244 0,-7 23 101 16,-1-23 260-16</inkml:trace>
  <inkml:trace contextRef="#ctx0" brushRef="#br1" timeOffset="187459.2848">30183 1243 2584 0,'0'0'156'15,"0"0"39"-15,0-20 156 0,0 20 203 0,15-14 322 16,-15 14-490-16,11 0-61 0,-11 0 129 15,9 18 32-15,11-18 447 0,-13 20-678 16,-4-3 31-16,5-17-98 0,-1 30-122 16,-1-6 30-16,6 27-96 0,-4-18 0 15,-7-9 0-15,11 1 0 0,-11-9 0 16,3-2 0-16,-2-14 0 0,-2 0 0 16,0 0 0-16,0 0 0 15,0 0 0-15,22 0 0 0,-22-18 0 0,21-18 0 16,-21 5 0-16,23-13 0 0,-23 4 0 15,0 14 0-15,17-5 0 0,-17-21 0 16,0 36 0-16,0 6 0 0,0 10-102 16,0 0-192-16,0-15-212 0,0 1-1114 15,0 14 528-15,0 18-280 0,0-18 71 16,0 18 228-16</inkml:trace>
  <inkml:trace contextRef="#ctx0" brushRef="#br1" timeOffset="187859.0687">30632 1294 2411 0,'0'-16'133'0,"0"16"134"15,0 0 178-15,0 0 147 0,0-11 431 16,0 11-620-16,0 0-21 0,0 0 11 15,0 0 101-15,24 0-118 0,3 0 99 16,-13 0-340-16,6 0-62 0,-4 0-30 16,0 0-28-16,24-20 8 0,-27 20-41 15,-1 0 28-15,-5 0-223 0,-3 0 68 0,3 0-188 16,-4 0-526-16,-3 0 343 0,0 0-108 16,0 20-169-16,0-20-120 0,-21 0-136 15,2 17-571-15</inkml:trace>
  <inkml:trace contextRef="#ctx0" brushRef="#br1" timeOffset="188060.0256">30601 1519 4021 0,'0'0'98'0,"21"0"113"16,-21-27 76-16,48 27 359 0,-28 0-445 15,1 0-72-15,-1 0-104 0,-2-28-2 0,8 28-162 16,-18 0 35-16,-1 0-302 0,-7 0-275 16,10 0-247-16,-10 0-253 0,9 18-511 15</inkml:trace>
  <inkml:trace contextRef="#ctx0" brushRef="#br1" timeOffset="188816.3173">25486 1081 1720 0,'0'0'97'16,"0"0"129"-16,0 0 125 0,0 0 711 16,0 0-461-16,0 0-70 0,0 0-4 15,0 0-158-15,21 0 541 0,-21 0-575 16,21 0 49-16,-21 0-99 0,23 0-119 15,-4 0 59-15,8 0-83 0,-11 0-177 16,0 0-98-16,5 0-56 0,14 0-322 16,-8 0-386-16,-16 0 316 0,5 0-202 15,-9 0-136-15,-3 0-105 0,1 22-933 16,-5-22 1396-16</inkml:trace>
  <inkml:trace contextRef="#ctx0" brushRef="#br1" timeOffset="189060.7154">25546 1342 2669 0,'0'0'161'0,"22"0"583"16,-22 0-111-16,17 0-153 0,-17 0-48 15,27 0-76-15,6 0 32 0,-16 0-288 16,-1 0-31-16,5 0-101 0,-4 0-79 16,-2 0-86-16,14 0-860 0,-19 0 249 15,2 0-374-15,2 0 150 0,-6 0 136 16</inkml:trace>
  <inkml:trace contextRef="#ctx0" brushRef="#br1" timeOffset="219550.2804">26099 594 1165 0,'0'-4'122'0,"0"2"105"16,0 2 96-16,0 0 409 0,0 0-405 0,0 0-4 15,0 0-21-15,0 0 542 0,0 0-502 16,0 0-133-16,0 0-75 0,0 0 65 15,0 0-45-15,0 0-224 0,0 0 399 16,0 0 269-16,0 0-297 16,0 0-146-16,0 0 74 0,13 18 361 15,1 25-129-15,-14-20-320 16,13 1-87-16,-4 26-54 0,-9-15 0 0,7-4 0 16,-4 1 0-16,9 1 0 15,9 27 0-15,-17-33 0 0,-1 0 0 16,5-27 0-16,-3 28 0 0,4-1 0 0,-9-20 0 15,0 8-153-15,0-10-196 0,0 0-257 16,0 16-397-16,20-21-1137 0,-20-23 926 16,0 23 253-16,0-23 139 0,0 23 190 15</inkml:trace>
  <inkml:trace contextRef="#ctx0" brushRef="#br1" timeOffset="220182.7442">26024 1402 1716 0,'0'0'71'0,"0"0"126"15,0 0 14-15,0 0 102 0,0 0 285 16,0 0-174-16,0 0 13 0,0 0 9 16,0-24-24-16,21 24 246 0,-21 0-350 15,33 0-31-15,-6 24-89 0,5-24-11 0,8 0-70 16,57 27 70-16,-39-10-102 16,0-17 44-16,13 12 22 0,-8-12-57 15,65 12 116-15,-66-12-175 0,-12 0 34 0,-7 0-72 16,-6 0 9-16,-12 25 95 0,11-25-121 15,-26 0 75-15,-6 0-143 0,0 0 73 16,-3 0-86-16,-1-42-409 0,0 42-52 16,0-17-147-16,0 17-397 0,-21-14-221 15,21-1-12-15</inkml:trace>
  <inkml:trace contextRef="#ctx0" brushRef="#br1" timeOffset="220832.1918">26274 1693 1397 0,'0'0'141'0,"0"0"148"0,0 0 80 16,0 0 72-16,0 0 56 0,0 0 431 15,0 0-512-15,0 21-73 0,0-21-71 16,0 0 98-16,0 0 427 0,0 0-404 16,0-19-173-16,0 19 43 0,0 0 2 0,0 19 13 15,0 27 124-15,0-18-338 0,0-3-18 16,0 5-46-16,-16 3 0 15,16 33 0-15,0-37 0 0,0 2 0 16,0-6 0-16,0 4 0 0,0-7 0 16,0-5 0-16,0 26 0 0,0-30 0 0,0-9-23 15,0-1-190-15,0-3-292 0,21 0-309 16,-21-47-1793-16,0 30 1152 0,21-9 221 16,-21 1 486-16</inkml:trace>
  <inkml:trace contextRef="#ctx0" brushRef="#br1" timeOffset="221737.2547">26510 1003 1225 0,'0'0'117'0,"0"0"74"0,0-24 52 16,0 24 59-16,0 0 223 0,0 0-221 16,0 0 4-16,0 0 36 0,0 0 107 15,0 0-103-15,0 0 293 0,0 0-515 16,0 0-50-16,0 0 159 0,0 0-50 15,0 0 563-15,0 19-491 0,0-19-8 16,0 0-94-16,0 0 21 0,0 17-28 16,0 4 192-16,0-21-204 0,0 0 19 0,0 23-78 15,0-6 25-15,0 13-75 16,0-10-27-16,0-20 0 0,0 37 0 0,0-20 0 16,0 2 0-16,0 13 0 0,0-15 0 15,0-3 0-15,0 8 0 0,0-13 0 16,25-1 0-16,-25-8 0 0,0 0 0 15,0 0 0-15,27 0 0 0,-27 0-53 16,31-20 35-16,-2 20 18 0,-16 0 53 0,4 0-58 16,5 0 22-16,18 0-140 15,-29 0 128-15,1 0-5 0,6 0-26 16,-2 0 68-16,-8 0-92 0,1 0-124 0,-9 0 20 16,6 0-83-16,-2 0-134 15,-4 0-205-15,0 0-1279 0,0 0 637 0,0 0-107 16,0-17 253-16</inkml:trace>
  <inkml:trace contextRef="#ctx0" brushRef="#br1" timeOffset="222464.3553">26612 2060 2070 0,'0'0'138'0,"0"0"104"16,0 0 92-16,0 0 127 0,0 0 529 15,0 0-545-15,0 0 21 0,0 0-75 16,0 17 31-16,0-17-12 0,0 28 169 15,0-16-440-15,0 1-1 0,0-1-41 16,0 3-23-16,0 14-1 0,0-29-75 16,0 0-11-16,0 0 44 0,0 44-134 15,0-44-85-15,0 0-520 0,0 0 196 16,0 0-125-16,0 0-237 0,0 0-119 16,0-35-1182-16,0 4 1453 0</inkml:trace>
  <inkml:trace contextRef="#ctx0" brushRef="#br1" timeOffset="222751.1949">26651 1802 2300 0,'0'0'55'0,"0"0"57"0,-16 0 319 16,16 0-118-16,0 0 62 0,-13 0-25 16,13 0 49-16,0 0-74 0,0 0 40 15,0 0-300-15,0 0-3 0,0 0-28 16,0 0 42-16,0 0-21 0,0 0-105 16,0 0 15-16,0 0-11 0,0 0-87 15,0 0-133-15,0 0-830 0,0 19 226 16,0-19-41-16,0 0 115 0,0 0 122 15</inkml:trace>
  <inkml:trace contextRef="#ctx0" brushRef="#br1" timeOffset="223182.6975">26786 2049 2363 0,'0'-17'133'0,"0"17"102"0,14 0 104 0,-14 0 106 15,0 0 244-15,0 0-385 16,0 24-53-16,0-24-2 0,0 17-44 0,0-17-31 16,0 21 54-16,0-21-13 0,0 29 43 15,0-29-119-15,0 17 34 0,0-10-54 16,0 8-18-16,0-10-51 0,0 3 13 15,0-8-75-15,0 9 17 0,0 5 30 16,0-11 2-16,0-3-48 0,0 0 56 16,0-23-62-16,0-10-168 0,0 9 91 15,23-3-40-15,-23 6 27 0,15-1 9 16,-15-1-126-16,36-18 350 0,-22 25-135 16,1 8 169-16,-1-2-103 0,1-4-33 15,8 14 319-15,-14 0-151 0,0 30 0 16,0-30 40-16,-5 33 34 0,9 14 142 15,-9-21-300-15,0-6-71 0,-2-4-46 0,5 6-73 16,-3-3-46-16,5 15-335 0,-4-19 63 16,1-7-289-16,5-8-355 0,1 11-318 15,-8-11-188-15</inkml:trace>
  <inkml:trace contextRef="#ctx0" brushRef="#br1" timeOffset="243397.2475">31139 726 2564 0,'0'0'146'16,"0"0"105"-16,0 0 127 0,0 0 673 15,0 0-625-15,0 0-14 0,0 0-171 16,0-28 319-16,0 28-319 0,0 0 49 16,24 0 36-16,-24 0-56 0,18 30 201 15,12 5-276-15,-13-1-11 0,-17 3-16 16,18 5-151-16,6 20-17 0,-13-21 0 16,-11 0 0-16,16-14 0 0,-8-4 0 15,2-5 0-15,22-1 0 0,-22-5 0 16,-2-12 0-16,11 0 0 0,-6-30 0 15,3 30 0-15,15-52 0 0,-20 24 0 0,6-10 0 16,1 7 0-16,-9-4 0 0,5-41 0 16,-14 37 0-16,0-5 0 15,0 12 0-15,0-21 0 0,0 34 0 0,-27 5 0 16,27 9 0-16,0 3 0 0,-17 21 0 16,17-19 0-16,0 0-8 0,0 23-144 15,0-3-114-15,0-5-179 0,0 4-281 16,22 12-898-16,-22-15 672 0,13-5 22 15,-13-11-107-15,29 32-518 16</inkml:trace>
  <inkml:trace contextRef="#ctx0" brushRef="#br1" timeOffset="243696.8243">31649 830 2561 0,'0'-20'122'15,"0"20"133"-15,0 0 205 0,0 0 641 16,0 0-501-16,0 0-267 0,0 0-48 15,0 0 167-15,0 0 11 16,0 0-222-16,0 0-12 0,17 0 31 16,-17 27 149-16,15-27-254 0,-15 0-50 15,0 30 28-15,0-12-106 0,0-18-27 16,0 24 0-16,0-5 0 0,0 1 0 16,0 13 0-16,0-16 0 0,-21 31 0 0,21-48 0 15,0 22 0-15,0-22 0 16,0 0 0-16,27 10 0 0,-27-10-42 0,28 0-57 15,-10 0-60-15,1 0-74 0,25-22-175 16,-24 22 204-16,4-14-39 0,-1 14-152 16,-3 0-158-16,-2 0-91 0,12 0-992 15,-22 18 656-15,-2-18-7 0,-2 0 255 16,-4 16 160-16</inkml:trace>
  <inkml:trace contextRef="#ctx0" brushRef="#br1" timeOffset="243997.2035">31153 1318 2051 0,'0'0'222'0,"0"0"54"15,0 0 100-15,0 0 117 0,0 0-15 16,24 0 503-16,6 0-684 16,-5 0-109-16,8 0-154 0,13 0-1 0,5 0 32 15,76 0 110-15,-53 0-96 0,6 0-77 16,3 0-43-16,-2 0-67 0,59 0-227 16,-78 0 25-16,-8 0-167 0,-12 0-150 15,-13 0-119-15,-12 0 95 0,-12-17-791 16,-5 17 946-16,-32 0 70 0</inkml:trace>
  <inkml:trace contextRef="#ctx0" brushRef="#br1" timeOffset="244510.8773">31236 1763 1942 0,'0'-3'149'15,"-12"-1"445"-15,12 4-40 0,0 0 45 16,0 0-21-16,0 0 37 0,0 0-60 16,0 0 481-16,22 0-572 0,-22 0-10 15,25 26-143-15,-25-6-118 0,19 40-46 16,-19-29-147-16,0-3 0 0,0 7 0 16,0 1 0-16,0-2 0 0,0-5 0 15,19-4 0-15,5 21 0 0,-24-20 0 16,23 16 0-16,-23-31 0 0,0-4 0 15,0-4 0-15,13-3 0 0,-13 0 0 0,42-70 0 16,-14-3 0-16,-10 40 0 16,8-47 0-16,-17-12 0 15,-9 63 0-15,0-65 0 0,0 64 0 16,0 14 0-16,0-11 0 0,0 20 0 16,0 7 0-16,0 0 0 0,0 24 0 15,0-24-63-15,0 0-254 0,0 39-96 16,0-13-257-16,0 20-891 0,0-19 488 15,0 2-169-15,0-5 103 0,0-2 124 16</inkml:trace>
  <inkml:trace contextRef="#ctx0" brushRef="#br1" timeOffset="244762.2999">31665 2007 3629 0,'3'0'231'0,"1"0"116"15,-1 0 129-15,-1 0 211 0,4 0 515 16,-6 0-636-16,0 0-112 0,4 21 145 16,-4-3-599-16,0-18 0 15,0 17 0-15,0 9 0 0,0-9 0 0,18-10 0 16,-18 1 0-16,0 5 0 16,15 1 0-16,-15-4-20 0,15-4-226 0,-15-6-153 15,0 3-241-15,9-3-162 0,-2-29-970 16,-7 29 924-16,5 0-252 0,-3-34 174 15,2 17 187-15,-4-2 200 0</inkml:trace>
  <inkml:trace contextRef="#ctx0" brushRef="#br1" timeOffset="244895.8723">31715 1845 2981 0,'0'0'415'16,"-13"22"-66"-16,13-22 135 0,0 17-176 15,0-17-119-15,0 19-96 0,0 3-114 0,0-22-133 16,0 17-160-16,22 0-267 15,-22-7-357-15,19 6-919 0,1-16 1235 0</inkml:trace>
  <inkml:trace contextRef="#ctx0" brushRef="#br1" timeOffset="245240.7842">31954 1959 4121 0,'0'0'228'0,"-19"0"135"0,19 21 886 15,0-21-678-15,0 0-50 0,0 25-85 16,0-25-85-16,24 38 0 0,-24-26-351 16,0-1 0-16,0 0 0 0,16 4 0 0,-16 5 0 15,0-6 0-15,16 10 0 16,-7-22 0-16,-9 5 0 16,17-7 0-16,-17 0 0 0,0 0 0 15,20-28 0-15,-20 8 0 16,22-11 0-16,-3 11 0 0,-19 20 0 15,21-26 0-15,-9 14 0 0,16-1 0 16,-19-2 0-16,7 15 0 0,2-6 0 16,-3 1 0-16,-1-2 0 0,13 7 0 15,-17 24 0-15,4-24 0 0,-14 34 0 0,1-12 0 16,1 23 0-16,-2-20 0 0,0 30 0 16,0-26 0-16,-27-4-53 0,27-8-244 15,0 0-241-15,0-17-1534 0,0 0 666 16,0 0-104-16,0 0 321 0</inkml:trace>
  <inkml:trace contextRef="#ctx0" brushRef="#br0" timeOffset="317957.1536">13301 13984 2019 0,'0'0'64'16,"0"0"281"-16,0 0-90 0,-9 0 24 15,9 0 6-15,0 0-10 0,0 0 14 16,0-11 121-16,0 1-257 0,0 10-39 16,21 0 16-16,-21-8 5 0,29 8 134 15,-11 0-207-15,-4 0 6 0,-14 0-5 16,24 0-31-16,-24 0 80 0,22 17 7 15,-8-17-84-15,-14 0 20 0,9 21 4 16,-9-21 90-16,4 15 91 0,1 10-116 0,-3-1-48 16,-2 0 79-16,0-1-43 15,0 0-43-15,0 33 51 0,23-23-21 0,-23-6-16 16,0-8-71-16,20 6-27 0,-5 21-40 16,13-25 38-16,-8-8 40 0,-5-7-25 15,48 3-4-15,-42-9 55 16,-1 0-76-16,16-31 79 0,-13 31-58 15,-4 0-3-15,-3-26-28 0,-2 26-88 16,-1-27 41-16,1-21 56 0,-6 23 90 16,-5-5-67-16,0-2-35 0,1 3 25 15,-4-17-18-15,0-18 30 0,0 32-25 16,-21 3 36-16,21-2-19 0,-20 0 7 0,3-20-6 16,17 26 19-16,-19-2-22 0,19-2-4 15,0 7 60-15,-11-24-3 0,11 22 22 16,-6 0-78-16,6 4 3 0,0 1 45 15,0-2-54-15,19-1 152 0,2 5-137 16,-21 2 24-16,27 1-39 0,-27 6 0 16,20 1 47-16,-2-2-131 0,-18 4-137 15,0 5-157-15,0 0-105 0,0 18-1000 16,0-18-330-16,0 28 996 16</inkml:trace>
  <inkml:trace contextRef="#ctx0" brushRef="#br0" timeOffset="318265.7612">14081 14144 2623 0,'0'0'69'0,"0"19"91"0,15-19 162 0,-15 35 566 16,15-35-411-16,-15 20-167 0,0-9-19 15,0 5-43-15,11 3 4 0,-11-4-124 16,0-15 32-16,0 14 2 0,0 4-4 16,0-14-59-16,0 0-81 0,0-3-4 15,0 4-103-15,0 0-63 0,-20-5-75 16,20-23-718-16,-16 23 229 0,16-25-156 15,-11 25-29-15,11-37-65 0,-12 16 241 16</inkml:trace>
  <inkml:trace contextRef="#ctx0" brushRef="#br0" timeOffset="318404.1162">14110 13830 2093 0,'0'0'140'16,"0"0"38"-16,0 18 47 0,0-18-75 15,0 17-55-15,0-17-167 0,0 0-84 16,0 0-182-16,18 23-183 0,-18-23-140 16</inkml:trace>
  <inkml:trace contextRef="#ctx0" brushRef="#br0" timeOffset="318745.1214">14319 14056 3315 0,'0'3'151'0,"0"2"131"0,0 2 95 0,0 1 146 16,0-3-88-16,0 11 253 0,18-7-499 15,-18 4 65-15,0-1-63 0,0 22 166 16,0-27-279-16,0 1-53 16,0-2 189-16,0-6-206 0,21 0 21 15,-21 0-13-15,0-21-78 0,0-1 42 16,18 22-9-16,-18-33 43 0,0 13-29 0,13 3 15 15,-13-5-23-15,29-24 23 16,-29 28 36-16,15 1 4 0,-2 7 7 0,-5 2 54 16,0 1 213-16,4 7-203 0,-9 0 91 15,8 0-71-15,-10 28-44 0,9-28 38 16,1 51-125-16,-6-24 0 0,-1-5 0 16,1 6 0-16,-1-3 0 0,-3 21-389 15,-1-32-49-15,0-2-312 0,0 1-195 16,0-2-337-16,0-11-186 0,0 0-780 15</inkml:trace>
  <inkml:trace contextRef="#ctx0" brushRef="#br0" timeOffset="319551.5247">13672 12337 1199 0,'-11'0'243'0,"11"0"47"0,-11 0 76 16,11 0-90-16,-7-19 337 0,2 19-295 15,-3 0-17-15,1 0 0 0,0 0 9 16,0 0-25-16,-6 0 138 0,4 21-271 16,9-21-56-16,0 21 30 0,-2-5-64 15,2 20 53-15,0-19-151 0,0 2 45 16,24-2-4-16,-24-5-3 0,0 4 47 15,25-3-82-15,-5-13 20 0,-20 4-28 16,16-1 22-16,-16-3-88 0,20-26-124 0,-2 26 73 16,-18-27-66-16,9 8-23 15,-9 0-35-15,0-6 36 0,0 5-131 0,0-6 287 16,0 12 14-16,-22 6 63 0,22-1-4 16,0 9 9-16,-18 0 69 0,18 0-38 15,-18 0 26-15,7 0-2 0,-1 19-20 16,-1-19 14-16,6 27-2 0,-9-4-29 15,10-10-25-15,6-13-20 0,0 19-87 16,0-9-336-16,0-10 139 0,0 0-85 16,0 0-74-16,0 0-19 0,0 0 14 15,0 0-74-15,0 0 421 0</inkml:trace>
  <inkml:trace contextRef="#ctx0" brushRef="#br0" timeOffset="320091.1206">13598 12414 895 0,'0'0'170'0,"-18"0"110"15,18 0 64-15,0 0 398 0,0-18-436 16,0 18 16-16,0 0 24 0,0 0-17 16,0 0-61-16,0 0 183 0,0 0-231 15,0 0-25-15,0 0-31 0,0 0-30 16,20 0 36-16,-20 0-143 0,30 0 25 16,-30 0-26-16,29 0-9 0,-16 0 36 0,32 0 170 15,-20 0-63-15,13 0-7 16,-2 0-121-16,4 0 49 0,41 0 26 0,-36-22 35 15,0 22-69-15,5 0 24 0,1-14 2 16,3 14-22-16,65-13 68 16,-54 5-124-16,2 8 31 0,3-13 1 0,-4 13 11 15,66-16 125-15,-71 11-165 0,4-1-16 16,-3-4-65-16,7 7 82 0,-5-2-19 16,65-4-41-16,-64 8 16 0,0-4 25 15,3 0-13-15,-1 5 7 0,54-9-2 16,-62 5 15-16,7-3-9 0,-5 1-15 15,2 1-10-15,-4-2 33 0,57-3 16 0,-58 3 41 16,-2 2-87-16,-4 2 52 0,3 1-36 16,44-7-2-16,-48 6-45 0,1-1 33 15,-4 0-43-15,5 0 97 0,-2-2-59 16,51-2 68-16,-49 2-82 0,2-3 71 16,-1 9-55-16,1-2-23 0,33-5 20 15,-46 5 14-15,-3-1 33 0,0 3 12 16,-9 0-17-16,-4 0-23 0,15 0-9 15,-17 0-28-15,-4 0 49 0,-7 0 11 16,-6 0-21-16,14 0 10 0,-14 0-19 16,-4 0-10-16,0 0 18 0,-1 0 18 15,-2 0-10-15,0 0-52 0,0 0-60 0,0 0-96 16,0 0-204-16,0 0-91 16,0 0-1177-16,0 0 594 0,0 0-183 0,0 15 322 15</inkml:trace>
  <inkml:trace contextRef="#ctx0" brushRef="#br0" timeOffset="322040.4615">16371 12283 791 0,'0'0'119'0,"-19"0"62"16,19 0 385-16,0-18-322 0,0 18 11 15,0 0-1-15,0 0 37 0,17-17 45 16,-17 17 391-16,0 0-361 0,0 0-28 16,0-10-51-16,13 10-46 0,-13 0-29 15,0 0 33-15,0 0-73 0,0 0 57 16,0 0 14-16,0 0 140 0,0 20 99 16,0-2-247-16,-16-3-65 0,16 1 80 15,0 7-4-15,0 1-68 0,0 36-28 0,0-20-150 16,0 0 0-16,20 3 0 0,-20 13 0 15,16-2 0-15,1 70 0 16,3-2 0-16,-10-61 0 0,1 14 0 16,8 42 0-16,-12-75 0 0,1 11 0 15,-1-11 0-15,-4 4 0 0,3-10 0 16,-1-12 0-16,-3 8 0 0,3 11 0 16,-1-18 0-16,-4-16 0 15,6 5 0-15,-4-14 0 16,-2 0 0-16,2 0 0 15,-2 0 0-15,0 0 0 0,0 0 0 16,0 0 0-16,0 0 0 0,0 0 0 16,0 0 0-16,0 0 0 15,0 0 0-15,0 0 0 16,0 0 0-16,0 0 0 0,0 0 0 16,27 0 0-16,-10 0 0 0,3 0 0 15,-1 0 0-15,3 0 0 0,7 0 0 16,2 0 0-16,-4 0 0 0,33 0 0 15,4 0 0-15,-33 0 0 16,4 0 0-16,3 0 0 0,-29 0 0 16,-1 28 0-1,-4-28 0-15,-4 24 0 0,0-24 0 0,-43 19 0 16,-1 2 0-16,11-9 0 16,-41 13 0-16,-16 2 0 15,51-13 0-15,-44 10 0 16,22 3 0-16,36-14 0 0,6-2 0 15,-11-4 0-15,25-4 0 0,1 1 0 16,2-4 0-16,2 0 0 0,0 0 0 16,31 0 0-16,-7 0 0 0,19 0 0 15,11 0 0-15,-28 0 0 16,26 0 0-16,-33 0 0 0,-3-16 0 0,8 16 0 16,-7 0 0-16,2 0 0 15,-8 0 0-15,-8 0 0 0,6 17 0 0,-9-1 0 16,0-16 0-16,0 0 0 0,-23 0 0 15,23 11 0-15,0-11 0 0,-18 0 0 16,18 9 0-16,0 4 0 16,0-4 0-16,0 4 0 15,0 4 0-15,-22-5 0 0,22 6 0 16,0 18 0-16,0-21 0 16,0 9 0-16,0 35 0 0,0-24 0 15,24 3 0-15,-24-9 0 0,0 14 0 16,0 2 0-16,0-1 0 0,25-1 0 15,-25 41 0-15,18 11 0 0,-1-63 0 16,-3 43 0-16,3 2 0 16,5-46 0-16,-22 25 0 15,17 5 0-15,-17-39 0 0,0 6 0 16,0 3 0-16,0 31 0 16,0-45 0-16,0 56 0 0,0-21 0 15,0-8 0-15,0 2 0 16,22-7 0-16,-22-26 0 15,0 15 0-15,22 0 0 0,-22-20 0 0,0 11 0 16,0-4 0-16,0 7 0 0,0-11 0 16,0 2 0-16,0 4 0 0,0 8 0 15,0-9 0-15,0-6 0 16,0 4 0-16,0-4 0 16,0-5 0-16,0 7 0 15,0 0 0-15,0-9 0 0,0 0 0 16,0 3 0-16,0-4 0 0,-22 5 0 15,22-7 0-15,0 0 0 0,0 0 0 16,0 0 0-16,0 20 0 0,0-20 0 16,0 17 0-16,28 3 0 15,-28-8 0-15,0-2 0 16,0-10 0-16,0 13 0 0,0 20 0 0,0-29 0 16,0 1 0-16,0-1 0 0,0 7 0 15,0-9 0-15,0-2 0 0,0-24 0 16,-24 24 0-16,24 0 0 15,0 0 0-15,25 32 0 0,-25-32 0 16,0 0 0-16,0 0 0 0,0 0 0 16,0 0 0-16,0 0 0 0,0 0 0 15,0 0 0-15,0 0 0 16,0 0 0-16,0 19 0 16,0-19 0-16,0 0 0 0,19 0 0 15,-19 24 0-15,0-24 0 16,0 0-53-16,0 0-200 0,0 0-966 15,0 0 187-15,0 0-187 0,0 0-244 16,0-24 140-16,0 9 361 0</inkml:trace>
  <inkml:trace contextRef="#ctx0" brushRef="#br0" timeOffset="322750.2635">17411 13249 1434 0,'0'0'94'0,"0"0"87"16,0 0 102-16,-17 0 63 0,17 0 38 15,0 0 424-15,-9 0-296 0,9 0-103 16,0 0 634-16,0 0-710 16,0 0 30-16,0 22-23 0,0-3 421 15,0 2-463-15,0-3 16 0,0-4-134 16,0 15-97-16,0-5-58 0,0 34-25 0,0-14 0 15,0-1 0-15,0 4 0 0,0 2 0 16,0-3 0-16,0 8 0 0,0-12 0 16,0 44 0-16,11-51 0 0,-11-3 0 15,0-2 0-15,0-13 0 0,9-5 0 16,-9 6 0-16,0-9-57 0,6-1-543 16,-6-8-48-16,0 0-141 0,0 0-155 15,0-27-125-15,0-9-973 0,0 11 1298 16,0-1 112-16,0 1 295 0</inkml:trace>
  <inkml:trace contextRef="#ctx0" brushRef="#br0" timeOffset="323250.296">17337 13418 2353 0,'-5'-14'89'0,"-2"-22"412"15,1 23-54-15,3 1 91 0,-2-2-115 16,0 4-5-16,4-4-123 0,-6-8 68 15,5 12-191-15,2 1-17 16,0-21 111-16,0 21-234 0,0-4-14 16,24 4-49-16,-3-4 43 0,-21 7-18 15,30 1 42-15,-10-2-50 0,2 2 3 16,23 5 50-16,-20 0-32 0,1 0-9 0,4 0 3 16,-12 29-24-16,4-29 94 15,9 55 121-15,-22-33-40 0,-2 5-15 0,0 2-19 16,-7 4 112-16,0 26 92 0,-27-33-174 15,27 6-18-15,-19-4-70 0,19-4 20 16,-35 2 12-16,0 15-7 0,15-17-17 16,4 0-101-16,-7-10 51 0,5 1-26 15,-7 18 83-15,14-20-88 0,4-1 34 16,1-2-58-16,3-1-33 0,3 1 58 16,0-1-173-16,0-9 74 0,19 0 12 15,-19 0 15-15,27 0-10 0,8 0 44 0,-17 0 55 16,6 0 11-16,1 0-37 0,-6 0 42 15,2 0 20-15,17 25 104 0,-22-25-94 16,-4 29 101-16,1-29 34 0,-2 26-37 16,9 24 16-16,-15-32-165 0,3 1 0 15,-3 4 0-15,9 3 0 0,-2-4 0 16,5 9 0-16,-6-17-32 0,-3 2-128 16,7 0-162-16,-2-14-149 0,0 8-785 15,-3-8 506-15,-1-2-164 0,-2 0-39 16,4-24-158-16,-8 6 229 0,16-18-219 15</inkml:trace>
  <inkml:trace contextRef="#ctx0" brushRef="#br0" timeOffset="323516.3141">17992 13698 3523 0,'0'-9'198'0,"0"9"215"16,0 0 832-16,0 0-634 0,0 0-99 15,0 27-76-15,-16-27-94 0,16 41 103 16,0-26-276-16,0 4-27 0,0 4-60 0,0 0-9 16,0 0-73-16,0 34 0 15,0-28 0-15,0-2 0 0,0-5 0 0,0 1 0 16,21 21-15-16,-21-27-66 0,23-6-120 16,-23-3-129-16,11 3-159 0,-11-3-167 15,17-2-788-15,-17-6 609 0,0 0 100 16,0 0-124-16,9-19 85 0,-4-6-427 15,-3 8 893-15</inkml:trace>
  <inkml:trace contextRef="#ctx0" brushRef="#br0" timeOffset="323982.9626">17972 13776 2615 0,'-6'-11'202'0,"2"5"115"15,-2-2 137-15,2 7 62 0,-4 1 10 16,5-13 189-16,1 11-508 0,2 2-91 15,-1 0-22-15,1 0 73 0,0-19-2 16,0 19-46-16,0 0-121 0,20-21 28 16,-20 21 1-16,17-16-48 0,14 16 42 15,-15-11-3-15,0 11-2 0,3 0-29 16,4 0 31-16,12 0-15 0,-20 0 13 16,-4 0 11-16,-1 19-68 0,-1-19 7 0,-3 19 39 15,4 1 97-15,-10-4 30 16,0 14 15-16,-27-20-60 0,27-3-44 15,-26 3 38-15,26 1-74 0,-37 11 35 16,21-8-79-16,16-9 53 16,-18 6 39-16,8-1-70 0,3 0-36 0,-5-9-48 15,12-1 32-15,0 0-53 0,0 0-4 16,21 0-5-16,4 0-50 0,-25 0 114 16,35 0 12-16,-14 0 61 0,-2 0-22 15,22 0 183-15,-18 0-85 0,-1 18 29 16,-3-18-34-16,0 25 63 0,-5-25 18 15,6 44 96-15,-13-32-205 0,-4-12 25 0,-3 20 2 16,0-6 49-16,-21 7 144 0,21-11-121 16,-29 2-10-16,10 0-44 0,-9 3 6 15,5-5-53-15,-28 3-69 0,23-5-35 16,-1-2-52-16,0-3-114 0,1-2-111 16,-15-1-843-16,22 0 197 0,-1-19-267 15,5 19-114-15,4-22 53 0,4 6 458 16</inkml:trace>
  <inkml:trace contextRef="#ctx0" brushRef="#br0" timeOffset="325434.8331">17090 12168 481 0,'0'0'36'0,"0"0"-4"16,19 0 37-16,-19 0-5 0,0 0 140 15,0 0-134-15,0 0 92 0,0 0-16 16,0 0 96-16,0-17 8 0,0 17 94 16,0-12-218-16,0 12 37 0,0 0 10 15,0 0 0-15,0 0 2 0,0 0 163 16,0 0-138-16,0 0 66 0,0 0-60 16,0 0 17-16,0 0 144 0,0 0-174 0,0 0-43 15,0 0 8-15,0 0-17 0,0 0-22 16,0 0 116-16,0 0-158 0,0 0-1 15,0 0 46-15,0 0 45 0,0 0 102 16,0 0-188-16,0 0-77 0,0 0 30 16,0 0-53-16,0 0 3 0,24-17 47 15,-24 17-18-15,29 0 29 0,-13 0-4 16,-1 0-40-16,21-12-3 0,-20 12 2 16,1 0 55-16,2 0-42 0,-2 0 73 15,1 0-27-15,15 0-16 0,-16 0-44 0,2 0 5 16,-1 0 39-16,-1 0-64 15,28 0 0-15,-24 0 19 0,4-17 22 16,0 17-37-16,8 0 46 0,3 0-28 0,32-11 24 16,-36 11-51-16,8 0 35 15,-1 0 14-15,-1 0-42 0,33 0 22 0,-37 0-6 16,3 0-21-16,4 0-43 0,-4 0 62 16,-1-17-5-16,33 17 128 0,-37-17-92 15,0 17 4-15,0 0 18 0,0-22-83 16,28 13 7-16,-31 9 8 0,2-7 24 15,3 7 49-15,0 0-49 0,2 0 12 16,30 0-45-16,-30 0 30 0,1 0-6 0,-3 0 10 16,4 0 40-16,38 0 13 15,-35 0-44-15,-3 0-50 0,1 0-26 0,3 0 70 16,-4 0-14-16,28-27 91 0,-32 27-151 16,-2 0 24-16,1-17 63 0,-5 17-42 15,33 0 161-15,-35 0-141 0,3 0 21 16,0 0-91-16,-5 0 85 0,2 0-9 15,20 0-30-15,-19 0 33 0,5 0-22 16,-3 0-10-16,1 0 28 0,41 0 38 16,-33 0 0-16,-1 0-42 0,-5 0-33 15,-4 0 5-15,-2 0 23 0,12 0 21 16,-22 0 5-16,-5-19-32 0,0 19 132 16,-1 0-137-16,10 0 1 0,-10 0-30 15,1 0 77-15,1 0-32 0,2 0 36 0,1 0-42 16,11 0-5-16,-17 0 53 0,1 0-61 15,-4 0 1-15,1 0-8 0,-6 0-160 16,-1 0 31-16,0 0-109 0,0 0-64 16,0 0-149-16,0 0-179 0,-19 0-970 15,19 0 694-15,0 0 82 0,0 17 243 16</inkml:trace>
  <inkml:trace contextRef="#ctx0" brushRef="#br0" timeOffset="328232.0934">13903 15972 1084 0,'-4'0'70'0,"-8"0"171"0,12 0 15 15,0 0-76-15,-4 0 52 16,4 0 393-16,0 0-400 0,0 0-7 15,0 0 352-15,23 0-336 0,-23 0 23 16,0 0-48-16,20 0 3 0,0 0 89 16,-4 0-166-16,-1 0-117 0,3 0 14 15,3 0-38-15,1 0-22 0,21 0 75 0,-20 0 0 16,3-25-16-16,3 25 38 16,2 0 18-16,2 0 3 0,64 0 130 15,-32 0-85-15,-36 0-82 0,-2 0 119 16,-2 0-126-16,1 0 25 0,1 0-148 15,33 0-22-15,-32 0 61 0,1 0 168 16,3-19-119-16,-1 19-13 0,34 0 2 16,-33 0 2-16,2 0 32 0,-1 0-10 15,-1-28-33-15,6 28 27 0,20 0 84 16,-31 0-35-16,59-14 196 16,-59 14-200-16,-8 0-129 0,6 0 87 0,0 0 10 15,28 0 152-15,-29 0-157 0,5 0 12 16,-5 0-66-16,8 0 14 15,33 0-12-15,-41 0-21 0,1 0 103 16,3 0-52-16,1 0 33 0,-3 0 107 0,11 0-148 16,-16 0 63-16,2-27-64 0,0 27 33 15,-1 0 21-15,24 0-21 0,-16 0-20 16,-4 0-25-16,-2 0 38 0,1 0-37 16,2 0 78-16,22 0-73 0,-22 0-4 15,-5 0-42-15,1 0 31 0,2 0 21 16,17 0-57-16,-24-22 56 0,3 22-8 15,0 0 98-15,-1 0-112 0,2 0 25 0,14 0-55 16,-15 0 79-16,-3 0-15 16,0 0 80-16,3 0-112 0,15 0 45 0,-16 0-2 15,2 0-10-15,-1 0-12 0,2 0 3 16,0 0-32-16,23-21-2 0,-23 21 39 16,0 0-27-16,-3 0 38 0,3-16-10 15,20 16-7-15,-25 0-1 0,2 0-16 16,-5 0 38-16,5 0 0 0,1 0-21 15,16 0-103-15,-21 0 24 0,0 0 68 16,6 0 41-16,1 0 23 0,9 0 4 16,-18 0-98-16,7 0 112 0,-5-20-13 0,1 20-53 15,-5 0 25-15,-1-16-36 0,-5 16-1 16,1 0 12-16,-7 0-40 0,0 0 37 16,0 0 17-16,0 0-2 0,0 0-56 15,0 0 52-15,0 0 6 0,19 0-9 16,1 0 65-16,-20 0-98 0,20 0 66 15,-20 0-33-15,11 0-18 0,4 0 54 16,-1 0 13-16,-7 0 18 0,-7-19-51 16,0 19-5-16,0 0-7 0,0 0-5 15,0 0-12-15,-28 0 7 0,28 0-42 16,-22 0 60-16,22 0-138 0,0 0 21 16,-27 0-138-16,27 0-198 0,0 0-157 0,0 21-397 15,0-21-1584-15,0 0 1391 0,0 0 453 16</inkml:trace>
  <inkml:trace contextRef="#ctx0" brushRef="#br0" timeOffset="329832.1239">17058 15764 496 0,'0'0'34'0,"-10"0"65"0,10 0 99 16,-6 0 81-16,6 0 39 0,0 0 251 15,0 0-326-15,0 0-19 0,0 0-10 16,0-16 45-16,0 16 179 0,0 0-224 16,0 0 22-16,0 0-27 0,0 0 8 15,0 0 28-15,0 0 72 0,0 0-261 0,0 0 22 16,0 0-3-16,0 0-2 0,0 0 125 16,0 0-130-16,0 17 21 0,0-17-62 15,20 0 36-15,-4 0-54 0,20 0 69 16,-13 0-73-16,2 0-4 0,4 0-10 15,-1 0-32-15,38 0 86 0,-32 0 0 16,5 0 9-16,5 0-10 0,6 0-29 16,1 0-6-16,66 0 7 0,-50 0-15 15,7 0-13-15,4 0 17 0,0-19-7 16,87 19 12-16,-81 0-24 0,8 0 22 16,6 0-32-16,-3 0 54 0,4 0-27 15,104-19 163-15,-100 19-98 0,2 0-4 0,1 0-1 16,3 0-62-16,114-19 9 15,-111 19-19-15,9 0 4 0,0-20 2 0,3 20 6 16,1 0 32-16,117 0-65 0,-116 0 58 16,-2 0-56-16,0 0 45 0,-2 0-90 15,131-22 72-15,-132 22-26 0,3 0 26 16,2 0 5-16,5 0-44 0,-1 0 46 16,123-24 75-16,-124 24-16 0,-2 0-56 15,4 0-26-15,-2 0 44 0,119 0-14 16,-124 0-4-16,2 0-12 0,-2 0-1 15,4 0-32-15,-3-22 27 0,112 22-10 0,-118-18 11 16,-3 18 7-16,-5-18 26 0,1 18-42 16,93-11 55-16,-111-3-99 0,8 6 67 15,-4 0 4-15,-3-2-37 0,-4 3 93 16,73-3-61-16,-85 5 1 0,2 1 6 16,-13-1-25-16,-4 5 77 0,54 0-66 15,-69 0-12-15,2 0-26 0,-5-22 61 16,-6 22 6-16,-8 0 83 0,22-23 90 15,-32 23-102-15,-5-19-4 0,-8 19-41 16,-1 0-14-16,-2-6-14 0,-6 6-16 16,0 0 7-16,-25-6-15 0,25 6-75 0,-31 0-74 15,-7 0-545-15,18 0 196 16,-8 0-195-16,4 0-101 0,0 0-365 16,-18-14-909-16</inkml:trace>
  <inkml:trace contextRef="#ctx0" brushRef="#br0" timeOffset="331316.0108">20030 11477 961 0,'0'-9'71'0,"0"-5"286"16,0 7-118-16,0-1 9 0,0 1-10 16,0-3 28-16,0-5 373 0,0 11-328 15,0-1 79-15,0 1-64 0,0 0 0 0,0-1 69 16,0 5 104-16,0 0-284 16,0 0-42-16,0 0 57 0,0 0 28 15,0 0 214-15,0 0-208 0,0 0 4 0,0 0-14 16,0 22 49-16,0-7-84 0,0 17 50 15,0-9-269-15,0 9 0 0,0 7 0 16,0 18 0-16,0-8 0 0,0 7 0 16,0 89 0-16,16-3 0 15,-16-74 0-15,0 46 0 16,0-20 0-16,0-54 0 0,27-2 0 16,-27 28 0-16,0-37 0 0,0 0 0 15,19 0 0-15,-19-3 0 0,0-13 0 16,0 2 0-16,15 3 0 0,-15-1 0 0,0-6 0 15,0-11 0-15,0 0-21 16,0 0-153-16,0 0-147 16,0-23-275-16,0 23-198 0,0-17-1299 0,0 17 915 15,0 0-9-15,0-17 338 0,0 17 191 16</inkml:trace>
  <inkml:trace contextRef="#ctx0" brushRef="#br0" timeOffset="332327.1442">20047 12143 1655 0,'-7'0'135'0,"7"0"101"0,-4 0 78 16,0 0 106-16,4 0 18 0,0 0 477 15,0 0-498-15,0 0-41 0,0 0-58 16,0 0 29-16,0 0-32 0,21 0 263 16,-5 0-314-16,-16 0-87 0,22 23-19 15,-4-23-33-15,25 23 55 0,-17-23-114 16,3 21 37-16,0-8-82 0,6 2 63 16,-2-2-66-16,39 11 20 0,-32-6-58 0,-6 0 20 15,-2-6 83-15,-1 2-91 16,19 8 97-16,-30-10-159 0,-9 2 87 0,-3-14 3 15,1 6-31-15,-5 0 79 0,-1 2 47 16,-3-5-10-16,0-3-51 0,0 0-38 16,0 0-6-16,0-18-47 0,0 18-5 15,0 0 12-15,0-15 70 0,0 15-65 16,-23 0 28-16,23 0-38 0,0 0 56 16,0 0-7-16,-12-15-43 15,12 15 54-15,0 0 50 0,0 0-75 16,0 0 45-16,0 0-45 0,0 0 0 0,0 0-12 15,0 0 12-15,0 0-14 0,0-21 25 16,0 21-25-16,0 0 18 0,0-17 6 16,-20 17-10-16,20-18 15 0,0 5-15 15,-14 13 0-15,14-18-2 0,-11 10 2 16,11-10-24-16,-12 11-18 0,12-3 3 16,-11-2 43-16,11 2 2 0,-5-2-16 15,-1-8 41-15,4 10-28 0,-2 4 31 16,-1 1-53-16,4-1-38 0,0 0 47 15,-1 4 45-15,0 2-22 0,-1-2-45 16,3 2 18-16,0 0 14 0,0 26 109 16,0-26-95-16,0 0-14 0,0 24 0 15,0-24 0-15,22 12 0 0,-1 5 0 16,-21-6 0-16,38 2 0 0,-38-5 0 0,27 2 0 16,6 20 0-16,-17-21 0 0,-4-3 0 15,-1 4 0-15,-11 0 0 0,14 7 0 16,-10-12-48-16,-4 2 48 0,0 3 0 15,0-3 0-15,0-3 48 0,0 6-48 16,0-4 0-16,-20 0 0 0,20-1 0 16,0 0 0-16,-23-1 0 0,3-1 0 15,20 2-2-15,-17 1 2 0,0-1 0 16,5 1 0-16,-9 13 2 0,13-9-2 0,-7-3 0 16,5 1 0-16,-1 6 0 0,3-1 0 15,0-12 0 1,8-1-57-16,0 0-22 0,21 0-5 15,-21-26-12-15,0 2-184 0,0 24 151 16,20-32-6-16,-20 8 29 0,0 7 13 16,0-2-26-16,18-10-85 0,-18 17 34 15,0 5-102-15,0-1-113 0,0 3-115 16,0-4-1048-16,0 4 587 0,0 2-197 16,0 1 312-16</inkml:trace>
  <inkml:trace contextRef="#ctx0" brushRef="#br0" timeOffset="333399.1616">20142 11722 471 0,'0'0'22'16,"0"0"6"-16,0 0 27 0,-12 14 78 16,12-14-61-16,0 0 24 0,-10 0 56 15,10 0 21-15,0 0 74 0,-8 0 216 16,3 0-270-16,1 0-43 0,-1 0-7 15,5 11 39-15,0 1 188 0,0-12-187 0,0 9 20 16,0-9-16-16,0 0 10 0,0 8-87 16,0-6 81-16,-17 0-161 0,17-2 59 15,0 0-20-15,-13 5 25 0,13 1 24 16,-13-6 245-16,13 0-263 0,0 0 33 16,-11 0-49-16,11 0-49 0,-7 17 195 15,2-17-142-15,5 0 52 0,0 0 5 16,-5 0 38-16,1 0 1 0,-2 0 132 15,6 0-176-15,0 0-17 0,-2 0-74 0,0 0 5 16,2 0-13-16,0 0 0 16,0 18 38-16,0-18-112 0,0 0 75 0,0 0-32 15,21 0-27-15,-21 0 57 0,0-21-19 16,0 21 19-16,0 0-46 0,20-20 29 16,-20 20-30-16,0-20 98 0,23 20-73 15,-23-19-49-15,20 1 69 0,10-16-111 16,-18 18 79-16,2-2-20 0,5 2-7 15,1-5 8-15,26-17-2 0,-24 13 34 16,0 0-29-16,6 1 26 0,7-2-21 16,-6 5-39-16,22-21 30 0,-24 21 51 0,-3 4-3 15,-9 2 36-15,-5 5 28 16,4-2 207-16,-12 7-166 0,-2 3-97 0,0 2-76 16,0 0 38-16,0 0-13 0,0 0 126 15,0 0-167-15,0 0 8 0,0 0-47 16,0 0-23-16,0 0-290 0,0 0-6 15,0 0-97-15,0 0-207 0,0 0-324 16,0 0-284-16,0 22-1003 0</inkml:trace>
  <inkml:trace contextRef="#ctx0" brushRef="#br0" timeOffset="336074.6446">20713 12567 441 0,'0'0'78'16,"0"-20"3"-16,0 20 13 0,0 0-43 0,0 0 9 16,0-12-26-16,0 12 162 0,-18-14-67 15,18 14 28-15,0-13-37 0,0 13-38 16,0-11-3-16,-16 1 21 0,16 10 0 15,0 0-31-15,0 0 1 0,0 0 34 16,0-24-25-16,0 24-23 0,0-15 34 16,0 15-5-16,0-17 29 0,0 17 11 15,0 0 114-15,0 0-73 0,0 0 15 16,0 0-24-16,0 0 10 0,0 0-18 16,0 0 142-16,0 0-156 0,0 0-24 15,0 0-33-15,0 0-4 0,0 0 62 0,0 0-62 16,0 0 41-16,0 0-20 0,0 0 54 15,0 0-13-15,0 0 89 0,0 0-79 16,0 0 14-16,0 0 70 0,0 0-30 16,0 0-30-16,0 0 237 0,0 0-245 15,0 0-28-15,0-20-32 0,0 20 7 16,0 0 136-16,0 0-146 0,0 0-35 16,-15 22 24-16,15-22 7 0,0 17-7 15,0 4 152-15,0-10-168 0,0 3 8 0,23 3-52 16,-23 3-28-16,18 36 0 15,-18-30 0-15,16 7 0 0,-16 1 0 16,12-1 0-16,-12 14 0 0,12 0 0 0,-3 3 0 16,13 53 0-16,-12-51 0 15,3 0 0-15,2 4 0 0,-1-11 0 0,-1 3 0 16,-2-4 0-16,1 5 0 0,7 20 0 16,-5-3 0-16,-5-39 0 15,2 24 0-15,0-11 0 16,-6-5 0-16,-5-2 0 15,2-4 0-15,-2-22 0 0,0 3 0 0,0-8 0 16,0 3 0-16,0-1 0 16,0-4 0-16,0 0 0 0,0 0 0 15,0 0 0-15,0-18 0 0,0 18 0 0,0-15 0 16,0 15 0-16,0 0 0 16,0 0 0-16,0 19 0 15,0-19 0-15,0 0 0 0,0 0 0 16,0 0 0-16,0 0 0 0,0 19 0 15,0-19 0-15,0 0 0 0,0 0 0 16,0 0 0-16,0-19 0 16,0 19 0-16,0 0 0 15,0-21 0-15,19 21 0 0,-19 0 0 16,26 0 0-16,-1 0 0 16,-6 0 0-16,24 0 0 0,-13 0 0 0,-3 0 0 15,-1 0 0-15,4 0 0 0,0 0 0 16,-1 0 0-16,-6 0 0 0,2 28 0 15,0-28 0-15,-19 0 0 16,-6 18 0-16,-19-4 0 16,19-14 0-16,-60 12 0 15,-4 16 0-15,22-17 0 0,3 1 0 16,-44 12 0-16,1 9 0 16,47-21 0-16,-29 11 0 0,19-9 0 15,31-1 0-15,6 6 0 16,8 3 0-16,0-16 0 0,32-2 0 15,18 3 0-15,-21-7 0 0,1 0 0 16,9 0 0-16,6-21 0 0,-2 21 0 16,-5 0 0-16,30-18 0 15,-42 0 0-15,2 18 0 0,-13 0 0 0,-15 0 0 16,6 0 0-16,-6 0 0 0,0 27 0 16,0-27 0-16,-22 17 0 0,22-17 0 15,-26 0 0-15,-5 15 0 0,12-15 0 16,19 17 0-16,-19-8 0 15,19 7 0-15,0-11 0 0,0 0 0 16,21 6 0-16,-21 3 0 0,0-3 0 16,0-5 0-16,0 15 0 0,0 4 0 15,31 1 0-15,-31-5 0 0,0 30 0 16,0 8 0-16,0-29 0 16,0 20 0-16,0-1 0 15,0-20 0-15,0 28 0 16,0 0 0-16,0-28 0 0,21 3 0 15,3 19 0-15,-24-26 0 0,0-2 0 16,24-4 0-16,-24 10 0 0,0-8 0 16,23-1 0-16,-23 4 0 0,0 22 0 15,28 17 0-15,-28-46 0 16,0 28 0-16,0-6 0 0,0-24 0 16,-23-10 0-16,23 27 0 15,0-32 0-15,0 0 0 0,0 25 0 16,0 11 0-16,0-36 0 0,25 19 0 15,-25-1 0-15,0-18 0 0,0 15 0 16,12-4 0-16,-12-2 0 0,0-9 0 16,0 0 0-16,0 0 0 15,0 0 0-15,0 0 0 16,-24 0 0-16,24 33 0 0,0-33 0 0,0 27 0 16,0-27 0-16,0 0 0 0,0 0 0 15,0 0 0-15,0 0 0 16,0 24 0-16,0-24 0 0,0 0 0 15,0 0 0 1,0 0 0-16,0 26 0 0,0-26 0 16,0 0 0-16,0 18 0 0,0-18 0 15,0 12 0-15,0 5 0 0,0-17 0 16,0 12 0-16,0-5 0 0,0 0 0 16,0 3 0-16,0-10 0 0,0 9 0 15,18-1 0-15,-18-4 0 16,0 4 0-16,0 3 0 0,0-5 0 15,0 9 0-15,0-1 0 16,0-9 0-16,0 4 0 0,0-6 0 16,0-1 0-16,0-2 0 15,0 0 0-15,0 0 0 16,0 0 0-16,0 0 0 16,0 24 0-16,0-24 0 0,0 0 0 15,0 0 0-15,0 0 0 0,0 0 0 16,0 0 0-16,0 0 0 0,0 0 0 15,0 0 0-15,0 0 0 16,0 0 0-16,0 0 0 0,0 0 0 16,0 0 0-16,0 0 0 0,0 0-54 15,0 0-133-15,0 20-457 0,0-20 19 0,0 0-42 16,0 0-486-16,0 0-215 0,0 0-2 16</inkml:trace>
  <inkml:trace contextRef="#ctx0" brushRef="#br0" timeOffset="336762.8444">21644 13421 2005 0,'0'0'127'0,"0"-8"120"0,0 8 132 16,0 0 700-16,0 21 10 15,18 0-341-15,-18-21-533 0,0 18 124 16,0-7-19-16,14 4 54 0,-14 8-25 0,16 28 272 16,-16-22-456-16,14-5-31 15,-7 22-134-15,-2-5 0 0,8 34 0 16,0 8 0-16,-5-46 0 0,-1 35 0 16,2-48 0-16,-1-1 0 0,-3 0 0 15,0-11-186-15,0 2-99 0,2 1-914 16,-1-13 469-16,-5-2-245 0,-1 0-49 15,0 0-98-15,0-47-797 0</inkml:trace>
  <inkml:trace contextRef="#ctx0" brushRef="#br0" timeOffset="337267.2858">21580 13377 2520 0,'-2'-2'308'0,"-1"-6"117"0,-1 6 180 16,3 0-7-16,1-6-107 0,0 8 296 16,0 0-517-16,0 0-61 0,0 0-86 15,0-26-16-15,18 9-16 0,-18 17-102 16,26-22-9-16,-26 7 19 0,29 15-10 16,-5-21 30-16,21 8-112 0,-20 2 58 0,5 11-17 15,-1 0 64-15,-1 0 22 0,16 0-77 16,-27 36 17-16,3-36 22 0,-7 31 74 15,-2-11-11-15,-4 9 30 0,5 33 148 16,-11-29-108-16,-1-6-15 16,0 6-29-16,0-9 5 0,-21 22 132 0,-1-21-138 15,22 3 10-15,-33-1-51 0,14 2 27 16,1-3-31-16,-13 30-5 0,19-36-13 16,12-2 28-16,-15-2-23 0,7-6-23 15,8 3-37-15,0-5 0 0,0-8-21 16,0 0-25-16,0 0-3 0,0 0-6 15,21-22 55-15,4 22-66 0,-11 0 129 0,2 0-48 16,0 0 33-16,14 0 63 0,-13 23-80 16,-2-23 48-16,3 25-72 0,-1-5 95 15,-1-1-37-15,7 19 61 0,-14-20-157 16,-2 1 109-16,-1-2-77 0,3 1-17 16,-3 2-8-16,-2-10-65 0,1 0-53 15,2-8-160-15,0 3-121 0,0-5-35 16,3 0-850-16,-4 0 589 0,2 0-165 15,-2-27 50-15,-2 27 111 0,13-28-236 16</inkml:trace>
  <inkml:trace contextRef="#ctx0" brushRef="#br0" timeOffset="337547.6336">22281 13805 2640 0,'0'0'137'0,"0"-4"155"16,0 4 160-16,0 0 196 0,0 0-73 15,-25 17 405-15,25-17-655 0,-18 16-3 16,18 0-78-16,-13-2 6 0,0 20 99 16,13-17-161-16,0 2-9 0,-14 8-17 15,14-6-63-15,-5-6-55 0,5 31 24 16,0-6-7-16,26-16-138 16,-26-8 75-16,23 0-95 0,-8-9 112 0,2-3-141 15,20 9-204-15,-16-10 70 0,-1 3-11 16,1-6-84-16,-2 0-63 0,9-26-473 15,-17 26 404-15,-1-24-52 0,-2 24-32 16,1-15-32-16,-7 15 117 0,-1-14-494 16,-1 14 607-16,0 0-109 0,0-12 182 15</inkml:trace>
  <inkml:trace contextRef="#ctx0" brushRef="#br0" timeOffset="337795.9989">22244 13941 2118 0,'0'0'39'0,"0"0"108"15,0 0 414-15,0 0-139 0,0 0-5 16,0 0 7-16,0 0-10 0,0 0 145 16,0 0-375-16,23 0-16 0,-23 0-57 15,21 0 22-15,-21 0-74 0,29 0-24 16,-5 0-48-16,-14 0-27 0,1 0-53 15,-2 0-6-15,4 0-296 0,-7 0 56 16,-1 0-140-16,-5 0-87 0,2 0-81 0,-2 0-15 16,0-20-552-16,0 20 667 15,0 0 186-15</inkml:trace>
  <inkml:trace contextRef="#ctx0" brushRef="#br0" timeOffset="337963.3492">22243 13771 2520 0,'0'0'391'0,"0"0"604"16,21 0 14-16,-21 0-640 15,38 0-167-15,-11 0-8 0,3-17-199 16,7-2-75-16,38 0-726 0,-40 19 80 0,-6-18-355 16,-4 18-83-16,-5-11 249 0</inkml:trace>
  <inkml:trace contextRef="#ctx0" brushRef="#br0" timeOffset="339796.1126">21299 15597 303 0,'-17'-3'76'0,"17"3"7"15,0 0-15-15,0 0-45 0,0 0 47 16,-11 0 64-16,11 0-13 0,0 0 51 16,0 0 64-16,0 0-26 0,0 0 37 15,0-15 78-15,0 15-178 0,0 0-5 0,0 0 74 16,0 0-16-16,0 0 10 15,0 0 226-15,0 0-221 0,0 0-42 0,0 0-47 16,0 0 17-16,0 0 222 0,0 0-190 16,0 0-10-16,0 0-36 0,0 0-11 15,0 0-6-15,0 0-52 0,0 0-51 16,0 0-30-16,0 0 41 0,0 0-13 16,0 0-27-16,20 0-63 0,-20 0 94 15,0 0 49-15,0 0-59 0,0 0 102 16,0 15-33-16,0-15-56 0,0 0-3 15,0 0 3-15,0 0 41 0,0 0 155 16,0-19-159-16,-14 19-5 0,14 0-46 0,0 0 67 16,0 0-54-16,0 0-12 15,0 0-25-15,0 0-15 0,0 0 44 16,0 0-6-16,0 0 24 0,0 0 76 16,0 20 66-16,0-20-49 0,0 0-61 15,0 17 87-15,0-17 27 0,0 16-88 16,15-2 137-16,-15-14-104 0,0 17 53 15,0-5 5-15,0-12 15 0,16 32 252 16,-16-11-275-16,10-11-82 0,-10 11-64 16,10-1-18-16,-5 3 0 0,11 27 0 0,-16-29 0 15,0-7 0-15,0 9 0 16,0-7 0-16,0 13 0 0,0-12 0 16,0-14 0-16,0 3 0 0,0 4 0 15,0-8 0-15,23 0 0 0,-23-2 0 0,0 0 0 16,0 0 0-16,0 0 0 0,0 0 0 15,0 0 0-15,0 0 0 0,0 0 0 16,0 0 0-16,0 0 0 0,0 21 0 16,0-21 0-16,0 0 0 0,0 0 0 15,-15 0 0-15,15 0 0 16,0 0 0-16,0 0 0 0,0 0 0 16,17 0 0-16,-17 0 0 0,0 0 0 0,0 0 0 15,0 0 0-15,0 0 0 0,0 0 0 16,0 0 0-16,0 0 0 0,0 0 0 15,0 0 0-15,0 0 0 0,0 0 0 16,0 0 0-16,0 0 0 0,0 0 0 16,0 0 0-16,0 0 0 0,0 0 0 15,0 0 0-15,0 0 0 0,0 0 0 16,0 0 0-16,0 0 0 0,0 0 0 16,0 0 0-16,0 0 0 0,0 0 0 15,0 0 0-15,0 0 0 0,0 24 0 16,0-24 0-16,0 0 0 0,0 0 0 0,0 0 0 15,0 0 0-15,0 0 0 0,0 0 0 16,0 0 0-16,0 0 0 16,0 0 0-16,0 0 0 0,0 0 0 0,0 0 0 15,0 0 0-15,0 0 0 0,0 0 0 16,0 0 0-16,0 0 0 0,0 0 0 16,0 0 0-16,0 0 0 0,0 0 0 15,0 0 0-15,0 0 0 0,0 0 0 16,0 0 0-16,-31 22 0 0,31-22 0 15,0 0 0-15,-30 0 0 0,30 0 0 16,-26 0 0-16,-4-22 0 0,17 22 0 16,-3 0 0-16,1 0 0 0,15 0 0 0,-38 0 0 15,21 0 0-15,7 0 0 16,-7 0 0-16,3 18 0 0,2-18 0 0,-17 0 0 16,19 0 0-16,4 0 0 0,0 0 0 15,-2 0 0-15,8 0 0 0,-12 0 0 16,12 0 0-16,0 0 0 0,0 0 0 15,24 0 0-15,-5 0 0 0,23 0 0 16,-15 0 0-16,5 0 0 0,10-22 0 16,-1 22 0-16,52 0 0 0,-47-17 0 15,8 17 0-15,2 0 0 0,-7 0 0 16,-6 0 0-16,27 0 0 0,-43 0 0 0,-4 0 0 16,-10 0 0-16,-8 0 0 0,2-21 0 15,-7 21 0-15,0 0 0 0,0 0 0 16,-24 0 0-16,24 0 0 0,-19 21-339 15,-2-21-63-15,21 0-236 0,-26 0-114 16,26 0-352-16,-18 0-68 0,7 0-1268 16,-5 0 1700-16</inkml:trace>
  <inkml:trace contextRef="#ctx0" brushRef="#br0" timeOffset="340179.7705">21344 16252 2140 0,'-2'0'290'0,"-3"0"79"0,2 0 208 15,2 0 1106-15,1 0-1244 16,0 0 12-16,0 0-66 0,20 0 291 16,-20 0-402-16,15 0-74 15,-15 0-11-15,40 0-123 0,-22 0-115 16,-5 0 91-16,5 0-54 0,10 0-175 15,-15 0-20-15,-2 0-3 0,-2 0-96 16,-3 0-83-16,3 0-640 0,-3 19 497 16,-6-19-114-16,0 0 63 0,0 0-257 15,0 0-49-15,-28 0-524 0</inkml:trace>
  <inkml:trace contextRef="#ctx0" brushRef="#br0" timeOffset="340379.8553">21351 16354 3130 0,'0'18'448'15,"0"-18"47"-15,23 11 102 0,-23-11-17 16,29 0-58-16,7 0 123 0,-14 0-482 16,0 0-190-16,-3 0-82 0,5 0-188 15,-6 0-104-15,9 0-1059 0,-18 0 589 0,-2-15-301 16,-1 15 226-16,-3-12 232 0</inkml:trace>
  <inkml:trace contextRef="#ctx0" brushRef="#br0" timeOffset="342484.8399">20443 11359 931 0,'0'0'114'0,"0"0"76"16,0 0 70-16,0 0 129 0,-8 0-135 16,8 0 191-16,0 0-266 0,0 0 45 15,0 0 21-15,0 0 19 0,0-22 358 16,0 22-321-16,-19 0 30 0,19 0-100 15,0 0-12-15,0 0-37 0,0 0 60 16,0 0-87-16,0 0-25 0,0 0 43 16,18 0 21-16,-18 0-60 0,0 0 111 15,0 0-192-15,0 0 55 0,23 0-49 16,-23 0 41-16,28 0 32 0,-12 0-67 0,-16 0 0 16,28 0 6-16,-11 0-25 0,0 0 7 15,22 0-4-15,-19 0-24 0,-1 0-32 16,3 0 58-16,-3 0-92 0,27 0 60 15,-21 0-36-15,0 0 35 0,2 0 5 16,2 0-7-16,40 0-54 0,-33 0 10 16,-1 0 37-16,2 0 10 0,0 0-47 15,7-19-10-15,55 19 17 0,-50 0 44 16,0-17 33-16,5 17-77 0,-1 0 64 16,47-12-107-16,-53 12 46 0,1-10 63 15,1 10-16-15,1 0-15 0,-2-7-37 0,70 7-46 16,-60 0 80-16,-1 0 41 0,2 0-50 15,4 0 17-15,59-29-49 0,-70 29 15 16,5-14 17-16,5 14-28 0,-3-14 35 16,7 14-12-16,48-13-2 0,-58 13 38 15,2 0 21-15,-1 0-92 0,-2 0 50 16,42 0-9-16,-54 0 42 0,6 0-61 16,2 0-40-16,-1 0 85 0,-5-22 6 15,40 22-32-15,-42-20 6 0,5 20-68 0,-2 0 122 16,-1 0-4-16,54 0-64 15,-55 0 6-15,7 0-25 0,-2 0 76 16,-4 0-1-16,2 0-50 0,34 0 99 0,-39 0-44 16,-1 0-35-16,0 0 18 15,-1 0-46-15,40 0 36 0,-34 0-74 0,-5 0 23 16,2 0 7-16,-2 0-43 0,-1 0 43 16,40 0 7-16,-44 0 35 0,-7-18-25 15,5 18 2-15,-10 0-13 0,17 0 31 16,-26 0-33-16,-3 0 41 0,-3 0 65 15,-2 0-122-15,-3 0 20 0,14 0-83 16,-14 0 104-16,11 0 1 0,-1 0-4 0,3-23-39 16,23 23 35-16,-22 0 16 15,-3 0-57-15,6 0 45 0,-7 0-31 0,-8 0 7 16,6 0-142-16,-10 0 17 0,0 20-117 16,-2-20-75-16,0 0-295 0,-21 0-1412 15,21 16 697-15,-20-16 71 0,20 0 398 16</inkml:trace>
  <inkml:trace contextRef="#ctx0" brushRef="#br0" timeOffset="344478.8431">23929 11223 714 0,'3'-3'13'15,"2"0"73"-15,-5 3 103 0,2-5 59 16,9-5 368-16,-8 8-348 0,-1 0 10 16,0-4-4-16,2-1 56 0,7-2 431 15,-9 2-310-15,-2 3-67 0,1 0-62 0,0-3-109 16,0 6-67-16,-1 1 130 16,0 0-102-16,0 0 68 0,0 0-72 0,0 0 58 15,0 27 140-15,0-27-111 0,0 26-56 16,0-9 36-16,0 8 60 0,0-6-79 15,0 50 12-15,22-29-230 0,-22 2 0 16,14 8 0-16,-14 1 0 0,21 14 0 16,-8 73 0-16,2 2 0 15,1-69 0-15,-8 1 0 0,10 61 0 16,-12-71 0-16,5 0 0 0,0 5 0 16,-6-2 0-16,4-2 0 0,2-7 0 0,-5-5 0 15,8 51 0-15,-4-14 0 16,-4-48 0-16,-1 33 0 15,0-21 0-15,-5-18 0 0,0 0 0 16,0-16 0-16,0-12 0 16,0 2 0-16,0 5 0 15,0-11 0-15,0 3 0 0,0-5 0 0,0 0 0 16,0 0 0-16,0 0 0 0,0 0 0 16,0 0 0-16,0 0 0 15,0 0 0-15,0 0 0 16,0 0 0-16,0 0 0 0,0 0 0 0,0 0 0 15,0 0 0-15,0 0 0 0,0 0 0 16,0-17 0-16,0 17 0 0,0 0 0 16,0 0 0-16,0 0 0 0,19 0 0 15,8 0 0-15,18 16 0 16,9-16 0-16,-20 0 0 16,49 0 0-16,-3 0 0 15,-40 0 0-15,-8 0 0 0,36 17 0 16,-48-17 0-16,-5 0 0 0,-7 0 0 15,-7 0 0-15,5 0 0 0,-6 0 0 16,0 22 0-16,-44-22 0 0,-7 15 0 16,28-1 0-16,-64 3 0 15,-1-1 0-15,43-5 0 16,-42 17 0-16,1 2 0 0,55-20 0 16,1 1 0-16,-18 11 0 0,24-5 0 15,18-5 0-15,0 8 0 16,6-8 0-16,22-3 0 15,13-9 0-15,6 0 0 16,-12 0 0-16,38 0 0 0,-26 0 0 16,2 0 0-16,1 0 0 0,4 0 0 15,-2 0 0-15,25 0 0 16,-17 0 0-16,-32 0 0 0,-6 0 0 0,-2 0 0 16,-7 0 0-16,-3 0 0 0,-2 0 0 15,-2 0 0-15,0 0 0 0,0 0 0 16,-19 29 0-16,19-29 0 15,0 0 0-15,-19 22 0 16,19-22 0-16,-16-22 0 0,16 22 0 16,-21 0 0-16,21 21 0 0,0-21 0 15,-19 0 0-15,19 19 0 16,-17 9 0-16,17-11 0 0,0-17 0 16,0 29 0-16,0-29 0 0,0 0 0 15,0 0 0-15,0 0 0 0,0 24 0 0,0-24 0 16,0 22 0-16,0 17 0 0,0 7 0 15,0-20 0-15,0 16 0 16,0 6 0-16,0-18 0 16,28 5 0-16,-4 8 0 15,-24-25 0-15,17 11 0 0,-6 22 0 16,1-27 0-16,-12 5 0 0,0 3 0 16,9-1 0-16,-9 5 0 0,0-8 0 15,0 0 0-15,0 54 0 0,0-14 0 16,0-42 0-16,27 30 0 15,-27-8 0-15,18-43 0 0,-18 16 0 16,17 28 0-16,-17-29 0 0,0 12 0 16,0-12 0-16,0 7 0 15,0 12 0-15,19-14 0 0,-19-2 0 0,0 29 0 16,0 8 0-16,0-26 0 16,17 12 0-16,-17 3 0 15,19-19 0-15,-19 2 0 16,0 7 0-16,0-13 0 0,0-6 0 15,0-1 0-15,0-1 0 0,0-2 0 16,0-14 0-16,0 7 0 0,0 5 0 0,0-6 0 16,0 14 0-16,0 13 0 15,0 7 0-15,0-26 0 0,0 13 0 16,0 0 0-16,0-12 0 16,0 0 0-16,0 5 0 15,0-18 0-15,0 0 0 0,0 17 0 16,0 5 0-16,0-16 0 15,0 18 0-15,0-20 0 0,0 0 0 16,0-3 0-16,0 0 0 0,0 0 0 16,0 4 0-16,0-9 0 0,21 5 0 15,-21-5 0-15,0 0 0 16,0 0 0-16,0 18 0 16,0-18 0-16,0 0 0 15,0 0 0-15,0 0 0 0,0 0 0 16,0 0 0-16,0 0 0 0,0 0 0 15,0 0 0-15,0 0 0 16,0 0 0-16,0 0 0 16,0 0 0-16,0 0 0 0,0 0 0 15,23 0 0-15,-23 0 0 0,0 0 0 16,0 0 0-16,0 0 0 0,20 0-83 16,-20 0-603-16,0 0-2214 15,0 0 90-15,0 0 1792 0</inkml:trace>
  <inkml:trace contextRef="#ctx0" brushRef="#br0" timeOffset="345235.4382">24930 12901 1706 0,'0'-16'195'0,"0"16"122"0,17 0 141 15,-17-9 71-15,0 9 61 0,0-5 500 16,0 5-654-16,0 0-48 0,19 0-25 16,-19 0 32-16,0 22 260 0,13-22-441 15,-13 26 2-15,0-8 5 0,0 4-38 16,0 6-32-16,13 36-67 0,-4-25-84 15,1 12 0-15,-4-5 0 0,-1-3 0 0,0 10 0 16,-1-7 0-16,3 55 0 16,-4-31 0-16,-3-31 0 0,0 15 0 15,0-26 0-15,0-20 0 16,0-3-338-16,0-30 2 0,0 25-258 16,0-29-68-16,0 29-129 0,0-38-211 15,0-20-942-15,-21 38 1019 0,21-11 215 16,0-9 244-16</inkml:trace>
  <inkml:trace contextRef="#ctx0" brushRef="#br0" timeOffset="345778.8454">24874 12977 2318 0,'-4'-6'151'0,"-1"3"112"15,3-2 126-15,0 1 49 0,0 3-27 16,1-16 274-16,0 10-458 0,1-1 8 15,0 1-137-15,0-2 36 0,0 4-73 16,22-7-15-16,-22 10-27 0,26 0 0 16,-26-4-21-16,23-1-57 0,4-5 71 15,-13 10-15-15,1-1 98 0,2-4-115 16,2 2 7-16,-1 5 17 0,14-1-68 0,-15 0 76 16,-1 1-11-16,-1 0 35 0,-1 0 22 15,10 21-34-15,-16 2 90 0,-2-23 30 16,1 33-8-16,-5-13 176 0,4 3-156 15,0 27 159-15,-6-25-212 0,0-2 48 16,0 5 1-16,0-1 23 0,0 27 58 16,-30-25-128-16,30-3-52 0,-26 6-11 15,5 2 71-15,8-10-126 0,-22 31 58 16,22-31-100-16,3-6 100 0,1-2-91 16,9-6 15-16,0-6-16 0,0-4 77 15,0 0-76-15,0 0-58 0,0 0 100 16,17-26-126-16,-17 9 78 0,0 17 51 15,23 0 9-15,-23-17-46 0,0 17 82 0,16 0 9 16,6 0-32-16,-11 0 5 0,0 0 50 16,3 0-86-16,6 20 57 0,18-20 129 15,-20 35-55-15,4-17-8 0,-1-18-36 16,1 22-77-16,17 15 7 0,-19-20-7 16,-4 1 0-16,1-3 0 0,-6-5 0 15,14 14-26-15,-15-19-39 0,-5-1-172 0,1-1-78 16,-1 2-158-16,3-5-154 15,6 0-901-15,-12 0 631 0,7 0-54 16,1-24-20-16,2 24 88 0,-1-31 231 0</inkml:trace>
  <inkml:trace contextRef="#ctx0" brushRef="#br0" timeOffset="346049.8986">25742 13271 2759 0,'0'-5'148'15,"0"3"130"-15,-21-6 668 0,21 3-460 16,-16 5-116-16,16 0-70 0,-18 0-1 0,1 0 233 16,17 0-227-16,-21 0-17 15,21 20-70-15,-16-20 19 0,16 0-61 16,-36 22 228-16,25-22-208 0,3 23-49 0,-4-10-45 16,-1 9-102-16,-10 28 0 0,21-27 0 15,2 4 0-15,0 1 0 0,0-11 0 16,32 3 0-16,12 6 0 0,-22-17-33 15,6 1-126-15,1-5-30 0,-2 0-89 16,25 0-616-16,-28-5 292 0,1 0-266 16,-5 0-93-16,-7 0-176 0,1 0-62 15,4-20-337-15</inkml:trace>
  <inkml:trace contextRef="#ctx0" brushRef="#br0" timeOffset="347320.1715">24656 11088 690 0,'0'0'83'0,"-15"0"120"0,15 0 116 16,0-6 30-16,0 6 3 0,0 0 210 16,0 0-246-16,0 0-3 0,0 0 55 15,0 0 172-15,-21 0 234 0,21 0-473 16,0 0-147-16,0 0 60 0,0 0 44 15,0 0-46-15,0 0 228 0,0 20-269 0,0-20-10 16,22 0-38-16,-22 0-29 0,19 0 92 16,6 0-113-16,-8 0-7 0,1 0-58 15,0 0 30-15,1 0-37 0,25 17 83 16,-22-17-78-16,6 0 36 0,-4 0-28 16,2 15-35-16,29-15 75 0,-26 0-41 15,-2 14 34-15,5-14-53 0,2 0 26 16,1 0-40-16,42 0-97 0,-37 0 49 15,1 0 58-15,6 0-2 0,1-21 25 16,52 21-42-16,-48 0 37 0,3-28 10 16,0 28-34-16,3 0 31 0,1-17-43 0,49 17-11 15,-55-10 46-15,4 10-34 16,-7 0 60-16,4-8-59 0,48 8 28 16,-47 0-58-16,-3 0 52 0,-1 0-26 15,1 0 40-15,4 0-7 0,47-17-85 16,-51 17 14-16,-2-17 39 0,1 17-15 0,3-12 36 15,47-1-92-15,-49 13 47 0,0-12 27 16,4 6 27-16,-7 0-15 0,3 0 0 16,46-4 28-16,-50 7-38 0,-4 1 57 15,-2 0-44-15,-2-1 28 0,35-9-56 16,-45 9 32-16,-5 3-7 0,4 0 42 0,-6 0-8 16,2 0-44-16,4 0 4 0,-16 0 38 15,-5 0-18-15,2 0 14 0,-3 0 0 16,-5 0-39-16,0 0 86 0,0 0-76 15,0 0 76-15,-2 0-66 0,0 0-5 16,0 0 24-16,0 0 32 0,0 0-76 16,0 0-35-16,0 18-30 0,0-18-620 15,0 0 76-15,0 0-329 0,0 0-165 16,19 0-179-16,-19 0 262 0</inkml:trace>
  <inkml:trace contextRef="#ctx0" brushRef="#br0" timeOffset="349168.8538">27618 10969 630 0,'0'0'40'0,"0"16"183"0,0-16-47 16,0 13 46-16,-16-13-14 0,16 11-14 16,0-11 29-16,0 0 163 0,0 0-177 15,0 0-31-15,0 0 88 0,0 0 59 0,0 0 651 16,0 0-598-16,16 0-45 0,-16 0-168 15,0 0 63-15,0 0 50 0,0 19 314 16,0-19-349-16,0 0-41 0,0 0-44 16,0 15 32-16,0-3 210 0,0-12-187 15,0 17 1-15,0-8-48 0,0 12-53 16,0 2-51-16,23 25-62 16,-23-20 0-16,15 2 0 0,-15 8 0 0,14 4 0 15,-14-2 0-15,0 8 0 0,17 55 0 16,-6-45 0-16,-4 4 0 0,2 6 0 15,-2-4 0-15,3 5 0 0,2 1 0 0,-1-6 0 16,10 65 0-16,-1-26 0 16,-13-53 0-16,11 24 0 15,-2-19 0-15,-14-26 0 0,7 12 0 16,-4-17 0-16,0-15 0 16,-5 4 0-16,0-8 0 0,0-5 0 15,0 0 0-15,0 0 0 0,0 0 0 16,0 0 0-16,0 0 0 0,0 0 0 15,0 0 0-15,0 0 0 16,0 0 0-16,0 0 0 16,0 0 0-16,0 0 0 0,0 0 0 15,0 18 0-15,0-18 0 16,0 0 0-16,0 0 0 0,0-17 0 16,0 17 0-16,0 0 0 15,21 0 0-15,6 0 0 16,6 0 0-16,15 0 0 0,-33 0 0 15,13 0 0-15,33 0 0 0,-23 0 0 16,-2 0 0-16,-8 23 0 0,5-23 0 16,-1 0 0-16,-5 0 0 0,-6 20 0 15,6-20 0-15,-12 17 0 16,-15-17 0-16,0 23 0 16,-57-23 0-16,34 18 0 0,-39-8 0 15,-9 18 0-15,20-21 0 0,13 12 0 16,-56 6 0-16,52-1 0 15,-2-2 0-15,6-10 0 0,7 8 0 0,12-3 0 16,1-3 0-16,11 6 0 16,-1 1 0-16,8-9 0 0,26-12 0 15,15 0 0-15,15-21 0 16,-24 1 0-16,47 20 0 0,-39 0 0 16,2 0 0-16,1 0 0 0,0 22 0 15,-6-5 0-15,30 2 0 0,-40-19 0 16,-6 20 0-16,-4-6 0 0,-7-14 0 15,-8 12 0-15,-2-12 0 0,0 0 0 0,-18 17 0 16,18-17 0-16,-30 0 0 0,30 0 0 16,-22 0 0-16,-22 0 0 15,37 0 0-15,7 0 0 16,0 0 0-16,0 0 0 0,0 0 0 16,0 20 0-16,0-20 0 0,0 24 0 15,0-24 0-15,0 19 0 0,0-4 0 16,0 2 0-16,0-2 0 0,0 8 0 15,0 1 0-15,0 30 0 0,0 6 0 16,0-31 0-16,19 42 0 16,-4 1 0-16,-15-28 0 15,23 36 0-15,-13 4 0 16,-10-35 0-16,16-5 0 0,-7 49 0 16,2 12 0-16,-6-61 0 15,6 52 0-15,-11 0 0 16,0-54 0-16,0 54 0 0,19-1 0 15,-19-53 0-15,20 0 0 0,-20 42 0 16,15-42 0-16,-15 2 0 0,0-1 0 16,0-4 0-16,0 10 0 0,0-1 0 15,0-6 0-15,0 51 0 0,0-3 0 16,0-43 0-16,0 30 0 16,-24-15 0-16,24-29 0 0,0 5 0 15,0-14 0-15,0-20 0 16,0 2 0-16,19 7 0 0,-19-1 0 15,0-8 0-15,0-2 0 16,0-2 0-16,0 0 0 16,0-20 0-16,0 20 0 15,0 0 0-15,0 0 0 16,0 0 0-16,0 0 0 16,0 0 0-16,0 0 0 0,0 0 0 15,0 0 0-15,0 0 0 0,0 18 0 16,0-18 0-16,0 0 0 15,0-28 0-15,0 28-2 0,0 0-392 16,17 0-101-16,-17 0-267 0,0 0-211 16,0 0-168-16,18 0-1578 0,-18 0 1767 15</inkml:trace>
  <inkml:trace contextRef="#ctx0" brushRef="#br0" timeOffset="349901.2349">28740 12421 774 0,'24'0'119'16,"-24"-19"80"-16,0 19 109 0,20-17 383 15,-20 3-358-15,16 14 19 0,-16-17 89 0,0 17 105 16,0-3-4-16,0-4 267 0,0 7-515 15,0 0 30-15,0 0 62 16,0 19 36-16,0-19 306 0,0 27-426 0,21-13-29 16,-21 4-109-16,0 3-21 0,22 7-102 15,15 70-41-15,-37-59 0 16,0 55 0-16,0-57 0 16,0 6 0-16,0-7 0 0,0 8 0 0,0-5 0 15,0-7 0-15,0-11 0 0,0 17-272 16,0-25-82-16,0-7-327 0,0-3-134 15,27-3-256-15,-27 0-1163 0,0-25 1128 16,0 25 334-16,0-36 275 0</inkml:trace>
  <inkml:trace contextRef="#ctx0" brushRef="#br0" timeOffset="350400.8763">28769 12405 2884 0,'-8'-8'284'0,"5"3"135"0,-10-23 937 16,13 22-1064-16,0-1-88 16,0-2-15-16,0 0 104 0,20 6-95 15,-20 3-119-15,24-8-41 0,-24 4 16 16,38-6-61-16,8 0-60 0,-16 0-12 16,0 0-30-16,3-1-16 0,-2 0 34 15,25-3-8-15,-35 8 91 0,-1 3 36 16,-1 3-11-16,-4 0 24 0,-8 0 34 15,2 34 164-15,-9-17-90 0,0 4 53 0,0-1-8 16,0 9 51-16,-24 48 185 0,8-50-287 16,16-1-104-16,-24 6 2 0,24 6 66 15,-26-2-18-15,3 22 195 0,6-30-302 16,0 3-9-16,-1-7 27 0,1 0 24 16,-5 12 160-16,7-29-253 0,-7 1 69 15,16 0 0-15,-6-1-21 0,3 0-9 0,2-7-202 16,4 0 99-16,3-20 89 15,0 20 24-15,20-22-69 0,15 22 34 0,-35 0 36 16,32 0 27-16,-13 0-10 0,3 0 54 16,-4 0 39-16,15 30 260 0,-21-9-212 15,5-21-66-15,-3 30-73 0,-2-16 0 16,13 27 0-16,-11-20 0 0,-4-1 0 16,4-20 0-16,-1 17 0 0,-1-1-5 15,5-1-347-15,-9-15-19 0,2 6-263 16,0-6-38-16,3 2-198 0,5-2-969 15,-9 0 835-15,1-22 185 0,1 22 145 16,0-29 102-16</inkml:trace>
  <inkml:trace contextRef="#ctx0" brushRef="#br0" timeOffset="350711.1126">29428 12674 3331 0,'4'0'236'0,"-4"-3"182"0,0 0 99 15,0 3 688-15,0 0-738 0,0 17 8 16,-20-17-117-16,20 0-29 0,0 19 196 16,-17 3-330-16,17-10-88 0,0 5-79 15,-17 0-28-15,17 10 0 0,-14 14 0 16,-1-19 0-16,8 5 0 0,7 3 0 16,-8-6 0-16,2 4 0 0,3-7 0 0,1 19 0 15,2-6 0-15,0-28 0 16,19 2 0-16,22-8 0 15,-22 0 0-15,2 0 0 0,28-25 0 16,-24 8 0-16,-6 17 0 0,8 0 0 16,1-15 0-16,0 15 0 0,-13 0 0 15,23 0-81-15,-26 0-200 0,7 20-283 16,-14-20-309-16,-5 20-385 0,0 0-1736 16,0-20 1819-16</inkml:trace>
  <inkml:trace contextRef="#ctx0" brushRef="#br0" timeOffset="352195.738">25206 15491 484 0,'0'0'81'15,"0"-18"56"-15,0 18 143 0,0 0 60 16,0 0 56-16,0 0-37 0,0 0 251 16,0 0-259-16,0 0 79 0,0 0-12 15,0 0 3-15,0 0 173 0,0 0-380 16,0 0-46-16,0 0-45 0,0 17 1 15,0-17 7-15,0 0 148 0,29 0-128 16,-29 0-79-16,23 0 91 0,-9 0 4 0,22 0 283 16,-16 0-238-16,0 0-54 0,-7 0-53 15,10 0 93-15,-2 0-30 0,20 0 139 16,-19 0-238-16,-2 0-69 0,4 0 9 16,3 0 13-16,21 0-22 15,-19 0 0-15,54 0 0 0,-57 0 0 16,1 0 0-16,2 0 0 0,3 0 0 15,7-20 0-15,43 20 0 0,-36 0 0 16,6 0 0-16,-1-17 0 0,5 17 0 16,53 0 0-16,-59-12 0 0,2 12 0 15,-4 0 0-15,1 0 0 0,-1 0 0 0,37 0 0 16,-47-18 0-16,4 18 0 0,-3 0 0 16,-1-16 0-16,36 16 0 0,-38-15 0 15,0 15 0-15,4-12 0 0,-2 1 0 16,35 0 0-16,-39 11 0 0,1-4 0 15,-1-3 0-15,2 7 0 0,-3-2 0 16,30 0 0-16,-31 1 0 0,-1 1 0 16,4-2 0-16,-9 2 0 0,34 0 0 15,-32 0 0-15,1 0 0 0,2 0 0 16,1 0 0-16,-1 0 0 0,26 0 0 16,-24 0 0-16,-8 0 0 0,4 0 0 15,1 0 0-15,21-22 0 0,-26 22 0 0,-6 0 0 16,-2-19 0-16,6 19 0 15,-6 0 0-15,16 0 0 0,-14 0 0 0,-4 0 0 16,10 0 0-16,-5 0 0 0,23 0 0 16,-23 0 0-16,1 0 0 0,-7 0 0 15,2 0-33-15,0-15 33 0,14 15-12 16,-21 0 11-16,2 0-50 0,-10 0 51 16,3 0-69-16,5 0 54 0,-9 0-62 15,1 0 74-15,2 0-66 0,1 0 132 0,6 0-26 16,6 0 36-16,-9 0-115 15,2 0 80-15,3 0-43 0,0 0-17 0,6 0-31 16,-6 0 74-16,-4 0-4 0,1 0-3 16,-1 0 40-16,-2-17 5 0,3 17 12 15,-5 0-102-15,0 0-41 0,-2 0 59 16,-1 0-29-16,1 0 124 0,-2 0-67 16,0 0 27-16,0 0-18 0,0 0-24 15,0 0 0-15,0 0 0 0,0 0 0 16,0 0 0-16,0 0 0 0,0 0 0 15,0 0 0-15,0 0 0 0,0 0 0 0,0 0 0 16,0 0 0-16,0 0-18 16,0 0-310-16,-17 0-55 0,17 0-311 0,0-19-81 15,-22 19-332-15,7 0-1305 0,15-11 1245 16,-18 11 449-16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06T15:17:45.1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14964 7761 1216 0,'-35'-5'34'0,"-5"2"2"0,-1-1 19 16,-5-1 21-16,-59 1 3 0,44 4-52 15,-4 0 8-15,-5 0 38 0,-8 0 19 16,-6 0 10-16,-86 18 58 0,78-18-99 16,-3 20-9-16,-4-20 12 0,-4 28 10 15,0-10 6-15,-106 19 97 0,99-16-103 16,-1 4 1-16,1 2 0 0,-4 4 2 0,-104 36 49 15,114-32-84-15,-6 8-8 0,4 0-5 16,3 3 8-16,5 3-6 0,-86 52 18 16,96-47-35-16,6 4 4 0,5 0 2 15,8 4 3-15,5 2-2 0,-35 64 14 16,56-61-14-16,11-1 8 0,4 2 11 16,11 0 9-16,0 71 22 0,17-71-49 15,0 2-4-15,26 5 2 0,-3 0-13 16,8 0-1-16,53 68-6 0,-35-70 29 15,11-5 7-15,1 2 2 0,9 0 4 16,4-3-6-16,85 57 38 0,-77-64-29 16,10 2-3-16,2-3 10 0,7-3 4 0,104 45 22 15,-100-54-65-15,3 3-5 0,4-5-5 16,5-2-5-16,-2-3 4 0,112 31-2 16,-108-39 7-16,2-2-12 0,1-5 5 15,4-1-3-15,130 8-7 0,-130-21 11 16,6-3-13-16,6-6 7 0,0-2 6 15,2 0-31-15,127-19-7 0,-137-14 6 16,1 10 11-16,-3-3-11 0,-4-4 3 16,-3-3 16-16,106-36 14 0,-116 30 7 15,-5-3-17-15,-3-1-3 0,-3-2 6 16,84-51 7-16,-103 43 2 0,2-2 2 16,-1-2-13-16,-4-1 13 0,-3-2-1 15,56-56-1-15,-72 57-12 0,-4-2 2 0,-3 2 1 16,-9-4-6-16,32-63 22 0,-45 60-4 15,-4-1 0-15,-1-4-11 0,-6 0 4 16,-5 0 2-16,1-69 6 0,-14 67 7 16,-1 2 1-16,0-1 11 0,-25 1 12 15,25 0-19-15,-66-67 2 0,36 68-30 16,-5 1 7-16,-5 5-7 0,-5 2 5 0,-55-54 6 16,43 63 8-16,-9 0-16 0,-3-2-2 15,-6 5-1-15,-5 0 4 0,-82-39 19 16,76 46-14-16,-5 0 4 0,-4 3-8 15,-4 3 2-15,-5 3 1 0,-107-30 2 16,100 35 9-16,-6 4 20 0,-4 4 18 16,-1 3 40-16,-131-3 134 15,127 16-114-15,-11 5-16 0,-5 0-23 0,-5 0-11 16,-1 26-19-16,-153 19-23 0,142-15-27 16,-5 6-48-16,-323 84-976 15,327-76 349-15,-4-1-167 0,-4 2-7 16,-3-1 155-16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06T15:03:22.4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6403 8768 816 0,'0'-3'53'16,"0"-1"69"-16,0-1 55 0,0-3 276 15,0 4-262-15,0 1-8 0,0 1-2 0,0-1 31 16,0 1 239-16,0 1-205 16,0 1 8-16,0-1 6 0,0 1 35 0,0-1-45 15,0-1 128-15,0 0-233 0,-16 2-6 16,16-1-25-16,0-1-38 0,-12 0-11 16,0 2-7-16,12 0-11 0,-14 0-31 15,14 0-4-15,-12 0 2 0,-1 17-20 16,8-17 4-16,2 14-3 0,0-14 4 15,3 22 0-15,0-7-10 16,0 15-16-16,0-14-3 0,28-1-5 0,-28-1-21 16,27-2-39-16,6 4-137 0,-15-9 88 15,1-4-16-15,-2-2-24 0,0-1-5 16,-1 0-17-16,8 0-170 0,-15-18 202 16,-2 18 33-16,-3-18 34 0,-2 18 10 15,-2-37-20-15,0 10 50 16,-18 0 36-16,-1 15 18 0,19 3 9 0,-20 2 0 15,20 2 4-15,-19 0 3 0,7 5-3 16,-5 0-9-16,17 0-28 0,-11 0-67 16,11 21-98-16,-6-21-152 0,6 15-591 15,0-15 472-15,0 0 161 0</inkml:trace>
  <inkml:trace contextRef="#ctx0" brushRef="#br0" timeOffset="754.5388">6437 8867 1435 0,'0'-2'90'16,"0"1"71"-16,0-1 64 15,0 1 62-15,0 0 194 0,0-2-241 0,0 3 12 16,0 0 29-16,0 0 16 0,0 0-2 15,0 24 198-15,0-24-293 0,-18 23-40 16,18-7-14-16,0 4 13 0,-12 30 217 16,12-21-154-16,0 9 22 0,-7 4-1 15,7 9 6-15,-5 6-15 0,1 72 152 16,0-55-221-16,2 2 29 0,-1 2 10 0,-2 1-5 16,-3 67 44-16,3-78-213 0,-1-1-30 15,0-6 0-15,-1-3 0 0,1-2 0 16,-3 40 0-16,5-52 0 15,0-1 0-15,2-5 0 0,2 2 0 0,0 23 0 16,0-33 0-16,0 2 0 0,0-3 0 16,17-4 0-16,-17 1 0 15,0 15-7-15,0-23-10 0,0-2-20 16,0-3-23-16,0-2-14 0,0 2-123 0,0-9 92 16,0-1-8-16,0-2 25 0,0-1 3 15,0 0 15-15,0 0-44 0,0 0 52 0,0 0-2 16,0 0-12-16,0 0-8 15,0 0-109-15,0 0 73 0,-11 0-58 16,11 0-50-16,0 0-48 0,-8 0-37 0,8 0-347 16,-4 0 165-16,4 0-141 0,-2 0-113 15,2 0-193-15,0-18-587 0</inkml:trace>
  <inkml:trace contextRef="#ctx0" brushRef="#br0" timeOffset="2396.2719">6224 7962 573 0,'16'4'48'0,"1"-4"31"15,-17 0 40-15,13 0 58 0,-13 0 51 16,11 0 14-16,-4 0 207 0,-7 0-260 16,6 0-20-16,-6 0 11 0,6 0 47 15,-2 0 301-15,-3 0-244 0,-1 0 45 16,0 0 36-16,1 0-10 0,0 0-11 0,2 0 148 16,-2 0-275-16,2 0 30 15,1 0 23-15,2 0-6 0,6 13 180 16,-4-13-279-16,0 20-2 0,4-6-19 0,1 5-8 15,-1 2-36-15,15 36-4 0,-12-29-83 16,-1 2-7-16,1-1-3 0,-3-2 3 16,12 17 4-16,-12-30-3 0,-2-2 2 15,-1-3-3-15,-1-5 2 0,2-4-6 16,11-25-15-16,-12 4-1 0,-1-6-7 0,0-8-8 16,2-6-1-16,0-51-43 0,-8 41 21 15,-2-2-20-15,0 2-10 0,0 1 16 16,0 8 14-16,-20-31 20 15,20 42 23-15,0 11 2 0,0 3 0 0,0 8-27 16,0 0-155-16,0 9 19 0,0 0-68 16,0 0-77-16,0 0-40 0,0 26-57 15,16 3-724-15,-16-12 439 0,18 1-205 16,-18 1-4-16,17-1 109 0,-8-2 183 16</inkml:trace>
  <inkml:trace contextRef="#ctx0" brushRef="#br0" timeOffset="2677.8848">6893 7937 1765 0,'3'0'157'0,"-3"0"-34"0,0 0 61 16,0-18-22-16,0 18 54 0,0 0 38 15,-26-12 290-15,12 12-284 0,14 0-14 16,-19 0-10-16,19 0-9 0,-18 27 159 16,1-27-249-16,10 28-23 0,1-11-15 15,0 4-22-15,6 0-26 0,-5 25-23 16,5-20-54-16,0-5-30 0,0-2-75 0,0-1-150 16,31 9-731-16,2-16 366 0,-12-3-71 15,6-4-11-15,-1-3 19 0,2-1 169 16</inkml:trace>
  <inkml:trace contextRef="#ctx0" brushRef="#br0" timeOffset="2911.8297">7258 7919 2520 0,'-20'-5'39'0,"4"-3"208"0,16 5-10 16,-21 0 27-16,21 3-5 0,-23 0 2 15,13 0-53-15,-10 22 135 0,11-22-227 16,0 23-21-16,4-6-43 0,-3 4-11 16,3 28 14-16,5-23-42 0,0 6-5 15,0-2-22-15,25-1-59 0,-25-1-76 16,59 18-539-16,-35-26 202 0,1-3-128 16,2-3-144-16,-2-6-31 0,-3 0 157 15</inkml:trace>
  <inkml:trace contextRef="#ctx0" brushRef="#br0" timeOffset="3871.7968">6326 10697 1597 0,'4'-3'103'15,"-4"1"368"-15,0 0-85 0,0 1 12 16,0 1 70-16,0 0 56 0,0 0-62 16,-16 0 226-16,16 18-472 0,-20-18 21 15,20 18-8-15,-25-18 16 0,-15 47 104 16,16-29-256-16,-3 4-52 0,-3 2-33 15,-3 2-18-15,1-1-49 0,-28 21-238 16,34-26 24-16,-25 24-996 16,41-34 559-16,3-3-201 0,2-3-147 15,5-4 145-15</inkml:trace>
  <inkml:trace contextRef="#ctx0" brushRef="#br0" timeOffset="4261.7675">5924 10631 2454 0,'0'0'352'0,"0"0"32"0,-13 0 154 16,13 0-33-16,0 29-35 0,0 6 124 15,-11-12-392-15,11 8-2 0,0 8-5 16,0 5-11-16,0 9-46 0,0 72 5 15,19-55-122-15,-19 0-15 0,0 0-9 16,20-1-16-16,-5 49-136 0,-15-70-55 0,17-3-73 16,-17-7-73-16,14-7-192 0,-14-3-136 15,6 10-1017-15,-6-22 805 0,7-7 196 16,-7-5 180-16</inkml:trace>
  <inkml:trace contextRef="#ctx0" brushRef="#br0" timeOffset="5210.9298">5895 11339 1526 0,'0'0'125'0,"0"0"72"0,0 0 99 16,12 0 486-16,-12 0-375 15,7 0 45-15,-7 0-3 0,6 0-44 0,0 0-63 16,7 0 70-16,-6 21-247 0,6-21 16 16,6 24-15-16,3-9 18 0,32 20 68 15,-21-18-196-15,1 3-34 0,5-1-24 16,-3-1-35-16,0-3-29 0,32 10-184 15,-38-15 113-15,-2-3 28 0,-2 0 16 0,-4-4-16 16,9 2-124-16,-21-5 118 0,-1 0 28 16,-4 0 29-16,-1 0 11 0,-4 0 6 15,0-20-44-15,0 6 48 0,-22 14 6 16,22-16 21-16,-15 16 10 0,15-13 0 16,-20 0 9-16,5 13-9 0,15-10 0 15,-15 10 0-15,15-9-5 0,-21 2-6 0,21 4 6 16,-9-1 5-16,5 0-15 0,1 0-1 15,-1-3-6-15,-1-3-38 16,3 3 24-16,-2 0-39 0,2 0 5 16,0-2-41-16,-1-2-17 0,0-8-114 15,1 9 150-15,0 1 36 0,-1-1 27 0,-1 1 16 16,-6-4 4-16,5 8 14 16,-2 0 5-16,0 2 10 0,1-1 19 0,-2 3 21 15,-7-2 140-15,8 0-77 0,-1 3 23 16,3 0-17-16,1 0-3 0,1 0-26 15,1 0 42-15,2 0-88 0,0 17 9 16,0-17-5-16,0 14 11 0,17 8 89 16,2-10-86-16,-19 2-5 0,27 1-18 15,-10-2-23-15,0 3-4 0,18 11-20 0,-19-14 2 16,1-2-9-16,-3 1 6 0,-1-3-13 16,6 4-24-16,-12-7 6 0,-1-3 11 15,-2-1-8-15,-2-1 5 0,-2 1-4 16,0-1-1-16,0-1 16 0,0 0 0 15,-20 1-1-15,20 0 0 0,-24 5 10 16,-7-1 2-16,13-1-10 16,0 3 1-16,1 0 3 0,1 1 11 0,-12 6-9 15,16-7 4-15,4-3-15 0,2 2 19 16,1-6-25-16,5 0 2 0,0 0-9 16,0-19 14-16,22 19-38 0,-22-25-31 15,23 8-22-15,1-21-235 0,-24 18 74 16,22 3-100-16,-22 4-96 0,12 4-129 15,-12-1-994-15,0 10 898 0,0 0 195 0</inkml:trace>
  <inkml:trace contextRef="#ctx0" brushRef="#br0" timeOffset="7638.1541">6444 11584 1676 0,'0'0'72'15,"0"0"61"-15,0 0 67 0,0 0 62 16,0 0 304-16,0 0 102 0,0 0 6 16,0 0-405-16,0 0-11 15,0 0-67-15,0 0 8 0,0 0-1 0,0 0 159 16,0 0-158-16,0 21-3 0,14-21 6 15,-14 28-14-15,12 14 110 16,-12-14-187-16,8 8-5 0,-2 5 9 0,-2 2 2 16,-1 5-8-16,5 53 123 0,-3-48-118 15,-1-2 6-15,0-1-9 0,-2 1-4 16,2 43 18-16,-1-55-111 0,-1 2-10 16,1-5-4-16,-1-4 0 0,0-3 0 15,5 15 0-15,-3-25 0 0,-1-5 0 0,-1-2 0 16,2-4 0-16,1 3 0 15,-3-9 0-15,0-1 0 0,-1 0 0 16,1-1 0-16,-2 0 0 0,0 0 0 0,3 0 0 16,-3 0 0-16,0 0 0 0,0 0 0 15,0 0 0-15,0 0 0 0,0 0 0 16,0 0 0-16,0 0 0 0,0 0 0 16,0 0 0-16,0 0 0 0,0 0 0 15,0 0 0-15,0 0 0 0,0 0 0 16,0 0 0-16,0 0 0 0,0 0 0 15,0 0 0-15,0 0 0 0,0 0 0 16,0 0 0-16,0 0 0 0,0 0 0 16,0 0 0-16,0-18 0 0,0 18 0 15,0-12 0-15,0 12 0 0,0-14 0 0,18 14 0 16,3-22 0-16,-21 15 0 0,23 0 0 16,-8 2 0-16,0 1 0 0,14 1 0 15,-14 3 0-15,-1 0-10 0,-1 0-4 16,-1 21-3-16,-3-21-1 0,6 24-4 15,-10 2 22-15,-1-11-5 0,-4 0 12 16,0 4-3-16,0 15 2 0,-21-17 1 16,21 0 6-16,-22 1 1 0,5 1-9 15,0 0 0-15,-23 16-5 0,19-17 8 0,-1-1-5 16,0 1-28-16,2-4-15 0,-10 6-114 16,19-14 70-16,3 1-10 0,2-4 2 15,2-3-28-15,4 0-16 0,0 0-167 16,0 0 145-16,0-20-8 0,18 20 10 15,-18-17-16-15,41-4-89 0,-21 21 171 16,1-17 41-16,3 17 21 0,1-12 19 16,-1 12 8-16,18 0 5 0,-23 0 2 15,-3 0 8-15,-2 23 11 0,-1-23 5 16,-1 26 65-16,-6 2-39 0,-4-13 0 16,-1 1-2-16,-1-1 3 0,0 0 0 15,0 13 45-15,-20-16-68 0,20 1-19 16,-22-1-10-16,22-2-3 0,-48 10-8 15,31-12 0-15,-3-1 0 0,3-1 3 0,2 1 4 16,-1-2-2-16,-1 2-22 0,11-5-24 16,6 0-38-16,-4-2-48 0,4 0-53 15,0 0-231-15,18-17 218 0,-18 17 26 16,26-17 42-16,-8 17 7 0,2-18 40 16,20 5 4-16,-17 13 63 0,0 0 12 0,-2 0-6 15,-1 0 1-15,-4 0 11 16,16 25 33-16,-20-25 34 0,-4 26 31 0,-3-9 12 15,-1-3-2-15,-3 18 86 0,-1-17-106 16,0 2-1-16,0-3-4 16,-25-2 8-16,25 2-22 0,-23 9-14 15,-7-14-49-15,12 1-8 0,-1-1-9 0,-1-3 13 16,-18 6-12-16,20-8 17 0,0-1-31 16,3-1-18-16,3-1-24 0,4 0-63 15,1-1-145-15,7 0 145 0,0 0 48 16,0 0 0-16,30-20-109 15,-3 20 130-15,-11-16-25 0,35 16-205 16,-32 0 215-16,16 0 7 16,-21 0 41-16,1 0 35 0,-3 0 29 0,-1 24 46 15,7-4 170-15,-14-6-134 0,-3-2-33 16,-1 3-6-16,0-1-22 0,0 1-22 16,-22 12 7-16,22-15-48 15,-25-1-6-15,25 2-5 0,-30-4 0 0,-4 7-3 16,16-10 2-1,-3-1-1-15,4-2-22 0,-2-2-6 0,3-1-7 0,-11 1-91 16,17-1 22-16,3 0-47 0,3 0-53 16,4 0-21-16,0 0-182 0,0-18 286 15,31 18 30-15,-31 0 11 0,28-16 11 16,-28 16 21-16,44-12 2 0,-31 12 64 16,0 0 0-16,-2 0 7 0,-11 0 20 15,14 19 18-15,-5-1 139 0,-9-18-64 16,0 18 27-16,0-18 14 0,0 19 13 0,0-5 147 15,0-14-178-15,0 11 0 0,0-11 3 16,0 0-16-16,-15 0-38 0,15 0 62 16,0 0-107-16,0 0 44 0,0 0 26 15,-12 0-42-15,12 0 67 0,0 21 79 16,-8 1-100-16,8-5-14 0,0 3 18 16,0 4 33-16,0 37 230 0,-4-22-197 0,4 4-18 15,-2 3-41-15,1 6-13 16,-4 4-33-16,0 67 41 0,3-59-59 0,-1 1-3 15,1 0-21-15,2-4-17 16,0 51-99-16,0-64-21 0,0-4-47 16,0-6-52-16,0-6-96 0,0-6-122 15,15 8-786-15,-15-26 252 0,0-4-275 0,0-1-64 16,0-3 239-16</inkml:trace>
  <inkml:trace contextRef="#ctx0" brushRef="#br0" timeOffset="18605.2761">6334 9108 469 0,'1'0'20'16,"1"-1"22"-16,2-1 42 0,0-1 37 16,6 0 221-16,-3 3-158 0,-1-2 11 15,3 1-26-15,-1-1-6 0,1 0-8 16,7-1 107-16,-7 1-119 0,-1 0 15 0,-2 2 31 16,-2-3 7-16,0 3-1 15,0 0 291-15,-4 0-187 0,0 0 26 0,0 0-35 16,0 0-5-16,0 0 102 15,0 0-241-15,0 0 21 0,0 0 13 0,-14 0 25 16,14 0 10-16,0 0 151 0,0 0-215 16,-9 0-31-16,9 0-18 0,-6 0-5 15,-5 0 52-15,-7 0-50 16,-10 0-33-16,12 0-33 0,-5 0 7 0,-3 0 8 16,-2 0 16-16,-34 0 83 0,26 12-77 15,-5-12-7-15,-3 12-15 0,-1-12-10 16,-1 13-3-16,-53 1-3 0,43-7-14 15,0 1-22-15,-4 0 7 0,1 1-15 16,-60 5-18-16,57-7 10 0,-1-1-7 16,-5 1-12-16,2-3-12 0,-1 1-10 15,-70 2-55-15,63-2 62 0,-2 2-4 16,1-2-5-16,0 3-2 0,-68 6-47 16,77-8 74-16,0 0 6 0,3 1 10 15,3-2 0-15,5 0 1 0,-39 2 4 16,47-4 12-16,4-1 1 0,2 1 0 15,5-1-3-15,-24 2 1 0,30-2 2 16,2-1 3-16,0-1-8 0,3 0-3 0,3 1 1 16,-17-1-9-16,21 0 13 15,-1 0 3-15,4 0 1 0,1 0 1 0,-8 0 6 16,12 0 0-16,3 0 5 0,0 0 0 16,2 0-6-16,1 0 0 0,1 0 5 15,1 0 0-15,0 0 3 0,0 0-3 16,0 0-2-16,0 0 3 15,0-13-25-15,0 13 9 0,0 0 8 16,0 0 8-16,0 0-14 0,0 0 3 0,0 0-1 16,0 0 6-16,0 0-1 15,0 0 5-15,0 0-2 0,0 0 11 0,0 0 29 16,0 0-15-16,0 0 0 16,0 0-3-16,0 0-1 0,0 0 0 0,0 0 14 15,0 0-24-15,14 0-8 0,-14 0-4 16,0 0-2-16,0 0-2 15,0 0-2-15,0 0 7 0,0 0 18 0,0 0 39 16,0 0 21-16,0 24 140 0,9 10-108 16,-9-13 40-16,6 6-29 0,-6 6-30 15,15 39-35-15,-6-31-61 0,-3 2 0 16,1 1 0-16,1 0 0 0,0 1 0 16,4 38 0-16,-3-8 0 0,-5-41 0 15,-2-5 0-15,1 21 0 16,-1-30 0-16,0-1 0 0,-1-7 0 0,0 0 0 15,-1-4 0-15,1-4 0 0,-1 1 0 16,3-4 0-16,-1-1 0 16,0 0 0-16,-1 0 0 15,1-15 0-15,-2 15 0 0,0 0 0 16,0 0 0-16,0 0 0 16,0 0 0-16,0 0 0 0,0 0 0 15,0 0 0-15,0 0 0 16,0 0 0-16,0 0 0 15,0 0 0-15,0 0 0 16,0 0 0-16,0 0 0 0,0 0 0 16,0 0 0-16,18 0 0 0,-18 0 0 0,21 0 0 15,-2 0 0-15,1 0 0 0,3 0 0 16,27 0 0-16,-6 0 0 16,-23 0 0-16,11 0 0 15,-10 14 0-15,-18-14 0 0,-2 12 0 16,-2 0 0-16,-31-4 0 15,11-1 0-15,-32 12 0 0,-9 2 0 16,27-10 0 0,-32 11 0-16,13-1 0 0,28-11 0 15,-13 12 0-15,14-8 0 0,14-9 0 16,5 0 0-16,4 0 0 16,1-4 0-16,0-1 0 0,22 0 0 0,-22 0 0 15,35 0 0-15,-13 0 0 0,2 0 0 16,22-16 0-16,-24 16 0 0,0 0 0 15,-9-12 0-15,-3 12 0 0,3 0 0 16,-13 0 0 0,0 0 0-16,0 0 0 0,0 0 0 15,0 0 0-15,0 18 0 0,-18-18 0 0,18 13 0 16,0-13 0-16,0 14 0 0,0-14 0 16,-9 25 0-16,9 4 0 15,0-9 0-15,0 21 0 16,0 17 0-16,0-28 0 0,16 5 0 15,0 38 0-15,-2 2 0 16,-14-38 0-16,15 37 0 0,-1-6 0 16,-4-37 0-16,-1 29 0 15,-1-10 0-15,-4-28 0 16,0-3 0-16,3 17 0 0,-5-24 0 16,0-1 0-16,-1-3 0 0,0 0 0 15,-1-2 0-15,0-3 0 0,1-1 0 16,-1 1 0-16,0-3 0 15,0 0 0-15,0 0 0 0,0 0 0 16,0 0 0-16,0-17 0 16,0 17 0-16,0-12 0 0,0 12 0 15,0 0 0-15,0 0 0 0,0 0 0 16,-12 0 0-16,12 0 0 0,0 17 0 16,0-17 0-16,0 0 0 0,-10 16 0 15,10-3 0-15,0-13 0 16,0 0 0-16,0 0 0 15,0 0 0-15,0 0-103 0,0-17-250 0,0 17-355 16,-21-17-404-16,21 17-384 16,0-20-199-16</inkml:trace>
  <inkml:trace contextRef="#ctx0" brushRef="#br0" timeOffset="20175.9647">4124 11243 963 0,'0'-4'87'16,"-7"-1"83"-16,7-6 349 0,0 7-246 16,0-1-9-16,0 2 10 0,0 1 52 15,0 0 22-15,0-2 370 0,0 3-381 16,0 0-49-16,0 0-75 0,0 1-22 15,0 0 79-15,0 0-115 0,0 0 27 16,0 22 67-16,0-22 27 0,0 33 12 0,0 25 270 16,0-21-300-16,0 6-14 15,0 7-14-15,0 7-11 0,17 67 32 16,-17-58-211-16,0 5-40 0,0 1 0 16,14 0 0-16,-14-1 0 0,13 55 0 15,3-13 0-15,-16-64 0 0,6-5 0 16,-1 31 0-16,-5-44 0 15,0-4 0-15,0-3 0 0,0-2 0 0,0-5 0 16,0-5 0-16,0-5 0 0,0-2 0 16,0-5 0-16,0 0 0 15,0-23 0-15,0 2 0 16,0 21 0-16,-18-13 0 0,6 13 0 16,12-11 0-16,0 11 0 0,0 0 0 15,0 0 0-15,0 0 0 0,0 0 0 16,0 0 0-16,0 0 0 15,0 0 0-15,0 0 0 0,23 0 0 0,16 17 0 16,-22-17 0 0,22 16 0-16,5-2 0 15,-20-14 0-15,19 26 0 0,-4-9 0 16,-21-6 0-16,-2-1 0 0,7 3 0 16,-13-3 0-16,-9-6 0 15,-1 3 0-15,-23 2 0 16,-11-5 0-16,-27 7 0 15,-9 0 0-15,33-3 0 0,-3-1 0 0,-39 9 0 16,46-7 0-16,2-1 0 16,3 1 0-16,4 1 0 0,3-3 0 0,8 1 0 15,7-4 0-15,-2 13 0 0,8-8 0 16,28-3 0-16,7-2 0 16,7-3 0-1,17 0 0-15,-44-1 0 0,-3 0 0 16,-3 0 0-16,-9 0 0 0,11 0 0 15,-11 16 0-15,0-16 0 0,0 14 0 16,0-14 0-16,0 21 0 0,0-10 0 16,0 5 0-16,0 21 0 0,0 6 0 15,0-19 0-15,0 34 0 16,0 6 0-16,0-28 0 16,0 3 0-16,0 50 0 0,17-41 0 0,-17 1 0 15,0 2 0-15,13 3 0 0,-13 2 0 16,11-2 0-16,-11-1 0 0,17 48 0 15,-4-6 0-15,-6-51 0 16,5 34 0-16,0-9 0 16,-8-35 0-16,5 30 0 15,-4-7 0-15,-3-30 0 0,1-2 0 0,0 17 0 16,0-24 0-16,-3-2 0 0,1 1 0 16,3-4 0-16,-4-1 0 0,0 1 0 15,0-2 0-15,0 7 0 0,0-7 0 16,0-8 0-16,0 1 0 15,0-1 0-15,0-3 0 16,0 2 0-16,0-2 0 16,0 0 0-16,0 0 0 0,0 0-41 0,0 0-89 15,0 0-338-15,0 0 180 0,0 19-6 16,0-19-57-16,0 0-70 0,18 15-452 16,-18-15 322-16,0 0-109 0,0 9-75 15,0-9-226-15,0 0 85 0,0 0-376 16</inkml:trace>
  <inkml:trace contextRef="#ctx0" brushRef="#br0" timeOffset="21586.6036">4308 14345 759 0,'0'-4'0'16,"0"1"12"-16,0-5 12 0,0 3-7 16,0 1-4-16,0-2 8 0,0-1 30 15,0 3 13-15,0-3 206 0,0 6-89 16,14-1 42-16,-14-1-24 0,0 3 29 16,0 0 5-16,12 0 264 0,-12 0-246 0,0 0 21 15,0 0 30-15,0 0 41 0,0 0 337 16,0 0-416-16,-16 0-72 0,16 0-34 15,0 0-22-15,0 0-12 0,0 0 170 16,0 0-116-16,0 0 38 0,0 0 10 16,0 0 11-16,0 24 188 0,0-1-256 15,0-6-13-15,0 1-31 0,0 0-5 16,0 3-27-16,-15 17 41 16,15-18-78-16,0-2 8 0,0 1 1 0,0-2-11 15,0 11 5-15,0-15-53 0,0-3-6 16,0-2 0-16,0-2 0 0,0-3 0 15,0 2 0-15,0-5 0 0,0 0 0 16,0 0 0-16,0 0 0 0,14 0 0 16,-14-17-5-16,0 17-2 0,13 0-1 15,-13-15 3-15,8 15-3 0,3 0 6 0,-6-10-5 16,2 10 4-16,-2 0-8 0,1 0 11 16,11-7 4-16,-10 7-7 0,1-5 6 15,0 3-2-15,5 0 1 0,1-1 1 16,18-4-14-16,-13 4 0 0,3-1 1 15,2 0 7-15,5 0 1 0,30-3 1 16,-26 4-2-16,2 0-3 0,2 2 5 16,0-2 1-16,3 3 0 0,37-2 6 15,-38 2-2-15,-3 0-11 0,4-1 7 16,-3 0 2-16,38-4 3 0,-36 2-6 0,-1 1-9 16,0-2-16-16,1-4-19 15,2 2-3-15,32-5-34 0,-36 6 53 16,-4-2 2-16,2 2 5 0,-2 1 1 15,28 1-4-15,-33 1 16 0,2 1 5 0,0 1-12 16,-2-2 16-16,-1 2 3 0,30 0 18 16,-29 0-24-16,0 0 7 0,-1 0-7 15,-1 0-23-15,31 0-58 0,-31 0 20 16,3 0 10-16,0 0 13 0,-2 0 13 0,2-12 19 16,23 12-7-16,-27 0 13 0,-3 0-3 15,-2 0 6-15,-2 0 2 0,14 0-3 16,-19 0 5-16,1 0-2 0,-1 0 5 15,2 0-4-15,-2 0 4 0,17 0-3 16,-14 0-2-16,0 12 1 0,1-12-11 16,0 0 11-16,17 0-11 0,-16 0 18 15,-2 0-10-15,1 0 2 0,-1 0-4 16,-3 0 1-16,10 0 13 0,-14 0-10 16,0 0-2-16,-2 0 2 0,-1 0 2 15,3 0 27-15,-6 0-7 0,2 0 0 0,-2 0-11 16,3 0 2-16,3 0-11 15,-4 0 2-15,0 0-4 0,1 0 9 16,-1 0 4-16,-3 0 2 0,1 0 47 16,-1 0-16-16,-2 0 9 0,0 0-6 15,0 0-8-15,0 0 9 0,0 0-39 0,0 0-2 16,0 0-6-16,0 0-12 0,0 0 0 16,0 0-14-16,21 0 1 0,-21 0-15 15,0 0-44-15,18 0-54 0,-4 0-299 16,-14 0 74-16,8 0-137 0,-8 0-236 15,0 0-363-15,0 0-267 0,-22 0-1042 16</inkml:trace>
  <inkml:trace contextRef="#ctx0" brushRef="#br0" timeOffset="26993.9648">6740 14405 1001 0,'2'-4'91'0,"-1"-1"83"16,0 3 77-16,1-1 305 0,-1 3-272 0,-1 0 14 16,0 0 40-16,0 0 39 0,0 0-49 15,0 0 247-15,0 0-337 0,0 0-7 16,0 0 2-16,0 0 0 0,-12 0 111 16,12 0-234-16,0 0 166 0,0 0-188 15,0 0 11-15,0 0 38 16,0 0-5-16,0 17 222 0,0-17-204 0,0 0 19 15,0 20-30-15,0-7 9 0,0 3-10 16,0 22 134-16,0-16-121 0,0 5-23 16,0 4-37-16,0 1-36 0,0 35-53 15,0-34-2-15,-16 0 0 0,16-1 0 16,0-4 0-16,0-2 0 0,0 12-69 16,0-24-45-16,0-4-61 0,0-1-33 15,0-5-7-15,16 2-138 0,-16-6 215 16,0 0-6-16,0 0 9 0,0 0 9 15,0-23 30-15,-24 7 11 0,24 16 85 16,-19-18 4-16,19 18-1 0,-26-13 1 16,-5 13-10-16,13-8 21 0,-3 8 10 15,1 0 3-15,-1 0 7 0,-2 0 8 16,-20 0 63-16,19 0-33 0,1 0 1 16,0 0 9-16,1 0 13 0,-18 12 92 0,22-12-112 15,-1 0 4-15,4 10 10 0,0-10 16 16,-2 0 158-16,5 0-76 15,11 0-113-15,1 0-50 0,25 0-7 16,-5 0-14-16,5 0-1 0,8 0-8 16,57 0-15-16,-35-14-7 0,6 14-5 0,5 0 0 15,5 0-3 1,64-8 10-16,-74 8 20 0,-2 0 4 0,-10 0 0 16,-8 0-1-16,-11 0 2 0,6 0 4 15,-26 0 16-15,-7 0 7 0,-3 0 2 0,0 0-7 16,-23 0-62-16,23 0-51 15,-26 0-65-15,10-23-60 0,0 23-74 0,0-15-88 16,-11 2-554-16,12 13 283 0,4-12-111 16,0 12-116-16,-1 0-191 0,1 0 52 15</inkml:trace>
  <inkml:trace contextRef="#ctx0" brushRef="#br0" timeOffset="27351.7434">6604 15115 2250 0,'0'14'108'0,"0"-14"128"0,0 0 158 16,0 12 144-16,0-12 522 0,0 7-666 15,31-7-75-15,-13 7-68 0,5-7 34 16,36 0 201-16,-26 3-297 0,2-3-72 16,0 0-43-16,-3 1-34 0,-3 1-43 15,18 2-71-15,-31-3-22 0,-3-1-82 16,-6 2-65-16,-2-1-57 0,-3-1-323 15,-2 0 190-15,0 0-137 0,0 0-165 16,-31 0-186-16,31 0 17 0,-47 0-402 0</inkml:trace>
  <inkml:trace contextRef="#ctx0" brushRef="#br0" timeOffset="27508.7586">6681 15316 3973 0,'0'2'207'0,"22"-2"112"16,3 4 542-16,-12-3-563 0,4 1-105 16,-2 2-143-16,1 0-163 0,17 4-788 15,-19-4 19-15,0 1-341 0,1-1 45 16,-5-1 252-16</inkml:trace>
  <inkml:trace contextRef="#ctx0" brushRef="#br0" timeOffset="41609.0743">17791 1773 653 0,'22'-4'-21'15,"-22"0"-8"-15,30-1 0 0,-10-1 3 0,7 1-8 16,29-9-55-16,-25 8-30 0,0-4 10 16,-1 1 16-16</inkml:trace>
  <inkml:trace contextRef="#ctx0" brushRef="#br0" timeOffset="43353.2666">18062 1714 287 0,'0'0'7'0,"0"0"44"0,14 0-16 16,-14 0 9-16,0-14 6 0,0 14 14 15,11 0 89-15,-11-11-61 0,8 11 17 16,-8 0-5-16,0-4 33 0,0 4-25 15,0-4 89-15,0 3-123 0,0 1 13 16,0 0 15-16,0 0 23 0,0 0 39 16,0 0 208-16,0 0-156 0,0 0 46 15,0 0 59-15,0 0 71 0,0 0 339 16,0 0-467-16,0 0-45 0,0 0-61 16,0 0 8-16,0 0-8 0,0 0 99 0,0 0-134 15,0 0-18-15,-17 0-4 16,17 0-3-16,-16 0 78 0,0 0-99 15,5 0 0-15,2 0 2 0,-3 0-2 0,1 0 14 16,-13 0 90-16,11 21-92 0,0-9-12 16,-1 2-14-16,-1 3-4 0,-12 23 29 15,13-18-57-15,-1 3-4 0,1 3-7 16,2-1-2-16,1 0-2 0,2 27 11 16,9-29-20-16,0 0-5 0,0-3-8 15,39-3-20-15,-10-2-35 0,49 5-254 16,-31-15-3-16,4-4-120 0,6-3-27 15,-1 0-105-15,47 0-819 0,-59-27 553 0,-4 27-118 16,-7-22 132-16,-6 22 155 0</inkml:trace>
  <inkml:trace contextRef="#ctx0" brushRef="#br0" timeOffset="43688.4424">18486 1664 1688 0,'0'-5'100'16,"0"-7"281"-16,0 9-73 0,0-2 22 15,0 3 54-15,0 1 67 0,0 0-19 16,0 0 287-16,0 1-455 0,0 0-16 15,0 0-9-15,0 22 42 16,0 2 251-16,0-6-290 0,15 4-31 0,-15 4-36 16,0 5-2-16,0 1-61 0,12 38-25 0,-12-36-80 15,0-1-17-15,6-3-25 0,-6-3-50 16,4 16-272-16,3-26 30 16,-3-3-98-16,-1-3-55 0,0-4-165 0,2-2-115 15,1-3-938-15,-4-2 798 16,1 0 180-16,-2-27 226 0</inkml:trace>
  <inkml:trace contextRef="#ctx0" brushRef="#br0" timeOffset="44036.6102">18449 1644 2002 0,'-2'-2'74'0,"0"-1"208"0,2 1-53 0,0 1-4 15,0-1 57-15,0 2 13 0,0 0-12 16,24 0 125-16,3 0-290 16,-7 0-46-16,2 0-24 0,0 17-5 0,28-17 18 15,-23 15-20-15,0-15-1 0,-2 19 41 16,1-7-16-16,-7 4 7 16,19 19 94-16,-24-14-93 0,-3 2 8 0,-4 2-18 15,-4 0 32-15,-3 27 142 0,0-26-89 16,-24 0-5-16,24 1 10 0,-32-2 3 15,10-1-27-15,-25 24 25 0,18-26-122 16,-2-2-16-16,-2 1-6 0,-5-4-2 16,-36 12-13-16,35-19-3 0,0-1-27 15,5-1-76-15,2-4-84 0,4-2-91 16,-8-1-573-16,23-1 160 0,8 0-134 0,5 0-232 16,0-22 56-16,25 22 315 0</inkml:trace>
  <inkml:trace contextRef="#ctx0" brushRef="#br0" timeOffset="44719.931">20818 1708 608 0,'9'-2'47'0,"0"1"70"16,0 1 59-16,-2 0 59 0,0 0 20 16,0-3 180-16,-4 3-234 0,0 0-21 15,-3 0 8-15,2 0 29 0,1 0 209 16,-3 0-170-16,1 0 35 0,0 0 38 15,-1 0-1-15,0 0-45 0,0 0 130 16,0 0-284-16,0-13-31 0,0 13-5 0,0 0 38 16,-20 0 50-16,-1 0 231 0,21 25-242 15,-28-25-26-15,11 25-15 0,-2-7-18 16,-17 22 53-16,20-16-115 0,1 0-13 16,5 4-14-16,3 0-6 0,7 1-13 15,0 25-10-15,30-29-39 16,-10 0-84-16,10-4-129 0,4-1-109 0,50 10-568 15,-38-22 284-15,3 0-97 0,0-5-106 16,-2-3-134-16,2 0 181 0</inkml:trace>
  <inkml:trace contextRef="#ctx0" brushRef="#br0" timeOffset="45205.074">21519 1813 2022 0,'2'-7'126'0,"-1"2"81"15,-1-2 78-15,2 1 60 0,-2 1 1 16,2-5 277-16,-2 5-359 0,2 0-59 16,-1-1-38-16,-1 1-11 0,0-3 78 15,0 1-133-15,0 1-21 0,0 2-4 0,0 2 22 16,-17-3 25-16,-3-1 200 16,20 6-155-16,-30 0 1 0,11 0-9 15,-2 0-20-15,-30 22 91 0,22-22-149 16,-2 24-6-16,1-4-30 0,-1-1-15 15,4 3-28-15,-16 30 5 0,28-24-10 16,6 1 5-16,7-3-39 0,2-2-42 16,26 17-283-16,-7-24 79 0,5-1-36 0,4-4 20 15,3-5-15-15,2-2-5 16,32-3-487-16,-35-2 361 0,-3 0 58 0,-3-22 94 16,-4 22 51-16,7-41-8 0,-20 22 198 15,-7-1 31-15,6-2 17 0,-6 0 20 16,0-2 39-16,0-17 215 0,0 24-17 15,-22 2 86-15,22 4 41 0,0 3 34 0,0 3-65 16,-12 5 146-16,12 0-302 0,0 0 29 16,0 24 15-16,0-24 32 0,18 50 217 15,-18-29-304-15,23 1-34 0,-23 1-29 16,16 0-20-16,-16-2-30 0,14 18-16 16,-1-21-53-16,-13-4-10 0,13-1-26 15,-13 0-77-15,13-1-485 0,-8-9 96 16,0-3-270-16,-2 0-201 0,3 0-280 15,-1-24 21-15</inkml:trace>
  <inkml:trace contextRef="#ctx0" brushRef="#br0" timeOffset="45971.5859">19593 1296 1956 0,'0'-2'55'15,"-1"2"290"-15,1 0-62 16,-2 0 71-16,2 0 51 0,-2 19 61 0,-1-19 3 16,3 43 214-16,0-20-431 0,0 10 14 15,0 6 44-15,0 9 44 0,0 12-12 16,19 91 204-16,-19-59-313 0,0 14 35 15,14 15-28-15,-14 14-35 0,18 160-46 16,-18-138-159-16,11 11 0 0,-11 7 0 16,12 0 0-16,-5-3 0 0,12 159 0 0,-8-168 0 15,2-8 0-15,0-10 0 16,1-7 0-16,17 111 0 0,-16-140 0 0,-2-5 0 16,-2-12 0-16,1-7 0 0,-5-11 0 15,2 43 0-15,-9-68-119 16,0-9-141-16,0-6-181 0,0-12-258 0,-20 3-1124 15,20-23 622-15,-19-2-90 0,19-21 217 16,-16-2 254-16</inkml:trace>
  <inkml:trace contextRef="#ctx0" brushRef="#br0" timeOffset="47372.1477">15124 2592 1725 0,'-14'1'101'16,"14"1"44"-16,-9 0 260 0,9-2-248 16,-4 0-11-16,4 0 14 0,0 0 26 15,0 0 272-15,0 0-201 0,25 0 17 16,-25 0 0-16,24 0 3 0,-6 0-52 16,16 0 94-16,-16 0-203 0,2 0-3 15,5 0-11-15,2 13 2 0,31-13 27 16,-28 9-94-16,4-9-25 0,3 0 2 15,0 8-11-15,3-8 1 0,39 4 2 0,-37-1 5 16,3-3-3-16,0 0-7 16,4 0-7-16,48 0-5 0,-49 0 8 15,3 0-5-15,1 0-2 0,1-15-3 0,-1 15 0 16,50-14-15-16,-52 14 22 0,0 0-7 16,0-13 5-16,-3 13 3 0,45-11-1 15,-48 1-1-15,0 7 5 0,3-1 3 16,-2 1 0-16,2 1 1 0,40-4-1 15,-43 3 3-15,2 0 1 0,-1 2-1 0,0-1 6 16,40 0-18-16,-44 2 9 0,2 0 1 16,-2-3 2-16,3 1 24 0,-1 0-27 15,44-6 18-15,-39 4-19 0,2-2 16 16,1 2-18-16,0-1-9 0,53-4 9 16,-52 6 10-16,1-1-5 0,0 0-13 15,-2 1 11-15,-1 0 0 0,49 0 35 16,-49 0-10-16,1 2 21 0,-1 1 13 15,1-2 5-15,47 2 61 0,-49 0-66 16,1 0 0-16,-1 0 2 0,0 0 10 16,-1 0-24-16,46 14 24 0,-46-14-62 0,-2 0 4 15,0 0-17-15,-1 11 5 0,42-11-1 16,-43 7-9-16,1-7 11 16,2 0-1-16,1 0-4 0,2 0 6 15,51 5-9-15,-52-5 3 0,0 0 6 16,0 3-10-16,-1-3 9 0,39 5 0 0,-49-2-2 15,1 1-4-15,0-2 2 0,0 1 1 16,-3 0 3-16,36 1 3 0,-35-4-6 16,2 0-5-16,0 0 0 0,4 0 2 15,40 0 2-15,-41 0-5 0,0-17 13 16,1 17-10-16,1 0 3 0,-1 0 10 16,41-10-20-16,-43 10 5 0,1 0-1 0,-1 0 7 15,0 0 2-15,39 0 2 16,-41 0 0-16,0 0-4 0,2 0 0 15,0 0 1-15,2 0-2 0,40 12 1 0,-40-12 7 16,1 0-13-16,1 0 5 0,-3 0-1 16,42 0 4-16,-45 0-2 0,0 0 2 15,0 0-6-15,-3 0 6 0,0 0-7 16,29-12 9-16,-35 12-7 0,0 0 2 16,-2 0-1-16,-2 0-2 0,23 0 11 15,-26 0-5-15,1 0 3 0,1 0-6 16,0 0-6-16,0 0-1 0,23 0-3 0,-24 0 8 15,-1 0-4-15,-2 0-29 0,-6 0-73 16,6 0-361-16,-16 0 146 0,-5 0-144 16,0 0-249-16,0 0-254 0,-31-25-279 15,-5 3-480-15</inkml:trace>
  <inkml:trace contextRef="#ctx0" brushRef="#br0" timeOffset="48136.8123">22177 1141 1354 0,'0'-3'131'0,"0"1"56"0,0 0 48 16,0 2-5-16,0 0 355 0,0 0-212 16,0 19 62-16,0-19-22 0,0 28 37 15,23-6-61-15,-4 37 214 0,-19-20-353 16,24 9 41-16,-11 10 11 0,1 12 20 0,10 91 193 16,-24-68-328-16,15 14-42 15,-15 11-38-15,8 11-36 0,-8 146-22 16,0-131-50-16,0 12 9 0,0 6 10 15,0 0-8-15,0-2-7 0,0 148-1 16,21-156 1-16,-21-6 5 0,23-7 2 16,-23-9-14-16,28 104 4 0,-5-134-1 0,-23-2 0 15,19-8 10-15,-19-10-1 0,0-5-9 16,8 54-19-16,-8-70 15 0,0-6-5 16,0-5-2-16,0-4 0 0,-17 27-7 15,17-43 17-15,0-1 1 0,0-5 1 16,0-3 0-16,0-4-2 0,-13 5-24 15,13-13-16-15,0-3-31 0,0-4-22 16,-7 0-49-16,3 0-295 0,1-26 60 0,0 26-89 16,1-34-155-16,-2 12-253 15,1-3-120-15,0-35-1237 0,2 27 1527 16</inkml:trace>
  <inkml:trace contextRef="#ctx0" brushRef="#br0" timeOffset="48906.4042">17076 1409 1017 0,'0'-13'94'0,"0"0"62"0,0 1 92 0,0 0 71 16,0 1-24-16,0-10 253 0,0 14-281 16,0 1 6-16,0 2 22 0,0 3 29 15,0 0 352-15,0 1-353 16,0 0 32-16,0 34 22 0,16-10 39 0,-16 12 18 15,15 83 373-15,1-39-453 0,-16 15-65 16,12 18-106-16,-6 17-71 0,-6 16-84 16,5 175-77-16,-5-146 2 0,0 8-36 15,0 1-9-15,0-2-5 0,25 159-76 0,-25-185 112 16,30-4 19-16,-11-13 9 16,3-11 5-16,17 93-24 0,-20-127 22 0,-2 3 7 15,0-10-11-15,-4-4 0 0,-2-6-6 16,6 64-46-16,-9-71 53 0,-1-3 14 15,-1-6-28-15,-1-5-38 0,4 40-217 16,-6-54 101-16,1-3-49 0,-2-5-42 16,-1-6 4-16,3 1 36 0,3 20-224 15,-4-28 82-15,0-6-124 0,0-1-38 0,-2-4-8 16,0-5 30-16,-1-5-496 16,0-29 478-16,-20 10 155 0</inkml:trace>
  <inkml:trace contextRef="#ctx0" brushRef="#br0" timeOffset="51734.2285">16346 2991 2326 0,'0'-2'58'0,"0"1"41"0,0 0 84 0,0 1 101 15,0-2 404-15,0 2-306 16,-15 0-23-16,15 0-69 0,0 0-16 0,0 24-71 16,0-4 102-16,0-20-185 0,0 21-13 15,0-8-22-15,0-1 9 0,0 7 52 16,0-13-91-16,0-6-17 0,0 10 7 16,0-10-17-16,0 3-5 15,0-3 2-15,0 0-8 0,0 0 0 0,0 0-10 16,0-20 9-16,0 3-2 15,-21-4-17-15,1-1-5 0,8 12 8 16,-1 3 4-16,-2 7 6 0,-2-7 18 0,-1 7 17 16,-24 0 91-16,22 29-45 15,-2-12 9-15,2 6 11 0,-1 2 8 16,-15 35 101-16,26-25-119 0,1 2-6 0,5 3-5 16,4 1-10-16,0 1-19 15,44 39 0-15,-18-44-48 0,6-1-19 0,6-6-23 16,5-5-68-16,53 12-315 15,-47-27 47-15,2 0-106 0,-5-6-58 0,-5-2-190 16,-2-2-132-16,17 0-1116 0,-34 0 1022 16,-5 0 283-16</inkml:trace>
  <inkml:trace contextRef="#ctx0" brushRef="#br0" timeOffset="52647.5883">17541 3396 462 0,'0'0'23'0,"0"-5"33"0,0 5 58 16,0 0 46-16,16 0 61 0,-16-4 233 15,0 4-248-15,0 0-40 0,0-2 7 0,0 2 42 16,0-1 264-16,0 1-210 0,0 0 11 15,0 0 58-15,0 0 64 0,0-2-11 16,0 0 240-16,0 2-430 0,0-1-25 16,0 1-4-16,0-2 40 0,0 0 178 15,0 2-216-15,0 0-33 0,27 0-15 16,-27 0-24-16,31 0-24 16,21 0 1-16,-22 0-62 0,3 0-11 0,6 0-4 15,5 0 5-15,43 0 7 0,-46 0-13 16,-1 0-13-16,-1 0-14 0,-7-15-25 15,-5 15-44-15,7 0-223 0,-24 0 92 0,-5 0-43 16,-5-8-9-16,0 8-22 0,-33-5-371 16,33-1 228-16,-38 3-82 0,17 3-30 15,0 0-23-15,3 0-69 0,-13 0-470 16,18 0 668-16,13 0 238 0</inkml:trace>
  <inkml:trace contextRef="#ctx0" brushRef="#br0" timeOffset="53158.2995">18134 3252 2262 0,'0'-1'186'0,"0"0"10"16,0 1 74-16,0 0 9 0,0 0 23 16,0 0 209-16,-16 0-304 0,16 0-23 0,0 0-33 15,0 0 0-15,0 21-54 0,-10-8-35 16,10-13-56-16,0 13-9 0,0-13 4 15,-7 19 0-15,7-9 4 0,0 10-22 16,0-8 17-16,0-3 1 0,0 1 0 16,0 0 12-16,22 3-60 0,-2-10-17 15,-20 0-34-15,27-3-34 0,-13 0-36 16,2 0-10-16,11-22-189 0,-14 22 203 16,-2-21 18-16,-4 21 33 0,1-26 24 0,-3 10 32 15,-2-13 26-15,-3 12 31 0,0 4 6 16,0 1 9-16,0 0 23 15,-23-2 133-15,6 7 114 0,-2 7 55 16,19 0-179-16,-19 0-2 16,19 0-40-16,-17 20-23 0,17-20-37 0,-13 15-9 15,6 4-29-15,7-19 8 16,0 24-1-16,0-13-27 0,0 1-4 0,22 9-19 16,-22-10 17-16,0-1-14 0,20 0-21 15,-20-3-32-15,14 0-121 0,-2-4 71 16,-12-3-26-16,10 0-32 0,-10 0-19 0,6 0-4 15,0-23-132-15,-6 4 222 0,0 19 38 16,0-28 38-16,0 14 3 0,0 0 18 16,0-8 3-16,0 13 14 0,0 9-4 15,-15-12 1-15,15 12-6 0,0 0-127 16,0 0-41-16,-12 0-125 0,12 21-154 16,0-21-73-16,0 0-34 0</inkml:trace>
  <inkml:trace contextRef="#ctx0" brushRef="#br0" timeOffset="53755.4762">18885 3292 1022 0,'2'-6'88'16,"1"-3"299"-16,-2 6-108 0,0-4-22 15,0 3-43-15,-1 0 32 0,0-1 23 16,0 2 344-16,0 2-306 0,0 1-27 16,0 0-63-16,0 0-25 0,0 0-57 15,-20 0 51-15,20 17-126 0,-15-17-6 16,15 0-12-16,0 21 8 0,-11-4 10 16,11-8-50-16,0 3-24 0,0-3 9 15,0 2 5-15,0-2-9 0,21 10-38 16,-21-13-20-16,18 1-44 0,-18-5-53 0,23 0-60 15,-23-2-49-15,35 0-297 0,-25 0 311 16,1-24 38-16,-4 24 45 0,0-21 22 16,0-6-6-16,-7 12 127 0,0-1 25 15,0 2 3-15,0-1 10 0,0 2 9 16,-25-4 58-16,3 9 6 0,22 4 31 16,-26 4 36-16,13 0 33 0,-1 0 12 15,-11 0 137-15,14 22-213 0,0-22-39 16,1 24-36-16,3-24-10 0,2 39-14 15,5-25-5-15,0 0-20 0,0-3-32 0,0-2-80 16,0 1-84-16,27 2-391 0,-9-7 258 16,-18-5-46-16,20 0-97 0,-20 0-35 15,19 0-335-15</inkml:trace>
  <inkml:trace contextRef="#ctx0" brushRef="#br0" timeOffset="53951.2796">18921 3288 1739 0,'-15'-11'110'0,"15"11"92"0,0-6 95 15,-13 2 495-15,13 4-387 0,-9 0 12 16,9 0-42-16,0 0-30 0,0 0 68 16,0 0-314-16,34 0-27 0,-15 0-5 0,5 0 5 15,6 0-18-15,42 13 6 0,-30-13-47 16,4 0 11-16,2 0-14 0,0 0-9 16,38 0-77-16,-52 0-9 0,-5 0-56 15,-6 0-88-15,-10 0-149 0,-11 0-175 16,-2 0-847-16,-39-13 543 0,15 13 103 15,-5 0 199-15</inkml:trace>
  <inkml:trace contextRef="#ctx0" brushRef="#br0" timeOffset="56056.2715">19993 3238 654 0,'0'0'43'0,"0"0"157"0,0 0-20 16,0 0 32-16,0 0 6 0,0 0 26 15,0 0-4-15,16 0 141 0,-16 0-173 16,14 12 32-16,-14-12 79 0,13 0 84 16,3 0 387-16,-8 10-470 0,1-10-59 15,3 0-35-15,1 7 23 0,0-7-9 0,20 5 171 16,-10-5-251-16,4 0-47 16,3 0-37-16,4 0-26 0,40 0-44 15,-38-17-34-15,1 17-37 0,-3 0-37 16,-5-14-47-16,-3 14-22 0,8 0-135 0,-25 0 189 15,-2-11 25-15,-6 11 16 0,-1 0 11 16,0 0-43-16,-31 0 68 0,31 0 15 16,-26 0-5-16,26 0 20 0,-24 18-14 15,6-18-16-15,18 0 19 0,0 0-34 16,-10 0-39-16,10 0-66 0,0 0-48 16,0 0-199-16,0 0 231 0,0-18 12 15,23 18 14-15,-23 0-20 0,22-13-74 0,-22 13 176 16,12 0 46-16,-12-8 14 0,11 8 8 15,-11 0 22-15,10-7 126 0,-3 5 10 16,-7 2 50-16,0-2 32 16,0 1 28-16,0 1 236 0,0 0-299 0,0 0-35 15,0 0-30-15,-17 0-13 0,17 0 9 16,-19 0 124-16,19 16-126 0,-15-16-9 16,15 0-11-16,-10 21 7 0,10-3 17 15,0-7-108-15,0 1-18 0,0-2-11 16,0 0-7-16,22-1-9 0,1 6-58 15,-23-9 3-15,28-2-29 0,-14-2-34 0,-1-2-21 16,14 0-120-16,-16 0 186 0,0 0 29 16,-2-19 19-16,-2 19 14 0,-2-16 1 15,1-3 2-15,-6 19 13 0,0-22 25 16,0 12-19-16,0-1 4 0,-19-6-2 16,19 11 5-16,0 0 29 0,-21 6 26 15,21-5-2-15,-16 5 29 0,2 0 69 16,14 0-64-16,-13 0 7 0,13 17-21 15,-19 3 67-15,19 2-127 16,-3-9-14-16,3 16 0 0,0-16-9 16,0-1-6-16,29-1-18 0,-29-2-48 0,38 4-179 15,-22-10 83-15,-1-3 16 16,-1 0 11-16,0 0-27 0,-1 0 8 0,5-24-160 16,-18 24 208-16,10-17 45 0,-10 17 13 15,0-24 12-15,0 24 20 16,0-23-4-16,-23 1 41 0,23 14-7 0,-18 8 13 15,18-14 17-15,-21 9 98 0,3 5-39 16,18 0 6-16,-19 0-10 0,19 0 3 16,-13 0-8-16,4 14 74 0,9-14-99 0,-6 0 4 15,6 0 5-15,0 15 6 16,0-15 28-16,0 9 117 0,0-9-112 0,0 0-4 16,18 4-18-16,-18-4-3 0,20 0 23 15,-20 0-78-15,14 0-18 0,-2 0-7 16,0 0 7-16,3 0-6 0,19 0 17 15,-13 0-22-15,4 0 3 0,2 0-8 16,2-12 2-16,32 12-18 0,-31 0-17 16,0 0-17-16,-3 0-4 0,-2-9-20 15,-6 9 30-15,12-4 3 0,-20 1 46 16,-4 3 4-16,-1-2 3 0,-2-1-2 16,-1-1 1-16,0 1 3 0,-3 1-8 15,0-1 9-15,0 2-4 0,0-3 4 16,0 4-14-16,0 0 8 0,0 0 1 15,0 0 4-15,0 0 1 0,0 0-16 16,0 0 6-16,-17 0-9 0,17 0 15 0,0 0-6 16,0 0-14-16,0 12 3 15,0-12-11-15,0 0 4 0,-9 0-29 0,9 0-2 16,-6 0-85-16,6 0 76 0,0 0 11 16,0 0 7-16,0 0 4 0,0 0-1 15,0-12-97-15,0 12 75 0,0-12-9 16,0 12 37-16,18 0 18 0,-18-9 2 0,0 9 20 15,0 0 14-15,0-5 2 16,0 5 19-16,0 0 81 0,0 0 36 16,-20 0-99-16,20 0 46 0,-15 0-34 15,15 0 8-15,-12 0 13 16,12 0 12-16,-9 15 63 0,1-15-109 0,8 16-12 16,-4-16-15-16,4 13-7 0,0 2-4 15,0-6-13-15,0-2-18 0,0-2-3 16,24-1-22-16,-24 1-31 0,21-5-126 15,4 0 80-15,-13 0 15 0,1 0 6 16,-2 0-2-16,2-18 26 0,4 2-11 0,-11 16 60 16,2-19 16-16,-8 19-1 0,5-21 11 15,-5 3 20-15,0 8-24 16,0 1-11-16,0 2 16 0,-25-1-1 0,25 5 30 16,-19-4 57-16,2 7-29 15,17 0 6-15,-18 0 2 0,18 0 16 16,-18 25 28-16,4-5-77 0,6-4-29 0,8-4 4 15,-5 5-5-15,5-1-13 0,0 16-8 16,0-18-30-16,23-1-28 0,-23-4-42 16,23-3-37-16,4-2-248 0,-12-4 137 15,-2 0-56-15,0 0-17 0,-3-19 26 16,-1 19 52-16,4-17-28 0,-13-7 223 16,0 10 26-16,0 1 2 0,0-1 16 15,0 0 10-15,-26-6 31 0,26 12 25 16,-17 2 28-16,17 1 43 0,-18 5 28 15,-1 0 195-15,19 0-155 0,-20 0 11 0,20 0-17 16,-12 0-15-16,5 0-18 0,-4 0 97 16,7 0-139-16,1 17-2 0,-1-17-12 15,1 0 15-15,-4 14 136 0,5-2-111 16,-1-12 15-16,3 7 10 0,0-7 1 16,0 0-14-16,0 6 31 0,24-6-134 15,-24 0-21-15,29 0 7 0,-9 0-24 0,30 0-13 16,-21-16-1-16,8 16 0 0,2 0 2 15,2-12 6-15,6 12 3 16,45-13 21-16,-49 13-6 0,1 0 0 16,-9-6 2-16,-5 6 14 0,9 0 108 15,-32 0-38-15,-4 0-8 0,-3 0-22 0,0 0-33 16,-26 0-33-16,-14 17-46 0,16-17-48 16,-2 0-129-16,0 0-164 0,1 9-131 15,-16-9-1243-15,25 0 572 0,16 0-12 16,-14 0 379-16</inkml:trace>
  <inkml:trace contextRef="#ctx0" brushRef="#br0" timeOffset="57070.2687">16248 4286 2233 0,'0'0'47'0,"0"0"286"16,0 0-8-16,0 0 69 0,0 0 16 16,0 0 580-16,0 0-803 0,0 0-14 15,0 0 161-15,0 0-144 0,0 0 24 16,0 0 30-16,0 0 56 0,0 0 257 16,0 17-288-16,21-17-1 0,-21 27 14 15,15-6-55-15,-15 3-79 0,13 37-82 16,-13-26-66-16,0 3 0 0,0 3 0 15,0 2 0-15,-19 1 0 0,19-2 0 16,-23 40 0-16,-3-9 0 16,3-44 0-16,8 17 0 15,15-17 0-15,-7-19 0 0,7-1 0 16,0-1 0-16,21-7 0 0,-21-1 0 16,28 0 0-16,-8 0 0 0,5 0 0 0,3 0 0 15,3-24 0-15,40 10 0 0,1-1 0 16,-37 15 0-16,25 0 0 15,-17 0 0 1,-27 0 0-16,-6 0 0 0,8 23 0 16,-11-23 0-16,-2 0 0 0,3 17 0 0,-1-17 0 15,2 0 0-15,-1 11 0 0,2-11 0 16,6 0 0-16,-4 0 0 16,-8 0 0-16,-2-17 0 0,-2 17-177 15,0 0-198-15,0 0-284 0,0-11-251 16,-23 11-1457-16,23 0 1051 0,0 0 178 15,-13-8 416-15</inkml:trace>
  <inkml:trace contextRef="#ctx0" brushRef="#br0" timeOffset="60648.8138">17627 4640 690 0,'0'0'80'0,"0"-10"108"0,0 10 100 15,0-6 84-15,0-2 250 0,0 5-353 16,0 1 7-16,0 2 65 0,0-2 64 16,0 2 5-16,0 0 376 0,0 0-468 15,0 0 3-15,0 0-2 0,0 0 48 16,0 0 290-16,18 15-423 0,-18-15-46 15,16 0-44-15,-4 0-1 0,4 11-36 16,25-11 1-16,-14 0-94 0,5 0-8 16,3 0-10-16,7 0-4 0,40 0-19 15,-40 0 6-15,-1 0-4 0,-5-17-2 0,-5 17-22 16,-6 0-13-16,7 0-70 0,-25 0 78 16,-3 0 17-16,-4 0 16 0,0 0-13 15,-23 0-32-15,23 0 18 0,-27 0-14 16,27 15-20-16,-29-15-29 0,16 0-26 15,0 0-172-15,-6 0 121 0,19 0-20 16,-11 0-15-16,11 0-15 0,0 0-296 16,0 7 175-16,0-7-67 15,19 0-676-15,-19 0 892 0,15 0 56 16,-15 0 16-16,17 0 19 0,-4-15 27 16,-13 15 93-16,9 0 35 0,-9 0 40 15,7-12 49-15,-7 12 252 0,0-7-147 0,0 7 36 16,0-5 28-16,0 5 19 15,0-2-10-15,0-4 161 0,-17 5-298 16,17 0-36-16,0 0-26 0,0 0 8 0,0-1-18 16,0 2 48-16,-10 0-97 15,10 0-12-15,0 0 5 0,-8 0 12 0,0 24 50 16,4-5-68-16,0-7-25 0,1 3-4 16,1-1-2-16,2 3-4 0,0 12 21 15,0-16-22-15,21-2 4 0,-21-3-33 16,22-3-5-16,5 4-96 0,-12-9 40 0,-1 0-6 15,1 0-8-15,-1 0-23 16,-2 0 39-16,10-27-66 0,-15 1 102 16,0 10-17-16,-7-2-7 0,5-1-18 0,-5-18-79 15,0 18 119-15,0 4 25 0,0 0 25 16,-25 1 9-16,25 3 1 0,-15-1 6 16,-2 11 13-16,17 1 25 0,-23 0 8 15,12 0 5-15,-2 22-10 0,-6 5 30 16,10-10-54-16,3 0 1 0,1 0-23 15,5 2 9-15,0 17-16 0,0-19 6 16,0-2-7-16,0-3-7 0,25-1-25 0,-11 1-169 16,0-6-221-16,-14-6 147 15,13 0-328-15,-2 0 321 16,-11-19 15-16,10 19 19 0,-10-21-8 0,12 0-214 16,-10 21 298-16,-1-22 65 0,0 22 59 15,-1-16 56-15,0 16 53 16,0-8 136-16,0 4-56 0,0 4 22 0,0 0 12 15,-22 0 22-15,22 0 14 0,-20 0 244 16,20 0-186-16,-12 0 40 0,12 0 13 16,-10 0 28-16,10 13 207 0,-7-13-345 15,7 0-29-15,0 0-5 0,0 0 36 16,0 0 36-16,0 0 235 0,0 0-284 16,0 0-63-16,23 8-43 0,-23-8-20 15,36 0-9-15,-18 0-47 0,2 0-12 0,5 0 2 16,5 0-4-16,2 0-7 15,36 0-10-15,-30 0 8 0,-2 0-1 0,1 0-8 16,-4-17 5-16,23 17-10 0,-37 0 20 16,-2-12 3-16,-8 12 2 0,0 0 2 15,-6-5 5-15,-3 5 3 0,0-5-2 16,0 5 3-16,0-2 3 0,-21 0 4 16,21 2 12-16,-21-1-19 0,21 1-8 15,-13 0-7-15,13 0-2 0,0 0-12 0,-12 0-43 16,12 0-12-16,0 0-36 0,0 0-60 15,0 0-63-15,0 0-311 16,0 0 277-16,23 0 20 0,-23 0-35 16,18 0-74-16,-18 0-39 0,14 0-346 15,-1-16 472-15,-13 16 81 0,9 0 71 0,-9-10 38 16,7 10 51-16,4-6 74 0,-9 0 33 16,2 6 66-16,-2-5 68 0,-2 3 72 15,0 0 365-15,0 0-341 0,0 1-33 16,0 0-29-16,0 1-34 0,0-2-29 15,0-1 135-15,0 2-173 0,0 1-25 16,0 0-29-16,0-3-23 0,-21 3 19 16,21 0-51-16,0 0-3 0,0 0-3 0,-16 17-8 15,16-17-5-15,-12 17 1 0,12 3-15 16,-8-6-10-16,8-3 5 0,0 2-6 16,0 12-16-16,0-14-10 0,0-1-25 15,19-3-34-15,-19-2-21 16,19-1-14-16,0-2-101 0,-19-2 113 0,23 0-4 15,-13 0-2-15,0-26 16 0,6 0-48 16,-10 12 91-16,-6-1 10 0,4-3-3 16,-4 0 15-16,0 2 18 0,0-14 9 15,-17 17 15-15,17 2-8 0,-17 2 3 16,17 3 19-16,-17 2 10 0,-1 3 91 16,18 1-54-16,-18 0 9 0,9 0-6 0,2 18 5 15,-1 1 30-15,8-19-75 0,-6 23-18 16,6-9 6-16,0-1-9 0,0 1 2 15,0 7-31-15,0-10-13 0,23-3-17 16,-23-3-24-16,19-5-39 0,4 5-153 16,-10-5 110-16,-13 0-11 0,22 0-18 15,-22-17 29-15,15 17 12 0,-8-15-88 0,-7-2 118 16,0 17 17-16,0-18 23 0,0 18 16 16,0-18 27-16,-19 6 15 0,19 5 19 15,0 7 17-15,-23-5 32 0,23 5 52 16,-19 0 246-16,2 0-146 15,17 0 0-15,-15 0-15 0,7 0 5 16,8 0-34-16,-6 16 79 0,2-16-144 16,4 0 8-16,0 0 18 0,0 0 23 0,0 10 221 15,0-5-310-15,44-2-24 16,-23-2-23-16,2 2-13 0,5-3 10 16,4 0 3-16,2 0-12 0,38 0 7 15,-38 0-6-15,3-16 19 0,-6 16 9 16,-5 0 21-16,16-13 120 0,-30 13-49 15,-4 0-2-15,-4 0-15 0,-4 0-15 16,0 0-35-16,-24 0-18 0,-4 0-37 0,28 0-25 16,-33 0-68-16,17 0-128 0,-6 0-569 15,22 0 163-15,0 0-210 0,0 12-212 16,0-12-203-16,0 0 267 0</inkml:trace>
  <inkml:trace contextRef="#ctx0" brushRef="#br0" timeOffset="61334.1986">20132 4534 554 0,'8'-5'127'0,"-3"3"36"15,-1 0 104-15,0-2 40 0,-1 4 38 16,2-5 311-16,-3 4-335 0,-2-2 46 16,0 3 61-16,0-1 69 0,0 0-34 15,0 0 289-15,0 1-467 0,0 0-15 16,0 0-3-16,0-2 3 0,0 0 99 16,29 2-259-16,-10 0-29 0,1 0-19 15,6 0-7-15,6 0-7 0,42 0-1 16,-30 0-31-16,1 0-14 0,-2 0-1 0,1 0-5 15,32 0-22-15,-48 0 11 0,-4 0-3 16,-7 0 0-16,-4 0 1 0,-5 0 0 16,-6 0-15-16,-2 0 17 15,0 0 1-15,-28-13 10 0,28 13-13 16,-58-9-41-16,37 9 11 0,-1 0-7 16,0 0-13-16,1 0-34 0,5 0-65 0,-9 0-380 15,18 0 218-15,7 0-48 0,-5 0-124 16,5 0-167-16,0 0-88 0,19 0-928 15,7 0 1006-15,-8 0 160 0,2 0 283 16</inkml:trace>
  <inkml:trace contextRef="#ctx0" brushRef="#br0" timeOffset="61843.5029">20738 4437 2710 0,'0'-3'370'0,"-23"3"12"0,23-2 92 15,-15 1-52-15,15 0-53 0,-15 0 80 16,15 1-322-16,0 0-35 0,-11 0-37 15,11 0 18-15,0 0 12 0,0 0 112 16,0 17-116-16,0-17-40 0,0 17-13 16,0-17-17-16,0 25-3 0,12-3-4 15,-12-8 0-15,0-2 7 0,0-1-4 16,11 1 9-16,1 7-9 0,-6-10-15 16,2-3-6-16,0-3-14 0,1 0-16 15,10-3-122-15,-10 0 82 0,1 0-19 16,0-23 11-16,-2 23-2 0,0-23 4 0,4-5-35 15,-10 12 74-15,1 0 14 0,-3 1 15 16,0 0 9-16,0-7 3 0,0 15 15 16,0-1 17-16,-19 3 19 0,19 5 14 15,0-1 24-15,-16 1 93 0,2 0-79 16,14 0-9-16,-11 23-4 0,11-23-6 16,-8 18 33-16,8 3-72 0,-6-21-13 15,6 23-9-15,0-12-9 0,0-3-5 0,22 2-29 16,-22 1-5-16,20-11-28 0,-20 5-30 15,25-5-32-15,1 0-110 0,-14 0 138 16,-2-22 39-16,2 22 19 16,-5-19 2-16,-7 19 18 0,7-38-21 15,-7 26 40-15,0-1 0 0,0 2 9 16,0 0 0-16,-24-8-1 0,8 13 10 0,16 2 25 16,-21 1 36-16,21 3 21 0,-23 0 0 15,4 0-9-15,8 0-72 0,4 18-10 16,-1-18-37-16,8 16-46 0,-6 4-386 15,6-20-70-15,0 20-198 0,21-11-218 16,-21-9-115-16,36 13 233 0</inkml:trace>
  <inkml:trace contextRef="#ctx0" brushRef="#br0" timeOffset="62668.4316">21464 4477 734 0,'3'-8'77'16,"-1"8"78"-16,-1 0 77 0,0-3 68 15,0 3-15-15,0-6 193 0,-1 4-260 16,0 0 20-16,0 0 29 0,0 2 85 16,0-2 355-16,0 1-378 0,0 0-42 15,0 1-58-15,0 0 30 0,0-1-23 0,-13-2 284 16,13 3-253-16,0 0-16 0,-13 0-35 16,13 0-31-16,-12 0-41 15,-2 20 29-15,5-20-123 0,0 17-20 0,1-17-18 16,1 22-7-16,-3 1 3 0,8-13-4 15,2 2-17-15,0-2-21 0,0 0-28 16,0-3-38-16,26 2-202 0,-4-5 103 16,-22-4-15-16,27 0-8 0,-27 0-1 15,24-18-96-15,-4 18 214 0,-20-17 35 16,11 17 11-16,-11-19-7 0,0 19 22 16,0-36-14-16,0 24 53 0,0 2 9 15,0 1-4-15,-25 1 9 0,7 1 48 16,18 3 7-16,-24 4 13 0,13 0 33 15,1 0 12-15,-10 0 119 0,11 21-156 16,2-21-23-16,7 16-17 0,-6-16-12 0,6 16-17 16,0-1-1-16,0-15-17 0,22 16-22 15,-22-16-31-15,19 10-68 0,3-4-213 16,-22-6 151-16,21 5 11 0,-21-5-11 16,15 0-26-16,-15 0-17 0,10 0-172 15,-10 0 241-15,0 0 45 0,0 0 30 16,0 0 31-16,0 0 30 0,0-17 14 15,-20 17 16-15,20-14 14 16,0 14 33-16,-16-11 45 0,16 0 234 0,-13 11-120 16,13-13-2-16,0 7-20 0,-6 1-4 0,6 2-28 15,0-3 171-15,0 3-165 0,0 0 6 16,0 1-18-16,0 0 0 0,0 1-23 16,22-3 68-16,-22 1-131 0,24 2-21 15,-5 0-20-15,3 1-5 16,31-3 17-16,-21 2-18 0,3-1 22 0,2 2 26 15,2 0 43-15,1 0 19 0,28 0 50 16,-39 0-151-16,-5 0-24 0,-8 0 1 16,-6 0-3-16,-6 16 10 0,-4-16-9 15,-21 0-27-15,21 0-54 0,-32 12-85 16,-4-12-483-16,19 9 189 0,1-9-114 0,3 0-227 16,13 0-193-16,-12 0-178 0,12 0-681 15</inkml:trace>
  <inkml:trace contextRef="#ctx0" brushRef="#br0" timeOffset="64648.2834">15808 5470 1838 0,'-10'4'101'0,"10"-4"52"0,0 0 81 0,0 0 30 16,0 0 21-16,0 0 295 15,0 0-319-15,0 0 6 0,0 0-26 0,17 0-20 16,3 0 118-16,-20 0-216 0,24 0-7 16,-7 0-36-16,4 0 9 0,2 0-29 15,35 0 23-15,-24 0-56 16,10 16-1-16,6-16-15 0,4 0 1 0,67 0 13 16,-57 0 11-16,8 0-5 0,1-16 3 15,-1 16-11-15,0 0-6 0,62-16 10 0,-67 16-13 16,-1 0 2-16,-4 0-18 0,1-10 16 15,51 10-8-15,-58-6 24 16,4 6-14-16,-2-4 6 0,1 2 32 16,4 0 8-16,64-3 156 0,-62 3-76 0,5 1 4 15,-2 0-14-15,4 1-6 0,60 0 15 16,-71 0-102-16,2 0-8 0,-4 0-3 16,-4 0 4-16,-1 0-8 0,44 17 6 15,-49-17-24-15,1 0-1 0,-1 16-2 16,2-16-4-16,54 12 12 0,-51-12-9 15,2 7 1-15,3-7-9 0,1 7 1 16,2-7 5-16,60 9 8 0,-59-7-6 16,-1-1-2-16,0 2-2 0,-2-3-3 15,49 4 5-15,-58-4 0 0,0 0 7 0,-1 0 1 16,-1 0 21-16,-4 0 16 16,47 0 83-16,-45 22-57 0,0-22 5 0,2 0-14 15,1 17 4-15,54-17 24 0,-50 12-49 16,1-12-14-16,1 0-9 0,0 12-8 15,-1-12-11-15,49 8 0 0,-56-5 3 16,-4-3-1-16,0 2-3 0,-4-2 1 16,28 0-1-16,-38 0 5 0,-1 0-9 15,-2 0 8-15,0 0-7 0,-2 0-4 16,30 0-1-16,-25 0 9 0,1 0 3 16,3 0-6-16,1 0 10 0,33 0-15 15,-34 0 9-15,1 0-3 0,-2 0 8 0,-2 0-6 16,25 0 3-16,-31 0 2 15,-1 0-3-15,-2 0 1 0,-3 0-1 0,-3 0-3 16,13 0 3-16,-15 0 0 0,-1 0-1 16,0 0-3-16,-2 0 2 0,16 0-3 15,-14 0-1-15,2 0 4 0,0 0-10 16,2 0 1-16,0 0 4 0,24 0 5 16,-21 0-2-16,1 0 0 0,0 0-5 15,1 0 14-15,-1 0-3 0,13 0 0 0,-19 0-9 16,-1 0 4-16,-1 0 0 15,-6 0 0-15,5 0 4 0,-7 0 1 16,1 0-3-16,-2 0-3 0,1 0-3 16,9 0 0-16,-7 0 1 0,1-12 4 0,0 12-6 15,0 0 7-15,2 0 8 0,9 0-6 16,-8 0-4-16,-1 0-4 16,0 0 5-16,2 0 1 0,8 0 0 0,-9 0 4 15,-2 0-3-15,0 0 7 0,0 0-5 16,-2 0-3-16,2 0-4 0,-5 0 3 15,-1 0 0-15,0-13 1 0,0 13 0 0,0 0-3 16,0 0 3-16,0 0 3 16,3 0-12-16,0 0 11 0,2 0-6 0,8 0 15 15,-8 0-12-15,0 0 10 0,-2 0 5 16,-1 0-5-16,2 0 24 16,0 0-14-16,4 0-15 0,-6 0-3 15,-1 0-4-15,1 0 0 16,1 0 6-16,2 0 4 0,7 0-6 0,-8 0-3 15,3 0-3-15,-1 0 6 0,0 0-3 16,6 0 4-16,-10 0 1 0,-2 0 6 16,-1 0 0-16,-1 0 3 0,0 0 0 15,2-14 2-15,-3 14-10 0,2 0-2 16,1 0 1-16,0 0-6 0,4 0 0 16,-4 0-1-16,1 0 11 0,0 0-12 0,0 0 6 15,1 0 2-15,2 0 11 0,-5 0-7 16,0 0 2-16,-1-16 3 0,-1 16-5 15,0 0 15-15,0 0-10 0,0-14 1 16,0 14-4-16,0 0-1 0,0 0-6 16,0-9 3-16,0 9-8 0,18-5 9 15,-18 5-8-15,0-3 2 0,13-4-5 0,-13 5-1 16,0-3 4-16,0 2 6 16,10-1-1-16,-10-1 11 0,4-2 3 0,-4 2-13 15,0 0-3-15,0 1 4 0,0 1-6 16,4-4 11-16,-4 2-12 0,0 0-2 15,1 3-5-15,0-3 5 16,3-1 2-16,3-7 9 0,-4 5-6 16,1 1 1-16,-1-3-1 0,2 1-7 0,5-11 0 15,-5 8 3-15,1 2-1 0,-1-2 4 16,3 0-1-16,-2 0-9 0,7-16 1 16,-8 16 0-16,3-2 3 0,0 1 5 15,-2 1-12-15,9-6 13 0,-8 9-8 16,-2 2 8-16,1 2-10 0,-2 2 5 15,0-2 0-15,-3 1-2 16,-1 3-7-16,0-1-2 0,0 1-23 16,0 1-58-16,-24 0-86 0,24 0-107 0,-15 0-645 15,-2 0 331-15,17 0-261 0,-15 0-185 16,15 18-199-16,-21-18-653 0</inkml:trace>
  <inkml:trace contextRef="#ctx0" brushRef="#br0" timeOffset="65848.1558">19927 5213 354 0,'0'0'22'0,"0"0"-8"0,0-14 1 15,0 14-13-15,0 0 5 0,0 0 0 16,-17 0 40-16,17-10-23 0,0 10 14 16,0 0 2-16,-11 0 11 0,11 0 5 15,0 0 30-15,0 0-54 0,-8-5-15 0,8 5-12 16,-7-2 0-16,3-1-15 0,-4-2-1 16,1 1 11-16,2 2 16 15,0 1 16-15,2-2 42 0,-3 1 161 16,5 2-109-16,0-2-4 0,1 2-32 0,0 0 5 15,0 0-12-15,0 0 75 0,0 0-91 16,16 0-4-16,-16 0-10 0,0 0-8 16,0 0-1-16,0 0 73 15,0 0-65-15,0 0-21 0,0 0 18 16,0 0 14-16,0 0 41 0,0 0 25 16,0 0 203-16,0 0-136 0,0 0 26 15,0 17 17-15,0-17 21 0,0 15 15 0,0 6 215 16,0-9-284-16,0 5-56 0,0-2-36 15,0 2 8-15,13 19 100 16,-13-18-117-16,0-1-18 0,0 1-26 0,0-2-11 16,0-2-11-16,0 10 31 0,0-14-44 15,0-1 4-15,0-3-4 0,0-1-14 16,0 3 12-16,0-5-21 0,0 1 7 16,0 1-7-16,0 0-2 0,0 0-22 15,0 8-127-15,0-7-14 0,-13-1-52 16,13 0-75-16,0-2-145 0,0-1-764 15,0 0 529-15,0-2-24 0,17 0 68 16,-17 0 15-16,0 0 113 0</inkml:trace>
  <inkml:trace contextRef="#ctx0" brushRef="#br0" timeOffset="155500.7843">4073 11297 1280 0,'0'0'106'0,"-2"0"60"16,2 0 90-16,0 0 359 0,0 0-315 15,0 0 20-15,0 0 29 0,0 0 54 16,0 0 5-16,0 0 220 0,0 0-436 15,0 0-67-15,0 0-20 0,0 0 16 16,0 0 165-16,20 0-113 0,-20 0 21 16,0 0 5-16,16 0 5 0,-16 0-30 15,29 0 83-15,-17 0-153 0,0 0-13 16,4 0-13-16,-4 0-2 0,12 0 20 16,-15 0-62-16,3 0-13 0,3 0-10 15,1 11-3-15,0-11-3 0,24 0 9 16,-16 0-8-16,2 0-2 0,3 0 2 0,-2 0-6 15,31 0 6-15,-30 0-12 0,0 0 1 16,48-15-64-16,-54 15 23 16,-2 0-16-16,1 0-19 0,-1 0-15 15,15 0-90-15,-17 0 117 0,0 0 20 16,3 0 21-16,-3 0 8 0,22 0-1 16,-20 0 17-16,1-17 6 0,2 17-4 15,0 0 7-15,22-11-4 16,-24 11 5-16,-1 0-1 0,-1-10-1 0,1 10 6 15,-2 0-9-15,16-8 6 0,-16 4-9 16,2 1 5-16,-1 2-5 0,3 0 10 16,19-4-10-16,-23 2 5 0,3-1-4 15,0 4 2-15,-1 0 2 0,1-3-6 16,16 2 5-16,-17-1-5 0,0 2 5 16,0-2-9-16,0 1 3 0,14-2 11 15,-17 1-7-15,0-1-11 0,0 1 3 0,-1-2-2 16,-3 1 8-16,16-3-4 0,-16 4 1 15,-2 0-4-15,-1 1 4 0,0 0 5 16,3-2-9-16,-7 1 11 0,-4 1-8 16,2 1 9-16,-2 0-4 0,0 0 1 15,5 0 4-15,-4 0-4 0,3 0-6 0,1 0 9 16,3 0 0-16,14 0-4 0,-13 0-1 16,0 0-5-16,2 0 9 15,-3 0-1-15,2 0-12 0,10 0 18 16,-13 0-10-16,0 0 12 0,-2 0-6 15,-1 0 0-15,4 0-8 0,-9 0 8 0,-1 0-7 16,0 0 8-16,0 0 2 0,0 0-6 16,0 0 14-16,0 0-8 0,0 0 4 15,0 0 3-15,0 0-3 16,-15 0 7-16,15 0-2 0,0 0 5 16,0 0-11-16,0 0-3 0,0 0 5 15,0 0 5-15,0 0 1 0,0 0 1 16,0 0-18-16,0 0-1 0,0 0 4 15,0 0-6-15,14 0 2 0,-14 0 5 0,0 0 4 16,0 0-6-16,0 0 1 0,0 0-6 16,0 0 3-16,0 0 7 0,0 0 6 15,0 0 0-15,0 0 3 0,0 0-1 16,0 0-12-16,0 0-3 0,0 0-7 16,0 0 8-16,0 0-8 0,17 0 9 15,-17 0-2-15,0-14 4 0,19 14-9 0,-19 0-5 16,14 0-26-16,-14 0 18 15,0 0-10-15,0 0-15 0,0 0-32 16,0 0-105-16,-22 0-532 0,22 0 103 16,-33 0-247-16,11-17-166 0,0 17-209 0,-16-36-462 15</inkml:trace>
  <inkml:trace contextRef="#ctx0" brushRef="#br0" timeOffset="159869.5141">2916 12482 3467 0,'-4'19'217'0,"-6"-19"513"0,4 15-262 16,1-15-113-16,1 0-11 0,-1 8 61 0,-1-8-4 15,1 6 268-15,2 1-401 0,3-2-23 16,0 3-26-16,0 1-25 0,0 25 0 16,0-10-179-16,23 3-15 0,-23 5 0 15,19 6 0-15,-19 3 0 0,18 42 0 16,-4-42 0-16,-14 2 0 0,0-7 0 15,10-2-78-15,-10 20-426 0,0-34 48 16,0-2-146-16,0-5-43 0,0-6-270 16,0-4-116-16,0-3-1152 0,0 0 1345 15,0-26 278-15</inkml:trace>
  <inkml:trace contextRef="#ctx0" brushRef="#br0" timeOffset="160300.1245">2777 12455 3043 0,'-5'-7'164'15,"1"2"114"-15,-4-4 595 0,8 5-517 16,-2 0-78-16,0 1-139 0,0-3-45 16,2 0-60-16,0-13-20 0,0 10-18 15,27-3-2-15,-27 0 1 0,32 0-6 16,11-6-28-16,-19 11 19 0,3 1-8 0,-1 3 19 15,-1 0-10-15,-2 3 5 0,17 0 23 16,-26 0 5-16,-3 25 11 0,-3-25 10 16,-3 23-2-16,-5 10 77 0,0-13-63 15,0 3-1-15,-33 5-24 0,33 4-10 16,-34 1-5-16,-6 33 16 0,21-30-16 16,0-6-8-16,1 2 1 0,4-6-4 15,-8 17-14-15,22-28-22 0,-12 1-3 16,12-6-2-16,-5 0 0 0,5-5 21 15,0 4 2-15,29-6 22 0,-29-1 5 16,32 0 5-16,-11-1-19 0,26 9 43 16,-25-3-2-16,1 2 25 0,0 4-18 15,-1 1 3-15,-4 3-35 0,14 22-17 16,-19-17-23-16,-2-3-53 0,0 0-51 16,-2-2-170-16,3 10-858 0,-7-18 333 0,0-4-77 15,0 0 106-15,-2-4 152 0</inkml:trace>
  <inkml:trace contextRef="#ctx0" brushRef="#br0" timeOffset="160469.8342">3258 12816 5173 0,'9'0'71'0,"-9"31"59"0,8-13 72 15,-3 6 51-15,7 24 60 0,-4-23-329 16,2 0-169-16,0-3-120 0,4 0-316 15,9 9-1270-15,-13-20 668 16,0-2 291-16,1-9 353 0</inkml:trace>
  <inkml:trace contextRef="#ctx0" brushRef="#br0" timeOffset="161070.3563">2967 9987 1739 0,'0'-5'118'0,"-2"2"79"0,2 1 130 15,0-1 155-15,-3-1 586 0,0 4-538 16,2 0-62-16,0 0-15 0,1 0-17 15,-1 0 3-15,1 24 332 0,0 0-443 16,0-4-30-16,0 2-61 0,21 4-57 16,-5 41-60-16,-16-28-120 0,17 3 0 15,-17 5 0-15,21 0 0 0,7 92 0 16,-18-99 0-16,-4 0-59 16,6 23-403-16,-8-38 25 0,-1-5-173 0,1-1-63 15,-2-7-275-15,3 8-1177 16,-3-17 1028-16,0-3 270 0,-1 0 259 15</inkml:trace>
  <inkml:trace contextRef="#ctx0" brushRef="#br0" timeOffset="161507.9432">2898 10028 3453 0,'-5'-10'76'0,"-1"3"39"0,-5-10 278 15,6 5-180-15,-1 3 12 0,1 0 0 16,2-4-63-16,2-11-2 0,1 11-165 16,0-3 10-16,22 2-10 15,-22-1 10-15,30 2-5 0,8-11 5 0,-17 14-5 16,0 3 5-16,0 7 18 0,1 0 1 16,-1 0 14-16,14 18 94 0,-21 13-46 15,0-9 13-15,-5 2 2 0,-2 2-4 16,-2 27 24-16,-5-26-73 0,0 1-13 15,0 0 16-15,0 1-21 0,-23-2-21 0,2 21 4 16,21-22-21-16,-24-1 17 0,24-2-8 16,-25-2-6-16,14 15-18 0,-8-20 4 15,19-2 4-15,-12-2-14 0,12-4-36 16,-5 2 5-16,5 4-56 0,0-9 101 16,0 0-1-16,27 1 14 0,-27-2-2 15,48 6 4-15,-27-6 11 0,4 4 15 16,-1-1 20-16,-2 2 21 0,0-1 16 15,20 15 20-15,-23-9-80 0,-1 0-13 16,-5-1-27-16,-3 2-57 0,10 12-296 16,-13-13 48-16,-2-4-175 0,-1-2-165 15,-1-1-133-15,0 0-199 0,-1-6-521 0,-2-1 1028 16</inkml:trace>
  <inkml:trace contextRef="#ctx0" brushRef="#br0" timeOffset="161942.651">3360 10380 3069 0,'-18'0'280'16,"18"0"-3"-16,0 0 91 0,-16 0-21 16,16 0-27-16,0 0-87 0,-16 14-3 0,16-14-177 15,0 0-22-15,0 0-10 0,0 0-5 16,0 0-16-16,0 0-14 0,0-22 5 15,0 22 0-15,23-17 0 0,-23 17 4 16,15-15-2-16,2 1-5 0,-17 14 11 16,17-12-9-16,-7 12 4 0,3-5 18 15,-7 5 10-15,2 0-16 16,-2 0 22-16,-1 0 15 0,0 23 7 0,-1 8 71 16,-4-13-88-16,0 2-3 0,0 4 3 15,0 0-16-15,-23 25 18 0,23-25-40 16,-17-1 0-16,17 0 12 0,-20-2-11 15,20-3 7-15,-20 14-25 0,1-19 5 16,10-5-25-16,1-2-12 0,1-4-18 0,-6-2-101 16,13 0 88-16,-3 0 36 0,3-17 19 15,0 17 11-15,19 0 24 0,13-22 29 16,-11 22 4-16,3-14 6 0,5 14-14 16,-4 0 0-16,3 0-25 0,23 0-73 15,-26 21-87-15,-3-21-249 0,-3 16-238 16,-5-16-279-16,11 16-1018 0,-18-16 1299 15</inkml:trace>
  <inkml:trace contextRef="#ctx0" brushRef="#br0" timeOffset="169798.0629">10719 8747 2669 0,'-1'-1'87'0,"-4"-4"324"15,2 3-35-15,-1 1 2 0,-1-1 28 16,-1 1 11-16,2 0-84 0,-3 1 212 15,3 0-333-15,2-1 7 0,0 1-24 0,1 0 12 16,0-1 157-16,1 1-187 0,0 0 14 16,0 0 6-16,0 26 48 0,0 13 157 15,19-12-283-15,-19 6-78 0,0 9-41 16,17 3 0-16,-17 5 0 0,12 5 0 16,-1 68 0-16,-11-60 0 0,10 4 0 0,-10-4 0 15,9-3 0-15,-5-4 0 0,2-5 0 16,-1-5 0-16,6 29 0 0,-1-27 0 15,-5-31 0-15,0 5 0 16,-1-18 0-16,-3-4 0 16,0 0 0-16,-1 0 0 15,1 0 0-15,-1-18 0 0,0 18 0 16,0-20 0-16,0 8 0 16,0 4 0-16,0 8 0 15,0 0 0-15,0 0 0 16,15 0 0-16,-15 0 0 0,14 0 0 0,8 0 0 15,-9 0 0-15,3 20 0 16,3-20 0-16,-1 0 0 0,4 10 0 16,-4-10 0-16,3 0 0 0,22 10 0 0,-7-5 0 15,-20-5 0-15,10 0 0 16,-11 2 0-16,-14-1 0 16,-1 2 0-16,-23 5 0 15,23-2 0-15,-40 3 0 0,-25 8 0 16,-17 9 0-16,37-11 0 15,-53 25 0-15,5 2 0 16,49-18 0-16,-29 20 0 16,20-2 0-16,34-24 0 0,6-2 0 0,1 14 0 15,12-18 0-15,0-2 0 0,0-3 0 16,30-1 0-16,-13-4 0 0,5-2 0 16,23 0 0-16,-21 0 0 15,-2-17 0-15,-4 17 0 0,-1 0 0 16,-6 0 0-16,-2-13 0 0,-2 13 0 0,-7 0 0 15,0 0 0-15,0 0 0 0,0 0 0 16,-18 17 0-16,18-17 0 16,0 13 0-16,0 0 0 0,0 4 0 15,0-9 0-15,0 12 0 16,16 4 0-16,-16-7 0 16,18 22 0-16,1 13 0 0,-1-20 0 15,-10 4 0-15,7 54 0 0,-9-42 0 16,-1 7 0-16,-1 2 0 0,-1-1 0 15,0 1 0-15,1-1 0 0,-3-5 0 16,5 45 0-16,0-18 0 16,-4-49 0-16,4 15 0 15,0-18 0-15,-4-16 0 0,-1-7 0 16,-1-3-168-16,0-28-994 16,-20 28 44-16,20-30-286 0,-17 13-126 15,17-1 189-15,0 0 411 0</inkml:trace>
  <inkml:trace contextRef="#ctx0" brushRef="#br0" timeOffset="172475.5455">10798 11125 397 0,'0'0'20'0,"0"0"12"0,0 0 11 0,0 0 5 16,0 0 107-16,15 0-36 15,-15 0 44-15,0 0 14 0,0 0 34 0,0 0-16 16,0 0 113-16,0-11-203 0,0 11-5 15,0 0-22-15,0 0 22 0,0 0 61 16,0 0-83-16,0 0 4 0,0 0 1 16,0 0 8-16,0 0 1 0,0 0 107 15,0 0-63-15,0 0 12 0,0 0 23 16,0 0 19-16,0 0 161 0,0 0-187 16,0 0-11-16,0 0 0 0,0 0 3 15,0 0-34-15,0 0 51 0,0 0-118 0,0 0 3 16,0-6-10-16,0 6 5 0,0 0 6 15,0 0 27 1,0 0-31-16,0 0-26 0,0 0 32 0,0 0-16 16,0 0 62-16,0 0-72 0,0 0 24 15,0 0-8-15,0 0 3 0,0 0 29 16,0 0 94-16,0 0-86 0,0 0-18 0,0 0-3 16,0 0 6-16,0 17 97 15,0-17-78-15,0 17-19 0,0-17 3 0,14 16-1 16,-14-6-20-16,0 10 56 0,7-8-62 15,-7-1 3-15,5 0-8 0,-5 2-6 16,9 9 50-16,-4-7-38 0,-2-2 15 16,0 0 4-16,0 3 14 0,0-2 10 0,5 19 89 15,-5-15-100-15,1 0-5 0,1-1-20 16,-2-1-15-16,4 14-22 0,-5-18-23 16,0 1 0-16,-1-4 0 0,1-1 0 15,1-2 0-15,0 3 0 0,-3-7 0 16,1 0 0-16,0-1 0 0,1-1 0 15,-2 0 0-15,0 0 0 0,3 0 0 0,-1-16 0 16,-1 16 0-16,0 0 0 16,2-13 0-16,-3 13 0 0,0 0 0 15,0 0 0-15,0 0 0 0,0 0 0 16,0 0 0-16,0 0 0 0,0 0 0 0,0 0 0 16,0 0 0-16,0 0 0 0,0 0 0 15,0 0 0-15,0 0 0 0,0 0 0 16,0 0 0-16,0 0 0 0,0 0 0 15,0 0 0-15,0 0 0 0,0 0 0 16,0 0 0-16,0 0 0 16,0-13 0-16,0 13 0 0,0 0 0 15,0 0 0-15,0 0 0 0,0 0 0 16,0 0 0-16,0 0 0 0,0 0 0 0,0 0 0 16,0 0 0-16,0 0 0 0,0 0 0 15,0 0 0-15,0 0 0 16,0 0 0-16,0 0 0 15,0 0 0 1,0 0 0-16,0 0 0 0,0 0 0 0,0 0 0 16,0 0 0-16,0 0 0 0,0 0 0 15,0 0 0-15,0 0 0 0,0 0 0 16,0 0 0-16,0 0 0 0,0 0 0 16,0 0 0-16,0 0 0 15,0 0 0-15,0 0 0 16,0 0 0-16,0 0 0 15,0 0 0-15,0 0 0 0,0 0 0 16,0 0 0-16,0 0 0 0,0 0 0 16,0 0 0-16,0 0 0 0,0 0 0 0,0 0 0 15,0 0 0-15,0 0 0 16,0 0 0-16,0 0 0 16,0 0 0-16,0 0 0 0,0 0 0 15,0 0 0-15,0 0 0 0,0 0 0 16,0 0 0-16,0 0 0 0,0 0 0 0,0 0 0 15,0 0 0-15,0 0 0 0,0 0 0 16,0 0 0 0,0 0 0-16,0 0 0 15,0 0 0-15,0 0 0 16,19 0 0-16,-19-16 0 0,0 16 0 0,0 0 0 16,24 0 0-16,-24 0 0 0,0 0 0 15,23 0 0-15,-9 0 0 0,-14 0 0 16,27 0 0-16,6 0 0 0,9-9 0 15,-18 9 0-15,24-8 0 16,1 4 0-16,-29 4 0 16,21 0 0-16,-12 0 0 15,-20 0 0-15,-1 0 0 0,2 0 0 0,-9 0 0 16,-1 15 0-16,0-15 0 0,0 0 0 16,0 0 0-16,0 0 0 0,-17 10 0 15,-3-10 0-15,-3 9 0 16,6-1 0-16,-23 1 0 15,-10 1 0-15,20-4 0 0,-6 1 0 16,-44 9 0-16,35-6 0 0,0 2 0 16,-4 1 0-16,1 3 0 15,1-2 0-15,0 3 0 0,8-2 0 16,-33 15 0-16,21-9 0 0,34-12 0 16,-2-1 0-16,14-4 0 15,5-4 0-15,28 0 0 16,19 0 0-16,-16 0 0 0,7 0 0 15,57 0 0-15,-46 0 0 0,5 0 0 16,-4 0 0-16,0 0 0 0,-2 0 0 0,-7 21 0 16,-7-21 0-16,16 17 0 0,-24-1 0 15,-19-1 0-15,-7-4 0 16,-20-2 0-16,20-9 0 16,-25 6 0-16,-22-3 0 15,30-3 0-15,1 0 0 0,-12 0 0 16,10 0 0-16,18 0 0 0,-9 0 0 15,9 0 0-15,0 0 0 16,0 0 0-16,0 0 0 16,0 0 0-16,0 0 0 15,0 22 0-15,0-22 0 0,0 25 0 16,0-12 0-16,0 6 0 0,0 0 0 16,-4 4 0-16,4 3 0 0,0 37 0 0,0 12 0 15,0-34 0-15,0 46 0 16,0 1 0-16,0-42 0 15,17 45 0-15,0 1 0 16,3-48 0-16,-20 1 0 0,35 45 0 16,-13-1 0-16,-12-47 0 15,8 43 0-15,-3-9 0 0,-10-39 0 16,7 26 0-16,-2-8 0 16,-7-33 0-16,1-2 0 0,2 11 0 15,-4-21 0-15,-2-2 0 0,2-4 0 16,-2-4 0-16,0 0 0 0,0 0 0 15,0-19-210-15,-19 19-365 0,19-24-381 16,-16 24-548-16,16-30-311 0,0 13 343 16</inkml:trace>
  <inkml:trace contextRef="#ctx0" brushRef="#br0" timeOffset="173189.8617">11603 11410 1581 0,'0'-5'96'0,"0"0"148"16,0-1 145-16,0 2 767 0,0 3-543 0,0 1-80 15,0 0-58-15,0 0-28 0,-18 0 336 16,18 0-437-16,0 25-48 0,0-25-52 15,0 25 11-15,0-9-15 0,0 33 120 16,0-18-274-16,0 5-53 0,17 3-35 16,-17 8 0-16,15 50 0 0,0-50 0 15,-15 0 0-15,14-2 0 0,-14-5 0 0,12-6-112 16,-4 15-432-16,-8-31 74 16,5-4-95-16,-2-4-35 0,2-4-213 0,-3-6-945 15,1 0 850-15,0-23 123 0,2 23 242 16,0-33 6-16,-3 9 229 0</inkml:trace>
  <inkml:trace contextRef="#ctx0" brushRef="#br0" timeOffset="173576.6598">11562 11508 1699 0,'-24'-37'460'16,"14"21"201"0,4 12-301-16,2 0 18 0,2 1-39 15,2 1-17-15,0-5 15 0,0 5-280 16,0-1-29-16,22-1 2 0,-22-3-10 0,24-5 14 15,7 6-29-15,-12-1 11 16,1 3 1-16,2 0 10 0,3 2 7 0,18 2 40 16,-20 0-7-16,-4 0-6 0,-1 29 22 15,-6-29 7-15,8 51 84 0,-14-30-73 16,-4 4 37-16,-2 0-17 0,0 0 28 16,0 2-12-16,-25 23 77 0,-3-23-151 15,8-5-26-15,1 0-28 0,-1-1-8 16,-21 15 6-16,24-21 0 0,-3-1-14 15,6-2-15-15,2-3-17 0,4-2-35 16,3 1-140-16,5-7 88 0,0 0 10 16,0-1 14-16,0 0 26 0,52 0 6 0,-31 0 64 15,5 0 6-15,-1 0 8 16,52 0 4-16,-59 20-18 0,2-20-10 16,-7 23-15-16,12-1-160 0,-16-10-6 15,0 0-157-15,0-1-177 0,0-3-119 16,7 9-865-16,-10-17 854 0,3 7 49 15,-3-7 173-15</inkml:trace>
  <inkml:trace contextRef="#ctx0" brushRef="#br0" timeOffset="173750.9976">12056 11743 4262 0,'0'0'185'0,"2"20"528"0,-1-20-126 16,5 22-91-16,-1-7-46 0,-1 6-66 15,12 18-57-15,-6-16-287 0,0 0-96 16,2 1-121-16,1-2-185 0,-2-2-216 16,12 13-1282-16,-12-21 621 15,-2-2-41-15,0-5 353 0</inkml:trace>
  <inkml:trace contextRef="#ctx0" brushRef="#br0" timeOffset="174436.04">11310 9314 2243 0,'3'-10'312'0,"-1"6"8"0,-2 2 105 15,0-1 30-15,0 1 70 0,0 2-57 0,0 0 443 16,0 0-524-16,17 0 28 0,-17 19-30 15,17-19-18-15,1 53 273 16,-18-26-438-16,17 4-92 0,-17 4-84 0,13 4-26 16,-13 3 0-16,10 41 0 0,-5-44 0 15,-5-3 0-15,2-2 0 0,-2-5 0 16,2-7 0-16,0 10-369 0,-2-22-4 16,0-2-214-16,0-3-41 0,0-3-185 15,1-2-1068-15,-1 0 802 0,0-28 155 0,0 28 226 16,0-35 141-16</inkml:trace>
  <inkml:trace contextRef="#ctx0" brushRef="#br0" timeOffset="174854.104">11296 9264 2945 0,'-13'-13'274'0,"6"9"-14"15,0 0 75-15,4-2-34 0,1 1-35 16,2-7 67-16,0 7-258 0,0-1-21 15,21 0-32-15,-21-3 0 0,27 1-17 0,14-9 6 16,-21 13-17-16,7-3-5 16,-3 4 6-16,0 0 5 0,0 3 5 0,16 0-5 15,-24 0 0-15,-4 20 5 0,-1-20 11 16,-4 23 1-16,-3-8 38 0,-3 19 76 16,-1-14-47-16,0 1-36 0,-21 1 12 15,21 5-15-15,-43 24 35 0,27-27-67 16,-2 0 1-16,-1 0-10 0,5-1-17 15,-13 12 9-15,15-19-9 0,2-3 8 0,5-1-35 16,5-4-13-16,-7 1-16 16,7 2-43-16,0-8 60 0,0 0-2 15,29 0 12-15,-29-1-11 0,28 1 28 16,7 4 37-16,-17-2 19 0,2 1 22 16,-5 0 28-16,0 6 12 0,9 15 107 0,-15-10-69 15,-2 2 28-15,-1 2 8 0,-1 1-26 16,-3-1-60-16,3 21-229 0,-3-23-57 15,1-1-112-15,3-6-179 16,-1 0-211-16,9 0-1082 0,-5-10 901 0,5-2 188 16,-2 0 250-16</inkml:trace>
  <inkml:trace contextRef="#ctx0" brushRef="#br0" timeOffset="175284.2238">11802 9607 2596 0,'0'0'135'16,"0"-4"136"-16,-18 4 607 0,18 0-485 16,-15 0-74-16,15 0-90 0,-11 0-50 15,11 0 62-15,0 0-186 0,0 0-17 16,0 0-19-16,0 0-12 0,0 0 5 16,0 0-3-16,0 0-8 0,0 0-16 15,19 0 3-15,-19-22 2 0,14 2-2 16,6 20 5-16,-11-14-5 0,1 14 5 15,-3-15 8-15,3 15-2 0,9-10 0 0,-11 2 1 16,-2 8 27-16,2-8 0 16,-1 8 30-16,8 0 117 0,-12 0-47 0,0 0-2 15,-2 25 14-15,-1-25-13 0,0 33 4 16,0 7 84-16,-25-15-104 0,25 2-25 16,-17 2-21-16,17 0-32 0,-16 26-18 15,-6-30-16-15,11-1 12 0,11-2-6 16,-19-4-3-16,12-3 4 0,-6 2-34 15,13-12-15-15,0-3-34 0,0-2-29 16,0 0-23-16,0 0-94 0,22-23 154 16,-22 23 22-16,21 0 8 0,-21-17 5 15,23 17-18-15,10 0-165 0,-17 0 54 16,4 0-48-16,1 0-111 0,3 0-205 0,23 18-974 16,-29 0 591-16</inkml:trace>
  <inkml:trace contextRef="#ctx0" brushRef="#br0" timeOffset="176321.8577">10878 10824 1814 0,'-17'0'230'0,"17"0"-61"15,-26 0 71-15,26 0-24 0,-19 0 35 16,1 0 314-16,8 12-278 0,2-12-14 16,1 0-4-16,7 0 9 0,-10 0-17 15,3 0 161-15,7 0-228 0,-2 0 16 16,2 0 37-16,-1 0 40 0,1 0 196 0,0 0-286 16,0 0-40-16,0 0-18 0,0 0-3 15,0 0-19-15,16 0 147 0,1 0-142 16,-2 0-3-16,2 0-40 0,9 0-10 15,36 0 9-15,-23 0-64 0,7 0-10 16,7-10-4-16,9 10 0 0,6-9 0 16,82-5 0-16,-64 5 0 0,10 0 0 15,3-2 0-15,4 1-2 0,108-14-75 16,-105 12 11-16,5 2-33 0,0-1 12 16,-3 2-1-16,-7 0-8 0,93-6-50 15,-104 8 102-15,-6 0 22 0,-9 2 19 0,-10 0 0 16,43-7 1-16,-69 6 8 0,-4 0 5 15,-8 0 13-15,-2 1 20 0,-9 0 28 16,8-5 139-16,-15 7-93 0,-4 0-12 16,2-2-35-16,-5 2-19 15,2-1-32-15,-1 2-20 0,-3 0 0 16,0 1 0-16,2 1 0 0,-2 0 0 16,0 0 0-16,0 0-4 0,0 0-50 0,0 0-85 15,0 0-106-15,-15 0-681 0,15 0 247 16,-19 0-311-16,19 13-239 0,-15-13-161 15,15 0 161-15</inkml:trace>
  <inkml:trace contextRef="#ctx0" brushRef="#br0" timeOffset="177936.6774">13466 10917 1971 0,'-2'-6'135'15,"2"2"95"-15,-4-6 493 0,2 2-316 16,-2 4 65-16,0-1-1 0,-1 0 17 0,1 1-67 16,-3-2 242-16,2 4-361 0,5 1-30 15,0 0-44-15,0 0-10 0,0 1 152 16,0 0-188-16,0 0 9 0,0 0-9 16,0 0-42-16,23 0-51 0,4 20-53 15,-9-20-36-15,6 19 0 0,3-19 0 16,10 18 0-16,39 0 0 0,-36-7 0 0,6 0 0 15,0-1 0-15,0 0 0 0,-4 2 0 16,32 6 0-16,-44-10 0 0,-5 0 0 16,-6-1 0-16,-2-5 0 0,-2 6 0 15,-11-7 0-15,0 1 0 0,-4-2 0 16,0 0 0-16,0 0 0 0,-23 0 0 16,23 0 0-16,-23-21 0 15,23 21 0-15,-27-17 0 0,2-1 0 0,14 7 0 16,-3 0 0-16,5-1 0 0,0 1 0 15,-2-3 0-15,-4-15 0 16,8 15 0-16,-1-3 0 0,0 0 0 0,3 0 0 16,-4-12 0-16,5 16 0 0,-1 1 0 15,3 1 0-15,-1 3 0 0,-1 3 0 16,2-4 0-16,2 9 0 0,-2-3 0 0,2 3 0 16,0 0 0-16,0 0 0 0,0 0 0 15,0 0 0-15,0 0 0 0,18 0 0 16,-18 17 0-16,22 0 0 0,7-17 0 15,-10 25 0-15,1-6 0 0,-2-1 0 16,15 22 0-16,-15-18 0 0,-4 2 0 16,0-2 0-16,-1 2 0 0,-2-3 0 15,5 16 0-15,-10-24 0 0,-1 2 0 16,-2-4 0-16,1-4 0 0,0 5 0 16,-4-10 0-16,0 1 0 0,0 0 0 15,0-2-7-15,0-1-15 0,-24 0-74 0,24 0 25 16,-21 0 4-16,21 0 7 0,-24 0 16 15,-1 13 0-15,11-13 36 16,1 0 4-16,4 16 6 0,-2-16-2 0,2 13-1 16,-5-1 2-16,9-5-5 0,1-7-6 15,4 6 9-15,0-6-10 0,0 0-84 16,25-21-56-16,-25 21-73 0,29-27-95 16,-14 8-94-16,2-6-49 0,12-26-588 15,-29 23 383-15,20 2-77 0,-20-1-133 16,0 6-73-16,-24-10-419 0</inkml:trace>
  <inkml:trace contextRef="#ctx0" brushRef="#br0" timeOffset="178502.3981">13456 10444 357 0,'0'-9'-2'0,"0"9"16"0,0 0 7 16,0-5 21-16,0 5 20 0,0-5 64 15,0 3-10-15,0 2 48 0,0-3 74 0,0 1 43 16,0-2 254-16,-17 1-365 0,17 0-4 15,0 1-14-15,0-1 32 0,0 0 86 16,-12-3 293-16,12 5-211 0,-9-1 1 16,9 0 12-16,-6 2-19 0,6 0-62 15,-5-3 278-15,5 2-219 0,0-3 31 16,0 3-9-16,0-2 8 0,16-5 265 16,-16 3-424-16,24-2-93 0,-5-2-79 0,0-4-42 15,6-3 0-15,43-28 0 0,-23 17 0 16,2-2 0-16,4-3 0 0,2-2 0 15,50-24 0-15,-60 35 0 0,-5 1 0 16,-7 5-34-16,-10 5-95 0,-8 5-134 16,-9 2-795-16,-4 5 316 0,-25 0-326 15,25 0-198-15,-42 27-147 0</inkml:trace>
  <inkml:trace contextRef="#ctx0" brushRef="#br0" timeOffset="180298.2679">11138 13196 1063 0,'-1'0'93'0,"0"-17"80"15,1 17 317-15,0-13-275 0,0 13-58 16,0 0-4-16,0-10 15 0,-1 10 186 16,1 0-178-16,0 0 8 0,0-6 7 15,0 6 51-15,0 0 20 0,0 0 221 16,0 0-261-16,0 0-4 0,0 0 5 15,0 0 9-15,0 0 225 0,0 0-210 16,0 0-3-16,0 0-27 0,0 0-7 16,0 0-51-16,0 0 103 0,0 0-106 15,0 0 29-15,0 19 10 0,0-19-23 0,0 39 92 16,0-21-191-16,0 7-29 0,0-2-37 16,19 5-7-16,-19 3 0 0,15 33 0 15,-15-29 0-15,12 0 0 0,-12 2 0 16,14-4 0-16,-2 30 0 0,-12-37 0 15,11 3 0-15,-11-6 0 0,7-1 0 16,-5-4 0-16,1 11 0 16,-3-19 0-16,0-1 0 0,0-1 0 0,0-6 0 15,0 2 0 1,0-4 0-16,0 0 0 0,0 0 0 0,0 0 0 16,0 0 0-16,-18-18 0 0,18 18 0 15,-21-20 0-15,21 20 0 0,-19-16 0 0,-4 5 0 16,9 11 0-16,-4-9 0 0,0 9 0 15,-3 0 0-15,-2 0 0 0,-30 0 0 0,21 0 0 16,1 0 0-16,0 20 0 0,0-20 0 16,-28 20 0-16,35-20 0 0,2 0 0 15,6 13 0-15,3-13 0 0,5 0 0 16,5 10 0-16,3-10 0 0,25 5 0 16,-3-5 0-16,9 0 0 0,50 0 0 15,-32 0 0-15,7 0-33 0,7 0-23 0,2 0-22 16,4 0-6-16,67 0 9 0,-69 0 74 15,-2 0 7-15,-11 0-4 0,-7 17 0 16,16-3 3-16,-44-14-12 0,-9 10 5 16,-9-10-10-16,-1 10-9 0,0-10-47 15,-55 0-313-15,28 0 21 0,0 0-125 16,-4 0-58-16,0 0-218 16,-29-18-940-16,32 18 723 0,3 0 116 0,4-14 127 15,3 14 170-15</inkml:trace>
  <inkml:trace contextRef="#ctx0" brushRef="#br0" timeOffset="180598.3676">11202 14146 2334 0,'0'0'159'0,"0"0"186"0,0-17 163 15,7 17 192-15,-1 0-56 0,11 0 340 0,-7-12-693 16,5 12-60-16,4 0-89 16,4 0-25-16,31 0-43 0,-26 0-101 15,0 0-87-15,2 0-85 0,-2 0-82 16,-6 0-89-16,17 0-652 0,-27 0 407 0,-3 0-7 15,-3 0 27-15,-6 0 4 16,0 0-474-16,-29 0 625 0,11 0 127 0</inkml:trace>
  <inkml:trace contextRef="#ctx0" brushRef="#br0" timeOffset="180731.8838">11213 14268 2858 0,'0'7'200'0,"0"-3"182"0,0-1 183 15,51 2 590-15,-24-3-756 0,4-1-135 16,5-1-30-16,6 1-45 0,3-1-79 15,48 0-167-15,-49 0-206 0,-3 0-286 16,-3 0-378-16,-5 0-319 0,11 0-1158 16</inkml:trace>
  <inkml:trace contextRef="#ctx0" brushRef="#br0" timeOffset="190296.5458">14142 11110 1928 0,'-14'0'53'0,"14"0"37"0,0 0 51 16,-11 0 59-16,2 0 184 0,9 0-201 15,-9 0-22-15,9 0 3 0,-5 0 1 16,5 0 135-16,0 0-163 0,0 0 9 15,0 0-8-15,0 0 31 0,0 17 3 16,19-2 158-16,-19-15-190 0,0 13-16 0,15-4 27 16,-15 2-2-16,0-3 35 15,0 14 188-15,0-10-193 0,0 0-19 0,0-1-21 16,0 2-11-16,0 14 76 0,0-13-117 16,0 2-11-16,0-1-14 0,0 2-5 15,0 17 7-15,0-17-40 0,0 1 5 16,0 3-4-16,0-2 20 0,0 6-10 15,0 25 53-15,-17-21-39 0,17 0 8 16,0 0 5-16,0 0 13 0,-17 29 74 0,17-31-96 16,0 2-21-16,0 0-18 15,0 0-8-15,0-2 1 0,0 30 16 16,0-27-6-16,19 1 9 0,-19-1 1 16,0 0 4-16,0 36 42 0,11-36-31 0,-11 3-9 15,0-2-11-15,0-2-12 16,0 0-10-16,6 25 0 0,-6-27 0 0,3-1 0 15,-1-2 0-15,-2 2 0 0,3 21 0 16,-3-26 0-16,0 4 0 0,2-2 0 16,0 2 0-16,-2-1 0 0,0 25 0 15,0-26 0-15,0 2 0 0,0-1 0 16,0-2 0-16,0 23 0 0,0-24 0 16,0 0 0-16,0 3 0 0,0-4 0 15,0 4 0-15,13 18 0 0,-13-21 0 16,0 0 0-16,12 0 0 0,-12 0 0 0,0 18 0 15,0-20 0-15,0 0 0 0,0 1 0 16,0-1 0-16,0-2 0 16,0 14 0-16,0-16 0 0,0-1 0 0,0 1 0 15,0-1 0-15,0 10 0 16,0-13 0-16,0 0 0 0,0 2 0 0,0-5 0 16,0 3 0-16,0 6 0 15,13-10 0-15,-13 0 0 0,0 0 0 0,0 1 0 16,0 4 0-16,0-5 0 0,7-3 0 15,-7 2 0-15,0-1 0 0,0 0 0 16,3 2 0-16,-3-3 0 0,2-4 0 16,-2 3 0-16,0-1 0 0,2-2 0 15,-2 3 0-15,2-3 0 0,-2 0 0 0,0 2 0 16,0 0 0-16,2 1 0 0,-2 7 0 16,0 0 0-16,0-6 0 15,0 4 0-15,0 3 0 0,0-6 0 16,0 0 0-16,0-2 0 0,0 1 0 15,0-2 0-15,0 1 0 0,0-1 0 16,0 1 0-16,0-2 0 16,0-1 0-16,0 0 0 0,0 0 0 15,0 0 0-15,0 0 0 16,0-15-38-16,0 15-643 16,0-15-86-16,0 15-344 0,0 0-212 0,0-12-302 15,0 12 344-15</inkml:trace>
  <inkml:trace contextRef="#ctx0" brushRef="#br0" timeOffset="191182.203">13906 13544 1281 0,'-7'0'163'0,"3"0"69"15,-1 0 80-15,2 0 6 16,-3 0 289-16,-1 0 34 0,-1-13 146 15,5 13-406-15,-1 0 40 0,-3 0-66 16,2 0 16-16,1 0-19 0,-5 0 324 16,5 0-398-16,-1 0 12 0,0 0-29 15,1 0-34-15,2 0-1 0,2 13-214 16,0-13-12-16,0 0 0 0,29 0 0 0,-8 0 0 16,43 0 0-16,-23 0 0 15,8 0 0-15,8 0 0 0,6 0 0 16,76-19 0-16,-65 19 0 0,0 0 0 0,2-15 0 15,-8 15 0-15,-7 0 0 16,35 0 0-16,-61-8 0 0,-9 8 0 16,-10 0 0-16,-7 0 0 0,-7 0 0 15,-2 0 0-15,-21 0 0 0,21 0 0 0,-36 0-3 16,14 0-126-16,-30 0-466 0,25 0 43 16,3 0-37-16,-1 0-124 0,5 0-236 15,-13 14-1098-15,23-14 1048 0,2 0 240 16,1 0 263-16</inkml:trace>
  <inkml:trace contextRef="#ctx0" brushRef="#br0" timeOffset="191509.4051">14305 13766 2136 0,'-4'0'104'0,"-3"0"457"15,3 0-75-15,2 0 1008 16,2 0-1123-16,0 0-88 16,0 0-44-16,24 0 4 0,8 0 147 15,-14 0-250-15,7 15-65 0,4-15-38 0,-2 0-19 16,6 0-22-16,24 0-17 0,-30 0-28 15,-5 0-32-15,-1 0-62 0,-6 0-30 16,1 0-245-16,-14 0 189 16,-2 0-133-16,0 0-173 0,0 0-160 0,-27 0-124 15,-7 0-697-15,13 0 863 0,-4 0 204 0</inkml:trace>
  <inkml:trace contextRef="#ctx0" brushRef="#br0" timeOffset="191650.3243">14337 14009 3782 0,'29'3'176'0,"-10"-3"166"16,1 0 121-16,25 0 425 15,-23 0-691-15,-2 0-133 0,1-21-153 0,-1 21-150 16,10 0-1126-16,-26 0 274 0,-4 0-156 16,0 0 331-16</inkml:trace>
  <inkml:trace contextRef="#ctx0" brushRef="#br0" timeOffset="194918.0322">14122 10028 1810 0,'0'0'95'0,"0"0"48"0,0 0 95 15,0 0 444-15,0 0-265 0,0 0 28 16,-14 0-9-16,14 0-10 0,0 0-78 16,-12 0 132-16,2 0-314 0,10 0-14 15,-5 0-3-15,5 0 3 0,-4 0 164 16,2 0-158-16,2 0 7 0,0 0-5 15,0 0 2-15,0 0-9 0,0 0 149 16,0 0-129-16,0-17 5 0,0 17-42 16,0 0-36-16,0-19-51 0,0 0-49 15,0 7 0-15,0-1 0 0,0-4 0 16,0-3 0-16,0-24 0 0,0 17 0 16,0-1 0-16,0 0 0 0,0-6 0 15,0-2 0-15,0-39 0 0,0-7 0 16,0 38 0-16,0-43 0 15,0 46 0-15,0-1 0 0,0-81 0 16,0 85 0-16,0 3 0 0,0-4 0 16,0 1 0-16,0 1 0 15,0-2 0-15,0-1 0 0,-16-38 0 0,16 4 0 16,-12 40 0-16,12-31 0 16,0 5 0-16,0 32 0 15,0-33 0-15,16 6 0 16,-16 26 0-16,0 3 0 15,16-26 0-15,-5 28 0 0,-11 1 0 0,0 4 0 0,9-1 0 16,-9 0 0-16,0 4 0 0,0 0 0 16,0-15 0-1,0 0 0-15,0 17 0 0,0-15 0 16,0 4 0-16,0 11 0 0,0-7 0 16,0 13 0-16,0-4 0 0,0 4 0 15,0 3 0-15,0-2 0 0,0 2 0 16,0-3 0-16,0 7 0 0,0-2 0 15,0 3 0-15,0 0 0 0,0 0 0 16,0 0 0-16,0 0 0 0,0 0 0 16,0 0 0-16,0 0 0 0,0 0 0 15,0 0-35-15,0 0-380 0,0 0 16 16,-13 0-207-16,13 0-59 0,0 0-199 16,-11 14-944-16,11-14 852 0,0 0 125 15,0 0 126-15,0 0 162 0</inkml:trace>
  <inkml:trace contextRef="#ctx0" brushRef="#br0" timeOffset="195309.3224">14073 7931 2307 0,'0'-6'111'0,"-8"-1"442"0,2 5-90 16,1 0-39-16,1-1-50 0,0 3-1 15,-1-3-106-15,-2 3 101 0,2 0-263 0,3 0-20 16,2 0 23-16,-2 0 89 0,0 27 180 16,2-27-224-16,0 22-90 15,0-5-36-15,0 0 3 0,0 2-20 0,0 22 4 16,18-21-13-16,-18-1 1 0,0-2 2 16,22-2-4-16,-6 6 4 0,-16-13-9 15,17-2 4-15,-7-6-6 0,-1 0-25 0,1 0-19 16,7-28-135-16,-8 28 88 0,0-29-25 15,-4 10 2-15,-1-2-10 16,0-18-97-16,-4 21 160 0,0 0 39 16,0 3 12-16,0 3 24 0,-20 3-2 0,20 3-8 15,-18 6 6-15,18 0-11 0,-18 0 6 16,18 0-10-16,-21 28-35 0,4-4-42 16,10-24-104-16,-2 27-187 0,9-13-192 15,0-1-161-15,0 5-1047 0,25-18 1056 16,-25 8 217-16</inkml:trace>
  <inkml:trace contextRef="#ctx0" brushRef="#br0" timeOffset="195914.3731">14108 7370 2214 0,'0'-12'269'0,"0"8"11"15,0 1 125-15,0 1 28 0,0 2 94 0,0 0-35 16,18 21 374-16,-18-21-515 0,16 28 11 15,-16-9-20-15,18 5-18 0,4 27 199 16,-6-23-298-16,-3 1 6 0,2-1-65 16,0-2-44-16,5-1-63 15,14 8-59-15,-17-20 0 0,2-6 0 0,-1-7 0 16,-3 0 0-16,19-27 0 16,-18 9 0-16,-1-3 0 0,1-7 0 0,-5-5 0 15,3-1 0-15,3-44 0 0,-15 35 0 16,-2-3 0-16,0 1 0 0,0 5 0 15,-19-29 0-15,1 44 0 0,18 4 0 16,0 8 0-16,-15 5 0 0,15 4 0 16,0 4 0-16,0 0 0 0,0 21-14 0,0-21-138 15,0 36-116-15,15 8-684 0,-15-20 350 16,16 5-104-16,-16-4-140 0,26-3-106 16,-5 0-93-16,24 12-718 0,-21-19 1217 15</inkml:trace>
  <inkml:trace contextRef="#ctx0" brushRef="#br0" timeOffset="196157.3739">14825 7303 2362 0,'2'-12'137'0,"1"3"157"16,-1-10 698-16,0 10-463 0,-2 5-47 15,0-1-112-15,0 1 13 0,0-1 179 0,-20 5-337 16,20 0-45-16,0 0-25 0,-21 0-24 15,21 17-17-15,-45 8 54 16,8 37-137-16,27-44-29 16,1 18-9-16,9-17-24 0,0 0-53 15,0-1-103-15,0 0-166 0,27 0-115 16,11 7-876-16,-13-14 531 0,4-4-123 0,1-4-45 16,6-3 113-16</inkml:trace>
  <inkml:trace contextRef="#ctx0" brushRef="#br0" timeOffset="196385.3928">15319 7181 2840 0,'-27'-11'151'16,"-8"-4"583"-16,16 9-228 0,1 2-76 16,1 3-105-16,-2 1-59 0,1 0-54 15,-17 19 63-15,17-19-182 0,4 26-35 16,1-8 3-16,2 4 8 0,-3 28 69 15,13-21-82-15,1 3-11 0,0-2-26 16,0-1 3-16,32 0-25 0,10 21-99 0,-18-28-54 16,6-5-84-16,6-3-110 0,-1-4-203 15,37-1-1072-15,-39-9 555 0,1 0 122 16,-5 0 292-16</inkml:trace>
  <inkml:trace contextRef="#ctx0" brushRef="#br0" timeOffset="197271.0316">10758 8577 1804 0,'0'0'106'0,"0"-2"60"0,-13 1 87 16,13 1 103-16,-9-3 18 16,-9 2 773-16,4 1-723 0,4 0-265 15,3 0 13-15,0 0-35 0,0 0-6 16,-2 0-9-16,-5 18 124 0,7-18-117 15,0 0 25-15,1 16-7 0,-1-16 13 16,-2 28 85-16,5-17-154 0,0 0-48 0,1 0-12 16,2 2-10-16,1-1-10 15,0 10-4-15,0-15-11 0,21-2 6 0,-21 2-15 16,24-3-7-16,7 0-93 16,-16-2 23-16,3-2-26 0,-1 0-19 15,0 0-31-15,0 0 6 0,11 0-95 0,-17-25 166 16,-2 25 29-16,-2-23 13 0,-4 8-12 15,0-13-19-15,-3 14 39 0,0 1 11 16,0 1 17-16,-25 1-15 0,25 3 15 16,-19 2-127-16,-1 1-19 0,20 5-143 15,-17 0-143-15,17 0-148 0,-13 0-174 16,13 22-827-16,0-5 985 0,0-17 256 0</inkml:trace>
  <inkml:trace contextRef="#ctx0" brushRef="#br0" timeOffset="197818.0321">10466 7945 1648 0,'-6'-17'91'0,"3"5"272"0,1 12-63 15,1-14 25-15,1 7 63 0,0 2 91 16,0 0 511-16,0-1-578 0,0 6-61 15,0 0-60-15,0 0 43 0,0 0 22 0,21 0 431 16,-4 25-358-16,-17-25-101 0,20 36-133 16,-6-11-71-16,0 5-124 0,16 41 0 15,-1 8 0 1,-14-38 0-16,17 30 0 0,-1-20 0 16,-15-31 0-16,20 3 0 15,3-20 0-15,-21-3 0 0,4-22 0 16,17-19 0-16,-20 12 0 0,-3-7 0 15,-2-4 0-15,-3-8 0 0,-4-3 0 16,-6-62 0-16,-1 53 0 0,-20 2 0 0,20 5 0 16,-27 4 0-16,1-24 0 15,26 49 0-15,-17 7 0 0,17 5 0 0,0 7 0 16,-12 5-5-16,12 0-6 0,0 29-86 16,0-11-101-16,0 4-130 0,0 4-174 15,19 33-786-15,-4-30 409 16,-15 1-59-16,26-5-131 0,-5 0-24 15,2-3 252-15</inkml:trace>
  <inkml:trace contextRef="#ctx0" brushRef="#br0" timeOffset="198082.2907">11263 7885 2463 0,'0'-7'102'0,"0"1"139"15,-13-3 620-15,13 6-345 0,-13-1-71 16,13 1-94-16,-12 3-21 0,4 0-75 16,-11 0 224-16,8 18-274 0,1-18-35 15,0 21-27-15,-3-21-14 0,-1 48 48 16,10-27-130-16,2 0-20 16,2 0-19-16,0 0-9 0,0 1-7 0,27 17-104 15,-27-21-60-15,28-4-138 0,-12-3-116 16,4-3-143-16,24-1-975 0,-21-7 651 15,0 0-49-15,4 0 145 0,-3-27 155 16</inkml:trace>
  <inkml:trace contextRef="#ctx0" brushRef="#br0" timeOffset="198343.0605">11548 7840 2417 0,'-21'-13'209'16,"21"10"54"-16,-16-1 123 0,16 1 53 15,0 1-19-15,-14 2-64 0,5 0 125 0,9 0-275 16,-10 0-28-16,4 0-9 16,-1 20 4-16,-10-2 115 0,8-18-137 0,-2 25-6 15,3-9-15-15,-2 1 5 0,3 4-55 16,-3 24 5-16,8-22-68 0,2 0-7 16,0 3-10-16,0-1-3 0,28 19-38 15,9-24-45-15,-13-4-100 0,6-2-123 16,2-5-81-16,5-4-134 15,39-5-903-15,-39 0 510 0,-1 0-50 0,-5-31 171 16,-4 31 157-16</inkml:trace>
  <inkml:trace contextRef="#ctx0" brushRef="#br1" timeOffset="216082.0093">11168 7170 2047 0,'-6'-4'61'0,"-3"1"29"16,-2 3 35 0,-1-2 26-16,-14 1 21 0,8 1-129 15,3 0-35-15,-1 0 0 0,0 0-10 16,-9 0-66-16,13 0-31 0,0 15-91 0,2-15-107 0,-3 0-167 15,0 0-17-15,-17 0-357 16</inkml:trace>
  <inkml:trace contextRef="#ctx0" brushRef="#br1" timeOffset="216231.3994">10551 7212 1840 0,'-9'0'9'15,"-9"0"6"-15,7 0-68 0,0 0-98 0,-4 0-105 16,-2 0-81-16,-17 0-347 0,14 0 467 16</inkml:trace>
  <inkml:trace contextRef="#ctx0" brushRef="#br1" timeOffset="216376.3897">10201 7461 1489 0,'-8'14'47'15,"-2"1"32"-15,-1-3 9 0,-9 13 36 16,12-14-132-16,-3 1-58 16,-2 0-61-16,1 0-82 0,-1 1-85 0,-7 10-288 15,13-13 334-15,-1 1 99 0</inkml:trace>
  <inkml:trace contextRef="#ctx0" brushRef="#br1" timeOffset="216538.3712">10001 8042 2423 0,'-9'26'55'16,"-13"24"144"-16,8-25-89 0,-1-1-51 15,-3-1-42-15,-4 1-40 0,-22 23-153 16,22-22-14-16,-2-3-101 0,4 2-136 16,-2 0-69-16,2-2 42 0,-13 20-169 15</inkml:trace>
  <inkml:trace contextRef="#ctx0" brushRef="#br1" timeOffset="216678.5401">9698 9007 1482 0,'0'78'79'0,"-25"-37"4"0,25 0 5 16,-21 0-26-16,21 0-23 0,-28-1-59 16,-2 43-216-16,12-42 5 0,0-2-53 15,2 0 12-15,0-2-15 0,-15 35-91 16</inkml:trace>
  <inkml:trace contextRef="#ctx0" brushRef="#br1" timeOffset="216876.9125">9428 10340 1675 0,'0'44'85'16,"0"-1"66"-16,0-2 55 0,-18 1 32 15,5 34 70-15,13-38-241 0,-18-2-33 16,18-1-40-16,-19 0-28 0,19-4-32 15,-14 30-182-15,3-32 71 16,6 2-53-16,0-3-53 0,1 0-61 0,4 27-264 16,0-29 430-16,0 2 80 15,0 1 24-15,24 0-58 0,-24 5 14 0</inkml:trace>
  <inkml:trace contextRef="#ctx0" brushRef="#br1" timeOffset="217023.829">9422 11485 2348 0,'8'32'142'16,"-8"-1"99"-16,0 1 55 0,0 32 279 0,0-29-436 15,0 1-36-15,0 0-32 0,0-2-17 16,0 29 21-16,0-34-74 0,0 2-62 16,0-4-69-16,0 0-84 0,0-1-84 15,19 23-387-15,-19-22 241 0,20-1-108 16,-20 1 19-16,19-1-7 0,-9 0 187 16</inkml:trace>
  <inkml:trace contextRef="#ctx0" brushRef="#br1" timeOffset="217177.3952">9698 12688 4587 0,'0'42'13'0,"0"34"29"0,0-37-27 15,0-5-23-15,0 0-30 0,0-6-71 16,0 18-258-16,0-24 48 0,0-3-78 16,0 2-71-16,0-2-125 0,27 2-18 15,-4 20-448-15,-10-21 713 0,0 4 152 16</inkml:trace>
  <inkml:trace contextRef="#ctx0" brushRef="#br1" timeOffset="217344.37">10022 13669 4811 0,'9'31'99'16,"-1"-1"26"-16,-4-1 5 0,-3 3-76 16,-1 26-23-16,0-31-47 0,0 1-21 15,0-1-52-15,0-3-81 0,0 2-62 16,21 17-401-16,-21-21 252 15,32-4-36-15,-15 4-53 0,5-7-132 0,21 14-602 16,-4-1 414-16</inkml:trace>
  <inkml:trace contextRef="#ctx0" brushRef="#br1" timeOffset="217510.9449">10441 14487 5678 0,'2'36'-32'0,"-2"-27"1"15,0 7-56-15,0-9 29 0,0 3 19 16,0 0 5-16,0-1-30 0,0 4-60 16,20 8-606-16,-20-9 140 0,22 3-108 15,-6-5-33-15,-1 1-29 0,20 5-473 16</inkml:trace>
  <inkml:trace contextRef="#ctx0" brushRef="#br1" timeOffset="217665.8568">11094 14517 4064 0,'14'0'152'0,"-5"-5"46"16,1 1 12-16,-3 0-17 15,1-3-165-15,2-5-163 0,0 3 38 0,1-1-50 16,5-2-71-16,1 0-124 0,3-2-129 16,30-18-820-16,-23 12 619 0,2 2 32 15,-1 0 216-15</inkml:trace>
  <inkml:trace contextRef="#ctx0" brushRef="#br1" timeOffset="217848.3751">12019 13767 5568 0,'10'-41'49'0,"-8"19"-23"0,-1 1-21 15,4 0-47-15,-1 0-16 0,2 0-27 16,12-20-150-16,-4 20 19 0,-1 0-138 15,4 2-175-15,-1-2-142 0,21-17-866 16,-19 22 859-16,0-3 100 0,-2 3 236 16</inkml:trace>
  <inkml:trace contextRef="#ctx0" brushRef="#br1" timeOffset="218027.2761">12391 13055 4091 0,'0'-32'363'0,"0"15"-153"15,0 0-1-15,0-1-167 0,0 1-31 16,0-19-13-16,0 17-5 16,0-4 6-16,0 4-65 0,0-4-57 0,0-24-500 15,0 20 164-15,20 1-61 0,-20-3-14 16,21 4-107-16,-21-4 95 16,36-24-389-16,-25 28 711 0</inkml:trace>
  <inkml:trace contextRef="#ctx0" brushRef="#br1" timeOffset="218198.2214">12567 12211 2317 0,'0'-32'217'0,"-19"-1"129"16,19 2 131-16,-20 1 28 0,20 1-13 16,-24-17 262-16,6 22-502 0,18 3-44 15,-12 3-48-15,12-3-27 0,0 1-53 16,0-23-80-16,0 20-44 0,19 2-52 16,-19-4-47-16,20-1-46 0,8-27-410 15,-15 24 114-15,2 2-124 0,-1-2-69 16,1-3-146-16,1 2 119 0,8-36-416 15,-14 35 875-15</inkml:trace>
  <inkml:trace contextRef="#ctx0" brushRef="#br1" timeOffset="218357.4204">12619 11093 2332 0,'0'-20'109'0,"-16"3"86"16,16 0 58-16,-13 3 106 0,13-1-22 16,-10-11 277-16,10 16-409 0,0-2-84 15,0 0-62-15,0-2-43 0,22-12-24 16,1 10-56-16,-23 2-67 0,25-3-97 15,-25 2-98-15,20-1-61 0,-2-14-458 16,-18 14 319-16,7-1 1 0,-7 2 13 16,8-2 7-16</inkml:trace>
  <inkml:trace contextRef="#ctx0" brushRef="#br1" timeOffset="218545.4253">12667 10181 2086 0,'0'-38'205'15,"0"21"-53"-15,0-1 16 0,0-1-73 16,0-1-12-16,19 1-32 0,-19-25 13 16,0 20-54-16,17-2 0 0,-17 0 1 15,0-3-8-15,10-1-22 0,-3-31-128 0,-1 27 0 16,-2 1-79-16,-1-3-64 0,6 1-106 16,4-42-410-16,-8 41 478 0,4-4 76 15,-2 3 97-15</inkml:trace>
  <inkml:trace contextRef="#ctx0" brushRef="#br1" timeOffset="218724.9098">12732 8912 2116 0,'-12'-24'177'0,"3"-2"114"16,1 2 94-16,8-3 90 0,-13-14 394 16,4 22-509-16,7-1-141 0,2-1-104 15,0 1-27-15,0-2-60 0,0-23-3 16,0 23-47-16,0-2-65 0,18 0-128 15,-18 0-219-15,0-20-816 0,0 20 506 0,0-1 74 16,0 0 14-16,0 0 102 0</inkml:trace>
  <inkml:trace contextRef="#ctx0" brushRef="#br1" timeOffset="218905.4177">12326 7986 3212 0,'-9'-25'228'15,"5"11"-13"-15,2 0 39 0,2-5-70 16,0-1-51-16,0 1-80 0,0-23-48 16,0 21-36-16,0-1-72 0,0-3-134 0,0 1-139 15,0-24-441-15,0 25 494 0,0-2 5 16,0-2-56-16,0 3-71 0,0-2 34 16,0-20-212-16</inkml:trace>
  <inkml:trace contextRef="#ctx0" brushRef="#br1" timeOffset="219094.8747">12039 7263 1780 0,'-4'-3'105'0,"1"-4"65"0,2 4 62 16,-3-2 66-16,0-1 164 0,1 3-267 16,1 2-56-16,-2-3-48 0,2 1-39 15,-5-1-99-15,2-1-51 0,1 3-59 16,-1-3-59-16,1 3-77 0,-1-1-118 15,-7-5-707-15,-1 1 193 16</inkml:trace>
  <inkml:trace contextRef="#ctx0" brushRef="#br1" timeOffset="219265.7771">11542 7199 2596 0,'-18'0'117'16,"-23"0"817"-1,33 0-604-15,0 0-55 0,-1 0-64 0,-1 0-39 16,1 0-84-16,-9-15-91 0,6 15-35 16,-2 0-45-16,2-11-75 0,-1 11-152 15,-17 0-691-15,12 0 278 0,-2 0-25 16,6 0 63-16,-5 0 122 0</inkml:trace>
  <inkml:trace contextRef="#ctx0" brushRef="#br0" timeOffset="228158.4054">19134 10505 2445 0,'0'0'84'16,"0"0"84"-16,0 0 126 0,0 0 898 16,0 0-859-16,0 0 181 15,-12 0-255-15,12 0-28 0,0 0 17 16,0 0 40-16,0 0 250 0,0 21-318 16,0-21-32-16,0 29 3 0,0-10 19 15,0 6 32-15,13 34 155 0,-13-22-283 16,0 5-79-16,0 6-35 0,0 6 0 15,0 4 0-15,0 64 0 0,0 1 0 16,0-68 0-16,0-3 0 0,-18 31 0 16,18-51 0-16,-15-3 0 15,15-8 0-15,-16-3-170 0,16-3-239 0,-17-1-1320 16,3-11 410-16,14-3-211 0,-10 0 228 16,10 0 238-16</inkml:trace>
  <inkml:trace contextRef="#ctx0" brushRef="#br0" timeOffset="229503.0699">19063 11425 1861 0,'0'0'134'0,"0"0"106"0,0 0 132 16,-17 0 122-16,17 0 550 0,0-15-612 16,-10 15-52-16,10 0-124 0,0 0-2 15,-7 0 269-15,7 0-73 16,0 0-152-16,0 0-167 0,0 0 18 16,0 0-1-16,0 16-2 0,0-16-29 15,18 17 42-15,7-17-123 0,-6 12-19 0,1-12-15 16,3 9-6-16,35-1-13 0,-26-8 7 15,1 5-2-15,2-5 0 0,-1 8-1 16,-2-4 5-16,16 3 4 16,-27-3-3-16,-8 0-4 0,-3 0-5 15,-5 0-4-15,-5 3 12 0,0-3-1 16,-32 2-2-16,12-1-4 0,-5 0-3 0,-6-1 4 16,-38 11-13-16,29-6 12 0,-3 1 2 15,-3 2 2-15,2 0 7 0,-41 17-6 16,46-15 5-16,2 3-1 0,5-3-5 15,7-1-7-15,7-1-12 0,0 10-29 16,18-15 2-16,0 0-17 0,22-1-53 0,-1-2-41 16,34-2-239-16,-21-2 177 15,3 0 23-15,0 0 68 0,0 0 14 0,-2 0 85 16,24 0 12-16,-34 0 32 0,-6 20 18 16,-5-20 45-16,-6 15 8 0,-3 3 173 15,-5-5-126-15,0-4 3 0,0 1-23 16,-22 0-7-16,22 0-3 0,-18 9 45 15,3-11-78-15,15-3-22 0,0 1-5 16,-16-1 5-16,16 0 30 0,0-3-28 0,0-1-1 16,0-1 10-16,0 2 9 15,0-2 17-15,0 10 90 0,0-3-75 16,0 3-2-16,0 4 22 0,0 6 47 16,0 31 122-16,0-22-194 0,0 3-60 15,11 3-24-15,-11 4 0 0,0 0 0 0,9 41 0 16,-3-41 0-16,-2 1 0 0,2-2 0 15,-3-1 0-15,6 26 0 0,-4-38 0 16,-1-2 0-16,-1-4-139 0,0-7-186 16,0 0-304-16,7-4-1399 0,-6-8 637 15,-1 0-27-15,1 0 264 0</inkml:trace>
  <inkml:trace contextRef="#ctx0" brushRef="#br0" timeOffset="230270.387">18719 12688 2433 0,'-12'-3'111'15,"-1"1"120"-15,0 2 128 0,-1 0 89 16,-12 0 397-16,11 0-518 0,4 0-30 15,0 15-45-15,6-15-10 0,-7 0 280 16,12 0-251-16,0 11-20 0,0-11-12 16,0 0 8-16,34 9-32 0,12-1 84 15,-15-8-236-15,8 4-40 0,10-4-12 16,9 0-10-16,80 0 6 0,-58-28-15 16,7 28-3-16,186-37-15 0,-192 37 20 15,-8-14-18-15,-6 14-10 16,27 0-40-16,-66 0 62 0,-10 0 12 15,0 0 6-15,-18 0-10 0,0 0 8 16,-21 0-10-16,21 0 1 16,-28 14-71-16,-5-14-46 0,14 15-91 0,2-15-141 15,2 8-148-15,-9-1-880 0,24-7 460 16,-12 0-2161-16,7 0 2506 16</inkml:trace>
  <inkml:trace contextRef="#ctx0" brushRef="#br0" timeOffset="230629.9294">19188 12896 2512 0,'0'0'135'15,"0"-7"552"-15,0 7-141 0,0-6-1 16,0 6-95-16,0 0-8 0,0 0 196 16,0 0-392-16,0 0-44 0,24 0-78 15,-7 0-58-15,3 0-40 0,32 14-31 16,-22-14 3-16,0 0-44 0,0 0-26 15,-3 0-66-15,17 8-248 0,-30-8 137 16,-4 0 9-16,-5 0 4 0,-5 4-100 16,0-4-100-16,0 0-800 0,0 0 425 15,-34 0 33-15,34 0 86 0,-31 0 129 16</inkml:trace>
  <inkml:trace contextRef="#ctx0" brushRef="#br0" timeOffset="231020.8473">18682 13172 1771 0,'-12'0'315'16,"6"0"-39"-16,-1 0 101 0,1-14-1 16,2 14 75-16,2 0 3 0,1 0 328 15,1 0-515-15,0 0-21 0,27 0-39 16,-9 0 5-16,6 0-38 0,46 0 4 16,-26 0-149-16,11 0-12 15,10 0-6-15,10 0-17 0,97-20-40 0,-77 4 19 16,9 16-1-16,-1-18-39 0,-2 18-63 15,73-20-304-15,-106 6 216 0,-6 6 30 16,-16 1 80-16,-15 2 18 0,-11 1 50 16,-9-4-15-16,-11 6-25 0,0 0-106 15,-33 1-135-15,11-1-168 0,-2 1-148 0,-28 0-853 16,26 1 818-16,0 0 200 0</inkml:trace>
  <inkml:trace contextRef="#ctx0" brushRef="#br0" timeOffset="231294.4082">19207 13401 4248 0,'0'4'175'0,"27"2"391"0,2-6-142 15,-5 3-65-15,5-3-24 16,8 0-28-16,9 0-124 0,55-18-199 0,-48 18-235 16,-3 0-162-16,-6-21-313 0,-8 21-284 0,-7-16-270 15,2 5-903-15</inkml:trace>
  <inkml:trace contextRef="#ctx0" brushRef="#br0" timeOffset="232058.8714">19481 13491 2070 0,'-1'0'139'16,"0"-1"557"-16,1 1-164 0,0 0 48 15,0 0-24-15,-1 0-19 0,1 23 367 16,0-23-542-16,0 29 21 0,0-5-17 16,0 6 4-16,0 5-56 0,0 46 26 0,0-31-298 15,0 5-42-15,0 7 0 16,0 3 0-16,0 9 0 0,0 81 0 15,0-71 0-15,0-3 0 0,0 1 0 0,0-2 0 16,0-8 0-16,0-5 0 16,0-8 0-16,-16 48 0 0,16-28 0 15,-12-47 0-15,12 18 0 0,0-34 0 16,0-5-42-16,0-3-139 0,0-4-119 16,0-4-684-16,0 0 426 0,0-23-180 15,0 23-160-15,0-31-183 0,-14 13-84 16,14-23-547-16</inkml:trace>
  <inkml:trace contextRef="#ctx0" brushRef="#br0" timeOffset="233414.9064">19131 10456 2346 0,'-16'-4'264'0,"16"4"32"0,0 0 140 15,-15 0 8-15,15 0 22 0,-9 0 261 16,-2 0-465-16,11 0-33 0,-10 0-11 15,10 0 17-15,-6 18-2 0,6-18 165 16,0 0-239-16,0 0-25 0,0 11-31 0,0-11-7 16,20 7 18-16,8-7-85 15,-10 0-17-15,7 0-8 0,8 0 0 0,5 0-2 16,62-17 4-16,-37 17-9 0,9-22 6 16,9 22 1-16,9-17-4 0,104-4-8 15,-89 10-9-15,6 0-14 0,3 2-11 16,2-2-23-16,0 2-1 0,101-11-39 15,-116 16 35-15,-10-1-30 0,-11 0-52 16,-16 3-53-16,23-2-192 0,-64 4 278 0,-6 0 66 16,-10-1 47-16,-7 0 5 15,0-1-5-15,-32-3-45 0,32 1-63 0,-35-1-42 16,14 0-107-16,1-2-204 16,-20-5-1026-16,25 5 485 0,0-3 71 15,5 5 277-15</inkml:trace>
  <inkml:trace contextRef="#ctx0" brushRef="#br0" timeOffset="234176.825">21039 9858 2466 0,'0'-2'127'0,"-3"-2"176"16,1 4 125-16,0-3 618 16,1 3-607-16,-1 0-27 0,1 0-5 0,-1 0 35 15,1 24-56-15,1 6 219 0,0-7-349 16,0 7 1-16,0 7 0 0,0 9-59 15,0 66-36-15,0-47-162 0,16 9 0 16,-16 1 0-16,0 4 0 0,0-1 0 16,14-6 0-16,-14 59 0 15,0-29 0-15,0-58 0 0,-24 18 0 16,24-20 0-16,-16-28 0 16,16 1-521-16,0-15-143 0,0 0-343 15,0-23-250-15,0 3-267 0,0-1 141 16</inkml:trace>
  <inkml:trace contextRef="#ctx0" brushRef="#br0" timeOffset="235012.7583">21138 10643 1897 0,'0'-1'117'15,"-12"-1"115"-15,12 1 128 0,-8-2 96 16,8 3 24-16,-9-1 380 0,2 0-505 15,5 0-95-15,-1 0-19 0,1 1-14 16,2 0 8-16,-1-1 207 0,1 1-260 16,0-1-19-16,0 1-31 0,0 0-11 15,0 0 97-15,0 0-116 0,0 0-2 16,0 0 14-16,0 0-8 0,30 16 67 0,4-16-128 16,-8 18-9-16,4-18-18 0,5 17-7 15,4-9-6-15,49 13-1 0,-40-10-4 16,-1 0-2-16,-1 0 6 0,-6-2-10 15,24 10-26-15,-39-11-8 0,-6-2-7 16,-4-2 4-16,-5-1-7 0,-3-1 11 16,2-2-15-16,-7 0 39 0,0 0-30 15,-1-20 28-15,-1 20 6 16,0-16 1-16,0 16-3 0,0-19 1 16,-18 3 8-16,18 16 4 0,0-16 2 0,-17 16 0 15,17-12 2-15,-13 1 8 16,-3 5-6-16,16 0 3 0,-14 0-5 0,6-2-2 15,-6-7 2-15,7 7 3 0,-2-1 0 16,2 0 0-16,-1-1-10 0,-2 0 1 16,-8-7 4-16,9 9 14 0,-3 3-3 15,2-2 9-15,-1 3 3 0,-9-1 22 16,11 4-23-16,-1-1 1 0,3 2-3 0,3 0-1 16,0 0-3-16,0 0 6 15,3 0-11-15,1 0-13 0,0 0 1 16,0 0 6-16,21 21 22 0,5-21-15 0,-9 20-12 15,1-6-9-15,2 1 15 0,0 1-14 16,19 16-7-16,-23-16-23 0,0-3-5 16,-3 1-6-16,-1-1-6 0,1 5-40 15,-10-11 51-15,-3-2 6 0,0 2 11 16,0-2 7-16,0-2 9 0,-28 6-10 16,-3-2-4-16,12-2-10 0,-2 0-1 15,-2 2 2-15,-18 5-12 0,24-6 23 16,2-2-18-16,4-1-15 0,11 0-10 15,-11-3-15-15,11 0-120 0,0 0 59 16,26-25-40-16,-26 25-31 0,32-31-52 16,9-9-284-16,-20 20 171 0,0 0-126 0,-5 0-146 15,-2 1-235-15,-3 2-56 0,-1-10-526 16</inkml:trace>
  <inkml:trace contextRef="#ctx0" brushRef="#br0" timeOffset="235602.3929">21053 10141 1521 0,'-5'0'122'0,"2"0"78"16,-1 0 61-16,4 0 38 0,-2 0 53 16,0 0 455-16,1 0-365 15,1 0-19-15,0 0-21 0,0-15 35 0,23 15 354 16,6-19-456-16,-8 19-45 16,8-23-99-16,5 6-32 0,10-5-82 0,52-26-39 15,-42 21-36-15,0-1 0 0,-1 1-4 16,-4 2-10-16,29-15-151 0,-52 25-56 15,-7 3-159-15,-7 4-138 0,-2 3-357 0,-8 1-311 16,-2 4-1404-16,0 0 1774 0</inkml:trace>
  <inkml:trace contextRef="#ctx0" brushRef="#br0" timeOffset="237240.4024">21760 10832 1298 0,'0'-1'80'16,"0"-1"98"-16,0 1 345 0,0-1-251 16,0 1-32-16,0 0 12 0,0 1 48 0,0-2 339 15,0 2-289-15,0 0-4 0,0 0-22 16,0 0-64-16,0 0-51 0,21 17 118 16,-21-17-148-16,20 0 9 0,-20 22-6 15,12-8 26-15,-1 20 137 0,-11-13-194 16,13 4 3-16,-13 5-10 0,13 0 7 15,-6 5-18-15,9 42 43 0,-8-32-133 16,-1 1-14-16,1 4-3 0,2 0 13 16,4 59 159-16,-6-53-91 0,0 0-13 15,-1 1-52-15,0-1-38 0,-2 0-4 16,8 50 0-16,-6-57 0 0,-2 1 0 0,4-1 0 16,-1-3 0-16,4 43 0 15,-5-45 0-15,2 1 0 0,-2-1 0 16,23 77 0-16,-19-83 0 0,3 1 0 15,12 32 0 1,-5-8 0-16,-13-31 0 0,7 35 0 16,-11-35 0-16,0 1 0 0,0 0 0 15,-1 0 0-15,-1 1 0 0,1-1 0 0,0 1 0 16,4 35 0-16,2-7 0 16,-4-31 0-16,10 26 0 15,1-8 0-15,-6-24 0 0,8 23 0 16,0 1 0-16,-11-25 0 15,5 27 0-15,-4-1 0 16,-6-25 0-16,2 23 0 0,0-4 0 16,-2-23 0-16,5 17 0 15,1-4 0-15,-4-15 0 16,5 13 0-16,-1-2 0 0,-2 0 0 16,-5-16 0-16,0 0 0 0,-1 1 0 15,0 1 0-15,0-1 0 0,0 16 0 16,0-15 0-16,0 0 0 0,0 0 0 15,0-2 0-15,0-1 0 0,0 1 0 16,0 13 0-16,0-14 0 0,18 0 0 16,-18 1 0-16,0 1 0 15,17 1 0-15,-17 2 0 0,0 0 0 0,11 23 0 16,-4 0 0-16,-7-21 0 16,0 24 0-16,0-8 0 15,0-18 0-15,0 14 0 0,0-3 0 16,0-17 0-16,0-1 0 0,17 14 0 15,-17-2 0-15,14-11 0 16,-14 12 0-16,11 0 0 16,-11-14 0-16,0 14 0 15,0-2 0-15,0-12 0 0,0 1 0 16,0 9 0-16,0-11 0 0,0 1 0 0,0-5 0 16,0 5 0-16,0-6 0 0,0 3 0 15,0-1 0-15,21 4 0 16,-21-3 0-16,0-3 0 0,15 5 0 15,-15 0 0-15,0-5 0 16,7 8 0-16,-7 0 0 16,0-8 0-16,0 4 0 0,0 2 0 15,0-5 0-15,0 0 0 0,0-1 0 16,0 1 0-16,0 1 0 0,0-2 0 16,0-1 0-16,5 4 0 0,-3 0 0 15,-2-5 0-15,2-2 0 16,0 3 0-16,-1-3 0 15,0 0-89-15,-1 0-149 0,0 0-166 0,0-17-239 16,0 17-158-16,0-15-1306 0,0 0 893 16,0 15 55-16,0-19 394 15</inkml:trace>
  <inkml:trace contextRef="#ctx0" brushRef="#br0" timeOffset="242897.1659">19358 15034 2130 0,'17'0'73'0,"-17"0"53"15,0 0 26-15,0 17 79 0,12-17 234 16,-12 0-173-16,0 0-29 0,12 0-25 16,-5 0-32-16,1 0-53 0,12 0 112 15,-9 0-127-15,1 0 5 0,0 0-21 16,3 0 16-16,-3 0-23 0,18 0 103 0,-14 0-132 16,3 0 8-16,1 15-1 0,3-15 3 15,24 0 24-15,-20 0-91 0,1 0-24 16,3 0 3-16,2 0 13 0,3 0 1 15,40-17 20-15,-36 17-25 0,4 0-13 16,0-17-1-16,1 17-9 0,44 0 2 16,-47 0 4-16,2 0 2 0,0 0-13 0,-2 0 13 15,-1 0-7-15,37 0 6 16,-37 0-2-16,-2 0-5 0,-1 0-1 0,1 0 8 16,39 0-10-16,-40 0 9 15,3-21-11-15,-1 21 4 0,-1-16 6 16,-1 16-8-16,37-15 10 0,-39 15-16 15,0-9 20-15,-1 9 0 0,0 0-10 16,29-9-7-16,-33 2 4 0,1 4 12 0,1 3 15 16,-1-5-21-16,-1 3 8 0,38-3-10 15,-34 1 0-15,2 4 6 0,-1-3 4 16,2 0-6-16,35 1 1 0,-36-1 1 16,-1 3-11-16,-2-2 11 0,-3 2-9 15,-1 0 1-15,22 0-4 0,-30 0 8 16,-3 0-5-16,-2 0 5 0,-2 0 9 0,11 0-4 15,-17 0-13-15,4 0 9 0,-2 0-10 16,0 0 9-16,2 0 13 0,11 0 1 16,-11 0-11-16,-2-12-2 0,3 12-2 15,0 0-5-15,17 0 7 0,-16 0-2 16,2 0 9-16,-1 0-10 0,1 0-17 16,13 0-40-16,-16 0 20 0,0 0 21 15,-1-15-9-15,-1 15 8 0,0 0 12 16,7-10 7-16,-11 10 2 0,2 0-4 15,-5-6-4-15,2 6 4 0,-3-2 12 16,4 2-14-16,-6 0 18 0,0 0-9 16,-1 0 18-16,0 0-14 0,1 0-7 0,0 0 1 15,0 0-5-15,1 0 9 0,3 0-11 16,-1 0-2-16,13 0 6 0,-9 0 2 16,1 0 1-16,2 0 1 0,-2 0 3 15,10 0-1-15,-11 0-1 0,-1 0-16 16,-2 0 14-16,-2 0 9 0,-1 0-18 15,2 0 28-15,-4 0-33 0,1 0 18 16,2 0-8-16,2 0 0 0,6 0 6 0,-6 0-7 16,1 0-6-16,1 0 8 0,0 0 4 15,4-14 6-15,-6 14-9 0,-2 0 6 16,-1 0-4-16,0 0 3 16,-2-9-2-16,0 9-4 0,-1 0 4 0,0 0-2 15,0 0 0-15,0 0 14 16,0 0 9-16,0 0-15 0,0 0-15 0,0 0 1 15,19 0-1-15,-19 0 1 0,14-14 21 16,-14 14-15-16,0 0 13 0,12 0-2 16,-12 0-2-16,0 0 50 0,0-9-22 15,0 9 3-15,0 0-7 0,0 0 8 16,0 0-16-16,0 0 32 0,0 0-31 16,0 0 12-16,0 0 2 0,-13 0 0 15,13 0 36-15,0 0-42 0,0 0-2 0,-8-15-18 16,8 15 24-16,-8 0-13 0,1-12 21 15,2 2-35-15,1 10 0 0,-2-12-2 16,1 8 8-16,-9-5-24 0,9 5 2 16,-2 1-13-16,3 1-31 0,-1 0-80 15,2 1-144-15,1 0-948 0,2 1 182 16,0 0-205-16,0 0 88 0,0 0 282 16</inkml:trace>
  <inkml:trace contextRef="#ctx0" brushRef="#br0" timeOffset="244089.4681">22487 14865 2149 0,'17'0'234'0,"-17"0"-14"0,0 0 112 16,0 0 34-16,0 0 69 0,0 0 32 15,0 0 264-15,0 0-503 0,0 0-89 16,0 0-37-16,0 0 29 0,0 17 198 15,0-17-132-15,0 14 11 0,0-14-9 0,0 17 19 16,0-2-5-16,0 19 163 16,0-13-223-16,17 1 5 0,-17 2 3 15,0 4 13-15,9 30 59 0,-9-32-195 16,0 3-38-16,7 5 0 0,-7-5 0 0,9-3 0 16,-2 23 0-16,-2-28 0 15,-1-1 0-15,0-6 0 0,-1 0 0 0,4 7 0 16,-5-17 0-16,-1 1 0 0,-1 0 0 15,1-5 0-15,-1 3 0 0,0-3 0 16,0 0 0-16,0 0-10 0,0 0-25 16,-19 0-10-16,1 0-45 0,18 0 80 0,-31-15 6 15,-27 15 5-15,37 0 0 16,-3 20 1-16,0-20-1 16,-20 14 8-16,23 1-4 0,3-15 1 15,1 16-10-15,4-16 10 0,3 10-1 16,5-2 1-16,5-8-6 0,0 0-8 0,31 0 5 15,-9 0-30-15,36 0-143 16,-23-20 13-16,6 20-36 0,7-22 2 16,1 22 5-16,6-26 50 0,64-2 10 0,-56 16 121 15,-1 0 10-15,-3 4-2 0,-7 2-6 16,25-3-28-16,-53 9 18 0,-7 0 1 16,-10 0 4-16,-7 0-3 0,0 0-35 15,-31 0-237-15,31 17 0 0,-33-17-52 16,14 0-83-16,1 0-208 0,-18 12-850 15,21-12 562-15,1 0 135 0,3 0 121 0,1 0 162 16</inkml:trace>
  <inkml:trace contextRef="#ctx0" brushRef="#br0" timeOffset="244355.7689">22642 15661 2307 0,'15'2'103'16,"-15"4"72"-16,12-4 67 0,-12 0 57 15,19-2-53-15,10 0 122 0,-10 0-270 16,1 0-46-16,2 0-45 0,0 0-60 15,-1 0-55-15,18 0-335 0,-22 0 148 16,-6 0-70-16,0 0-120 0,-3 0-108 16,4 0-539-16</inkml:trace>
  <inkml:trace contextRef="#ctx0" brushRef="#br0" timeOffset="244505.6835">22704 15821 2739 0,'0'5'81'0,"28"-3"75"0,-9-1 65 0,3 1 20 16,6-2-95-16,31 0-484 0,-31 0-239 15,1 0-237-15,0-18 43 0,-5 18 135 16</inkml:trace>
  <inkml:trace contextRef="#ctx0" brushRef="#br0" timeOffset="246550.4241">21653 9760 2166 0,'0'0'221'0,"0"0"-11"0,0 0 95 16,0 0 36-16,0 0 68 0,0 0 361 15,-13 0-490-15,13 0 225 16,0 0-369-16,0 0 2 0,0 0 8 16,0-15 36-16,0 5 170 0,0 10-178 15,0-14-30-15,0 4-10 0,17-2 2 16,-17-2-18-16,15-21 91 0,-15 12-125 0,0 3-1 15,13-6 3-15,-13-3 7 0,8-32 111 16,-8 27-122-16,0-4-2 0,0 1-17 16,0-5-10-16,0-1-10 0,0-39 14 15,0 39-39-15,0-3 5 0,0 2-4 16,0-2-6-16,-14-40 16 0,14 42-26 16,0-1 10-16,0 2-4 0,-11 2 6 15,11 0 1-15,-11-35-16 0,11 38-2 16,-5 2-2-16,5 2-2 0,-2 1 6 15,0-25-12-15,2 36 10 0,0-3-4 16,0 4 1-16,0 4 5 0,0 2-5 16,0-11 3-16,0 14 0 0,0 4-1 15,0-4 5-15,15 7-15 0,-15-8-60 16,0 7-17-16,0 3-57 0,0 1-78 0,0 0-209 16,0 0-217-16,-20 1-1410 0,3-1 722 15,17 2 50-15,-21 0 346 0</inkml:trace>
  <inkml:trace contextRef="#ctx0" brushRef="#br0" timeOffset="247490.0029">21630 8301 1702 0,'0'0'143'0,"0"0"79"0,0-10 62 15,0 10 36-15,0 0-32 0,0-5 241 16,0 5-302-16,0 0-34 0,0-4-43 16,0 4 3-16,0-1-18 0,0-1 106 15,0 2-124-15,0-1-18 0,0 1 13 0,0 0 40 16,16 0 187-16,3 0-159 0,-19 22-55 16,23-22-48-16,-8 0-10 0,0 20-28 15,19-20 41-15,-17 12-46 0,5-12-3 16,2 0-14-16,3 0 3 0,42 0-14 15,-29 0-3-15,8 0-3 0,3 0 6 16,8 0-6-16,2 0-9 0,76-18-9 16,-61 18 10-16,6-16 3 0,3 16 3 15,8 0-9-15,104-12-53 0,-94 12-6 16,7-11-43-16,3 11 17 0,0-5 1 16,-2 5 25-16,93-7 31 0,-110 6 10 0,-9-1-6 15,-11-1-12-15,-12 0-10 16,23-1-28-16,-60 2 63 0,-8-1 17 15,-9 1-5-15,-5 1 9 0,-3-1-78 0,-29-4-294 16,29 3 20-16,-38-2-110 16,15 2-100-16,-1-1-148 0,-16-4-902 0,24 4 1021 15</inkml:trace>
  <inkml:trace contextRef="#ctx0" brushRef="#br0" timeOffset="248904.9844">24025 8278 2491 0,'0'0'132'0,"0"0"60"15,0 0 106-15,15-13 49 0,-15 13-2 16,0-8 288-16,0 8-406 0,0 0-67 0,0-7-45 16,0 7-11-16,0 0-21 0,0 0 231 15,7 0-117-15,-7 0 31 0,6 26-20 16,-1-26 0-16,6 39 135 0,-6-25-209 15,1 1-3-15,-1 4 4 0,3 1 15 16,-5 0 2-16,7 30 144 0,-6-21-155 16,0 4 16-16,-1 5-39 0,1 3-22 15,0 55-40-15,-4-42-56 0,0 8 0 16,0 3 0-16,0 3 0 0,0 3 0 16,-21 75 0-16,21-70 0 0,0-6 0 15,0 1 0-15,0-5 0 0,0 51 0 16,21-66 0-16,-21-2 0 0,31-3 0 15,-14-1 0-15,-2-3 0 0,14 33 0 16,-17-36 0-16,0-3 0 0,-3-2 0 0,-1-1 0 16,-8-4 0-16,9 26 0 0,-3-10 0 15,-6-22 0-15,0 14 0 16,0-1 0-16,0-21 0 16,0 15 0-16,0-7 0 15,0-12 0-15,0 1 0 0,0 9 0 16,0-9 0-16,0 0 0 0,0 1 0 15,0-2 0-15,14 1 0 0,-14-1 0 0,0-3 0 16,0 3 0-16,0-2 0 16,0-7 0-16,0 3 0 15,0-2 0-15,0-1-53 0,-12 0-632 16,12-2-72-16,0 0-406 16,0 0-199-16,0 0-263 0</inkml:trace>
  <inkml:trace contextRef="#ctx0" brushRef="#br0" timeOffset="249572.5535">23916 10383 2682 0,'-7'0'289'16,"5"0"19"-16,1 0 121 0,-1 0-29 15,1 0-12-15,0 0-75 0,1 0 215 16,0 0-289-16,0 0-3 0,25 0-47 15,-25 0-26-15,58 0 9 0,-27 0-151 16,6 0-16-16,8 0-17 0,8 0 4 16,8 0 10-16,77 0-4 0,-63 0 6 0,1-19-10 15,-3 19 2-15,-7 0 0 0,38-15-1 16,-69 15-1-16,-8 0-4 16,-9 0-13-16,-11-9-35 0,-7 9-38 0,-20 0-297 15,20 0 91-15,-40 0-233 0,12 0-225 16,-5 0-215-16,1 0-165 0,-29 0-450 15</inkml:trace>
  <inkml:trace contextRef="#ctx0" brushRef="#br0" timeOffset="250015.4234">24258 10577 2711 0,'0'0'315'15,"0"0"23"-15,0 0 135 0,0 0-52 16,0 0 34-16,0 0-99 0,26 0 118 15,-26 0-350-15,32 0-45 0,-7 0-43 16,4 0-36-16,34 0-95 0,-31 0-43 16,-5 0-62-16,-4 0-128 0,-2 0-154 15,-7 0-126-15,-1 0-816 0,-13 0 709 0,0 0 10 16,0 0 170-16</inkml:trace>
  <inkml:trace contextRef="#ctx0" brushRef="#br0" timeOffset="250360.4221">24031 10776 1951 0,'-3'0'135'0,"-1"0"108"16,1 0 107-16,2 0 136 0,1 0 445 16,0 14-522-16,0-14-99 0,29 0-104 15,-10 12-35-15,6-12-70 0,41 0 12 16,-23 0-105-16,8 0-3 0,8 0 0 16,5 0 0-16,77 0-10 0,-72-21 11 15,0 21-15-15,-6 0 18 0,-9-17-21 0,-13 17-28 16,13-12-24-16,-42 12 17 0,-10-5-19 15,-2 5-92-15,-22-6-144 0,-22 2-749 16,13 4 374-16,-3-2-129 0,-2 2 97 16,2 0 22-16,2 0 189 0</inkml:trace>
  <inkml:trace contextRef="#ctx0" brushRef="#br0" timeOffset="250650.4563">24355 10999 3383 0,'0'2'162'16,"-14"3"158"-16,14 2 109 0,0-2 386 16,26-1-606-16,-26-2-105 0,43-2-49 0,-11 0-42 15,53 0-170-15,-38-23-82 0,1 23-300 16,-2-20-262-16,-2 20-306 0,-6-21-31 16</inkml:trace>
  <inkml:trace contextRef="#ctx0" brushRef="#br0" timeOffset="251289.8958">25145 10517 2578 0,'0'-7'101'15,"0"2"156"-15,0 0 166 0,0-2 125 16,19 4 476-16,-19 3-600 0,21 0-6 15,-21 0-16-15,21 17 14 0,4 12 234 0,-11-9-356 16,-1 4-31-16,-2 2-61 0,1 2-61 16,-2 1-91-16,11 26-50 0,-10-29 0 15,-1-3 0-15,0-4 0 0,23 12 0 16,-23-29 0-16,-1-2 0 16,2 0 0-16,3-21 0 0,-1 21 0 15,15-63 0-15,5 2 0 16,-17 26 0-16,10-44 0 15,-9-7 0-15,-13 40 0 0,-2-34 0 16,-2 21 0-16,0 38 0 16,0 11 0-16,0 8 0 0,-20 2 0 15,20 34-38-15,0-10-172 0,-15 2-187 16,15 37-1083-16,0-34 477 0,0 0-126 16,0 3-33-16,0-7-51 0,0-4 380 0</inkml:trace>
  <inkml:trace contextRef="#ctx0" brushRef="#br0" timeOffset="251583.4168">25903 10499 1930 0,'9'-6'236'16,"-8"3"5"-16,-1 0 112 0,0 0 47 15,0 1 65-15,0 0-16 0,-23 0 281 16,23 2-490-16,-16 0-14 0,16 0 9 16,-20 0 57-16,-5 16 333 0,9-16-343 15,1 16-67-15,-4-16-33 0,2 26 2 16,-2-11-27-16,-10 20 70 0,16-15-181 16,4-1-32-16,4 0-17 0,5 1-29 15,0 14-191-15,23-21-20 0,-23-1-152 16,38-3-150-16,-13 0-212 0,4-6-249 0,34 0-1272 15,-32-3 1239-15,5 0 359 0</inkml:trace>
  <inkml:trace contextRef="#ctx0" brushRef="#br0" timeOffset="251822.0279">26281 10470 3025 0,'0'-9'261'0,"-21"5"27"0,21 1 92 15,-20 1-10-15,20 2-47 16,-29 0 101-16,18 0-290 0,-2 19-10 16,1-19 10-16,-1 22 20 0,1-5 0 15,-12 20 132-15,12-16-171 0,3 3-14 0,1 1-31 16,3 0-17-16,2 25-16 0,3-28-39 16,0 1-10-16,29-2-35 15,-6-3-78-15,0-1-96 0,33 4-574 0,-26-16 44 16,1 0-258-16,0-5-142 0,3 0 47 15,-9 0 366-15</inkml:trace>
  <inkml:trace contextRef="#ctx0" brushRef="#br0" timeOffset="253903.9055">24640 11137 1344 0,'-11'-5'68'0,"11"0"60"0,-5 3 79 16,1-6 275-16,4 6-269 0,0 1-39 15,0 0 0-15,0 1 47 0,0 0 246 16,0 0-225-16,0 0-5 0,0 0 32 16,0 0 52-16,0 18-42 0,-19-3 147 15,19-15-314-15,0 23-15 0,0-7-9 16,0-1-8-16,0 16 43 0,0-13-88 15,0 2 3-15,0 0-25 0,0 4 1 0,0-1 3 16,0 27 14-16,0-23-12 0,0 0 6 16,16 4 16-16,-16-2 13 0,0 35 68 15,11-32-70-15,-11 2-8 0,0 4 4 16,8-1-11-16,-8 2-8 0,6 38 4 16,-1-38-26-16,-3 2-2 0,1 1-10 15,-1-2-11-15,4 38 11 0,-3-39 19 16,2 2 21-16,1-2-4 0,-3 2-10 15,3 0-5-15,11 44 0 0,-10-38 7 0,0 0-12 16,0 3 0-16,0 1 5 0,5 49-8 16,-7-49-4-16,0 3-6 15,1 0 1-15,2 0 0 0,-3 0 5 0,9 58-15 16,-5-58 14-16,-2 4-10 0,2-1 5 16,1 2 6-16,7 57-1 0,-10-57 2 15,-1 1-6-15,2 1 3 0,-4-1-10 16,0-3 9-16,1 50-18 0,-5-54 22 15,1-3-13-15,-1-1 15 0,0-3 7 16,0 41-8-16,0-44-3 0,0 0-7 16,0-3 1-16,0 2 5 0,0-2-7 15,0 34 13-15,0-39-10 0,0-2 5 16,0-4-5-16,-11 1-2 0,11 16 4 16,0-26 3-16,0-5-7 0,0-1-1 0,0-4 8 15,0-3-4-15,0 2 6 0,0-9-2 16,0 0-1-16,0 0 0 0,0 0-5 15,0 0-1-15,0 0 4 0,0-18 15 16,0 18-2-16,0 0 15 0,0 0 18 16,0-11 57-16,0 11-62 0,0 0-14 15,0 0-8-15,0 0-4 0,0 0 18 16,0 0-11-16,0 0-15 0,0 0 3 16,0 0-3-16,0 0-10 0,0 0 18 15,0 0-10-15,0 0 6 0,0 0-3 16,0 0 3-16,0 0 27 0,0 0-6 0,-19 0 11 15,19 0-5-15,0 0-1 0,0 0-6 16,-11 0 17-16,11 0-28 0,0 0-3 16,-10 0 1-16,10 0 8 0,-13 0 44 15,9 0-35-15,-6 0-5 0,-2 0 6 16,2 0 10-16,-4 0 12 0,-16-14 60 16,9 14-71-16,2 0-14 0,1 0-15 15,-3 0-1-15,-22 0-7 0,21 0-6 16,-3 0-5-16,0-9 4 0,0 9-7 15,-28-3 1-15,23 3 1 0,-2-3 5 0,-3 3 9 16,1 0 6-16,-4 0 7 0,-41 0 29 16,37 0-31-16,0 0 4 0,-3 22 3 15,0-22 2-15,-44 14 25 0,44 0-38 16,3-14-13-16,-3 18-6 16,3-8 0-16,1-4 0 0,-36 11 0 0,39-7 0 15,2-2 0-15,-2 2 0 0,3-1 0 16,1-1 0-16,-25 11 0 0,30-10 0 15,2-1 0-15,-1 1 0 0,4-1 0 16,-23 7-1-16,24-8 1 0,1 1-1 16,-1-1 1-16,1-1-7 0,-2 3 2 15,-17 5-6-15,19-10 10 0,2 6-5 0,-1-6-1 16,3 2 8-16,-11 5-1 0,15-5 2 16,0-1-5-16,3-1 1 0,0 1 5 15,-14 8-3-15,14-7-4 16,-2 4 12-16,6-6-16 0,1-1 7 15,2 2 1-15,-3-2-5 0,0 0 8 16,-1 1-6-16,2-2 2 0,0-1-4 16,1-1 11-16,-1 0-14 0,1 0 10 0,2 1-7 15,1-1 9-15,-3 0-4 16,1 0 5-16,-2 0-7 0,-7 3 2 0,4-3 2 16,-3 0-3-16,-2 3-1 15,0-3-1-15,-14 5 5 0,13-1 1 16,-2-2 2-16,2 1 1 0,1-2 1 0,2 2-7 15,-11 2-5-15,14-2 4 0,2-3 9 16,0 3-4-16,2-2 1 0,0 5 1 16,5-6-4-16,-2 0 4 0,2 0-6 15,0 0 3-15,0 0-1 0,0 0-2 16,0 0 0-16,0 0 0 16,0 0 0-16,0 0 0 0,0 0 0 15,0 0-3-15,0 0 1 0,0 0-9 16,0 0 3-16,0 0-6 0,0 0 5 0,0 0-7 15,0 0 7-15,0 0-16 0,-15 0-15 16,15 0-20-16,0 0-16 0,0 0-110 16,0 0 66-16,0 0-50 0,0 0-83 15,0 0-160-15,18 0-813 0,-18 0 306 16,0 0-161-16,0 0-40 0,15 0 15 16,-15 0 363-16</inkml:trace>
  <inkml:trace contextRef="#ctx0" brushRef="#br0" timeOffset="254854.8674">16999 12891 3684 0,'-8'-12'224'0,"8"12"129"0,0 0 112 16,-9-10 122-16,9 10-67 0,-2-10 446 0,-1 5-534 16,3 1-65-16,0 1-98 0,0 2-68 15,0 1-78-15,0 0-123 0,0 0 0 16,20 25 0-16,-20-25 0 0,22 34 0 16,-22-12 0-16,28 5 0 0,4 40 0 15,-19-33 0-15,2 3 0 16,-3 1 0-16,0 2 0 0,0-3 0 0,0-4 0 15,0-2 0-15,8 15 0 0,1-17 0 16,-12-27 0-16,12-2 0 16,5-41 0-16,-14 17 0 15,3-8 0-15,16-45 0 0,-16 32 0 16,-2-8 0-16,-4-1 0 0,0-4 0 16,-4-1 0-16,-1 6 0 0,-3 2 0 0,-1-32 0 15,0 33 0-15,0 40 0 16,0 3 0-16,0 7-76 0,0 0-114 15,0 20-170-15,0-20-267 0,0 50-1052 16,0-30 557-16,0 8-168 0,0-1 75 16,0 2 279-16</inkml:trace>
  <inkml:trace contextRef="#ctx0" brushRef="#br0" timeOffset="255182.7223">17592 13118 2539 0,'0'0'246'0,"0"0"140"0,0 0 188 15,0 0 47-15,0 0-52 0,0 15 439 16,0-15-559-16,0 17-27 0,0-17-43 15,0 14 20-15,0 6 82 0,0-8-379 0,0 2-86 16,0 3-16-16,0 2 0 0,0 1 0 16,11 23 0-16,-11-17 0 0,10-1 0 15,-10 1 0-15,8-1 0 0,4 17-13 16,-7-25-132-16,2-3-143 0,-1-5-189 16,2-2-230-16,-3-3-99 0,7-4-1093 15,-9 0 879-15,4 0 37 0,-4-21 185 16,2 21 164-16</inkml:trace>
  <inkml:trace contextRef="#ctx0" brushRef="#br0" timeOffset="255654.4333">17640 13059 3527 0,'-12'-4'152'16,"-1"-2"507"-16,8 3-217 0,1 0-99 15,1 1-95-15,-1 2-45 0,2 0 5 16,2 0-155-16,0 0-22 0,0 0-7 15,28 0-9-15,-28 0-15 0,47 0-4 16,-25 0-23-16,-1 0-28 0,-1 0-31 16,2 0-15-16,18 0-51 0,-25 0 102 15,0 0 2-15,-5 0 14 0,-3 0 6 16,-3 0 22-16,-4 18 26 0,0-18-4 0,0 25-7 16,-28-25-3-16,28 23-11 0,-23 0 6 15,-6-11-5-15,11 1-7 16,4-1-12-16,-1-1-33 0,2-1-7 0,-9 6-97 15,22-11 41-15,-10 1-22 0,10-1 17 16,0-2 23-16,0 3-4 16,29-5 30-16,-29 1-37 0,23-2-28 0,-23 0-40 15,27 0 13-15,-3 0-34 0,-9 0 180 16,-1 0 52-16,-2-14 32 0,-1 14 35 16,0 0 33-16,8 0 180 0,-11 0-144 15,-4 21 8-15,-4-21-30 0,0 19 0 16,0 6 53-16,-21-11-123 0,21 1-21 0,-19 2-6 15,19 0-16-15,-22-1-6 0,-1 18 10 16,9-17-16-16,-1-2-24 0,1-2 0 16,-1-1-14-16,-15 6 0 0,17-15-59 15,0 2-74-15,5-5-168 0,1 0-172 16,2 0-156-16,0-31-1086 0,5 31 930 16,0-25 207-16</inkml:trace>
  <inkml:trace contextRef="#ctx0" brushRef="#br0" timeOffset="255930.0745">18163 13106 4578 0,'0'-5'146'0,"-19"3"118"0,19 2 118 16,0 0 169-16,0 0 412 0,0 0-560 15,0 26-108-15,0-26-59 0,0 30-51 16,0 8-10-16,20-16-162 0,-20 3-13 16,0 3 0-16,17-1 0 0,-17 2 0 0,12 24-34 15,-12-29-75-15,0 1-84 0,9-4-84 16,-9-6-102-16,8 4-650 0,-3-12 406 16,0-4-159-16,-1-3 4 0,-2 0-143 15,3 0-60-15,-1-18-510 0,-4-5 1087 16</inkml:trace>
  <inkml:trace contextRef="#ctx0" brushRef="#br0" timeOffset="256358.394">18150 13082 3423 0,'-6'-6'197'0,"-1"2"136"16,0-1 74-16,4-3 39 0,-5 4 12 15,5 0-328-15,3 3-52 0,0-3-51 16,0 1-9-16,30-2-29 0,-30 1 16 15,28 3-5-15,-10-1 5 0,3 1-12 16,1 1-5-16,23-1-19 0,-23 1 6 16,-1 0 12-16,-3 0 0 0,-1 0-5 15,2 17-3-15,-13-17 15 0,-6 17 11 16,0-17 1-16,0 14 6 0,0-14-12 0,-23 28-16 16,-5-17 15-16,10-2 1 15,2 1-7-15,-1 1-17 0,-13 4-55 16,19-9 15-16,1 0 1 0,10-1-39 15,-13-2-17-15,13 0-35 0,0 1-120 16,0-1 175-16,0-1 57 0,0 1 23 0,25-3 14 16,-25 2 9-16,22 5 39 15,7-2 19-15,-17 0 27 0,2 1 21 0,-2-1 2 16,8 12 100-16,-20-6-119 0,11-1-11 16,-11 2 2-16,0 0 9 0,0 0 2 15,0 14 69-15,-23-12-124 0,23 0-19 16,-25-1-30-16,25-3 1 0,-50 12-86 15,30-15 12-15,-2 2-53 0,1-3-106 16,-1-3-216-16,-1-1-215 0,-17-2-1239 0,20 0 1016 16,0 0 250-16</inkml:trace>
  <inkml:trace contextRef="#ctx0" brushRef="#br0" timeOffset="256938.7613">17889 11286 3260 0,'-12'0'193'0,"12"0"161"15,-11 0 100-15,11 0 112 16,0 20 403-16,0-20-505 0,0 24-20 15,0-7-40-15,0 3-12 0,0 6-77 0,20 36 28 16,-20-27-310-16,21 5-33 0,-21 3 0 16,0 5 0-16,14 45 0 15,-14-50 0-15,9 0 0 0,-9-4 0 0,0-5 0 16,0-4 0-16,4 13-384 0,-4-27-16 16,0-6-202-16,2-3-20 0,-2-2-149 15,5-5-912-15,-5 0 787 0,0-24 7 16,0 7 103-16,0 0 161 0</inkml:trace>
  <inkml:trace contextRef="#ctx0" brushRef="#br0" timeOffset="257388.7744">17843 11367 3225 0,'0'0'75'0,"0"-2"87"0,0 1 81 16,0-2 64-16,0-2 143 0,0 2-315 15,0 0-67-15,0-4-35 0,48-11-23 16,-30 12-11-16,-1 0-16 16,24-3-13-16,-23 6 19 0,2 3 10 15,-2 0-15-15,-1 0 13 0,-1 20 5 16,4 6 6-16,-10-9-11 0,-7 1 5 16,1 3 22-16,-4-2 21 0,0 26 79 0,0-23-61 15,-19-1-5-15,19 3 11 16,-20-3-23-16,20 2-6 0,-43 22-11 0,27-24-11 15,1 2 0-15,0-4-5 0,0 2 0 16,-6 11-5-16,14-20-2 0,-1 0-11 16,5-6-1-16,3 1 17 0,0-5-22 15,0-2-2-15,0 0-4 0,0 0 28 16,22 0-1-16,-22-18-4 0,23 18 74 16,3 0 15-16,-11 0 55 0,0 0 28 15,1 0 15-15,-1 0 12 0,13 32 199 16,-15-14-205-16,0 2-30 0,1 5-33 0,-4 0-30 15,10 28-26-15,-11-26-85 0,-2 2-24 16,2-6-44-16,-1 2-79 0,-1-4-126 16,8 13-577-16,-8-22 280 0,0-4-173 15,0-2-46-15,0-2-247 0,8-4-682 16,-9 0 1152-16</inkml:trace>
  <inkml:trace contextRef="#ctx0" brushRef="#br0" timeOffset="257637.7626">18337 11681 3650 0,'1'0'187'0,"0"0"145"16,-1 0 84-16,2 0 91 0,3 0-34 16,0 27 393-16,0-1-474 0,0-9-104 15,1 6-92-15,1 3-39 0,5 25 15 16,-6-25-138-16,1 2-15 0,0 0-21 15,-1-2 0-15,-1-3-7 0,4 17-120 16,-7-21-12-16,1-2-87 0,-1-4-82 16,0-2-151-16,3 4-610 0,-5-11 354 0,3-1-44 15,-1-3-74-15,-1 0-161 16,-1 0 197-16,0-21-249 0</inkml:trace>
  <inkml:trace contextRef="#ctx0" brushRef="#br0" timeOffset="258072.0736">18395 11681 2892 0,'0'-3'100'0,"0"1"105"0,-17-1 451 16,17-1-349-16,0 3-77 0,0 0-82 16,0-2-61-16,0-2-38 0,21 3-58 15,-21-1 2-15,27 1-27 0,-8 0-5 16,-1 2-21-16,23 0-64 0,-20 0 75 0,0 0 17 15,23 23-24-15,-33-3 48 16,-6-20-4-16,-5 22 12 0,0 5 23 16,0-14-4-16,0 0 9 0,-27 4-22 15,27-5-1-15,-23 1 5 0,-3 7-69 16,26-10-21-16,-20-3-83 0,9-2-45 16,11 0-55-16,-11-2-218 0,11-3 300 15,0 0 34-15,0 0 33 0,0 0 21 16,0 0 46-16,20 0 99 0,2 0 39 15,-22 0 37-15,29 0 44 0,-14 0 56 16,-1 21 41-16,13-2 313 0,-14-19-323 16,-4 23-42-16,0-8-47 0,-4-5-21 15,3 18 77-15,-8-13-139 0,0 2-13 16,0-3-19-16,0 1-7 0,0-2-19 0,-24 15-13 16,-1-16-12-16,5-2-24 0,0 0-40 15,-3-3-31-15,-29 2-390 0,26-9 34 16,-3 0-157-16,2 0-137 0,-1 0-185 15,2-22 93-15</inkml:trace>
  <inkml:trace contextRef="#ctx0" brushRef="#br0" timeOffset="271424.1003">25611 1280 4809 0,'-16'0'60'0,"5"0"167"0,11 0-22 15,-11 0 35-15,11 0 67 0,-5 0 39 16,5 25 284-16,0-25-397 0,0 34 0 15,0-8 17-15,0 7 6 0,0 5-47 16,19 61-23-16,-19-40-186 0,0 3 0 16,0 2 0-16,14 2 0 0,-14 61 0 15,0-21 0-15,0-62 0 0,0 26 0 16,-17-48-67-16,17-2-196 0,0-6-246 16,0-5-266-16,0-1-335 0,0-8-1432 15,0 0 1270-15,0-32 400 0</inkml:trace>
  <inkml:trace contextRef="#ctx0" brushRef="#br0" timeOffset="271986.3714">25490 1325 2957 0,'-23'-5'257'16,"10"3"-38"-16,1 0 108 0,4 0 1 15,1 2-26-15,-1-1 148 0,8 0-354 16,0-1-47-16,0-2-28 0,0-1-1 16,24 0-15-16,11-10-9 0,-15 6-11 15,4-1 10-15,5 0 10 0,2-1 9 0,1 1-4 16,39-10-5-16,-38 12-14 0,1 0 4 15,-4 5 15-15,-4 0-20 0,12 3 10 16,-25 0 14-16,-5 24 26 16,-5-24 21-16,-2 37 22 0,-1-13 10 15,0 35 131-15,-26-27-120 0,26 3 1 16,-25 3-25-16,7 0-15 0,-22 36 32 0,17-38-46 16,-2 3-22-16,0-1-2 0,-1-1-9 15,0-3-4-15,-20 28 12 0,21-32-20 16,5-6-1-16,2-4-9 0,5-3-30 15,-6 6-111-15,15-16 42 0,0-3 6 0,4-3 3 16,0-1 11-16,0 0 19 16,21-19-18-16,2 19 72 0,-23 0 10 0,30-22 26 15,-14 22 30-15,17 0 122 0,-18 0-45 16,0 0 18-16,2 0 47 0,-3 24 16 16,1-24-21-16,14 56 115 0,-16-32-215 15,0 0-19-15,-1 1-18 0,1-1-17 16,11 20-19-16,-11-27-92 0,-2 2-74 15,3-5-133-15,1-4-162 0,-1-3-87 16,18-4-922-16,-17-3 635 0,3 0-102 16,1 0 63-16,0-25 68 0</inkml:trace>
  <inkml:trace contextRef="#ctx0" brushRef="#br0" timeOffset="272265.3977">26355 1794 2419 0,'4'-5'71'16,"-4"-1"63"-16,0 0 60 0,0 2 57 16,0-2 407-16,-24 2-267 0,24 4 10 15,-18-3-82-15,18 3-51 0,-19 0-54 0,0 0 159 16,3 0-139-16,1 26 0 16,-2-26 5-16,2 30-11 0,-22 9 63 15,18-17-196-15,2 4-8 0,4 1-9 0,1-1-20 16,6 2-12-16,2 22-26 0,4-28-24 15,0-1-29-15,36-4-48 0,-14-4-62 16,32 4-459-16,-24-14 163 0,1-2-81 16,0-1-171-16,-3 0-112 0,-1 0-15 15,21-22-875-15,-29 1 1084 16,0 21 120-16,-3-22 281 0</inkml:trace>
  <inkml:trace contextRef="#ctx0" brushRef="#br0" timeOffset="272669.5711">26635 1730 838 0,'17'-7'166'0,"-17"3"79"16,0-1 116-16,0 0 456 0,0 1-407 15,0 4 53-15,0 0 56 0,0 0 37 16,0 0 408-16,0 20-566 0,0-20 2 15,0 19-33-15,0-19-32 0,0 29-69 16,20 11 128-16,-20-16-252 0,0 3-35 16,15 2-45-16,-15 1-27 0,12 31-28 15,-12-35-70-15,11 1-68 0,-11-4-85 16,11-3-115-16,-5-4-160 0,8 6-716 16,-7-16 422-16,0-2-71 0,2-3-140 0,-2-1-72 15,1 0 227-15</inkml:trace>
  <inkml:trace contextRef="#ctx0" brushRef="#br0" timeOffset="272986.6734">26710 1714 2448 0,'-4'-4'95'15,"4"2"33"-15,0-3 34 16,0 2-23-16,0 0-27 0,29-1 26 15,-29 0-103-15,33 3-19 0,-13-2 2 16,5 2-11-16,4 1-5 0,27-1 4 0,-30 1 33 16,0 0 35-16,-3 22 35 15,-5-22 50-15,9 51 193 0,-18-27-151 0,-5 2 33 16,-1 3-25-16,-3 0 24 0,0 1-59 16,-27 27 39-16,27-30-125 0,-29 0 9 15,12-1-25-15,-5-2-18 0,2-2-18 16,-30 16-18-16,23-20-8 0,0-3-34 0,-2-2-42 15,0-2-62-15,-24 1-340 16,30-10-24-16,-2 1-192 0,2-3-259 16,4 0-78-16,5 0 163 0</inkml:trace>
  <inkml:trace contextRef="#ctx0" brushRef="#br0" timeOffset="273672.4394">25775 3202 4163 0,'0'0'374'0,"0"0"-100"15,0 0 95-15,0 0-26 0,0 0 69 16,0 26 35-16,0 6 405 0,23-8-500 15,-23 4-66-15,0 6-110 0,15 4-67 16,-15 49-75-16,19-41-34 0,-19 4 0 16,10 1 0-16,-10-2 0 0,0-3 0 0,8 32-17 15,-4-42-107-15,-4-5-137 0,4-7-163 16,-3-4-230-16,7 7-926 0,-6-18 601 16,-1-3-137-16,2-5-29 0,0-1 195 15,0 0 306-15</inkml:trace>
  <inkml:trace contextRef="#ctx0" brushRef="#br0" timeOffset="274184.833">25663 3162 2736 0,'-5'-5'70'0,"3"0"97"16,-2-2 94-16,3-3 418 0,1 5-415 16,0-3-76-16,27-19 10 15,-27 19-178-15,32-4-28 0,-13 0-4 16,5-1 5-16,34-6-10 0,-27 11 7 16,6 1-3-16,-4 0 3 0,1 3-23 15,25 4 11-15,-38 0 9 0,0 0 20 0,-5 28 1 16,-7-28 16-16,-5 36 36 15,-2 13 148-15,-2-18-70 0,0 3-7 16,-33 2-20-16,33 3-13 0,-36 0-34 16,-10 41 22-16,23-39-42 0,-2 0-2 0,-2-5 1 15,4 0-7-15,-25 25 22 0,29-36-41 16,1-4-8-16,4 0-22 0,0-6-7 16,4-2-36-16,3 1-41 0,3-10 67 15,4-4 29-15,0 0-27 0,0 0 24 16,29 0-28-16,-29-21 33 0,22 21 15 15,-22 0 20-15,31 0 40 0,2 0 208 16,-14 0-76-16,-3 0 53 0,-1 0 15 0,4 26-13 16,-4-6-33-16,14 21 51 0,-15-16-208 15,1 1-43-15,2-2-23 0,-2 0-30 16,16 19-178-16,-14-26-29 0,0-3-149 16,1-3-118-16,-2-3-200 0,4-4-226 15,18-4-1134 1,-20 0 1037-16,-2 0 326 0,4-29 221 0</inkml:trace>
  <inkml:trace contextRef="#ctx0" brushRef="#br0" timeOffset="274464.6777">26539 3478 2512 0,'0'-2'154'16,"0"1"118"-16,0-1 132 0,0 2 33 15,0 0 398-15,-22 0-522 16,22 0-8-16,-18 16-44 0,18-16 10 0,-25 20 13 16,-4 10 201-16,13-11-299 0,-2 3-34 0,5 1-18 15,1 1-10-15,-1 27 57 16,13-28-135-16,0 1-27 0,0-2-17 16,20-1-26-16,-20-4-46 0,60 10-300 0,-35-18 0 15,4-2-114-15,3-5-92 0,-1-2-209 16,28 0-817-16,-32-18 756 0,0 18 167 15,-2-20 126-15,0 20 45 16,-1-21 235-16</inkml:trace>
  <inkml:trace contextRef="#ctx0" brushRef="#br0" timeOffset="274833.5097">26928 3618 2063 0,'6'-14'76'0,"-1"-2"107"16,2-12 511-16,-5 16-278 0,0 1 18 0,-2 1-22 15,0 1-45-15,0-6 144 16,0 11-361-16,-18-2-8 0,18 4-12 0,0-1 25 15,-21 0 6-15,0 3 184 0,7 0-176 16,-1 0-10 0,0 22-20-16,-4-22-10 0,-17 43 18 0,20-24-121 0,-2 1-11 15,3 4-10-15,2 1-3 0,3-1-8 16,3 18-82-16,7-22-7 0,0-6-35 16,21 0-54-16,-21-6-65 0,49 0-391 15,-29-8 317-15,-1 0-29 0,2 0-30 16,-2-21-62-16,-2 21-14 0,10-42-191 0,-15 24 489 15,-1-2 85-15,-2 0 51 0,-4 1 54 16,4-13 222-16,-9 19 0 0,0 3 88 16,0 3 41-16,0 7 45 15,0 0-52-15,-17 0 273 0,17 20-345 16,0-20 22-16,0 27-35 0,0-6-26 16,0-2-89-16,0 23-39 0,0-20-140 0,0-1-51 15,0-3-80-15,0 0-147 0,0 8-668 16,0-17 146-16,0-1-226 0,0-4-151 15,14-4 12-15,-14 0 369 0</inkml:trace>
  <inkml:trace contextRef="#ctx0" brushRef="#br0" timeOffset="283899.4194">12343 1456 5134 0,'0'-8'143'0,"0"-1"167"15,0 4 132-15,23 5 32 0,-23 0-1 16,41 0 202-16,-25 21-431 0,4-21-80 15,-1 34-73-15,2-11-50 0,24 34-41 16,-23-24 0-16,-1 4 0 0,-1 0 0 16,0 1 0-16,-1-1 0 15,14 23 0-15,-21-34 0 0,-3-8 0 16,1-4 0-16,-1-7 0 0,7-4 0 0,-7-3 0 16,1-23 0-16,0 5 0 0,-1-7 0 15,3-6 0-15,10-46 0 0,-15 31 0 16,-2-3 0-16,-3-2 0 0,0 1 0 15,0-37 0-15,-2 53 0 0,0 2 0 16,0 11-9-16,0 8-89 0,0 7-107 16,-18 6-378-16,18 21 179 0,0-21-117 0,0 36-102 15,0-7-317-15,0 32-1143 0,0-29 963 16,27-1 336-16,-27 1 269 0</inkml:trace>
  <inkml:trace contextRef="#ctx0" brushRef="#br0" timeOffset="284148.2779">13192 1494 2756 0,'8'-7'120'0,"-1"-2"121"0,-3 3 99 16,-2 1 130-16,1 0-42 0,-3-2 182 16,0 5-445-16,0 2-56 0,0 0-18 15,-22 0 18-15,6 0 226 16,16 24-141-16,-23-24-29 0,10 29-43 0,-3-12-22 15,0 3-19-15,-13 26 31 0,13-22-92 16,5 2-15-16,2-1-23 0,3-1-29 16,0 22-210-16,6-28 7 0,0-2-74 15,28-4-136-15,-28-3-274 0,41-2-175 16,14-7-1260-16,-24 0 1416 0,4-19 286 0</inkml:trace>
  <inkml:trace contextRef="#ctx0" brushRef="#br0" timeOffset="284364.1162">13618 1426 4564 0,'-29'-7'126'15,"29"5"99"-15,-47-2 542 0,32 4-410 16,-4 0-35-16,-1 0-75 0,4 0-58 16,-13 32 40-16,15 3-177 0,3-13-22 15,2 4-17-15,0 1-6 0,7 4-15 16,2 29-43-16,0-30-10 0,27-5-39 15,-7 0-79-15,1-3-85 0,28 10-432 16,-20-23 296-16,0-4-196 0,0-2-168 0,-1-3-308 16,-4 0-66-16,19-17-370 0</inkml:trace>
  <inkml:trace contextRef="#ctx0" brushRef="#br0" timeOffset="284718.4536">11890 2481 1677 0,'34'-11'270'0,"-15"5"-26"0,4 1 117 16,0 1 43-16,4-1 71 0,4 0 88 15,51-9 415-15,-31 4-551 0,11-1-45 16,17-3-1-16,11-2-23 0,126-26 91 0,-94 18-347 16,17-1-34-16,7 1-28 15,12-2-13-15,-3 4-20 0,140-20-107 0,-159 22-87 16,-13 3-177-16,-22 0-136 0,-17 3-161 15,22-13-1046-15,-80 15 735 0,-10 0-39 16,-14 0 255-16,-2 2 164 0</inkml:trace>
  <inkml:trace contextRef="#ctx0" brushRef="#br0" timeOffset="285267.4736">12409 2803 3870 0,'11'-1'173'0,"-11"1"113"16,0 0 82-16,9 0 116 0,-9 0 370 15,0 25-447-15,0-25-55 0,0 32-80 16,0-10-29-16,0 34 111 0,0-23-234 15,16 4-46-15,-16 1-33 0,0 4-24 16,13 1-36-16,-13 37-153 0,14-44 3 16,-14-2-83-16,7-7-144 15,-7-3-184-15,14 7-1028 0,-10-23 632 0,-1-1-126 16,1-7 61-16,2 0 213 0,-1 0 288 16</inkml:trace>
  <inkml:trace contextRef="#ctx0" brushRef="#br0" timeOffset="285702.4362">12376 2837 2854 0,'-3'-3'118'0,"-1"2"139"0,1-1 126 16,-1 1 493-16,1-1-566 16,2 1-117-16,0 1-79 0,1-2-10 0,0-2-18 15,27-8-17 1,-4 1-58-16,-9 4-20 0,3 0 5 15,3-1 3-15,26-6 5 0,-23 9-9 16,0 1 5-16,0 1 0 16,2 3 4-16,-5 0 1 0,14 26-13 15,-23-26 10-15,-2 29 9 0,0-11 12 0,-7 3 20 16,-2 25 72-16,0-22-48 0,-24 1-15 16,24 3-20-16,-32-1-5 0,12 3-9 15,-23 27 11-15,23-30-28 0,0-3 1 16,2-1-7-16,0-2 6 0,-7 9-15 15,16-19 4-15,2-3 4 0,1-2-3 0,6 0 4 16,0-5 1-16,0-1-16 16,0 0 16-16,27 0 12 0,-27 0 8 0,36-17 29 15,10 17 85-15,-17 0-54 0,-1 0-19 16,-3 0-25-16,-1 0-17 0,-1 0-7 16,13 21-74-16,-21 0-56 0,-3-21-80 15,-1 21-51-15,-2-21-117 0,11 17-753 16,-11-9 412-16,-2-8-108 0,2 0 67 15,2 0 22-15,1 0 194 0</inkml:trace>
  <inkml:trace contextRef="#ctx0" brushRef="#br0" timeOffset="285935.7141">13023 3055 2946 0,'4'-9'449'0,"-4"6"-39"0,0 1 96 16,0 1-101-16,0 1-100 0,0 0-88 15,-17 0 73-15,17 0-92 0,0 22 24 16,-21-22 5-16,21 25-27 0,-16 5 23 16,3-12-166-16,13 2-20 0,0-1-18 15,-9 2-16-15,9-3-8 0,0 17-76 16,20-20-23-16,-20-1-86 0,23-4-99 16,-5-2-77-16,18-2-571 0,-19-6 308 0,3 0-107 15,1 0-150-15,-6-21 20 0,4 21 132 16</inkml:trace>
  <inkml:trace contextRef="#ctx0" brushRef="#br0" timeOffset="286133.7571">13203 3035 3750 0,'-15'0'187'0,"15"0"511"16,0 0-222-16,0 0-59 0,0 22-62 0,0-22 49 15,0 23-48-15,0 7 132 16,17-15-339-16,-17 2-50 0,0 3-46 15,20 1-26-15,-11 21-74 0,-9-22-25 16,11-2-50-16,-11 4-61 0,12-5-120 16,-8-3-129-16,7 5-632 0,-4-15 353 0,2 0-59 15,-4-4-125-15,1 0-86 0,5-19-429 16</inkml:trace>
  <inkml:trace contextRef="#ctx0" brushRef="#br0" timeOffset="286415.454">13259 3035 2619 0,'-5'-2'117'0,"5"-1"111"16,-9 1 70-16,9 0 80 0,0-3-54 15,0 0 149-15,0 1-314 16,0 1-33-16,29 0-40 0,-29-1-11 16,32 3-29-16,11-3-25 0,-24 4-21 0,2 0 5 15,-1 0 5-15,-2 0 5 0,13 22 82 16,-19-1-3-16,-5-21 7 0,-1 29 24 15,-1-11 24-15,-3-2 0 0,-2 20 131 16,0-16-164-16,0-1-29 0,-22 0-16 16,22 1-28-16,-27 18-37 0,-5-18-27 15,12-1-33-15,2-1-50 0,-2-4-63 16,-1-1-76-16,-14 3-374 0,19-9 122 0,2-6-148 16,3 0-121-16,-2-1-229 0,8 0 89 15</inkml:trace>
  <inkml:trace contextRef="#ctx0" brushRef="#br0" timeOffset="286693.2482">13686 2817 3686 0,'0'-4'299'15,"0"1"120"-15,0 2 94 0,4 1 69 0,-2 0-70 16,11 0 445-16,-5 27-583 0,1-27-37 16,2 31-98-16,0-10-62 0,14 28-81 15,-14-23-96-15,-2 5 0 0,2 1 0 16,-2 1 0-16,0-4-53 0,7 27-308 16,-11-29 36-16,-1-5-114 0,-2-3-109 15,3-6-90-15,-1 4-1090 0,-4-11 858 16,0-3-209-16,0-3 207 0,0 0 193 0</inkml:trace>
  <inkml:trace contextRef="#ctx0" brushRef="#br0" timeOffset="286850.9497">13683 2934 5130 0,'20'0'174'15,"-20"21"29"-15,21-21 91 0,-5 0-17 0,-1 15-24 16,30-15-54-16,-23 13-294 0,1-13-181 15,4 0-183-15,-2 9-371 16,-5-9-272-16,21 0-1351 0,-19 0 1663 16</inkml:trace>
  <inkml:trace contextRef="#ctx0" brushRef="#br0" timeOffset="287096.1966">14142 2641 3529 0,'0'0'123'0,"-16"0"115"16,16 0 157-16,-13 0 176 0,13 26 730 0,0-9-651 16,0 3-56-16,0 4-197 15,20 56-4-15,4-51-393 16,-24 4 0-16,39 34 0 0,-39-34 0 16,22 1 0-16,-22 2 0 0,18-2 0 15,1 23-224-15,-13-34-48 0,-1-3-136 16,-5-6-118-16,6-2-95 0,-4-10-69 15,1 1-1003-15,-3-3 757 0,0 0-25 0,0-28 199 16,0 10 132-16</inkml:trace>
  <inkml:trace contextRef="#ctx0" brushRef="#br0" timeOffset="287510.4624">14135 2595 4492 0,'-5'-7'198'0,"3"2"44"15,0-2 62-15,2 2-48 0,0-7 81 16,23 5-235-16,-23-3-38 0,35 3-26 16,-8-1-15-16,3 1-16 0,35-3-19 15,-27 4-19-15,-4 5-2 16,0 1-11-16,-3 0-15 0,15 0-29 0,-29 27 56 16,-4-27 14-16,-4 29 16 0,-6-15 6 15,-3 5 11-15,0 18 55 0,-23-15-20 16,23-2 11-16,-31 1-5 0,13 3 10 15,-23 22 65-15,19-24-63 0,-2 3 7 16,1-3-3-16,3 2-5 0,1-3-18 16,-13 20 1-16,20-24-44 0,3-1 0 0,6-4-2 15,0 0 0-15,3 1 0 0,0-9-9 16,29-3 0-16,-29-1 0 0,35 0 0 16,-17 0 4-16,27 0 29 0,-23 0 41 15,3 0 42-15,-3 0 39 0,-6 0 32 16,18 27 122-16,-21 2-182 0,-8-13-42 15,3 4-26-15,-4-1-27 0,-2-2-66 16,0 17-218-16,0-20-17 0,1-3-188 16,3-2-105-16,-2-9-172 0,15 5-1005 15,-8-5 853-15,2 0-37 0,3 0 181 0,0-25 165 16</inkml:trace>
  <inkml:trace contextRef="#ctx0" brushRef="#br0" timeOffset="287728.4332">14799 2942 2370 0,'2'-8'145'0,"0"-2"162"16,0 3 143-16,-2 0 155 0,0 2-75 16,0-1 255-16,0 4-515 0,0 2-11 15,-23 0-10-15,23 0 35 0,-16 0 164 16,0 23-287-16,16-23-66 0,-19 24-23 16,19-8-3-16,-14 1-18 0,5 22 11 0,9-17-59 15,-7-1-12-15,7 0-34 0,0-1-61 16,0 14-381-16,0-19 70 0,30-5-61 15,-30-3-145-15,31-5-174 0,-10-2-5 16,26 0-1063-16,-23-24 1147 0,5 24 172 16</inkml:trace>
  <inkml:trace contextRef="#ctx0" brushRef="#br0" timeOffset="288046.4995">15120 2942 3096 0,'0'-3'231'0,"-21"-2"654"16,21 5-303-16,-18-2-120 0,18 1-59 0,-25 0-13 15,25 1-25-15,-28 0 154 0,5 0-354 16,12 0-67-16,-3 20-45 0,4-20-19 16,-12 17-17-16,14 3-19 0,0-7-5 15,1 0-15-15,0 3-16 0,2-1-39 16,0 17-152-16,5-17 84 0,0-3-41 16,0 1-56-16,20-4-59 0,0 0-291 15,-20-6 359-15,29-3 48 0,-12 0 37 16,-3 0 3-16,1 0 41 0,12-24 5 0,-16 5 112 15,-1 19 43-15,0-18 42 0,-5 18 29 16,3-14 132-16,-8 14-146 16,2 0 2-16,-2 0 38 0,0 0 18 0,0 0-6 15,0 0 32-15,0 19-195 16,0-19-72-16,0 24-75 0,0-11-88 0,0 13-736 16,0-26 198-16,0 22-335 15,21-14 15-15,-21 2 222 0</inkml:trace>
  <inkml:trace contextRef="#ctx0" brushRef="#br0" timeOffset="291901.0159">27342 1705 4125 0,'0'0'112'0,"0"0"351"0,0 0-144 16,0 14-29-16,0-14-2 0,0 0 28 0,0 12 187 15,25-12-364-15,-25 0-70 0,31 8-35 16,-11-8-22-16,0 0-32 0,18 5-131 16,-18-3-53-16,-6-2-101 0,-2 0-80 15,-2 2-159-15,-7 1-898 0,-3-3 537 16,0 2-18-16,0-2 167 0,0 0 150 16</inkml:trace>
  <inkml:trace contextRef="#ctx0" brushRef="#br0" timeOffset="292196.4729">27248 1955 2780 0,'-3'0'138'16,"3"15"544"-16,0-15-129 15,0 0-74-15,20 0-27 0,-20 10-19 16,45-10 279-16,-25 0-453 0,3 0-111 0,4 0-81 16,0 0-40-16,-2 0-65 0,42 0-608 15,-46 0 213-15,5 0-1183 16,-17 0 417-16,0-13-12 0,-3 13 381 15</inkml:trace>
  <inkml:trace contextRef="#ctx0" brushRef="#br0" timeOffset="292854.6112">27308 3468 2682 0,'0'2'172'0,"-2"-1"204"15,-1-1 165-15,3 0 97 0,0 0 472 0,0 0-651 16,0 0-11-16,0 0-90 0,25 0-48 16,-1-15 104-16,-7 15-274 0,0 0-56 15,4 0-56-15,-2 0-51 0,4 0-69 16,18-10-294-16,-21 10 44 0,-4 0-143 15,-1-7-76-15,-3 7-187 16,8-5-891-16,-16 4 679 0,1-2 74 0,0 0 158 16,-4 1 162-16</inkml:trace>
  <inkml:trace contextRef="#ctx0" brushRef="#br0" timeOffset="293063.7913">27303 3670 3909 0,'0'2'163'0,"0"2"107"0,18-1 61 16,5-2 299-16,-10-1-468 0,5 0-74 16,0 0-93-16,7 0-103 0,22 0-554 15,-27 0-24-15,0 0-279 0,-2 0-119 16,0 0 108-16,-6-14 310 0</inkml:trace>
  <inkml:trace contextRef="#ctx0" brushRef="#br0" timeOffset="321312.194">13216 10016 1762 0,'-16'-2'120'0,"16"-1"39"0,0 2 79 16,0 0 27-16,-12 0 40 0,12 0 455 16,0 1-334-16,0-1 2 15,0 0-46-15,0 0-33 0,0-1-68 0,21 2 279 16,-21 0-263-16,14 0 12 0,-14 0-44 16,0 17-1-16,11 7 207 0,-5-6-243 15,-6 7-64-15,0 7-64 0,5 10-42 16,-5 6-58-16,7 70 0 0,-5-45 0 15,3 4 0-15,-1 3 0 0,5 4 0 0,16 86 0 16,-9-89 0-16,-3 0 0 0,3-6 0 16,0-8 0-16,0-6 0 0,13 33 0 15,-9-31 0-15,-7-30 0 16,-8-25 0-16,-5-5-121 0,0-3-177 16,0 0-257-16,-21-32-224 0,-4-14-1196 15,25 20 959-15,-27-6-128 0,27 2 178 16,-21 2 231-16</inkml:trace>
  <inkml:trace contextRef="#ctx0" brushRef="#br0" timeOffset="322324.6087">13351 10383 2157 0,'0'-2'81'0,"-14"2"56"16,14-1 62-16,0 0 50 0,0 1 7 16,-9-2 362-16,9 2-287 0,0 0 43 15,0 0-57-15,0 0-25 0,25 0 175 16,6 0-265-16,-12 0-39 0,1 0-50 16,4-17-34-16,-1 17-58 0,17-15-28 15,-24 1-73-15,-2 14-123 0,-1 0-167 16,-4-13-356-16,-4 13-1490 0,-5 0 1071 0,0 0 368 15</inkml:trace>
  <inkml:trace contextRef="#ctx0" brushRef="#br0" timeOffset="323494.1593">28123 1429 1857 0,'0'-10'206'0,"0"5"41"15,0 3 144-15,11-2 76 0,-11 1 102 16,0 0 459-16,0 0-626 0,0-4 450 16,0 4-570-16,-16 2-8 15,16 1-23-15,-13-3-33 0,0 3 109 16,4 0-186-16,-2 20-4 0,-1-20-8 0,3 29 9 16,-1-7-20-16,-9 37 18 0,9-22-115 15,2 4-21-15,2 4 0 0,3 4 0 16,3 46 0-1,0-47 0-15,31-2 0 0,-12-5 0 0,6-4 0 16,4-6 0-16,36 10 0 0,-29-28 0 16,2-6 0-16,1-7 0 0,-3 0 0 15,33-20-5-15,-38-21-22 0,-2 11-32 0,-3-5-38 16,-7-4-40-16,-1-8-25 16,-1-53-163-16,-17 42 191 0,0-1 37 0,0 1 39 15,-37 3 21-15,-10-40 20 0,16 59 18 16,-2 5 9-16,-5 11 14 0,-2 10 15 15,-4 8-3-15,-50 22-41 0,44 1-138 0,8 1-214 16,4 7-197-16,3 3-393 0,-5 35-1660 16,33-36 1369-16,7 1 429 0</inkml:trace>
  <inkml:trace contextRef="#ctx0" brushRef="#br0" timeOffset="406533.6476">28298 3488 1878 0,'0'0'77'0,"-19"0"67"0,19 0 54 15,0 0 57-15,0 0 248 16,0-21-236-16,0 21 29 0,0 0-16 16,0-14 0-16,0 14-35 0,18-14 258 15,-18 5-384-15,11-1 111 0,-11 6-72 16,0-2 12-16,0 4 7 0,0-3-2 15,0-2 108-15,-24 5-172 0,24-1-14 16,-20 0-19-16,20 3-2 0,-28 0-17 16,-6 0 24-16,13 0-55 0,2 21-2 15,-4-21-14-15,2 23-8 0,-16 8 0 16,-1 23 6-16,31-13-17 16,7-19-3-16,0-1-21 15,0 2-26-15,26 23-154 0,7-24 42 16,-14-2-44-16,2-2-35 0,6-3-11 15,-3-3 15-15,25-1-171 0,-25-11 189 16,-2 0-44-16,-2 0-34 0,-2-22-25 0,-3 22 43 16,4-54-44-16,-13 32 270 0,-2-3 37 15,-4-2 24-15,0 1 9 0,0-29 99 16,0 32 21-16,-19 1 63 0,19 1 46 16,0 5 42-16,0 3-22 0,0-2 162 15,0 13-280-15,0 2-5 0,0 0-14 16,0 0 33-16,0 26 214 0,25 3-161 15,-25-9-4-15,15 2-22 0,-15 2-3 16,19 1-38-16,-3 29 61 0,-16-27-151 0,15 0-19 16,-15 0-24-16,11-3-12 0,-3 20-133 15,-3-30-93-15,-2 3-150 16,0-8-149-16,1-2-316 0,-2-6-162 16,5-1-1390-16,-5-28 1608 0</inkml:trace>
  <inkml:trace contextRef="#ctx0" brushRef="#br0" timeOffset="407141.2817">28474 2996 1823 0,'-10'-2'61'16,"10"-1"58"-16,-6-1 294 0,6 0-170 15,0 1 38-15,0 3 31 0,-4 0 73 16,2 0-12-16,1 0 242 0,1 0-430 0,-2 0-50 15,2 0-40-15,0 0-18 0,0 0 3 16,0 0 40-16,0 0-77 0,0 0-32 16,0 0 11-16,21 0-17 0,-21-25 6 15,17 4-20-15,-17 21 24 0,22-23-21 16,-11 12 12-16,0 2-4 0,13-7-28 16,-15 10 12-16,2 0 5 0,-3 2-10 15,-2 4-8-15,2-3-2 0,-4 3 20 0,-4 0 19 16,0 21 0-16,0-21 11 0,0 26 5 15,0 10 27-15,-18-13-23 0,18 0 7 16,0 2-4-16,-23 3 9 0,6 25 24 16,17-27-32-16,-20-1-14 0,9 1-15 15,0-3-1-15,1-3-5 0,-10 13-3 16,10-19 1-16,1-4-6 0,3-3-4 16,1-2-23-16,-2-1-111 15,7-4 58-15,0 0 6 0,0 0 20 16,0-26 1-16,0 26 28 0,27-23 10 0,-3 1 29 15,-8 22-5-15,3-19 0 0,-2 19 6 16,21-10 4-16,-16 10-6 0,-3 0 1 16,2 0-1-16,0 21-24 0,0-21-95 15,16 20-643-15,-23 1 98 0,2-21-173 16,-3 21-69-16,1-21 76 0</inkml:trace>
  <inkml:trace contextRef="#ctx0" brushRef="#br0" timeOffset="407512.2569">29083 2774 2898 0,'0'0'117'0,"0"0"155"0,0 20 164 15,0-20 79-15,0 36 396 0,0-16-528 16,0 4 39-16,0 7-8 0,0 7-11 16,0 52 99-16,0-36-385 0,23 4-71 15,-23 6-34-15,0 2-15 0,12-2-19 0,-12 56-32 16,0-62 28-16,12-6-5 0,-12-4-16 15,0-6-34-15,9 24-214 0,-6-39 63 16,-3-4-86-16,0-3-66 0,0-6-79 16,0-6-177-16,0-8-947 0,0 0 598 15,-19-25 78-15,19 4 258 0,-14-7 146 16</inkml:trace>
  <inkml:trace contextRef="#ctx0" brushRef="#br0" timeOffset="408044.0579">28851 2771 1833 0,'0'-9'64'0,"20"-6"198"0,-20 7-71 15,17 0-33-15,-17 2-1 0,30-2 1 0,-16 0-27 16,26-9 35-16,-16 8-144 16,1-1-18-16,4 0-10 0,0-2-7 0,35-9-9 15,-33 13 10-15,0 3 3 16,-1 0 4-16,-1 5-5 0,-4 0 10 0,15 22 8 16,-24-22 14-16,-2 35 35 0,-3-10 73 15,-3 2 85-15,-4 5 58 0,-1 40 292 16,-3-35-356-16,0 3-31 15,0 1-56-15,-34 1 1 0,0 40 53 0,12-44-106 16,-2 2-9-16,-4-2 17 0,0-2 11 16,1-2 15-16,-23 22 73 0,26-28-130 15,4-5-35-15,3-6-16 0,4-2-7 16,0 2-66-16,10-16 5 0,3 2-20 16,0-3-3-16,0 0 15 0,31 0 34 15,8-22 0-15,-15 22 37 0,1-21-4 0,2 21 12 16,1 0 2-16,22 0 74 0,-27 0 22 15,0 24 47-15,-1-24 29 0,-3 36 17 16,-1-15-12-16,10 28 75 0,-15-23-191 16,-3 0-33-16,3-1-21 0,-2 1-21 15,10 20-179-15,-10-28-53 0,0-1-72 16,-2-5-102-16,3 0-215 0,1-7-94 16,11 0-951-16,-10-5 908 15,-1 0 130-15,0-25 167 0</inkml:trace>
  <inkml:trace contextRef="#ctx0" brushRef="#br0" timeOffset="408358.0868">29726 3255 4015 0,'3'-7'237'16,"3"1"103"-16,-2 2 150 0,4 0 19 15,-2 0 491-15,-3 4-602 0,-1 0-49 16,0 0-31-16,-1 21-58 0,0-21-70 15,0 53-105-15,-1-28-85 0,0 5 0 16,0 3 0-16,0 2 0 0,-19 40 0 16,-2 0 0-16,21-40 0 0,-11 27 0 15,11-15 0-15,0-27 0 16,0-6 0-16,0 7 0 0,20-14 0 16,-20-5 0-16,23-2 0 0,-8 0 0 15,5 0 0-15,2 0 0 0,5 0 0 16,33 0 0-16,4 0 0 15,-4 0-45-15,-33 0-206 0,-5 22-258 16,-6-22-314-16,1 0-398 0,-8 15-295 16,-1-15-1247-16</inkml:trace>
  <inkml:trace contextRef="#ctx0" brushRef="#br0" timeOffset="410252.9808">25220 5501 4021 0,'0'0'168'0,"0"0"122"15,0 0 106-15,0 20 147 16,0 0 422-16,0-7-503 0,0 8-41 0,0 4-51 16,0 7-79-16,25 3-107 15,-1 55-104-15,-24-39-80 0,27 3 0 0,-13 5 0 16,-14 1 0-16,18 0 0 0,-18-5 0 15,14 45 0-15,-8-57 0 0,-6-7-22 16,0-5-212-16,0-9-237 0,0-6-308 16,-18-2-1680-16,18-14 992 0,0 0 199 15,0-32 460-15</inkml:trace>
  <inkml:trace contextRef="#ctx0" brushRef="#br0" timeOffset="410951.0223">26076 6036 2455 0,'0'0'62'0,"-15"0"55"0,15 0 80 15,-16 0 429-15,3 0-292 0,13 0 31 16,-16 0-38-16,16 0-25 0,-11 22-37 16,1-1 79-16,6-9-221 0,-1 3 6 15,-3 2-9-15,5 2 8 0,-1 4-6 16,-1 25 79-16,3-22-137 0,2 1-30 0,0-5-25 16,0 1-4-16,29 16-9 15,0-27-3-15,-6-3-20 0,0-5-32 16,2-2-44-16,4-2-64 0,26 0-236 15,-28-23 200-15,-2 23-6 0,0-29-32 16,-2 11-68-16,10-30-331 0,-22 18 354 0,-2 1 38 16,-4-5 26-16,-5 0 4 0,0-2 41 15,-29-27-12-15,10 33 178 0,-1 5 57 16,-5 5 70-16,-3 6 89 0,-29 7 392 16,24 7-289-16,-2 0-44 0,4 30-77 15,-1-11-47-15,5 2-71 0,-13 29-160 0,27-25-148 16,3 1-185-16,8-1-164 15,2-4-218-15,0 0-100 0</inkml:trace>
  <inkml:trace contextRef="#ctx0" brushRef="#br0" timeOffset="411218.5365">26169 6256 3491 0,'0'7'184'0,"20"0"149"0,-20 1 101 16,17 2 107-16,-17-1-44 0,21 13 403 0,-6-7-502 16,-15-1-97-16,18 4-77 0,-18 2-56 15,11 19-1-15,-1-19-143 0,-10-1-45 16,6 0-77-16,-3-2-106 0,-3-4-183 15,4 6-830-15,-4-14 319 0,2 0-159 0,2-5-164 16,4 0 51-16</inkml:trace>
  <inkml:trace contextRef="#ctx0" brushRef="#br0" timeOffset="411466.5299">26541 6066 4498 0,'4'0'170'0,"6"0"57"15,1 0 68-15,5 0-54 0,20 0 27 16,-13 0-265-16,-2 0-101 0,2 0-100 0,0 0-237 15,-4 0-264-15,9 0-1168 0,-19 0 863 16,0 0 301-16</inkml:trace>
  <inkml:trace contextRef="#ctx0" brushRef="#br0" timeOffset="411636.3527">26553 6268 3652 0,'49'2'279'0,"-24"-2"-58"16,4 0-5-16,7 0-139 0,-3 0-217 15,2-19-270-15,30 19-1101 0,-36 0 570 16,-5 0 218-16</inkml:trace>
  <inkml:trace contextRef="#ctx0" brushRef="#br0" timeOffset="414850.8436">25723 6109 1355 0,'0'-1'66'0,"0"1"56"0,16-2 61 15,-16 0 36-15,11-1 188 0,-11 1-209 16,0 0 37-16,12 1-4 0,-12-3 34 15,5 3 9-15,1-4 286 0,-4 3-297 16,0 0-24-16,-2-1-45 0,2 3-10 16,-2 0 84-16,0 0-144 0,0 0 5 15,0 0 2-15,0 0 40 0,0 0-35 0,-24 20 39 16,4-20-118-16,4 17 11 0,3-17 10 16,-2 27 25-16,-8 12 106 15,23-18-126-15,-12 3-24 0,12 0-28 0,0 0-8 16,31-4-13-16,19 13-126 15,-18-18-111-15,5-5-163 0,2-5-185 16,4-4-303-16,72-1-2430 0,-82 0 2561 16</inkml:trace>
  <inkml:trace contextRef="#ctx0" brushRef="#br0" timeOffset="415628.5382">27854 5513 2396 0,'3'-3'130'16,"1"-1"172"-16,-2 1 190 0,3-1 141 15,1 0-11-15,7-2 509 16,-5 4-626-16,0 2-26 0,4 0-43 0,-2 0-6 16,20 22 99-16,-17 12-423 0,6-6-106 15,1 5 0-15,-1 9 0 0,2 7 0 16,4 0 0-16,-4 6 0 0,21 56 0 0,-4-17 0 15,-19-55 0-15,9 17 0 16,-4-28 0-16,-12-22 0 16,9-6 0-16,2-36 0 15,-11 11 0-15,1-6 0 0,9-52 0 16,-5-21 0-16,-12 44 0 16,-3-68 0-16,-2 7 0 15,0 65 0-15,-19-34 0 16,1 37 0-16,18 39 0 0,0 7 0 0,0 7 0 15,-11 24 0-15,11-5 0 16,0 8-160-16,0 6-180 0,0 6-278 16,0 48-1331-16,0-41 720 0,19-3-108 15,-19 0 194-15,22-2 300 0</inkml:trace>
  <inkml:trace contextRef="#ctx0" brushRef="#br0" timeOffset="415913.9775">28937 5766 2521 0,'9'-13'289'0,"-9"8"69"0,0-2 138 0,0 2 23 16,0-2 1-16,-19 2 218 0,19 5-452 15,0-2-10-15,-20 1-7 0,20 1-17 16,-20 0-31-16,-6 0 158 0,12 0-205 15,-1 22 8-15,-2-22-13 0,0 27 8 16,-1-11-21-16,-14 29 14 0,17-19-140 16,0 1-21-16,3 1-9 0,3-1-23 15,5 29-258-15,4-31-11 0,0-2-134 16,23 1-136-16,-23-4-139 0,64 7-1156 16,-36-20 850-16,5-3-93 0,2-4 255 15,4 0 192-15</inkml:trace>
  <inkml:trace contextRef="#ctx0" brushRef="#br0" timeOffset="416148.518">29290 5744 3729 0,'-19'-10'476'0,"-3"7"-112"0,22 1 109 16,-57 2 664-16,41 0-836 15,1 21-82-15,0-21-43 0,0 25-28 16,-12 13 58-16,14-15-139 0,0 2-27 15,2 5-21-15,3 0-8 0,2 31-7 0,6-31-17 16,0 1-21-16,0-4-52 0,34 0-42 16,-13-5-86-16,30 8-485 15,-24-20 214-15,5-6-191 0,61-4-2022 16,-67-20 1764-16,0 20 283 0,-3-25 168 16</inkml:trace>
  <inkml:trace contextRef="#ctx0" brushRef="#br0" timeOffset="421642.4916">28436 7379 2372 0,'3'-2'86'0,"-2"-1"101"0,0 0 117 16,0-5 544-16,0 3-481 0,0 0-27 0,0 1-64 15,-1-3 2-15,0-3 207 16,0 3-290-16,0 1-12 0,0 0 6 0,0-1 22 15,-18 1-12-15,2-5 134 0,16 5-206 16,-22 5-3-16,9 1-9 16,-3 0-1-16,-17 0 71 0,16 0-124 0,-4 23-20 15,-37 21 16 1,40-23-50-16,4 2-6 0,-1 1-1 16,1 30-22-16,14-29-25 0,0 1-38 0,0-3-45 15,26-1-51-15,-7-4-34 0,31 7-328 16,-21-19 243-16,0-2-19 0,0-4 36 15,-1 0 7-15,18-24-119 0,-28 24 252 16,-4-26 45-16,-1 12 41 0,-6-3 18 16,-7-1 26-16,0-15 61 0,0 19 35 0,0 0 44 15,-20 0 25-15,20 4 21 0,-15 3-6 16,15 2 221-16,-19-2-188 0,19 7 10 16,0 0-16-16,-9 0 7 0,9 0 160 15,0 26-180-15,0-26 12 0,0 25 21 16,23-7 30-16,-23 0-24 0,18 22 40 15,3-19-224-15,-21 1-36 0,20-2 0 16,-20 1 0-16,17 11 0 0,0-21-111 16,-11-1-149-16,1-5-189 0,2 1-264 15,-2-6-156-15,10 0-1328 0,-6-27 983 16,0 11 145-16,1-5 382 0</inkml:trace>
  <inkml:trace contextRef="#ctx0" brushRef="#br0" timeOffset="422179.0955">28664 7126 1722 0,'0'-3'181'16,"0"0"144"-16,0 1 163 0,0-1 58 15,0 1 675-15,0 2-702 0,0-1-58 0,0 1-83 16,0 0 2-16,0 0-40 0,0 0 178 16,0 0-338-16,-12 0-30 0,12 0-21 15,0 0-18-15,0 0 23 0,0 0-109 16,0-16-17-16,0 16-18 0,0-19 0 16,17 19-11-16,2-35-56 0,-19 21 12 15,25 1-14-15,-11 1-4 0,2 1 6 16,14-11-24-16,-14 12 74 0,0 2 10 15,0-1 9-15,-5 2 0 0,-2 4-3 16,7-3-30-16,-12 6 20 0,1 0 6 0,-3 18 16 16,-2-18 5-16,0 43 25 0,0-24-10 15,-19 5-1-15,19-1 1 0,-17-2-1 16,17 2-1-16,-21 23-3 0,1-24-10 16,8 2-9-16,0-4 1 0,-1-2 4 15,-11 15-8-15,15-20-8 0,0-4-14 16,3-1-20-16,6-5-17 0,-1-2-17 15,1-1-111-15,0 0 74 0,23-19-8 16,-23 19 11-16,25-22 6 0,1 4 2 16,-11 18 85-16,-2-17 20 0,2 17 6 15,-2 0-3-15,0 0-5 0,17 0-4 0,-16 0-33 16,-2 0-85-16,2 19-127 0,-4-19-119 16,13 15-909-16,-12-1 534 0,-1-14-224 15,4 0 79-15,2 9 149 0,0-9 177 16</inkml:trace>
  <inkml:trace contextRef="#ctx0" brushRef="#br0" timeOffset="422516.5306">29324 6962 2012 0,'0'-9'93'16,"0"-4"329"-16,0 7-10 0,0-1 79 15,18 4 60-15,-18-1 34 0,0 4-29 16,22 0 408-16,-4 0-533 0,-18 0-17 16,21 25-30-16,-12-25 1 0,5 59 55 15,-6-31-389-15,-3 7-51 0,-1 5 0 16,-1 2 0-16,-1 6 0 0,0 1 0 15,-1 0 0-15,-1 54 0 0,3-16 0 16,1-51 0-16,8 22 0 0,-2-35-32 16,-1-8-214-16,3-1-232 0,-2-7-274 15,3-2-246-15,6-3-1393 0,-10-2 1150 16,-1-20 223-16,-1 20 412 0</inkml:trace>
  <inkml:trace contextRef="#ctx0" brushRef="#br0" timeOffset="423011.7442">29394 6979 2586 0,'-4'-6'150'0,"-1"-2"508"0,5 3-167 16,0-2-80-16,0 2-112 0,0 0-44 15,0-2-114-15,24-2-2 0,-1 2-88 16,-7 2-19-16,3-1-13 0,-2 1-5 15,30-4-8-15,-22 4-1 0,3 0 3 16,-2-1-8-16,0 1 4 0,1 1 0 16,24-3-13-16,-29 5 5 0,-2 1 4 15,-2 1 1-15,-5 0 3 0,10 0-7 0,-18 19 18 16,-1-19 7-16,-4 21 22 0,0-6-3 16,0 3-3-16,-32 25 59 0,32-15-39 15,-38 0 2-15,17 0-20 0,-2 5-11 16,-30 28-3-16,26-31-13 15,0 0 18-15,3-4 10 0,3-1 13 16,-1-1 4-16,-8 12-10 0,18-21-49 0,5-4-4 16,3-1 4-16,4-5-9 0,0-2-26 15,24-3 12-15,-24 0 4 0,34 0 9 16,-13 0-3-16,-1 0 46 0,26-18 109 16,-24 18-1-16,2 0 20 0,-3 0 43 15,-3 21-2-15,20 9 190 0,-23-15-239 16,-1 4-16-16,-1 3-43 0,0-2-33 0,-3 3-37 15,13 19-27-15,-11-20-41 0,-1-4-78 16,1 1-91-16,1-1-146 0,14 8-647 16,-12-18 355-16,-1-1-105 0,0-1-50 15,1-6-186-15,1 0 52 0,12-22-382 16</inkml:trace>
  <inkml:trace contextRef="#ctx0" brushRef="#br0" timeOffset="423350.8817">30151 7224 2392 0,'2'-10'172'0,"-1"3"216"16,1 3 176-16,-1 0 148 0,3 0-29 16,1 4 483-16,-2 0-635 0,0 0 7 15,0 0-97-15,0 26-101 0,2-1-76 16,-5-9-264-16,0 1 0 0,0 4 0 15,0 1 0-15,0 1 0 0,0-2 0 16,0 3 0-16,-22 25 0 0,7-27 0 16,15 0 0-16,-13-3 0 0,13-2 0 15,0-3 0-15,-10-2 0 0,10-3 0 0,0 4 0 16,0-7 0-16,28-5 0 16,-2 1 0-16,9-1 0 15,-15-1 0-15,29 6 0 16,1 3 0-16,-23-2 0 15,31 4-81-15,-33-5-223 0,1-1-311 16,-2 2-306-16,0-4-395 0,-2 0-255 0,9 3-988 16</inkml:trace>
  <inkml:trace contextRef="#ctx0" brushRef="#br0" timeOffset="458042.9801">27611 6406 1239 0,'0'-3'75'0,"0"0"56"0,0 2 96 16,15 1 75-16,-15 0 1 0,0-3 290 15,0 3-300-15,0 0 28 0,0 0 20 16,0 0 22-16,0 0 212 0,0 0-382 16,0 17-45-16,0-17-25 0,24 0 5 0,-24 17-10 15,66 3 99-15,-30-11-134 16,7 3-5-16,14 0-23 0,11 0-2 16,109 15 0-16,-68-17-45 0,24 2-9 15,19-2 4-15,16-3-20 0,18 2-48 0,222 4-233 16,-186-8 98-16,5-1 22 0,2-1 50 15,-7-1 28-15,185 3-6 16,-234-4 60-16,-14-1-4 0,-24 0 13 16,-27 0-9-16,-30 0 10 0,10 0 14 0,-72 0 20 15,-16 0 9-15,-27-16-34 0,-8 16-53 16,-11 0-114-16,-59-13-578 0,49 13 210 16,4 0-136-16,7 0-119 0,7 0 99 15</inkml:trace>
  <inkml:trace contextRef="#ctx0" brushRef="#br0" timeOffset="463989.0915">20314 12280 2531 0,'-4'0'103'0,"0"0"112"0,-3 0 114 16,-1 0 131-16,-3-9 365 0,5 9-477 16,-1-5-76-16,0 5-15 0,0-6-1 15,-2-6 158-15,4 5-276 0,2-2-23 16,2-4-39-16,1-1-18 0,0-2-9 16,0-29-14-16,26 22-30 0,-26-4-7 15,35-1-6-15,-10-2-18 0,43-30-147 16,-25 31 37-16,8 0-4 0,4 0 20 15,7 3 15-15,3 3-13 0,56-3-113 0,-61 26 113 16,-3 0 57-16,-2 19 2 16,-4 8-10-16,42 48-107 0,-47-26 55 0,1 6-26 15,1 3-1-15,-1 5 4 0,-1 4 39 16,39 70 30-16,-45-68 68 0,-4-1 19 16,-7 0-6-16,-3-1 0 0,-5-3-1 15,5 51-2-15,-20-64-7 0,-2-3 5 16,-4-4 0-16,0-4-2 0,-29 30 5 15,29-39-11-15,-37-4-6 0,11 1-5 0,-1-1-20 16,-7-3-7-16,-46 20-60 0,36-25 70 16,-3 0 22-16,-5 0 13 0,1-3 7 15,-5-1 1 1,-46 10 13-16,52-14-1 0,1 0 36 0,6-2 33 16,6-1 18-16,-20-1 62 0,37-4-134 15,5-1-11-15,2-2-14 0,8 0-5 0,3 0-6 16,2 0-8-16,0-20 1 0,0 20-5 15,26-14-43-15,-26 14-12 0,26-14-42 16,1 4-171-16,-27 10 137 0,25 0-3 16,-25 0 8-16,19 0 4 0,-7 0-81 15,-12 0 131-15,0 16 2 0,6-16 9 16,-6 0-13-16,0 16 4 0,0-16-41 0,0 12 86 16,-23-12 13-16,23 0 18 15,0 0 1-15,-21 0 14 0,11 0 53 0,10 0-14 16,-12-20 13-16,12 20 9 0,-7 0 18 15,1-14 120-15,6 14-103 0,-6-13 13 16,3 13 9-16,-1 0 25 0,0-6 24 16,-3 6 196-16,4 0-195 0,0 0-17 15,0-5-12-15,1 5-9 0,-1-1-34 16,0-8 30-16,2 4-99 16,1-2-1-16,0-1 4 0,0-1-11 0,0-10-6 15,25 9-26-15,-25 1-16 16,20-1 21-16,-20 2-1 0,23-1-4 0,-2-3 21 15,-21 7-16-15,18 0-1 0,-6 0 1 16,-5 3-15-16,6-3 14 0,-9 3-20 0,1 1 21 16,-2 1-11-16,-3 0-4 0,0 0 30 15,0 0-4-15,-25 0-11 0,25 20 0 16,-26-20 5-16,8 0 6 0,-20 22-5 16,17-5-5-16,-2-17-11 0,-2 18 5 15,2-10 16-15,0 4-5 0,-13 3 27 16,20-8-16-16,3-1-16 0,3-2-12 0,7 0 17 15,3 4-6-15,0-6 11 0,28 1-23 16,-9-3 5-16,4 0-38 0,5 0-23 16,31 0-117-16,-29 0 92 0,-1 4 9 15,-2 1 18-15,-2 2 7 0,11 8-13 16,-23-6 65-16,-3 1-2 0,-2-5 13 16,-4 1 7-16,-4-3 11 0,0-3 69 15,0 0-44-15,0 0-10 16,-19-24-12-16,19 24 1 0,-16-31-7 15,-4-4 1-15,20 15-13 0,-16 0-22 0,16 3-22 16,-10 1-95-16,10-8-670 0,0 18 133 16,0 6-220-16,23-9 21 0,-23 9 152 15</inkml:trace>
  <inkml:trace contextRef="#ctx0" brushRef="#br0" timeOffset="465428.0165">26422 12002 2411 0,'18'0'294'0,"-18"0"27"0,0 0 163 15,0 0 19-15,0 0-10 16,0 0 277-16,0 0-462 0,0 0 14 0,0 0-5 15,0 0-5-15,0 0-57 0,0 0 185 16,0 0-238-16,0 24 5 0,0-24-17 16,25 30-21-16,7 15 6 15,-12-16-157-15,0 4-18 0,3 4 0 0,3 2 0 16,-3 2 0-16,24 37 0 0,-27-42 0 16,-2-5 0-16,0-5 0 0,-3-5 0 0,15 0 0 15,-16-20 0-15,1-1 0 0,1 0 0 16,-1-27 0-16,1 4 0 0,14-34 0 15,-17 20 0-15,-1-5 0 0,-4-2 0 16,-5-4 0-16,-3-54-27 0,0 53 0 16,0 3-4-16,-30 7 15 0,30 5 6 15,-17 9-1-15,3-2-137 0,14 23-44 16,0 4-74-16,-13 0-58 0,13 19-126 0,0 20-661 16,0-14 281-16,0 5-109 0,0 3-184 15,0 3-41-15,0-1 348 16</inkml:trace>
  <inkml:trace contextRef="#ctx0" brushRef="#br0" timeOffset="465686.5925">27164 12205 2353 0,'2'0'93'16,"0"-4"112"-16,0 4 132 0,-1 0 127 0,10 0 469 15,-6 0-558-15,-1 17-69 0,2-17-58 16,-1 20-16-16,3-20-16 0,5 45 117 16,-7-25-221-16,0 2-35 0,-3 0-31 15,1 2-15-15,2 21-17 0,-6-24-48 16,0-1-80-16,0-1-108 0,0-3-103 16,0-4-119-16,0 5-798 0,0-13 490 15,0-2-113-15,0-1 43 0,0-1 94 16,0 0 212-16</inkml:trace>
  <inkml:trace contextRef="#ctx0" brushRef="#br0" timeOffset="466133.589">27160 12151 2929 0,'-10'0'125'0,"-5"0"397"0,10 0-159 16,1 0-86-16,2 0-83 0,-3 16-62 15,5-16-75-15,0 0-20 0,0 0-17 16,22 0 1-16,-22 0 5 0,23 9-26 0,-23-9-15 16,47 0-46-16,-29 0 30 0,2 0 14 15,-2 0 2-15,-2-16 14 16,11 16-5-16,-16 0 6 0,-4 0-9 0,-3 0 4 16,-4 0-3-16,0 0 14 0,0 0 20 15,0 27-11-15,-26-27-14 0,26 29 5 16,-23-10-9-16,23 2 7 0,-23 23 0 15,1-23 9-15,22-2-19 0,-11 0-4 16,11-3 5-16,0 6-37 0,0-15 1 16,0-2-32-16,29-2-2 0,-29-3-2 15,30 0 27-15,3 0 19 0,-14 0 42 16,-2 0 9-16,-1 0 35 0,-1 0 60 16,-1 0 50-16,6 0 219 0,-14 0-222 15,-6 18-29-15,0-18 3 0,0 28-1 0,0 8 89 16,-26-16-125-16,26 3-11 0,-29-2-18 15,11 1-8-15,-1-1-44 0,-21 18-105 16,17-22-60-16,2-3-70 0,-2-3-69 16,2-2-153-16,-19-7-815 0,24-2 485 15,-1 0-112-15,5-18 107 0,5 18 127 16</inkml:trace>
  <inkml:trace contextRef="#ctx0" brushRef="#br0" timeOffset="466388.5194">27660 12326 3856 0,'0'-4'294'0,"0"0"91"0,0 3 105 16,0-3-5-16,0 2 323 0,0 2-483 15,0 0-87-15,0 0-82 0,0 26-37 16,0-26-46-16,21 50-14 0,-21-28-49 15,0 2-7-15,11 1-14 0,-11 1-30 16,0 23-178-16,0-30-12 0,0 4-113 0,0-5-93 16,0-3-91-16,0-5-149 0,0 1-862 15,0-10 672-15,0-1 64 0,0 0 134 16,0-20 133-16</inkml:trace>
  <inkml:trace contextRef="#ctx0" brushRef="#br0" timeOffset="466840.8705">27641 12232 2904 0,'-6'-3'166'0,"-9"-2"554"0,9 4-243 15,2 0-112-15,-2 1-106 0,4 0-65 0,0 0 21 16,2 0-166-16,0 0-36 16,0 0-1-16,0 0-11 0,27 0-6 0,-2-16 9 15,-10 16-14-15,6 0 0 0,-1 0 24 16,3 0-14-16,21 0 15 0,-23 0-20 15,0 0 5-15,-2 17 22 0,-3-17 17 16,-7 24 18-16,3 4 94 0,-11-13-78 16,-1 0-25-16,0 0-25 0,-22 2 9 15,-7 14-24-15,29-19-6 0,-33 4-16 16,16-3-9-16,1 0-24 0,2-2-30 16,2 6-116-16,-5-12 75 0,17 0 31 15,-10-2-7-15,10-1 7 0,0-2-26 16,22 0 80-16,-22 0 0 0,29 0 16 15,-9 0-10-15,1 0 16 0,28 0 48 0,-23 0 1 16,31 17 160-16,-44-17-87 16,-3 19 2-16,-10-19 23 0,6 21 11 15,-6 2 112-15,0-9-141 0,-23 1-3 16,23 1-20-16,-33-1-19 0,12 1-32 16,-25 14-7-16,23-15-42 0,-4-3-42 15,7-2-69-15,-2 2-96 0,-12 2-374 16,22-14 188-16,1 0-157 0,5 0-137 15,-1 0-208-15,7-22-54 0,0-13-490 16</inkml:trace>
  <inkml:trace contextRef="#ctx0" brushRef="#br0" timeOffset="467043.8997">28152 12259 2749 0,'1'-5'156'0,"4"3"150"0,6 0 653 16,-3-1-539-16,2 2-110 0,2-1-126 0,4 1-41 15,4-1-86-15,19-6-161 16,-19 5-92-16,-1-2-185 0,-4 2-167 0,1-1-139 16,-5 0-84-16,8-1-790 15,-12 4 1001-15,-6 1 198 0</inkml:trace>
  <inkml:trace contextRef="#ctx0" brushRef="#br0" timeOffset="467201.5069">28110 12424 3889 0,'0'5'205'0,"0"-3"67"0,0 0 18 0,31-2-100 15,-12 0-142-15,23 0-556 0,-19-17-95 16,4 17-191-16,0 0-151 0,3-19 57 15,-1 19 250-15</inkml:trace>
  <inkml:trace contextRef="#ctx0" brushRef="#br0" timeOffset="467465.5228">28771 11740 3785 0,'0'-1'216'16,"0"1"149"-16,0 0 786 0,26 25-584 16,-26-7-19-16,24 3-1 0,-6 9-85 15,-2 5-144-15,16 47-86 16,-19-34-232-16,-2 4 0 0,-11 0 0 0,12 4 0 16,-12 47 0-16,0-56 0 0,0-1 0 15,0-4 0-15,0-7-110 0,-19-6-148 16,19 12-803-16,0-26 364 0,0-5-207 15,0-6-101-15,24-4-190 0,1 0-924 16,-25-22 1519-16</inkml:trace>
  <inkml:trace contextRef="#ctx0" brushRef="#br0" timeOffset="467705.0778">29190 12164 3156 0,'1'-3'195'15,"-1"2"578"-15,0 1-201 0,2 0-46 16,2 0 5-16,-1 0-31 0,1 0-61 16,10 29 137-16,-5-7-379 0,-2-4-51 0,1 0-51 15,-3 2-14-15,5 29-8 16,-8-25-56-16,0 2-17 0,-2 0-13 0,0-2-52 16,0-1-73-16,0 13-357 15,0-21 118-15,0-4-90 0,0-2-44 16,0-3-180-16,0-4-902 0,0-2 641 0,0 0 72 15,0-21 160-15,0 21 136 0</inkml:trace>
  <inkml:trace contextRef="#ctx0" brushRef="#br0" timeOffset="468166.5386">29223 12104 3245 0,'-23'-4'285'0,"23"1"109"0,-16-1 93 0,16 1-67 15,0-1-121-15,-13 1 99 0,13 2-279 16,0-1-38-16,0 0-50 0,0-1-24 16,22-1-29-16,5-1-9 0,-10 2-19 15,5-4-22-15,1 2-5 0,2 1-1 16,27-6-61-16,-26 5 89 0,-2 2 13 16,-4 1 19-16,-2 2-10 0,3 0 26 15,-17 0 21-15,-4 0 11 0,0 20-30 16,0-20 6-16,-20 19-16 0,-6 3 0 15,9-9 14-15,-2 1-5 0,-1 0-5 16,1 0-30-16,-15 15-152 0,19-16 20 16,3-1-32-16,4-1-28 0,8-1-43 15,-9-4 23-15,9 3-187 0,0-7 272 16,0-1 20-16,24-1 37 0,-24 0 23 0,25 0 13 16,4-17 91-16,-10 17 38 0,-2 0 55 15,4 0 66-15,-2 0 63 0,20 0 357 16,-23 0-306-16,-1 0-34 0,-3 24-51 15,-5-24-27-15,-3 21-52 0,0-1 46 16,-4-8-109-16,0-1-16 0,-24 0-16 0,24 3-11 16,-44 8-2-16,26-12-22 0,-3 1-13 15,0-1-47-15,-2-1-25 0,-1-1-91 16,-20 1-565-16,23-6 138 0,0-3-112 16,2 0-88-16,3 0-80 0,-8-21-297 15</inkml:trace>
  <inkml:trace contextRef="#ctx0" brushRef="#br0" timeOffset="468489.0039">29897 11598 3276 0,'22'-9'438'0,"-10"6"-15"0,0 2 118 16,5 0-39-16,-5 1 71 0,17 0 440 15,-16 23-561-15,0-23-49 0,-1 34-126 0,-1-8-74 16,-2 1-113-16,4 47-90 16,-11-33 0-16,-2 5 0 0,0 5 0 15,0-2 0-15,0 1 0 0,-27-1 0 0,10 35 0 16,17-50-57-1,0-3-139-15,-16-8-134 0,16-5-188 0,0-4-139 16,0 1-854-16,0-12 650 0,0-3-88 16,0 0-39-16,22 0 67 0,-22-29 252 0</inkml:trace>
  <inkml:trace contextRef="#ctx0" brushRef="#br0" timeOffset="468933.3061">29958 11630 2569 0,'-7'-5'198'0,"-1"1"188"16,0 1 126-16,2 0 118 0,-4-1 181 16,8 4-549-16,-2-1-82 0,3 0-6 15,1 0-2-15,0-1-37 0,26-6 26 16,-26 2-137-16,29 0-24 0,-10 0 3 16,4-2-10-16,25-6-10 0,-21 9 13 15,3 2 0-15,0 1 7 16,-2 1-9-16,-2 1-3 0,22 0-9 0,-28 20 15 15,-3-20-7-15,-7 25 1 0,-3-8 9 16,-4 21 29-16,-3-18 8 0,0 2 18 16,0 1-1-16,-32 2 16 0,32 1-22 15,-51 25-13-15,29-27-32 0,-1 1 0 16,0 1 1-16,-2-1 0 0,-19 21-8 16,25-25-4-16,1 0-10 0,3-1-20 15,3-3-31-15,4-5-38 0,-2 8-162 0,10-15 124 16,0-1 2-16,0-4 8 0,28 0 13 15,7 0-6-15,-12 0 106 0,2 0 32 16,-1 0 28-16,0 0 19 0,-3 0 51 16,16 22 189-16,-21-22-121 0,-4 28-16 0,-3-11-37 15,-4 3-26-15,0 18-34 16,-1-20-141-16,-3 0-115 0,2-1-97 16,1-2-134-16,2-2-178 0,7 5-914 0,-4-12 592 15,0-3 60-15,4-3 193 16,-2 0 137-16</inkml:trace>
  <inkml:trace contextRef="#ctx0" brushRef="#br0" timeOffset="469150.0533">30497 12008 2628 0,'0'-7'181'0,"0"-1"209"16,4 4 786-16,-2 4-610 0,3 0-44 0,0 0-20 15,2 19-15-15,10 9 367 0,-10-9-521 16,0 4-66-16,1 0-101 0,-4 5-64 15,1 26-85-15,-4-27-17 0,-1 2 0 16,0-3 0-16,0-1-86 0,0-4-108 16,-17 18-520-16,17-23 208 0,0-3-51 15,0-4-114-15,0-4-220 0,0-1-108 16,21-4-1203-16,-21 0 1445 0,0-24 299 16</inkml:trace>
  <inkml:trace contextRef="#ctx0" brushRef="#br0" timeOffset="469606.0742">30544 11980 4167 0,'-20'-12'385'0,"11"8"-35"0,-1-1 130 16,1 1-48-16,1 1-30 0,3 1-84 16,3-2-15-16,2 2-261 0,0 1-31 15,0 1-15-15,0 0-17 0,34 0-115 16,5 0 0-16,-17 0-43 0,4 0-25 15,4 0-6-15,-2 0 30 0,24 0-64 16,-28 0 180-16,-4 0 18 0,-1 0 24 16,-6 0 20-16,4 17 12 0,-13-17 17 0,-4 16 5 15,0-16 15-15,0 21-6 0,-27-8-17 16,-4 13-24-16,10-12-21 0,1 2-1 16,-2 0-1-16,0-1-4 0,-15 14-72 15,19-14 38-15,4-4-19 0,3-3-23 16,3 1-21-16,3-3-28 0,5-5-163 15,0-1 199-15,22 0 32 16,-22 0 51-16,27 0 36 0,-10 0 29 0,23 0 138 16,-23 0-37-16,4 0 26 0,-1 0 8 15,-2 0 16-15,17 18 249 0,-20-18-169 16,-2 17 8-16,-3-17-20 0,-4 21-30 16,-3-10-39-16,-3 13 99 0,0-11-189 15,-25 0-42-15,25 2-30 0,-31 0-18 16,-7 13-71-16,17-13-31 0,-3-1-81 0,2-3-121 15,0 2-107-15,0-3-69 0,-13 4-841 16,19-11 525-16,4-3-125 0,4 0 22 16,5 0 92-16</inkml:trace>
  <inkml:trace contextRef="#ctx0" brushRef="#br0" timeOffset="469931.8968">31177 11680 2819 0,'7'-4'163'15,"6"3"622"-15,-6 1-177 0,0 0-32 0,0 0-15 16,1 0 6-16,7 22 408 0,-3 4-543 15,-3-7-105-15,0 7-105 0,1 3-81 16,1 4-126-16,4 45-15 0,-7 7 0 16,-5-39 0-16,-2 38 0 15,-1-13 0-15,0-40 0 0,0 20-175 16,0-31-112-16,0-3-172 0,0-5-191 16,0 0-84-16,0-5-211 0,16-3-1157 15,-16-4 1025-15,0 0 261 0,0 0 265 16</inkml:trace>
  <inkml:trace contextRef="#ctx0" brushRef="#br0" timeOffset="470085.8212">31099 12041 5349 0,'0'0'216'0,"0"0"163"0,21 20 802 16,-21 2-686-16,33-5-164 15,-4-2-159-15,3 2-104 0,10-1-68 0,59 12-285 16,-47-17-264-16,2-2-395 0,-3-9-477 15,-5 0-311-15,33 0-871 0</inkml:trace>
  <inkml:trace contextRef="#ctx0" brushRef="#br0" timeOffset="470740.1372">31726 11732 2211 0,'-2'0'170'0,"1"16"178"15,1-16 217-15,0 15 175 0,0-15-41 16,26 30 628-16,-26-14-771 16,16 1 4-16,-16 7-132 0,22 2-108 15,1 34-53-15,-23-24-267 0,20 5 0 0,-10 4 0 16,-1 1 0-16,2-2 0 0,0-1 0 15,-1-4 0-15,12 27 0 0,0-23 0 16,-11-32 0-16,10-4 0 16,-2-7 0-16,-11-23 0 15,10-17 0-15,-1-19 0 16,-10 22 0-16,1-6 0 0,4-61 0 16,-9 46 0-16,-1-5 0 0,-2 0 0 0,0 3 0 15,0 6 0-15,0 9 0 16,-19 8 0-16,19-8 0 0,-14 40 0 15,14 5 0-15,-14 64 0 0,14-32-215 16,0 5-223-16,0 6-297 0,0 3-323 16,0 47-1555-16,21-7 312 15</inkml:trace>
  <inkml:trace contextRef="#ctx0" brushRef="#br0" timeOffset="471003.011">32342 12143 3205 0,'3'-2'207'0,"-1"-1"148"0,1 3 140 16,-1 0 148-16,5 0 470 0,-6 0-670 16,2 22-93-16,1-22-113 0,-1 21-47 15,5 11 72-15,-6-15-194 0,0 4-27 16,-1 1-22-16,-1 1-9 0,0 3-2 15,0 20-12-15,0-23-48 0,0-3-63 16,0-2-78-16,0-4-89 0,0 10-510 16,0-15 336-16,0-3-185 0,0-3-150 15,0-1-196-15,0-2-146 0,0 0-547 0</inkml:trace>
  <inkml:trace contextRef="#ctx0" brushRef="#br0" timeOffset="471442.149">32262 12126 3509 0,'-10'0'189'0,"3"-3"118"15,-3 1 549-15,8-3-555 0,2 3-78 16,0 2-68-16,0 0-35 0,23 0 34 16,16 0-131-16,-16 0-18 0,5 0-7 0,2 17 1 15,2-17-8-15,25 24-109 0,-32-24 26 16,-2 20 4-16,-4-20 29 15,-5 18 18-15,2 3 17 0,-16-13 32 0,0 2 12 16,0-2 18-16,0 0 1 0,-23 0-7 16,-6 5 23-16,11-6-39 0,-2 0 1 15,1-1-17-15,0 1 5 0,-17 4-9 16,22-7-7-16,1 2-24 0,4-2-19 16,9-2-16-16,-8 0-14 0,8-2-82 15,0 0 77-15,20 0-13 0,-20 0 6 16,29 0 13-16,6 0 9 0,-16-15 75 0,0 15 27 15,-1 0 51-15,0 0 27 0,-1 0 39 16,8 20 177-16,-15-20-115 0,-3 18 49 16,-7-18 37-16,4 27 21 0,-4 4 180 15,0-14-349-15,-22 1-60 16,22-1-45-16,-17 2-16 0,17 0-31 0,-22 15-143 16,3-17-51-16,19-3-141 0,-17 1-106 15,17-4-100-15,-9 2-999 0,9-13 651 16,0 0-97-16,0 0 126 0,25 0 177 15</inkml:trace>
  <inkml:trace contextRef="#ctx0" brushRef="#br0" timeOffset="471710.2568">32871 12180 3009 0,'1'0'234'0,"-1"0"173"0,0 21 773 15,-20-21-646-15,20 21-33 0,-21-3-70 16,21 3-12-16,-23 26 87 0,1-21-390 0,22 0-69 16,-19 2-37-16,19-2-17 0,-8 3-6 15,8 17-79-15,0-25 21 0,0-1-34 16,29-3-32-16,-10-5-63 16,24 4-384-16,-17-12 242 0,4-4 15 0,-1 0-3 15,-3 0-81-15,17-25-562 16,-26 25 475-16,-5-19 56 0,-4 19 10 15,-1-17-622-15,-7 17 563 0,0-13 62 0,0 13 206 16</inkml:trace>
  <inkml:trace contextRef="#ctx0" brushRef="#br0" timeOffset="471911.5832">32808 12419 2840 0,'0'0'511'0,"0"0"-53"16,0 0 122-16,27 0-122 0,-11 0-94 16,4 0-121-16,22 0-62 0,-20 0-188 15,-2 0-72-15,-2 0-63 0,-2 0-138 16,2-15-711-16,-18 15 340 0,8 0-73 16,-8 0-54-16,0 0 1 0,0 0 161 15</inkml:trace>
  <inkml:trace contextRef="#ctx0" brushRef="#br0" timeOffset="472050.4952">32815 12222 3946 0,'0'-1'440'0,"23"1"-118"16,-23 0 54-16,33 0-164 0,-9 0-98 16,0 18-152-16,30-18-997 0,-25 0 0 15,4 0-237-15,-3 0 287 0</inkml:trace>
  <inkml:trace contextRef="#ctx0" brushRef="#br0" timeOffset="479654.4997">26346 13896 2411 0,'-14'-3'273'16,"10"-1"57"-16,1 2 172 0,1-2 31 15,2-2 36-15,0 1-63 0,0-7 390 16,21 6-477-16,-21-1-1 0,0 1-13 16,23 2-18-16,-23-5 84 0,17 7-400 15,-17 2-71-15,9 0 0 0,-9 24 0 16,11-6 0-16,-11 10 0 0,11 44 0 15,6 24 0-15,-15-47 0 16,4 58 0-16,-1-11 0 0,-3-48 0 16,0-8 0-16,8 29-51 0,-6-42-192 15,-2-4-220-15,2-5-250 0,-1-4-264 16,1 1-1457-16,-4-15 1130 0,0 0 284 16,0 0 409-16</inkml:trace>
  <inkml:trace contextRef="#ctx0" brushRef="#br0" timeOffset="480135.0401">26179 13791 3091 0,'-11'-6'127'0,"-9"-5"444"0,11 5-140 15,-6-16 427-15,13 13-765 0,2-2-50 16,0-1-31-16,0-2-10 0,35-4 9 16,1-18-13-16,-11 16-2 0,4-2 0 15,3 2-1-15,6 2-9 0,43-14-45 16,-37 20 59-16,2 4 5 0,-4 6 20 16,-4 2 4-16,-4 0-5 0,15 45 87 15,-33-23-23-15,-2 4 4 0,-8 3 3 16,-1 2 7-16,-5 34 75 0,0-33-107 15,-22 2-16-15,22 2-17 0,-35 0-7 16,14 1-20-16,-25 34 18 0,19-33-30 16,3-2 7-16,1-2-15 0,3-1-9 0,-9 21-39 15,18-32-7-15,6-1-4 0,5-6-2 16,0-1 13-16,0 1 4 0,0-6 43 16,30-6 9-16,-30 2-2 0,35-3 36 15,-12 3 44-15,26 9 207 0,-24-1-71 16,0 3 8-16,0 6-4 0,-3 3-27 15,14 33 34-15,-21-25-178 0,-4-2-23 16,1 1-33-16,-5-3-78 0,-1-3-101 0,8 18-591 16,-9-24 239-16,5-4-196 0,-3-3-90 15,5-5-121-15,-1-6-59 0</inkml:trace>
  <inkml:trace contextRef="#ctx0" brushRef="#br0" timeOffset="480368.5448">26989 14180 3948 0,'4'-8'251'0,"0"2"139"15,2 3 135-15,-2 3 27 0,7 0 453 16,-5 24-591-16,1-24-63 0,3 37-49 16,-2-14-66-16,-1 7-83 0,3 37-89 15,-8-35-64-15,0 6 0 0,0-2 0 16,-2-1 0-16,2 27-12 0,-2-36-99 15,2-2-115-15,-2-3-119 0,2-6-169 16,0-3-67-16,3 1-901 0,-5-9 604 16,0-4-101-16,0 0-7 0,0 0 82 0</inkml:trace>
  <inkml:trace contextRef="#ctx0" brushRef="#br0" timeOffset="480835.7371">26993 14140 3861 0,'-13'-3'132'0,"-1"0"127"0,-1 1 68 16,0-1 52-16,-8-1 102 0,13 2-353 15,6 2-44-15,4 0-54 0,0 0-13 16,29-1-8-16,-29-1-17 0,34 2-20 16,-12-1-28-16,3-1-4 0,0 2-11 15,28 0-42-15,-26 0 81 0,2 0 14 16,-1 0 14-16,-2 0 4 0,17 17 2 15,-29-17 16-15,-1 0 24 0,-6 20 40 16,-7-20-25-16,0 18 12 0,-24 8 11 0,24-10-44 16,-34-1-26-16,15-1-3 0,-1 1 2 15,-12 16-53-15,19-19-20 0,0 3-23 16,13-1-19-16,-11-2-30 0,11 0-18 16,0 4-231-16,0-12 189 0,22-2 20 15,-22 1 51-15,30-3 38 0,14 0 19 16,-17 0 66-16,-2 0 41 0,-2 0 56 0,-1 0 78 15,0 0 55-15,12 0 259 0,-20 0-278 16,-5 0-3-16,-5 17 21 16,-4-17 26-16,0 43 259 0,0-25-308 15,-20 4-39-15,20-1-44 0,-32 3-17 16,12 2-35-16,-25 23-4 0,18-23-57 0,0-3-4 16,3 0-4-16,-1-1-6 0,2-4-41 15,-19 11-229-15,24-19-5 0,5-5-106 16,3-5-84-16,3 0-264 0,3-27-1106 15,4 7 767-15,0-4 159 0,21 1 291 16</inkml:trace>
  <inkml:trace contextRef="#ctx0" brushRef="#br0" timeOffset="481070.6037">27656 14180 3941 0,'0'-4'138'0,"0"1"150"15,0-2 545-15,0 3-421 0,0 2-98 16,0-3-68-16,0 3-61 0,29 0-97 0,9 0-70 16,-17 0-80-16,3 0-88 0,-4 0-93 15,0 0-75-15,16 0-635 0,-20-14 318 16,-5 14-102-16,-2 0-44 0,-3 0-25 15,-6 0 69-15</inkml:trace>
  <inkml:trace contextRef="#ctx0" brushRef="#br0" timeOffset="481238.5107">27577 14380 4028 0,'18'7'239'0,"7"6"538"0,-5-5-291 15,3-3-229-15,2-2-160 0,1 1-187 16,27 3-944-16,-30-5 86 16,-2-2-229-16,0 1 63 0,-6-1 266 0</inkml:trace>
  <inkml:trace contextRef="#ctx0" brushRef="#br0" timeOffset="482133.5623">28562 13923 3036 0,'0'-7'198'0,"0"0"173"15,0 4 133-15,0 1 98 0,0-2-92 0,0 2 351 16,0 2-462-16,0 0-56 16,0 28-39-16,-17-8 9 0,17 31 212 0,0-15-371 15,0 4-83-15,0 2-71 0,0 7 0 16,0 1 0-16,0 49 0 0,0-53 0 15,16-1 0-15,-16-7 0 0,0-4-115 16,0 16-442-16,11-33 63 0,-11-5-73 16,0-1-92-16,9-7-212 0,-9-2-104 15,4-2-1066-15,0-21 1183 0,-2 21 280 16</inkml:trace>
  <inkml:trace contextRef="#ctx0" brushRef="#br0" timeOffset="482576.0388">28387 13923 2803 0,'-18'-21'533'0,"12"16"-170"15,2-5 298-15,4 6-364 0,0-2-97 16,0 1-84-16,0-1-17 0,0-2-36 16,27-9 29-16,0 7-72 0,-9-2 4 0,2 0-13 15,5-4 5-15,34-11 98 16,-24 14-11-16,3 2 35 0,2 1-8 15,-4 6 4-15,-1 4-29 0,26 0 70 0,-22 24 20 16,-22 34-12-16,-15-34-108 16,-2 2-11-16,0-1-20 0,0 4-13 15,-28 26-9-15,-2-30-16 0,9 4-5 16,1-3-6-16,-1-1 2 0,-3-1-9 16,-22 20-14-16,24-24-6 0,2-2-13 15,1-3-28-15,3-3-25 0,-12 3-125 16,20-11 133-16,-1-2 15 0,5 1 28 0,2-3 5 15,2 0 11-15,0 0 16 16,19 0 51-16,-19 0 26 0,32 0 40 16,-9 0 54-16,29 0 222 0,-25 0-176 0,2 0-22 15,-1 28-20-15,-1-28-22 16,21 51 57-16,-28-29-147 0,-4-2-14 0,-1 2-70 16,-2 0-74-16,-3 0-92 0,8 12-514 15,-11-21 251-15,17 7-1489 16,-16-18 1130-16,3-2-35 0,-2 0 44 15,0-20 38-15</inkml:trace>
  <inkml:trace contextRef="#ctx0" brushRef="#br0" timeOffset="482770.7025">29058 14188 2753 0,'3'-1'194'0,"4"1"738"15,-3 0-234-15,1 0-52 0,0 0-65 16,1 22-51-16,-3-22-69 0,11 24 230 15,-9 5-443-15,0-12-59 0,-1 2-61 16,0 3-42-16,-2 17-55 0,1-16-111 16,-3-1-87-16,0-1-117 0,0 0-126 15,0-4-119-15,0 7-774 0,0-16 453 16,0-3-87-16,0-5-95 0,0 0-38 16</inkml:trace>
  <inkml:trace contextRef="#ctx0" brushRef="#br0" timeOffset="483030.1283">29443 13683 3116 0,'3'-3'249'0,"-2"3"254"0,0 0 150 15,1 21 157-15,-2 20 505 0,0-11-732 16,0 6-124-16,0 7-176 0,0 4-96 0,0 7-154 15,-24 65-33-15,2-53 0 16,8 3 0-16,-2 0 0 0,-2 0 0 16,4-5 0-16,-1-8 0 0,-5 33-217 15,20-55-120-15,-5-11-232 0,5-8-185 0,0-10-268 16,24-5-133-16,5 0-1290 0,-12-32 1585 16,3 9 304-16</inkml:trace>
  <inkml:trace contextRef="#ctx0" brushRef="#br0" timeOffset="483240.0701">29769 13568 4952 0,'0'28'296'0,"0"7"170"0,0 6 177 0,0 5 59 16,0 10-154-16,-25 63 31 0,6 12-574 15,-4-64-5-15,-3 75 0 16,-4-3 0-16,14-74 0 15,-6 53 0-15,11-31 0 16,9-53-175-16,2 9-872 0,0-32 129 16,26-8-334-16,-26-3-169 0,25 0 4 15</inkml:trace>
  <inkml:trace contextRef="#ctx0" brushRef="#br0" timeOffset="483495.7715">30136 13780 5111 0,'1'0'257'15,"-1"21"145"-15,0-21 165 0,0 33 21 16,0-9-45-16,0 35 88 0,0-21-539 0,0 6-92 16,-17 4 0-16,17 3 0 15,0 2 0-15,0 5 0 0,-14 58 0 16,1-61 0-16,3-2 0 0,3-7 0 0,1-6 0 15,0-7-89-15,6-5-165 16,-5 4-833-16,5-24 336 0,0-7-223 16,0-1-55-16,0 0-124 0,18-20-839 0,-18-13 1433 15</inkml:trace>
  <inkml:trace contextRef="#ctx0" brushRef="#br0" timeOffset="483951.2477">30023 13850 3902 0,'-9'-5'182'16,"-1"-1"133"-16,4 1 76 0,-3 0 364 15,7 1-556-15,2 1-66 0,0-1-60 16,0-1-24-16,27-7-26 0,11 4-21 16,-13-2-15-16,4-1 2 0,5-2-20 15,0 4 3-15,37-8-24 16,-39 12 48-16,0 2-2 0,-4 3 13 0,-3 0-8 15,8 27 10-15,-21-27 21 0,-5 33 43 16,-2-11 23-16,-4 1 20 0,-1 1 3 16,-22 30 70-16,22-28-119 0,-29 2-32 15,11-1-16-15,-3-2-8 0,-22 23-3 16,21-27-14-16,0 1 0 0,1-4-11 16,1-1-27-16,3-2-15 0,-11 8-108 0,15-13 93 15,5-3 1-15,2-1 21 0,2 0 3 16,2 1 13-16,2-5 28 0,0 0 12 15,23 2 0-15,-23-1-2 0,28-2 32 16,12 11 179-16,-16-7-48 0,1 2 29 16,3 1-16-16,-1 1 9 0,27 17 126 15,-31-12-214-15,0 4-20 0,-4 0-25 16,-2 1-15-16,-5 3-10 0,4 19-64 16,-11-22-75-16,1 0-80 0,-4-3-112 0,-1-5-134 15,1 8-782-15,0-13 338 16,2-2-142-16,2-4-92 0,0 0 23 0,5 0 328 15</inkml:trace>
  <inkml:trace contextRef="#ctx0" brushRef="#br0" timeOffset="484434.0756">30793 14255 3425 0,'0'0'196'15,"-18"-4"166"-15,18 3 711 0,-21-1-580 0,21 2-73 16,-14 0-74-16,14 0-42 0,-11 0-84 16,11 0 11-16,0 17-162 0,-7-17-22 15,7 0-12-15,0 0-12 0,0 0-15 16,18 0-10-16,-18-22 1 0,0 22-3 16,23-22 0-16,-23 22-6 0,37-34-14 15,-24 23 10-15,2 1 5 0,0-2 1 16,0 4 0-16,15-8-3 0,-16 11 13 15,-1 0 2-15,-2 5 6 0,-2 0 3 0,0 0 6 16,3 0 63-16,-9 24-12 16,-1-24 25-16,-2 31 6 0,0-12-9 0,0 25 17 15,-24-20-88-15,24 3 12 16,-27 2-4-16,11 1 0 0,-5-2 1 0,-20 30 27 16,18-31-14-16,1-1 3 0,0-5-1 15,3 0-9-15,-14 9 1 0,20-19-35 16,2-2 1-16,3-4-7 0,0 0 13 15,5-5-19-15,3 0-39 0,0 0 21 16,26-39 6-16,2 39 30 16,-11-17 25-16,0 17 2 0,3-11-2 15,25 11-12-15,-20-10-21 0,1 10 0 16,1 0 0-16,0 0 0 0,25 0 0 16,-28 20-135-16,-1-20-189 0,-2 0-302 0,2 19-352 15,-2-19-379-15,26 0-1757 0,-22 0 2045 16</inkml:trace>
  <inkml:trace contextRef="#ctx0" brushRef="#br0" timeOffset="491781.3484">26997 9276 2023 0,'0'-2'120'15,"0"-1"104"-15,0 0 105 16,18 3 173-16,-18 0 537 0,0 0-580 0,0 0-86 16,0 0-54-16,0 0 9 0,11 15 348 15,-11-15-395-15,10 0-29 0,-3 14-22 16,1-14 29-16,20 45 382 15,-20-27-549-15,0 4-48 0,11 29-44 16,-9-20 0-16,-4-1 0 0,5 4 0 16,-2 2 0-16,5-1 0 0,11 26 0 15,-4-10 0-15,-9-29 0 0,-3-7 0 16,9-3 0-16,-7-12 0 0,-2 0 0 16,3-20 0-16,-1-2 0 0,0-7 0 15,3-4 0-15,-3-8 0 0,3-59 0 16,-10-9 0-16,-4 52 0 15,-23-50 0-15,23 61 0 0,-22 7 0 16,22 7 0-16,-20 6 0 0,8-4 0 16,12 25 0-16,0 3-53 0,0 2-129 15,0 0-116-15,-7 0-171 0,7 29-755 16,0 3 455-16,-4-12-116 0,4 4-90 16,0 1-216-16,0 24-482 0</inkml:trace>
  <inkml:trace contextRef="#ctx0" brushRef="#br0" timeOffset="492115.2563">27562 9425 2186 0,'0'-3'144'0,"0"-2"157"16,0 3 711-16,0 1-456 0,0 1-69 15,0 0-66-15,0 0-38 0,0 0-34 16,0 22 262-16,0 2-376 0,0-9-65 16,0 3-28-16,18 3 2 0,-18 26 66 15,15-21-143-15,-15 1-34 0,0 2-16 16,11 0-17-16,-11-2-55 0,0 19-246 15,0-25 1-15,0-4-143 0,0-2-60 16,0-6-184-16,0 2-951 0,0-11 640 0,0 0 1 16,0 0 287-16,0-25 130 0</inkml:trace>
  <inkml:trace contextRef="#ctx0" brushRef="#br0" timeOffset="492578.2268">27585 9425 3183 0,'0'0'145'0,"0"0"131"0,-21 14 584 0,21-14-516 15,-15 0-105-15,15 0-110 0,0 0-36 16,0 0-52-16,0 0-12 0,0 0-34 16,0 0 3-16,19 0-16 0,-19 0-26 15,27 0-84-15,38 0-102 16,-27-17 144-16,-20 17 69 15,-1-11 7-15,-2 11 4 0,10 0 9 16,-17 0 23-16,-3 21 6 0,-3-21 29 16,0 28 12-16,-2-12-11 0,0 23 43 15,-23-19-89-15,23 2-6 0,-23-1-11 16,23 0 1-16,-27 19 8 0,4-23-4 0,23-1-36 16,-17-5-21-16,17 0-42 0,-12-4-22 15,5 1-156-15,7-6 146 0,0-2-9 16,0 0 32-16,0 0 20 0,25 0 34 15,2-19 110-15,-9 19 55 16,-2 0 61-16,2 0 28 0,-1-15 12 0,12 15 146 16,-17 0-199-16,-1 0 22 0,-4 22-2 15,-7-22 3-15,6 21-32 0,-6 7 1 16,0-13-123-16,-19 0-23 0,19 1-15 16,-27 0-23-16,0 15-187 0,10-16 10 15,2-4-62-15,-1-2-35 0,1-2-151 16,1-4-150-16,-10-3-855 0,14 0 646 15,2 0 47-15,3-25 185 0</inkml:trace>
  <inkml:trace contextRef="#ctx0" brushRef="#br0" timeOffset="492838.5731">28077 9452 4645 0,'1'-2'128'0,"0"2"90"0,-1 0 105 16,6 0 527-16,-3 19-462 0,0-19-67 15,1 24-89-15,4-6-50 0,5 28-6 16,-8-21-154-16,0 3-11 0,0 3-10 16,-2 3-13-16,-2 0-48 0,-1 25-250 15,0-32 23-15,0-4-106 0,0-2-52 16,0-4-89-16,0 1-810 0,0-14 593 15,0-1-134-15,0-3 22 0,0 0 119 16,0-21 192-16</inkml:trace>
  <inkml:trace contextRef="#ctx0" brushRef="#br0" timeOffset="493317.8473">28054 9399 4138 0,'-11'0'129'15,"-1"0"89"-15,-1 0 47 0,-5 0 192 16,8 0-364-16,6 0-49 0,0 0-27 0,4 0-12 16,0 0-17-16,30 0-17 15,-30 0-37-15,29 0-31 0,-10 0-27 0,1 0 7 16,21 0-18-16,-18 0 113 0,0 0 27 16,-1 0 0-16,-3 0-10 15,0 0 41-15,11 0 18 0,-22 0 17 16,0 20-11-16,-4-20 34 0,-2 26 1 0,-2 4 36 15,0-14-115-15,-22 2 17 0,22 0-18 16,-28-1-7-16,10 4 10 0,-18 18-28 16,13-19-4-16,4 0-10 0,0-1-7 15,2-5-30-15,-6 8-49 0,19-15 46 16,4-2 0-16,0-5 0 0,0 0-11 16,0 0 36-16,27 0 5 0,2 0 40 15,-12-19 10-15,2 19 39 0,-1 0 26 0,17 0 149 16,-21 0-107-16,1 0 28 15,-2 0 47-15,-5 0 20 0,-2 0 13 0,-6 22 131 16,0 0-219-16,0-8-44 0,0 3-18 16,-27 1-6-16,-2 19 20 15,10-19-64-15,-4 1-14 0,0 0-11 16,-1 1-4-16,-3-1-6 0,-25 13-68 16,27-17-33-16,1-4-78 0,4-1-115 0,-1-2-88 15,-11-4-592-15,20-4 310 16,4 0-92-16,1-29-164 0,6 12-121 0,1-4 277 15</inkml:trace>
  <inkml:trace contextRef="#ctx0" brushRef="#br0" timeOffset="493539.9429">28574 9387 3859 0,'1'-1'144'0,"-1"0"414"16,2 1-202-16,4 0-127 16,0 0-87-16,2 0-43 0,1 0-53 0,21 0-50 15,-13 16-64-15,-1-16-80 16,3 0-194-16,-2 0-231 0,-3 0-138 16,15 10-1033-16,-18-10 974 0,0 0 187 15</inkml:trace>
  <inkml:trace contextRef="#ctx0" brushRef="#br0" timeOffset="493695.8605">28446 9630 4251 0,'0'3'106'16,"25"-3"60"-16,-25 0 29 0,34 0 10 0,23 0-100 15,-25-26-293-15,3 26-310 0,3-14-290 16,-3 14-360-16,1-15 79 0</inkml:trace>
  <inkml:trace contextRef="#ctx0" brushRef="#br0" timeOffset="494011.3247">29091 8990 3381 0,'0'0'232'16,"16"0"175"-16,-16 0 130 0,21 17 776 15,-21 1-747-15,11-4-16 0,-6 3-54 16,0 6-133-16,4 34-17 0,-7-24-346 0,-2 10 0 15,0 1 0-15,0 2 0 16,0 0 0-16,0 37-18 0,0-45-208 0,0-4-221 16,0-5-274-16,0-4-259 15,29 8-1205-15,0-21 1001 0,-10-7 134 16,1-2 348-16</inkml:trace>
  <inkml:trace contextRef="#ctx0" brushRef="#br0" timeOffset="494286.5587">29506 9276 1967 0,'5'-2'72'0,"-1"1"78"16,0 0 77-16,3-2 344 0,-7 2-284 0,0 1 54 16,0 0 34-16,0 0 42 0,0 0 231 15,0 19-418-15,0-19-2 0,-20 16 18 16,20-16 7-16,0 24-9 0,-20 6 137 15,4-12-243-15,16 1-28 0,-14 3-29 16,14 2-21-16,-9 13-11 0,9-20-58 16,0 0-38-16,0-1-67 0,0-3-118 15,0-3-136-15,30 5-579 0,1-10 309 16,-11-2-76-16,1-2-28 0,2-1-148 16,19 0-484-16,-22-25 848 0,1 25 254 15</inkml:trace>
  <inkml:trace contextRef="#ctx0" brushRef="#br0" timeOffset="494618.1018">29774 9348 1747 0,'1'-10'135'16,"-1"1"91"-16,0-6 620 0,0 9-363 15,0 1 59-15,-17 2-65 0,17 1-62 16,0 2-80-16,-16 0 172 0,16 0-272 16,0 19-11-16,-12-19-62 0,12 21-13 15,-8 8 31-15,3-13-137 0,5 2-16 0,-4-1-17 16,4 0-4-16,0 0-3 0,0 8-10 15,26-14-12-15,-26-5-24 0,28-1-43 16,-12-3-49-16,17-2-214 16,-15 0 139-16,-3-19 3 0,0 19 10 0,-2-25 14 15,0 8 29-15,4-20-144 16,-13 17 95-16,-4-2-26 0,0-3-46 0,0 1-34 16,0-1 37-16,-23-18-63 15,-7 26 278-15,13 2 59 0,-4 6 27 0,2 4 29 16,-20 5 134-16,21 0-118 0,0 28-21 15,3-28-36-15,2 34-39 0,2-16-81 16,5 26-427-16,-1-20 102 0,7-2-217 16,0-3-41-16,0 3 93 0</inkml:trace>
  <inkml:trace contextRef="#ctx0" brushRef="#br0" timeOffset="494814.0576">29751 9338 4062 0,'0'0'188'15,"0"23"152"-15,0-23 139 0,0 21 174 16,21 8 336-16,7-9-686 0,-10-3-170 16,3 1-125-16,0 2-128 0,-1 0-179 15,19 14-835-15,-20-18 231 0,-2-4-106 0,-1-2-183 16,1 1 46-16</inkml:trace>
  <inkml:trace contextRef="#ctx0" brushRef="#br0" timeOffset="495319.5616">30142 8964 1082 0,'0'-3'117'0,"0"-2"101"0,0 1 74 16,0 1 101-16,0-2-21 0,0 1 527 15,0 3-376-15,22 1-14 0,-22 0-69 16,17 0 1-16,5 0 400 0,-22 0-431 15,22 22-40-15,-11-22-39 0,-2 29 25 0,2-9-76 16,8 35 28-16,-11-21-299 16,-2 6-9-16,-2 3 0 0,-1 2 0 15,-2 4 0-15,-1 44 0 16,0-10 0-16,0-46 0 0,0 18-118 16,-18-35-149-16,18-3-172 0,0-8-227 0,0 0-75 15,0-5-1105-15,0-4 888 16,18 0-124-16,-18-34 210 0,0 14 201 15</inkml:trace>
  <inkml:trace contextRef="#ctx0" brushRef="#br0" timeOffset="495751.715">30108 8968 2827 0,'-4'-2'107'0,"-5"2"404"0,7 0-110 15,2-1-22-15,0 0-72 0,0 1-18 16,0 0-45-16,21-3 119 0,1 1-243 15,-22-1-60-15,28-3-20 0,-11 0-26 16,24-9-10-16,-20 7-15 0,2-1 13 16,5 0 3-16,0 0-5 0,32-4 1 15,-33 8-1-15,-1 3-2 0,-2 2 10 16,-4 0 8-16,-5 0 19 0,6 18 100 16,-16 13-35-16,-1-10 10 0,-3 1 0 15,-1 2 4-15,0 31 71 0,0-26-114 16,-26 1-21-16,26 1-14 0,-26-1-14 15,8 3-10-15,-19 30-6 0,14-31-11 0,3 0 4 16,-1-1 1-16,4-4 1 16,-6 21-1-16,16-32-9 0,3-1-18 0,4-8-2 15,0-1-18-15,0-6-5 0,31 0-47 16,-31 0 66-16,31-25 14 0,-12 25 7 16,1 0 15-16,19-15 63 15,-23 15-2-15,0 0 21 0,0 22 1 0,-1-22-2 16,0 32-20-16,10 7-22 0,-12-17-68 15,-1 1-79-15,0-3-120 0,1-1-116 0,9 15-514 16,-11-22 313-16,-1-2-98 16,4-1-78-16,-4-9-66 0,0 0-1 15,12 0-418-15,-14 0 821 0</inkml:trace>
  <inkml:trace contextRef="#ctx0" brushRef="#br0" timeOffset="495979.8343">30730 9297 2974 0,'0'-4'219'0,"0"1"205"0,0 2 149 16,14-1 136-16,-14 1 463 0,12 1-682 15,-12 0-20-15,9 20-43 0,-9-20-77 16,21 39 16-16,-15-19-349 0,0 4-17 0,0 3 0 16,-1 0 0-16,0 2 0 0,-2 2 0 15,1 27 0-15,-2-30 0 16,0-7 0-16,1-2-134 0,-1-1-159 0,1-5-186 15,5-1-936-15,-3-11 584 0,1-1-125 16,-3 0-99-16,4 0-81 16,2-25-401-16</inkml:trace>
  <inkml:trace contextRef="#ctx0" brushRef="#br0" timeOffset="496434.5704">30753 9207 3168 0,'-8'-1'174'0,"2"-2"171"0,0-1 106 16,2-3 438-16,4 4-649 0,0 0-85 16,0 3-55-16,0-4-17 0,0 0-44 15,31-2-13-15,-2 3-29 0,-9-2-4 16,5 1-1-16,2 0 2 0,26 1-4 16,-27 2 10-16,1 1-1 0,-1 0 10 15,-5 0 30-15,-5 17 36 0,8 4 209 16,-18-21-116-16,-4 25-5 0,-2-8-40 15,0 0-16-15,-25 15 4 0,25-18-92 0,-30 2-9 16,12-1-13-16,-4 0 1 0,2-3 3 16,-21 14-43-16,23-16-18 15,2 0-40-15,4-4-26 0,0 0-36 16,7-2-185-16,-1-4 190 0,6 1 34 0,0-1 27 16,0 0 28-16,21 0 16 0,2 0 11 15,-7 0 35-15,2-17 12 0,2 17 34 16,1 0 18-16,19 0 192 0,-23 0-97 15,-1 0 20-15,-2 0-8 0,-4 0 12 16,-3 17 3-16,-3 9 147 0,-4-11-204 16,0-1-32-16,0 1-38 0,-24 2-12 15,-2 15-21-15,9-16-41 0,-1-1-38 16,-4 0-53-16,-2-1-81 0,0 1-104 0,-30 8-496 16,28-15 312-16,-1-5-153 0,-2-1-84 15,0-2-187-15,-26-22-984 0,26 22 1253 16</inkml:trace>
  <inkml:trace contextRef="#ctx0" brushRef="#br0" timeOffset="496821.8508">29484 9898 2833 0,'-4'0'144'15,"-1"0"100"-15,2 0 121 0,2-12 139 0,1 12 327 16,31 0-480-16,-7 0-54 0,8 0-16 15,14-8 26-15,14 8-37 0,88-12 148 16,-58 7-243-16,10-2-9 0,6-1-1 16,7 1 14-16,105-4 85 15,-120 7-200-15,-6 2-78 0,-15-2-40 16,-15 3-16-16,-13-1-13 0,4 1-37 16,-43-1 55-16,-9 0-23 0,-1 0-58 0,-20 0-85 15,-22-4-561-15,15 3 293 0,-3-1-165 16,0 4-128-16,-1 0-97 0,3 0-207 15,-18 0-552-15</inkml:trace>
  <inkml:trace contextRef="#ctx0" brushRef="#br0" timeOffset="497577.5269">29990 10263 2186 0,'0'0'418'16,"0"0"57"-16,0 0 189 16,0 0-18-16,0 0 10 0,0 0-40 0,0 22 428 15,0-22-583-15,13 26-54 16,-13-9-123-16,0 3-67 0,0 21-100 15,10-20-117-15,-10 4 0 0,0 0 0 0,6 1 0 16,-2-1 0-16,-2 3 0 0,5 23 0 16,2-2 0-16,-6-25 0 15,3 16 0-15,-1-8 0 16,-3-20 0-16,0-1 0 0,0 2 0 16,-2-11 0-16,0-1 0 0,0-1 0 0,0 0 0 15,0-19 0-15,0 19 0 0,0-46 0 16,0 23 0-16,0-3 0 0,0-4-54 15,0-6-64-15,0-48-278 0,0 35 177 16,0-7 9-16,0-4 15 0,0 0-19 16,0 0 27-16,0-47-33 0,0 63 184 15,0 3 26-15,0 9 9 16,0 9 5-16,23-8 1 0,-2 20-3 0,-21 2-3 16,24 4 26-16,-11 2 8 0,1 3 5 15,13 0 104-15,-14 26-56 0,-2-26 5 16,-3 36-12-16,0-16-2 0,-2 32 36 15,-6-24-59-15,0 2-5 0,0 0-12 16,0-2-6-16,-26 1-19 0,2 22 5 16,24-27-15-16,-25-3-6 0,13-5-18 0,0-2-33 15,-5 5-119-15,17-16 58 0,-12-3-25 16,12 0-28-16,0 0-58 0,0 0-10 16,0-22-143-16,0 5 271 0,18 17 49 15,1-18 25-15,5 18 48 16,-12 0 41-16,2 0 39 0,14 0 252 15,-12 0-160-15,-2 0 3 0,1 18-45 0,-1-18-14 16,14 19 48-16,-17 2-115 16,-1-21-5-16,0 20-8 0,-4-7-1 0,-2-2-1 15,-4 9 32-15,0-8-45 16,0-2-12-16,-33 1-12 0,14 1-4 16,-24 6-17-16,17-10-28 0,-1 0-52 15,-1-1-76-15,0-4-126 0,1-1-113 16,-23-2-673-16,27 0 316 0,3-21-67 0,1 21-207 15,4-31-27-15</inkml:trace>
  <inkml:trace contextRef="#ctx0" brushRef="#br0" timeOffset="498022.3442">31537 9201 1840 0,'0'-10'357'15,"0"5"-17"-15,0 3 171 0,0-3 16 16,0 2-3-16,0 1-53 0,0 0 147 16,0 2-377-16,0 0 1 0,0 0 10 15,0 19 24-15,0-19-10 0,26 44 140 16,-26-23-254-16,19 4-29 0,-19 5-12 15,23 3-10-15,-4 40 6 0,-19-34-82 0,9 2-19 16,-9-2-13-16,0-1-54 0,0-2-67 16,0 26-357-16,-20-35 101 0,20-5-77 15,0-3-103-15,-15-5-216 16,15 6-892-16,-12-17 698 0,12-2 169 0,-11-1 207 16</inkml:trace>
  <inkml:trace contextRef="#ctx0" brushRef="#br0" timeOffset="498197.169">31372 9469 5308 0,'25'0'360'0,"-25"0"26"16,28 24 122-16,-6-24-33 0,0 18-88 0,33 3-27 16,-26-21-438-16,0 21-180 0,0-21-238 15,-1 19-207-15,0-19-276 0,19 14-1286 16,-28-5 1047-16,2-9 356 0,-5 0 279 15</inkml:trace>
  <inkml:trace contextRef="#ctx0" brushRef="#br0" timeOffset="498532.2791">31863 9167 4167 0,'0'0'502'0,"18"0"-93"0,-18 19 192 16,20-19-66-16,-20 29 28 15,35 20 394-15,-22-21-692 0,1 5-118 16,-2 3-102-16,2 0-45 0,-1-1 0 0,-1 2 0 16,8 30 0-16,-1-13 0 15,-13-34 0-15,8 11 0 16,1-21 0-16,-6-10 0 0,3 0 0 16,13-22 0-16,0-43 0 15,-14 33 0-15,9-48 0 0,-5-12 0 16,-12 40 0-16,1-50 0 0,-3 54 0 15,0 9 0-15,-1 5 0 16,0 10 0-16,0 6 0 0,0 6 0 0,0 12 0 16,0 0 0-16,-15 26-98 0,15-7-143 15,-19 27-750-15,19-18 299 0,-10 1-158 16,10 4-184-16,-9-1-182 0,9 0-38 16,0 28-300-16</inkml:trace>
  <inkml:trace contextRef="#ctx0" brushRef="#br0" timeOffset="498793.1129">32468 9454 3465 0,'1'0'407'16,"0"0"147"-16,1-9 199 0,2 9 4 15,-1 0 588-15,-1 0-871 0,0 22-190 16,2-22-158-16,-1 22-100 0,1-5-26 15,-1-1 0-15,1 23 0 0,-4-17 0 16,0 0 0-16,0 0 0 0,0 4 0 16,0-2 0-16,0-2 0 0,0 16-19 15,0-21-162-15,0-3-150 0,0-2-222 16,0-3-172-16,0-5-30 0,0 3-1051 16,0-6 802-16,0-1-5 0,0 0 237 0,0 0 139 15</inkml:trace>
  <inkml:trace contextRef="#ctx0" brushRef="#br0" timeOffset="499281.587">32498 9416 4126 0,'-26'-7'470'0,"26"4"-122"0,-21-1 75 16,21 2-96-16,-11 1 3 0,11-2 176 15,0 1-387-15,0 1-67 0,0 0-39 0,0 1-10 16,0 0-14-16,27 0 9 0,-4 0-12 15,-7 0-10-15,0 0-18 0,3 0-4 16,20 0-31-16,-17 0 49 0,2 16 19 16,-4-16 6-16,-1 0 7 0,-1 11 11 15,8-11 47-15,-19 14 8 0,-7-7 18 16,0-2-4-16,0 6-13 0,-21 9-10 16,-14-10-55-16,12 4-13 15,-5 0-7-15,-1 3-27 0,-1-1-25 0,-28 20-163 16,31-18 101-16,6 2 1 0,1-2 12 15,7-4-17-15,-3 10-148 0,16-18 159 16,0 0 10-16,0-5 39 0,0-1 9 16,26 0 21-16,8 0 30 0,-13-21 33 0,0 21 40 15,-1 0 48-15,2-19 60 0,14 19 311 16,-19 0-225-16,0 0-7 0,-2 0-37 16,-2 0 4-16,-1 0-2 0,6 27 177 15,-11-27-229-15,-2 22-41 0,-3-7-38 16,-2-1-27-16,0 18-16 0,0-18-39 15,0 1 0-15,-23 2 0 0,23-1 0 0,-20 1-14 16,1 10-186-16,19-12-14 16,-21-4-82-16,21-1-53 0,-13-2-101 15,13-1-574-15,0-7 382 0,0 0-92 16,0 0 12-16,22-23-141 0,-22 23 45 16,47-48-480-16,-29 27 931 0</inkml:trace>
  <inkml:trace contextRef="#ctx0" brushRef="#br0" timeOffset="499545.77">32966 9514 2892 0,'2'-5'234'0,"0"2"195"0,-2-2 150 16,0 3 105-16,0 1 398 0,0 1-617 16,0 0-4-16,-23 25-48 0,23-25-17 0,-17 55 64 15,-3-33-368-15,9 4-88 16,-1 4-4-16,1 1 0 0,0 0 0 0,-4 25 0 15,15-29 0-15,0-3 0 0,0-3 0 16,0-3 0-16,47 10-153 0,-25-19-50 16,3-3-91-16,2-2-59 0,33-2-590 15,-9-2-9-15,-29 0 496 16,11-23-595-16,-17 4-40 16,-16 19 567-16,0-13-524 15,-19 13 188-15</inkml:trace>
  <inkml:trace contextRef="#ctx0" brushRef="#br0" timeOffset="499732.587">32859 9700 4063 0,'0'-6'307'16,"0"2"91"-16,20-1 145 0,-20 0-76 15,51-3 237-15,-31 6-517 0,1 0-71 16,1-1-70-16,17 3-147 0,-23-1-109 0,-4 1-146 15,-1 0-92-15,3 0-937 16,-10 0-318-16,-4 0 787 16,0 0-369-16</inkml:trace>
  <inkml:trace contextRef="#ctx0" brushRef="#br0" timeOffset="499884.512">32866 9456 5203 0,'0'-4'183'0,"24"2"152"16,-24-1 138-16,64 1 583 0,-37 2-693 16,3 0-135-16,30 0-366 0,-12 0-974 15,-31 0 126-15,6 15-1854 16</inkml:trace>
  <inkml:trace contextRef="#ctx0" brushRef="#br0" timeOffset="510616.524">26809 8749 1899 0,'0'-17'159'16,"-13"9"-4"-16,13-2 62 0,-8 3 25 15,8-2 72-15,-4 1 43 0,4-4 368 16,0 8-417-16,0 2-48 0,0-2-39 15,0 3 2-15,20 0 221 0,-20 1-225 16,19 0 16-16,-19 0-7 0,11 0 17 16,-11 23 16-16,10 0 187 0,-10-6-239 15,0 7 5-15,0 5 8 0,0 6-34 16,0 51 6-16,0-35-190 0,0 9-4 16,0 7 0-16,0 9 0 0,0 6 0 15,0 7 0-15,0 103 0 0,19-93 0 16,-19 1 0-16,25-1 0 0,-25 2 0 15,27-9 0-15,-14-2 0 0,-13-6 0 0,18 80 0 16,-7-24 0-16,-11-81 0 16,0 46 0-16,0-19 0 15,0-45 0-15,0 32 0 16,0-8 0-16,0-33 0 0,0-1 0 16,0 23 0-16,0-29 0 0,0 1 0 0,19-2 0 15,-19 5 0-15,0-3 0 0,0-1 0 16,0-1 0-16,0 22 0 0,12-13 0 15,-12-23 0-15,19 0 0 16,0-10 0-16,-7 0 0 31,15 0 0-31,-7-17 0 0,-10 17 0 0,0 0 0 16,6 0 0-16,6 0 0 0,-10 0 0 16,22 0 0-16,8 0 0 15,-19 0 0-15,62-21 0 16,-55 21 0-16,1-20 0 0,3 20 0 15,35-12 0-15,-37-1 0 0,5 13 0 16,2-10 0-16,0 10 0 0,2-8 0 16,3 3 0-16,1-2 0 0,49-5 0 15,6-3 0-15,-50 9 0 16,52-8 0-16,-1 4 0 0,-49 6 0 16,50-5 0-16,-6 4 0 15,-49 5 0-15,-2 0 0 0,45-3 0 16,-49 3 0-16,2 0 0 0,-2 0 0 15,5 0 0-15,-3 0 0 0,6 0 0 16,-1 0 0-16,59-17 0 0,4 1 0 16,-54 16 0-16,56-16 0 15,-7 2 0 1,-58 4 0-16,0 10 0 0,44-6 0 0,-51 6 0 16,1 0 0-16,-2 0 0 0,1 0 0 15,2 0 0-15,-1 0 0 0,0 0 0 16,46 14 0-16,5-14 0 0,-43 0 0 15,61 0 0-15,-4 0 0 16,-53-21 0-16,47 21 0 16,-18-12 0-16,-49 12 0 15,0 0 0-15,28 0 0 0,-33 0 0 0,0 0 0 16,1 0 0-16,0 0 0 0,2 15 0 0,3-15 0 16,4 0 0-16,48 0 0 0,11 0 0 15,-45 0 0-15,55 0 0 16,-6-21 0-16,-53 21 0 15,41-19 0-15,-12 6 0 16,-44 4 0-16,-1 9 0 0,35-10 0 16,0 3 0-16,-32 4 0 15,48-2 0-15,6-4 0 16,-39 6 0-16,54-7 0 16,3 1 0-16,-58 2 0 15,-2 3 0-15,42-7 0 16,-52 6 0-16,0 2 0 0,-4-1 0 15,0-1 0-15,2 3 0 0,-3-3 0 0,1 1 0 0,36-6 0 16,2 0 0-16,-38 5 0 16,32-2 0-16,-32 2 0 0,-1 0 0 0,2 2 0 15,23-4 0-15,-30 5 0 16,-4 0 0-16,-2-3 0 0,6 0 0 0,-17 3 0 16,-9-1 0-16,-1-1 0 0,-1 0 0 15,0-5 0-15,-27 4 0 0,27 0 0 16,-24 1 0-16,24-1 0 0,-22 1 0 0,7 4 0 15,15-1 0-15,0 1 0 16,-9-1 0-16,9 1 0 0,0-1 0 0,0 1 0 16,22-1 0-16,-22 0 0 0,0 0 0 15,14-1 0-15,-14 1 0 0,0-1 0 16,0 0 0-16,0-2 0 0,-17-4 0 16,17 3 0-16,-17-2 0 15,17-1 0-15,-13 2 0 0,13 0 0 0,-14-8 0 16,14 8 0-16,0-2 0 0,-7 2 0 15,7 0 0-15,0-8 0 0,0 5 0 16,0 0 0-16,0-2 0 0,0-1 0 16,0-4 0-16,0-23 0 0,0 14 0 15,19-3 0-15,-19-5 0 0,0-4 0 16,13-50 0-16,-13 41 0 0,0-5 0 16,15-3 0-16,-15-3 0 0,12 3 0 0,2-62 0 15,-6 58 0-15,-1-2 0 0,-1 2 0 16,0-5 0-16,7-65 0 0,-7 65 0 15,1-1 0-15,0 1 0 0,2 3 0 16,0 2 0-16,10-40 0 0,-10 54 0 16,0 3 0-16,-2 4 0 0,-1 3 0 15,2-24 0-15,-8 31 0 0,0 0 0 16,0 2 0-16,0 0 0 0,0 0 0 16,0-21 0-16,-18 24 0 0,18 2 0 15,0 2 0-15,0-1 0 0,0-12 0 16,0 16 0-16,0 2 0 15,0-1 0-15,0 2 0 0,16-16 0 0,-16 15 0 16,0 1 0-16,0-3 0 0,0 2 0 0,0 1 0 16,0-8 0-16,0 12 0 0,0 1 0 15,0 2 0-15,0 1 0 0,0 1 0 16,0 3 0-16,0 0 0 0,0 0 0 16,0 0 0-16,0 0 0 0,0 0 0 15,0 0 0-15,0 0 0 0,0 0 0 16,0 0 0-16,0 0 0 0,0 0 0 15,0 0 0-15,0 0 0 0,0 0 0 16,0 0 0-16,-15 0 0 0,15 0 0 16,-17 0 0-16,4 0 0 0,-1 0 0 0,-22 0 0 15,14 0 0-15,-4 0 0 0,-4 0 0 16,-4 0 0-16,-7 0 0 16,-59 0 0-16,-24-14 0 15,57 14 0-15,-84 0 0 0,-11-12 0 16,78 12 0-16,-4-12 0 15,-91 7 0-15,8-3 0 16,86 5 0-16,-92-3 0 0,-3-2 0 16,81 6 0-16,-114 1 0 15,-11 1 0-15,108 0 0 0,-2 0 0 0,-122 25 0 16,125-6 0-16,-2-19 0 16,5 22 0-16,-3-10 0 0,4-2 0 0,7 2 0 15,3-1 0-15,-94 7 0 0,20-3 0 16,94-8 0-16,-73 6 0 15,12-1 0-15,71-5 0 16,-61 5 0-16,15 1 0 16,61-7 0-16,-40 3 0 0,55-3 0 15,3-2 0-15,4 1 0 0,3 1 0 0,1-2 0 16,-16 3 0-16,27-4 0 16,2 1 0-16,1-4 0 0,3 5 0 0,-14-2 0 15,15-1 0-15,1-1 0 0,1-1 0 16,0 0 0-16,1 0 0 15,-8 0 0-15,6-19 0 0,1 19 0 16,-2 0 0-16,1-17 0 0,-20 17 0 16,13-14 0-16,-2 14 0 0,-1 0 0 0,0-6 0 15,0 6 0-15,-27-12 0 0,26 7 0 16,0-1 0-16,3-1 0 0,-3 1 0 16,-19-5 0-16,23 6 0 0,0 0 0 15,-2 3 0-15,3-1 0 0,-20-3 0 0,22 5 0 16,-3-1 0-16,4-1 0 15,-2 1 0-15,3-3 0 0,-8-3 0 0,-10-8 0 16,14 7 0 0,5 4 0-16,-1 2 0 0,1-1 0 15,-17 0 0-15,16 3 0 0,-3-2 0 16,2 3 0-16,-2 0 0 0,1 0 0 16,-16 0 0-16,15 0 0 15,0 0 0-15,2 0 0 0,1 0 0 0,-12 0 0 16,17 0-21-16,1 0-65 0,0 0-59 15,2 0-63-15,3 0-58 0,0 0-396 16,0 0 152-16,2 0-146 0,0 0-181 16,0 0-284-16,25 0-1281 0,-25 0 1586 15</inkml:trace>
  <inkml:trace contextRef="#ctx0" brushRef="#br0" timeOffset="512201.5666">32493 9694 559 0,'0'0'12'0,"0"0"4"0,0 0 0 16,0 0 5-16,0 0 48 0,0 0 9 15,0 0 30-15,0 0 5 0,0 0-4 16,0 0-10-16,0 0 62 0,0-9-91 16,0 9-9-16,0 0-4 0,0 0 21 15,0-5 8-15,0 5 80 0,0 0-80 0,0 0 1 16,0 0 0-16,0 0 6 15,-17 0 88-15,17 0-94 0,0 0 12 16,0 0-12-16,-15 0 10 0,15 0-3 16,0 12 73-16,0-12-92 0,0 0 8 15,0 0 7-15,0 0 7 0,17 0 83 0,-17 0-107 16,0 0 1-16,0 0-1 0,0 0 26 16,0 0 25-16,0 0 165 0,0 0-148 15,0 0-34-15,0 22-12 0,0-22-12 16,0 20 73-16,0-20-101 15,0 11-1-15,0-11-22 0,0 12 3 0,0-12-4 16,0 14 33-16,0-3-37 0,0-4 4 16,0-3 3-16,0 4-17 0,0-3-4 15,15 7-3-15,-15-8-9 0,0 1 8 16,0-3 5-16,0 1-8 0,0 0 34 16,0-3-24-16,0 2 11 0,0-2-7 0,0 0 0 15,8 0 5-15,-8 0-26 0,0 0 4 16,4 0-3-1,-1 0 6-15,-1 0-2 0,2 0 7 0,-3 0-3 0,0 0 6 16,2-12 8-16,-3 12-3 16,0 0 25-16,0 0-20 0,0 0 3 0,1 0-2 15,-1 0-4-15,0 0-10 0,0 0 0 16,0 0 4-16,1 0 12 0,-1 0-5 0,1 0 13 16,1 0 42-16,-2 0-18 0,0 0-8 15,0 0 4-15,3 0 4 16,-3 0-14-16,0 0 67 0,2 0-61 15,-2 0-8-15,0 0-17 0,0 18-16 0,1-18 2 16,-1 13-5-16,0-13-2 0,0 0-5 16,0 0 8-16,0 10-4 15,2-10 19-15,-2 0-21 0,0 0 8 0,0 0-5 16,0 0-5-16,2-17 0 0,0 17 3 16,-2 0-6-16,0 0 3 0,0-14-6 15,0 14-67-15,0 0-308 0,0 0 75 0,0 0-147 16,0 0-239-16,0 0-219 15,0 0-248-15,0 0-714 0</inkml:trace>
  <inkml:trace contextRef="#ctx0" brushRef="#br0" timeOffset="520650.1214">8062 15920 2210 0,'0'-4'139'0,"0"1"165"0,16 1 178 0,-16-1 170 15,0 1 544-15,0 0-664 0,0 0-51 16,0 2-58-16,0 0-11 0,0 0 128 16,0 0-336-16,0 0-14 0,0 0-24 15,0 0-27-15,0 20-51 0,0 12-55 16,0-10-33-16,0 8 0 0,0 5 0 15,16 6 0-15,-16 3 0 0,0 5 0 16,15 51 0-16,-2 0 0 16,-13-59 0-16,15 28-14 15,-8-46-184-15,-1-3-190 0,5-4-282 0,-2-6-257 16,4-5-211-16,11-5-1479 0,-11 0 1510 16,-4 0 396-16</inkml:trace>
  <inkml:trace contextRef="#ctx0" brushRef="#br0" timeOffset="521161.8323">7905 15963 2046 0,'-13'-1'101'0,"1"-1"81"16,0 2 94-16,-5-4 453 0,10 3-331 0,1 0-12 15,1-2-34-15,3 0-85 16,0-9-39-16,2 4-212 0,0 0 6 0,0-4-1 16,0 3-10-16,20-2 11 0,-2-11-17 15,-18 11-11-15,27-1-9 16,-9 2 4-16,4-2 1 0,1 0 15 0,28-5 21 16,-22 12-6-16,-2-1-36 0,3 1 21 15,-2 4 10-15,20 1 62 0,-28 0-20 16,-1 0 13-16,-2 26 13 0,-5-26-4 0,-3 27 28 15,-1 12 171-15,-8-18-117 16,0 7-21-16,0 2-24 0,-22 1 5 0,-6 40 57 16,11-34-116-16,-3 0-34 0,0 1-17 15,1-2-3-15,0-4-2 16,-11 27 0-16,18-34-7 0,2-4-4 0,3-1-3 16,7-6-16-16,-7 6-68 15,7-15 21-15,0-2 5 0,0-1 3 16,0-2 7-16,26 0 22 0,-3 0 0 0,-23 0 32 15,24 0 14-15,-11 0 25 0,1 0 39 16,14 0 161-16,-15 0-106 0,2 26-37 16,0-8-35-16,-1 1-30 0,1 2-43 15,14 23-227-15,-16-21-55 0,1-1-104 16,0-2-111-16,1-3-222 0,13 7-920 0,-11-16 671 16,-1-8 148-16,2 0 210 15</inkml:trace>
  <inkml:trace contextRef="#ctx0" brushRef="#br0" timeOffset="521381.7042">8474 16336 3677 0,'0'-7'143'16,"0"-1"562"-16,0 4-178 0,0 2-1 0,0 2-40 16,22 0 52-16,-2 19 441 15,-20-19-656-15,21 32-118 0,-7-11-123 0,-3 4-82 16,0 2 0-16,9 28 0 0,-13-29 0 15,0-4 0-15,-1 1 0 16,-2-8-95-16,-1 8-414 0,1-16 43 16,-1-2-132-16,1-5-66 0,-1 0-252 15,5-25-1942-15,2 1 1458 16</inkml:trace>
  <inkml:trace contextRef="#ctx0" brushRef="#br0" timeOffset="521684.9353">8684 16205 1838 0,'9'0'200'0,"-3"0"63"0,-2 0 151 16,2 0 49-16,-1 0 67 0,0 0-15 15,7-15 296-15,-6 15-526 0,1 0-32 16,0 0-27-16,2-11 50 0,9 11 192 0,-7-12-317 16,-1 12-74-16,4-5-47 15,1 0-20-15,-1 2-8 0,16-1-109 16,-17 4-71-16,0-2-120 0,0 1-78 16,-5 1-68-16,5 0-678 0,-11 0 508 15,-2 0-49-15,0 0-23 0,0 0 13 0,0 0-4 16,-21 15-133-16</inkml:trace>
  <inkml:trace contextRef="#ctx0" brushRef="#br0" timeOffset="521849.4184">8678 16290 2834 0,'25'0'195'16,"-25"0"198"-16,20 1 151 0,-20-1 110 15,28 0-98-15,13 0 125 0,-20 0-537 16,6 0-197-16,-2 0-210 0,1 0-352 15,22 0-1579-15,-31 0 940 0,1 0 349 16</inkml:trace>
  <inkml:trace contextRef="#ctx0" brushRef="#br0" timeOffset="522475.9985">15083 15795 1917 0,'15'-11'77'0,"-15"-7"435"15,0 10-18-15,12-2 107 0,-12 0 25 16,0 3 36-16,7 1-34 0,-7-7 376 0,2 8-581 16,1 1-61-16,-1-1-18 0,0 4-68 15,6 1-11-15,-3 0-265 0,3 28 0 16,0-9 0-16,3 6 0 0,-1 10 0 0,-1 2 0 16,0 6 0-16,9 47 0 15,-10-5 0-15,-1-46 0 16,1 18-38-16,-5-36-198 0,-1-4-190 0,0-2-277 15,1-5-162-15,2 2-1217 0,-5-12 927 16,2 0 11-16,-2 0 386 0</inkml:trace>
  <inkml:trace contextRef="#ctx0" brushRef="#br0" timeOffset="522900.5776">14991 15582 3845 0,'-15'-9'434'16,"9"6"-90"-16,2 1 52 0,3-1-134 16,0 0-16-16,1-1 158 0,0 1-233 15,27 1-43-15,-27-1-62 0,34-3-26 16,-10-1-25-16,31-7-17 0,-24 7 4 16,0 0-5-16,-1 2 9 0,4 0-12 15,28 2-18-15,-35 3 9 0,0 0 11 16,-5 0-6-16,-1 26 13 0,-5-26-10 15,6 51 19-15,-17-30 11 0,-3 3 13 0,-2 2 12 16,0 1 18-16,-23 2-8 16,-12 35 37-16,12-31-77 0,-2 1-11 0,-2 0-4 15,1 1-11-15,-23 30 10 0,26-39-4 16,3 1-10-16,4-4-12 0,4-6-31 16,-1 8-78-16,13-20 73 0,-3-2 25 15,3-3 1-15,0 0 12 0,21 0 12 16,10-18 6-16,-13 1 41 0,4 17 47 15,0 0 53-15,3-16 32 0,21 16 139 16,-22 0-206-16,-2 0-32 0,1 23-35 16,-3-23-11-16,-3 24-48 0,14 2-268 15,-16-12-54-15,-3-1-128 0,1-1-139 16,-1-12-251-16,-1 17-121 0,34-9-1928 16</inkml:trace>
  <inkml:trace contextRef="#ctx0" brushRef="#br0" timeOffset="523362.5893">15741 15940 2417 0,'0'-6'124'0,"0"5"128"0,0-1 147 16,0 2 128-16,0-3-26 0,0 3 254 0,0 0-542 16,0 0-85-16,-15 0-47 0,15 0-15 15,0 0-21-15,0 14 53 0,0-14-71 16,0 0 7-16,0 0-17 0,0 0-15 15,0 0 2-15,0-17-1 0,0 17-1 16,0-19-4-16,0 19-6 0,0-18-14 16,22 0-15-16,-7 18 29 15,-15-14 10-15,21 14 2 0,-21-9 0 0,19 2-4 16,-3 7 3-16,-8 0 19 0,0 0 30 16,-8 0 34-16,7 18 31 0,-4 8 123 15,-3-10-136-15,0 2-23 0,0 1-14 16,0 0 1-16,-26 28 33 0,4-26-78 15,22 0-11-15,-29 0-8 0,15 0-3 0,-3-2 3 16,-8 12 2-16,12-18-2 0,0-4-7 16,5-1-2-16,3-4-8 0,1-4-90 15,4 0 23-15,0 0 3 0,0-21 23 16,0 21 22-16,26-17 8 0,0 0 23 16,-10 17 3-16,3-12 7 0,0 12 30 15,1 0 10-15,23-9 56 0,-24 9-79 16,2 0-10-16,-3 0-13 0,-1 0-56 15,11 21-332-15,-18-21 50 0,1 0-120 16,-2 13-162-16,0-13-145 0,-1 0-168 16,6 0-847-16,-4 0 1151 0,2 0 269 15</inkml:trace>
  <inkml:trace contextRef="#ctx0" brushRef="#br0" timeOffset="523551.6421">16187 15794 3389 0,'0'0'208'16,"0"0"151"-16,0 0 111 0,0 0 91 15,0 0 134-15,0 0-517 0,0 18-94 16,28-18-74-16,-28 0-40 0,33 0-85 0,0 0-361 16,-15 0-28-16,-4 0-192 0,1 0-158 15,-4 0-200-15,0 0 104 0</inkml:trace>
  <inkml:trace contextRef="#ctx0" brushRef="#br0" timeOffset="523722.4309">16082 16012 3165 0,'19'3'84'0,"25"5"124"16,-22-4-189-16,2-2-290 0,-2 1-354 15,0 2-255-15,-7-1 69 0</inkml:trace>
  <inkml:trace contextRef="#ctx0" brushRef="#br0" timeOffset="524545.4153">10091 15741 2399 0,'0'0'162'0,"0"0"187"16,0 0 1394-16,-19 0-1240 15,19 0-35-15,0 0-14 0,0 0 435 16,0 0-494-16,0 25-54 0,0-7-88 15,0 6-75-15,0 6-121 0,17 48-57 16,-17-32 0-16,23 1 0 0,-23 2 0 16,17-2 0-16,-17-4 0 0,0-3 0 0,11 30-5 15,-11-42-170-15,0-7-151 0,0-2-220 16,0-4-197-16,0-5-71 0,0 0-1113 16,-17-10 865-16,17 0 6 0,0 0 314 15,-16-22 188-15</inkml:trace>
  <inkml:trace contextRef="#ctx0" brushRef="#br0" timeOffset="524947.7775">9979 15756 3298 0,'-6'-9'143'0,"1"3"103"16,0 2 80-16,4 1 61 0,0-2 29 15,1 3-330-15,0 0-60 0,0-3-16 16,29 0-4-16,-29-2-6 0,56-6 0 15,-33 7-4-15,3 1 8 0,2 2-9 16,1 1-10-16,0 2 20 0,26 0-21 16,-29 21 36-16,-5-21-6 0,-2 29 27 15,-5-7 1-15,-2 26 104 0,-12-21-40 16,0 2-8-16,-20 2-16 0,20 3-18 0,-40 0-59 16,-12 33 16-16,19-32-20 15,1-1 1-15,0-5-9 0,2-1 5 16,-18 15-21-16,30-27-20 0,5-4-16 15,2-3-23-15,4-3-27 0,7-4-5 16,0-2-129-16,0 0 159 0,33 0 34 0,-33 0 27 16,39 0 23-16,8-19 108 0,-20 19 9 15,2 0 35-15,-1 0 6 0,-2 0 43 16,0 22 0-16,20 4 137 0,-24-12-251 16,-5 3-57-16,-2-2-78 0,-6 2-86 15,9 14-349-15,-11-19 103 0,2 0-173 16,-4-4-142-16,5-1-201 0,-2-7-53 15,15 0-515-15</inkml:trace>
  <inkml:trace contextRef="#ctx0" brushRef="#br0" timeOffset="525168.6124">10504 16001 4137 0,'0'-1'264'15,"0"1"113"-15,18 0 168 0,-18 0 35 16,0 23-92-16,19 7 334 0,-1-11-502 15,-7 1-33-15,-1 4-88 0,1 0-65 16,9 29-96-16,-12-28-38 0,-2 2 0 0,-2 0 0 16,-1-1 0-16,-1-4 0 15,-1 14-195-15,-1-19-52 0,0-6-119 0,0-3-118 16,0-3-121-16,0-3-905 0,0-2 644 16,0 0-114-16,0-24 10 0,0 24 99 15,0-29 238-15</inkml:trace>
  <inkml:trace contextRef="#ctx0" brushRef="#br0" timeOffset="525575.5434">10541 15995 2997 0,'-4'-3'139'0,"-4"0"482"16,5 0-192-16,1 0-86 0,2 1-113 16,0 1-43-16,0 0-78 0,0-5-27 15,23 3-66-15,-23 1-11 0,27-1 5 16,-10 0-10-16,21-2 19 0,-17 5-5 15,0 0-14-15,-2 0 0 0,-1 0-9 16,-1 23 19-16,7-3 47 0,-15-20-20 16,-3 29 19-16,-6-14-8 0,0 0 7 15,0 17-9-15,-24-16-32 0,24 0-19 16,-29 0 0-16,10 0 2 0,1-2-15 16,-17 10-64-16,19-14 20 0,1-2-2 15,6-4 17-15,1-1-26 0,1-3-108 16,7 0 73-16,0 0 20 0,0 0 38 15,0 0 15-15,24-20 35 0,3 20 82 0,-9 0 13 16,4 0 47-16,-2 0 9 0,3 0 27 16,16 0 152-16,-21 0-157 0,-3 20-14 15,-4-20-20-15,-4 20 6 0,-7-20-44 16,0 38 59-16,0-23-136 0,-33 1-14 16,12 1-55-16,-1 0-71 15,-34 15-367-15,25-18 142 0,-2 0-133 0,-2-3-191 16,-1-2-153-16,1-2-183 0,-34-4-765 15,32-3 1223-15</inkml:trace>
  <inkml:trace contextRef="#ctx0" brushRef="#br0" timeOffset="525913.5857">9271 16674 1981 0,'20'-13'77'0,"-20"13"130"0,0 0 144 15,0 0 135-15,0 17 611 0,14-17-639 16,-14 0-80-16,20 21-83 15,1-21-2-15,43 16 196 0,-17-16-337 16,15 0-72-16,18 0-36 0,17 0-22 0,20-20-3 16,162-19-19-16,-116 15 8 0,16-1-6 15,8-3 1-15,1 3-5 0,157-23-472 16,-198 29 12-16,-10 4-302 0,-26 1-64 16,-30 4-136-16,-25 5-33 0,-14 0-436 15</inkml:trace>
  <inkml:trace contextRef="#ctx0" brushRef="#br0" timeOffset="526445.6004">9752 17111 2909 0,'0'-7'300'15,"15"1"158"-15,-15 2 141 0,9 1 9 16,-9 3 481-16,0 0-613 0,7 0-1 16,-7 29-75-16,3-29-11 0,-1 35-117 15,5 18-56-15,-5-20-216 0,1 3 0 16,-1 3 0-16,0 2 0 0,2 0 0 16,1 37 0-16,-3-42-3 0,4-6-167 15,-4-2-157-15,2-3-244 0,-1-4-226 16,7 7-1410-16,-4-18 947 0,-1 1 13 0,3-7 444 15</inkml:trace>
  <inkml:trace contextRef="#ctx0" brushRef="#br0" timeOffset="526656.4913">10203 17374 3934 0,'0'0'320'0,"0"0"102"0,0 0 132 16,0 0-37-16,31 0-105 0,12 0 159 16,-19 0-456-16,7 0-72 15,0-13-52-15,-1 13-84 0,28 0-510 16,-34-13 85-16,0 13-290 0,-7 0-157 0,0-8-242 16,-3 8 15-16</inkml:trace>
  <inkml:trace contextRef="#ctx0" brushRef="#br0" timeOffset="527057.0458">10773 17033 3478 0,'-8'-5'230'15,"8"-2"168"-15,0-2 744 0,0 3-610 16,0 5-58-16,23 1-29 0,-23 0-26 16,27 0 258-16,5 28-459 0,-15-28-85 15,-1 32-88-15,1-7-45 0,0 1 0 16,11 34 0-16,-12-28 0 0,-4 0 0 16,-2-2 0-16,2-2 0 0,-4-2 0 15,2-6 0-15,0-6 0 0,14 2 0 0,-13-16 0 16,2 0 0-16,-2 0 0 0,2-38 0 15,-1 17 0-15,7-33 0 0,-14 22 0 16,0-2 0-16,-4-3 0 0,-1 3 0 16,0 3 0-16,0-23 0 0,-26 31 0 15,26 9 0-15,0 3-61 0,-19 7-63 16,19 4-343-16,0 0 131 0,-11 29-141 0,11-9-105 16,0 1-163-16,0 1-197 15,0 29-1209-15,19-26 1116 0,-19-2 327 0</inkml:trace>
  <inkml:trace contextRef="#ctx0" brushRef="#br0" timeOffset="527262.2159">11271 17124 3332 0,'0'-8'200'16,"0"3"196"-16,0 0 760 0,0 5-569 15,0 0-82-15,19 0-16 0,-19 18-21 0,34 7 250 16,-34-7-512-16,23 4-96 0,-12 1-86 15,-2-2-24-15,0 2 0 0,-2 22 0 16,1-25-95-16,-8 0-105 0,6-4-111 16,-2-3-174-16,0 6-714 0,-2-14 417 15,-2-4-118-15,2 0-133 0,-2-1-120 16,0 0 198-16</inkml:trace>
  <inkml:trace contextRef="#ctx0" brushRef="#br0" timeOffset="527714.6321">11324 17021 3969 0,'-7'-2'275'0,"-1"2"95"0,1 0 113 15,2-3-22-15,2 3-120 0,1 0 99 16,2 0-366-16,0 0-31 0,0 0-35 16,25 0-2-16,3 0-16 0,-12 0-14 15,5 0-30-15,2 0-41 0,-3-14-29 16,1 14-4-16,17 0-53 0,-20 0 139 15,-4 0 39-15,-2 0-15 0,-3 0 28 16,0 18 37-16,-9-5 16 0,0-13 9 16,0 21-11-16,0-10-4 0,-29 3-12 15,4 13 3-15,7-13-32 0,0 3-11 0,-1-2 0 16,0-1-4-16,-14 15-84 0,19-16 15 16,1-1-34-16,4-3 7 0,2-2-19 15,7-2 5-15,-6-1-55 0,6-4 115 16,0 0 13-16,0 0 20 0,30 0 5 15,-2 0 10-15,-10 0 1 0,2-18 2 16,-1 18 58-16,3 0 25 0,0 0 54 16,16 0 218-16,-22 0-155 0,-1 0 11 15,-4 0-1-15,-2 18 9 0,-6-1 123 16,-3-17-227-16,0 26-39 0,0-12-21 16,-30 0-32-16,30 3-12 0,-51 16-34 0,33-15-30 15,2-1-56-15,-3-3-73 16,3 0-125-16,-9 6-610 0,14-15 294 15,3-5-223-15,8 0-158 0,-7 0-180 0,7-27 116 16</inkml:trace>
  <inkml:trace contextRef="#ctx0" brushRef="#br0" timeOffset="527962.8968">11797 17016 3214 0,'0'-2'269'16,"-17"2"751"-16,17 0-302 0,0 0-103 16,0 0-107-16,0 22-8 0,0-22-77 15,18 35 186-15,-18-19-426 0,14 2-80 16,-14 1-74-16,14 3-29 0,-14 25 0 16,0-25 0-16,0 1 0 0,0-3 0 15,0 1-92-15,0-3-117 0,0 14-593 16,0-12-327-16,0-7-360 15,0-12 626-15,0-1-247 0,0 0 90 16</inkml:trace>
  <inkml:trace contextRef="#ctx0" brushRef="#br0" timeOffset="528410.2759">11769 16963 3325 0,'-9'-2'181'0,"2"-1"115"15,1 3 149-15,3-2 30 0,3-3 63 16,0 5-454-16,0-2-42 0,17-1-5 16,-17 0-27-16,44-2-22 0,-26 3-15 0,2-2 16 15,4 3-1-15,-1-1 1 0,-1 2-4 16,20 0-6-16,-20 0 19 16,-7 0-7-16,-2 22-1 0,-3-22 6 15,1 22 36-15,-11 2-7 0,0-10 13 16,0-1-12-16,0 1-15 0,-23-2-1 0,-1 15-9 15,8-13-4-15,-2 0-2 16,0-1-9-16,2 1-6 0,-13 9-56 0,18-12 20 16,2-3-28-16,9-2-34 0,-12 0-37 15,12-4-36-15,0 1-181 0,0-3 207 16,0 0 72-16,0 0 21 0,29 0 35 16,-29-18 37-16,50 18 40 0,-29 0 61 0,0 0 51 15,0 0 68-15,-1 0 13 16,16 0 184-16,-22 0-248 0,-1 19 2 15,-2-19 7-15,-4 23 8 0,-7-11-11 16,0 19 76-16,0-16-176 0,0 2-34 0,-31 2-11 16,31 0-14-16,-49 18-116 0,28-18-94 15,-2 0-109-15,1-2-76 0,0-4-183 16,0-4-187-16,-19 8-1133 0,19-10 915 16,3-4 294-16</inkml:trace>
  <inkml:trace contextRef="#ctx0" brushRef="#br0" timeOffset="528747.5913">10992 17703 3270 0,'0'-6'516'0,"0"6"-17"0,0 0 122 16,0 0-79-16,22 0 18 0,-22 0-129 0,71 17 145 16,-30-17-440-16,11 0-47 0,14 0-33 15,12 0-4-15,104-18 42 16,-80-9-57-16,9 6-8 0,-1 4-39 0,-4-1-53 15,-7 0-68-15,63-12-421 0,-100 19 139 16,-19 2-39-16,-14 9-76 0,-13-9-184 16,-14 9-963-16,-30 0 744 0,0 0 94 15,-6 0 235-15</inkml:trace>
  <inkml:trace contextRef="#ctx0" brushRef="#br0" timeOffset="529132.5993">11367 18019 2697 0,'-1'0'163'0,"-2"-17"199"0,1 17 200 16,2 0 752-16,0 0-766 0,0 0-59 15,0 0-55-15,21 0 26 0,-21 0-8 16,21 23 114-16,2 3-433 0,-10-11-122 15,1 2-11-15,1-1 0 0,0 2 0 16,14 19 0-16,-1-1 0 0,-14-24 0 16,8 14 0-16,-11-18 0 0,-4-1 0 15,-1-5 0-15,1-2 0 0,3 0 0 16,0 0 0-16,8-18 0 16,4-36 0-16,-8 30 0 0,6-32 0 15,-13 25 0-15,-2-2 0 16,-1 0 0-16,-4 2 0 0,0 2 0 0,0-20 0 15,0 31 0-15,-23 5 0 0,23 3-48 16,0 8-53-16,-15 2-326 0,15 0 92 16,-16 29-144-16,16-29-85 0,0 31-216 15,0-14-177-15,0 20-1209 0,0-18 1148 0,0-2 310 16</inkml:trace>
  <inkml:trace contextRef="#ctx0" brushRef="#br0" timeOffset="529377.5878">12035 17981 2971 0,'12'-7'143'16,"-3"-2"138"-16,-2 2 208 0,7-3 597 15,-12 7-670-15,0 0-159 0,-2 2-38 0,0 1-4 16,0 0 224-16,0 0-250 16,-19 0-17-16,19 0-24 0,-21 21 27 0,21-21 4 15,-45 19 187-15,29 4-235 0,2-10-13 16,1 2-34-16,0-1-25 0,4 18-5 15,0-17-60-15,9 0-52 0,0 0-82 16,0-2-108-16,20-2-144 0,14 6-761 16,-14-12 339-16,5-5-152 0,0 0-138 15,3 0-62-15,29-24-503 0</inkml:trace>
  <inkml:trace contextRef="#ctx0" brushRef="#br0" timeOffset="529612.313">12358 17904 3896 0,'0'-5'392'0,"-27"1"153"0,13 3 158 16,-2-1 8-16,1 2-158 0,-12 0 329 15,15 20-619-15,1-20-102 0,2 21-89 16,-4 23-59-16,13-27-13 16,0 4 0-16,0-4 0 0,29 17 0 15,-29-17 0-15,35-2 0 0,-16-3 0 16,6-2 0-16,2-1 0 0,0-3 0 15,32-4-201-15,-28-2-90 0,0 0-237 16,3-18-167-16,-3 18-363 0,30-41-1500 16,-34 41 1258-16,2-29 458 0</inkml:trace>
  <inkml:trace contextRef="#ctx0" brushRef="#br0" timeOffset="530329.6242">16944 15821 2499 0,'0'-5'236'0,"0"-2"188"0,0 2 171 16,0 1 16-16,0-2 465 0,0 4-609 15,0 0 8-15,0 2-13 0,0 0 6 16,0 0-86-16,0 0 59 0,0 26-386 16,0-26-55-16,0 34 0 0,24-8 0 0,-24 6 0 15,22 2 0-15,1 48 0 0,0 7 0 16,-15-43 0-16,6 36 0 16,-5-16 0-16,-9-40 0 15,11 16-273-15,-8-29-137 0,0-2-257 16,-1-5-156-16,2-2-200 0,0-4-1288 15,-4 0 1154-15,0-29 338 0</inkml:trace>
  <inkml:trace contextRef="#ctx0" brushRef="#br0" timeOffset="530794.5808">16878 15732 3368 0,'-1'-3'130'15,"-1"-1"492"-15,0 1-196 0,2 1-80 16,0-2-81-16,0 3-49 0,19 1-42 16,0-7 73-16,-19 2-172 0,32 0-30 15,-12-2-23-15,4-1-15 0,26-12-17 16,-20 11 18-16,0 0 12 0,-2 1 11 0,-1-1-7 16,-6 4-11-16,10 2-11 0,-20 3 26 15,-4 0 22-15,-5 21 19 16,-1-21 19-16,-1 54 89 0,0-31-104 0,0 6-10 15,-19-1-28-15,19 6-11 0,-25-2 5 16,-6 36-5-16,14-31-7 16,0-3-14-16,0-2-2 0,2-3 4 15,-9 20 1-15,14-31-2 0,0-2-5 0,5-4 0 16,1-5 2-16,4 0-2 0,0-7-4 16,0 0 2-16,0 0-2 0,20 0 9 15,-20-17 19-15,21 17 148 0,8-15-14 16,-12 15 30-16,3 0 54 0,1 0 26 15,23 0 101-15,-22 25-307 0,2-25-61 16,1 29 0-16,-1-10 0 0,-2-2 0 0,18 20 0 16,-22-18 0-16,0-5-89 0,-3 1-122 15,0-2-116-15,-1-3-168 0,7 5-668 16,-10-10 477-16,-2-5-74 0,-2 0-54 16,0 0-142-16,3-26-709 0,-6 26 1119 15,-1-31 230-15</inkml:trace>
  <inkml:trace contextRef="#ctx0" brushRef="#br0" timeOffset="531012.631">17479 15937 2659 0,'0'-6'203'0,"0"0"201"15,0 1 194-15,0-1 144 0,15-2 564 16,-15 8-775-16,18 0-2 0,-18 0-62 16,13 28-80-16,5 9-22 15,-2 15-365-15,-9-24 0 0,0 2 0 16,6 28 0-16,0-1 0 15,-10-31 0-15,3 18 0 16,-1-12 0-16,-4-20-80 0,2 2-552 16,-1-12 3-16,-1-2-118 0,3 0-157 15,-3 0-199-15,-1-20-1196 0,0-5 1411 16,0 8 320-16</inkml:trace>
  <inkml:trace contextRef="#ctx0" brushRef="#br0" timeOffset="531489.3364">17496 15894 3071 0,'-4'-6'185'0,"0"1"143"16,1 2 110-16,-1 2 57 0,3-3 74 15,1 3-456-15,0-1-42 0,0 1-53 16,0-1 9-16,23-2-21 0,5 2-6 16,-11 1-16-16,1-2 10 0,0 1 0 15,3 0-5-15,21-3 10 0,-22 5 1 0,-1-2-5 16,-5 2 15-16,-3 0-9 15,5 0 15-15,-16 24-16 0,0-24 4 0,0 23-11 16,0-9 16-16,-22 2-7 0,-5 19-1 16,11-15 8-16,-2-2-15 0,0 0-6 15,0 0 4-15,-16 14-42 0,20-17 9 16,2-4 10-16,1-1-4 0,-2 4-63 16,13-14 78-16,0 0 5 15,0 0 15-15,19 0-16 16,30 0 41-16,-28 0 15 15,4-16 30-15,3 16 14 0,2 0 56 0,1 0 32 16,32 0 276-16,-31 0-226 16,-3 0 16-16,-4 0-23 0,-4 0-13 0,13 24 137 15,-24-24-182-15,-6 23 25 0,-1-8-1 16,-3 2-2-16,0-2-35 0,-22 17 6 16,22-15-136-16,-33 0-14 0,15 1 0 0,-1-1 0 15,-27 12 0-15,23-15-51 0,-4-3-67 16,2-2-76-16,1-2-83 0,2-2-42 15,-20-3-555-15,26-2 350 0,2 0-204 16,5-24-101-16,2 24-183 0,5-50-1009 16,2 30 1330-16,19-3 314 0</inkml:trace>
  <inkml:trace contextRef="#ctx0" brushRef="#br0" timeOffset="531843.5709">18100 15795 5030 0,'0'-3'181'0,"0"-2"198"15,0 2 811-15,0 3-581 0,0 0-198 16,0 0-161-16,18 32-109 0,-18-15-141 16,23 31 0-16,20 11 0 0,-27-31 0 15,14 33 0-15,-6-8 0 16,-12-30 0-16,10 12 0 15,-1-16 0-15,-12-16 0 0,3-3 0 16,9 0 0-16,-11-31 0 0,0 10 0 16,0-7 0-16,1-5 0 0,-4-4 0 15,-2-9 0-15,-3-4 0 0,-2-62 0 16,0 56 0-16,-25 3 0 0,25 8 0 16,-22 3 0-16,22 11 0 0,-21-7 0 0,8 32-48 15,13 6-103-15,0 0-110 16,-14 26-128-16,14 16-647 0,-6-13 474 15,6 3-156-15,0 1-85 0,0 1-201 16,0 1-95-16,22 31-527 0</inkml:trace>
  <inkml:trace contextRef="#ctx0" brushRef="#br0" timeOffset="532097.6635">18645 15891 2513 0,'8'-16'124'0,"1"0"142"0,-2 2 141 15,0 0 183-15,6-9 430 0,-9 13-638 16,-4 2-65-16,0 5 4 0,0 0 14 16,0 1-5-16,0 2 132 0,-24 0-293 0,24 0-20 15,-18 0-17-15,18 26 13 0,-38-3 165 16,26-9-188-16,-1 3-54 0,-1 1-39 16,1 2-29-16,3 0 0 0,-3 23 0 15,13-20-48-15,-4-3-89 16,4-1-98-16,0-3-113 0,22 9-619 0,9-18 427 15,-12 0-160-15,6-6-140 0,-1-1-80 16,3 0-208-16,26-23-530 0,-24 23 1171 16</inkml:trace>
  <inkml:trace contextRef="#ctx0" brushRef="#br0" timeOffset="532316.0219">19046 15808 2503 0,'0'-9'213'0,"0"2"117"0,0 2 165 16,0 2 38-16,-18-1-55 0,18 4 208 15,-26 0-469-15,26 0 10 16,-22 0 36-16,22 20 35 0,-41 1 211 0,23-8-320 16,0 5-30-16,0 4-19 0,1-1-16 15,0 4-32-15,-7 20 30 0,18-22-77 16,6-1-13-16,0-2-11 0,0-2-20 16,56 7-111-16,-31-16-52 0,3-1-125 15,3-6-169-15,2 1-137 0,1-3-269 16,26 0-1344-16,-33 0 953 0,-2 0 355 15</inkml:trace>
  <inkml:trace contextRef="#ctx0" brushRef="#br0" timeOffset="532752.5989">17036 16682 2453 0,'-14'0'183'0,"2"0"127"16,3 0 63-16,2 17 57 15,7-17 6-15,0 19 289 0,0-19-480 0,30 0-83 16,-4 0-62-16,11 0-6 0,69 0 189 16,-33-28-57-16,17 8 67 15,17-4 23-15,19-2 3 0,19-1-39 0,179-29 61 16,-144 27-291-16,4 2-45 0,-3 4-87 15,-10 3-141-15,128-13-778 0,-182 20 373 16,-12 0-37-16,-28 1 66 0,-22 1-3 16,-22 0 36-16,-22-8-570 0,-90-4-503 15</inkml:trace>
  <inkml:trace contextRef="#ctx0" brushRef="#br0" timeOffset="533314.8912">17708 17079 1677 0,'-7'-7'78'16,"3"7"92"-16,0-10 468 0,4 7-213 15,0 1 115-15,0 0 63 0,0-1 40 16,0-1 54-16,22-1 497 0,-2 3-641 16,-20 2-125-16,22 0-150 0,-22 0-81 15,24 0-127-15,-7 28-70 0,5 29 0 16,-7-31 0-16,16 27 0 16,3-2 0-16,-18-26 0 0,18 15 0 15,1-12 0-15,-16-19 0 16,-2-9 0-16,18 0 0 0,-17-27 0 15,-1 5 0-15,0-3 0 0,0-11 0 16,-1-3 0-16,-3-4 0 0,-6-3 0 16,1-54 0-16,-8 54 0 0,0 1 0 15,0 7 0-15,-23 6 0 0,23 10 0 0,-19-14-181 16,19 36-43-16,0 22-514 16,0-5 221-16,0 2-75 15,0 5-181-15,0 1-183 0,23 32-1188 0,-23-32 1211 16,26 1 289-16</inkml:trace>
  <inkml:trace contextRef="#ctx0" brushRef="#br0" timeOffset="533549.6396">18355 17073 4288 0,'0'0'195'0,"0"0"135"0,0-8 805 15,0 8-575-15,0 0 25 0,0 0-130 16,0 0-94-16,21 28-140 0,-2 2-160 15,-19-12-61-15,18 3 0 0,-18 0 0 16,15 3 0-16,-7-1 0 0,-8 3 0 16,12-3 0-16,-4 28 0 0,3-9 0 15,-9-25 0-15,6 9-137 16,-5-16-203-16,-1-5-302 0,2-1-228 16,1-4-262-16,2 0-1383 0,-1 0 1336 0,-1-28 401 15</inkml:trace>
  <inkml:trace contextRef="#ctx0" brushRef="#br0" timeOffset="534012.2397">18420 17016 4762 0,'-15'-4'148'0,"0"4"134"0,-12 0 631 16,20 0-516-16,-3 0-108 0,5 0-102 15,5 0-51-15,0 0-48 0,20 0 7 16,-20 0-86-16,31 0-7 0,-9 0-2 15,2 0 0-15,34 0-17 0,-27 0 6 0,-1 0-11 16,1 0 13-16,-2-17-3 16,-2 17-7-16,15 0-5 0,-28 0 19 0,-3 19-1 15,-4-19 9-15,-5 19-5 0,-2 3 11 16,0-22-4-16,-29 24 3 16,29-12-5-16,-30 1-3 0,10-1-9 0,-20 13-58 15,16-12-18-15,2-1-27 0,2 0-17 16,-2-4-28-16,-7 5-126 15,20-8 146-15,1-1 0 0,8-3 9 16,0-1 8-16,0 0 38 0,27 0 18 0,-27 0 70 16,29 0 25-16,-8-18 45 0,0 18 47 15,19 0 225-15,-19 0-161 0,0 0 31 16,37 24 433-16,-41-24-470 16,-4 24-8-16,-1-9 16 0,0 21 75 15,-12-19-219-15,0 2-45 0,0 3 0 16,0-1 0-16,-21-1 0 0,1 14 0 0,20-17 0 15,-25-3 0-15,10-2 0 0,15-2 0 16,-21 4-121-16,0-9-68 0,12-1-127 16,-1-2-165-16,1-2-133 0,0 0-244 15,-7 0-1318-15,11-18 954 0,5 18 222 16,0-27 325-16</inkml:trace>
  <inkml:trace contextRef="#ctx0" brushRef="#br0" timeOffset="534259.5752">19008 17006 5611 0,'-16'0'295'0,"16"0"162"16,0 0 183-16,-13 0-86 0,13 20-174 15,0 4-126-15,0-7-254 0,0 3 0 16,0 2 0-16,20 2 0 0,-20 1 0 15,16 0 0-15,-16 4 0 0,15 26 0 16,-3-1 0-16,-1-9-307 16,-2-22-52-16,-9-8-248 0,7-2-111 0,-1-3-275 15,-1-4-158-15,6-4-1368 0,-7-2 1676 16</inkml:trace>
  <inkml:trace contextRef="#ctx0" brushRef="#br0" timeOffset="534746.6135">19029 16921 5364 0,'-37'-2'345'0,"17"0"0"0,1 2 81 0,7 0-74 16,-1 0-73-16,-2 0-17 0,15 0-216 16,0 0-25-16,0 0-16 0,0 0-7 15,35 0-19-15,9 0-79 0,-19 0 27 16,3 0-7-16,7 0 10 0,-1 0 18 15,35-19 2-15,-36 19 51 0,-2 0-10 16,-3-12 6-16,-5 12 5 0,-5 0 1 16,3 0 41-16,-17 25-20 0,-4-25 17 15,0 20-3-15,0-20-9 0,-22 42 17 16,-3-27-44-16,25 2 3 0,-34 1-12 0,17 0-4 16,0-1-27-16,-14 16-121 0,17-18 47 15,2-3-7-15,3 0-18 0,2-4-3 16,-1 3-119-16,8-9 153 0,0-2 1 15,0 0 16-15,0 0 22 0,0 0 23 16,27-21 49-16,-5 21 35 0,-22 0 53 16,28-17 43-16,-11 17 34 15,22 0 188-15,-19 0-195 16,45 25 284-16,-47-25-297 0,-2 23 31 0,-2-10 39 16,-3 2-28-16,2 19 17 0,-12-17-209 15,-1 1 0-15,0 2 0 0,0 1 0 16,-30 1 0-16,12 2 0 0,-3 0 0 15,-32 18 0-15,-8-4 0 16,29-21 0-16,-35 7-50 0,33-17-213 0,-1-2-290 16,0 0-294-16,-4-5-441 0,3 0-292 15,-36 0-1115-15</inkml:trace>
  <inkml:trace contextRef="#ctx0" brushRef="#br0" timeOffset="558707.1037">10031 2096 1502 0,'0'0'37'0,"0"0"59"16,0-19 48-16,0 19 71 0,24-22 327 16,-24 22-142-16,15-12 76 0,-15 6 93 0,17 1 11 15,-17 2-35-15,18-4 400 0,-6 6-500 16,-12 1-1-16,0 0 12 0,6 0-79 15,-6 18 27-15,0-18-390 0,0 25-14 16,0-4 0-16,0 3 0 0,0 9 0 16,0 9 0-16,0 4 0 0,0 70 0 15,0-49 0-15,20 4 0 0,-20 1 0 16,16 1 0-16,-16-6 0 0,15-4 0 16,-15-8 0-16,13 41 0 0,0-31 0 15,-2-41 0-15,-1 7-526 16,-2-23-108-16,-8-5-261 0,5-3-234 15,-1 0-211-15,11-20-1190 0,-6-16 1805 16</inkml:trace>
  <inkml:trace contextRef="#ctx0" brushRef="#br0" timeOffset="559012.929">10606 2580 2318 0,'4'-4'55'0,"-2"1"45"0,0-1 59 15,-2-1 90-15,0 0 392 0,0 2-245 16,0 1 17-16,0 0-50 0,0 1-12 16,-22 1 273-16,22 0-311 0,0 0-3 15,-24 22-57-15,24-22-39 0,-20 28-52 16,-1 8 66-16,10-15-138 0,2 1-27 15,2 1-25-15,7 0-17 0,0 22-12 16,0-25-35-16,0-1-65 0,57 31-779 16,-42-39 393-16,5-1-98 15,2-3-219-15,24-5-1074 0,-21-2 887 16,2 0 221-16,-1 0 245 0</inkml:trace>
  <inkml:trace contextRef="#ctx0" brushRef="#br0" timeOffset="559345.7643">10888 2552 4633 0,'-24'0'114'0,"11"0"28"0,-1 24 38 16,2-24-18-16,-3 21-26 0,-10 8 118 0,16-12-159 16,3 0-26-16,6 3-32 0,-3 1-8 15,3 18-23-15,21-20-21 0,-21 1-36 16,27-3-15-16,26 24-229 15,-29-33 200-15,-4 0 30 0,24-5-54 16,-22-3 78-16,-5 0 2 0,2 0-6 16,-3-25 4-16,-3 25-8 0,6-47-1 15,-12 27 45-15,-5-4 14 0,-2-3 0 16,0-1-16-16,-21-2 10 0,-13-33 3 16,13 32-17-16,-4 5 11 0,1 4-5 15,-2 5-5-15,-24 3 21 0,29 14-19 16,-1 0 15-16,4 28-26 0,5-11-69 0,-5 26-530 15,18 4-576-15,0-23 515 16,0 20-730-16,32-26 896 0</inkml:trace>
  <inkml:trace contextRef="#ctx0" brushRef="#br0" timeOffset="559605.6232">10980 2694 2980 0,'0'0'130'0,"0"0"126"16,18 19 566-16,-18-19-425 0,14 12-75 16,-14-12-105-16,13 23 5 0,6 11 56 15,-11-14-156-15,4 1-56 0,0 1-28 16,-3 1-19-16,0-3-53 0,5 18-234 15,-11-22 32-15,2-3-221 0,-2-4-204 16,-2-1-178-16,3-5-1181 0,-1-3 1320 16,-2 0 234-16</inkml:trace>
  <inkml:trace contextRef="#ctx0" brushRef="#br0" timeOffset="559834.6115">11320 2442 4256 0,'4'0'76'0,"3"0"39"0,4 0 50 0,-2 0-19 16,13 0 59-16,-9 0-166 0,1 0-29 15,0 0-53-15,-1-16-51 0,0 16-167 16,10 0-757-16,-14 0 292 0,-3 0-151 15,0 0 87-15,-2 0 132 16</inkml:trace>
  <inkml:trace contextRef="#ctx0" brushRef="#br0" timeOffset="560016.5013">11304 2686 5337 0,'18'11'42'0,"-18"1"11"16,21-1-5-16,-21-3-3 0,23-1-87 16,-4 0-423-16,-11-4-187 0,-1-1-251 15,0-2-261-15,-2 0 87 0,-5 0 349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06T15:13:06.3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507 4563 1934 0,'-17'0'217'0,"17"15"276"16,0-15-202-16,0 0 54 0,0 0 324 16,0 0-373-16,0 0-36 0,0 0 145 15,0 0-172-15,0 0-146 16,0 0 129-16,0 0 93 0,0 0-156 15,19 0 29 1,-4 14-105-16,1 0-53 0,2 8 5 16,4 12 1-16,-13-13-12 15,3-1 5-15,8 30-8 0,-11-25-7 0,-2 2-5 16,13 26 17-16,0-2-16 16,-10-30 8-16,7 15-23 15,5-11-63-15,-10-18 1 0,1-3-38 16,15-2-128-16,-14-2 123 0,3 0 34 15,-2-22 9-15,21-3-30 0,-20 10 57 16,-1-3 26-16,-3-1-3 0,-3 0 6 16,-1 0 10-16,-6-21-3 0,-2 22 13 15,0 0-5-15,-19-2 4 0,19-1 4 16,-20-14 3-16,4 17 2 0,16-2-9 16,-14-3 3-16,14 1 4 0,-17-24-14 15,17 22 3-15,-10 0 0 0,4-26 6 16,-3 3-24-16,9 26 11 0,0-3-2 15,0-13 22-15,0 20-10 0,0 0-1 16,0-9-4-16,25 2 5 16,-25 13-2-16,0 0-12 0,21 3-23 15,-6-4-142-15,-15 7-50 0,10 3-170 16,-10 2-162-16,9 0-122 0,-9 0-94 0,12 26-712 16,-5-26 946-16,-3 27 216 0</inkml:trace>
  <inkml:trace contextRef="#ctx0" brushRef="#br0" timeOffset="287.4885">1172 4650 2412 0,'0'0'45'0,"0"0"83"16,0 2 100-16,0-2 77 0,0 0 101 0,21 0 348 16,-21 0-433-16,19 22-70 0,-19-22-56 15,20 24-29-15,-20-10-40 0,15 15 107 16,-4-12-149-16,-11 3-18 16,10 1-43-16,-10-2 2 0,5 19-50 0,-5-20-53 15,0 0-68-15,0-2-65 0,0-5-152 0,0-2-194 16,0 0-922-16,-19-9 592 15,19 0 74-15,0 0 210 0</inkml:trace>
  <inkml:trace contextRef="#ctx0" brushRef="#br0" timeOffset="461.6414">1219 4443 2932 0,'0'0'111'0,"0"16"140"0,0-16 110 15,0 16 51-15,0 4 82 0,0-10-417 16,0 2-97-16,0-2-113 0,0 1-177 0,0-3-181 16,24 13-829-16,-5-10 549 0,-19-3 91 15,17 1 185-15</inkml:trace>
  <inkml:trace contextRef="#ctx0" brushRef="#br0" timeOffset="775.5465">1448 4725 3230 0,'7'9'82'0,"1"-1"80"15,-4 0 93-15,2 8 393 0,-6-7-387 16,2-1-75-16,1 0-81 0,-1-2-34 16,0 2-38-16,4-1-29 0,-3-3-13 15,1-4 4-15,0 0-4 0,4 0 4 0,-4 0-6 16,9-27-84-16,-5 1 15 15,-2 8-11-15,1-2 10 0,-1 2 13 0,8-18 22 16,-7 19 59-16,-3 4 57 0,3 0 33 16,-3 5 31-16,1 1 36 0,6 7 273 15,-3 0-120-15,-1 0 40 0,1 20-29 16,1-20-52-16,14 58 25 0,-15-34-253 16,0 4-22-16,2 1-30 0,2 1-84 15,-4 1-177-15,11 26-925 0,-13-30 77 16,4-2-309-16,0-2 116 0,-1-5 199 0</inkml:trace>
  <inkml:trace contextRef="#ctx0" brushRef="#br0" timeOffset="2061.9758">2068 12321 2624 0,'0'-3'120'0,"0"-2"514"15,0 2-147-15,0 1-10 0,0 1-94 0,0-1-34 16,0 2-66-16,0-2 190 0,0 0-260 15,0 0-21-15,0-1-39 0,0 1-4 16,0-4 130-16,0 4-140 0,23 0 4 16,-23 1-13-16,20 0 2 0,-1 1 86 0,-5 0-134 15,-3 0-6-15,2 0-11 16,4 0-15-16,-4 17-24 0,18-3 7 0,-14-14-4 16,-3 19 1-16,2-8 3 0,-4 1 8 15,9 16 35-15,-18-10-49 0,2 0-14 16,-3 4-9-16,-1 4-6 0,-1 1 0 15,0 36 0-15,0-30 0 0,0-1 0 16,0-3 0-16,0 2 0 16,-18 20 0-16,18-30 0 0,0-3 0 0,23-1 0 15,-23-3 0-15,20-3 0 0,7 1 0 16,-10-12 0-16,0 0-26 0,2 0-40 16,-2-22-32-16,23-13-133 0,-24 14 137 15,-1-2 9-15,-2-5 10 0,3-1-3 16,-8 0 11-16,-2-30-8 0,-2 26 53 15,-2 0 17-15,-1 3 5 0,-1 0-9 16,0-27 11-16,0 28-6 0,0 0 6 0,-23-2-5 16,23 2 4-16,0 0-1 0,-19-30-1 15,19 31-3-15,-13 0 4 0,13 2-2 16,-10 0 2-16,10-18 9 0,0 23-12 16,0 1 4-16,0 1-14 0,0 2 15 15,0 2 11-15,19-10-5 0,0 12-20 16,-19 5-29-16,25 0-46 0,-25 0-81 15,36-4-588-15,-27 10 194 0,-9-1-273 16,11 3-116-16,-11 0-177 0,11 0-39 0</inkml:trace>
  <inkml:trace contextRef="#ctx0" brushRef="#br0" timeOffset="2341.4879">2889 12475 2174 0,'0'4'80'16,"0"-1"52"-16,0-1 99 0,0-2 460 16,0 0-271-16,0 0-16 0,0 0-55 15,0 0-13-15,0 0-83 0,0 17 139 16,0-17-259-16,0 15-30 0,0-15-54 15,17 14 8-15,-17 3-60 0,0-12-31 16,0 2-93-16,11 0-31 0,-11-4-96 16,0 2-177-16,0-5-843 0,0 0 436 15,0 0-4-15,0 0 101 0,0-24 128 16</inkml:trace>
  <inkml:trace contextRef="#ctx0" brushRef="#br0" timeOffset="2486.5172">2905 12276 2632 0,'0'-1'167'16,"0"1"158"-16,16 0 137 0,-4 0 528 16,-12 21-692-16,15-21-133 0,-5 20-94 15,1-20-95-15,13 23-406 0,-12-3-88 16,0-8-188-16,4-3-181 0,-5 2-109 16,2-2 232-16</inkml:trace>
  <inkml:trace contextRef="#ctx0" brushRef="#br0" timeOffset="2793.4715">3217 12402 3285 0,'2'17'205'15,"0"-17"147"-15,-2 0 85 0,7 24 548 16,-4-7-600-16,0-5-28 0,0 3-88 16,3-1-53-16,9 13-19 15,-8-13-157-15,0-4-25 0,-1 0 1 0,3-4-16 16,-3-1-1-16,5-2-50 0,-7-3-27 15,1 0-43-15,-1-20-35 0,0 20-29 16,4-43-180-16,-4 21 230 0,-1 2 43 16,-1-1 40-16,1 1 51 0,1 1 9 15,9-12 125-15,-8 19-9 0,0 4 64 0,3 3 34 16,-1 5 44-16,9 0 251 0,-7 20-304 16,3-20-56-16,-4 37-60 0,4-11-35 15,0 3-82-15,14 34-304 0,-16-31-41 16,0 0-145-16,2-1-119 0,2-5-310 15,11 16-1412-15,-13-27 1220 0,-3-1 389 16</inkml:trace>
  <inkml:trace contextRef="#ctx0" brushRef="#br0" timeOffset="4039.3975">2340 14154 1748 0,'0'0'63'0,"0"0"217"16,0 0-72-16,0 0-38 0,0 0 4 0,0 0 20 15,0 0 216-15,0 0-227 16,0 0-27-16,0 0-30 0,0 0 12 0,0 0 0 16,0 0 144-16,0 0-194 0,0 0-23 15,0 0-27-15,0 0-15 16,0 0 17-16,0-13-39 0,0 13-1 0,22 0 0 15,-22-8-19-15,25 8 15 0,11-7-4 16,-19 7 35-16,5-4-28 0,0 4 16 16,-5 0-11-16,3 0-21 0,21 0-67 15,-18 0 6-15,1 0-6 0,2 0 27 16,3 0-13-16,33 0-29 0,-32-18 55 16,4 18 12-16,2 0 17 0,2-16 8 15,2 16-2-15,44-12 15 0,-37 2 4 16,4 10 7-16,2-8 5 0,3 3 5 15,6 5 6-15,73-10 7 0,-63 6-31 0,4-2-12 16,-1 3-2-16,8-1-2 0,88-6-12 16,-88 4 11-16,9 1 0 0,4 0 4 15,5 0 2-15,2-1-4 0,103-5 28 16,-99 6-13-16,5 0 8 0,0 3-5 16,-1-1-10-16,3 2 8 0,113-2-7 15,-112 3 1-15,3 0-5 0,4 0-11 16,2 0-8-16,124 0-41 0,-124 0 46 0,7 0 10 15,2 0 2-15,3 0 13 0,-2 0-14 16,133 0 19-16,-129-13-13 0,-1 13 17 16,2 0 4-16,-2 0 7 0,2 0-8 15,135 0-1-15,-132-6-22 16,0 6 4-16,2 0-6 0,-1-3-2 0,143-1-1 16,-145 1 7-16,6-1 1 0,-3 1-2 15,2-1 4-15,-1 1-11 0,135-4 6 16,-140 4 9-16,-2 2 5 0,-4 0 6 15,-1 1 1-15,116 0 37 0,-132 0-37 16,0 0-10-16,-6 0-14 0,-6 0 7 16,-4 0 3-16,81 18 10 0,-99-18-12 0,-5 0-7 15,-7 0-10-15,-7 0 13 16,43 0-10-16,-66 0 10 0,-3-18-2 0,-7 18 7 16,-8 0-4-16,-7 0 0 0,-5-14-6 15,-11 14-33-15,0-10-65 0,0 10-113 16,-27-8-150-16,-9-4-763 0,14 6 421 15,-3-2 9-15,3-1 172 16</inkml:trace>
  <inkml:trace contextRef="#ctx0" brushRef="#br0" timeOffset="5325.0078">2218 10744 2012 0,'0'0'106'0,"0"0"34"16,0 0 69-16,0 0 45 0,0 0 44 15,0 0 2-15,0-12 336 0,0 12-330 16,0 0-4-16,0 0-54 0,0-7-23 15,19 7-29-15,2-7 183 0,-2 7-156 16,5-4-4-16,2 1 7 0,12 0 15 16,60-4 173-16,-33 3-214 0,9-1-1 0,11-1 18 15,8 4 31-15,16-4-58 16,115 0 9-16,-109 2-195 0,-2 0-4 16,-4 0 0-16,-8 2 0 0,61-1 0 0,-101 3 0 15,-10 0 0-15,-14 0 0 0,-13 0 0 16,-6 0 0-16,-4 0 0 15,-14 0 0-15,0 0 0 0,0 0 0 16,-24 0 0-16,1 0-324 0,7 0-102 0,-2 0-317 16,18 0-310-16,-25-13-313 0,12 13-256 15</inkml:trace>
  <inkml:trace contextRef="#ctx0" brushRef="#br0" timeOffset="8357.486">3580 10592 962 0,'0'-3'313'0,"0"3"-52"0,0 0 32 16,0-2-68-16,0 2-6 0,0 0-12 15,0 0 237-15,0 0-203 0,-15 0 19 16,15 0 37-16,0 0 37 0,0 0-15 15,0 0 184-15,0 0-336 0,0 0-30 16,0 0 6-16,0 0 49 0,0 0 241 16,0 0-231-16,-20 17-40 0,20-17-58 0,-21 19-14 15,21-19-46-15,-36 43 6 0,21-28-49 16,4 1 5-16,0-3-30 0,11 0-41 16,-10 8-246-16,10-14 63 0,0-2-51 15,0-5-10-15,34 0-60 0,-16 0-56 16,21 0-476-16,-19-26 502 0,-2 26 97 15,-4-23 89-15,-3 23 31 16,7-38-19-16,-18 29 160 0,0-4 34 0,0 2 35 16,0 0 18-16,0 1 31 0,0-5 150 15,-25 12-66-15,25 0 20 0,-25 3 14 0,11 0 15 16,-2 0-20-16,-17 0 157 16,15 23-198-16,0-23-2 0,4 17-25 15,-2-17-10-15,-5 34 0 0,14-21-83 16,4-1-15-16,3 3 2 0,0-1-7 15,0 1-15-15,24 9-18 0,6-16-23 0,-10-1-53 16,-1-2-64-16,4-3-65 0,0-2-49 16,18 0-289-16,-24-19 317 0,-3 19 50 15,-2-20 50-15,-1 20 35 0,-4-24 9 16,-7-1 93-16,0 13 5 0,0-2 5 16,0 3 5-16,-28 0 11 0,4-6 105 15,10 10 0-15,-2 7 56 0,1 0 48 0,-5 0 65 16,3 0 34-16,-22 20 313 0,19-20-381 15,3 21-63-15,3-21-64 16,0 19-28-16,2-4 9 0,11-15-79 0,1 10-10 16,0-10-14-16,0 7-4 0,0-7-38 15,28 6-236-15,-5-6-107 16,-23 0-195-16,28 0-233 0,-14 0-172 0,16 0-596 16</inkml:trace>
  <inkml:trace contextRef="#ctx0" brushRef="#br0" timeOffset="9043.9367">3913 10617 984 0,'0'-2'98'0,"0"1"82"0,0-2 315 15,0 2-283-15,0 0-25 16,0-1 2-16,0 1 41 0,0 1 274 0,0-2-238 15,0 2 29-15,0-1-2 0,0 0 10 16,0 0-14-16,-15 1 110 16,15 0-250-16,0 0-40 0,0 0 21 0,0 0 16 15,-12 22 77-15,5-22-162 16,2 17-35-16,-1-17-9 0,2 24-20 0,2-13 6 16,2 11-12-16,0-14-8 0,0 1-45 15,0-9-23-15,23 10-6 0,-5-10-99 16,-18 0 92-16,18 0-28 0,-18 0-14 15,19 0-39-15,-8 0-26 0,6-23-241 16,-17 3 241-16,13 20 30 0,-13-24 39 16,7 10 36-16,-2 3 26 0,-5-15 8 0,0 12 49 15,0 2 27-15,0 1 49 0,-19 2 68 16,1-3 316-16,18 8-180 0,-26 3-13 16,14 1-35-16,-2 0-29 0,-1 0-75 15,-8 29-31-15,12-4-89 16,6-25-35-16,5 28-101 0,0-15-207 0,0-13-247 15,27 19-1280-15,-27-9 953 0,34-10 258 16</inkml:trace>
  <inkml:trace contextRef="#ctx0" brushRef="#br0" timeOffset="9805.5692">3954 10667 524 0,'0'0'23'0,"3"0"47"16,-3 0 44-16,2 0 263 0,-1 0-152 0,1 0 26 15,-1 0-3-15,0 0 19 16,0 0 202-16,0 0-217 0,-1 0 32 16,0 0 73-16,0 0 34 0,0 0-2 15,0 0 273-15,0 0-412 0,0 0-28 0,0 0-21 16,0 0 21-16,0 0 213 0,0 0-243 16,0 0-30-16,0 0-22 0,0 0 5 15,0 0-19-15,15 0 116 0,13 0-134 16,-7 0 21-16,6 0-3 0,7 0 13 15,50 0 154-15,-33 0-200 0,9 0-30 16,11 9-63-16,7-9 0 0,9 0 0 16,110 8 0-16,-86-8 0 0,5 2 0 15,3 1 0-15,0-2 0 0,100 3 0 16,-123-4 0-16,-3 1-81 0,-13 1-68 0,-11-2-59 16,-14 1-39-16,26-1-112 0,-55 0 231 15,-8 0 16-15,-8 0 37 0,-10 0-6 16,-19 0-135-16,19 0-58 0,-41 0-83 15,17 0-149-15,0 0-261 0,-3 0-187 16,-14 0-1324-16,24 0 1482 0</inkml:trace>
  <inkml:trace contextRef="#ctx0" brushRef="#br0" timeOffset="13348.588">4984 10718 1842 0,'0'0'64'0,"0"-3"81"0,-8 3 357 0,8-1-195 16,-5 1 59-16,5 0 46 0,0 0 66 15,0 0 315-15,0 0-511 0,0 0-34 16,0 0 24-16,0 16 46 0,0-16-20 16,0 0 218-16,0 13-308 0,0-13 7 15,15 13-7-15,-15-2 33 0,0 16 120 16,0-6-267-16,0 3-73 0,0 8-21 16,0 5 0-16,0 7 0 0,24 60 0 15,-1 20 0-15,8-56 0 16,-13 2 0-16,17 69 0 0,0-7 0 15,-19-70 0-15,15 52 0 16,-7-19 0-16,-13-54 0 16,4 30 0-16,-3-17 0 15,-9-32 0-15,2-4 0 0,-2 8 0 0,1-20 0 16,-4-2 0-16,0-4 0 16,0 0 0-16,0 0 0 0,0 0 0 0,0 0 0 15,0 0 0-15,0-17 0 16,0 17 0-16,0 0 0 15,0 0 0-15,0 0 0 0,0 0 0 16,0 0 0-16,0 0 0 16,0 0 0-16,0 0 0 0,0 0 0 15,0 0 0-15,0 0 0 16,0 0 0-16,0 0 0 16,44 0 0-16,-3 0 0 15,-19 0 0-15,4 0 0 0,25 0 0 16,-28 0 0-16,-1 0 0 0,-2 0 0 0,-1 0 0 15,-6 0 0-15,-4 19 0 0,-2-19 0 16,-5 13 0-16,-24 1 0 16,22 2 0-16,-70 4 0 15,-1 5 0-15,30-11 0 16,-90 36 0-16,91-33 0 0,1 1 0 16,4-1 0-16,-24 15 0 0,40-18 0 15,5 0 0-15,7-2 0 0,5-2 0 0,2 0 0 16,0-4 0-16,23-2 0 0,21-2 0 15,10-2 0-15,-28 0 0 16,30-18 0-16,-15 18 0 16,-28 0 0-16,-2 0 0 0,0 0 0 15,-11 0 0-15,0 0 0 16,0 0 0-16,0 0 0 0,0 15 0 0,-20-15 0 16,20 14 0-16,-24 4 0 15,24 1 0-15,-15-7 0 0,15 17 0 16,0-14 0-16,0 4 0 0,0 6 0 15,0 3 0-15,0 3 0 0,0 4 0 16,19 6 0-16,-19 53 0 0,15 10 0 16,-15-54 0-16,12 53 0 15,-3-16 0-15,-4-45 0 0,0 37 0 16,0-9 0-16,-5-36 0 16,3-2 0-16,3 25 0 0,2-8 0 15,-4-29 0-15,6 18 0 16,0 0 0-16,3 11 0 15,-9-35 0-15,-2-1 0 16,-1 1 0-16,0-7 0 0,-1 10 0 16,0-9 0-16,0-1 0 0,0-5 0 15,0 1 0-15,0 0 0 0,0-2 0 16,0 1 0-16,0-1 0 0,0 4 0 16,0-1 0-16,0 1 0 15,0 5 0-15,0-3 0 0,0 5 0 16,0 1 0-16,0-5 0 15,0-2 0-15,0 5 0 0,0-3 0 16,0-4 0-16,0 4 0 16,0 0 0-16,0-4 0 15,0 4 0-15,0 1 0 16,0-7 0-16,0-1 0 0,0 4 0 16,0-4 0-16,0-1 0 0,0 0 0 0,0 0 0 15,0 3 0-15,0-3 0 0,0 0 0 16,0 1 0-16,0 0 0 15,0-1 0-15,0 0 0 16,0 0 0-16,0 0 0 0,0 0-2 16,0 0-228-16,0 0-259 15,0 0-291-15,0 0-425 0,0 0-191 0,0-17-1290 16,0-1 1845-16</inkml:trace>
  <inkml:trace contextRef="#ctx0" brushRef="#br0" timeOffset="13904.499">5818 11904 2061 0,'0'0'97'0,"-1"-1"146"0,1 1 172 15,-1 0 747-15,1 0-605 0,0 0-61 16,0 0-1-16,0 0-38 0,0 0-18 15,0 23 264-15,0 3-395 0,0-5-14 16,0 5-78-16,16 2-43 0,-16 42-98 16,20-33-75-16,-20 4 0 0,15 0 0 15,-15-1 0-15,16-2 0 0,0 34 0 16,-5-12 0-16,-7-38-20 16,4 9-425-16,-6-23 4 0,1-3-215 15,-1-1-45-15,0-4-254 0,0 0-1005 0,-2-24 941 16,0 24 205-16,3-29 209 0,-3 8 192 15</inkml:trace>
  <inkml:trace contextRef="#ctx0" brushRef="#br0" timeOffset="14343.512">5762 11959 1958 0,'-5'-4'121'0,"-1"-1"112"0,0 2 100 16,0-1 107-16,1 1-54 0,-4-2 321 15,4 5-420-15,0-3-21 0,3 0-92 16,2 0-52-16,0-4-12 0,0 4-87 16,0-2-2-16,0-3-16 0,24-1-6 15,-6-8-1-15,6-5-22 16,4-1-31-16,-11 14 23 16,-2 1 16-16,3 4 11 0,-2-1-6 0,-1 5 38 15,11 0-22-15,-16 0 11 0,-1 25 7 16,-1-25 19-16,-4 27 57 0,2 6 101 15,-4-13-68-15,-2 2 6 0,0 2 0 16,0 1 26-16,0 3-7 0,-20 33 142 16,20-30-186-16,0 0-16 0,-19-1-28 0,19-2-23 15,-17 20 8-15,1-28-45 0,16-3-4 16,-12-2-11-16,12-3-9 0,-7-5-23 16,7 4-113-16,0-10 47 0,0-1-14 15,0 0 11-15,19 0-4 0,3 0-46 16,-22 0 119-16,28 0-1 0,-11 0-2 15,-1 0-41-15,4 0-38 0,14 0-180 16,-18 0 124-16,0 20-71 0,1-20-126 16,-3 17-167-16,-1-17-131 0,8 16-921 15,-10-4 888-15,0-12 124 0,-3 0 240 16</inkml:trace>
  <inkml:trace contextRef="#ctx0" brushRef="#br0" timeOffset="14548.9832">6276 12218 3577 0,'0'0'222'0,"0"23"686"16,0 0-169-16,0-11-76 0,0 6-27 16,0 6-10-16,24 1-211 0,2 29-19 0,-26-25-387 15,25-1-68-15,-12-2-128 0,-13-1-150 16,21 17-905-16,-6-28 349 15,-15-2-277-15,10-2-204 0,-4-5 56 0,-6-2 350 16</inkml:trace>
  <inkml:trace contextRef="#ctx0" brushRef="#br0" timeOffset="28045.4748">5944 10678 655 0,'0'0'82'0,"0"0"20"16,0 20 58-16,0-20 51 0,0 0 49 15,0 0-16-15,0 0 207 0,0 0-285 16,0 0 0-16,0 0-12 0,0 0 32 16,0 0 19-16,0 0 297 0,0 0-222 0,0 0 16 15,0 0-27-15,0 0-13 0,0 0 67 16,0 0-210-16,0 0-19 0,0 0-18 15,0 0-17-15,0 0-9 0,0 0 47 16,0 0-24-16,0 0 6 0,0 0 33 16,0 0 28-16,0 0 115 0,0 0-159 15,0 13-17-15,0-13-7 16,20 0-7-16,-20 10-19 0,18-10 4 0,-18 7-38 16,11-7 11-16,-11 0 0 0,13 4-8 15,12-4-4-15,-8 0-14 0,5 0 10 16,4 0-5-16,6 0-3 0,2 0-9 15,48-17-19-15,-38 17 18 0,9 0 5 16,4 0 5-16,5 0 1 0,62-11 3 16,-63 11-4-16,3 0-6 0,-5 0-8 0,-7 0-10 15,-7 0-12-15,23 0-60 0,-42 0 39 16,-7 0 15-16,-6-4 15 16,-5 4 2-16,-3-5-3 0,-5 2 2 0,0 0-23 15,0-2-20-15,0-1-23 0,0 2-44 16,-20-5-208-16,20 4 17 0,-15 2-234 15,15 1-177-15,0-2-359 0,0 0-853 0</inkml:trace>
  <inkml:trace contextRef="#ctx0" brushRef="#br0" timeOffset="29455.9346">7100 10689 600 0,'0'-4'101'0,"0"3"9"0,0-2 67 15,0 0 49-15,0 1 25 0,-17 0-3 16,17-3 176-16,0 4-251 0,-12 1 17 0,12 0-7 16,0-1 37-16,-6 0 225 0,6 1-196 15,0 0 1-15,-3 0 22 0,3 0 47 16,0 0-21-16,-2 0 276 0,-1 16-306 16,2-16 17-16,0 17 13 15,-1-5 9-15,1 21 203 0,1-10-298 0,0 0-16 16,0 6-26-16,0 3-9 15,0 8-44-15,20 45 93 0,-20-34-139 0,0 4-12 16,14 2-42-16,-14 4-17 0,12 64 0 16,-1-65 0-16,-11 2 0 0,11-1 0 15,-6-2 0-15,0-2 0 0,3 51 0 0,0-14 0 16,-4-48 0 0,3 26 0-16,0-18 0 15,-5-33 0-15,5 15 0 0,3-18 0 16,-7-11 0-16,0-2 0 0,2 0 0 15,-4-3 0-15,-1-2 0 0,0 2 0 16,0 0 0-16,0-2 0 0,0 0 0 16,0 0 0-16,0 1 0 0,0-1 0 15,0 0 0-15,0 0 0 16,0 0 0-16,0 0 0 16,0 0 0-16,0 0 0 15,0 0 0-15,0 0 0 0,0 0 0 16,0 0 0-16,0 0 0 0,0 0 0 15,14 0 0-15,4 0 0 16,6-14 0-16,11 14 0 16,-14 0 0-16,2 0 0 0,32 0 0 15,-25 0 0-15,2 0 0 0,-2 15 0 16,1-15 0-16,-5 0 0 0,-1 0 0 16,-6 12 0-16,6-12 0 0,-18 11 0 15,-7-11 0-15,-26 14 0 16,-16 2 0-16,12-7 0 15,-39 15 0-15,-15 7 0 16,41-14 0-16,-1 1 0 0,-39 20 0 0,47-21 0 16,2 1 0-16,6-2 0 0,2 1 0 15,6-2 0-15,6-1 0 0,2-2 0 16,6 5 0-16,6-3 0 16,27-11 0-16,10-1 0 15,16-2 0-15,-27 0 0 0,2 0 0 0,24-19 0 16,-30 19 0-16,0 0 0 15,-5 0 0-15,-2 0 0 0,-3-12 0 16,-3 12 0 0,-4 0 0-16,-5 0 0 0,0 0 0 0,0 20 0 0,0-20 0 15,-17 17 0-15,17-6 0 16,0 1 0 0,0 1 0-16,0-4 0 0,0 1 0 15,0 20 0-15,0-11 0 0,0 4 0 0,20 2 0 16,-20 6 0-16,0 4 0 0,12 6 0 15,-12 4 0-15,0 57 0 0,0 7 0 16,0-54 0-16,7 48 0 16,3-8 0-16,-4-51 0 15,13 45 0-15,3-11 0 0,-12-40 0 16,-1-3 0-16,10 38 0 16,-14-42 0-16,0 3 0 0,-2-3 0 0,-1 3 0 15,-2-3 0-15,0-4 0 0,0 0 0 16,0 20 0-16,0-9 0 15,0-23 0-15,-19 6 0 16,19-7 0-16,0-11 0 0,-13 1 0 16,13-2 0-16,0-2 0 0,0 0 0 15,0 0 0-15,-5 0 0 0,5 0 0 16,0 0 0-16,0 0 0 0,0 0 0 16,0 0 0-16,0 0 0 15,0 0 0-15,0 15 0 0,0-15 0 16,0 0 0-1,0 8 0-15,-13-8 0 0,13 0 0 16,0 0 0-16,0 0 0 0,0 0 0 16,0-25-218-16,0 25-389 0,0-34-584 0,0-11-2472 15,0 18 2222-15</inkml:trace>
  <inkml:trace contextRef="#ctx0" brushRef="#br0" timeOffset="30135.0404">7857 11808 2227 0,'23'-11'333'0,"-23"8"11"0,0-2 200 16,0 1 39-16,14 1-33 0,-14 3-11 15,0 0 373-15,0 0-447 0,0 0-30 0,0 0-64 16,7 29-12-16,-7 6 81 0,0-9-355 15,0 7-81-15,0 5-4 0,0 8 0 16,0 2 0-16,20 58 0 16,2 5 0-16,-22-60 0 0,12-5 0 15,3 31 0-15,-15-48 0 0,11-4-40 16,-11-8-162-16,7-2-186 16,-1 4-971-16,-6-15 483 0,0-4-195 15,0 0-138-15,0 0-75 0,0-24 315 0</inkml:trace>
  <inkml:trace contextRef="#ctx0" brushRef="#br0" timeOffset="30609.3567">7768 11909 3054 0,'-20'-8'292'15,"11"5"-35"-15,1-1 90 0,6-1-32 16,-2-3-18-16,0 0-54 0,4-10 12 15,0 10-194-15,0-5-35 0,27 2-21 16,-27-1 0-16,29-2-10 0,12-10 10 0,-21 11-6 16,5 0-4-16,2 2 9 0,1 1-4 15,26-6-6-15,-29 11-3 16,0 1 14-16,-4 3 0 0,-2 1 17 16,10 22 36-16,-22-22-7 0,0 32 3 0,-4-11-9 15,-1 1-19-15,-2 3 18 16,0 22 64-16,0-22-29 0,0 0-17 0,-26 0 2 15,26 2 9-15,-20 24 47 16,-4-25-75-16,9 1-14 0,1-2-12 0,-3-2-6 16,3 1-8-16,-11 16 0 0,15-23-10 15,1-3-2-15,5-2 5 0,4-4 0 16,0 4-9-16,0-11-7 0,0-1-10 0,27 0 4 16,-27 0 0-16,33 0 17 15,8 0 11-15,-20-16-1 0,4 16-1 0,-1 0 0 16,2 0 24-16,17 25 76 0,-25-25-13 15,-1 26-4-15,-2-9-4 0,-4 1-28 16,-6 0-24-16,4 19-42 0,-8-17-35 16,1-4-73-16,-1 1-88 0,0-3-103 15,2 3-726-15,-2-12 265 0,2-5-238 16,3 0-4-16,-1 0 115 0,2 0 282 16</inkml:trace>
  <inkml:trace contextRef="#ctx0" brushRef="#br0" timeOffset="31100.8191">8491 12229 2617 0,'0'0'106'0,"0"0"410"0,0 0-107 15,0 0-9-15,0 0-49 0,0 0-12 16,0 0 96-16,0 0-293 0,0 0-22 15,0 0-25-15,0 0-17 0,16 0-29 16,-16 0-17-16,0 0-22 0,13 0 1 0,-13-15 3 16,10 15-17-16,3-16-14 0,-4 1 16 15,-2 4-2-15,1 3 2 16,3-1-6-16,-1 3 0 0,15-4-12 0,-14 5 19 16,0 3 7-16,-1 1-11 0,-2 1-1 15,8 0 5-15,-10 0 6 0,-4 21 12 16,1-21-15-16,-3 23 36 0,0-9 20 15,0 16 144-15,0-12-89 0,0-1 19 16,-22 2-22-16,22 2 9 0,-19 20 34 16,-6-21-105-16,10 1-22 0,1 0-4 15,-2-2-12-15,3-2-6 0,-9 10-4 16,10-15 8-16,4-2-6 0,8-5-8 0,-9 0-10 16,8-5-88-16,1 0 22 0,0 0-1 15,0-19 14-15,0 19 13 0,0-18 25 16,26-1 7-16,-4 19 24 0,-22-15 1 15,29 15 1-15,-16 0 1 0,24-10 34 16,-19 10-3-16,4 0 3 0,-1 0 2 16,1 20-18-16,1-20-35 0,21 17-346 15,-24 6-34-15,-1-23-370 0,-5 14-269 16,-1-14-240-16,5 12-791 0</inkml:trace>
  <inkml:trace contextRef="#ctx0" brushRef="#br0" timeOffset="38917.2935">7079 10620 1326 0,'0'-3'45'0,"0"1"60"0,-17 1 39 16,17-2 210-16,0 3-233 0,-18 0-23 0,18 0-29 16,-11 0-2-16,11 0-6 15,-11 0 87-15,4 0-63 0,7 0 19 16,-4 0 12-16,4 0 17 0,0 0 8 0,0 0 120 16,-2 0-119-16,2 0 16 0,0 0 28 15,0 0-1-15,0 21 70 0,0-21-203 16,-23 0-26-16,23 0-20 0,-15 16 4 15,15-16-1-15,-16 0-2 0,16 9-10 16,0-9 4-16,-9 0-3 0,9 0 14 16,0 0 5-16,0 0 37 0,-5 0-11 15,5 0 24-15,0 0 0 0,0 0 1 16,0 0 22-16,0 0-36 0,0 0-39 16,0 0-15-16,0 0 5 0,0 0-4 15,0 0 9-15,0 0 10 16,0 0 47-16,0 0-12 0,0 0 9 0,0 0-9 15,0 0-5-15,0 0 29 0,19 0-43 16,-19 0-5-16,15 0 1 0,-15-14-11 16,19 14-18-16,9 0-4 15,-12-7 1-15,1 7 9 0,2-5-13 0,3 5 0 16,26-8-3-16,-21 5 7 0,7 0 10 16,7 0 9-16,7-3-27 0,11 1 30 15,82-4 10-15,-58 4 14 0,8-1 27 16,5 1 41-16,7 1 27 0,107-1 169 0,-102 4-171 15,7-2 0-15,2 3-22 0,-2 0-16 16,0 0-36-16,93-1-17 0,-111-1-36 16,-11 2-1-16,-12-1-2 0,-13 0 9 15,31-2-6-15,-61 1-3 16,-2 0 1-16,-12 0 5 0,-5 1 9 0,-4-2-4 16,1-5 31-16,-9 3-31 0,0-1-1 15,0 2-7-15,0-2-13 0,-21-7-113 16,-1 6-128-16,22 2-183 0,-27-2-287 15,13 1-342-15,0-6-1650 16</inkml:trace>
  <inkml:trace contextRef="#ctx0" brushRef="#br0" timeOffset="39669.5137">9328 9976 2294 0,'0'-2'96'16,"0"0"120"-16,0-2 592 0,0 1-312 16,0 2-13-16,0-1-80 0,0 0 18 15,0 1-34-15,0 1 367 0,0 0-382 16,0 0-34-16,0 26-11 0,0-12 1 15,0 37 69-15,0-15-326 0,0 6-71 0,27 11 0 16,-27 8 0-16,22 8 0 16,-22 9 0-16,20 83 0 0,-5-6 0 15,-15-84 0-15,8 52 0 16,0-30 0-16,-8-55 0 0,2-8 0 16,2 22 0-16,-4-37 0 15,0-3 0-15,0-3 0 0,0-6 0 16,0-3-73-16,0 0-262 0,-26-32-1186 0,5 12 273 15,21-1-230-15,-20-5 108 0,20 1 166 16</inkml:trace>
  <inkml:trace contextRef="#ctx0" brushRef="#br0" timeOffset="40753.2638">9494 10781 1364 0,'-6'-1'183'0,"-1"0"68"0,3-2 83 16,-5 0 585-16,7 2-565 16,0-2 39-16,2 1 435 0,0 2-509 15,0-3-63-15,0 3 4 0,0-3 25 16,0 1 21-16,0-1 257 0,0 1-352 0,0 0-34 15,0 2-33-15,14-1 18 16,-14 1 136-16,0 0-155 0,10 0-24 0,-10 0-13 16,13 0-7-16,-5 20-36 15,15-6-9-15,-6-14-54 0,-1 18 0 0,3-7 0 16,1-1 0-16,31 15 0 0,-26-13 0 16,4 2 0-16,0-1 0 0,0 0 0 15,-1 0 0-15,25 8 0 0,-27-13 0 16,-2-1 0-16,-2-2 0 0,-5-2 0 15,9 0 0-15,-15-3 0 0,-4 0 0 16,-2 0 0-16,-3 0 0 0,0 0 0 16,-2 0 0-16,0 0 0 0,0 0 0 15,0-15 0-15,0 15 0 0,0 0 0 16,-20 0 0-16,20-13 0 0,0 13 0 16,0 0 0-16,-12 0 0 0,12 0 0 15,-7 0 0-15,7 0 0 0,0 0 0 16,0 0 0-16,-5 0 0 0,5 0 0 15,-5 0 0-15,3 0 0 0,0 0 0 16,-2-15 0-16,2 15 0 0,-1 0 0 16,0-12 0-16,1 12 0 0,0 0 0 15,0-13 0-15,1 13 0 0,-4-16 0 16,2 10 0-16,2-3 0 0,-3 0 0 16,4 0 0-16,-5-11 0 0,1 7 0 15,1 2 0-15,1-3 0 0,-1 2 0 0,0-1 0 16,-5-8 0-16,4 11 0 15,0 0 0-15,-1 2 0 0,0 2 0 0,-3-1 0 16,3 3 0-16,1 2 0 0,2 2 0 16,0-1 0-16,0 1 0 0,2 0 0 15,0 0 0-15,0 0 0 0,0 0 0 16,0 0 0-16,0 23 0 0,21-3 0 16,-21-6 0-16,16 1 0 0,-2 1 0 15,-1 1 0-15,17 18 0 0,-14-16 0 16,1 1 0-16,2-3 0 0,-2 1 0 0,19 15 0 15,-20-20 0-15,0 0 0 0,-1-1 0 16,0-2 0-16,-3-2 0 0,6 4 0 16,-14-8 0-16,3-1 0 0,-4-2 0 15,-1-1 0-15,-2 3 0 0,0-3 0 16,0 0 0-16,-20 0 0 16,20 0 0-16,-24 0 0 0,-7 0 0 15,11 20 0-15,2-20 0 0,-1 18 0 0,-2-18 0 16,-18 20 0-16,21 0 0 0,0-11 0 15,1-1 0-15,4-2 0 0,2-6 0 16,-3 8 0-16,11-1 0 0,1-7 0 16,2 0 0-16,0 0-36 0,19-24-160 15,-19-6 22-15,22 10-18 0,-22-5-15 16,29 1-45-16,-15-2-50 0,-1-19-505 16,6 26 278-16,-19 0-265 0,0 8-189 0,0 0-290 15,0 6-661-15</inkml:trace>
  <inkml:trace contextRef="#ctx0" brushRef="#br0" timeOffset="41887.1298">9554 10307 598 0,'0'-2'41'15,"0"-2"39"-15,0 0 8 0,0 1 20 16,0 2-1-16,0-2 128 0,0 2-118 16,0 0 8-16,-14-2 16 0,14 3 16 0,0 0 163 15,0 0-195-15,0 0-11 0,0 0-13 16,0 0 12-16,0 0-13 0,0 0 62 16,0 0-94-16,0 0 12 0,0 0 9 15,-15 0 26-15,15 0 29 0,-13 0 134 16,13 0-146-16,-9 0-9 15,9 0-1-15,-10 16 23 0,1-16 116 16,5 0-152-16,-3 13-20 0,3-13-28 0,-4 0 18 16,1 0-15-16,-3 8 57 0,5-8-78 15,1 0 16-15,2 4-18 0,-1-4 12 16,3 0-1-16,0 0 16 0,-2 0-15 16,2 0-9-16,-4 0 33 0,4 0 19 15,-4 0 143-15,4 0-106 0,0 0 23 16,-1 0-13-16,0 0 1 0,1 0-20 0,0 0 25 15,0 0-101-15,0 0-6 0,0 0-16 16,0 0 0-16,0-17-19 0,0 17-5 16,0 0-4-16,0 0 6 0,0 0-7 15,0-12 5-15,0 12 5 0,0 0 17 16,0 0 1-16,0 0 17 0,0 0 8 16,0 0 32-16,0 0-56 0,0 0-7 0,0 0-3 15,-16 0-6-15,16 0 3 16,0 14-1-16,-10-14 3 0,10 0 1 15,0 0 20-15,0 0 13 0,0 0 63 16,0 0-50-16,0 0-9 0,0 0 4 16,0 0-11-16,0 0-7 0,0 0-5 15,0 0-28-15,0 0-10 0,0 0-2 16,0 0 8-16,0 0-3 0,0 0 16 0,0 0-7 16,0 0 14-16,0 0 22 0,0 0 76 15,23 0-63-15,-23-17-12 0,22 17-18 16,-6-26-13-16,4 9-3 0,23-27-10 15,-18 18 8-15,4-6-5 0,3 1 1 0,2-5-1 16,1 2-3-16,29-32 7 0,-36 35-9 16,-4 4 3-16,-5 4-4 0,-7 3 15 15,2-3 24-15,-13 17-27 0,-1 3-6 16,0 1-33-16,0 2-69 0,-27 0-94 16,2 27-538-16,25-27 132 0,-26 20-209 15,26-20-279-15,-17 20-258 0,17-6-977 16</inkml:trace>
  <inkml:trace contextRef="#ctx0" brushRef="#br0" timeOffset="49981.4621">10160 11018 935 0,'0'0'183'0,"0"0"-6"0,0 0 63 16,0-15 423-16,0 15-477 16,0 0-6-16,0 0 21 0,0 0 245 15,0 0-234-15,0 0 0 0,0 0-9 0,0 0 15 16,0-8 171-16,0 8-205 15,0 0-25-15,0-5-15 0,0 5-32 0,0-4-21 16,0 2 76-16,0 0-65 0,0 2-2 16,0 0 3-16,0 0 52 0,0 0 288 15,0 0-203-15,0 0-24 0,0 0-63 16,0 17-19-16,0-17-19 0,16 14 35 16,-16-14-105-16,0 0-14 15,0 0-13-15,13 0-8 0,-13 11 71 0,9-3-14 16,-9-2 12-16,0 0-8 0,4 3-10 15,-4 3 4-15,8 12 87 0,-8-11-73 16,0 3-3-16,0 3-17 0,0 3-12 16,0 29-10-16,0-18-37 0,0 5 0 15,0 6 0-15,0 2 0 0,0 5 0 0,0 62 0 16,0-51 0-16,0 5 0 16,0-3 0-16,0-1 0 0,0-1 0 0,19-1 0 15,-19-6 0-15,0 47 0 0,0-22 0 16,0-44 0-16,0 15 0 15,0-17 0-15,0-23 0 16,0-1 0-16,0-9 0 16,18-1 0-16,-18 0 0 0,0-18 0 15,0 18 0-15,0-15 0 0,0 15 0 16,0-11 0 0,0 11 0-16,0-9 0 0,0 4 0 15,0 5 0-15,0-3 0 0,0 0 0 16,0 0 0-16,0 1 0 0,19 0 0 15,-19 1 0-15,0-3 0 0,0 2 0 16,0 1 0-16,14-5 0 0,-14 2 0 16,7 4 0-16,-7-4 0 15,0 1 0-15,0 3 0 16,0-5 0-16,0 3 0 16,0 0 0-16,14 2 0 0,-14-4 0 15,0 2 0-15,0 1 0 0,0 0 0 16,12-3 0-16,-12 3 0 0,0 1 0 0,0-1 0 15,0 1 0-15,0-3 0 16,0 3 0-16,0-3 0 16,5 0 0-16,-5 2 0 0,3-1 0 15,-3-1 0-15,0 1 0 0,0 2 0 16,0 0 0-16,0-3 0 0,0 3 0 16,0 0 0-16,0 0 0 0,0 0 0 15,0 0 0-15,0 0 0 16,0 0 0-16,0 0 0 15,0 0 0-15,-19 0 0 16,19 0 0-16,0 0 0 0,0 0 0 0,0-2 0 16,0 2 0-16,0 0 0 0,0 0 0 15,0 0 0-15,0 0 0 0,0 0 0 16,0 0 0-16,19 0 0 16,40 0 0-16,-34 0 0 0,32 14 0 15,2-14 0-15,-29 0 0 16,24 9 0-16,-8-9 0 15,-28 9 0-15,-3-9 0 0,3 13 0 16,-14-10 0-16,-4 1 0 0,0-1 0 16,0 4 0-16,-31 0 0 0,11 1 0 0,-5-1 0 15,-38 11 0-15,-11 3 0 16,30-9 0-16,-45 15 0 16,7 2 0-16,42-12 0 0,3-2 0 15,-22 14 0-15,40-17 0 0,3 0 0 16,5-2 0-16,2-1 0 15,9-2 0-15,0-2 0 0,0-2 0 0,30 1 0 16,23-4 0-16,-32 0 0 16,20 0 0-16,-2-21 0 15,-20 21 0-15,15-13 0 16,-7 13 0-16,-17 0 0 0,-1-10 0 0,9 10 0 16,-5 0 0-16,-3 0 0 15,2 0 0-15,1 0 0 0,1 0 0 0,0 0 0 16,-1-6 0-16,8 6 0 0,-7 0 0 15,-12 0 0-15,1 0 0 16,-3 0 0-16,0 0 0 16,-21 0 0-16,3 17 0 15,18-17 0-15,-21 16 0 0,0-4 0 16,6-1 0-16,15-5 0 0,-9 9 0 16,9 4 0-16,0-8 0 15,0 21 0 1,0 5 0-16,0-13 0 0,0 0 0 0,0 43 0 15,0-32 0-15,0 6 0 16,0 5 0-16,0 3 0 16,0 4 0-16,0-1 0 0,16 2 0 0,1 49 0 15,5-3 0-15,-9-49 0 0,10 46 0 16,-4-5 0-16,3 41 0 16,-16-94 0-16,-1-3 0 15,0-2 0-15,0-5 0 0,7 21 0 16,-7-30 0-16,0-1 0 0,-2-3 0 15,1-2 0-15,-1-5 0 0,0-1 0 16,-1 0 0-16,0 1 0 0,2-5 0 16,-4-4 0-16,0 0 0 15,0 0 0-15,0 0 0 0,0-15 0 16,0 15 0-16,0-14 0 0,0 14 0 16,0 0 0-16,0 0 0 0,0 0 0 15,0 0 0-15,0 0 0 0,0 0 0 16,0 0 0-16,0 0 0 15,13 16 0-15,-13-16 0 16,0 0 0-16,10 0 0 0,-10 9 0 16,0-9 0-16,0 0 0 0,0 0-28 15,0 0-163-15,0 0-775 0,0-18 85 16,0 18-306-16,0-29-254 0,0 14-19 16</inkml:trace>
  <inkml:trace contextRef="#ctx0" brushRef="#br0" timeOffset="50851.9553">11268 12296 2001 0,'0'0'150'0,"3"0"83"0,-3 0 104 16,3 0 35-16,-3 0 5 0,0-14 361 15,0 14-432-15,0 0-32 0,0 0-58 16,0 0-33-16,0 0 182 0,0-11-194 16,0 11 26-16,0-7-14 0,0 7 5 15,0-9 3-15,0 0 87 0,0 3-170 16,0 2-19-16,-22 1-5 0,22 0-9 0,-16 3 25 15,-6 0-68-15,8 0-6 0,-2 0-2 16,-2 0-8-16,-2 20-6 0,-20 1-10 16,22-21 2-16,2 25-3 0,3-10 1 0,2 3-1 15,3 19-19-15,8-18 12 0,0 2-18 16,0-2-24-16,29-1-25 0,-29-3-56 16,59 9-210-16,-36-17 132 0,3-4-34 15,1-1-22-15,-1-2-7 0,20 0-176 16,-30-21 282-16,-2 21 23 15,-2-23 23-15,-2 23 16 0,-6-27 29 0,-1-2 18 16,-3 15 58-16,0 2 6 0,0 0 16 16,0 2 40-16,0 1 8 0,-18-3 134 15,18 8-103-15,0 4 0 0,0-3-20 16,-14 3 18-16,14 0 104 0,0 0-70 16,0 0 54-16,0 0 39 0,0 17 39 15,0-17 13-15,0 22 209 0,0-22-254 16,0 23 6-16,21-9-17 0,-21 2-30 15,16 17-15-15,-5-16-168 0,-11 2-10 0,12-1 0 16,-12-1 0-16,13-1 0 0,-3 5-195 16,-5-12-76-16,-1-5-200 0,2-1-200 15,-2-3-175-15,9 0-1268 0,-10-25 921 16,6 25 135-16,-3-32 363 0</inkml:trace>
  <inkml:trace contextRef="#ctx0" brushRef="#br0" timeOffset="51384.9774">11363 11855 2060 0,'0'-5'86'0,"0"-2"323"0,0 5-87 16,0 1 38-16,0 1 44 0,0 0 32 16,-18 0-39-16,18-2 128 0,0 2-407 0,-13 0-26 15,13-3-33-15,0 0-6 0,0-3 59 16,0 5-76-16,0-5 2 0,0 1-21 16,0-2-11-16,0 1-3 0,0-10-29 15,21 8 28-15,-21-1-19 0,14 0 9 16,-14-2 3-16,27-3-37 0,-16 8 14 15,-4 1 5-15,0 3 0 0,0 0 5 16,0 2 8-16,3 20-3 0,-7-20 11 16,1 26 5-16,2-6 7 0,-4 2 11 15,1 22 34-15,-3-23-43 0,0 1-14 16,0 0 5-16,0 0-22 0,0 0 0 16,-22 16 10-16,22-20 12 0,0-1 2 0,-21-3-1 15,21 0-1-15,-13 5-17 16,1-14-16-16,12-2-22 0,0 1 6 15,-8-4-11-15,8 0-3 0,0 0-63 0,0-17 55 16,20 17 26-16,-20-17 29 0,23 17-15 16,9-17 13-16,-17 3 10 0,2 14 5 15,1 0-6-15,1 0 28 0,0 0-16 16,15 0-16-16,-16 0-124 0,-3 20-218 0,-2-20-207 16,1 17-194-16,9-2-925 15,-11-15 1016-15,-3 11 215 0</inkml:trace>
  <inkml:trace contextRef="#ctx0" brushRef="#br0" timeOffset="51661.9547">11853 11818 4341 0,'0'23'353'15,"0"-23"-35"-15,0 25 121 16,0-8-31-16,0 5-9 0,0 30 203 16,19-18-430-16,-19 2-47 0,16 5-47 0,-16 3-21 15,18-1-22-15,-2 49-8 0,-10-48-18 16,-1 0-8-16,1-5 2 0,-5-2-15 16,10 24-102-16,-7-39-38 0,0-2-105 15,1-4-147-15,-1-3-131 0,4-6-216 16,-4-7-1133-16,0 0 812 0,1 0 133 15,-3-32 297-15</inkml:trace>
  <inkml:trace contextRef="#ctx0" brushRef="#br0" timeOffset="52167.384">11747 11801 2593 0,'-7'-7'87'0,"-2"-1"67"0,2 2 88 16,0-9 394-16,5-3 100 16,2 10-480-16,0 4-164 15,25-1-46-15,-25 0-22 0,31-2 3 16,7-6-5-16,-17 6-22 0,2-1-21 0,5-1 11 16,-2 0 4-16,25-8 7 0,-27 12-1 15,-2-1-6-15,-1 3 6 0,-3 1 5 16,-7 2-1-16,3 0 24 15,-12 20 0-15,-2-20 23 0,0 29 5 16,0-9 19-16,-22 31 52 0,22-22-74 0,-21 4-13 16,21 4-5-16,-27-2-3 0,11 5-11 15,-15 35-25-15,13-39 1 0,3-1-9 16,1-5 16-16,1-4 15 0,0 14-21 16,7-28-10-16,4-1-28 0,2-5 5 15,0-2-5-15,0-3 6 0,0 0 1 16,18-1 17-16,-18 0 10 0,20 0-4 15,-20-17 10-15,41 17 11 0,-28 0 6 16,2-16 6-16,2 16 19 0,-1 0 39 0,-1 0 45 16,15 21 209-16,-17-21-131 15,1 24-15-15,-2-7-17 0,0 1-25 0,13 23 17 16,-16-21-135-16,-1 2-16 0,4 1-10 16,-3-3-4-16,4-1-25 0,6 12-200 15,-8-16-32-15,0-3-99 0,0-5-111 16,0-2-229-16,5-5-989 0,-10 0 758 15,1 0 89-15,0-28 228 0,-2 12 168 16</inkml:trace>
  <inkml:trace contextRef="#ctx0" brushRef="#br0" timeOffset="52495.6879">12376 12123 2524 0,'0'-4'108'0,"2"0"156"0,-2 1 161 15,0-2 137-15,0 2-6 0,0-1 341 16,0 4-524-16,0 0-8 0,0 0-38 16,0 0-15-16,17 18 132 0,-17 2-272 15,0-7-16-15,0 3-1 0,0 2 31 0,0 2-24 16,0 26 26-16,0-22-173 16,0 2-15-16,-22-2 0 0,22-1 0 0,-17 17 0 15,17-23 0 1,0-3 0-16,0 0 0 0,0-4 0 0,0-3 0 15,0-2 0-15,24-5 0 0,-24 0 0 16,34 0 0-16,-13 0 0 0,25 0 0 0,-23-16 0 16,4 16 0-16,0 0 0 0,-6 0 0 15,0 0-21-15,15 21-460 0,-20-21-68 16,-3 19-239-16,-6-19-268 0,-2 20-274 16,2-3-1393-16,-7-17 1916 0</inkml:trace>
  <inkml:trace contextRef="#ctx0" brushRef="#br0" timeOffset="62895.2633">9859 9869 1390 0,'0'0'52'0,"0"-15"72"0,11 15 256 15,-11 0-169-15,0-11-13 16,0 11 9-16,0 0 56 0,0 0-11 16,0-8 301-16,0 8-295 0,0-3 26 0,0 3-35 15,0-3-8-15,0 1 177 0,0-1-236 16,0 1 25-16,0 0 27 0,18 0 24 16,-18 1 17-16,14-1 212 0,4 1-293 15,-7 1-39-15,3 0-33 0,2-2-12 16,20 1 60-16,-13 0-101 0,3-1-7 15,5 0-17-15,7-3-2 0,7 2-14 16,59-10 17-16,-39 4-6 16,10-1 34-16,8-3 21 0,15 0 3 0,122-18 3 15,-101 12-92-15,10 2-8 0,7 0-8 16,3 2 4-16,-2 0-10 0,126-12-17 16,-138 14 1-16,0 5-3 0,-7-1 0 15,-3 4-2-15,94-6-7 0,-117 8 23 16,-1 0 0-16,-6 3-1 0,-6-3 10 15,-10 1 6-15,46-4-10 0,-66 3 11 16,-6 0-7-16,-5-2 10 0,-8 2 6 0,16-6-2 16,-30 5-3-16,-3 1 1 0,-3 0 4 15,-4 1-10-15,-3 0 13 0,-1 1-8 16,-2 1-10-16,0 0-47 0,0 0-87 16,0 0-94-16,0 0-722 0,-19 0 233 0,19 0-328 15,0 0-339-15,0 0 10 16,0 0 273-16</inkml:trace>
  <inkml:trace contextRef="#ctx0" brushRef="#br0" timeOffset="64421.5253">13209 9405 949 0,'0'-3'90'0,"0"0"288"16,18 1-119-16,-18-1-45 0,0 1-41 16,13 0 3-16,-13-1-18 0,9-2 146 0,3 2-143 15,-12 0 23-15,9-1 18 0,-7 0 28 16,2 3 8-16,-2-3 250 0,-1 4-280 16,2-1-11-16,-1 1-22 0,-2 0 24 15,2 0 272-15,0 0-230 0,0 0-24 16,0 0-27-16,-1 15 56 0,3-15-27 15,2 0 148-15,-1 10-245 0,2-10-4 0,0 10-13 16,-1-10 9-16,8 27 81 0,-7-16-95 16,-1 3 8-16,1 1 16 15,-1 3-8-15,2 3-27 0,9 27-23 0,-5-18-66 16,-1 4 0-16,2 2 0 0,3 7 0 16,20 57 0-16,4 25 0 15,-17-50 0-15,22 99 0 16,0 21 0-16,-20-88 0 0,0 3 0 15,23 121 0-15,-25-116 0 0,4 2 0 16,-4-2 0-16,-3 3 0 0,0-1 0 16,1-2 0-16,-4-5 0 0,20 101 0 15,-1-24 0-15,-17-103 0 0,22 71 0 16,-5-19 0 0,-16-67 0-16,12 64 0 0,-8-5 0 15,-10-65 0-15,-5 0 0 0,5 56 0 16,-3-8 0-16,-9-58 0 15,4 51 0-15,-6-5 0 16,0-55 0-16,0 41 0 16,2-15 0-16,-2-40 0 0,0-5 0 15,1 12 0-15,-1-24 0 0,1-4 0 16,1-2 0-16,-2-2 0 0,0-3 0 16,0-2 0-16,0 2 0 0,0 0 0 15,0 0 0-15,0 0 0 16,13 2 0-16,-13-1 0 15,0-3 0-15,0 5 0 0,0-5 0 16,0 0 0-16,0 0 0 16,0 0 0-16,0 0 0 0,0 0 0 0,0 0 0 15,0 0 0-15,0 0 0 0,0 0 0 16,0 0 0-16,0 0 0 0,0 0 0 16,0 0 0-16,0 0 0 15,0 0 0-15,0 0 0 16,0 0 0-16,0 0 0 0,0 0 0 15,0 0 0-15,0 0 0 0,0 0 0 0,0 0 0 16,0 0 0-16,-13 0 0 0,13 0 0 16,0 0 0-1,-10 0 0-15,10 0 0 0,-5 0 0 16,1 0 0-16,2 0 0 16,2 0 0-16,0 0 0 0,0 0 0 15,0 0 0-15,0 0 0 0,0 0 0 16,0 0 0-16,0 0 0 0,0 0 0 15,0 0 0-15,0 0 0 0,0-12 0 16,0 12 0-16,0 0 0 16,0 0 0-16,0 0 0 0,0 0 0 15,0 0 0 1,0 0 0-16,0 0 0 0,0 0 0 0,0 0 0 16,13 0 0-16,-13 0 0 15,0 0 0-15,0 0 0 16,0 0-673-16,0 0-124 0,0 0-525 15,0-20-283-15,0 20-8 0,0-15 362 16</inkml:trace>
  <inkml:trace contextRef="#ctx0" brushRef="#br0" timeOffset="65593.998">11707 13885 533 0,'0'0'28'0,"0"-8"11"0,0 8 6 0,-19-5 79 16,19 5-67-16,-17 0 65 0,17 0 29 15,-17 0 53-15,17 0 43 0,-14 0 113 16,4 0-227-16,10 18-25 0,-7-18 23 15,7 0-8-15,0 0-3 0,-4 14 95 16,2-14-84-16,2 0 18 0,0 0 45 16,0 0 52-16,0 0 309 0,0 0-299 15,0 0-34-15,0 0-53 0,0 0-3 16,15 0-33-16,-15 0 49 0,15-13-148 0,-15 13-19 16,18 0-5-16,-4 0-9 0,22 0 17 15,-9 0-14-15,73 0-12 16,-56 0 12-16,5 0-8 15,5 0 9-15,7 0 0 0,69 0-13 16,-60-20-6-16,1 20 19 0,3-17 0 16,-1 17-15-16,-2-15 10 0,67 1-44 15,-69 4 2-15,-6 3-4 0,-2-1-8 0,-7-1-1 16,43-3-13-16,-55 5 51 0,-1 0 1 16,68-11 31-16,-75 13 1 15,1-2-5-15,0 2 5 0,-1 0-16 16,38-7-12-16,-41 7 1 0,5 1 17 15,1-1 5-15,3 3-11 0,29-4-6 16,-35 4-5-16,-3 2 5 0,6-2 11 16,-6 2 1-16,-2-3-7 0,18 2-15 0,-27 0-2 15,-4-1 11-15,2 0 23 0,-5 1-22 16,1-1 7-16,6-1-29 0,-10 1 33 16,1 0 0-16,-1-2 12 0,2 2-11 15,7-2-17-15,-7 1-6 0,-3 3 18 16,0 0 4-16,0-2 1 0,-2 2 17 15,10 0 1-15,-11 0-24 0,3 0 11 16,-1 0-5-16,2 0-6 0,1 0 0 16,10 0-17-16,2 0 23 15,-2 0 0-15,-11 0 6 0,-2 0 12 16,-3 0 22-16,1 0 15 0,0-14 91 16,-5 14-97-16,1 0 8 0,0 0-8 0,1 0-9 15,0 0 70-15,-2 0-68 0,0 0 7 16,1 0-6-16,0 0-4 0,-2 0 14 15,0 0 59-15,0 16-65 0,0-16-15 16,0 0-20-16,-21 0-11 0,8 0-65 16,13 0-38-16,-18 0-76 0,18-16-184 15,-20 16-337-15,9 0-277 0,-13-13-1346 0,11 13 1536 16</inkml:trace>
  <inkml:trace contextRef="#ctx0" brushRef="#br0" timeOffset="67183.4982">10592 13909 711 0,'0'-9'17'0,"0"9"22"0,0 0 9 15,0-10 16-15,0 3 77 16,0 4-25-16,0-2 55 0,0 2 41 0,0-1 0 16,0-1 164-16,0 2-230 0,0 1 13 15,0-1 12-15,0 2 44 0,0-2 35 16,0 1 330-16,0 0-285 0,0 2-5 15,0-1-1-15,0 0-1 0,0 1 236 16,0 0-281-16,0 0 31 0,0 0 16 16,0 0 11-16,0 20 326 15,0-20-504-15,0 18-16 0,0 8 101 16,13-10-107-16,-13 5-1 0,11 1-22 16,-11 6-16-16,20 35-7 0,-13-29-40 15,-2 3 5-15,0-1 0 0,1 2-5 0,-1-7 6 16,2 30-3-16,-5-34-13 0,-1-5-8 15,1-2-4-15,-2-1 6 0,0 9-3 16,0-20 5-16,0-3-4 0,0 2-1 16,0-5 5-16,-19 1-14 0,0-1-31 15,19-2-3-15,-27 0-1 0,10 0-7 16,-5 0 8-16,-24 0-9 0,19 0 46 16,-3 0 10-16,0 18 2 0,-1-18 1 15,0 16-2-15,-23 1 9 0,29-17-8 0,7 17 3 16,2-17-12-16,5 10 10 15,8-3-2-15,3-7 2 0,26 0-9 16,-4 0-2-16,6 0-28 0,50-20-157 0,-36-2 42 16,9 22-10-16,2-31 20 0,3 14 16 15,7 1 24-15,70-13 32 0,-62 16 70 16,0 1 19-16,-5 6-16 0,-4 6 3 16,29-7-15-16,-61 7 14 0,-9 0-1 15,-12 0-2-15,-9 0-5 0,0 0-15 16,-55 0-199-16,25 0-40 0,-2 19-119 15,-6-19-198-15,-3 0-239 0,-34 15-1172 16,41-5 1089-16,4-10 165 0,0 17 261 0</inkml:trace>
  <inkml:trace contextRef="#ctx0" brushRef="#br0" timeOffset="67493.8385">10577 14815 2555 0,'0'1'196'16,"0"0"135"-16,0-1 169 0,0 0 42 15,0 0-61-15,23 0 91 0,10 0-477 16,-9-17-60-16,4 17-20 0,4 0-16 16,34-17-85-16,-34 17-72 0,0-17-110 15,-6 17-137-15,-5 0-132 0,-6-7-48 16,5 7-708-16,-18 0 753 0,-2 0-13 16,0 0 145-16,0 0 151 0</inkml:trace>
  <inkml:trace contextRef="#ctx0" brushRef="#br0" timeOffset="67640.5341">10635 15011 3227 0,'20'2'244'0,"2"2"157"16,3-1 120-16,9-3-22 0,0 0-141 16,37 0-185-16,-39 0-432 0,2 0-352 15,-5 0-316-15,-5 0-255 0,-5-22 73 16</inkml:trace>
  <inkml:trace contextRef="#ctx0" brushRef="#br1" timeOffset="81292.5571">4611 12608 2289 0,'0'15'69'16,"0"-15"61"-16,0 14 63 0,0-4 63 0,0 18 203 16,0-11-258-16,0 3-25 0,0 2-45 15,0 3-7-15,0 0-45 0,22 23-4 16,-22-23-50-16,30-2-14 0,-6-1-5 16,6-2-2-16,8-1-18 0,53 11 18 15,-39-18-3-15,6-3-24 16,7-4-48-16,6-2-54 0,71-3-249 15,-70 0 179-15,3 0 52 0,6 0 57 0,2-17 44 0,-3 17 57 16,86 0 138-16,-82 0-17 0,-1 0 9 16,-2 0-39-16,-7 0-44 15,-9 0-46-15,40 19-18 0,-64 9 6 16,-7-12 5-16,-7 1-16 0,-4 0 17 16,9 16-14-16,-20-20 10 15,-1 1-13-15,-4-2 30 0,0 0 14 0,-4-4 20 16,-3 4 91-16,0-8-60 0,0-1 22 0,-17-1 5 15,17-2 5-15,-19 0-7 0,1 0 51 16,18 0-88-16,-19 0-3 0,19 0-1 16,-11 0-6-16,11-19-15 0,0 19-41 15,0-17-10-15,0 17 14 0,28-18-14 16,-28 6 0-16,59-14 5 0,-34 14 0 16,6-5-10-16,10 0 0 0,-1-2 10 0,59-17-8 15,-41 19 18-15,5 2-3 0,4 1 19 16,2 3-29-16,-3 2 10 0,75 1-5 15,-71 7 14 1,1 1-21-16,2 0 10 0,2 0-10 0,81 23-10 0,-79-23 9 16,6 16-9-16,-3-16-1 15,1 15 0-15,-2-15-20 0,76 10 5 0,-83-10 5 16,0 0-16-16,0 0-11 0,-4 0-12 16,51-23-52-16,-71 23 38 0,-4-23-23 0,-6 23-8 15,-9-25-50 1,-9 10-46-16,-2-16-388 0,-18 13 209 0,0 2-54 15,0 1-98-15,0 4-122 0,-20-1-11 16</inkml:trace>
  <inkml:trace contextRef="#ctx0" brushRef="#br1" timeOffset="82060.1691">6099 14627 1926 0,'-7'-7'102'0,"7"0"42"15,-4 2 66-15,4 1 8 16,-3-2 21-16,3-1 243 0,0 5-275 0,0 0 11 16,0 2-9-16,0 0 31 0,0 0 29 15,23 0 167-15,-23 29-264 0,19-29-53 16,-19 36-20-16,12-12 32 0,-1 33 69 16,-11-26-123-16,0 2-34 15,0 2-14-15,0 0-16 0,0-1-25 0,0 30-156 16,0-36-26-16,0-4-107 0,0-4-177 15,0-3-141-15,0 2-765 0,0-18 691 16,0-1 77-16,0 0 56 0,22-25 116 16</inkml:trace>
  <inkml:trace contextRef="#ctx0" brushRef="#br1" timeOffset="82461.7369">6065 14579 1746 0,'-4'-4'96'16,"-2"-1"60"-16,2 2 42 0,1-3 156 0,2 4-274 16,1 1-44-16,0-2-17 0,0-1-12 15,25-3-4-15,6 4-3 0,-9-1 2 16,3-1-5-16,4-1-1 16,2 4 2-16,31-1-7 0,-32 3 2 15,-2 0-4-15,-3 0 5 0,-5 0-2 16,9 24 5-16,-23-1 12 0,-4-23 14 0,-2 29 25 15,0-13 25-15,0 1 12 0,-34 20 80 16,-5-17-94-16,16 1-10 0,0 3-8 16,-3-2 5-16,3 1-14 0,-21 21 8 15,26-22-45-15,3-1-5 0,5-3-3 16,3-1 5-16,7 5 3 0,0-17 4 16,0-1-11-16,30-1 2 0,-10-3 0 15,2 0-10-15,28 0 5 0,-24 0 1 0,0 0 11 16,0 0 6-16,-3 0 30 0,16 18 56 15,-23 5-63-15,-3-23-29 0,0 27-13 16,-2-27-50-16,-2 24-78 0,8-2-364 16,-9-12 135-16,-1-10-106 0,1 6-33 15,1-6-91-15,0 0 97 0</inkml:trace>
  <inkml:trace contextRef="#ctx0" brushRef="#br1" timeOffset="82689.0161">6716 14722 2554 0,'3'-3'96'0,"0"-1"101"0,-3 3 124 15,8 1 668-15,-3 0-506 0,1 0-61 0,-2 26-122 16,1-26-47-16,2 30-45 0,5 9 75 16,-8-19-203-16,1 2-49 0,0 2-5 15,1 1-21-15,3 18-99 0,-4-24-87 16,-1 1-59-16,-1-2-105 0,-1-3-157 15,0-3-82-15,3 3-695 0,-5-11 622 16,0-4 49-16,0 0-47 0,0 0 83 0</inkml:trace>
  <inkml:trace contextRef="#ctx0" brushRef="#br1" timeOffset="83123.8232">6744 14645 2374 0,'-16'-6'164'16,"8"5"-11"-16,1-1 47 0,4 0-41 15,0 1-28-15,2-2-19 0,1 0-106 16,0 0-6-16,0-1-10 0,30 0-18 16,-30 1-23-16,56-6-101 0,-36 6 77 0,2 1 11 15,0 1 7-15,0 1 5 0,12 0-6 16,-23 0 55-16,-4 18 5 0,1-18 0 15,-8 17-1-15,0-17 7 0,0 36 6 16,-21-23-11-16,21 0-3 0,-23-1-2 16,23 0 4-16,-43 9-8 0,43-12 7 15,-23-3-10-15,23 2-15 0,-19-5-24 16,19 2-14-16,-7-1-103 0,7-3 98 16,0-1 9-16,23 0 28 0,-23 0 17 15,47 0 53-15,-2-18 84 16,-1 18 111-16,-25 0-70 0,2 0 37 15,-6 0 25-15,0 0 54 0,-6 25 39 16,6-1 366-16,-10-9-436 0,-5 1-77 16,0 1-53-16,0 0-41 0,0 1-25 0,-25 17-15 15,-6-19-53-15,12 1-31 0,-4-3-122 16,-1-2-197-16,-29 8-857 0,26-16 448 16,1-1-50-16,1-3 75 0,0 0 131 15</inkml:trace>
  <inkml:trace contextRef="#ctx0" brushRef="#br1" timeOffset="85992.3848">8430 11024 541 0,'0'0'22'0,"-5"0"15"0,5 0 45 16,0 0 53-16,0 0 51 0,24-13 307 15,-24 13-257-15,0 0 1 0,0-12 9 16,17 12 35-16,-17-9 315 0,0 9-312 16,0 0-3-16,0-6-10 0,0 6 43 15,0-2-59-15,0 1 117 0,0 1-267 0,0 0-7 16,0 0-12-16,0 0 25 16,0 0-5-16,7 0 126 0,0 0-132 0,-2 0 15 15,-1-14-20-15,3 14 4 16,4 0 74-16,-5 0-78 0,-1 0-3 15,0 0-2-15,2 19-19 16,0-19-13-16,10 19 21 0,-8 6-40 0,1-8-1 0,5 0-14 16,1-1-2-16,22 22-2 0,-18-17-21 15,5-1 2-15,-1-1-3 0,3 0 3 16,-2-1 1-16,21 15 0 0,-25-18-11 16,-1-3-4-16,-4 2 2 0,-2-3-3 15,7 6-7-15,-14-11 3 0,-2 1 1 16,-2-2 4-16,-2-3 1 0,-1 0 5 15,0-2 7-15,0 0 1 0,0 0-4 0,-21 0 6 16,21 0-4-16,-14-18 4 16,14 18-3-16,0-15 0 0,0 15 5 15,-12 0 3-15,12 0 4 0,0 0-14 16,0 0 0-16,0 0 4 0,0 0 6 0,0 0-8 16,0 0 1-16,0 0-3 0,0 0 7 15,0 0-9-15,0 0 1 0,19 0-5 16,-4-17-21-16,-15 17 6 0,18-20-4 0,-8 20-4 15,2-18-10-15,7-1-28 16,-8 10 48-16,19-13 15 0,-23 22 4 16,-1-8-4-16,-1 8-1 0,0-4-12 15,0 3-8-15,-3-1 9 0,-2 2 9 16,0 0-1-16,0 0 8 0,0 0 1 16,-19 20-4-16,19-20 2 0,-17 17 3 15,17-1 5-15,-22 0 10 0,-9 22 35 16,15-16-15-16,1 0 6 0,1 1-4 0,0-2-3 15,3-1-9-15,-1 14-1 16,9-21-19-16,3-1-2 0,0-4-7 16,0-3-29-16,31-3-157 0,-31-2 2 15,29 0-31-15,27-28-402 16,-38 0 472-16,1 14 29 0,2-3 35 0,16-14 4 16,-21 18 64-16,-1 2 6 0,-3 1 1 15,-1 10 15-15,-4-10 1 0,-1 10 37 16,-5 0-10-16,-1 0 21 0,0 0 9 15,0 0 1-15,0 0 15 0,-21 26 54 16,21-6-57-16,0-20-15 0,-21 21 4 16,21-8 11-16,-17 12 94 15,3-11-66-15,14 0-15 0,-14 0-24 0,14-2 5 16,-7 13 13-16,7-16-53 0,0-1-4 0,0 1-3 16,0-3-15-16,0-2 8 0,0-1-11 15,19-3 2-15,-19 0-7 16,0 0 2-16,18 0-2 0,-3-17 0 15,-15 17 0-15,12 0 2 0,-12 0 6 16,10-13 10-16,-10 13 11 0,19 0 69 0,-12 0-49 16,4 0 1-16,-2 0-14 0,2 0 3 15,2 0-20-15,23 0 5 0,-17 17-27 16,3-17 20-16,3 16-9 0,4-16 27 16,36 32 65-16,-32-18-44 0,0 2-4 15,5 1-5-15,-2 3 1 0,28 18 21 16,-35-20-44-16,-3 0-7 0,0 0 0 0,-3-2 5 15,-4 1-11-15,12 5 11 0,-19-10-16 16,-2-3-1-16,-1-1-6 0,-4-4 0 16,4 4-6-16,-6-8-31 0,-2 0-77 15,0 0-143-15,0 0-193 16,-1 0-166-16,0-25-1323 0,0-4 715 0,0 8 57 16,0-1 401-16</inkml:trace>
  <inkml:trace contextRef="#ctx0" brushRef="#br1" timeOffset="86560.0918">10897 9854 1698 0,'0'-8'136'0,"21"2"81"0,-21 1 73 15,16 1 22-15,-9 1 438 0,6 3-269 16,-13 0-2-16,8 31-51 0,-3-12-86 16,0 9-100-16,5 47 139 0,-6-25-187 15,-3 8 38-15,-1 14-2 0,0 8-12 16,-27 101 34-16,7-87-201 0,-3 7-24 16,-6-3-4-16,-4-3 16 0,-3-6 0 15,-36 69 22-15,38-89-55 0,1-6-25 16,3-9-62-16,0-5-94 0,-22 26-569 15,31-48 232-15,1-3-210 0,3-6-113 16,4-6-226-16,1-6-120 0,2-6-322 16</inkml:trace>
  <inkml:trace contextRef="#ctx0" brushRef="#br1" timeOffset="87189.9871">10828 10435 1152 0,'0'-8'58'16,"0"-9"172"-16,-14 8-46 0,14 2-11 16,0-1-5-16,0 2 42 0,-10 2-8 15,-1-3 188-15,3 7-226 0,1 0-16 0,-1 0-5 16,-2 0 24-16,-29 22 338 15,24-22-380-15,-18 19 152 0,12 6-95 16,0-9-8-16,1 3-17 0,-1 4 7 16,-18 29 90-16,22-22-169 0,3 4-21 15,4 3-25-15,6 1-8 0,3 1-11 16,1 40-7-16,28-41-8 0,-9-2-5 16,5-3-1-16,4-3 5 0,43 13-48 15,-33-29-28-15,3-3-52 0,3-7-42 16,0-4-17-16,-4 0-29 0,42-27-218 15,-44 10 220-15,-1-2 38 0,-3-4 31 16,-6-3 22-16,-7-1 48 0,17-35-21 16,-27 26 34-16,-5-3-42 0,-4-6-21 0,-2-2-14 15,-25-60-31-15,25 55 146 0,-39-2 35 16,15 1 43-16,-6 6 50 0,-4 5 63 16,-38-15 421-16,34 38-232 0,-1 6-8 15,4 7-100-15,-4 6-60 0,5 0-98 16,-23 50-38-16,31-26-56 0,5 3-6 0,3 9-32 15,5 2-99-15,3 38-733 0,8-40 153 16,26 70-1795-16,-24-75 1988 16</inkml:trace>
  <inkml:trace contextRef="#ctx0" brushRef="#br1" timeOffset="87805.5457">10793 10754 1125 0,'15'-5'75'0,"-15"3"92"0,0 2 80 15,12 0 65-15,-12-3 243 0,8 3-286 16,-8 0 35-16,0 0 34 0,0 0 29 16,0 0 249-16,0 17-398 0,0-17-60 15,0 0-24-15,-16 15-7 0,16-15-26 16,0 17 33-16,0 0-93 0,-11-8-3 0,11 4-10 16,0-1-5-16,-8 12-14 15,8-15-2-15,-8-1-12 0,8 1 6 16,-2-4 4-16,2 0-10 0,0-3-38 0,0-2-19 15,0 0-21-15,0 0-25 0,0-26-14 16,19-3-100-16,-19 12 125 16,0 0-5-16,0-2-24 0,0-3 3 0,0 2 2 15,0-21-12-15,0 23 112 0,0-1 28 16,-21 2 8-16,21 4 42 0,-17-5 164 16,17 13-68-16,-13 1-16 0,13 3-1 15,-11 1-10-15,11 0-12 0,-10 0 72 16,10 22-134-16,0-22-6 0,0 18-28 0,0-18 9 15,0 20-1-15,21-1-13 0,2-10-2 16,-7-9-11-16,2 17 5 0,-1-10-4 16,19 8-6-16,-20-10-5 0,1 2 20 15,-2-2-10-15,-4 0-4 0,-2 0 8 16,-1 4-3-16,-3-6 15 0,-5 1-9 16,0 0 0-16,0 0 9 0,-25 5 12 15,-2-5-9-15,10 2-10 16,-1 1 13-16,-2 1-12 0,-1 2-13 0,-20 16-34 15,21-12-79-15,3 1-195 0,3-2-343 16,3 1-304-16,4 5-1369 0</inkml:trace>
  <inkml:trace contextRef="#ctx0" brushRef="#br0" timeOffset="99791.5733">17406 13646 889 0,'0'2'50'0,"18"0"5"15,-18 3 109-15,0-5-99 0,14 3 30 0,-14-3 16 16,15 2 26-16,-5-2 5 0,14 3 115 16,-9-2-139-16,2-1-6 0,1 1-5 15,0-1-1-15,22 3 106 0,-19-3-120 16,3 1 17-16,-1-1 4 0,3 3 12 16,-4-3 14-16,27 5 69 15,-23-3-140-15,-1 1-13 0,1-1-7 0,-2 1 12 16,3-1 4-16,38 0 73 15,-33-2-78-15,7 0 23 0,1 0-12 0,91-16 185 16,-85 16-186-16,0 0 0 16,52-15 25-16,42 5-64 15,-40 1-31-15,-51 2 18 16,0 2-19-16,1 0 11 0,52-4-44 16,-54 3 48-16,3 2-14 0,0-1 23 0,-2 1-8 15,1 0-19-15,46-5 26 0,-47 5-11 16,0-2-6-16,-2 1-11 0,2-2 10 15,49-5-12-15,-50 7 18 0,2-2-10 16,-1 3 12-16,1 1-13 0,-1 0-9 16,41 1 0-16,-45-1-2 0,0 3 13 15,-2-1-5-15,3 1 4 0,0-2 15 16,48 0-11-16,-45 2 8 0,0-1-11 0,0 1-8 16,1 0-1-16,45 0 2 0,-52 0-5 15,4 0-22-15,-2 0-36 16,0 0 1-16,-2 0 11 0,44 0 1 15,-43 0 51-15,2 0 7 16,-1 0-6-16,4 0 5 0,44 0-5 16,-46 17 5-16,2-17-5 0,3 0-8 0,-1 0 15 0,0 0-11 15,48 9 12-15,-50-9-12 0,-1 0 25 16,-1 0-11-16,-3 0-7 0,0 0 10 16,42 0-16-16,-40 0 10 0,0 0 1 15,3 0 2-15,-3 0-14 0,50 0-1 16,-49 0 34-16,3 0 38 0,-1 0 32 15,0 0 57-15,0 17-2 0,49-17 92 16,-51 0-193-16,1 12-29 0,-1-12-13 0,-2 0-1 16,44 11 16-16,-46-11-10 0,2 8-11 15,-2-8-5-15,1 0 0 0,-1 3-6 16,41-3 11-16,-43 0 0 0,-1 0-6 16,1 0-5-16,-1 0 6 0,-3 0-7 15,37-15 0-15,-37 15 12 16,0 0-6-16,0 0-1 0,0-12 7 0,40 3-24 15,-38 9 36-15,3-11-12 0,1 5 6 16,0-1 6-16,-1-1-38 0,45-4 7 16,-43 7 6-16,-1-1 19 0,-2 1-11 15,0 1-14-15,39-2 14 0,-45 3 11 16,3-1-5-16,-2 0-12 0,-2 2-1 16,1-2-6-16,34-4 12 0,-30 5-6 15,-1 0 23-15,0 2 13 0,6-1-30 0,-3-1 5 16,40 0-34-16,-38 0 29 0,-4 2-12 15,1-1 5-15,0-1-46 0,32-5-101 16,-40 6 66-16,6-1 7 0,-5-1 1 0,1-1-18 16,0 0-12-16,31-2-132 15,-30 0 144-15,3 3 26 0,-2 0 43 0,3 1 3 16,39-1 30-16,-38 2-5 0,0 1 8 16,1-1-6-16,1 1 3 0,0 0 4 15,41-2 3-15,-39 2 0 0,-4-2 15 16,0 0 16-16,4 0-10 0,-2-1-3 15,32-4-9-15,-35 1-12 16,-2 1-1-16,1-2-3 0,-2 3-2 0,39-10-3 16,-40 8 2-16,1-1 8 0,0 1 9 15,1 0 3-15,-1-1 17 0,35-7 37 16,-35 9-24-16,3-1 2 0,3 2-8 16,-2-2 1-16,1 0-12 0,42-5-11 15,-40 6-16-15,-1-1 12 0,0 0-15 16,-2 0 10-16,35-7-6 0,-43 8 16 0,3-1 28 15,-4 2 32-15,-2-2 33 0,-3 4 20 16,28-4 114-16,-29 3-128 0,3 1-32 16,-2-1-24-16,2 1-12 0,-1 2-28 15,28-3 10-15,-28 2-21 0,0 0-10 16,-2 0 6-16,-2-1-12 0,13-2-4 16,-21 2 5-16,-1-1 5 0,-3 2 0 15,-1-2-21-15,-4 2-39 0,2-7-257 16,-8 4-12-16,0-2-114 0,0-1-82 15,-24 1-143-15,-1-8-898 0,10 9 945 0</inkml:trace>
  <inkml:trace contextRef="#ctx0" brushRef="#br0" timeOffset="101469.0646">17082 11644 1971 0,'-13'0'222'0,"6"0"9"0,3 0 119 16,0 0 32-16,1 0 87 0,-1 0 9 15,-1 0 299-15,2 0-542 0,3 0-76 0,0 0 154 16,0 0-214 0,21 0 6-16,-21 0-4 0,23 0 72 15,6 0-116-15,-11 0-8 0,0 0-23 0,-2 0 11 16,21 24-20-16,-24-8-4 0,1-2 2 15,-4 2 18-15,-1-1 29 0,-2 4 12 16,2 25 92-16,-8-21-83 0,0 2-9 0,0 0-12 16,-1 2-27-16,0 24-8 15,1-28-36-15,1 0 14 0,2-4-4 16,1-1 3-16,2-5 4 0,16 6-4 0,-6-11-10 16,0-6-2-16,4-1 9 0,3-1-4 15,27 0-2-15,-26-18-4 0,1 18-9 16,-1-18-3-16,-2 18 2 0,-3-25-4 15,11-3 2-15,-20 13 10 0,-4-2 5 16,0 1 8-16,-5-2-12 0,-2-21 9 16,0 19-1-16,0-5 8 0,-21 1-11 15,21-5-2-15,-17-1 3 0,2-34-16 16,15 28 13-16,-18-1-10 0,18-1 3 16,-15 2 15-16,5-32-10 0,10 39 9 15,0 0 0-15,0 5 0 0,0 3 11 16,0 3-3-16,0-6-12 0,0 16 0 15,22 1 3-15,-22 5 4 0,19 2-5 0,6 0-139 16,-11 0-79-16,0 21-136 0,-1-21-125 16,1 21-223-16,0-21-69 0,9 42-972 15,-11-25 945-15,1 2 124 0,0 2 239 16</inkml:trace>
  <inkml:trace contextRef="#ctx0" brushRef="#br0" timeOffset="101743.5211">17856 11746 2520 0,'0'2'157'0,"0"4"126"0,0-1 136 15,22-1 45-15,-22 2-2 0,19 14 252 16,-19-9-457-16,12 3-40 0,-12-2-32 15,12 2 0-15,-3 12 107 0,-9-13-174 0,0-1-25 16,0-2-23-16,0 0-26 0,0-3-28 16,0 1-32-16,0-4-70 15,0-1-100-15,0-3-108 0,-18 0-126 0,18 0-828 16,-16-22 486-16,16 22-143 0,-12-26 10 16,12 6 116-16,0-2 217 0</inkml:trace>
  <inkml:trace contextRef="#ctx0" brushRef="#br0" timeOffset="101873.6743">17959 11526 2954 0,'10'0'148'0,"-10"0"156"0,0 0 92 15,0 0 89-15,0 21 106 0,-19-4-468 16,19-17-90-16,0 22-120 0,0-10-191 16,0 3-244-16,0 7-1171 0,23-10 707 15,-23-2 252-15</inkml:trace>
  <inkml:trace contextRef="#ctx0" brushRef="#br0" timeOffset="102187.943">18189 11667 3540 0,'2'0'259'16,"-2"0"1"-16,0 16 66 0,0-16-57 15,0 17-25-15,0 11 5 0,0-14-180 16,0 1-38-16,0 0 0 0,0-2-29 15,0-1-6-15,19 3 4 0,-19-12 6 16,17-1-6-16,-17-2-7 0,0 0 11 16,17-20 12-16,-5-9-6 0,-12 9-13 0,14-2-9 15,-7 1 0-15,0-3 5 0,7-20 1 16,-7 25 34-16,-1 2 50 0,0 3 35 16,1 3 23-16,3 4 159 0,-5 7-146 15,0 0-5-15,2 0-40 0,13 66 12 16,-12-43-124-16,1 2-85 15,10 28-406-15,-9-29 67 0,0-2-191 0,1-3-142 16,1-2-205-16,1-5-138 0,15-6-408 16</inkml:trace>
  <inkml:trace contextRef="#ctx0" brushRef="#br0" timeOffset="103457.4388">17114 9752 738 0,'0'0'41'0,"0"-8"45"16,0 2 221-16,0 6-122 0,0-7-4 15,0 2-6-15,0 0 8 0,0-2 161 16,0 4-169-16,0-1 19 0,0 1 28 16,0 1 31-16,0 0 22 0,0-1 263 0,0 0-285 15,-16 3-22-15,16-2-18 16,0 2-2-16,0 0-50 0,-10-2 84 0,3 2-155 16,7 0 33-16,-11 0-3 0,6 0 11 15,-8 0 106-15,8 0-125 0,-2 0-1 16,2 0-7-16,-1 0-14 0,3 0-25 15,-1 16 14 1,1-16-53-16,3 0-6 0,0 0-10 0,0 0 3 0,0 8-4 16,0-8-8-16,24 0 4 15,0 0-7-15,-8 0 3 0,0 0 2 16,5 0-3-16,28 0-5 0,-25 0-1 16,6 0 6-16,1 0 2 0,4 0-4 15,-1 0 3-15,37 0-5 0,-33 0 5 16,3 0-7-16,0-14-8 0,2 14-11 15,42-10-15-15,3 2 37 0,4-1 4 16,-45 4 4-16,-2 2 0 0,3-1-2 16,1 1 2-16,48-4-12 0,-50 6-1 15,0-1-19-15,0 1-20 0,2 0-10 16,-1-1-14-16,54 1-49 0,-50 1 76 16,4 0 15-16,3 0 1 0,3 0 7 15,-1 0 0-15,63 0-17 16,-61-19 6-16,1 19 10 0,-1 0 5 0,0-14 3 15,61 14 8-15,-64-15 6 0,4 15 2 16,-1-6 5-16,-1 6-4 0,1-8 0 16,59 0-14-16,-62 3 12 0,1 3-13 15,0-3 27-15,-1 3-17 0,61-8 7 16,-61 8-16-16,2-3 12 0,1 1-17 0,1-1 17 16,63-1-14-16,-66 2 15 0,-1 3-12 15,-3-3-5-15,-4 1 9 0,-4 2 6 16,22-2 9-16,-43 2-14 0,-9 1 3 15,-6 0-4-15,-6 0-8 0,-3 0-16 16,-4 0-60-16,0 0-62 0,-31 0-108 0,31 0-245 16,-32 0-203-16,-3 0-1221 0,20 0 1003 15,1-17 268-15</inkml:trace>
  <inkml:trace contextRef="#ctx0" brushRef="#br0" timeOffset="104289.3717">19747 9552 1745 0,'0'0'75'0,"0"0"72"0,0 0 42 16,0 0 73-16,6 0 294 0,-6 0-170 15,0 0 10-15,0 0 17 0,0 0-18 16,0 20-106-16,0-20 166 0,0 18-268 16,0-18 14-16,0 20 11 0,0-9 24 15,0 19 231-15,0-13-251 0,21 7 8 16,-21 4 11-16,16 5 69 0,-16 7-37 16,14 60 52-16,-4-36-304 0,-10 10-15 15,0 6 0-15,8 9 0 0,-8 5 0 16,11 96 0-16,2-2 0 0,-5-99 0 15,-1-5 0-15,9 68 0 0,-9-84 0 16,2 0 0-16,0-8 0 0,-1-1 0 16,0-7 0-16,0-6 0 0,1-8 0 15,5 24 0-15,-5-23 0 16,-6-26 0-16,0-1 0 16,-3-7 0-16,0-5 0 0,0 0 0 15,0 0 0-15,0-22 0 0,-19 22-642 16,19-21-111-16,0 21-479 0,-14-12-210 15,14 12-202-15,0-9 349 0</inkml:trace>
  <inkml:trace contextRef="#ctx0" brushRef="#br0" timeOffset="105678.0852">19920 11390 1018 0,'3'0'39'0,"-3"0"50"16,0 15 218-16,0-15-161 0,0 0-29 15,0 0-27-15,-17 0-1 0,17 6 6 16,0-6 130-16,-17 0-91 0,17 5-4 15,0-5 18-15,0 0 63 16,0 0 26-16,0 3 358 0,-10 0-292 0,10-2 4 16,0 3-28-16,-5 1-5 0,3 3 188 15,0-4-233-15,1 2 0 0,1-1-12 16,0-2 6-16,0 3-27 0,0 3 109 16,0-5-204-16,0-1-27 0,0 2-18 15,0-3-14-15,0 1 8 0,0-3-23 16,18 0-9-16,-18 0 3 0,23 0 3 15,-9 0-12-15,28 0 33 0,-15 0-30 16,5-13 3-16,5 13-7 0,4 0-3 0,60 0 0 16,-48-9-4-16,3 9 2 0,-2-5-8 15,-3 5 4-15,-5-7-6 0,25 1 6 16,-45 3-2-16,-7 0-2 0,-7 2-2 16,-6-2 2-16,-4 2-6 0,-2 1 8 15,-27 0-14-15,6 0 14 0,-4 0 6 16,-6 0-6-16,-42 17 4 0,31-17 0 15,-4 20 3-15,-5-20-3 0,-2 26 5 16,-51 11-11-16,50-18 8 0,2-1-6 16,3 3 12-16,4-3 10 0,7 0 9 0,-45 20 48 15,55-20-70 1,18-11-9-16,5-3-6 0,5 1 6 0,0 0-3 16,0-3-13-16,50 3 7 0,-26-3 1 15,10 1 2-15,4-3-34 0,6 0-3 16,59 3-46-16,-50-2 64 0,0 1 8 15,-1 2 1-15,-6 0-1 0,-4 0 7 16,16 7-4-16,-42-6 7 0,-5 2 2 0,-9-2 4 16,-2 2 7-16,-24 8 5 0,24-8-7 15,-37-2 2-15,15 3 5 0,-3-3 16 16,-1 2 12-16,-19 3 65 0,22-6-48 16,4 1 11-16,5 1-1 0,3-3 5 15,2 5 55-15,3-2-57 0,6 2 1 16,0-3 3-16,0 4 12 15,21-1 2-15,-1 21 37 0,-20-9-96 0,18 1-28 16,-18 4 0-16,12 4 0 0,-12 43 0 16,0-33 0-16,0 7 0 0,0 0 0 15,0 0 0-15,0 5 0 0,0-1 0 16,0 54 0-16,0-9 0 16,0-48 0-16,28 39 0 15,-5-14 0-15,-8-32 0 0,11 33 0 16,-2-3 0-16,-13-33 0 15,-2-3 0-15,8 35 0 0,-10-38 0 0,-1 1 0 16,1-1 0-16,-3-2 0 0,-1 2 0 16,-1 0 0-16,0-4 0 0,-2 26 0 15,0-8 0-15,0-24 0 16,0 9 0-16,0-11 0 16,0-12 0-16,0 2 0 15,0-2 0-15,0-4 0 0,0 3 0 0,0 6 0 16,0-6 0-16,0 3 0 15,0-2 0-15,0 0 0 16,14-1 0-16,-14-2 0 0,0-1 0 0,0 0 0 16,9-3 0-16,-9 0 0 15,6 0 0-15,0 0 0 0,-5 0 0 16,0 0 0-16,6 16 0 0,-2-16 0 16,-5 17 0-16,5-17 0 0,-1 15 0 15,-1-15 0-15,3 0 0 0,4 12-108 16,-6-12-112-16,3 0-154 0,1 0-202 15,-3-19-138-15,7-7-1342 0,-8 9 751 16,4-3 67-16,-3-3 407 0</inkml:trace>
  <inkml:trace contextRef="#ctx0" brushRef="#br0" timeOffset="106353.5308">20931 11289 1781 0,'0'0'96'0,"0"-14"104"0,0 14 90 16,0-9 133-16,0 3 58 0,-16 1 539 0,16 5-580 16,0 0-42-16,0 0 2 0,0 0 62 15,0 0 467-15,19 20-552 0,-19-20-69 16,15 26-58-16,-15-8-62 0,19 3-84 16,-6 32-60-16,-13-24-44 0,13 5 0 15,-13 3 0-15,9 3 0 0,-9 0 0 16,0 45 0-16,0-1 0 15,0-49 0-15,0-3 0 0,-17 17 0 16,17-32-86-16,0-5-134 0,0-3-127 16,0-4-195-16,0 0-728 0,0-5 543 0,0 0-69 15,0-21-23-15,0 21-111 16,0-33 46-16,0-17-319 0</inkml:trace>
  <inkml:trace contextRef="#ctx0" brushRef="#br0" timeOffset="106806.8898">20843 11293 1858 0,'-5'-4'115'0,"2"-2"94"0,-2 2 94 15,3 1 75-15,2-4 261 0,0 5-406 16,0-2-47-16,0-2-62 0,0 2 5 16,26-2-12-16,3-9 56 0,-11 6-141 0,1 3-23 15,4-2-1-15,2 1-5 0,0-1 20 16,30-6-3-1,-27 7-14-15,-1 2-5 0,-3 2-1 0,-4-1 15 16,11 4-26-16,-22 0 19 0,-3 0 11 0,-3 27 20 16,0-27 28-16,-2 26 1 0,-1 10 75 15,0-17-96-15,0 4-7 0,0 0-7 16,-20-1-11-16,20 2 5 0,-23 25-2 16,-10-24-4-16,12 0-16 0,-3 0 21 15,1 1-4-15,-22 24 29 0,27-26-48 16,-1-1 20-16,3-1-12 0,4-5 1 15,5 0 4-15,3 4-20 0,4-14 9 16,0-3-17-16,0-3-9 0,25-1 9 0,5 0-17 16,-10 0 23-16,-2-19 0 0,2 19 6 15,1 0 22-15,0 0 7 0,15 0 136 16,-22 0-48-16,1 29 57 0,0-13-22 16,0 4 14-16,9 30 32 0,-15-25-141 15,2 0-53-15,1-1-25 0,-1 0-77 16,-1-2-86-16,12 9-356 0,-12-20 170 15,2-2-161-15,0-1-112 0,0-4-171 16,12-4-780-16,-8 0 915 0,-4-19 230 0</inkml:trace>
  <inkml:trace contextRef="#ctx0" brushRef="#br0" timeOffset="107060.1426">21490 11580 2549 0,'6'-7'136'15,"0"2"147"-15,0 2 135 0,-1-1 168 16,2 3-27-16,2 1 450 0,-5 0-593 0,2 0 1 16,-2 22-16-16,0-22 1 0,3 48 298 15,-5-27-496-15,0 4-101 16,-2 4-95-16,0 2-8 0,0 2 0 0,0 32 0 16,-17-33 0-16,17-4 0 0,0 0 0 15,0-4-11-15,0 9-332 0,0-19 5 16,0-5-160-16,0-1-85 0,0-4-102 15,0-4-181-15,16 0-999 16,-16 0 857-16,0-26 164 0,18 26 244 16</inkml:trace>
  <inkml:trace contextRef="#ctx0" brushRef="#br0" timeOffset="107503.7632">21495 11572 3710 0,'-7'-5'184'0,"0"2"80"0,-2 0 74 16,6 0-41-16,-4 0 67 0,7 1-277 16,0 2-38-16,0-2-26 0,0-2-7 15,26 0-16-15,3-4-27 0,-13 3-7 16,3-2-16-16,0 1-4 0,2 0-32 16,21-5-59-16,-24 8 90 0,2-2 38 15,-1 3 6-15,-4 2 1 0,-2 0-5 0,5 0 5 16,-13 0 20-16,-3 21 11 0,-2-21-11 15,0 19 1-15,0-19-11 16,-28 34-5-16,28-21 10 0,-26 2-6 0,26-1 5 16,-30 1 1-16,16 14-12 15,-9-15 6-15,23 1-15 0,-14-4 4 16,14 0-17-16,0-2-21 0,0 3-78 16,0-9 78-16,0-1 22 0,27-1 17 0,-27-1 3 15,24 0 8-15,2 0 62 0,-11 0 30 16,-1 0 24-16,0 0 1 0,-3 0-3 15,9 20 115-15,-14 0-95 0,-6-20 1 16,4 25-1-16,-4-9-31 0,0 1 8 0,-21 17 3 16,-5-18-75-16,6 1-33 15,0 1-5-15,-1 0-12 0,-23 12-187 0,20-17-3 16,3-4-101-16,-2-1-141 0,2-4-207 16,1-4-166-16,-18 0-1214 0,20-29 1296 15,1 29 241-15</inkml:trace>
  <inkml:trace contextRef="#ctx0" brushRef="#br0" timeOffset="109102.7359">20704 9511 386 0,'0'0'0'0,"0"0"6"15,11 0-10-15,-11 0 0 0,0 0 10 16,0 0 19-16,0 0-7 0,0 0 6 16,0 0 13-16,0 0-23 0,-14 14 4 15,14-14-23-15,0 0 5 0,0 0-10 16,0 11 6-16,0-11-18 0,0 8 9 16,0-8 2-16,0 0 22 0,0 5-10 15,0-5 1-15,0 0 31 0,15 0 61 16,-15 0-30-16,0 0 10 0,0 0 9 15,0 0 3-15,0 0 8 0,0 0 20 16,0 0-95-16,0 0-8 0,0 0 21 16,0 0-10-16,0-13 25 0,0 13-39 0,0 0 15 15,0 0 14-15,0 0 2 0,15 0 15 16,-15-6 54-16,0 6-38 0,0 0 9 16,9 0 14-16,-9 0-6 0,7 0 71 15,2 0-103-15,-4 0 3 0,-1 0 2 16,0 0 17-16,1 0 13 0,1 0 98 15,-4 0-80-15,1 0 6 0,-2 0 20 16,-1 0-1-16,0 0-2 0,2 0 113 16,-1 0-121-16,1 0-16 0,0 0-17 15,1 0 4-15,4-12 44 0,-3 12-85 16,1 0-8-16,-1 0 13 0,0 0 20 0,-1 0 21 16,4-7 90-16,-4 7-98 0,0 0 8 15,1-5 19-15,-2 5-20 0,1 0-6 16,2 0 42-16,-4 0-59 0,1 0-16 15,-2 0-1-15,2 0-4 0,-2 0 48 16,0 0-69-16,1 0 3 0,2 0-11 16,-2 0-1-16,0 0-17 0,2 0 5 0,-1 0-17 15,0 0 9-15,-1 0 6 16,1 0-22-16,-2 0-29 0,0 0-30 0,0 0 3 16,0 0-20-16,0 0-28 0,0 0-18 15,0 0-238-15,0 0 131 0,0 0-14 16,-19 0 1-16,19 0-21 0,0 0-144 15,-14 0 288-15,14 0 56 0,0 0 50 16,-9 0 16-16,9 0 16 0,-6 0 38 16,6 0 3-16,0 0 16 0,0 0-2 15,0 0-4-15,0 0 7 0,0-17 125 16,0 17-53-16,0 0 25 0,0 0-4 16,0-9 5-16,0 9 163 0,0 0-171 15,0 0-24-15,0 0-24 0,0 0-3 0,0 0 4 16,0 0 110-16,0 0-104 0,0 0-9 15,0 0 52-15,0 0 2 16,0 13 4-16,0-13 108 0,17 0-179 0,-17 0-16 16,14 0-14-16,-2 0-7 0,17 0 42 15,-9 0-63-15,4 0-9 0,6 0-11 16,4 0-8-16,4 0-4 0,52 15-1 16,-36-15 1-16,3 0-1 0,4 0-10 15,3-22 10-15,69 2-5 0,-66 20 13 16,3-23 2-16,-4 23 6 0,-2-23-4 0,43 13-16 15,-66-8-4-15,-6 18 7 16,-8-13 12-16,-8 13-10 0,-8-9 0 16,-7 7-70-16,-4 2-65 0,-23 0-136 15,23 0-135-15,-35 0-228 0,16 0-258 0,-20 18-1335 16,25-18 1202-16,14 0 349 16</inkml:trace>
  <inkml:trace contextRef="#ctx0" brushRef="#br0" timeOffset="110805.0304">22083 9365 740 0,'11'-6'145'0,"-11"6"12"16,0 0 64-16,0 0 0 0,0 0 27 15,0 0-18-15,0-3 241 0,0 3-217 16,0-3 46-16,0 3 35 0,0 0 22 15,0-4 401-15,22 3-428 0,-22-1-11 16,0 1-51-16,17 0 24 0,-17 1 7 16,17 0 299-16,0 0-314 0,-5 0-4 15,0 26 2-15,1-26 2 0,38 73 207 16,-30-48-464-16,27 32-27 16,-22-25 0-16,4 1 0 0,2 3 0 15,1 1 0-15,37 40 0 0,-39-43 0 0,0 0 0 16,-3-1 0-16,-5-1 0 15,-3-7 0-15,-5-1 0 0,5 15 0 16,-7-12 0-16,-10-18 0 0,-2-5 0 16,1 0 0-16,1-4 0 15,-3 0 0-15,3-20 0 0,2 3 0 16,-3 2 0-16,-2 15 0 16,2-14 0-16,-2 14 0 15,2 0 0-15,-2 0 0 0,1 0 0 16,-1 0 0-16,3 0 0 0,-3 0 0 15,2 0 0-15,0 0 0 0,-1 0 0 16,0 14 0-16,3-14 0 16,-3 0 0-16,2 0 0 0,2 0 0 15,-1 0 0-15,9 0 0 16,5 0 0-16,-4 0 0 0,0-17 0 16,26 17 0-16,-20-14 0 0,2 14 0 15,1-12 0-15,0 12 0 0,-1-9 0 16,-2 9 0-16,-4-11 0 0,11 5 0 15,-12 3 0-15,-15 3 0 16,0 0 0-16,-27 19 0 16,27-19 0-16,-56 22 0 15,11 26 0-15,18-25 0 0,-2 0 0 16,-27 33 0-16,6 1 0 0,27-29 0 16,-12 25 0-16,20-12 0 15,13-27 0-15,2 3 0 0,20-14 0 16,39-3 0-16,-33-32-41 15,1 32-55-15,2-34-44 0,4 15-18 16,0 0 33-16,33-21 12 0,-36 24 94 16,-3 3 5-16,-2 2 14 0,-5 11-10 0,0-11 15 15,-15 11 5-15,-2 0 17 16,-3 0 11-16,0 0 24 0,0 0 19 0,0 22 115 16,-21-7-99-16,21-15-11 0,-14 17-26 15,14-17-24-15,-15 14-18 0,5-4-18 16,10-10 0-16,-10 7 0 0,10-7 0 15,0 0 0-15,0 6 0 16,0-5 0-16,0 0 0 0,17 1 0 16,-17 2 0-16,18 2 0 0,-4-2 0 0,-14 3 0 15,17-1 0-15,-8 4 0 0,-1 4 0 16,1 0 0-16,13 26 0 16,4 15 0-16,-8-24 0 0,0 4 0 15,29 37 0-15,-22-33 0 0,3 0 0 16,5 3 0-16,2 1 0 0,0 0 0 15,1-2 0-15,0 0 0 0,32 39 0 16,-5-9 0-16,-36-41 0 0,18 27 0 16,-10-13 0-16,-20-24 0 15,9 9 0-15,-6-9 0 16,-10-15 0-16,-3-1 0 0,5 2 0 16,-7-4 0-16,-3-2 0 0,1 0 0 15,-1 0 0-15,0 0 0 0,0 0 0 16,0 0 0-16,0-17 0 0,0 17-225 15,0-20-296-15,0 20-364 0,0-16-493 16,0 16-310-16,0-34-1001 0</inkml:trace>
  <inkml:trace contextRef="#ctx0" brushRef="#br0" timeOffset="111689.8785">23822 11113 1736 0,'0'0'100'16,"0"0"52"-16,0 0 66 16,17 0 24-16,-17 0 267 0,13 0-195 0,-13 0 67 15,0 0 42-15,6 0-8 16,-6 0-65-16,7 0 152 0,-2 0-240 16,-1 0 25-16,2 0-2 0,0 0 16 0,4-12 158 15,-4 12-275-15,3-13-26 0,-1 1-9 16,1-3-3-16,1-2-13 0,13-24 77 15,-8 14-118-15,2-1-17 0,1-6-17 16,2-2-20-16,3-6-26 0,53-104-20 16,-23 26-23-16,-26 51-1 0,0-4-18 15,-1-7-11-15,2-3-17 0,2-9-4 16,31-102-79-16,-30 98 113 0,1 6 25 16,-3 3 23-16,0 7 5 0,20-57-3 15,-27 83 0-15,-3 2-6 0,0 5 4 16,-4 4-8-16,2 4 2 0,15-31-7 15,-18 39 21-15,1 1-5 0,-1 6-1 16,0-1 0-16,9-13-6 0,-15 26 5 16,-3-2 1-16,1 6 0 0,-4 0-2 15,-1 4 1-15,-1-4-10 0,0 5 10 16,0 2-1-16,0-1 0 0,0 2 3 16,-16 0-6-16,16 0 1 0,0 0 5 15,-23 0-3-15,23 0 0 0,-16 0-1 16,5 16-19-16,11-16-31 0,-10 15-72 0,10-15-78 15,-7 0-157-15,3 12-748 0,4 1 242 16,0-13-155-16,0 11-154 0,0-5-29 16,0 1 372-16</inkml:trace>
  <inkml:trace contextRef="#ctx0" brushRef="#br0" timeOffset="112441.493">24404 9445 1411 0,'0'-10'93'0,"0"10"69"15,0-4 55-15,0 4 62 0,-12-8 235 16,12 3-215-16,-11 5 28 0,5 0 14 15,-1 0 13-15,-11 0 222 0,8 0-366 16,-1 0-42-16,0 0-10 0,0 0-16 16,-4 0-8-16,-15 16 187 0,14-1-135 15,-2-4 43-15,0 4-13 0,1 1 21 16,-21 25 124-16,20-16-205 0,1 4-5 0,0 4 10 16,3 4 19-16,-1 1-8 0,-6 50 109 15,12-42-195-15,3 2-41 0,3 2-25 16,3 1-16-16,0 50-4 15,24-52 0-15,-24 0 0 0,37-3 0 0,-13-7 0 16,7-1 0-16,37 18-73 0,-29-34-42 16,0-6-49-16,4-6-34 0,0-3 3 0,40-4-116 15,-44-3 206-15,2 0 31 16,-4-31 23-16,0 31 19 0,-2-37 9 16,29-18-14-16,-35 24 27 0,-2-3 7 0,-3-2 0 15,-2-4 5-15,24-74-12 16,-34 78 6-16,3-33 8 0,-13 34-8 15,-1 4 1-15,-1-1-2 0,0 0 11 16,0-36-4-16,-21 33-2 0,21-1-8 16,-17 4 16-16,17-2-5 0,-26 3-6 15,-3-23 6-15,10 29-6 0,-1 4 10 16,-4 4-5-16,-1 1-10 0,-31-6 23 16,31 12 12-16,-5 4 19 0,-4 2-5 15,2 0 6-15,0 4-8 0,-28 0-9 16,30 0-22-16,-1 22-10 0,4-22 2 15,4 21-31-15,-14 11-250 0,25-15-73 16,3 0-167-16,2 4-318 0,6 2-221 0,1 0-215 16,20 20-758-16</inkml:trace>
  <inkml:trace contextRef="#ctx0" brushRef="#br0" timeOffset="113246.5168">24314 10233 291 0,'0'0'-11'0,"0"0"6"0,0 0 14 16,0-16 29-16,0 16 12 0,0 0 8 15,0-15 12-15,14 15 180 0,-14-13 377 16,10 0-153-1,-10 9-259-15,6 0 5 0,-6 4-12 16,4-8 281-16,-4 5-224 0,0-1-12 16,0 2 34-16,0 0 39 0,0 0-16 15,0-5 193-15,0 5-348 0,0 2-36 16,0-2 12-16,0 2-2 0,-13-1 169 16,13 1-135-16,0 0-3 0,0 0-5 15,0 0 20-15,0 0-13 0,0 22 133 0,0-5-170 16,0-17-10-16,0 23 3 15,0-10 11-15,0 16 76 0,0-15-128 0,0 1-13 16,0-1-15-16,0-3-13 0,0-2-16 16,0 3-6-16,0-10-10 0,0 0 0 15,0-2-5-15,0 0-1 0,17-18-20 16,-17 18-5-16,0-20-34 0,0 5-24 16,0-4-18-16,0 0-25 0,0-25-122 15,-17 19 130-15,17-1 19 0,-21 0 19 0,21 1 18 16,-22-16 8-16,3 24 55 0,19 2 0 15,-19 4 2 1,19 3 7-16,-11 4 1 0,3 4 51 0,8 0-1 16,0 0 14-16,0 17 9 0,0-17 15 0,27 24 72 15,-27 6-102-15,30-14-20 0,-10 1-19 16,4 0-6-16,2-2-11 0,20 13-3 16,-22-16-7-16,0 1 4 0,-5-2-4 15,-1-3 5-15,6 9-20 0,-18-12 11 16,-2-1-3-16,-1-1 7 0,-3-1-1 15,0-2-3-15,0 0 6 0,-27 0-2 16,27 0 2-16,-25 0-3 0,10 0-3 16,-15 0-6-16,14 0 5 0,2 0 5 0,-2 15-2 15,1-15-31-15,2 24-78 0,-10-1-494 16,8 1-665-16,10-6-890 16,5-7 890-16,0-11 223 0</inkml:trace>
  <inkml:trace contextRef="#ctx0" brushRef="#br0" timeOffset="115503.1925">23937 11155 225 0,'0'-7'19'0,"0"3"17"16,-16-1 13-16,16 3 17 0,0-1-29 16,0 0 12-16,-9 3-37 0,9 0 11 15,0 0-6-15,0 0-6 0,0 0-10 16,0 0 42-16,0-1-22 0,0 1 11 15,0-1-26-15,0-1 30 0,0-3 33 16,0 5-31-16,0-3 3 0,0 2 30 16,0 0 3-16,0 1 24 0,-22 0 73 15,22 0-107-15,0 0-8 0,-18 0-33 16,18 0 17-16,0 0-9 0,-11 0 11 16,11 0-34-16,0 0-6 0,0 0-2 15,0 0 5-15,0 0 6 0,0 0-15 16,0 0-7-16,0 0 0 0,0 0-7 15,0 0 31-15,0 0 29 0,0 0-11 0,0 0-4 16,-17 0 15-16,17 0 32 0,0 0 8 16,-13 0 84-16,13 0-98 0,-12 0 7 15,12 0-16-15,0 0-5 0,-9 0-13 16,9 0-34-16,0 0-5 0,0 0 2 16,0 0 10-16,0 0 3 0,0-12 76 15,0 12-24-15,0-7 12 0,16 7 14 0,-16 0 6 16,0-5 10-16,0 5 130 15,0 0-138-15,0-3-5 0,0 3 12 0,0 0 15 16,0 0 154-16,0 0-165 0,0 0-32 16,0 0-16-16,0 0-11 0,0 0-17 15,0 0 72-15,0 0-41 16,0 15 14-16,0-15-18 0,0 0-23 0,0 17-6 16,20 0 1-16,-20-8-20 0,17 2-10 15,-17-2-1-15,15 1-9 0,-2 4-8 16,-5-9 15-16,0-4-3 0,1 1-13 15,-2-2 23-15,3 0-22 0,7-20-22 16,-12 20 7-16,-1-20-26 0,1 20 13 16,-5-24 21-16,3 10-12 0,-3-5 27 0,0 19-6 15,0-14 5-15,-19 14 3 0,19 0-40 16,-15 0-171-16,15 0-21 0,0 18-116 16,-12-18-128-16,12 24-171 0,0-1-819 15,0-23 920-15</inkml:trace>
  <inkml:trace contextRef="#ctx0" brushRef="#br0" timeOffset="117571.2121">23945 11200 381 0,'0'-6'17'15,"0"4"7"-15,0 0 1 0,0-2 71 16,0 1-48-16,0 2 36 0,0 1 11 16,-15 0 26-16,15 0 187 0,0 0-166 15,0 0 9-15,0 0-17 0,-10 0 3 16,10 0 6-16,-14 0 73 0,7 0-124 0,1 0-24 15,-1 0-5-15,1 0 2 16,0 0-11-16,-1 0 60 0,5 0-55 0,0 0 10 16,2 0 5-16,0-14 19 15,0 14 162-15,0-14-79 0,0 14 28 0,0-10 14 16,17 10 7-16,-17-7-18 0,0 7 146 16,0-5-200-16,0 5-11 0,0-3-9 15,0 1-6-15,0 2 102 0,0 0-82 16,0 0 32-16,0 0 35 0,0 0 14 15,0 27-24-15,20-1 127 0,-20-8-158 16,0 6 0-16,18 4 33 0,-18 6 15 16,26 47 193-16,-26-35-236 0,15 8-59 0,-7 0-47 15,0 0-35-15,-1 3-37 16,5 52 0-16,-7-58 0 0,0-3 0 0,-1-5 0 16,1-5 0-16,0 27 0 0,-5-41 0 15,1-1 0-15,0-6 0 0,-1-2 0 16,0-5 0-16,1-3 0 0,0-2 0 15,2-5 0-15,-2 0 0 16,4 0 0-16,-2-20 0 16,-2 20 0-16,0 0 0 0,-1-12 0 15,0 12 0-15,0 0 0 0,0 0 0 16,0 0 0-16,0 0 0 16,0 0 0-16,0 0 0 0,0 0 0 15,0 0 0-15,0 13 0 0,0-13 0 16,0 0 0-16,0 0 0 0,0 0 0 15,0 0 0-15,0 0 0 16,0 0 0-16,0 0 0 0,0 0 0 16,17 0 0-16,5 12 0 15,10-12 0-15,-14 0 0 16,22 12 0-16,6-6 0 16,-22 2 0-16,-1-5 0 0,21 6 0 15,-26-4 0-15,-3 0 0 0,-4-1 0 0,-2 0 0 16,-5 0 0-16,-1 1 0 0,-3-2 0 15,-30 6 0-15,-9-1 0 16,13-2 0-16,-36 9 0 16,-6 6 0-16,31-8 0 15,-39 16 0-15,9 2 0 0,36-16 0 16,5 0 0-16,-12 12 0 0,29-15 0 16,5-3 0-16,4 1 0 0,0-3 0 15,23-1 0-15,-3-2 0 0,4-2 0 16,35-2 0-16,2 0 0 15,20 0 0-15,-61 0 0 16,-4 0 0-16,-4 0 0 0,-4 0 0 16,-1 0 0-16,-7 0 0 0,0 0 0 15,0 0 0-15,0 0 0 0,-20 0 0 0,20 17 0 16,-16-17 0-16,2 12 0 0,1-3 0 16,13-1 0-16,-8 2 0 15,8 3 0-15,0-5 0 16,0 14 0-16,0 5 0 15,0-8 0-15,0 1 0 0,0 31 0 16,0-22 0-16,0 5 0 0,0 3 0 0,0 3 0 16,0 1 0-16,0 2 0 15,0-3 0-15,0 43 0 0,19-14 0 16,-19-38 0-16,17 22 0 16,-17-11 0-16,15-23 0 0,-6 15 0 15,-3-5 0-15,-6-17 0 16,8 0 0-16,-3 10 0 0,1-6 0 15,-3-8 0-15,3 5 0 16,2-4 0-16,-5-4 0 16,2-2 0-16,0-2 0 15,-3-1 0-15,-1 0 0 0,0 0 0 16,-1 0 0-16,0 0 0 0,0 0 0 16,0 0 0-16,0 0 0 0,0 0 0 0,0 0 0 15,0 15 0-15,0-1 0 16,0-14 0-16,17 0 0 15,-17 7 0-15,0-7 0 0,8 0-17 16,-8-25-322-16,0 25-391 16,0-29-567-16,0 8-562 0,0-5 150 0</inkml:trace>
  <inkml:trace contextRef="#ctx0" brushRef="#br0" timeOffset="119048.508">25172 11461 2617 0,'0'-1'130'0,"0"-3"489"16,-21 4-124-16,21-1-28 0,0 1-55 15,-20 0-15-15,20 0-78 0,-13 0 151 16,13 0-283-16,0 0-39 0,0 0-30 16,0 0-11-16,0 0 33 0,0 0-108 15,0 0-16-15,0 0-15 0,0-20 3 0,0 20-2 16,19-17-8-16,-1-3 8 0,-18 10-9 15,22-2-5-15,-8 3-5 16,11-8-44-16,-12 10 36 0,-2 3 6 16,3 0 6-16,-6 1-17 0,2 3 17 15,3 0 4-15,-11 0 23 0,0 22-11 16,0-22 2-16,-2 25-10 0,0 10 9 0,0-15 0 16,-19 0 8-16,19 1-3 0,-22 4 2 15,22-2-11-15,-42 26 7 0,27-27-1 16,-3 2 5-16,3-3 1 0,1-2-4 15,-6 12-6-15,10-20-5 0,3-3-2 16,3-4-2-16,4-1-6 0,0-3-12 16,0 0-59-16,21-17 41 0,-21 17-2 15,25-18 14-15,-10 18 6 0,21-21 20 0,-16 6 15 16,1 15 31-16,0 0 13 0,2 0-2 16,-2 0 8-16,19 0-24 0,-23 0-28 15,-3 23-38-15,-2-23-91 0,-3 14-118 16,4-14-562-16,-7 17 170 0,0-17-126 15,-1 0-146-15,3 0-133 16,0 0 150-16</inkml:trace>
  <inkml:trace contextRef="#ctx0" brushRef="#br0" timeOffset="119326.2881">25706 11385 3354 0,'0'0'236'16,"0"0"644"-16,2 20-238 0,2-20-64 15,-2 17-55-15,2-3 39 0,-1 6-32 16,9 31 154-16,-6-19-520 0,-2 4-126 16,1 7-38-16,-1 0 0 0,4 52 0 15,-6-49 0-15,0 3 0 0,0-2 0 0,-2-2 0 16,1-5 0-16,5 21-123 0,-4-34-96 15,2-8-138-15,-1-5-200 0,1-4-96 16,3-3-985-16,-4-7 737 0,-1 0-98 16,-2-20-5-16,2 20 169 15,-2-30 267-15</inkml:trace>
  <inkml:trace contextRef="#ctx0" brushRef="#br0" timeOffset="119789.5596">25702 11379 3321 0,'-5'-8'126'0,"-7"-6"394"0,5 8-160 15,6-1-92-15,1 0-95 0,0 0-40 16,0-10-56-16,0 9-71 0,31-4 5 16,-31 2-17-16,31-4 11 0,-14 2-17 15,29-6 6-15,-21 10-6 0,2 3-5 16,-2 1-16-16,-1 4 27 0,-3 0-5 15,16 18 45-15,-23-18-33 0,-3 27 11 16,-6-9 5-16,-1 2 22 0,-4 27 90 16,0-23-47-16,0 5 1 0,0-1 2 0,-29 0-5 15,29 3-11-15,-26 28-6 16,-7-28-52-16,18 0 3 0,-4-5-9 16,0 2 13-16,-16 15-23 0,18-25-13 15,4-2-1-15,-1-3-5 0,6-5-19 16,1 1-8-16,-1-5-94 0,8-4 61 0,0 0 19 15,0 0 19-15,0 0 13 0,25-21 48 16,0 21 35-16,-8-17 35 0,-3 17 35 16,3 0 67-16,0 0 49 0,14 18 316 15,-16-18-296-15,0 28-33 0,-1-8-41 16,1 0-13-16,8 23 37 0,-12-21-169 16,-1 1-32-16,0-2-44 0,1-1-69 0,-1-3-99 15,11 12-605-15,-9-17 275 0,1-6-166 16,-2 0-105-16,3-4-116 0,14-2-976 15,-14 0 1222-15,1-26 229 0</inkml:trace>
  <inkml:trace contextRef="#ctx0" brushRef="#br0" timeOffset="120103.4955">26258 11705 2784 0,'0'-12'416'0,"0"7"14"16,0 0 97-16,2 0-64 0,-2 2 12 15,1 1-40-15,3 2 466 0,0 0-518 16,-4 0-27-16,5 0-7 0,-2 0-49 0,1 27 62 16,-4 1-352-16,0-12-10 0,0 3 0 15,0 1 0-15,0 0 0 0,-18 3 0 16,18-2 0-16,0 17 0 0,-16-19 0 16,16-2 0-16,0-3 0 0,0-3 0 15,0-2 0-15,0-2 0 0,0-2 0 16,22 0 0-16,9-5 0 0,-12 0 0 15,29-18 0 1,3 18 0-16,-26 0 0 0,24 0 0 16,-29 0-114-16,0 0-157 0,-3 0-203 15,0 19-249-15,6 1-1169 0,-12-20 742 0,-5 15-103 16,2-15 224-16,-2 14 240 0</inkml:trace>
  <inkml:trace contextRef="#ctx0" brushRef="#br0" timeOffset="121901.6081">25006 11971 1541 0,'1'-3'145'0,"-1"3"28"0,0-1 63 15,0-2-7-15,2 1-25 0,0-1 255 16,-2 1-239-16,1 0-22 0,0-1 12 16,6-6 508-16,-7 6-505 0,2-2-3 15,0-2 141-15,-2 2-196 0,0 4-34 16,0-3 27-16,0 1-15 0,-24 2 77 15,24 1-120-15,-24 0 12 0,8 0 8 16,0 0-3-16,-3 19-30 0,-17 0 43 16,16-19-78-16,2 27-15 15,0-10-8-15,4 3-6 0,-8 23-2 0,14-20-12 16,3 0-2-16,5 1-1 0,0-2-3 16,0-1-7-16,27 15-127 15,4-21-2-15,-11-1-47 0,0-4-16 0,1-2-18 16,20-1-138-16,-25-7 210 0,2 0 17 15,-3 0-13-15,-2 0-24 0,-2-22 24 16,8 0-40-16,-16 22 152 0,1-29 23 16,-4 12 6-16,2 0 12 0,-2-2-10 0,0-15-4 15,0 19 14-15,0 1 19 0,0 2 22 16,0 2 41-16,0-4 139 0,0 8-97 16,-14 2-13-16,14 2-12 0,0-1 1 15,0 3 7-15,0-3 144 16,0 3-75-16,0 0 17 0,0 0 5 0,0 0 23 15,0 0 203-15,0 0-207 0,0 20 8 16,0-20 5-16,18 17 37 0,-18-5-46 0,15 22 27 16,-15-15-236-16,12 1-17 15,-6-1 0-15,2-2 0 0,9 16 0 16,-8-21 0-16,1-1 0 0,22 4-475 16,-22-15 72-16,-1 0-157 15,0 0-111-15,4-19-1231 0,-13-6 874 0,0 8-82 16,0-3 235-16,0 1 205 15</inkml:trace>
  <inkml:trace contextRef="#ctx0" brushRef="#br0" timeOffset="126825.3539">24827 8840 380 0,'0'0'12'0,"0"0"55"16,-5 0 1-16,5 0 38 0,0-14 51 0,0 14 52 15,0 0 306-15,0 0-233 0,0 0-22 16,0 0 1-16,0 0 2 0,0 0-31 16,0 0 188-16,0 0-233 0,0 0 4 15,0 0 13-15,0 0 14 0,0 0-8 16,0 0 118-16,0 0-180 0,0 0-29 15,0 0-10-15,0 0-15 16,18 0 4-16,6 0 60 0,-7 0-98 0,1 0-16 16,4 0 10-16,5 0 14 0,40 0 81 15,-29 0-67-15,12 0-1 0,3 0-1 16,7 0 6-16,70 0 55 0,-59 0-94 0,5 18-20 16,4-18-18-16,3 0-6 15,0 16-9-15,83-16 6 0,-80 9-1 0,1-9 14 16,-1 0-14-16,0 0-1 0,86 0-29 15,-87 0 25-15,8 0-2 0,1-19-19 16,3 19-18-16,6-14-30 0,104 1-36 16,-102 13 82-16,1-14 5 0,-1 14 10 15,-2-10 9-15,83 3 15 0,-104 7-18 16,0-5 5-16,-6 5 12 0,-9-5-12 16,-8 3 7-16,31-3-17 0,-52 0 16 15,-6 2 2-15,-6-1-7 0,-5-1 10 16,12-3-11-16,-22 2 13 0,-2 3-8 15,1 0 7-15,-4 1-2 0,-2 0 18 16,1 0 42-16,-5 2-39 0,0 0-23 0,0 0 17 16,0 0-16-16,0 0 62 15,0 0-28-15,0 0 19 0,0 0-12 0,0 0-5 16,0 0-21-16,0 0-3 0,0 0-18 16,0 0 4-16,0 0-8 0,0 0 11 15,0 0 8-15,0 0-6 0,0 0 3 16,-13 0 3-16,13 0 24 0,0 0-6 15,0 17 16-15,0-17-51 0,-6 0 6 16,6 0 2-16,0 12-1 0,-6-12 6 16,6 0-24-16,-4 0 15 0,4 0 2 15,0 7 7-15,0-7 14 0,0 0 14 16,0 4 4-16,0-4 3 0,0 0 16 16,0 0-4-16,0 0 35 0,0 0-60 15,0 0-7-15,0 0-3 0,0 0 8 0,0 0 8 16,0 0 83-16,0 0-51 0,0 0 6 15,0 18-13-15,0-18 5 0,-15 38 65 16,15-19-52-16,-11 3 16 0,11 6 21 16,0 3-2-16,0 9-24 0,0 57-11 15,0-36-82-15,0 9 0 0,0 10 0 16,0 11 0-16,0 8 0 0,0 117 0 16,-21 21 0-16,21-116 0 15,0 121 0-15,0-19 0 0,0-110 0 16,0-3 0-1,20 109 0-15,-20-119 0 0,0 3 0 0,0-4 0 16,0 2 0-16,0-7 0 0,0-2 0 16,0-6 0-16,0 83 0 0,0-18 0 15,0-83 0-15,18 61 0 16,1-21 0-16,-2-57 0 0,2 43 0 16,-4-7 0-1,-15-44 0-15,0-1 0 0,0 40 0 0,0-11 0 16,-25-39 0-16,3 51 0 15,-1-60 0-15,23-4 0 16,-19 17 0-16,3-7 0 0,5-17 0 16,11 0 0-16,0 5 0 0,0-9 0 15,0 1 0-15,0-4 0 0,0 2 0 16,0-1 0-16,0-2 0 0,0 0 0 16,0 1 0-16,0-3 0 15,0-1 0-15,0-1 0 16,0 0 0-16,0 0 0 0,0 0 0 15,0 0 0-15,0-14 0 16,0 14 0-16,0 0 0 16,0 0 0-16,0 0 0 0,0 0 0 15,0 0 0-15,0 0 0 16,0 0 0-16,0 0 0 16,0 0 0-16,0 0 0 0,0 0 0 15,0 0 0-15,0 0 0 0,0 0 0 0,0-12 0 16,0 12 0-16,0 0 0 0,0 0 0 15,0-9 0-15,0 1 0 16,0 8 0-16,0-11 0 16,0 6 0-16,0 4 0 0,0-4 0 15,-14 4 0-15,14 1 0 0,0-2 0 16,-12 2 0-16,0 0 0 16,12 0 0-16,-13 0 0 15,1 0 0-15,2 0 0 0,-13 12 0 16,-4-12 0-16,10 0 0 15,-2 9 0-15,-23-9 0 0,20 8 0 16,0-3 0-16,-4-2 0 0,0 1 0 16,-3-1 0-16,-1 1 0 0,-30 7 0 15,30-5 0-15,-1 0 0 0,3 1 0 16,0 0 0-16,2 0 0 0,-23 3 0 16,27-7 0-16,-3 1 0 0,4-1 0 15,-1-1 0-15,-21 0 0 0,21-2 0 16,0 0 0-16,1 0 0 0,-2 0 0 15,-1 0 0-15,-23 0-15 0,24-17-5 0,-2 17-4 16,-1 0 7-16,1 0-3 16,-22 0 12-16,24 0 0 0,-2 0 19 0,6 0-6 15,0 0-4-15,2 0 3 0,-10 0 7 16,15 0-10-16,3 0 1 0,3 0-7 16,1 0 1-16,-2 0 7 0,5 0 5 0,2 0-1 15,0 0 11-15,0 0 1 0,0 0-4 16,0 0 1-16,0 0-16 0,-2 10-23 15,-1-10-111-15,-1 0-128 0,-3 0-739 16,1 0 304-16,1 0-259 0,0 0-140 16,-1 0-220-16,3 0 98 15</inkml:trace>
  <inkml:trace contextRef="#ctx0" brushRef="#br0" timeOffset="128046.2104">24345 13522 740 0,'0'0'7'15,"0"0"19"-15,0 0-18 16,0 0 5-16,0 0-12 0,0 0 5 0,0 0-19 16,0 0-41-16,26 0-9 0,-9-14-50 15,-17 14 119-15,15-15 0 16,-15 15 33-16,0 0-2 0,0 0 33 0,0-8 146 15,0 8-87-15,0 0-1 0,0 0-21 16,-19 0 20-16,19 0-10 0,0 0 77 0,0 0-130 16,0 0-7-16,0 0-19 15,0 0 2-15,0-13 37 0,0 13-22 0,0 0-1 16,0 0-3-16,0-14-5 0,0 14-9 16,0-11 25-16,-19-1-39 0,19 7-6 15,0-4 2-15,-20 3-1 0,2-3 18 16,18 4-22-16,-17 1-2 0,6-1-2 15,-3-7 15-15,5 7-14 16,4 1 1-16,1-2 6 0,2-4 42 16,0 5-19-16,1 1 20 0,1-1-2 15,0 3 21-15,-1-4 128 0,0 6-65 16,1 0 8-16,-2 0 3 0,-2 0 14 16,0 0-12-16,-5 0 154 0,2 0-151 15,2 0-3-15,0 0 9 0,3 15 6 0,-1-15-8 16,-1 0 164-16,4 0-147 15,0 0 27-15,0 0 22 0,-1 0 38 0,0 0 237 16,1 0-283-16,-1 0-20 0,0 0-15 16,0 0 5-16,-1 0-10 0,0 0 115 15,0 0-182-15,0 21-39 0,0-21-26 16,1 22-26-16,-1 13-18 0,2-14-5 0,0 2 0 16,0 5 0-16,0 4 0 0,22 2 0 15,-6 35 0-15,-16-33 0 0,15-1 0 16,-15-4 0-16,12-2 0 0,-12 19 0 15,13-29 0-15,-13-2 0 0,0-5 0 16,0 0 0-16,0-5 0 0,0 2 0 16,0-6 0-16,0-3 0 0,0 0 0 15,-22 0 0-15,0 0 0 16,8 0 0-16,-45 0-77 0,35 0 42 16,0 0 22-16,-1 0-2 0,-4 0 10 15,1 0 5-15,-25 0 4 0,26 18 0 16,4-18-1-16,4 0 7 0,4 20 20 15,-2-20 34-15,17 9-40 0,0-9-19 16,24 0-4-16,-1 0-1 0,46 0 0 0,-25-21-10 16,7 21-3-16,7 0-6 15,5-17-1-15,7 17 12 0,64 0-23 0,-71 0-23 16,-4 0-30-16,-8 0-6 0,-10 0 2 16,9 17-28-16,-42 3 40 0,-5-20-49 15,-3 15-61-15,0-15-106 0,-29 0-110 0,-7 0-596 16,15 0 295-16,-2 0-106 15,2 0-110-15,-2-23-111 0,-16 3-513 16</inkml:trace>
  <inkml:trace contextRef="#ctx0" brushRef="#br0" timeOffset="128295.5803">24298 14253 3590 0,'0'-23'156'0,"22"23"97"0,-22 0 88 16,26 0 41-16,5-16 27 0,-14 16-330 16,-1 0-41-16,2 0-27 0,-1 0-23 15,0 0-97-15,13 16-500 0,-17-16 85 16,-3 15-60-16,-3-15-20 0,-2 0-67 15,-2 0 49-15,-3 0-419 0,0 0 761 16</inkml:trace>
  <inkml:trace contextRef="#ctx0" brushRef="#br0" timeOffset="128419.5648">24326 14282 3325 0,'31'0'359'15,"-11"0"-66"-15,4 0 70 0,6 0-106 16,-3 0-68-16,36 0-303 15,-32 0-422-15,0 0-340 0,1 0-306 0,-6 0 160 16</inkml:trace>
  <inkml:trace contextRef="#ctx0" brushRef="#br0" timeOffset="129718.726">25210 10022 2035 0,'0'-4'120'0,"0"0"118"16,0 1 143-16,0 1 127 0,15-2 526 15,-15 3-601-15,0 1-38 0,0 0-51 16,0 0 32-16,0 18 369 0,10-18-416 15,-10 26-49-15,8-7-28 0,-8 4 17 0,0 5-59 16,0 40 19-16,0-29-216 16,0 1-13-16,0 4 0 0,-18-2 0 0,18 39 0 15,-16-47 0-15,16 0 0 0,0-6 0 16,-12-5 0-16,12-6 0 0,0 4 0 16,0-16 0-16,0-5 0 0,0 0 0 15,0 0 0-15,0-25 0 0,0-8 0 16,17 8 0-16,-17-4 0 0,0-4 0 15,0-5 0-15,0-47 0 0,0 34 0 16,0-2-14-16,0-1-34 0,0-3-39 16,0-55-144-16,0 62 120 0,0 1 11 0,0 3 0 15,0 3-16-15,0 4 9 16,0-24-53-16,0 36 105 0,0 3 17 0,0 1 7 16,21 4-5-16,0-10-16 0,-21 18 33 15,21-1-3-15,-9 5-1 0,2 0-12 16,2 4-2-16,13 0-16 0,-13 3 48 15,-3 0 3-15,-2 30-2 0,-1-14 6 16,5 33-5-16,-13-23 5 0,-2 3-3 16,0 3 14-16,0-1 3 0,0 1 14 15,-20 23 48-15,-6-26-49 0,8-2-10 16,0-3 1-16,-3 0-16 0,-16 13 4 16,21-23-22-16,2 1 11 0,2-5-12 15,4-3-20-15,8-3-23 0,-7-3-138 0,7-1 62 16,0 0-20-16,0 0 0 0,25-20 3 15,4 5-43-15,-14 15 162 0,4-14 16 16,0 14 15-16,2 0 11 0,0-13 5 16,23 13 73-16,-22 0 0 0,-1 0 11 15,-1 0 25-15,-4 25 9 0,13 0 133 16,-22-11-147-16,-5 1-9 0,0 1-27 16,-2 1-11-16,0 3-6 0,-25 15 28 15,25-18-58-15,-25-1-14 0,25-1-14 16,-29-2 0-16,-3 9-11 0,13-12 3 0,-2-3-9 15,1 0-23-15,-1-4-51 16,-2-3-63-16,-19 0-386 0,23 0 147 0,0-22-54 16,8 22-178-16,1-22-186 15,5-4-1129-15,5 26 999 0,0-21 263 0,26 21 232 16</inkml:trace>
  <inkml:trace contextRef="#ctx0" brushRef="#br0" timeOffset="129952.9462">25645 10042 4042 0,'0'0'106'16,"0"-2"348"-16,0 2-147 0,0 0-38 16,0 0-59-16,0 0-28 0,0 0 25 15,17 25-172-15,-17-25-24 0,15 21-11 16,-15-9-9-16,0 1-3 0,14 15-91 15,-14-14 9-15,0-1-43 0,0-1-13 16,0-3-76-16,0 3-536 0,0-12 185 16,0 0-75-16,0 0-35 0,-16 0-66 15,16-25 67-15</inkml:trace>
  <inkml:trace contextRef="#ctx0" brushRef="#br0" timeOffset="130116.2389">25687 9786 3595 0,'0'20'364'16,"0"-20"-55"-16,0 17 33 0,0-17-136 16,0 20-47-16,0-20-126 0,0 17-240 15,0-3-101-15,21-14-167 0,-21 7-121 0,0-7-135 16,17 0-819-16,-3 0 959 16,-14 0 213-16</inkml:trace>
  <inkml:trace contextRef="#ctx0" brushRef="#br0" timeOffset="130518.5173">25832 9601 2545 0,'0'-1'426'15,"0"1"0"-15,0 0 167 0,0 19-37 16,0-19 2-16,0 31-28 0,0 16 276 16,0-18-492-16,15 2-82 0,-15 5-43 15,0 2-28-15,0-1-57 0,0 42-5 0,0-41-90 16,0-1-7-16,0-4 1 0,0-4-4 15,-14 17-3-15,14-29 2 16,0-5-5-16,0-3-4 0,0-5-27 16,0-4-97-16,0 0 38 0,0-20-20 15,19 20-17-15,-19-29-31 0,0 12-19 16,18-20-229-16,-4 23 222 0,-14-2 28 0,17 3 29 16,-8 1 26-16,11-5-21 0,-10 12 110 15,3 5 8-15,-3-7 14 0,3 7-3 16,-1 0 7-16,13 0 70 0,-14 0 4 15,-1 20 16-15,-1-20 19 0,-1 21 16 16,2 5 152-16,-8-11-147 0,-2 2-24 16,0-2-9-16,0 1-14 0,0 1-20 15,-31 15 22-15,0-15-69 0,14-3-13 0,-3-3-9 16,0-3-8-16,-21 2-132 0,21-10-53 16,0 0-139-16,-1 0-91 0,2-20-262 15,-2 20-204-15,-15-44-1386 0,18 26 1314 16,1 1 310-16</inkml:trace>
  <inkml:trace contextRef="#ctx0" brushRef="#br0" timeOffset="131862.2564">22083 10115 1672 0,'0'-2'116'16,"13"-1"334"-16,-13 2-62 0,0-1 31 15,10 2 51-15,-10 0 56 0,0 0-14 16,0 0 316-16,0 0-486 0,0 19-43 15,0-19-21-15,0 23-13 0,0 15 129 16,0-15-250-16,0 6 1 0,0 1-2 0,0 4 10 16,0 2-6-16,0 30 112 0,0-34-155 15,0-2-24-15,0-1-44 0,-19-6-15 16,19 15-21-16,-17-25 0 16,17-1 0-16,0-3 0 0,-10-3 0 15,10-2 0-15,0 1 0 0,0-5 0 0,0 0 0 16,0 0 0-16,0 0 0 0,21-20 0 15,-21-1-3-15,23 21-60 0,-8-30-52 16,2 13-55-16,2 4-40 0,20-14-108 16,-21 16 223-16,-2 11 32 0,2-10 21 15,-4 10 18-15,11 0 6 0,-18 0 22 16,0 0-6-16,-3 0 14 0,-2 21 8 0,-1-21 21 16,-1 15 68-16,0-1-53 0,0-14 1 15,0 17 4-15,0-17 3 0,0 26 78 16,0-18-76-16,0 4 0 0,0 0-12 15,-16 0-6-15,16 1-19 0,-9 15-3 16,9-14-27-16,-9-2-23 0,9 1-57 16,-8-2-81-16,4 9-444 0,4-13 112 15,0-1-101-15,0-4-165 0,0-1-169 16,0-1-81-16,26 0-995 0,-26 0 1318 16,23-23 288-16</inkml:trace>
  <inkml:trace contextRef="#ctx0" brushRef="#br0" timeOffset="132087.5923">22483 10542 3272 0,'0'14'397'16,"-20"-14"-64"-16,20 14 118 0,0-14-82 16,0 19 31-16,-14 9 386 0,14-12-427 15,0 2-69-15,0 0-90 0,-8 2-51 0,8 0-68 16,0 18-40-16,-4-21-48 0,4-3-10 15,0-2-45-15,0-4-71 16,0 1-464-16,0-9 190 0,0 0-94 16,0 0-122-16,0-19-134 0,19 19-99 0,-19-46-851 15,13 26 1039-15,-13-2 215 0</inkml:trace>
  <inkml:trace contextRef="#ctx0" brushRef="#br0" timeOffset="132223.5724">22504 10425 3785 0,'0'22'202'0,"0"5"470"0,-20-27-228 16,20 27-130-16,-16-12-64 0,16 1-55 0,-15 10-50 16,15-14-249-16,-11 0-125 15,11-2-199-15,0-2-309 0,0 0-175 16,21 1-1309-16,-21-5 1468 0</inkml:trace>
  <inkml:trace contextRef="#ctx0" brushRef="#br0" timeOffset="132651.5923">22541 10689 2257 0,'-10'9'166'0,"10"-6"-12"0,0 1 61 0,0 1-2 15,0 0 23-15,0 1-9 0,19 5 186 16,-19-4-249-16,22-2-8 15,-22 0-42-15,17 2-7 0,-17-3-3 0,19 3 61 16,-2-6-95-16,-7-1-21 0,-1 1-5 16,-1-1-17-16,-1 0-16 0,8 0 2 15,-8-17 4-15,0 17 6 0,-2 0 5 16,0-22 0-16,0 6 5 0,-3 16-27 16,-2-19 10-16,0 10 6 0,0 0-17 0,0 1 5 15,0-4-20-15,-20 7 10 0,20 2 5 16,-17 0-5-16,17 0-10 0,-33 3 58 15,19 0 9-15,-1 0 53 0,0 0-25 16,1 26 24-16,-29 11 243 16,31-23-216-16,-7 15 142 0,11-11-118 15,2-2-2-15,2 1-11 0,2 1 1 16,1 3-23-16,1 15 51 0,0-18-122 16,19-1-33-16,-19-3-21 0,32-2-42 15,7 4-355-15,-18-13-70 0,-1 0-199 16,2-3-311-16,-4 0-239 0,-2 0-122 15</inkml:trace>
  <inkml:trace contextRef="#ctx0" brushRef="#br1" timeOffset="142677.3087">24049 10815 832 0,'0'-1'73'16,"0"-1"84"-16,0 2 65 0,0-2 298 16,0 0-316-16,0 1-6 0,0-1-9 0,0 0 19 15,0-1 2-15,0 1 166 16,0 1-211-16,0 0-11 0,0-1-5 0,-15 2 19 15,15-1-19-15,0 1 93 0,0 0-164 16,0 0-4-16,0 0 25 0,-9 0 23 16,2 0 77-16,7 0-126 15,-10 17-31-15,6-17 5 0,-1 14-15 0,-4-14-16 16,-2 27 37-16,6-16-18 0,1 1-24 16,1-1-16-16,0 3 16 15,3 11-16-15,0-16 0 0,0 2-10 16,0-2-24-16,20 0-34 0,-20-2-47 0,22 3-207 15,2-7 141-15,-10-1 7 0,1-2 0 16,-1 0-7-16,-1 0 19 0,11-19-86 0,-13 0 176 16,-2 19 24-16,0-27 23 0,-4 13 9 15,4-18-2-15,-8 16 23 0,0-2-3 16,-1 1 11-16,0-2-8 0,0 4 1 16,0-14 25-16,-23 17 1 0,23 2 3 15,0 3-6-15,-19 0 3 0,19 2-8 16,-11 2 5-16,0 2-16 15,11 1 8-15,-13 0 13 0,7 0 13 0,-6 16 92 16,5-16-51-16,1 17 9 0,1-17 3 16,-2 22 20-16,1-10-6 0,-6 14 81 15,-1 16-58 1,12-17-106-16,1-14-18 0,0 1-10 16,0-1 14-16,0-1 1 0,25 7-27 15,-4-10-28-15,-21-2-32 0,26 0-25 0,-12-2-41 16,14-3-174-16,-15 0 171 0,1 0 27 15,-2 0 31-15,-1-22 32 0,-1 22 21 16,4-19 10-16,-10-4 19 0,-2 10 1 16,-1 0 0-16,-1-1 5 0,0-2-3 15,-23-16-1-15,23 18-4 0,-22-1 5 0,22 1 2 16,-30 3-5-16,0-6 1 16,14 15 1-16,0-2 6 15,-1 4-4-15,3 0 13 0,1 0 17 0,-11 18 73 0,13-18-30 16,2 20-4-16,0-20 14 15,2 22-10-15,2-8 5 0,-2 17 64 0,7-16-78 16,0 0-9-16,0-1-24 0,0-1-10 16,23 10-12-16,2-12-13 15,-25-3 2-15,31 1 2 0,-13-4-15 0,0-1-1 16,18 3-95-16,-19-7 26 0,-2 0-28 16,0 0 2-16,-2 0 26 0,-3 0 3 15,5-19-26-15,-9 2 48 0,-3 17 2 0,0-22 1 16,-3 10-10-16,0-17-30 15,0 15 60-15,0 0 17 0,-22 0 11 0,22 0-3 16,-15 4 11-16,-4-7 1 0,19 11-1 16,-22 3-1-16,11 0-1 0,-2 3 7 15,0 0 8-15,-11 0 78 0,12 0-23 16,1 20 12-16,0-20-17 0,4 15 1 16,-5 1 26-16,10-16-47 0,-3 19-9 15,5-19-15-15,0 18-10 0,0-10-5 16,0 8-9-16,21-9 2 0,-21-2-11 15,17 0-11-15,-17-2-23 0,20-2-29 16,-1 2-117-16,-19-3 105 0,14 0 23 16,-14 0 4-16,10 0 3 0,-10 0-13 15,6-17 56-15,-6 17 12 0,0 0-3 16,2-15 5-16,-1 15 2 0,-1-12-10 16,0 12 14-16,0 0 10 0,0-7 15 0,0 7 10 15,0 0 5-15,0 0 44 0,0 0-5 16,-15 0 41-16,15 16 31 0,0-16 19 15,0 20 117 1,0-20-149-16,0 15 10 0,0-15-8 0,0 14 0 0,0-14-30 16,21 17 30-16,-21-12-100 0,24 1-12 15,-8-3 1-15,1 1 4 0,2-3-4 16,19 2 17-16,-17-3-18 0,-1 0-4 0,3 2-6 16,0-2 10-16,25 0 9 15,-23 0-10-15,5 0-26 0,1 0 6 16,2 0 10-16,4-19 10 0,44 19 24 0,-34 0-28 15,2-14-25-15,3 14 14 16,6 0-26-16,61-10 0 0,-56 2 14 0,-2 4 14 16,3 0 1-16,1-1-15 15,-4 2 0-15,56-8-15 0,-60 8 6 0,-3-3-11 16,-5 3 11-16,-2 0-1 0,35-2-9 16,-42 4 10-16,-5-1 6 0,2 2-1 0,1 0 10 15,-4 0-15-15,39 0 24 16,-35 0-24-16,6 0 32 0,2 0-6 0,2 0 25 15,51 0 122-15,-50 0-66 0,0 0-16 16,1 0-9-16,-4 0-4 16,-9 14-21-16,33-14 33 0,-39 12-52 0,-4-12 0 15,-4 12-6-15,0-4 7 0,15 13 36 16,-19-9-35-16,0 4-1 0,1-1 4 16,2 5-11-16,1 0 4 0,29 26 45 0,-23-21-36 15,2 0-5-15,-1 0-3 16,1 1 0-16,28 27 20 0,-30-28-25 15,-4 4 2-15,-3 0 11 0,-2 0 7 16,-4 1 9-16,2 34 82 0,-12-28-66 16,-4-1 8-16,-2 4 4 0,3-1-4 15,-3 45 59-15,0-40-89 0,0 4-10 16,0 0-8-16,0 3-12 0,0 0-12 0,18 55-9 16,-18-50-1-16,0-2 3 0,0 0-3 15,14 0 2-15,-14 47-3 0,9-54 3 16,-9-1-9-16,0 0 6 0,0-3-2 15,0-1 4-15,0 30 8 0,0-40 0 16,-21-2-5-16,21-2 2 0,0-1-5 16,-15 14-1-16,15-23 1 0,0-2 4 15,-12 2-2-15,12-2 3 16,0-2-5-16,-7 8 2 0,7-11-10 16,0-1 12-16,0-4-6 0,0 2 0 0,17 1-31 15,-17-6-35-15,0-2-52 0,13 0-66 16,-13 0-89-16,0 0-113 0,0-19-612 0,0-1 290 15,0 20-113-15,0-26-164 0,0 26-80 16,0-39-443-16</inkml:trace>
  <inkml:trace contextRef="#ctx0" brushRef="#br1" timeOffset="143313.57">27005 12782 2257 0,'-8'-10'89'16,"2"10"59"-16,1 0 55 0,-5-9 300 0,4 9-245 16,4 0-15-16,0 0-3 0,0 0-5 15,2 0 100-15,0 0-238 0,0 0-35 16,0 0-21-16,0 0 7 0,18 0 6 15,-18 12 98-15,0-12-62 0,0 11 5 16,0-11-5-16,0 11 7 0,0 3 90 16,0-7-109-16,0 3-11 0,0-1 7 0,0-1-2 15,0-1 8-15,0 8 26 0,0-8-81 16,0-1-5-16,0-2 13 0,0 1-5 16,0-1 56-16,0-4-39 0,0 0 7 15,0 0-12-15,0 0 10 0,0 0-12 16,0 0 21-16,0-17-38 0,0 17-6 0,0 0 1 15,0-21-8-15,0-8-15 0,0 12 2 16,0-1-4-16,-14-5-4 0,14-2-5 16,0-4-12-16,-18-27-87 0,5 29 45 15,13 1-6-15,-7 4 26 0,7 3 23 16,-9-10 11-16,3 22 22 0,4 3-2 16,0 3 0-16,-2 1 19 15,4 0 15-15,0 24 52 0,0-24-57 0,0 24-15 16,23-24-4-16,-23 27-20 0,48 0 2 15,-27-16-12-15,2 1 1 0,0-1-26 16,2-1-3-16,2 1-5 0,22 0-52 16,-26-5 45-16,-5-2-3 0,-3 0 35 15,-1-2-5-15,-3-1 44 0,-11-1-18 16,0 0 31-16,0 0 26 0,-21 0 31 0,21 0 59 16,-29 0 166-16,-3 0-137 15,13 0-2-15,-4 0 12 0,1 0-9 0,-18 18 47 16,23 14-178-16,0-13-40 0,1 0-84 15,5 1-135-15,4 2-244 0,2 12-1309 16,5-24 364-16,0 4 13 0,0-8 295 16</inkml:trace>
  <inkml:trace contextRef="#ctx0" brushRef="#br1" timeOffset="144532.3924">23128 12167 1756 0,'0'2'44'16,"0"-1"273"-16,0 1-46 0,15-2 38 16,-15 0 36-16,0 3 77 0,0 6 468 15,10-2-530-15,-10 3-83 0,0 3-78 0,8 5 15 16,-8 2-18-16,8 33 190 15,-6-23-238-15,0 6-9 0,-2 4-24 0,1 4-4 16,-1 51 61-16,0-49-115 0,0 2-24 16,0 1-21-16,0-4-4 0,0-6-10 15,0 24 2-15,0-37-1 0,0-4 2 16,0-8 3-16,0-6-10 0,0-1 20 16,0-7-6-16,0 0 14 0,14-20-15 15,-14 20 7-15,0-38-19 0,14-15-31 16,-6 22-32-16,-8-6-38 0,7-6-36 15,-7-5-41-15,6-54-215 0,-4 48 195 16,-2-8 4-16,0-1 39 0,0 2-1 16,0 0 33-16,0-48-44 0,0 59 105 15,0 6 17-15,0 6 12 0,0 7 0 16,19-15-28-16,-3 29 45 0,-16 2 5 0,20 5-5 16,-20 3-13-16,25 2-22 0,1 1-63 15,-12 4 60-15,-1 0 21 0,2 0-9 16,-2 24-7-16,-1-24 28 0,5 48-17 15,-10-28 51-15,-3 4-9 0,-4 0-1 16,0 2 0-16,0 26-4 0,-24-26 11 16,24-2-1-16,-29 0-4 0,12-1 5 0,0-1-13 15,-18 15-78-15,15-21-3 0,3-2-30 16,1-2-16-16,-1-3-25 0,4-3 7 16,-6-2-124-16,11-4 142 0,4 0-25 15,4 0-25-15,0 0-35 16,0-20-154-16,25 20 261 0,-25-16 59 15,29 16 46-15,-10 0 30 0,1 0 26 16,23 0 111-16,-21 23-58 0,-1-23 1 0,0 28-5 16,-5-11 24-16,0 2 10 0,7 23 205 15,-15-19-136-15,-3 1 5 0,-3 1-9 16,-2 1-3-16,0 27 55 0,-22-28-182 16,22-1-36-16,-32-3-18 0,10-2-18 15,0-4-74-15,-35 2-338 0,23-14 50 16,-4-3-122-16,-1 0-198 0,-3-25-54 0,-2 4 98 15</inkml:trace>
  <inkml:trace contextRef="#ctx0" brushRef="#br2" timeOffset="154004.5879">13355 5895 1334 0,'0'5'78'0,"0"-1"36"16,0 0 17-16,0 1 29 0,0 2 50 15,0-5-99-15,0 1-1 0,0-1 5 16,0 0 18-16,0 1 125 0,0-1 21 16,0-2 15-16,23 2-168 15,-23-1-5-15,17 0-13 0,-17 2-2 0,25-3-28 16,5 3 5-16,-12-3-75 0,1 0-2 15,2 0-6-15,4 0 5 0,22 0-2 16,-16 0-6-16,0 0-2 0,-1 0 5 16,7-17-1-16,0 17-3 0,33 0 2 15,-34-12-1-15,60 12 6 16,-69 0-3-16,0 0 9 0,0 0-6 16,-2 0-13-16,27 0 3 0,-28 0 3 15,5 0 13-15,-1 0-15 0,3 0 11 16,2 0-12-16,33 0-16 0,-32 0 2 0,4-17 2 15,2 17 6-15,-1 0 0 0,1-19 5 16,39 10-3-16,-41 9 12 0,0-9 2 16,-2 9-1-16,0-8-6 0,31 3 2 15,-37 5-9-15,3-3 15 0,-1 3-1 16,1-3-10-16,1 3 17 0,34 0 1 16,-32 0-8-16,3 0 2 0,2 0-2 15,2 0 0-15,4 0 2 0,50 0-20 16,-45 0 8-16,0 0 8 15,1-17 8-15,-1 17-9 0,48 0-7 0,-54-14 8 16,0 14-2-16,0 0 9 0,-1 0-8 16,2 0-1-16,45-7 4 0,-47 7-4 15,3 0 0-15,1-4 3 0,-1 1 0 0,2 2-1 16,48-7-7-16,-45 4 1 16,3-2 6-16,-5-1-9 0,3 2 8 0,57-8-5 15,-56 9 4-15,0-2 3 0,-1 2 0 16,2 0 1-16,1 1 5 0,47-1-5 15,-52 3 2-15,-2 0-7 0,-1 1 10 16,1 0-1-16,-2 0-4 0,40 0 20 16,-41 0-8-16,1 0-6 0,1 0 3 15,3 0-6-15,56 0-12 0,-53 0 1 0,5 0 3 16,0 0 3-16,1 0 17 0,-3 0-19 16,56 0 4-16,-60 0-10 0,2 0 25 15,-4 0-16-15,0 0-7 16,0 0 2-16,49 0-12 0,-52 0 17 0,1 18 1 15,-1-18 0-15,4 0 0 0,47 12-1 16,-53-12-2-16,3 0-3 0,1 0 3 16,-1 0 0-16,0 0 6 0,43 0 0 15,-46 0-7-15,1 0-2 0,-1 0 8 16,0 0-13-16,42 0 6 0,-45 0 0 16,1 0 1-16,1-15-2 0,-2 15 9 15,1 0-3-15,42-7 13 0,-44 7-13 16,0 0-2-16,0-5 17 0,-2 5-23 15,41-5-5-15,-42 5 1 0,3-3 13 0,1 0 2 16,3 1-3-16,2-2-4 0,50-4-11 16,-46 5 12-16,3-1-1 0,1 0-4 15,1 2 1-15,0-3-1 0,58-1 3 16,-58 4 9-16,1-1-14 0,-1 2 3 16,0-2-3-16,55-2 23 0,-60 5-11 15,4-3 8-15,-1 1 0 0,-1 2 16 16,2 0 19-16,54-2 82 0,-56 1-78 15,1 0 1-15,-2-1-12 0,2 2-10 16,50-3 47-16,-57 1-29 0,2 1 5 16,0 1-15-16,-6 0 26 0,-8 0-30 15,21-3 4-15,-37 0-34 0,-8 2-1 16,-4-3-15-16,-9 1-39 0,0 0-97 0,0-3-535 16,-30 3 125-16,30-3-243 0,-29 1-85 15,11-3 110-15</inkml:trace>
  <inkml:trace contextRef="#ctx0" brushRef="#br2" timeOffset="155806.5885">12609 3895 1435 0,'0'0'89'0,"0"-15"61"0,0 15 87 15,0 0 78-15,0-10 310 0,0 10-265 0,0 0 57 16,0 0 12-16,0 0 18 0,0 0-109 16,0 0 125-16,0 0-276 0,0 0 25 15,0 0-19-15,0 0-4 0,0 0 102 16,0 0-191-16,22 0-28 0,-22 0-23 15,21 0-19-15,-21 0-14 0,23 0-6 16,3 0-10-16,-10 0 11 0,0 0-10 16,0 0-3-16,17 0-5 0,-15 0 8 15,-4 25-7-15,2-25 16 0,-8 29-15 16,-1-12 4-16,-1 27-4 0,-6-20 10 16,0 3-5-16,0 3 3 0,0 0 5 15,0 33-2-15,-17-33-1 0,17 1-1 16,0-2 1-16,0-3-2 0,0-2 1 0,0 15-13 15,16-23-5-15,-16-2-32 0,24-4-23 16,-8-3-38-16,18-1-202 0,-14-6 145 16,0 0 11-16,5 0 32 0,-2-20 9 15,-1 20 11-15,21-20-51 0,-23-3 94 16,-2 8 27-16,-2 2-2 0,-3-1 23 16,5-15 15-16,-13 14 6 0,1-1-6 15,-4-1-18-15,1 0 14 0,-3-3 5 16,0-20 8-16,0 19 4 0,0-2-3 15,0 1 29-15,-23-1 11 0,23-20 15 16,-13 21-58-16,13-3 2 0,0-2-14 16,-11 0 5-16,11 1 4 0,0-33-18 15,0 29 0-15,0 1-4 0,0 2-5 16,0 2 4-16,18-23-33 0,-18 31 45 0,0-3-3 16,16 7 10-16,-16 0 3 0,0 1-8 15,13-1-43-15,-13 9-25 0,10 4-38 16,-10 0-65-16,4 0-133 0,2 17-727 15,-4-17 372-15,1 20-57 0,-1-20-40 16,2 26 76-16,1-9 176 0</inkml:trace>
  <inkml:trace contextRef="#ctx0" brushRef="#br2" timeOffset="156101.589">13501 4066 3158 0,'0'0'180'0,"0"0"120"0,0 0 64 15,0 0 10-15,0 0-69 0,0 21 116 16,0 0-293-16,0-21-21 0,0 21-36 0,-16-10-22 15,16 9-4-15,0-11-55 0,0 0-2 16,-8-2-31-16,8 0-39 0,0-2-45 16,-7 2-403-16,3-7 82 0,4 0-140 15,0 0-85-15,-2 0-68 0,-1-22-637 16,3-3 909-16,0 6 180 0</inkml:trace>
  <inkml:trace contextRef="#ctx0" brushRef="#br2" timeOffset="156229.5672">13550 3831 2352 0,'0'0'177'0,"0"20"-25"0,0-20 22 16,0 24-69-16,-17-24-52 0,17 29-110 15,0 0-383-15,0-17-85 0,0-2-110 16,0-10 50-16,0 15 85 0</inkml:trace>
  <inkml:trace contextRef="#ctx0" brushRef="#br2" timeOffset="156561.5511">13782 4002 4832 0,'0'14'49'16,"0"2"38"-16,-20 17 206 0,20-17-157 16,0-1-22-16,-13-1-57 0,13-3-5 15,0 9-40-15,0-15-7 0,0-1-20 16,0-3-19-16,0-1-28 0,22 0-47 15,-4-24-87-15,-18 24 100 0,18-31 9 16,-18 12-22-16,15-3 9 0,-3-21-63 16,-12 19 112-16,11-1-6 0,-5 3 28 15,-1-2 3-15,5 4 13 0,7-14 21 16,-7 20 28-16,0 6 30 0,-3 1 9 16,3 4 7-16,-2 3 6 0,1 0 60 15,-3 29-84-15,-3-29-26 0,-1 35-10 0,4-16 5 16,-2 26-3-16,-2-23-53 0,0-1-68 15,-2-1-136-15,2-3-235 0,1-2-194 16,-3 9-1110-16,0-19 927 0,0-5 223 16</inkml:trace>
  <inkml:trace contextRef="#ctx0" brushRef="#br2" timeOffset="157507.2468">13149 2118 504 0,'-12'-5'9'0,"6"2"16"15,-1-2 60-15,2 2-31 0,1 3-6 0,-3-2 14 16,1 2 10-16,-2 0 4 0,-3 0 108 16,5 0-91-16,1 0 4 0,0 0 8 15,1 0 17-15,2 0 10 0,-1 0 167 16,-1 0-149-16,4 0 5 0,0 0-15 15,0 0 21-15,0 0 254 16,-2 0-152-16,2 0 32 0,0 0 3 0,-2 0 15 16,2 0-40-16,-2 0 142 0,-1 0-266 15,3 0-12-15,0 0-18 0,0 0 3 16,-2 0-13-16,-5 0 64 0,5 0-91 16,0 0 21-16,1 0 11 0,-1 0 18 15,-2 0 47-15,2 0-121 0,2 21-5 16,-2-21-5-16,1 19-1 0,1-7-15 15,0 10-3-15,0-12-27 0,0 0 1 0,0-1-10 16,0-2 3-16,21 3-79 0,-21-10-17 16,17 0-58-16,-17 0-36 0,21 0-19 15,-8 0 5-15,10-19-125 0,-12-3 191 16,0 22-5-16,-4-24-15 0,0 9-29 16,-1-11-134-16,-3 14 215 0,-3-1 57 15,0 4 18-15,0-1 20 0,0 3 16 16,-20 0-3-16,1 2 29 0,19 5 35 15,-24 0 49-15,10 0 26 0,1 0 13 16,-12 22 83-16,11-22-165 0,6 21-30 16,-1-21-20-16,1 13-22 0,2-13-58 15,4 12-36-15,2-12-79 0,0 0-94 0,0 0-94 16,0 0-72-16,22 0-481 0,-22 0 406 16,0 0 48-16,14 0-10 0,-14 0 11 15,0 0 157-15</inkml:trace>
  <inkml:trace contextRef="#ctx0" brushRef="#br2" timeOffset="157881.4043">12998 2088 1335 0,'-15'-1'81'0,"3"-1"279"16,3-2-96-16,5 3-42 0,-3 1-14 16,2-3 35-16,-2 3 287 0,3 0-259 15,0 0-13-15,4 0-32 0,-3 0-10 16,3 0-46-16,0 0 53 0,0 0-129 15,0 0 14-15,0 0-10 16,21 0-1-16,-21 0-18 0,51 0 31 0,-26 0-67 16,6 0-5-16,7 0-22 0,8 0 0 15,59 0 60-15,-40 0 21 16,189 0 171-16,-153 0-241 0,10-17-13 16,14 17-1-16,12 0-7 0,156 0 13 15,-138 0-22-15,12 0-2 0,-2 0-20 16,2 0 7-16,-4 0-23 0,135 17-197 0,-157-17 69 15,-9 0-12-15,-13 12 32 0,-6-12 21 16,-13 0 1-16,68 9-155 0,-94-9 136 16,-8 7 24-16,-10-7 58 0,-9 0 17 15,23 0 32-15,-48 0 16 0,-4 0 2 16,-6 0-2-16,-6 0-6 0,-6 0-83 16,0-20-492-16,-34 20 29 0,34-15-184 0,-34 15-50 15,16-10 117-15</inkml:trace>
  <inkml:trace contextRef="#ctx0" brushRef="#br2" timeOffset="158712.5284">15458 2121 1061 0,'0'0'106'0,"0"0"314"16,0 0-105-16,18 0-60 0,-18 0 22 15,0-15 78-15,0 15 532 0,11 0-435 0,-11 0-54 16,7 0-81-16,-7 0-16 0,8 0 6 15,-1 0 328-15,-7 0-319 16,2 25-21-16,2-25-38 0,-2 31 5 0,9 16 196 16,-4-17-242-16,-1 7-69 0,5 4-48 15,1 7-44-15,0 7-55 0,15 62 0 32,-13-54 0-32,1 0 0 0,-1 2 0 0,2 0 0 0,-4-3 0 0,0-1 0 15,6 50 0-15,-5-11 0 16,-11-59 0-16,1 29 0 15,-1-22 0-15,-2-28 0 16,0-5 0-16,0 5-42 0,0-18-219 16,0-2-262-16,0 0-310 0,0 0-405 0,0-22-1743 15,0 2 1766-15,0 20 448 0</inkml:trace>
  <inkml:trace contextRef="#ctx0" brushRef="#br2" timeOffset="160228.5592">15718 3338 654 0,'-4'0'50'0,"4"0"228"16,0 0-54-16,0 0 2 0,0 0-45 16,0 0 24-16,0 0 0 0,0 0 225 15,0 0-226-15,0 0 10 0,0-12 32 16,0 12 57-16,0 0 369 0,0-8-360 15,0 8-46-15,0 0-45 0,0-6-13 16,0 6-6-16,0-5 241 0,-13 1-206 16,13 3-4-16,0 1-20 0,0-1-2 15,0-1 93-15,0 0-179 0,0 2-11 0,0 0 1 16,0 0 9-16,0 0 4 16,0 0 139-16,0 0-137 0,18 0-23 0,-18 0-39 15,24 0-20-15,11 15-25 0,-14-15-23 16,5 0-6-16,5 0-7 15,7 0-20-15,1 9-13 0,43-9-68 0,-41 7 57 16,-2-7-6-16,-4 3-8 0,-7 1-14 16,8 0-64-16,-26 0 101 0,-9 3 30 15,-1-2 15-15,0 2-1 0,-33 0-4 16,-19 8-17-16,18-5 17 0,-3 0 17 16,-5-1-9-16,-1 3 4 0,-47 16-12 15,44-14 13-15,4 2-6 0,1 0 8 16,2 1 2-16,5-2-1 0,-15 14 8 15,28-16-13-15,9-2-3 0,3 0 5 0,6-2-7 16,3 4-3-16,0-9-15 0,34 0-27 16,-14-2-26-16,4 1-37 0,3-3-17 15,33 0-73-15,-29 0 137 0,0 0 27 16,-3 0 16-16,-4 0-2 0,15 0 6 16,-29 0 18-16,-1 0-2 0,-5 0 3 0,-4 0 3 15,0 0 2-15,0 0 39 16,0 0-3-16,0 0 14 0,-18 17 12 15,18-17 16-15,0 14 113 0,0 3-79 16,-14-6 11-16,14 3 16 0,0 1 28 16,0 5-27-16,0 26 30 0,0-17-165 15,0 3-13-15,0 5 0 0,18 5 0 0,-18 53 0 16,0 11 0-16,0-51 0 16,10 57 0-16,-10-8 0 15,8-51 0-15,-2 48 0 16,2-2 0-16,-4-50 0 0,-1-4 0 15,4 48 0-15,-4-50 0 0,0-2 0 16,1 0 0-16,-1 0 0 0,1-4 0 16,-1 2 0-16,3-6 0 0,8 35 0 15,0-7 0-15,-4-34 0 0,8 22 0 16,-5-11 0-16,-6-18 0 16,3 10 0-16,-6-4 0 15,-3-14 0-15,1-1 0 0,-2 10 0 16,0-2 0-16,0-11 0 15,0 7 0-15,0-4 0 16,0-6 0-16,0 8 0 16,0-9 0-16,0-1 0 0,0-1 0 15,0 8 0-15,0-5 0 0,0 0 0 16,0 1 0-16,0 2 0 0,0 0 0 16,0-1 0-16,0 1 0 0,0 5 0 15,0-5 0-15,0-6 0 16,0 4 0-16,0-4 0 0,0-1 0 15,0 5 0-15,0-1 0 16,0-2 0-16,0-1 0 0,0 5 0 16,0-1 0-16,0-1 0 15,0 2 0-15,0 4 0 16,0-7 0-16,0 7 0 16,0-3 0-16,16-2 0 0,-16-3 0 15,0 5 0-15,0-4 0 0,0 1 0 16,0 1 0-16,0 1 0 0,0-1 0 0,0 2 0 15,0 3 0-15,0 3 0 16,0-2 0-16,0-9 0 0,9 0 0 16,-9-3-107-16,0 0-203 15,6 0-284-15,-6-24-248 0,8 24-291 0,0-56-1561 16,-1 29 1487-16,-1-2 399 0</inkml:trace>
  <inkml:trace contextRef="#ctx0" brushRef="#br2" timeOffset="160897.5923">16488 3363 1882 0,'0'-3'64'0,"0"1"99"16,-12-4 404-16,12 4-220 0,0 2 47 15,0 0 52-15,0 0 22 0,0 0 330 16,0 17-518-16,19-17 2 0,-19 22 5 15,19-6 13-15,-19 4-4 0,22 35 163 0,-4-23-269 16,-18 7-21-16,14 2-11 0,-14 2-8 16,12 47 47-16,-6-47-155 0,-6 1-22 15,4-3-16-15,-4-7-22 0,0-3-55 16,0 18-271-16,0-32 70 0,0-5-99 16,0-3-119-16,2-5-80 0,2-4-921 15,-3 0 717-15,0-22-89 0,0 22 7 16,-1-32 108-16,0 10 168 0</inkml:trace>
  <inkml:trace contextRef="#ctx0" brushRef="#br2" timeOffset="161365.5959">16429 3289 2330 0,'-4'-9'103'0,"0"4"100"0,2-2 98 0,-1 2 71 16,2-5 190-16,1 5-398 0,0 1-47 15,0-6-47-15,19 1-6 0,5-11-11 16,-24 11-40-16,29-4-17 0,-9-2-10 16,-3-1-26-16,5 1-31 0,22-14-137 15,-21 12 123-15,1 4 18 0,0 2 47 0,-2 1 10 16,-1 3 5-16,13 7 10 0,-20 0-8 16,-4 0 23-16,-3 25 22 0,-3-8 35 15,-2 21 146-15,-2-14-98 0,0 2 8 16,0 3-5-16,-23 1-4 0,23 2-18 15,-21 36 23-15,-4-30-92 0,11-5-16 16,0 2-16-16,1-4 21 0,3-2-11 16,-7 17-15-16,10-27 9 0,7-3-29 15,-5-5 20-15,5-2 5 0,0 1-45 16,0-10 14-16,0 0-5 0,21 0 11 16,-21 0-5-16,20 0 20 0,7-20 46 15,-13 20 15-15,-1 0 30 0,0 0 28 16,1 0 34-16,13 0 179 0,-15 22-161 15,1-22-10-15,0 32-5 0,-1-11-12 0,0-1-21 16,11 22 26-16,-10-20-115 0,-1-3-33 16,-1 1-92-16,0-3-106 0,10 9-481 15,-12-17 245-15,0-2-160 0,2-3-101 16,-2-3-160-16,2-1-91 0,10-19-439 16,-12 19 981-16</inkml:trace>
  <inkml:trace contextRef="#ctx0" brushRef="#br2" timeOffset="161623.4148">17078 3516 2454 0,'0'-4'215'16,"0"4"177"-16,0 0 127 0,0 0 68 0,0 0-56 16,0 23 368-16,0-23-505 0,0 23-6 15,0-8-59-15,0 0-51 0,17 18 53 16,-17-16-248-16,16 5-34 0,-16-1-30 15,0-1 1-15,10 0-19 0,-10 18-6 16,0-21-27-16,0-1-38 0,0-3-56 16,0-1-76-16,0 2-445 0,0-8 220 0,0-5-41 15,0-1-102-15,0 0-118 0,0 0-43 16,0-21-735-16,0-3 832 0,0 8 65 16,0-2 168-16,0-3 90 0</inkml:trace>
  <inkml:trace contextRef="#ctx0" brushRef="#br2" timeOffset="162076.5511">17121 3471 2064 0,'-20'-5'135'0,"20"1"131"0,-14 1 148 15,14 3 98-15,-17 0-3 0,3 0 274 16,14 0-513-16,-9 0-111 0,9 0-44 16,0 0-21-16,0 0 24 0,0 0-97 15,0 0-19-15,0 0-7 0,23 0-14 16,-23 0-21-16,44-17-80 0,-28 17 54 0,4-12-14 15,0 12-2-15,-1-17 35 0,24 2-21 16,-22 15 63-16,-1-11 0 0,-2 11-6 16,-3 0 12-16,-4 0 9 0,6 0 38 15,-12 0-16-15,-5 29 13 0,0-29-9 16,0 23-1-16,0-6 23 0,-19 18-7 16,-1-17-36-16,20 2-27 0,-27-1 16 15,14 1-8-15,-15 21 14 0,16-25-15 16,0 0-15-16,3-4-16 0,1-1-19 15,8-4-27-15,-6 0-68 0,6-6 78 16,0-1 20-16,24 0 12 0,-24 0 5 0,44 0 29 16,-27 0-3-16,-1 0 4 0,4 0 30 15,-1 0 16-15,-1 0 61 0,12 0 114 16,-17 22-112-16,-4-22-26 0,-2 15-17 16,-7-15 6-16,0 19 31 0,0 2-53 15,0-10-15-15,-21 1-11 0,21 2-4 16,-29-2-1-16,-10 14-25 0,17-14-41 15,-2 0-71-15,-1-4-82 0,-1-1-215 16,-28-6-977-16,29-1 374 0,0 0 80 0,1-33 252 16,3 12 157-16</inkml:trace>
  <inkml:trace contextRef="#ctx0" brushRef="#br2" timeOffset="164244.0219">16463 2046 320 0,'0'0'29'0,"0"0"-5"15,0 0 10-15,0 0 6 0,0 0-11 16,0 0 6-16,0 0 54 0,0 0 4 16,0 0 18-16,0 0 29 0,0 0 41 15,0 0 197-15,0 0-184 0,0 0-36 16,0-12 6-16,0 12 22 0,0 0 0 16,0 0 212-16,0 0-188 0,0 0 0 15,0 0 33-15,0 0 24 0,0 0-20 16,0 0 171-16,0 0-274 0,0 0-30 15,20 15-25-15,-20-15-7 0,19 11 39 0,-19-11-69 16,19 0 3-16,-6 10-14 0,4-10 0 16,3 5-14-16,31-5-14 0,-22 0-17 15,5 0 4-15,4 0-13 0,3 0 17 16,51-21-5-16,-44 21 9 0,4-20-16 16,-1 20-1-16,0-15-9 0,-5 15 5 15,37-10-19-15,-47 1 19 0,-6 9-10 16,-5-7 5-16,-3 7 23 15,-8-3 3-15,8 1 7 0,-17 2-15 0,-2 0-18 16,-2 0 13-16,-1 0 14 0,0 0 19 16,0 0-28-16,0 0 8 0,0 0-17 15,0 0 9-15,0 0 5 0,0 0-13 0,0 0 16 16,0 0 6-16,0 0-14 0,0 0-5 16,0 0 18-16,0 0 1 0,0 0 13 15,0 0-7-15,0 0 24 0,0 0 28 16,0 0 79-16,0 0-78 0,0 0 2 15,0 0-17-15,0 0-5 0,0 0 42 16,0 0-50-16,0 0 8 0,0 0-1 16,0 0 5-16,0 0 12 0,0 0 55 15,0 0-58-15,0 0 2 0,0 0 14 0,0 0 11 16,0 0 51-16,0-15-89 16,0 15-7-16,17 0 14 0,-17 0 10 0,0 0 2 15,0-12 67-15,11 12-67 0,-11 0 2 16,0 0 1-16,0-5 15 15,0 5 89-15,0 0-104 0,0-6-26 0,0 2-4 16,5 0 6-16,-5-3-7 0,12-11 48 16,-8 6-67-16,0 0-9 0,1-2-14 15,2-3 2-15,2-19-13 0,-6 16 7 16,2 0-4-16,-3-1 4 0,1 0 1 16,-1 3-5-16,1-13 25 0,-2 17 7 15,1 7 4-15,-1 3-3 0,1 4 9 16,3 0 3-16,-2 28-26 0,0-9-15 0,3 6 0 15,1 3 0-15,3 5 0 0,9 35 0 16,-8-31 0-16,1 1 0 0,2-3 0 16,-3 1 0-16,0-4 0 0,13 26 0 15,-4-10 0-15,-10-27 0 16,10 6 0-16,-4-15 0 16,-5-9 0-16,3-3 0 0,-7-25 0 0,0 25 0 15,-2-36 0-15,0 13 0 16,-2-6 0-16,0-42-32 0,-3 34-52 15,0-4-37-15,0 1-8 0,0 0 24 16,0-34 23-16,0 42 69 0,0 5 4 16,0 1 15-16,0 7-8 0,0 2 10 15,0-3 33-15,0 13 6 0,0 2 21 16,0 2 23-16,0 2 6 0,0 1 65 0,11 0-124 16,-11 0-19-16,11 0-19 15,-3 21 0-15,-1-21 0 0,9 14 0 0,-10-14 0 16,-1 15 0-16,0-15 0 0,7 8 0 15,-10 3 0-15,0-11 0 16,0 11 0-16,-2-6 0 0,1-1 0 0,-1 4 0 16,1 1 0-16,1 16 0 0,-1-12 0 15,1 4 0-15,0 3 0 0,1-1 0 16,1 3 0-16,8 21 0 0,-8-19 0 16,1-2 0-16,2 0 0 0,1 0 0 15,5 12 0-15,-7-19 0 0,2-4 0 16,-2 0 0-16,0-4 0 15,-1-2 0-15,6-1 0 0,-5-4 0 0,-1 0 0 16,-1 0 0-16,0-19 0 0,-1 19 0 16,3-22 0-16,-5-7 0 0,0 14 0 15,-1-2 0-15,0 1 0 0,0-14 0 16,0 18 0-16,0 4 0 0,0 2 0 16,0 1 0-16,0 5 0 0,0-4 0 15,-13 4 0-15,13 0 0 0,0 0 0 16,0 0 0-16,-9 23 0 0,3-23 0 15,6 17 0-15,-5-17 0 0,5 0 0 0,0 15 0 16,0-15 0-16,0 0 0 0,0 5 0 16,0-5 0-16,18 0 0 0,-18 0 0 15,19 0 0-15,-4 0 0 0,6 0 0 16,2 0 0-16,38-20 0 0,16 3 0 16,-28 17 0-16,63-13 0 15,23 3 0-15,-61 2 0 16,77 2 0-16,-19 3 0 0,-75 3 0 15,-12 0 0-15,22 0 0 16,-35 0 0-16,-24 0 0 16,-4 0 0-16,-4 0 0 15,0 0 0-15,-26 0-57 0,5 0-166 0,21 12-193 16,-19-12-292-16,19 0-225 0,-16 0-1530 16,16 0 1123-16,-10 0 282 0</inkml:trace>
  <inkml:trace contextRef="#ctx0" brushRef="#br2" timeOffset="165328.8366">17226 930 1369 0,'4'-4'116'0,"-3"-1"86"15,3 0 95-15,-4 0 116 0,2 2 25 16,-1-2 554-16,-1 5-470 0,0 0-64 16,0 0 13-16,0 0-24 0,0 0-18 15,0 0 370-15,0 0-454 0,0 20-25 0,0-20-68 16,0 19-59-16,0 6-65 16,0-11-128-16,0 6 0 0,22-1 0 15,-22 3 0-15,18 0 0 0,-18 4 0 16,20 30 0-16,-3-28 0 0,-17-1 0 15,15-2 0-15,-15-1 0 0,7-2 0 0,-7-3 0 16,2-4 0-16,-2 9 0 0,0-10 0 16,0-11 0-16,0-2 0 15,0-1 0-15,0 0 0 0,0-20 0 16,21-2 0-16,-21 22 0 0,15-26 0 16,-15 10 0-16,21 2 0 0,2-15 0 15,-10 17 0-15,-1 0 0 0,-1 2 0 16,1 0 0-16,7-3 0 15,-12 9 0-15,2 0 0 0,-4 3 0 0,2 0 0 16,-2 0 0-16,4 1 0 16,-4 0 0-16,-1 0 0 0,0 17 0 0,-1-17 0 15,1 18 0-15,-2 3 0 0,1-9 0 16,-1 2 0-16,0-2 0 0,3 2 0 16,1 14 0-16,-2-14 0 0,0-1 0 15,0-1 0-15,1-1 0 0,4 9 0 16,-4-10-59-16,-1-3-111 0,-1-1-105 15,1 0-122-15,-1-3-109 0,4 4-574 0,-2-6 486 16,0-1-112-16,0 0-24 0,2 0-159 16,9 0-756-16,-8-21 1058 0,2 21 223 15</inkml:trace>
  <inkml:trace contextRef="#ctx0" brushRef="#br2" timeOffset="165611.5487">17749 1201 1691 0,'0'-7'77'0,"0"2"110"0,0 0 102 16,0 1 126-16,0-6 494 0,0 7-424 16,19 0-50-16,-19 1-63 0,0 0-49 15,18 2-88-15,-8 0 259 0,-10 0-236 16,10 0 3-16,-10 0-38 16,11 17-16-16,-11 1 84 0,5-18-211 0,-5 22-29 15,0-11-12-15,0 1-10 0,0 0 5 16,0 5 1-16,0-8-24 0,-15-2-24 15,15-1-30-15,0-3-43 0,0 4-234 16,0-7 91-16,0 0-86 16,0 0-913-16,0 0 708 0,0-24-66 0,0 24-95 15,0-24-55-15,0-8-587 0,0 12 843 16,0-4 88-16,0 0 183 0,0-2 77 16</inkml:trace>
  <inkml:trace contextRef="#ctx0" brushRef="#br2" timeOffset="165723.6608">17822 1027 1231 0,'0'-12'147'16,"0"5"78"-16,0 0 493 0,-16 4-356 0,16 3 34 15,0 0 57-15,0 0 37 0,-13 0-72 16,13 22 65-16,0-6-430 0,0-16-58 16,0 15-71-16,0-15-179 0,0 12-768 0,0 1 302 15,24-13-116-15,-24 0 47 16,20 5 128-16</inkml:trace>
  <inkml:trace contextRef="#ctx0" brushRef="#br2" timeOffset="166126.326">17958 1194 1648 0,'0'0'75'0,"0"3"72"0,0 3 257 15,20-4-200-15,-20-1-35 16,17 3 1-16,-17-2-10 0,18 5 65 0,4-5-143 15,-12 0-24-15,2 1-14 0,-1-1-8 16,3 0-6-16,10 0 13 0,-12-2-32 16,0 0-9-16,0 0 2 15,-2 0-5-15,0 0 1 0,6 0-4 0,-13-18 10 16,3 18-12-16,-2 0 0 0,-2-17-17 16,0 3-80-16,-2 5 40 0,0-1 6 15,0 1 12-15,0 0 6 0,-21 2 13 16,0-5 10-16,21 11 16 0,-28 1 9 15,13 0 36-15,-2 0 46 0,2 0 57 16,-13 18 301-16,14 1-192 0,5-19 6 0,4 29-43 16,5-12-54-16,0 23 52 15,0-18-152-15,20 1-15 0,-20 1-37 0,27 0-23 16,-9-2-103-16,25 16-668 0,-18-21 72 16,0-5-237-16,3 0-39 0,-1-7 185 15</inkml:trace>
  <inkml:trace contextRef="#ctx0" brushRef="#br2" timeOffset="169799.2909">18991 1891 491 0,'0'-14'51'0,"0"14"25"0,0 0 56 0,0-8 19 16,0 8 9-16,0-7 142 0,0 7-189 15,0 0-10-15,0 0 16 0,0 0 16 16,0 0 195-16,-17 0-156 0,17 0 24 16,0 0 27-16,0 17 39 0,0-17 2 15,-12 0 330-15,12 14-306 0,0-14-5 16,0 0-59-16,0 0-36 0,0 0-40 16,0 0 131-16,0 0-118 0,0 0 24 15,0 0-14-15,22 0 20 0,-5 0 118 16,-17 0-181-16,24 0-24 0,-9 0-27 15,6 0-21-15,4 0-30 0,42 13 6 16,-25-13-36-16,8 0 4 0,5 0-5 16,8 10 6-16,62-1-11 0,-63-9-1 0,-2 8 0 15,-4-5 4-15,-8 0-4 16,-6 2-4-16,14 2-13 0,-39-5 7 16,-3 0 8-16,-7-1 0 0,-3 2 2 0,-3-3 5 15,-1 0 11-15,0 0 7 0,0 0 4 16,0 0 8-16,0 0 14 0,-18 0 46 15,18-15-48-15,0 15-22 0,0 0-2 16,0 0-4-16,0 0-2 0,0 0-6 16,0 0-4-16,0 0 3 0,0 0-1 0,0 0 5 15,0 19 19-15,0-19 11 0,0 18 15 16,0-18 27-16,0 17 27 0,0 5 153 16,0-8-108-16,0 3 37 0,-18 3-24 15,18 3-33-15,0 2-46 0,0 42-68 16,0-26-15-16,0 3 0 0,0 7 0 15,0 5 0-15,0 3 0 0,0 2 0 16,16 61 0-16,-1-62 0 16,-15 2 0-16,20-4 0 0,-8-2 0 15,2 4 0-15,0-3 0 0,0 0 0 0,14 60 0 16,-1-14 0-16,-13-56 0 16,4 33 0-16,-4-19 0 15,-12-35 0-15,1 22 0 16,-3-14 0-16,0-21 0 0,0-1-392 15,-23-8-156-15,23-4-297 0,0 0-346 16,-15-26-340-16,15 26 31 0</inkml:trace>
  <inkml:trace contextRef="#ctx0" brushRef="#br2" timeOffset="171578.1967">20011 3551 547 0,'0'0'53'0,"0"0"93"16,0-8 375-16,0 6-216 0,0-1-53 15,0 2-5-15,0-1 29 0,0 1 10 16,0 1 323-16,0 0-289 0,0 0 20 16,0 0-2-16,0 0-4 0,0 0-61 15,-13 14 74-15,13-14-210 0,0 0 25 16,0 0 43-16,0 12 35 0,17-4 197 15,-17-8-293-15,56 16 49 16,-34-12-179-16,5 0-2 0,4 0-10 16,4 1-9-16,43 3-29 0,-35-7 13 15,2 3 7-15,0 0-4 0,-5-1 1 0,-4 1 0 16,23 4-19-16,-37-4 13 0,-7 1 4 16,-8-1 3-16,-7 2 6 0,0 8 24 15,-31-8-11-15,8 2 1 0,-3 1-5 16,-6 2 16-16,0-1 27 0,-43 17 98 15,33-14-53-15,1 5-7 0,-2-1-20 16,4 0 1-16,-36 20-15 0,42-20-30 16,2-2-17-16,5 1 2 0,4-6 4 15,5 0-18-15,0 4-59 0,13-8 9 16,3-2-3-16,1-2-18 0,0-1-25 16,25-1-126-16,5 0 129 0,-9 0 18 15,5 0 23-15,0 0 16 0,4 0 29 16,27 0 17-16,-28 0 14 0,-3 0-22 15,-3 0 8-15,-4 0 13 0,9 19 33 16,-21-19 0-16,-3 0 14 0,-4 11 30 16,0-11 20-16,0 0 6 0,0 13 74 0,0-13-112 15,-16 0-7-15,16 7 0 0,0-3 16 16,-17 1 90-16,5 1-76 0,12 0 7 16,-12 5 16-16,12 0 14 0,-7 3 8 15,0 19 128-15,7-12-165 0,-5 2-37 16,5 2-33-16,0 7-17 0,0 38-17 15,0-30 0-15,0 3 0 0,0 5 0 16,18 5 0-16,-18 3 0 16,14 55 0-16,-14 0 0 0,12-57 0 15,-2 40 0-15,0-19 0 16,-5-38 0-16,3 25 0 0,0-8 0 16,-3-28 0-16,-1-2 0 0,6 20 0 15,2-4 0-15,-5-21 0 16,5 16 0-16,-2-1 0 15,-7-17 0-15,-1 15 0 16,-1-3 0-16,-1-12 0 0,0-1 0 16,0 14 0-16,0-14 0 0,0 0 0 15,0 0 0-15,-18-2 0 0,18-2 0 0,0 0 0 16,0-2 0-16,0 14 0 16,0-6 0-16,0-9 0 0,18 13 0 15,-18-1 0 1,0-8 0-16,0 9 0 0,0 2 0 15,0-12 0-15,0-3 0 0,0 10 0 16,0-4 0-16,0-7 0 16,0 9 0-16,0-1 0 15,0-10 0-15,18 8 0 16,-18-2 0-16,0-7 0 0,18-1 0 16,-18 6 0-16,0-5 0 0,0 1 0 15,0-2 0-15,0 3 0 0,0-1 0 16,0-2 0-16,0 0 0 0,0 2 0 15,0-5 0-15,0-1 0 16,0-24-244-16,0 24-285 0,0-30-371 0,0 8-476 16,0-2-307-16,0-34-984 0</inkml:trace>
  <inkml:trace contextRef="#ctx0" brushRef="#br2" timeOffset="172741.4817">20836 3613 1558 0,'0'-1'95'0,"0"-2"40"0,18 3 75 0,-18 0 76 16,0-3-9-16,23 3 404 16,-11 0-255-16,-12 0 34 0,0 0-22 15,15 0-37-15,-15 22-53 0,17-3 344 0,-12-19-342 16,1 29-30-16,0-12-70 0,0 7-9 15,6 30 179-15,-4-20-207 0,0 1-38 16,0 5-57-16,2 5-37 0,-2 0-65 16,9 44-16-16,-9-45 0 0,-2-4 0 15,-1 2 0-15,0-7 0 0,-3-7 0 16,5 17 0-16,2-13 0 16,-7-23 0-16,2-4 0 0,3-5 0 15,0 0 0-15,-4-30 0 16,0-5 0-16,-3-15 0 15,0 18 0-15,-21-40 0 0,21 30 0 16,-23-4 0-16,8-5 0 0,-1-4 0 0,1-3 0 16,-14-51 0-16,16 57 0 15,5 0 0-15,8 6 0 0,-8 5 0 0,8-31-120 16,0 44-5-16,0-2-43 0,23 2 6 16,-23 5-12-16,23 2 12 0,3-19-139 15,-13 23 157-15,2 2-15 0,3 1 11 16,-3 3 18-16,19-3-27 0,-19 10 127 15,1 4 8-15,-2 0 16 0,-1 0 1 0,-1 29 1 16,8 9 4-16,-14-14 0 0,-1 1 5 16,1 4 5-16,-3 0-10 0,-2 26-11 15,-1-28 12-15,0 0 14 16,0-3 6-16,-23-2 17 0,23 0-19 16,-15 11 4-16,-4-18-23 0,19 1 6 0,-18-6-5 15,8 1 2-15,1 3-50 0,-3-9-9 16,12-1-36-16,-5-2-36 0,5-1-37 15,0-1-42-15,0 0-236 0,0-20 221 16,27 20-22-16,-27-17-14 0,24 17 3 16,-9-21 54-16,23 8 24 0,-17 13 163 15,-1 0 10-15,3-8 10 0,0 8-5 0,20 0 21 16,-26 0-3-16,0 23 20 0,-4-23 47 16,0 23 39-16,-5-8 27 0,5 15 185 15,-11-13-192-15,-1 0-11 0,-1 1-16 16,0 2-3-16,-22 20 143 0,22-22-125 15,-28 4 13-15,9-3-35 16,-4-1-15-16,-3-2-45 0,-27 7-18 16,24-15-28-16,-1-2 2 0,1-5-7 15,3 1-7-15,-19-2-191 0,25 0-5 16,4-20-151-16,5 20-247 0,4-24-190 0,3 7-274 16,4-18-878-16</inkml:trace>
  <inkml:trace contextRef="#ctx0" brushRef="#br2" timeOffset="173315.535">21826 3652 1341 0,'2'-2'141'0,"0"2"52"0,-2-1 94 16,2-2 103-16,-2 0 371 0,0 2-362 15,0 1 27-15,0 0-25 0,0 0-43 16,-24 0-70-16,24 0 26 0,-20 0-196 15,20 0 0-15,-15 0-12 0,15 15 11 16,-16-15-32-16,-3 17 35 0,9-17-86 16,-1 21 7-16,2-9-19 0,2 2 3 15,-8 20-14-15,12-15-9 0,0 0-15 0,3 1-6 16,0 1-35-16,0-4-32 16,24 14-168-16,-24-20 122 0,24 0-3 0,-10-6-12 15,3-4-31-15,13-1-263 0,-16 0 206 16,-1-25 19-16,-2 25 26 0,-1-28 26 15,-2 10 37-15,-3-19-8 0,0 19 107 16,-5-2 21-16,0 3 30 0,0 0 65 16,0-6 279-16,0 15-121 0,0 2-3 15,0 6-32-15,0-4 11 0,0 4-12 16,0 0 198-16,0 21-197 0,0-21-9 0,0 22-6 16,21-8-18-16,-21 3-21 0,14 20 70 15,-14-20-153-15,11 4-26 16,-11-2-20-16,11-2-19 0,-3 11-142 15,-2-18-104-15,2-4-164 0,-3 0-123 16,1-6-267-16,0 0-126 0,9-22-1231 16,-8 22 1308-16,-1-32 270 0</inkml:trace>
  <inkml:trace contextRef="#ctx0" brushRef="#br2" timeOffset="173812.5948">21968 3262 2232 0,'0'0'78'0,"0"0"348"16,-2 0-85-16,-1 0 9 0,1 0-23 0,-1 0-5 15,1 0 149-15,0 0-308 0,1 0-57 16,0 0-30-16,1 0-5 0,0 0-38 15,0 0-17-15,0 0-16 0,0-21-5 16,0 21-2-16,19-20-15 0,-19 20-1 16,18-21-23-16,-18 6 8 0,12 15-2 0,-12-12 2 15,13 12 10-15,5-7 12 0,-12 4 16 16,0 3-7-16,1 0 11 0,2 0 22 16,-4 0-9-16,7 25 33 0,-10 4-14 15,1-12 9-15,-3 4 0 0,0 4 18 16,0-1-15-16,-19 25 44 0,19-23-50 15,-17-1-6-15,17 1 5 0,-21-2-3 16,1 18 2-16,20-22-39 16,-16-4 0-16,16-2-1 0,-14-2 5 0,14-6-5 15,0 1-40-15,0-7-9 0,0 0-20 16,0 0-28-16,19-18 5 0,-4 0-66 16,3 3 85-16,2 15 47 15,-20-13 22-15,23 13-7 0,-10 0 16 0,3 0 0 16,-2 0-21-16,19 22-238 15,-18-3-82-15,-2-19-137 0,0 19-90 0,2-19-157 16,11 16-664-16,-10-16 846 0,-4 10 232 16</inkml:trace>
  <inkml:trace contextRef="#ctx0" brushRef="#br2" timeOffset="174096.091">22451 3128 2545 0,'-11'-3'400'0,"11"3"95"15,0 0 137-15,0 19-7 0,0-19 10 16,0 31-101-16,0 19 408 16,25-22-582-16,-25 5-25 0,28 5-56 0,-11 4-61 15,10 44-27-15,-12-42-191 0,-5 6 0 16,1-4 0-16,-2 3 0 0,-9-6 0 15,11 40 0-15,-3-45-62 0,-8-5-103 16,4-4-97-16,-2-4-115 0,2 10-663 16,-4-24 430-16,1-3-194 0,-1-6-56 15,2-2-156-15,-2 0-55 0,1-23-418 0</inkml:trace>
  <inkml:trace contextRef="#ctx0" brushRef="#br2" timeOffset="174595.5532">22434 3185 2916 0,'-8'-2'140'0,"-2"0"141"16,5 0 124-16,-3-3 419 0,7 4-583 16,0-1-117-16,1-3-78 0,0-1-11 15,0 0-29-15,28-9-1 0,-28 8-4 16,29 0-7-16,-11-1-15 0,3 1-23 15,4-2-26-15,31-5-94 0,-23 5 93 16,1 0 37-16,0 1 20 0,2 2 13 16,25-3 9-16,-36 8 0 0,-2 1-14 15,-7 0 19-15,-3 0 16 0,-6 24 5 0,-2 10 117 16,-5-13-72-16,0 2 9 0,0 5-16 16,0 2 6-16,-25 32 50 15,2-30-74-15,6 4 14 0,1-1-9 0,-2-1 15 16,-1 0 4-16,-13 28 22 15,16-33-81-15,2-3-16 0,3-1-6 0,2-6 0 16,-2 12 15-16,8-20-14 0,2-3-15 16,1-4-41-16,0-2-25 0,0-2-14 15,0 0-77-15,24 0 130 0,-24 0 22 16,20 0 27-16,-20-17-1 0,42 17 8 16,-27 0 33-16,2 0 34 0,0 0 42 15,0 17 53-15,-1-17 23 0,10 44 190 16,-16-25-232-16,-1 5-31 0,3 0-39 15,-2 1-9-15,10 27-3 0,-8-25-65 16,0-1-42-16,4-4-77 0,-3-2-111 16,2-3-131-16,15 5-552 0,-16-15 282 0,2-7-80 15,-3 0-97-15,2 0-50 0,-2 0 92 16,10-27-307-16</inkml:trace>
  <inkml:trace contextRef="#ctx0" brushRef="#br2" timeOffset="174941.5754">23118 3529 2041 0,'0'-5'115'15,"12"-2"333"-15,-12 2-39 16,0 2 37-16,0 3 39 0,0-2 5 0,0 2-66 16,7 0 321-16,-2 0-352 0,0 0 5 15,-2 23-31-15,1-23-41 0,1 21-36 16,5 8 209-16,-8-13-320 0,2 2-77 15,-1 3-68-15,-1-1-34 0,-1 21 0 16,-1-20 0-16,0 0 0 0,0 1 0 16,0 1 0-16,0-1 0 0,0-1 0 15,0 16 0-15,0-8 0 0,0-19 0 16,0-2 0-16,0-2 0 0,0-6 0 16,15 0 0-16,-15 0 0 0,24 0 0 15,-11-20 0-15,5 20 0 0,21-14 0 16,-17 14 0-16,0 0 0 0,0 0 0 15,2 0-89-15,-4 0-172 16,13 17-898-16,-19-17 283 0,-2 0-232 0,-4 15-323 16,-1-15 68-16</inkml:trace>
  <inkml:trace contextRef="#ctx0" brushRef="#br2" timeOffset="182864.7171">20583 5883 410 0,'0'-9'-8'0,"0"3"0"0,0-1 21 16,0 0 8-16,0 1 22 0,0 3-29 0,0 3-14 15,15-3-2-15,-15 3-10 16,0 0-30-16,0 0-55 0,0 0 12 0,0 0-2 16,0 0 6-16</inkml:trace>
  <inkml:trace contextRef="#ctx0" brushRef="#br2" timeOffset="184959.5649">20420 5701 1086 0,'0'0'85'0,"0"13"258"15,0-13-111-15,0 0-37 0,0 8-16 16,0-8 12-16,0 0 3 0,0 6 171 16,0-1-196-16,0-2 16 0,0 2 24 15,0 0 27-15,12 10 277 0,-12-6-284 16,0 3-3-16,9 2-21 0,-9 3-12 15,0 2-21-15,6 25 144 0,-2-17-144 16,-4 2 22-16,0 2-14 0,2 1 17 16,-2 35 132-16,0-33-192 0,0-2-36 15,0 1-23-15,0-3-22 0,0-4-12 16,0 23 6-16,0-32-33 0,0 0-6 0,0-5-7 16,0-4 5-16,0 6-3 0,0-12-4 15,0-2 1-15,0 0-5 0,0 0 0 16,0 0 3-16,0-17-17 0,0 17 16 15,0 0-3-15,0-19 10 0,0 19-4 16,0-13-8-16,0 3 3 0,0 10 0 16,0-9 6-16,0 9-4 0,-26 0-1 15,-5 0 6-15,12 0-7 0,1 0 4 16,-4 0-6-16,-1 0 4 0,-24 17 9 16,23-17 2-16,-2 0 8 0,-3 19 9 15,4-19 13-15,0 13 7 16,-16-5 42-16,23 3-59 0,3-6-6 0,3-1-14 15,3-4 27-15,1 5 70 0,8-5-54 16,0 0-24-16,0 0-23 0,27 0-4 0,-5 0 1 16,41 0-7-16,-23 0 1 0,10 0-8 15,7-17-3-15,4 17-3 0,71-14 8 16,-66 14 6-16,2 0 8 0,-3 0-15 16,-5 0 9-16,-8 0-2 0,22 0-16 15,-49 0 10-15,-9 0 4 0,-7 0 0 16,-8 0 7-16,-1 0 2 0,-25 0-7 0,25 0-27 15,-34 0-61-15,12 0-70 0,-2 0-115 16,-30 0-636-16,26-17 346 0,1 17-195 16,2 0-75-16,3 0-115 0,1 0-125 15,-8 0-380-15</inkml:trace>
  <inkml:trace contextRef="#ctx0" brushRef="#br2" timeOffset="185257.6031">20393 6611 790 0,'0'1'65'16,"13"3"77"-16,-13-2 91 0,12-2 57 15,6 0 221-15,-8 0-270 0,1 0 53 16,0 0 76-16,3 0 37 0,14 0 464 15,-12 0-499-15,0-15-62 0,0 15-83 16,3 0-55-16,-4 0-51 0,14 0 36 0,-16 0-130 16,-4 0-24-16,1 0 6 15,-2 0-44-15,2 15-142 0,-6-15-19 0,-1 0-120 16,1 8-152-16,-4-8-152 0,0 0-85 16,0 10-795-16,0-3 838 15,-19-3 157-15,19 3 261 0</inkml:trace>
  <inkml:trace contextRef="#ctx0" brushRef="#br2" timeOffset="185393.1449">20482 6865 2810 0,'16'3'119'16,"1"-1"115"-16,2-1 112 0,25-1 344 0,-22 0-526 16,-5 0-166-16,0 0-196 15,-1 0-192-15,-4 0-198 0,2-19-1217 0,-14 19 1085 16</inkml:trace>
  <inkml:trace contextRef="#ctx0" brushRef="#br1" timeOffset="220085.8278">16631 2641 1959 0,'0'0'170'0,"0"0"7"0,0 0 85 16,0 0 0-16,0 0 83 0,0 0 47 16,0 0 394-16,0 0-485 0,0 0-84 15,0 0-53-15,0 0-30 0,0 0-5 16,52 12 87-16,-31-12-95 0,6 0-22 16,6 0-28-16,3 0-10 0,56 0-15 15,-36 0-29-15,8 0 7 0,11-19 6 16,7 19 46-16,9 0-8 0,114 0 56 15,-92 0-99-15,4 0-5 0,3 0-16 0,-2 24-5 16,105-2-45-16,-127-22 1 0,-4 20-30 16,-13-20-9-16,-15 18 6 0,-11-18 3 15,17 10-50-15,-49-10 64 0,-9 9 28 16,-8-9 6-16,-2 0 17 0,-2 0 1 16,-24 0 13-16,24 0 13 0,-31 0-22 15,31 0 3-15,-29 0-12 0,12-16-96 16,-8 16 21-16,25 0-17 0,-15-15-48 15,15 15-90-15,0-26-562 16,0 17 293-16,0 1-17 0,0-2 10 16,0 1-113-16,0-1 31 0,20-5-361 15,-20 6 751-15</inkml:trace>
  <inkml:trace contextRef="#ctx0" brushRef="#br1" timeOffset="220425.0524">18523 2547 1270 0,'-9'-3'87'0,"9"1"91"0,0-1 50 16,0 1 71-16,0-1 223 0,0 1-247 0,0 2 12 16,0 0 19-16,0-2 33 15,0 2-40-15,0 0 203 0,0 0-323 0,0 0-11 16,0 0-57-16,0 0 9 0,0 0-34 16,20 0 4-16,2 17-83 0,-6-17-8 15,-2 0 2-15,5 17 8 0,25-5-15 16,-20-12 5-16,1 12-4 0,0-12 4 15,1 12 0-15,-1-7-9 0,17 6-20 0,-27-8 0 16,-5 2 0-16,-3 0 15 16,-5 1 4-16,-2 10 24 0,0-9-1 15,-29 2-17-15,29 1 19 0,-36 1-23 16,12-2 5-16,-26 10 18 0,21-12-4 16,0 0 0-16,3 0-5 0,1-2 0 0,-17 5 4 15,26-7-19-15,1 2-4 16,4-1-25-16,4-1-52 0,4-1-82 0,3 5-700 15,0-5 150-15,29-1-282 0,-29-1 54 16,35 0 183-16</inkml:trace>
  <inkml:trace contextRef="#ctx0" brushRef="#br1" timeOffset="221060.0844">17984 2881 2079 0,'8'-5'99'16,"-3"0"103"-16,-1 4 102 0,-1-1 567 16,-3 2-393-16,0 0 0 0,0 0-71 15,0 24-40-15,0-24-68 0,0 50 235 16,0-25-281-16,0 5-25 0,0 4-40 16,0 6-25-16,15 55 19 0,-15-44-144 0,0-1-21 15,0 0-13-15,0-4-4 0,0-4-21 16,0 24-200-16,0-42-76 0,0-3-138 15,0-8-70-15,0-4-209 16,0-1-986-16,0-8 682 0,16 0 70 0,-16-20 294 16</inkml:trace>
  <inkml:trace contextRef="#ctx0" brushRef="#br1" timeOffset="221537.6134">18300 3040 2921 0,'13'-6'215'0,"-8"5"-10"0,0 1 80 15,0-2-41-15,0 2 52 0,-2 0-11 16,4 24 228-16,-4-24-302 0,2 29-13 16,-2-12 4-16,-1 7 7 0,0 34 218 15,-1-27-241-15,-1 5-14 0,0-1-43 16,0 1-10-16,0 3-31 0,0 26 9 0,0-34-80 15,0-7-11-15,0-2-6 16,0-4 0-16,0 8 2 0,18-19-3 0,-18 0 5 16,0-1-2-16,13-4-11 15,-13-2-10-15,9 0-67 0,-9-20 12 16,9 20-18-16,-2-27-21 0,-1 11-21 0,9-18-123 16,-4 18 139-16,-1 0 6 0,2 2 24 15,1 2-6-15,3 3 33 0,15 1 2 16,-13 3 50-16,0 5 8 0,-2 0 12 15,-1 0-4-15,11 22 22 0,-14-22 3 16,-2 23 46-16,-3-23 36 0,-1 30 27 16,-1-13 11-16,-3 17 88 0,-2-16-136 15,0-2-12-15,0 1-13 0,-24-1 1 16,-8 9-2-16,14-16-66 0,-5-2 0 0,-3 0-10 16,-4-4-16-16,-1 0-58 0,-32-3-344 15,32 0 44-15,1-24-82 0,4 24-204 16,1-28-223-16,-14-5-1321 0,26 17 1280 15,3 0 308-15</inkml:trace>
  <inkml:trace contextRef="#ctx0" brushRef="#br1" timeOffset="222852.6">13353 2581 2169 0,'-4'0'74'0,"0"0"102"15,3 0 124-15,-4 0 590 0,3 0-408 16,2 0-36-16,0 0-62 0,0 0-9 15,0 0 235-15,25 0-149 16,40 0-235-16,-28 0-176 0,7 0-33 16,10 0-20-16,9-22 10 0,7 22-13 15,96-21 4-15,-71-1-1 0,1 22-1 16,7-17 2-16,1 17-3 0,85-7-57 16,-108 7 9-16,-7 0-10 0,-14 0 15 0,-12 0 5 15,-15 18 6-15,-2-18-18 0,-24 0 36 16,-5 0 6-16,-2 12 17 0,0-12-20 15,-22 0 15-15,2 0-23 0,20-21-48 16,-23 21-88-16,23-20-65 0,-22 20-41 16,8-22-324-16,14 0 191 0,-16 11-94 15,16 1-55-15,-15 10-32 0,-1-20-589 16,12 16 644-16</inkml:trace>
  <inkml:trace contextRef="#ctx0" brushRef="#br1" timeOffset="223137.624">14571 2261 2375 0,'-11'0'100'0,"11"0"130"15,-11 0 1110-15,11 17-921 16,0-17-86-16,0 14-55 0,0-14-10 16,22 19 44-16,18-2-248 0,-13-17-27 15,7 15-28-15,5-7 3 0,43 3-49 16,-40-6-34-16,0 0-20 0,-3 0-21 0,-7-2 9 15,-3 1 2 1,10 1-89-16,-28-2 120 0,-9 1 43 0,-2-1 16 16,0 1 11-16,-62 6 32 0,30-3-10 15,-4 1 11-15,-7 2 3 16,-2 0-10-16,-2 2-6 0,-38 14 8 0,44-11-33 0,7-3-36 16,3 1-137-16,7-2-216 0,-6 6-975 15,23-10 469-15,1 0 5 0,6-2 238 16</inkml:trace>
  <inkml:trace contextRef="#ctx0" brushRef="#br1" timeOffset="223616.6474">13677 2818 2515 0,'18'-4'205'0,"-18"2"138"16,18-1 141-16,-7 2 20 0,9-1 311 15,-20 2-508-15,16 0 6 0,-7 0 31 0,2 21 35 16,-2-21-23-16,13 53 171 15,-15-28-354-15,-1 2-42 16,0 3-42-16,-2 4-30 0,-2 33-17 0,-2-38-48 16,0-1-43-16,3-1-77 0,-1-3-107 15,11 27-1194-15,-6-39 755 0,2-2-116 16,14 1-1107-16,-13-10 953 0,2-1 253 16,2 0 255-16</inkml:trace>
  <inkml:trace contextRef="#ctx0" brushRef="#br1" timeOffset="223821.5196">14113 3144 2758 0,'0'15'291'16,"0"-15"141"-16,0 12 139 0,0-12-27 16,0 12 212-16,0 2-523 0,0-6-71 15,0 4-61-15,0-3-36 0,0-1-49 16,0 4-66-16,15-5-58 0,-15-2-80 15,0-3-74-15,14-2-172 0,-14 0-822 16,9 0 491-16,-9-22-12 0,0 22 82 16,4-26 52-16,-4 5 200 15</inkml:trace>
  <inkml:trace contextRef="#ctx0" brushRef="#br1" timeOffset="223953.1824">14106 2907 2543 0,'0'0'104'16,"0"25"109"-16,0-25 95 0,17 24 72 15,-17 5 108-15,13-12-395 0,-13-3-150 16,13 0-152-16,-13-2-168 0,20-2-193 16,3-2-1003-16,-8 3 909 0,1-11 198 15</inkml:trace>
  <inkml:trace contextRef="#ctx0" brushRef="#br1" timeOffset="224273.5467">14402 3081 3702 0,'0'0'308'16,"0"19"125"-16,0-9 117 15,0 2-40-15,0 10 241 0,0-10-514 0,0-2-88 16,0-5-58-16,0 3-19 0,0-2-30 16,0 1-24-16,0-4-23 0,0-3 7 15,0 0-9-15,19 0-20 0,-2 0-99 16,-17 0 37-16,18-26 2 0,-8 26 21 15,1-22-8-15,15-5-45 0,-16 12 66 16,4 1 19-16,-2 0 31 0,2 1 6 16,0-1 38-16,12-1 152 0,-14 10-35 0,0 5 31 15,-2 0 15-15,-1 0 14 0,7 20 177 16,-13 14-258-16,0-13-48 0,-3 4-61 16,0 0-58-16,0 3-132 0,0 26-671 15,0-28 125-15,0-7-334 0,-22 1-296 16,22-2-105-16,0-5 233 0</inkml:trace>
  <inkml:trace contextRef="#ctx0" brushRef="#br1" timeOffset="226384.1574">24395 661 2167 0,'2'-9'313'16,"-2"6"27"-16,0 1 135 0,0-2 42 16,0-1 457-16,0 5-589 0,0-3-49 0,0 3 22 15,0 0 355-15,16 0-415 0,-16 0-52 16,0 0-5-16,19 26 281 0,-4 2-347 15,-15-8-69-15,16 1-81 0,-5 34-25 16,-11-21 0-16,5 4 0 16,-5 4 0-16,0 2 0 0,0-2 0 0,0 0 0 15,-19 34 0-15,1-45 0 16,18-5-78-16,-13-9-159 0,13 0-146 0,0-7-258 16,0-1-992-16,0-9 564 0,0 0-136 15,26 0 0-15,-26-24 261 0</inkml:trace>
  <inkml:trace contextRef="#ctx0" brushRef="#br1" timeOffset="226851.5322">24702 684 3389 0,'21'0'313'16,"-21"0"-6"-16,29 0 391 0,-8 21-178 15,-11-21-272-15,13 32 321 16,1 7 41-16,-14-15-377 16,-2 6-37-16,0 3-25 0,0 44 124 0,-5-38-177 15,-1-2-24-15,-2 0-12 16,0-5-14-16,0 20-12 0,0-34-47 0,0-1-4 16,0-5-2-16,0-2 8 15,0-3-11-15,0-2 4 0,0-5-19 0,0 0-21 16,0 0-33-16,0-26-49 0,0-6-223 15,18 15 151-15,-18-2 12 0,15-1 22 16,-15-1 4-16,19 3 26 0,6-13-31 16,-12 19 129-16,2 0 14 0,-1 5 8 15,0 1 8-15,13 6 38 0,-17 0 35 16,0 0 27-16,-1 0 29 0,-3 21 9 16,-1-21-16-16,0 42 105 0,-5-25-130 0,0 3 0 15,0-2-14 1,-21 2-5-16,-3 19 42 0,24-21-58 0,-34 0-10 0,15 1-20 15,0-5-2-15,-2 0-25 0,-19 5-63 16,20-11-49-16,1-3-84 0,0-3-81 16,4-2-119-16,-9 0-713 15,17-24 279-15,-2 24-196 0,7-28-144 0,2 13-66 16,0-1 353-16</inkml:trace>
  <inkml:trace contextRef="#ctx0" brushRef="#br1" timeOffset="233827.7184">24188 1453 481 0,'-7'17'20'16,"7"-17"23"-16,-12 0 51 0,7 14 67 15,1-14 30-15,-4 12 248 0,3-12-244 0,2 10-2 16,0-10-6-16,1 7 16 0,0-2 310 16,2-2-164-16,-1-1 95 0,-1-2 8 15,2 0 23-15,0 0-54 0,0 0 263 16,0 0-357-16,0 0 13 0,0 0-14 15,19 0-13-15,-19 0-45 0,17 0 172 16,-17 0-254-16,23 0-15 16,-6 0-50-16,4 0-28 0,44 0-32 0,-24 0-61 15,9 0 0-15,8 0 0 0,10 12 0 16,4-12-19-16,76 10-67 0,-75-10 23 16,0 7-4-16,-8-7 3 0,-9 4-10 0,29 3-60 15,-54-1 87-15,-8-4-2 0,-6-1-2 16,-5 2-27-16,-7-2-5 0,-1 1-126 15,-4-2 49-15,0 0-143 0,0 0-142 16,0-20-89-16,0 4-906 0,0 16 610 16,0-15-209-16,0 15 79 15,0-13 184-15</inkml:trace>
  <inkml:trace contextRef="#ctx0" brushRef="#br1" timeOffset="234289.4642">24382 1955 1753 0,'2'-7'97'0,"2"-7"256"15,-4 7-43-15,4 0 38 16,-2 0 90-16,-2 2 42 0,3 0-5 15,3-2 231-15,-3 4-407 0,4 0-11 16,-1 2 35-16,2 1 32 0,7 0 255 0,-8 0-393 16,1 21-6-16,-3-21 13 0,0 25 37 15,1 11 109-15,-4-15-297 0,-2 1-73 16,1 5 0-16,1 0 0 0,-1 1 0 0,1 28 0 16,1-32 0-16,-1 1 0 0,1-4-9 15,3-4-151-15,5 15-621 0,-3-18 69 16,0-5-123-16,0-2-215 0,-1-3-251 15,4 1 1-15,9-5-430 0</inkml:trace>
  <inkml:trace contextRef="#ctx0" brushRef="#br1" timeOffset="234518.8225">24806 2206 4109 0,'0'0'121'0,"0"0"42"16,0 12 62-16,0-12 51 0,0 12 29 16,0 9-130-16,0-3-52 15,19-7-97-15,-19-3 8 0,0 2-17 16,15-3-24-16,-15 2-41 0,16 5-200 0,-16-11 33 16,7 0-108-16,-7-3-136 0,0 0-133 15,4 0-758-15,-4-24 616 0,0 24 69 16,0-27 175-16</inkml:trace>
  <inkml:trace contextRef="#ctx0" brushRef="#br1" timeOffset="234665.7404">24871 2051 3056 0,'0'0'119'0,"0"19"155"16,0-19 83-16,0 35 410 0,0-23-578 15,0 0-89-15,0 0-121 16,0-1-129-16,0-1-211 0,23 4-855 0,-23-9 399 15,0 0-49-15,25-3 202 0</inkml:trace>
  <inkml:trace contextRef="#ctx0" brushRef="#br1" timeOffset="234966.6227">25131 2138 4083 0,'0'19'311'16,"-19"-19"-39"-16,19 15 58 0,0-15-49 15,-13 14-4-15,13 3 164 0,0-10-268 16,0-2-28-16,0 0-40 0,0 0-35 16,0-3-51-16,17-2-34 0,6 0-7 15,-23 0-27-15,29-22-23 0,-14 22-24 16,22-42-90-16,-21 25 135 0,6-1 28 16,-2 2 16-16,0 1 21 0,-3 3 37 15,16 4 209-15,-20-6-71 0,-1 14 33 0,-6 0 16 16,-4 0 48-16,1 20 241 0,-3-20-329 15,0 26-75-15,0-11-51 16,0 2-47-16,-17 0-25 0,17 14-126 0,0-17-100 16,0 1-149-16,0-3-253 0,0-3-173 15,21-2-1666-15,-21-7 1070 0,34 0 253 16</inkml:trace>
  <inkml:trace contextRef="#ctx0" brushRef="#br1" timeOffset="237618.1308">25825 1303 585 0,'0'-5'71'0,"4"3"90"0,-4-3 391 15,0 3-257-15,0 1-27 0,0 1-18 16,0-2 20-16,0 2 40 0,0 0 413 16,0 0-299-16,0 0 7 0,0 0-54 0,0 0 17 15,0 0 235-15,0 0-302 0,23 0 4 16,-23 0-20-16,27 0-19 0,-12 0-42 15,26 0 158-15,-15 0-277 0,-1 0-56 16,3-10-46-16,1 10-59 0,21 0-205 16,-29 0 12-16,0 0-63 0,-8 0-106 15,-1 0-103-15,-4 0-34 0,-1 13-825 16,-7-13 589-16,0 0-123 0,0 0-18 16,-27 0 104-16,27 0 230 0</inkml:trace>
  <inkml:trace contextRef="#ctx0" brushRef="#br1" timeOffset="237801.14">25903 1504 3121 0,'0'6'269'0,"25"2"144"0,-9-3 94 0,1-2-81 15,0 2-161-15,16 3-118 0,-18-4-185 16,0-3-128-16,-2-1-264 0,-2 0-240 15,0 0-272-15,5-23-1052 0</inkml:trace>
  <inkml:trace contextRef="#ctx0" brushRef="#br1" timeOffset="240589.7993">27947 555 1594 0,'0'0'104'0,"0"-9"317"15,0 9 181-15,0 0-280 0,0-7 121 16,0 7 574-16,0 0-559 0,0 0-59 16,19 0 414-16,-19-4-24 15,16 3-509-15,-3 1 256 16,-13 0-178-16,10 0-303 0,-10 0-55 0,6 19 0 16,1 8 0-16,-3-8 0 0,0 5 0 15,-1 2 0-15,8 42 0 16,-8 11 0-16,-1-37 0 0,0 0 0 15,1 33 0-15,-2-42 0 0,0-4 0 16,0-4 0-16,1-8 0 0,1-3-185 16,-1-6-227-16,4-1-1142 0,-2-7 496 15,-2 0-49-15,0-23-80 0,5 23-20 16</inkml:trace>
  <inkml:trace contextRef="#ctx0" brushRef="#br1" timeOffset="241161.1382">27993 461 2054 0,'-5'-5'104'0,"-5"1"370"0,3 2-44 15,4 0 57-15,-4 0-2 0,-7 2 336 0,6 0-609 16,1 0-69-16,1 0-53 0,-1 0 57 15,5 0-108-15,2 0-12 0,0 0-26 16,0 0 8-16,0 0-23 0,20 0-10 16,-20 0-22-16,41 0-109 0,-19 0 87 15,0 0 0-15,30-15-44 16,6 5 0-16,-32 10 80 0,27 0 6 16,-3 0 17-16,-30 0 21 15,15 0 7-15,-12 21 67 16,-18 0-7-16,1 9 106 15,-6 3 40-15,0-14-91 0,-25 20 143 16,0 3-64-16,11-21-153 16,-25 24 5-16,-9 0-54 15,24-22-12-15,1-3-3 0,-1 2 13 16,-17 12-6-16,26-19-5 0,1-3-19 0,5-4-11 16,3-2-22-16,2-2-23 0,2-4-129 15,2 0 84-15,0 0 29 0,18-25 30 16,-18 25 15-16,23-16 47 0,6 16 41 15,-13-13 79-15,2 13 56 0,1 0 79 16,16 0 298-16,-20 28-271 0,0-28-32 16,0 32 23-16,-3-11 23 0,1 0-81 15,11 27 15-15,-13-24-229 0,0-1 0 0,-1-2 0 16,-1-1 0-16,11 14-142 16,-13-19-91-16,1-3-128 0,1-4-166 15,-1-2-117-15,1-3-77 0,9-3-1105 16,-7 0 838-16,1 0-47 0,2-31 267 15,-2 31 182-15</inkml:trace>
  <inkml:trace contextRef="#ctx0" brushRef="#br1" timeOffset="241407.647">28616 731 3116 0,'0'-1'574'0,"0"1"-80"16,0 0 754-16,0 17-112 15,0-17-599-15,0 22-101 0,21 11 113 16,-21-13-448-16,0 6-101 0,17 0 0 16,-17 5 0-16,0 4 0 0,0-2 0 15,0 33 0-15,0-8 0 16,0-36 0-16,0 11 0 0,0-23-1 16,0-3-145-16,0-1-137 0,0-4-169 15,0-2-232-15,0 0-753 0,0 0 578 16,0-22 23-16,0 22-88 0,0-28-27 15,0-9-314-15</inkml:trace>
  <inkml:trace contextRef="#ctx0" brushRef="#br1" timeOffset="241863.6741">28658 746 2723 0,'0'-2'153'0,"-15"-2"174"0,-2 1 653 15,17 1-523-15,-12 2-138 0,12 0-97 16,-10-1 88-16,10 0-207 0,0 0-3 15,0 0-5-15,23 0 35 0,-23-1-118 0,20 1 1 16,-20-2-10-16,44-1 7 16,-25 3-23-16,-2-1 2 0,2 0-2 0,24 0-3 15,-24 2 13-15,1 0-13 16,-2 0 16-16,12 0-3 0,-18 0 17 16,-3 17-14-16,-3-17 24 0,2 17 27 15,-8-17-35-15,0 15-3 0,0-15-2 16,-30 15-10-16,0 6 16 0,8-11-9 0,-5 3-1 15,-2 0-9-15,2 1-3 0,-28 16-47 16,31-16 21-16,0 0-26 0,6-2-28 16,5-4-13-16,2 1-31 0,7-1-108 15,4-7 135-15,0-1 22 0,0 0 17 16,30 0 21-16,6 0 8 0,-15 0 48 0,3 0-14 16,1 0 14-16,-1 0 52 0,0 0-11 15,17 0 170-15,-22 0-114 0,-4 21 46 16,-3-21 8-16,-4 22 17 0,-8 6 160 15,0-13-217-15,0 0-32 0,-27 3-26 16,9-1-30-16,-7 0-23 0,-31 15-32 16,24-18-51-16,-2-2-90 0,-2 2-126 15,0-6-84-15,-37 4-657 0,39-12 322 16,0 0-186-16,-1 0-130 0,6 0 66 16,-2-25 276-16</inkml:trace>
  <inkml:trace contextRef="#ctx0" brushRef="#br1" timeOffset="242531.6614">26710 1462 1779 0,'0'0'86'0,"0"-6"79"0,0 6 52 16,0-3 94-16,0 1 411 0,0 2-290 0,0 0 18 15,0 0-55-15,21 0-54 0,-4 0-36 16,31 0 145-16,-17 0-238 0,9 0-24 15,6 0 16-15,11 0 13 0,89 0 147 16,-60 0-256-16,12-20-50 0,11 20-32 16,8-12-15-16,9 12-12 0,135-14 1 15,-123-1-7-15,5 8-5 0,5 1-1 16,3 0-4-16,144-6-1 0,-155 9 17 0,5-4 7 16,-7 2 1-16,-7-2-10 15,-9 0 3-15,91-6 11 0,-115 6 17 0,-9-2 24 16,-9 2 32-16,-6 2 27 0,48-6 164 15,-71 8-135-15,-6-3 1 16,-8 4-2-16,-6-1-28 0,-6 1-32 0,4 1-41 16,-22 0-38-16,-5 1 0 0,-2 0 0 15,0 0 0-15,-18 0 0 0,18 0 0 16,-18 0 0-16,18 0 0 0,-18 0 0 16,18 0-32-16,-16 0-382 0,2 0-11 15,14 0-234-15,-18 0-74 0,8 0-309 16,-16 0-1370-16,11 0 1257 0,-1-17 403 0</inkml:trace>
  <inkml:trace contextRef="#ctx0" brushRef="#br1" timeOffset="243383.6716">27208 1823 2800 0,'0'0'444'0,"-4"0"-9"16,4 0 128-16,0 0-36 0,0 0 34 16,0 0-9-16,0 0 434 0,0 0-558 0,0 0-66 15,0 20-95-15,16-20-75 0,-16 19-118 16,13 9-74-16,-13-10 0 0,0 4 0 15,14 2 0-15,-14 2 0 0,0 5 0 16,0 2 0-16,5 38 0 16,-5 0 0-16,0-39 0 0,0-2 0 0,0 22 0 15,-14-35 0-15,14 0-40 16,0-5-169-16,0-2-187 0,0-2-266 0,0-4-1056 16,0-4 741-16,0 0 10 0,0-22-47 15,0 22 63-15,0-54-143 16</inkml:trace>
  <inkml:trace contextRef="#ctx0" brushRef="#br1" timeOffset="243861.323">27137 1843 2143 0,'-4'-5'75'0,"3"2"99"15,0-4 484-15,0 5-266 0,1 2 35 0,0 0-18 16,-2 0-33-16,2 0-62 0,0 0 78 15,0 0-236-15,22 0 14 16,-22 0-24-16,20 0-33 0,8 0 9 0,-15 0-113 16,7 0 2-16,-1 0-10 0,2 0-15 15,2-17 13-15,27 17-32 0,-27-15 29 16,-1 15-28-16,0 0 18 0,-4 0 6 16,9 0 3-16,-18 20 8 0,-2-20-1 15,-1 26 0-15,-6-10 13 0,0 2 13 16,0 22 60-16,0-17-32 0,-23 0 13 0,23 2 1 15,-26 1 4-15,-8 25 28 16,18-28-74-16,-4 1-7 0,0 1-8 16,-2-4-2-16,4-4-1 0,-14 12-28 15,17-17 17-15,3-3-6 0,3-4 0 16,1-2 1-16,1-3-108 0,7 0 38 0,0 0-15 16,0 0 17-16,0-17 16 0,26 17 22 15,3 0 26-15,-12-17 19 0,-2 17 36 16,5 0 36-16,-1 0 38 0,14 22 149 15,-19-22-159-15,0 24-20 0,-2-7-23 16,-1 1-21-16,-1 2-23 0,5 17-98 16,-7-20-82-16,0-1-129 0,-1-3-113 15,1-1-95-15,9 5-804 0,-8-12 564 16,-1 0-135-16,4-3 66 0,-1-2 39 0,1 0 193 16</inkml:trace>
  <inkml:trace contextRef="#ctx0" brushRef="#br1" timeOffset="244092.5833">27620 2184 2388 0,'15'0'199'15,"-15"0"182"-15,15 0 156 16,-15 0 87-16,17 0-43 0,-1 0 454 0,-9 22-571 16,-1-22 3-16,2 24-82 0,-4-10-4 15,5 19 140-15,-9-12-382 16,0-2-67-16,0 3-55 0,0 1-17 0,0 0 0 15,0 23 0-15,-19-27-61 0,19-3-110 16,0 2-119-16,0-6-160 0,0 5-751 16,0-13 503-16,0-3-149 0,0-1-4 15,0 0-157-15,19 0 14 0,-19-25-296 16</inkml:trace>
  <inkml:trace contextRef="#ctx0" brushRef="#br1" timeOffset="244569.7897">27675 2172 3509 0,'-10'0'232'0,"1"0"124"15,2 0 75-15,1 0-52 0,0 0-88 16,0 0-4-16,6 0-210 0,0 0-49 16,0 0-5-16,0 0-5 0,30 0-59 15,-1 0-13-15,-11-20-5 0,1 20-15 16,2-12 5-16,21-1-41 0,-19 13 89 0,-2-13 20 15,1 13 1-15,-4-8-5 16,0 8 6-16,10 0 36 0,-18 0 23 0,-3 0 17 16,-3 0 7-16,-1 21 11 0,-3-1 46 15,0-20-87-15,0 25-11 0,-27-11-36 16,6 27-3 0,-4-29 4-16,11 1-9 0,1-2 0 0,-9 9-9 15,22-12 4-15,-16 1-28 0,8-4 7 16,8 1-29-16,-4 2-39 0,4-8 53 15,0 2 25-15,0-2 11 0,0 0-4 16,24 0 20-16,2 0 17 0,-26 0 22 16,30 0 14-16,-12 0 27 0,-3 0 46 15,17 17 143-15,-18-17-139 0,-3 14-31 16,-1-14-12-16,-10 18 11 0,6-18-22 16,-6 36 53-16,0-21-98 0,0-1-14 0,-27-1 0 15,27 3-17-15,-52 7-5 0,32-14-11 16,-1-2-21-16,-5-2-57 0,0-4-90 15,4-1-134-15,-20 0-506 0,23-22 295 16,2 22-159-16,3-32-129 0,3 12-192 16,-5-23-774-16,16 19 1269 0</inkml:trace>
  <inkml:trace contextRef="#ctx0" brushRef="#br1" timeOffset="244920.8395">28319 1946 1600 0,'0'-2'77'0,"0"0"52"16,-16-1 277-16,16 3-173 0,0 0 59 15,0 0 77-15,0 0 99 0,0 0 33 0,20 20 370 16,-20-6-511-16,0-14-26 0,21 21 38 16,-21-8 51-16,17 18 372 15,1-13-460-15,-18 1-61 0,13 2-86 16,-8 2-65-16,2 1-82 0,1 22-41 0,-5-25 0 16,1 0 0-16,-3-3 0 15,1-2-103-15,0 11-407 0,-2-18 81 0,2-1-92 16,-1 0-40-16,1-6-173 0,-2-2-177 15,2 0-1006-15,-2 0 992 0,0-23 218 16,0 23 205-16</inkml:trace>
  <inkml:trace contextRef="#ctx0" brushRef="#br1" timeOffset="245103.6514">28265 2138 3878 0,'29'0'316'15,"-11"0"127"-15,2 0 183 0,3 0-29 16,22 0 276-16,-23 0-663 0,1 0-105 16,-2 19-99-16,-3-19-98 0,-3 0-176 15,9 17-747-15,-15-17 169 0,-2 14-139 0,-1-14-210 16,5 0 9-16,-5 0 359 16</inkml:trace>
  <inkml:trace contextRef="#ctx0" brushRef="#br1" timeOffset="248000.2866">28970 1927 1299 0,'0'-2'120'0,"0"0"99"0,0 1 63 16,0 0 112-16,0 0 422 16,0 0-339-16,0 1 12 0,0-1-45 0,0 1-31 15,0-1-35-15,0 0 287 0,0-2-360 16,0 3-47-16,0 0-55 0,0 0-1 15,0 0 165-15,0 0-173 0,0 17 9 16,0-17-16-16,0 23-35 0,0-6-60 16,0 24-60-16,0-15-32 0,0 1 0 15,0 6 0-15,17 3 0 0,-17 0 0 16,0 43 0-16,0-6 0 16,0-42 0-16,0-3 0 0,0 18 0 0,0-34 0 15,0 1 0-15,0-4 0 0,0-2 0 16,0-2 0-16,0-2 0 0,0-3 0 15,0 0 0-15,0-27 0 16,0 27 0-16,0-42 0 16,0-5 0-16,0 18 0 0,0-3 0 15,0-40 0-15,0 30 0 0,0 1 0 16,0 0 0-16,0-1 0 0,0 2 0 16,-16-32 0-16,16 40 0 0,0 2 0 15,0 1 0-15,0 3 0 0,0 0 0 16,18-16 0-16,-18 23 0 0,24 2 0 0,-24 4 0 15,16 1 0-15,3-1-35 16,-19 11 4-16,14 0-26 0,-6 2-15 0,-1 0-4 16,-2 0 14-16,7 24 15 15,-7-24 53-15,-1 25-10 0,0-10 9 0,0 3-3 16,0 21 3-16,-3-17-1 0,-1 0 9 16,0-2 12-16,0 3-2 0,0-3 1 15,0 17 7-15,-17-20-28 0,17-3-3 16,0-1 7-16,-17-2-13 0,17 4-66 15,-14-9-7-15,14-4-13 0,0 1 2 16,-11-3-16-16,11 0-20 0,0 0-166 0,0 0 138 16,0-22 11-16,0 22 23 0,0 0 10 15,21-17 11-15,-21 17 92 16,19 0 12-16,-19 0 1 0,22 0 18 0,-22 0 26 16,36 28 134-16,-24-28-70 0,-3 31-4 15,-2-14-9-15,0 2 10 0,-1 20 79 16,-6-21-104-16,0 0-8 0,0 0 1 15,0-2 9-15,0 0-16 16,-24 9 16-16,1-14-83 0,9-2-5 0,-3-2-11 16,-1 0-28-16,-21-4-131 0,19-3 13 15,-3 0-43-15,2 0-66 0,0 0-123 16,-4-28-91-16,-19 2-694 0,22 12 433 16,0 1-16-16,5-2-138 0,3 4-22 15,1-12-373-15</inkml:trace>
  <inkml:trace contextRef="#ctx0" brushRef="#br1" timeOffset="248497.6385">29351 1845 2338 0,'13'-5'107'0,"-2"0"127"16,8-2 600-16,-9 5-311 0,-2 2-47 16,-1 0-45-16,0 0-20 15,6 24 326-15,-7-24-367 0,1 22-4 0,-2-6-45 16,0 2-9-16,-2 3-15 0,2 32 68 16,-5-24-296-16,1 1-69 0,0 3 0 15,-1-1 0-15,1 31 0 0,-1-37 0 16,0 1 0-16,0-3 0 0,0-3 0 15,2-3 0-15,-2 8 0 0,2-18 0 16,-2-4 0-16,3-3 0 0,1-1 0 0,4-20 0 16,-4 20-64-16,0-33-53 0,1 13-37 15,0-2-33-15,1-2 47 0,7-18-30 16,-7 21 126-16,0 2 20 16,2 7 13-16,0-2 3 0,4-4 2 0,-3 13 10 15,-1 1 4-15,-1 0 21 0,0 4 15 16,-1 0 16-16,10 0 95 0,-10 0-72 15,-1 21 0-15,0-21-10 0,-2 21-5 16,6 6-8-16,-6-13-48 0,-1 2-23 16,2 2-45-16,0-3-77 0,-1 2-80 15,11 9-489-15,-8-13 187 0,1-5-45 16,0-3-160-16,1-5-169 0,8 0-1095 16,-9 0 1055-16,2-19 273 0,-2 19 259 0</inkml:trace>
  <inkml:trace contextRef="#ctx0" brushRef="#br1" timeOffset="248716.9324">29897 2094 2789 0,'2'0'189'15,"-2"0"169"-15,0 0 180 0,0 0 103 0,0 0 427 16,0 19-655-16,0-19-42 0,0 16-83 16,0-16-51-16,0 30-24 15,0-17-186-15,0 1-15 0,18-2-12 0,-18 3-20 16,0-2-44-16,11 12-198 15,-11-15 44-15,0-2-67 0,0-1-39 0,6 0-41 16,-6-5-433-16,4-2 263 0,-2 0-66 16,0 0 1-16,-1-23-29 0,1 23 77 15,1-42-446-15,-3 25 595 0,0-2 137 16</inkml:trace>
  <inkml:trace contextRef="#ctx0" brushRef="#br1" timeOffset="249966.7118">30079 1596 1835 0,'20'-3'97'16,"-20"0"87"-16,19 0 509 0,-19 3-262 0,14 0 40 15,-14 0 4-15,10 0-29 0,-10 0-57 16,11 0 255-16,-2 0-349 0,-5 19 3 16,-1-19-25-16,-2 26-8 0,-1 13 200 15,0-13-264-15,0 4-24 0,0 0-26 16,0 5-13-16,0-1-26 0,-17 38 15 15,17-36-103-15,0-2-24 0,0-2 0 16,0-5 0-16,0 21 0 0,0-31 0 16,0 0 0-16,0-5 0 0,0-4 0 15,16 5 0-15,-16-11 0 0,0-1 0 16,0-1 0-16,0 0 0 0,0 0 0 16,0-22 0-16,0-3 0 0,0 10 0 15,0-5-36-15,0 1-55 0,19-23-162 16,-19 24 139-16,16-2 38 0,-16 2 16 0,14 3 3 15,-14 4 9-15,27-5-7 0,-17 10 51 16,0 4 7-16,0-1-2 0,3 3 2 16,8 0-8-16,-8 0-4 0,-2 20 11 15,1-20 10-15,-2 17-5 0,0-17 12 16,8 23 23-16,-11 0-8 0,-1-11 8 16,0 1-8-16,-1 0 11 0,-3 0 2 15,-2 14 63-15,0-13-48 0,0-1-1 16,-22 0-12-16,22-1-14 0,-25 9-17 15,-1-13-18-15,9-3-13 0,1-1-32 16,0-2-63-16,-14-2-337 0,15 0 104 0,0 0-139 16,2-20-68-16,2 20-208 0,1-26-198 15,-4-3-1195-15,12 12 1161 0,1 1 326 16</inkml:trace>
  <inkml:trace contextRef="#ctx0" brushRef="#br1" timeOffset="250521.2416">30706 1856 1698 0,'0'-5'123'15,"0"5"59"-15,0-4 99 0,0 2 107 16,0-4 425-16,0 5-396 0,0 0 6 15,0 1-57-15,0 0-18 0,0 0 340 16,26 18-366-16,-26-18 21 0,19 26-44 0,-19-6-14 16,17 1-19-16,-3 28 94 0,-14-23-260 15,9 1-47-15,-9 0-33 0,9-3-31 16,-2 19-160-16,-7-26-13 0,7 0-92 16,-2-5-112-16,-1-2-117 0,1-3-35 15,3-2-811-15,-6-5 632 0,-1 0-145 16,-1 0 10-16,0-19 50 0</inkml:trace>
  <inkml:trace contextRef="#ctx0" brushRef="#br1" timeOffset="250680.6452">30673 1936 3757 0,'0'0'177'0,"0"0"553"0,0 0-193 15,27 0-80-15,-27 23-91 0,37-23-42 16,12 14-95-16,-22-14-379 0,-2 0-195 15,0 0-197-15,-4 0-352 0,-3 0-198 16,3 0-1268-16,-21 0 1626 0</inkml:trace>
  <inkml:trace contextRef="#ctx0" brushRef="#br1" timeOffset="252681.021">29821 1843 2110 0,'0'0'305'0,"0"0"-29"16,0 0 187-16,0 0 40 16,0 0 25-16,0 0-50 0,0 0 46 0,0 17-376 15,0-17-1-15,0 0-9 0,0 0-6 16,0 0-49-16,0 11 4 0,0-11-85 15,0 0 2-15,0 0-11 0,0 5 10 16,0-5 1-16,0 0 2 0,0 0-7 16,0 0-4-16,0 0-7 0,13 0-2 15,-13-17-7-15,7 17 10 0,-7 0 14 16,5-12-5-16,-5 12-4 16,0 0 17-16,3-8 0 0,-3 8 5 15,0 0-11-15,0 0-8 0,0 0-155 16,0 0 7-16,0 0-37 0,0 18-78 0,0-18-201 15,0 0-176-15,0 19-1074 0,0-19 839 16,0 11 193-16,22-11 190 0</inkml:trace>
  <inkml:trace contextRef="#ctx0" brushRef="#br1" timeOffset="254166.6522">31302 1867 2024 0,'0'-7'203'16,"-12"6"4"-16,12-1 123 0,0 0 69 16,0 0 89-16,0 2 53 0,0 0 365 15,0 0-470-15,0 0-39 0,0 0 24 16,0 26 27-16,18 0 285 0,-18-6-440 15,0 2-93-15,0 7-86 0,14 4-63 16,-14 2-51-16,8 42 0 0,-8-31 0 16,0-3 0-16,7-1 0 0,-7-1 0 0,6 0 0 15,-3-6 0-15,-2-2 0 0,2 24 0 16,3-20 0-16,-4-24 0 16,2-1 0-16,-1-11 0 15,-3-1 0-15,0-20 0 16,0-5 0-16,0 7 0 0,0-4 0 15,-17-35 0-15,17-13 0 16,-13 29 0-16,1-56 0 0,12 46 0 16,-12-2 0-16,12-1 0 0,-7 3 0 15,7-50 0-15,0 58 0 0,0 1 0 16,0 4 0-16,0 4 0 0,0 5 0 16,17-17 0-16,-17 26-3 0,0 3-19 15,0 1-14-15,14 2-24 0,-14-8-114 16,0 10 74-16,12 2 7 0,-12 2 23 15,6 1 7-15,-2 1 19 0,7-3-16 0,-4 7 39 16,0-1 6-16,0 3 4 0,1 0 4 16,9 0 2-16,-8 0 4 0,0 0 0 15,1 25 1-15,-1-25 5 0,0 26 0 16,7 11 1-16,-11-15-7 0,0 2 11 0,-2 0-1 16,-2 0-1-16,0 27 18 0,-1-29-13 15,0 2 5-15,0 0-9 0,-19-2 10 16,19-3-12-16,-20 17-6 15,20-21-8-15,-17-3 1 0,17-1-15 16,-15-3-22-16,7 2-78 0,8-8 64 0,-8-1 13 16,8-1 1-16,0 0-20 0,-5 0-4 15,5 0-83-15,0 0 90 0,0 0 15 16,0 0 20-16,0-15 7 0,24 15 17 16,0 0 5-16,-24 0 7 0,31 19 10 15,-11-19 9-15,-1 17 20 0,23 9 90 16,-25-12-54-16,2 0 5 0,-4 2 1 0,-1-1-12 15,5 18 51-15,-13-18-77 16,-4 2 12-16,-2-1 12 0,0 0 6 0,0-2 1 16,-21 13 42-16,21-15-94 0,-25-2-23 15,25-1-7-15,-33-1-9 0,-6 1-18 16,18-6-7-16,-2-1-34 0,1-2-45 16,-1 0-38-16,2 0-51 0,-15-22-256 15,17 22 147-15,5-17-93 0,0 17-59 16,4-23-163-16,0 0-941 0,7 23 573 15,2-20 39-15,1 11 211 0,0-1 130 16</inkml:trace>
  <inkml:trace contextRef="#ctx0" brushRef="#br1" timeOffset="254679.6498">31964 1998 1675 0,'10'-6'276'0,"-9"2"-23"16,-1 1 113-16,0-1 12 0,0 0 33 15,0 0 42-15,-21-2 342 0,21 2-455 0,0 0-72 16,-23 1-28-16,23 0-1 15,-18 1 224-15,0 2-280 0,6 0-18 16,1 0-60-16,1 0-30 0,-2 19-42 0,-9 1-1 16,12-20-21-16,0 27-6 0,4-10-9 15,2 0 3-15,3 13-34 0,0-16-11 16,0 0-31-16,27-2-34 0,-27-5-53 16,24 0-30-16,6-4-241 0,-15 1 258 15,-1-4 45-15,-1 0 51 0,-2 0 24 16,-2-21 8-16,4 2 28 0,-13 19 21 15,0-27-1-15,0 12-15 0,0 0 29 0,0-13 99 16,0 18 23-16,0 1 37 0,0 9 2 16,-18-10 15-16,18 10 174 0,0 0-168 15,0 19 11-15,0-19-15 0,0 27-6 16,0-8-33-16,0 20 15 0,16-20-142 16,-16 0-24-16,0-1-25 0,0-2-43 15,12 11-284-15,-12-17 13 0,0-3-103 16,8-2-42-16,-8-5-107 0,10 0-126 15,1 0-788-15,-4-29 620 0,0 29 183 0,1-32 109 16,-1 10 98-16</inkml:trace>
  <inkml:trace contextRef="#ctx0" brushRef="#br1" timeOffset="255147.5427">31925 1706 1132 0,'-2'-3'149'0,"1"2"108"0,0 0 56 16,1-5 442-16,0 6-379 0,0-2 44 15,0 2 16-15,0 0 14 0,0 0-90 0,0-2 100 16,0 0-347-16,0 1-42 0,0 1-3 16,0-3 3-16,0-1-21 0,0 1 24 15,0 1-63-15,0-3 3 0,0 0-9 16,0 1-9-16,16-7 2 15,-1 5-1-15,-4-1 7 0,-1-1-3 16,1 5-8-16,12-7-22 0,-12 6 21 0,-1 3 4 16,-1-1 20-16,0 2-1 0,-4 0-8 15,2 0 55-15,-5 20-15 0,-1-20 32 16,-1 26 6-16,0-11 9 0,0 19 58 16,0-17-88-16,-25 3-10 0,25-2-10 15,-22 2-5-15,22-1-29 0,-26 15 2 0,4-20-19 16,10 1 14-16,12-3-3 0,-16-2-20 15,8 2-27-15,8-10 3 0,0-2-19 16,0 0-15-16,0 0-20 0,0-19-35 16,27 2-116-16,1 17 140 0,-11-20 42 15,0 20 18-15,1-12 20 0,19 12-8 16,-19 0 5-16,-1 0-29 0,0 0-25 16,-2 0-85-16,0 22-148 0,13-4-726 0,-16-18 411 15,0 20-61-15,1-20 31 16,1 15 19-16,0-15 108 0</inkml:trace>
  <inkml:trace contextRef="#ctx0" brushRef="#br1" timeOffset="255449.8661">32355 1569 2935 0,'0'0'633'16,"0"0"-82"-16,14 0 125 0,-14 0-45 16,11 0-28-16,-11 25-40 0,9 2 442 0,2-9-686 15,-3 4-119-15,-4 2-125 16,-1 8-75-16,0-1 0 0,3 38 0 16,-4 4 0-16,-1-36 0 0,-1 34 0 15,1-9 0-15,-1-37 0 16,2-1 0-16,5 9 0 15,-4-23-95-15,-1 0-158 0,3-5-178 0,0-5-249 16,5 0-863-16,-5 0 622 0,-2-29-24 16,1 29-126-16,0-33 82 0,-2 11 293 15</inkml:trace>
  <inkml:trace contextRef="#ctx0" brushRef="#br1" timeOffset="255941.3297">32298 1429 2256 0,'-6'-3'107'0,"1"-1"108"16,-1 3 108-16,4-1 480 0,1-3-462 15,1 4-70-15,0-2-46 0,0 2-27 16,28-3 62-16,-28 1-193 0,21 3-29 0,-21-3-14 16,27 0-8-16,-13 1-2 15,16-4-18-15,-13 3 4 0,-1-2-15 0,4 1 15 16,-1-1 3-16,21-1 0 15,-20 4-7-15,-2 2 4 0,2 0-11 16,-2 0 11-16,-2 0-7 0,9 22 0 0,-17-22 8 16,-1 25 21-16,-4-8 5 15,-1 4 8-15,-2 49 173 0,0-43-115 16,-17 29 116-16,1-30-138 0,16 0 2 16,-23-1-14-16,7 2-26 0,-20 28 30 15,16-32-65-15,-2 0 16 0,-1-1-11 16,1-5 3-16,1 0 8 0,-10 7-1 15,19-16-11-15,4-1-16 0,2-3 6 16,3-1-1-16,3-3-4 0,0 0 4 0,22 0 8 16,-22 0-2-1,26 0 14-15,-8 0 15 0,18 0 157 0,-17 0-39 0,1 22 19 16,0-22-6-16,-1 26 15 0,15 8 182 16,-19-15-184-16,-1 3-42 0,-2-2-48 15,-2 1-28-15,-1-1-67 0,8 18-203 16,-12-21-24-16,3-2-132 0,-1-5-141 15,0-1-81-15,7-1-1003 0,-6-8 816 16,-3 0-191-16,3 0 182 0,-1-22 86 16,-1 22 173-16</inkml:trace>
  <inkml:trace contextRef="#ctx0" brushRef="#br1" timeOffset="256279.6414">32907 1879 2871 0,'5'-2'221'0,"-2"-1"209"0,1 0 807 16,-1 1-633-16,0 2-73 0,-1 0-28 15,0 0 56-15,-1 0-55 0,-1 19 118 0,0-1-513 16,2-18-109-16,-2 29 0 16,0-12 0-16,0 2 0 0,0 21 0 15,0 5 0-15,0-21 0 0,0 22 0 16,-18-8 0-1,18-18 0-15,0-6 0 0,0 10 0 16,0-16 0-16,0-1 0 0,0-5 0 0,0 1 0 16,0-3 0-16,24 0 0 0,-24 0 0 15,50 0 0-15,-29-20 0 0,4 20 0 16,1 0 0-16,-2 0 0 0,1 0 0 16,18 0 0-16,-26 0 0 0,-5 0-10 15,-2 0-234-15,-4 17-946 0,-6-17 205 16,0 0-200-16,0 0-263 0,-23 0-944 15</inkml:trace>
  <inkml:trace contextRef="#ctx0" brushRef="#br1" timeOffset="266362.6403">24769 3405 2313 0,'0'-18'71'0,"0"18"100"16,0 0 115-16,0-16 147 0,0 16 452 15,0-11-481-15,0 11-89 0,0 0-12 16,0 0-3-16,0-7-9 0,0 7 321 16,0 0-321-16,0 0-25 0,0 17 0 15,22-17 44-15,-7 40 191 0,-15-20-366 16,15 6-97-16,-15 5-38 0,12 2 0 15,-12 5 0-15,7 46 0 16,-7 2 0-16,0-43 0 0,0-4 0 16,-17 29 0-16,17-42-116 0,0-5-160 15,-17-5-207-15,17-2-261 0,0-2-1161 0,0-12 799 16,27 0-98-16,-27 0 185 16,28-29 240-16</inkml:trace>
  <inkml:trace contextRef="#ctx0" brushRef="#br1" timeOffset="266733.4409">25179 3586 1999 0,'8'-1'268'0,"-4"1"-2"16,-2 0 112-16,2 0 59 0,1 0 87 15,-5 0-22-15,5 18 292 0,-4-3-479 16,1-15 34-16,-2 20 17 0,0-8-5 16,0 19 142-16,0-11-334 0,0 2-18 15,-21 1-4-15,21 2 10 0,-16 4 0 16,-1 27 94-16,17-27-186 0,-17-2-33 16,8-1-32-16,9-2 0 0,-21 14 0 0,21-22 0 15,-6-5 0-15,4-3 0 16,2-1 0-16,0-6 0 0,19-1 0 0,-19 0 0 15,25 0 0-15,-8 0 0 16,2 0 0-16,22 0 0 16,-18 0 0-16,-3 0-82 0,1 0-123 0,-1 0-122 15,-1 0-209-15,15 0-882 0,-18 0 400 16,-5 0-139-16,1 0-112 0,1 0 162 0,3-21 405 16</inkml:trace>
  <inkml:trace contextRef="#ctx0" brushRef="#br1" timeOffset="267101.6641">25838 3671 2559 0,'0'0'130'16,"0"0"157"-16,-13 11 662 15,13-11-477-15,0 0-62 0,0 6-57 16,0-6 46-16,0 5-19 0,0 1 191 0,27-4-424 15,-27 0-77-15,36 0-43 16,-14-1-12-16,27 0-51 0,-24-1-70 0,0 0-112 16,-2 0-107-16,-4 1-76 0,0-1-64 15,4 2-712-15,-17 1 481 0,-6 2-80 16,0 0-42-16,0-1 63 0</inkml:trace>
  <inkml:trace contextRef="#ctx0" brushRef="#br1" timeOffset="267276.6679">25876 3941 4062 0,'22'0'155'0,"5"0"36"16,3 0-1-16,-3 0 0 0,0 0-231 15,17 0-616-15,-23-17 27 0,-8 17-307 16,-5 0-15-16,-2 0 148 0</inkml:trace>
  <inkml:trace contextRef="#ctx0" brushRef="#br1" timeOffset="270522.7615">8194 4454 3229 0,'0'6'156'0,"0"-3"147"0,0 1 572 16,0-4-494-16,0 0-49 0,0 0-14 16,0 0 55-16,0 0 284 0,0 0-422 15,0 0-69-15,0-16-58 0,0 16-27 16,0 0-35-16,0-21 6 0,0 3-36 15,0 5 2-15,0-1-3 0,16-3-2 16,0-16 23-16,-16 15-7 0,15-3 3 16,-15 4-7-16,15-2-4 0,-6 0-13 15,8-21-13-15,-10 19 5 0,2 0 0 16,2-1 2-16,1 1 4 0,15-17 4 16,-13 22 0-16,1 0 2 0,2 2 0 15,0 2 4-15,1 4 4 0,23-8 1 0,-18 12-28 16,3 0 7-16,2 0 10 0,-2 4-10 15,32 0 10-15,-30 0-11 0,1 0 10 16,-1 0 14-16,1 0 20 16,2 0 24-16,33 16 109 0,-32-16-87 0,3 0-25 15,1 0-19-15,-2 0-17 0,33 0-22 16,-35 0-6-16,-1 0 0 16,2-19 0-16,0 19 0 0,-2 0 0 0,29 0 0 15,-30-11 0-15,1 11 0 0,0 0 0 16,-2 0 0-16,24 0 0 0,-27 0 0 15,-5 0 0-15,1 0 0 0,-3 0 0 0,-3 0 0 16,14 0 0-16,-17 0 0 0,-5 0 0 16,1 0 0-16,1 0 0 0,3 0 0 15,-8 0 0-15,-2 0 0 0,-2 18 0 16,4-18 0-16,-5 16 0 0,0 1 0 16,0-8 0-16,0 0 0 0,0-1 0 15,0 0 0-15,0-1 0 0,0 5 0 16,-15-2 0-16,15-7 0 15,0 5 0-15,0 0 0 16,0-4 0-16,0 2 0 0,0 6 0 16,0-5 0-16,0-1 0 0,0 2 0 15,0-1 0-15,0 3 0 0,0-2 0 16,0 1 0-16,0 8 0 0,0-1 0 16,0-8 0-16,0 7 0 15,0-2 0-15,0-7 0 0,0 6 0 16,0-2 0-16,0-7 0 15,0 1 0-15,0 1 0 0,0-2 0 16,0-3 0-16,0 1 0 16,0-1 0-16,0 0 0 15,0 0 0-15,0 0 0 0,0 0 0 16,0 0 0-16,0 0 0 0,0 0 0 16,0 0 0-16,0 0 0 0,0 0 0 15,0 0 0-15,0 0 0 0,0 0 0 16,0 0 0-16,0 0 0 15,0 0 0-15,0 0 0 16,0 0 0-16,0 0 0 0,0 0 0 16,0 0 0-16,0 0 0 15,0 0 0-15,0 0 0 0,0 0 0 16,0 0 0-16,0 0 0 16,0 0 0-16,0 0 0 15,0 0 0-15,0 0 0 16,0 0 0-16,0 0 0 0,0 0 0 15,0 0 0-15,-13 0 0 0,13 0 0 0,0 0 0 16,-16 0 0-16,16 24 0 0,-9-24 0 16,-1 19 0-16,3 2 0 15,7-3 0-15,-6-2 0 16,6-2 0-16,-2-10 0 0,2 4 0 16,0-1 0-16,0-7 0 15,0 1 0-15,0-1 0 0,0 0 0 16,0 0 0-16,0 0 0 0,0 0 0 0,0-17 0 15,0 17 0-15,0 0 0 0,0-17 0 16,0 1 0 0,-19 2 0-16,19-5 0 15,-14-1 0-15,0 9 0 0,3-11 0 16,11 12 0-16,-10 1 0 0,2 1 0 0,3 3 0 16,-4-4 0-16,7 6 0 15,-1 1 0-15,1 2 0 0,-3 0 0 16,5 0 0-16,0 0 0 0,-2 0 0 0,-1 0 0 15,2 0 0-15,1 0 0 0,0 0 0 16,0 0 0-16,23 0 0 16,-23 0 0-16,16 0 0 0,6 0 0 15,-10 0 0-15,-1 0 0 0,1 0 0 0,-1 0 0 16,2 0 0-16,-2 0 0 0,7 0 0 16,-10 17 0-16,-3-17 0 0,-2 0 0 15,-1 10 0-15,-1-10 0 0,-1 0 0 16,0 9 0-16,0-2 0 0,0-2 0 15,0-3 0-15,0 4 0 16,0-3 0-16,0 0 0 16,0 3 0-16,0 3 0 15,0-4 0-15,0 3 0 0,-19 9 0 16,19-8 0-16,-23 2 0 16,23-2 0-16,-18 3 0 0,18-6 0 0,-12 0-193 15,4 1-1105-15,8-4 12 0,0-3-363 16,0 0 124-16,0 0 253 0</inkml:trace>
  <inkml:trace contextRef="#ctx0" brushRef="#br1" timeOffset="286108.0127">13149 7031 1974 0,'0'-15'153'0,"0"10"43"16,16 1 113-16,-16 0 55 0,0 0 101 15,0 0 519-15,0 2-567 0,0 1-89 16,0 0-60-16,0 1 48 16,0 0 55-16,0 0 395 0,0 0-394 0,0 0-17 15,17 20-94-15,-17-20-62 0,16 46-106 16,0-7-93-16,0-12 0 15,-3 35 0-15,-2 7 0 16,-11-30 0-16,0 1 0 0,0 34 0 0,3-10 0 16,-3-39 0-16,4 15-488 15,0-26-78-15,1-2-252 0,3-4-196 16,2-4-253-16,10-4-1355 0,-6 0 1771 16</inkml:trace>
  <inkml:trace contextRef="#ctx0" brushRef="#br1" timeOffset="286621.6747">13616 7340 3802 0,'0'0'146'0,"0"-4"89"0,0 2 67 16,0 0-21-16,0-1-26 15,-18 2 154-15,18 1-213 0,0 0 1 0,0 0-16 16,0 0-9-16,0 0 52 0,20 0-171 15,-20 0-23-15,0 0-26 0,0 14 2 16,14-14 0-16,-14 0-9 0,0 0 3 0,11 0-5 16,-11 0 5-16,9 0-6 15,0-17-25-15,-5 17 6 0,1-20-10 0,2 20 7 16,-1-15 5-16,-1 15 3 0,6-13 20 16,-5 3-6-16,2 10 14 0,-4 0-8 15,1 0 20-15,7 0 67 0,-6 0-17 16,-2 0-3-16,1 26 5 0,-1-26 1 15,-4 27-6-15,4 9 37 0,-4-18-64 16,0 3-4-16,0 1 4 0,0 0-9 0,-25 21 25 16,2-22-50-16,9 1 2 0,0 0-17 15,-4-4 3-15,3-1 8 16,-15 11-17-16,14-17-16 0,3-4-17 16,2-2-19-16,2-4-23 0,-2-1-168 15,9 0 93-15,-2-23-3 0,4 23 21 16,0-22 36-16,0 22 49 0,0-24 48 15,23 6 32-15,-23 18 32 0,29-11 33 0,-10 11 38 16,23 0 174-16,-19 0-167 0,-2 0-32 16,0 0-43-16,0 23-24 0,-5-23-47 15,20 18-278-15,-23 0-42 0,1-18-121 16,1 11-185-16,1-11-183 0,14 0-1124 16,-17 0 1091-16,0 0 178 0,3-25 257 15</inkml:trace>
  <inkml:trace contextRef="#ctx0" brushRef="#br1" timeOffset="286826.8174">14077 7254 2882 0,'0'0'141'16,"0"0"114"-16,0 0 168 0,0 0 119 15,19 0 325-15,0 0-589 0,-19 0-85 16,25 0-80-16,-10 0-31 0,22 0-85 15,-20-15-78-15,1 15-68 0,-2 0-118 16,-2 0-153-16,-3 0-165 0,5 0-806 16,-10 0 629-16,-4 0 65 0,-1 0 82 15,-1 0 133-15</inkml:trace>
  <inkml:trace contextRef="#ctx0" brushRef="#br1" timeOffset="286970.6872">14006 7490 3361 0,'26'3'179'16,"3"-3"-32"-16,-9 0 12 0,7 0-76 16,2 0-81-16,37-22-431 15,-30 22-28-15,5-22-293 0,-1 22-84 0,2-17 111 16</inkml:trace>
  <inkml:trace contextRef="#ctx0" brushRef="#br1" timeOffset="287459.6546">14998 7086 2400 0,'0'-7'7'0,"-13"-2"51"15,13 6 32-15,0-4 71 0,0 1 39 0,0 5 91 16,0-2 30-16,19-1 271 0,-2 3-393 15,-17 1-54-15,15 0-35 0,-15 0 15 16,0 0 2-16,0-2 186 0,0 1-160 16,0-1 38-16,0 2 5 0,0 0 37 15,-33 0 217-15,-2 0-265 0,11 0-33 16,-1 20-5-16,1-20 6 0,-1 24-28 16,-22 5 33-16,25-10-126 0,4 2-12 15,1 0-13-15,11 2-6 0,6 19-27 16,0-21-33-16,0-5-60 0,36-2-83 15,-12-5-108-15,3-3-80 0,34-4-437 0,-27-2 439 16,-3 0 6-16,-1-21-8 0,-4 21 22 16,14-21-157-16,-26-8 414 0,-4 17 57 15,-5-5 63-15,-5 0 43 0,0 1 50 16,0-16 333-16,-21 18-112 0,21 1 38 16,0 5-19-16,-25-1 0 0,25 7-5 15,-16 2 337-15,16 0-340 0,0 0-56 16,0 29-51-16,0-29-35 0,0 50 53 15,25-30-194-15,-25-1-33 0,25-1-50 0,-25 0-86 16,42 11-467-16,-28-18 77 0,-1-2-132 16,3-9-213-16,-2 7-149 0,1-7-158 15,11 0-760-15</inkml:trace>
  <inkml:trace contextRef="#ctx0" brushRef="#br1" timeOffset="287877.1149">15645 6655 2615 0,'0'-7'273'0,"0"0"195"0,0 1 153 16,0 0 2-16,0 1 456 15,0 5-559-15,0 0 23 0,0 0 34 16,0 29-132-16,0-11-165 0,24 39-133 15,-24-19-147-15,23 6 0 0,-23 5 0 0,24 4 0 16,-12 0 0-16,1-1 0 0,0 0 0 16,15 42 0-16,-15-57 0 0,3-5 0 15,-2-11-115-15,3 0-213 0,-2-8-295 16,13-1-1265-16,-16-12 741 0,1 0-54 16,-3 0 47-16,3-29 222 0,-3 29 360 15</inkml:trace>
  <inkml:trace contextRef="#ctx0" brushRef="#br1" timeOffset="288143.6593">16107 7028 3095 0,'1'-3'117'0,"1"2"147"15,-1 1 119-15,-1-3 112 0,0 2-73 16,0 1 201-16,0 0-345 0,0 0 37 15,0 0 4-15,20 17-7 0,-20-17-49 16,15 17 165-16,-15 7-238 0,0-9-34 16,0 0-41-16,11 2-40 0,-11 15-27 15,9-19-48-15,-9 1-28 0,5-3-80 0,-1 0-88 16,-2-3-105-16,5-1-681 16,-4-4 378-16,-1-3-209 0,1 0-55 0,-2-22-74 15,3-3-938-15,-2 7 1272 0,-2-1 198 16</inkml:trace>
  <inkml:trace contextRef="#ctx0" brushRef="#br1" timeOffset="291982.1778">8710 4172 880 0,'0'-1'70'0,"0"0"54"16,0-2 74-16,0-1 59 0,0-2 191 16,0 1-258-16,0 2 3 0,0 0 17 15,0 3 61-15,0 0 395 0,0 0-287 0,0 0 20 16,0 0-67-16,18 0-19 0,-18 0-45 16,0 17 281-16,0-17-242 0,0 0 4 15,11 0-29-15,-11 12-8 0,11 0 199 16,-11-3-259-16,10 4-18 0,9 38 159 15,-12-32-323-15,1 2-32 0,-3 2 0 16,2 0 0-16,2 17 0 0,-7-21-68 16,1 0-95-16,-2-6-113 0,1 1-129 15,1 2-710-15,-3-12 467 0,0 0-162 16,0-4-99-16,0 0-192 16,0 0-23-16</inkml:trace>
  <inkml:trace contextRef="#ctx0" brushRef="#br1" timeOffset="292456.3507">8925 4266 1566 0,'0'-2'52'0,"0"1"76"0,0 1 67 16,0 0 302-16,0 0-248 0,0 0 26 0,0 0 27 16,-14 0 73-16,14 16-16 0,0-16 230 15,0 0-394-15,0 12-50 0,0-12-38 16,0 0-9-16,0 8 17 0,0-8-62 16,0 0-12-16,0 0-9 15,0 0 3-15,0 0-28 0,21 0-5 16,-21 0-7-16,15-19 0 0,-15 19 9 0,18 0-5 15,2-16 5-15,-12 16-13 0,2 0 5 16,-3 0 4-16,0-9-1 0,0 9-3 16,5 0 0-16,-10 19 30 15,-2-2 6-15,0-17-5 0,0 22 15 16,0-22-2-16,0 25 0 0,-23 3 23 16,23-14-51-16,-22 1-3 0,22-1 11 15,0-1-13-15,-14 11 37 16,14-14-34-16,0 0-4 0,0-3-5 0,0-2-4 0,20 0-15 15,3-5-146-15,17 0-522 16,-17-22-410-16,-12 22 383 16,-3 0-85-16,-8 0 61 0,8-16-465 15</inkml:trace>
  <inkml:trace contextRef="#ctx0" brushRef="#br1" timeOffset="294003.6828">6429 3733 2047 0,'-17'-6'57'0,"17"2"85"15,0-1 83-15,0-1 427 0,-9 4-326 0,9 1-40 16,0 1-20-16,0 0-8 0,0 0-48 16,-5 0 195-16,5 0-248 0,0 0-8 15,0 25-19-15,0-25 21 0,0 33 38 16,18 20 267-16,1-20-220 0,-19 6-29 15,23 4-58-15,-9 6-13 0,13 55-34 16,-16-50-78-16,0-1-17 0,-4 0 1 0,0-5-11 16,-2-5-25-16,3 30-215 0,-6-43-18 15,-2-4-105-15,2-6-49 16,-2-4-92-16,1 1-735 0,-1-11 571 16,0-5-131-16,0-1 60 0,0 0 23 15,0-19 152-15</inkml:trace>
  <inkml:trace contextRef="#ctx0" brushRef="#br1" timeOffset="294477.3495">6553 4527 1496 0,'0'3'92'0,"0"3"49"0,0-1 80 16,0 7 331-16,0-7-270 0,0 4 10 15,0 1-6-15,14 0 48 0,-14 2-5 16,0 7 214-16,0-7-359 0,12-4-59 16,-12 1-23-16,6-2-21 0,-6-1-15 15,4 1 65-15,-2-3-64 0,0-4-11 16,-2 0-15-16,0 0-12 0,0 0-8 16,0-17-17-16,-24 17-15 0,24-17 24 15,-19 17-17-15,4-24-14 0,-14-5-37 16,13 15 21-16,0-1 14 0,2 1-3 15,-2 0 4-15,-9-4-22 0,16 11 36 16,1 1 1-16,3 3 13 0,1 2-13 0,3 1 9 16,1 0-9-16,0 0 21 0,20 0 0 15,-20 0 15-15,33 0 15 0,13 17 17 16,-20-17-43-16,2 0-16 0,1 0 3 16,-5 11-1-16,2-11-4 0,12 8 36 15,-23 2-26-15,-6-2 13 0,-4-1-6 16,-5 1 9-16,0 8 30 0,0-7-42 15,-30 1 4-15,30 1 14 0,-29 0-15 0,29 1 13 16,-45 12-27-16,32-10-1 0,0-1-24 16,13 0-49-16,-17-2-97 0,8 9-500 15,9-15 59-15,0-1-148 16,0-4-243-16,0 0-56 0,20 0 279 16</inkml:trace>
  <inkml:trace contextRef="#ctx0" brushRef="#br1" timeOffset="294963.3183">5764 4041 614 0,'0'-6'67'0,"0"3"85"16,0-1 86-16,0 1 70 0,0-2 212 15,0 5-303-15,0-1-8 0,0 0 24 16,0 1 60-16,0 0 69 0,0 0 581 16,0 0-473-16,0 0-53 0,0 18-68 15,17-18 23-15,0 32 291 0,-17-15-408 16,19 3-67-16,-8 2-57 0,0 2-34 15,-1 3-43-15,13 26-46 0,-10-27-54 0,-4-3-76 16,0-1-115-16,-1-2-167 0,5 10-739 16,-8-21 318-16,-1 1-71 0,0-5-164 15,3-3 6-15,-3-2 323 0</inkml:trace>
  <inkml:trace contextRef="#ctx0" brushRef="#br1" timeOffset="295192.3502">6083 4220 2247 0,'0'0'113'16,"0"0"446"-16,0 0-64 0,0 0 28 15,0 0-48-15,0 22-11 0,16 0 54 16,-2-7-381-16,-14 2-55 0,20 3-33 15,-10 1-40-15,2 1-90 0,11 24-436 16,-13-22-150-16,0-1-236 0,-3-2-270 16,3-1 87-16</inkml:trace>
  <inkml:trace contextRef="#ctx0" brushRef="#br1" timeOffset="298728.8464">5950 4755 1967 0,'0'0'153'15,"-8"0"73"-15,8 0 97 0,0 0 41 0,-5 12 516 16,1-12-427-16,4 13-30 0,0-5-87 16,0 3-2-16,0 2 3 0,24 25 352 15,-24-11-387-15,25-1-38 0,-25 3-57 16,28 1-36-16,-10 1-58 0,12 27-48 15,-16-30-61-15,-1-3-2 0,1-3-7 16,-5-3-21-16,3 11-200 0,-8-20 1 16,-1-1-125-16,-2-4-96 0,-1-2-77 15,0-2-144-15,0-1-923 0,0 0 685 16,0 0-3-16,0 0 184 0,0-21 143 16</inkml:trace>
  <inkml:trace contextRef="#ctx0" brushRef="#br1" timeOffset="299173.7819">6244 5133 2708 0,'0'0'84'0,"0"0"256"16,12 13-56-16,-12-13-27 0,0 0 2 15,0 0-21-15,8 9-88 0,1-9-20 16,-4 0-125-16,2 0 5 0,1 0-15 16,1-19-16-16,-1 19-47 0,12-16-193 15,-11 0 117-15,-2 16 21 0,-1-18 27 16,-1 18 4-16,-1-23-16 0,-4 15 82 15,0 2 5-15,0-1-19 0,0 3-22 16,-25 0-10-16,1 4-34 0,24 0 88 16,-29 0 16-16,13 0 11 0,0 0 42 15,0 17 59-15,-10-2 307 0,15-15-155 16,1 18 15-16,5-7-28 0,5 3-6 0,0 18 139 16,0-16-233-16,29 2-7 0,-29 3-6 15,39-4-32-15,-16 2-27 0,29 8-174 16,-23-19-92-16,0-4-212 0,-2-4-296 15,0 0-277-15,17-19-1262 0,-30 19 1513 16</inkml:trace>
  <inkml:trace contextRef="#ctx0" brushRef="#br1" timeOffset="302157.6641">8782 4753 902 0,'2'-7'115'0,"3"7"342"0,-4-6-147 15,1 2-63-15,-1 2-13 0,0-4 18 0,2 2 9 16,1-3 374-16,-1 5-268 0,2 1 25 15,-3 1-24-15,4-2-30 0,0 2-52 16,3 0 294-16,-4 20-239 0,0-20-3 16,0 18-35-16,0-18-23 0,1 51 129 15,-2-28-252-15,-1 3-27 0,0 2-37 16,1 3-16-16,6 31-16 0,-7-33-65 16,3-2-51-16,-3-4-92 0,-1-2-104 15,0-5-161-15,2 1-835 0,-2-12 319 0,-2-5-135 16,0 0-155-16,0 0 22 0,0-19 392 15</inkml:trace>
  <inkml:trace contextRef="#ctx0" brushRef="#br1" timeOffset="302513.0122">9032 4871 2694 0,'0'-4'52'16,"0"-1"179"-16,0 3-49 0,0-1 63 16,0 2 67-16,0 1 76 0,16 0 19 15,-16 0 166-15,12 17-408 0,-12-17-32 16,0 17 6-16,11-17 48 0,-3 38 210 16,-8-24-209-16,0 3-38 0,7-1-41 15,-7 0 1-15,5 1-19 0,-3 14 106 16,-2-15-92-16,0-2 6 0,0-1-11 15,0 0-9-15,0 3 30 0,-16-8-81 0,16-3-13 16,0-3-2-16,0 0-15 0,0-2-2 16,27 0-9-16,-27 0-16 0,31 0-20 15,-8-21-13-15,0 21-25 0,29-19-142 16,-26 19 45-16,-1 0-114 0,-1 0-128 16,-5 0-130-16,0 0-261 0,2 0-1129 15,-14 19 779-15,-2-19 286 0,-5 14 303 16</inkml:trace>
  <inkml:trace contextRef="#ctx0" brushRef="#br1" timeOffset="312042.0495">17990 6590 765 0,'0'0'159'0,"0"0"-36"0,0 0 37 16,0 0-47-16,0 0 15 0,0 0 9 15,0 0 129-15,0-15-140 0,0 15-3 16,0 0-33-16,0-9 22 0,0 9 125 15,0-7-68-15,0 7 24 0,0-5 43 16,0 5 67-16,0 0 51 0,16-2 422 16,-16 2-440-16,0-3-14 0,0 3-1 15,14-2 22-15,-14 0 16 16,0 1 216-16,0-1-357 0,0 2-31 0,0-1-13 16,0 1-1-16,0 0 101 0,0 0-169 15,0 0-18-15,0 0-21 0,0 0-19 16,0 0-23-16,0 0-14 0,0 17-10 0,0-17 0 15,0 12 0-15,0-12 0 0,15 29 0 16,-15-16 0-16,0 3 0 0,16 4 0 16,-16 4 0-16,15 7 0 0,-5 3 0 15,10 49 0-15,0 9 0 16,-11-42 0-16,2 38 0 16,-3-11 0-16,-6-43 0 0,0 19 0 15,-1-18 0-15,0-24-106 16,0 4-723-16,-1-13 9 0,2-2-350 15,-1 0-170-15,1 0-177 0,4-24-484 16</inkml:trace>
  <inkml:trace contextRef="#ctx0" brushRef="#br1" timeOffset="313121.1187">18525 7077 946 0,'0'0'49'0,"0"0"21"0,0 0 14 15,0 0 20-15,0 0-7 0,0-16 116 16,0 16-119-16,0 0 1 0,0 0-16 16,0 0 8-16,0 0 8 0,0 0 112 15,0 0-94-15,0 0-13 0,0 0 17 16,0 0 21-16,0 0 177 0,0 0-147 15,0 0-2-15,0 0 19 0,0 0 18 16,0 0 20-16,0 0 192 0,0 0-236 0,0 0-31 16,0 0-7-16,0 0-21 0,0 0 59 15,0 0-121-15,0 0 7 0,0 0 12 16,0 0 2-16,0 0 2 0,0 0 93 16,0 0-85-16,0 0 6 0,0 0 2 15,0 0-4-15,0 0 92 0,0 0-106 16,0 0-9-16,0 0-19 0,0 0 4 15,0 0-9-15,12 0 43 0,-12-15-61 16,0 15-10-16,0 0-9 0,0 0 2 16,9-8 7-16,-1 1-21 0,-2 7 3 0,3-10-4 15,-1 6-3-15,2-2 10 0,11-3 3 16,-14 6 0-16,4-1-7 0,-5 2 0 16,1 0-5-16,5 2 2 0,-8 0-3 15,2 0 6-15,-1 0-4 0,-2 0 10 16,-1 26 5-16,-1 0 11 0,-1-9-3 15,0 1-2-15,0-2-1 0,-21 3-6 16,5 17-1-16,16-19-5 0,-27 2-10 16,11-1 3-16,0 0-17 0,-6 0-17 15,-18 15-61-15,20-19 44 0,3-5-7 16,1 2-9-16,4-4-20 0,-8-1-78 0,17-6 101 16,-1 0-5-16,3 0 18 0,1 0 3 15,0 0 14-15,0-16 24 0,31 16 25 16,-31-20 18-16,32 20 52 0,-11 0 37 15,26-12 219-15,-22 12-184 0,-1 0-26 16,2 0-41-16,-4 0-22 0,1 26-38 16,12 0-26-16,-17-26-75 15,-2 26-102-15,-3-26-143 0,-1 21-114 0,12-9-820 16,-11-12 457-16,-2 0-199 0,1 0 16 16,1 0 107-16,0 0 261 0</inkml:trace>
  <inkml:trace contextRef="#ctx0" brushRef="#br1" timeOffset="313553.8394">19062 7011 3122 0,'-1'0'287'16,"1"0"-7"-16,0 0 94 0,0 0-22 16,0 0-17-16,24 0 111 0,4-12-343 15,-10 12-51-15,6 0-24 0,2-13-59 16,0 13-76-16,23-10-556 0,-25 10 78 15,-4-6-111-15,-4 6-93 0,-4-3-36 16,3 0-436-16</inkml:trace>
  <inkml:trace contextRef="#ctx0" brushRef="#br1" timeOffset="313705.7816">19179 7195 2640 0,'18'3'19'16,"6"-3"4"-16,2 0-28 0,5 0-98 16,0-17-157-16,32 17-823 0,-32-21 509 15,-1 21 160-15</inkml:trace>
  <inkml:trace contextRef="#ctx0" brushRef="#br1" timeOffset="314140.5829">19799 6927 3090 0,'0'-7'82'15,"0"-1"31"-15,0-3 213 0,0 3-182 16,0 3 10-16,0 2 11 0,0-3-20 16,0 2-15-16,0-3 50 0,0 4-116 15,0 1-17-15,0 0-7 0,0 1 19 16,0 1 28-16,0 0 109 0,-24 0-104 15,24 0-3-15,-31 23 20 0,13-23 28 0,-21 19 85 16,18 4-151-16,0-10-22 0,3 2 5 16,0 5-13-16,3 2-10 0,-1 21-17 15,16-21-11-15,0-1-20 0,0-3-27 16,0-2-46-16,52 6-196 0,-31-15 126 16,1-5-25-16,1-2-26 0,1 0-46 15,-4 0-19-15,14 0-147 0,-20-21 324 16,-3 21 54-16,-4-21 39 15,-7 21 30-15,8-26 32 0,-8-2 214 16,0 17-56-16,0 0 37 0,0 1-18 0,0 3 10 16,-17 3 191-16,17 4-210 0,0 0-11 15,0 0-23-15,0 26-8 0,0-26-67 16,0 45-37-16,20-29-161 0,-20 1-146 16,19-2-155-16,-19-4-231 0,42 11-1204 15,-29-15 742-15,1-7 67 0,-1 8 336 16</inkml:trace>
  <inkml:trace contextRef="#ctx0" brushRef="#br1" timeOffset="315207.7119">17913 7638 2022 0,'-8'0'68'15,"5"0"109"-15,-5 15 572 0,7-15-258 16,1 0 50-16,0 10-37 0,0-10-12 16,48 0 326-16,-21 0-507 0,6 0-58 15,9 0-70-15,9 0-32 0,9 0-19 16,89-18 56-16,-64 18-123 0,4-17-40 15,1 17-23-15,-6-15-49 0,64-2-281 16,-94 17 13-16,-11-11-86 0,-11 11-59 0,-15-11-243 16,-12 11-167-16,-5-9-1312 0,-32 4 1282 15,8 3 299-15</inkml:trace>
  <inkml:trace contextRef="#ctx0" brushRef="#br1" timeOffset="315638.4204">18253 8139 2873 0,'1'-3'133'15,"1"-1"552"-15,-2 3-146 0,2 1-46 0,2 0-44 16,0 0 41-16,8 0 363 15,-5 25-505-15,2-25-45 0,0 26-29 0,2-11 10 16,0 7-50-16,7 29-8 16,-8-22-219-16,-2 1-7 0,0-1 0 15,0 1 0-15,2 21-27 0,-5-30-120 0,-2-2-128 16,1-4-161-16,-1-3-210 0,-1-3-80 16,4-1-1224-16,-1-7 811 0,0-1-17 15,1 0 359-15,-1 0 160 0</inkml:trace>
  <inkml:trace contextRef="#ctx0" brushRef="#br1" timeOffset="316064.6752">18644 8315 1718 0,'0'-1'157'15,"0"-1"87"-15,0 1 95 0,0-2-17 16,0 3 459-16,0 0-366 0,0 0 16 16,0 0-94-16,0 0-48 0,0 0-60 15,22 0 168-15,-22 18-177 0,0-18-6 16,0 0-3-16,0 18 1 0,16-8 1 16,-16 14 186-16,0-10-203 0,9 0-26 0,-9 2-18 15,0-2-14-15,0 18 50 0,7-20-143 16,-7 1-30-16,0-3-65 0,0-2-102 15,0 0-116-15,0-2-830 16,0-6 281-16,0 0-310 0,0 0-170 16,0-23-52-16</inkml:trace>
  <inkml:trace contextRef="#ctx0" brushRef="#br1" timeOffset="323132.2348">24530 4399 2135 0,'0'0'48'0,"0"0"89"0,0 0 101 16,0 0 123-16,0 0 453 0,0 0-364 16,22 0-41-16,-22 0-31 0,19 0-2 15,-3-14-41-15,26 14 343 0,-13-10-398 0,9 10-49 16,9-10-60-16,7 2-30 0,77-10 12 15,-50 9-111-15,4-3-9 16,8 2-1-16,3 1-1 0,-6 1-12 16,67-1-14-16,-94 6-9 0,-15 3-7 15,-15 0-1-15,-18 0-14 0,-10 21-188 16,-29-21-50-16,-1 0-179 0,-5 20-124 16,-5-20-251-16,-2 0-190 0,-36 0-1353 0,37 0 1446 15,2 0 324-15</inkml:trace>
  <inkml:trace contextRef="#ctx0" brushRef="#br1" timeOffset="323592.7323">24944 4700 2682 0,'0'-9'125'16,"8"2"118"-16,-8 0 91 0,5-4 624 16,-2 7-535-16,-3 1 16 0,0 3-51 15,0 0 49-15,0 0 344 0,0 0-455 16,0 0-38-16,24 22 0 0,-24-22-42 16,15 30-90-16,1 14-79 0,-16-17-77 0,17 5 0 15,-17 4 0-15,13 1 0 0,-13 1 0 16,13 3 0-16,-2 32 0 0,-3-11 0 15,-4-38 0-15,5 8 0 16,-7-22-84-16,1-2-178 16,-1-1-206-16,2-5-267 0,-2-1-187 0,7-1-1249 15,-7 0 1011-15,6-21 118 0,-2 21 348 16</inkml:trace>
  <inkml:trace contextRef="#ctx0" brushRef="#br1" timeOffset="324009.0781">25319 5017 3053 0,'0'0'98'16,"0"0"70"-16,0 0 86 0,0 0 380 15,0 0-324-15,18 0-39 0,-18 0-57 16,16 0-40-16,6 0-24 0,-13 0-122 16,5 15-3-16,-1-15-25 0,4 0 15 15,10 0-29-15,4-19 8 16,0 19-28-16,-18-20 8 0,-4 20 1 0,1-17 28 16,-2 17-23-16,-4-19 15 0,-1-3-4 15,-3 12 15-15,0 2-6 16,-21 0-4-16,21 1 10 0,-45 1 27 0,25 6 16 15,-4 0 9-15,-1 0 52 0,0 17 41 16,0-17 42-16,-17 41 259 0,24-24-249 16,5 3-25-16,5 1-31 0,8 1-10 15,0 19 79-15,32-21-143 0,-12 1-23 16,6-3-39-16,70 19-452 0,-65-31-3 16,-2 1-136-16,-1-6-334 0,19-1-1486 15,-28 0 1214-15,-6 0 405 0</inkml:trace>
  <inkml:trace contextRef="#ctx0" brushRef="#br1" timeOffset="325617.1893">26898 3750 1924 0,'7'0'72'0,"-1"0"74"15,-2 0 80-15,5 0 371 0,-7-18-249 16,0 18 46-16,-2 0 24 0,2 0 7 16,-2-11 361-16,0 11-569 0,0-8 306 15,0 3-243-15,0 5-30 0,0-7-28 16,0 5 8-16,-19-8 149 15,19 8-235-15,-12-4-34 0,12 2-18 0,-18-1 4 16,4 0-11-16,-19 4 30 0,12-1-77 16,2 2-13-1,-4 0 0-15,0 0-10 0,-19 20-6 0,23 4-9 16,4-24 0-16,3 30 0 0,4-11 0 0,7 2 0 16,1 23-57-16,23-23-37 15,-23 2-61-15,38-4-59 0,-13-2-30 16,34 11-274-16,-30-20 238 0,0 1-30 0,-2-3-6 15,3-4-2-15,-7 0 66 0,16-2-63 16,-23 0 219-16,-2-19 35 0,-6 19 26 16,-1-17-3-16,-5-2 18 0,-2 19 17 0,0-22 9 15,0 10-16-15,-23 1 16 16,23-4-4-16,-17-10 74 0,17 13-2 0,0 2 20 16,0 0 7-16,-14 4 11 0,14 3 33 15,0 1 198-15,0 2-128 0,0 0 1 16,0 0 15-16,0 26 1 0,0-4 202 15,0-22-215-15,18 27-1 0,-18-10-7 16,0-3-22-16,19 3-68 0,-4 12-30 16,-15-17-91-16,13 0 0 0,-13 0 0 15,12-4 0-15,-6 2-296 0,1-9-40 16,-7 2-261-16,0 0-175 0,0-3-378 0,0 0-314 16,0 0-1156-16</inkml:trace>
  <inkml:trace contextRef="#ctx0" brushRef="#br1" timeOffset="334043.5112">16038 15286 2305 0,'6'-9'300'16,"-5"7"-1"-16,-1-1 104 15,0-2 8-15,0 1 77 0,0 3-47 16,0-3 308-16,0 4-456 0,0-1 5 0,0 1-2 15,0 0-5-15,0 0 199 0,0 0-235 16,0 19 51-16,0-19-55 0,18 25-51 16,-18-4-87-16,22 30-111 0,3-19-2 15,-12 4 0-15,1 0 0 0,-3 2 0 16,2 1 0-16,-1 1 0 0,-5-4 0 16,5 34 0-16,-5-12 0 15,-4-37 0-15,3 13-478 0,-1-21-54 0,2-5-242 16,1-1-156-16,-1-6-182 0,12-1-1326 15,-4 0 1500 1,-3-26 299-16</inkml:trace>
  <inkml:trace contextRef="#ctx0" brushRef="#br1" timeOffset="334405.717">16534 15492 3554 0,'0'-5'345'0,"0"1"108"16,0 2 78-16,0-1-53 0,0 0 273 15,0 1-407-15,0 2-38 0,0 0-44 16,0 0-5-16,0 0-6 0,0 27 182 16,0-27-299-16,0 33-62 0,0-11-52 15,0 3-20-15,0 32 0 0,0-26 0 16,0 1 0-16,0-3 0 0,0 0 0 15,0-3 0-15,0-1 0 0,-15 11 0 16,15-18 0-16,0-12 0 16,0-1 0-16,28-4 0 15,-28-1 0-15,30 0 0 0,-8 0 0 0,5 0 0 16,1 0 0-16,3-18 0 0,30 18 0 16,-30 0-42-16,-4 0-138 0,-6 0-141 15,-2 0-198-15,9 0-910 0,-20 0 463 16,-3 19-93-16,-5-19-114 0,3 0 20 15,-3 0 392-15</inkml:trace>
  <inkml:trace contextRef="#ctx0" brushRef="#br1" timeOffset="334745.7068">16007 16235 3653 0,'0'0'293'0,"0"0"121"15,0 0 132-15,0 0 63 0,27 0 399 16,-8 0-596-16,6 0-121 0,11 0-109 15,11 0-62-15,10 0-70 0,86-24-32 16,-55-3-10-16,7 12 1 0,4 1-5 16,-3-1-83-16,77-7-406 0,-103 22 36 0,-8-13-31 15,-15 13 13-15,-16 0-55 0,-12 0-63 16,-13 0-779-16,-6 0 480 0,-27 0 69 16,4 21 160-16,-5-21 90 0</inkml:trace>
  <inkml:trace contextRef="#ctx0" brushRef="#br1" timeOffset="335168.1336">16359 16527 2802 0,'5'-16'397'0,"-3"11"30"16,-2 0 140-16,3-1-78 0,-2 5 50 15,-1-2-24-15,0 3 511 0,0 0-496 16,0 25-124-16,0-8-137 0,0 4-89 16,19 33-136-16,-3 18-44 15,2-34 0-15,-18 1 0 0,21 37 0 16,-2-36 0-16,-10-1 0 0,-1-3 0 16,-1-1 0-16,1-4 0 0,2-3 0 15,-3-5 0-15,8 16-91 0,-8-27-205 16,0-2-277-16,0-4-270 0,-1-5-283 15,7-1-1379-15,-8 0 1300 0,3-22 374 16</inkml:trace>
  <inkml:trace contextRef="#ctx0" brushRef="#br1" timeOffset="335605.6671">16757 16932 2742 0,'0'-3'156'15,"0"1"97"-15,0 1 162 0,0 1 119 0,0-2-97 16,0 2 206-16,0 0-472 16,0 0-31-16,0 0-17 0,0 0-8 0,23 0 71 15,1 14-125-15,-11-14-6 16,3 0-9-16,0 0-9 0,2 0-7 0,16 0-9 16,-17 0-14-16,1-23-10 0,-3 23 3 15,-1-15 8-15,13-2 0 0,-17 17-10 16,-1-19-8-16,0 9-4 0,-2-3 10 15,-3 0-11-15,0-10-19 16,-4 9-9-16,0 2-12 0,0 0 1 0,-23 0 11 16,4-6-8-16,19 12 39 0,-30-2 12 15,12 4 34-15,-2 3 54 0,-3 1 58 16,-28 0 264-16,24 0-197 0,1 27-14 0,2-27-38 16,2 34 21-16,-14 10 177 0,24-18-167 15,4 4-35-15,3 0-54 0,4 2-32 16,1-1-43-16,29 26-28 0,-11-32 0 15,7-5 0-15,6-1 0 0,2-6 0 16,39-1 0-16,-36-10-63 0,-2-2-155 16,-3 0-151-16,-4 0-228 0,-7-20-125 15,6-1-1095-15,-18 21 799 0,-4-20-120 16,-4 20 196-16,0-23 193 0</inkml:trace>
  <inkml:trace contextRef="#ctx0" brushRef="#br1" timeOffset="336573.4462">12047 15773 3778 0,'0'-3'288'0,"0"1"123"16,0 2 128-16,0 0 58 15,0 0-65-15,-18 22 348 0,18-22-551 0,0 33-20 16,0-11-63-16,23 5-58 0,6 43-94 16,-10-28-94-16,2 3 0 0,2 6 0 15,-1 2 0-15,-1 2 0 0,-1-3 0 16,-1 0 0-16,14 40 0 0,-11-23 0 15,-13-42 0-15,0 10-197 16,-5-25-158-16,-3-4-305 0,-1 0-271 16,0-8-273-16,0 0-279 0,0-25-996 15</inkml:trace>
  <inkml:trace contextRef="#ctx0" brushRef="#br1" timeOffset="337007.5089">12488 15782 4417 0,'5'-6'147'0,"-1"5"65"0,-2 1 94 15,1 0 188-15,3 0-31 0,7 25 454 16,-1-25-602-16,1 33-52 0,3-9-18 16,2 7-43-16,20 46 3 0,-20-35-200 0,0 5-5 15,-4 3 0-15,1-4 0 0,-3 0 0 16,6 31 0-16,-11-46 0 0,-1-4 0 15,0-4 0-15,-5-7 0 0,4-4 0 16,1 3 0-16,-4-10 0 0,-2-2 0 16,0-3 0-16,2 0 0 0,5-18-61 15,-3-13-70-15,1 12-42 0,2-3-28 16,0-3 35-16,4 1 72 0,18-16 21 16,-13 23 71-16,0 6 2 0,4 1 2 15,0 10 26-15,-2 0 39 0,20 0 219 16,-22 0-87-16,0 28-41 0,-3-28-57 15,0 36-41-15,6 3-60 0,-13-18 0 16,-3 1 0-16,1 0 0 0,-4 0 0 16,0 19 0-16,-24-3 0 0,-3-4 0 15,8-21 0-15,-3-1 0 0,-2-3-129 16,-5-2-161-16,-3-2-204 0,-34-5-990 16,32 0 484-16,-4-19-76 0,3 19-125 15,5-27 38-15,-1 27 405 0</inkml:trace>
  <inkml:trace contextRef="#ctx0" brushRef="#br1" timeOffset="337335.9932">12104 16848 2987 0,'-2'0'162'0,"2"18"773"15,0-18-285-15,0 0 9 0,27 17-81 16,-10-17 20-16,37 15 491 0,-15-15-775 16,12 9-137-16,14-9-135 0,5 0-42 15,18-24 0-15,110-14 0 0,11-14 0 16,-113 24 0-16,-10 3 0 0,46-13 0 15,-92 27-72-15,-8 1-107 0,-12 10-120 16,-11 0-166-16,-9 0-798 0,-25 0 377 16,5 18-141-16,-5-18-164 0,-2 20-38 15,-4-20 366-15</inkml:trace>
  <inkml:trace contextRef="#ctx0" brushRef="#br1" timeOffset="337722.704">12393 17198 4023 0,'0'-3'246'0,"0"-4"620"16,19 3-199-16,-19 3-73 0,0 1 62 16,15 0-108-16,-15 0-173 15,11 20-159-15,5 8-216 0,-4-5 0 0,-2 3 0 16,0 3 0-16,3 3 0 0,-2 4 0 15,3 2 0-15,8 46 0 0,-1-9 0 16,-11-41 0-16,6 27 0 16,-9-39-97-16,0-5-191 0,2-2-240 15,-2-3-238-15,-1-2-267 0,3 0-1422 16,-5-8 1173-16,2-2 363 0</inkml:trace>
  <inkml:trace contextRef="#ctx0" brushRef="#br1" timeOffset="337920.902">12868 17631 5873 0,'0'0'449'0,"0"0"-37"0,0 0 143 16,0 0-159-16,-19 17-82 0,19-3-122 16,0-14-192-16,0 19 0 0,0-19-55 0,0 20-110 15,21-3-494-15,-21-17 164 0,0 12-47 16,18-12-135-16,-18 0-250 15,0 0-54-15,0-22-1068 0,0 22 1304 16,0-29 228-16</inkml:trace>
  <inkml:trace contextRef="#ctx0" brushRef="#br1" timeOffset="338062.1669">12793 17288 4015 0,'-11'-6'220'0,"7"2"92"0,4 4 515 15,0 0-586-15,0 0-77 0,0 19-111 0,0-19-120 16,21 20-125-16,4 4-967 0,-25-10 198 15,33 1-193-15,-14-3 134 0,-2 2 266 16</inkml:trace>
  <inkml:trace contextRef="#ctx0" brushRef="#br1" timeOffset="338354.1771">13186 17452 5702 0,'0'19'174'0,"-19"-19"148"0,19 17 135 15,0-6 153-15,-16 1-162 0,16 16 18 16,0-14-454-16,0 1-12 0,0-3 0 16,0-2 0-16,0 4 0 0,0-9-14 15,20-2-24-15,-20-3-12 0,0 0-6 0,21 0 14 16,-21-18 5-16,11-6 34 0,-11 7 16 16,10-3 8-16,-10 4 20 0,15-21 61 15,-7 19-60-15,-1 3-21 0,2-3-21 16,4 5 0-16,0 1 0 15,1 3 0-15,14-2 0 0,1 11 0 16,-16 0 0-16,7 30 0 16,-2-4 0-16,-6-26 0 15,5 29-158-15,-7-3-203 0,-4-11-288 0,1-3-262 16,-3 2-304-16,1-3-164 0,2 6-1157 16</inkml:trace>
  <inkml:trace contextRef="#ctx0" brushRef="#br1" timeOffset="352649.9451">24921 5975 1688 0,'0'-6'150'0,"0"3"56"0,0-2 88 16,0 0 40-16,0 2 33 0,0-3 457 15,0 5-421-15,0-1-32 0,0 0-34 16,0 1-24-16,0-1 281 0,0 2-310 16,0 0 21-16,0 0-11 0,0 0 25 15,17 0 32-15,-17 19 206 0,13 2-409 16,-13-5-96-16,9 2-52 0,-9 7 0 15,0 4 0-15,9 42 0 16,-4 14 0-16,-5-42 0 0,0 0 0 16,2 34 0-16,4-13 0 0,-2-40 0 15,5 19 0-15,2-18 0 16,-6-15 0-16,-1-1 0 0,3-9-113 16,-5 0-773-1,0 0 57-15,2-23-288 0,-2 23-175 16,2-18-181-16,0 18 254 0</inkml:trace>
  <inkml:trace contextRef="#ctx0" brushRef="#br1" timeOffset="353487.1">25306 6324 2093 0,'0'0'61'0,"0"0"73"16,0 0 87-16,-8 0 99 0,6 0 435 16,0 0-384-16,0 0 1 0,-1 0-59 15,3 0-22-15,0 0 134 0,0 0-266 16,0 0 3-16,0 20 9 0,23-20-5 16,-23 14-13-16,21-2 74 0,5-12-161 0,-12 0-23 15,1 9-18-15,-1-9-6 16,22 0 6-16,-20 0-15 0,-2 0-12 0,0 0 4 15,5-21-7-15,-3 21 0 0,6-17 10 16,-12 17-10-16,-2-19-10 0,-1 8 1 16,-3 0-7-16,-2-12-19 0,-2 12 15 15,0-1 2-15,0 1-5 0,0 0-1 0,-24 5 2 16,2-4 13-16,7 10 13 16,-2 0 3-16,1 0 0 0,-3 0-6 15,-23 18 1-15,22 8 7 0,-2-9 23 0,-1 1 34 16,1 4 29-16,4 2 19 15,-9 31 149-15,19-26-127 0,6 3 11 16,2-6-17-16,0 2-17 0,65 20-9 16,-34-32-119-16,5 1-62 0,5-5-100 15,5-4-136-15,-4-3-151 0,37-4-712 0,-43-1 358 16,-10 0-108-16,-7-23-152 0,-3 23 14 16</inkml:trace>
  <inkml:trace contextRef="#ctx0" brushRef="#br1" timeOffset="354183.0617">26068 6172 2266 0,'8'0'134'0,"-6"0"124"15,0 0 150-15,1 0 104 0,9-15 466 16,-4 15-614-16,3 0-49 0,6-12-125 16,2 12-57-16,1 0-54 0,33-10-75 15,-24 4-67-15,0 6-51 0,0-8-64 16,-4 5-124-16,20-2-617 0,-27 3 345 15,-3 1-8-15,-4 0 5 0,-3 1-21 16,-6 0 32-16,0 0-303 0</inkml:trace>
  <inkml:trace contextRef="#ctx0" brushRef="#br1" timeOffset="354353.477">26072 6350 2935 0,'0'0'121'16,"33"0"148"-16,-12 0 107 0,32-16 554 16,-24 16-643-16,3 0-116 0,3 0-141 0,0 0-171 15,28 0-838-15,-38 0 122 0,1 0-185 16,-3 0 156-16,-5 0 180 0</inkml:trace>
  <inkml:trace contextRef="#ctx0" brushRef="#br1" timeOffset="355159.2223">26779 5967 2046 0,'0'-6'155'0,"12"-3"130"15,-12 3 170-15,13-3 76 0,-13 4 63 16,5-6 484-16,1 7-576 0,-4 3-12 0,1 1-5 16,0 0 63-1,7 0 214-15,-3 23-555 0,-3-23-154 0,4 32-53 16,1-8 0-16,-1 2 0 0,-1 6 0 0,11 43 0 15,-1 7 0 1,-9-38 0-16,7 43 0 0,1-15 0 16,-9-38 0-16,0-3 0 15,9 23 0-15,-12-34 0 0,3-3 0 0,-3-5 0 16,-2-3 0-16,4-4 0 0,-4-2 0 16,0-3 0-16,6 0 0 0,-3-32 0 15,-3-5 0-15,0-16 0 16,-2-13 0-16,0 26 0 0,0-57 0 15,-21 44 0-15,21-7 0 16,-17-1 0-16,17-2 0 0,-18 0 0 0,5-53 0 16,13 62 0-1,-9 5 0-15,9 7 0 0,0 5 0 0,0-21 0 16,0 35 0-16,24 0 0 0,-24 6-5 16,18 5-12-16,-18 2-8 0,32-4-57 0,-18 12 20 15,1 2-19-15,2 0-1 0,0 0 3 16,26 21 0-16,-21 11 67 0,-1-10 5 15,-3 4 9-15,-3 2-4 0,-1 2 3 16,-3 33 10-16,-11-30 0 0,0-1 6 16,0-3 6-16,-27 0 1 0,-5 18 5 15,14-26-21-15,-4-1-9 0,0-5-5 16,1-1-24-16,-4-4-39 0,-13 4-159 16,21-9 89-16,3-3-7 0,5-2-10 15,3 0-42-15,6 0-315 0,0-17 227 0,0 17 26 16,0 0 66-16,31-24 43 0,-14 24 70 15,22-15 38-15,-17 15 48 0,3 0 16 16,4 0 39-16,0 0 49 0,23 22 297 16,-25 2-168-16,-5-7-8 0,-3 1-38 15,-6 1-7-15,-4 2-29 0,-5 21 99 16,-4-18-154-16,0-2-29 0,-33 0-35 16,13 0-16-16,-35 21-67 15,26-24-56-15,-7 0-120 0,0-4-175 0,-3-1-165 16,-3-6-283-16,-34-1-1354 0,35-7 954 15,5 0 346-15</inkml:trace>
  <inkml:trace contextRef="#ctx0" brushRef="#br1" timeOffset="355867.7333">21370 6654 2066 0,'-1'-6'125'0,"0"-2"113"15,1 2 145-15,0-2 109 0,0 3 78 16,0-4 497-16,0 6-581 0,15-2-82 16,-15 4-6-16,0 1 22 0,0 0 366 15,15 0-451-15,-15 21-100 0,7-21-104 16,-7 38-76-16,14-13-55 0,-6 7 0 15,12 42 0-15,-9-32 0 0,0 2 0 0,1-1 0 16,0 0 0-16,-1-4 0 0,-1-1 0 16,-2-6 0-16,9 28 0 0,-11-40 0 15,0-4-81-15,-2-3-193 0,0-4-245 16,-1-2-284-16,8-6-1377 0,-9-1 980 16,1-19-46-16,1 19 332 0</inkml:trace>
  <inkml:trace contextRef="#ctx0" brushRef="#br1" timeOffset="356395.1382">21892 6988 2094 0,'0'0'164'16,"0"0"30"-16,0 0 102 0,0 0 52 15,0 0 62-15,0 0-28 16,0 0 301-16,0 0-446 0,21 0-26 0,-21 0-88 16,22 0-35-16,2 0-36 0,-8 0-42 15,-3 0-20-15,1 0 10 0,-2 0 4 16,3 0 5-16,7-15-15 0,-11 15 10 16,-4-17-25-16,0 17 4 0,-3-21-6 15,-2-3-23-15,-2 13 25 0,0-1 14 16,-22-1-4-16,22 6 5 0,-29 0 11 0,-8 0-29 15,16 6 30-15,-1 1 16 0,2 0 47 16,-1 0 31-16,-13 26 199 0,18 2-87 16,7-11 43-16,9 4 11 0,0 4 7 15,0 1-61-15,30 30 14 0,-11-29-184 16,7 2-40-16,3-5-73 0,5-2-108 16,40 9-623-16,-38-18 227 0,0-7-213 15,-3 0-114-15,0-5-187 0,-6-1-8 16,15 0-253-16</inkml:trace>
  <inkml:trace contextRef="#ctx0" brushRef="#br1" timeOffset="356599.9775">22311 6799 3022 0,'-17'0'222'16,"17"16"148"-16,0-16 132 0,0 0 74 0,0 13 125 15,0-13-511-15,0 0-86 0,30 0-60 16,-30 0-26-16,30 0-100 16,6 0-276-16,-19 0-35 0,-2 0-193 0,-1 0-134 15,-1 0-187-15,6 0-796 0,-19 0 1134 16</inkml:trace>
  <inkml:trace contextRef="#ctx0" brushRef="#br1" timeOffset="356745.6667">22346 6981 2440 0,'18'3'131'0,"-18"4"114"0,24-3 119 0,13 0 456 15,-13-4-560-15,3 0-132 16,3 0-231-16,1 0-230 0,0 0-206 0,28-17-1152 16,-32 0 924-16,-2 17 190 0</inkml:trace>
  <inkml:trace contextRef="#ctx0" brushRef="#br1" timeOffset="357450.2898">22803 6647 3272 0,'0'-4'202'0,"0"2"146"16,-7 2 149-16,7 22 1097 15,0-22-1171-15,0 33-39 0,21-11-35 16,-21 31 219-16,20-24-345 0,-20 6-55 0,0 5-73 16,12 2-32-16,-12 44-58 0,0-47-5 15,0 1 0-15,0-2 0 0,0-9 0 16,0-1 0-16,0 5 0 0,0-22 0 16,0-1 0-16,0-8 0 0,19-2 0 15,-19 0 0-15,0-26 0 0,15 26-9 0,-15-32-39 16,0 9-39-16,14-6-33 0,-6-37-150 15,-8 27 142-15,0-4-3 16,0-7-8-16,0-7-9 0,0-69-139 0,-24 55 167 16,24 0 36-16,-25 0 40 0,25 3 16 15,-24 6 25-15,9-42-12 0,15 63 3 16,0 7 8-16,0 5 3 0,0 8 4 16,0-11 11-16,18 23-7 15,-18 5 4-15,19 4 4 0,-19 0 8 0,24 0 2 16,3 49 6-16,-13-23-23 0,3 2-9 15,0 4 6-15,37 70-5 16,-40-69-4-16,1 0 8 0,7 33-12 16,-17-35 4-16,-4-2 4 0,-1 1 1 15,0-2-2-15,-24 22 6 0,24-30-1 16,-30 0 4-16,11-6-9 0,0-2-13 0,-2-3-18 16,-14-1-160-16,16-8 41 0,7 0-47 15,2 0-28-15,10 0-19 0,-8-18-205 16,8 18 280-16,0-21 24 0,21 21 56 15,-21 0 27-15,32-12 38 0,9 12 20 16,-18 0 47-16,2 0 52 0,-1 0 51 16,0 0 60-16,13 22 220 0,-23-2-189 15,1-20 25-15,-6 26 2 0,-2-11-9 0,-7 0-39 16,4 15 81-16,-4-13-184 16,0-3-22-16,0 2-11 0,-28 0-5 0,28-2-20 15,-41 14 2-15,20-15-53 16,-1 0-7-16,-2-1-12 0,-1-3-36 15,-27 3-232-15,27-11 16 0,-2-1-128 0,3 0-91 16,1 0-142-16,-12-49-1011 0,20 32 772 16,4-2-103-16,2-1 196 0,7 1 144 15</inkml:trace>
  <inkml:trace contextRef="#ctx0" brushRef="#br1" timeOffset="357941.6839">23341 6551 2872 0,'17'0'478'0,"-17"0"34"0,0 15 141 16,12-15 7-16,-12 18 44 16,7-4-47-16,-2 24 508 0,-1-11-837 15,0 4-166-15,1 3-162 0,-1 2 0 16,0 3 0-16,0 1 0 0,7 34 0 15,-3-42-110-15,2-2-173 0,-1-5-226 16,3-5-265-16,15 5-1341 0,-15-20 855 0,2-5-14 16,1 0 352-16</inkml:trace>
  <inkml:trace contextRef="#ctx0" brushRef="#br1" timeOffset="358369.7236">23645 6399 4457 0,'0'0'197'0,"0"48"622"0,0-26-196 15,0 2-104-15,0 1-53 0,0 4-40 16,26 31 103-16,-26-29-414 0,21 6-75 16,-21-1-40-16,20-2 0 0,-20 3 0 15,17 31 0-15,-1-35 0 0,-16-4 0 16,15-3 0-16,-8-4 0 0,6 13 0 15,-8-26 0-15,-5 0 0 0,3-5 0 16,-1-3 0-16,1-1 0 0,1 0 0 0,-3-31-19 16,1 14-55-16,3 0-49 15,0-2-38-15,9-19-146 0,-5 23 194 16,0 0 25-16,2 2 25 0,1 3 4 0,2 10 28 16,14-11 13-16,-12 7 36 0,0 4 15 15,0 0 14-15,1 0 18 0,12 21 108 16,-19-21-46-16,-1 16 23 0,-1-16 21 15,-4 23-32-15,-3-10-50 0,-1 13-45 16,0-9-44-16,-27-3 0 0,27-2 0 16,-35 2 0-16,-13 12 0 0,21-18 0 0,-2-1 0 15,-3-1-71-15,2-4-125 0,0-2-142 16,-20 0-928-16,27-27 369 0,2 27-215 16,7-33-223-16,6 12 40 0</inkml:trace>
  <inkml:trace contextRef="#ctx0" brushRef="#br1" timeOffset="360968.2997">24870 6948 1625 0,'-1'1'154'0,"1"-1"48"0,0 3 75 16,0-3 27-16,0 1 40 0,-2 2 503 15,0-1-402-15,1-1-27 0,1 0-59 16,0 1 58-16,0-2-15 0,30 3 339 0,-13-3-447 16,7 0-62-16,10 0-61 15,8 0-20-15,61 0 16 0,-38 0-113 0,10-16 6 16,6 16 25-16,4 0 0 15,2 0-17-15,66 0-47 0,-84 0-95 16,-12 0-54-16,-14 0-55 0,-14 0-52 0,-6 0-445 16,-23 0 159-16,0 0-202 0,-31 0-213 15,10 0-275-15,-6-22-46 0,-36 1-423 16</inkml:trace>
  <inkml:trace contextRef="#ctx0" brushRef="#br1" timeOffset="361398.3917">25156 7439 3218 0,'15'0'305'0,"-15"0"178"16,0 0 102-16,0 0 9 0,22 0 957 15,-22 22-1126-15,16-2 171 16,-11-20-370-16,2 23-93 0,1-5-75 16,-2 1-41-16,-1 2-17 0,9 25 0 15,-10-20 0-15,1 1 0 0,-1-2 0 0,1 4 0 16,0 24-121-16,-4-29-100 0,2-2-132 16,1-4-176-16,0-4-115 0,1-3-148 15,11 0-1141-15,-5-11 792 0,3 0 106 16,-1 0 335-16</inkml:trace>
  <inkml:trace contextRef="#ctx0" brushRef="#br1" timeOffset="361853.3677">25557 7385 4389 0,'1'-2'171'0,"1"2"565"0,-1 0-150 0,4 19-73 15,-3-19-43-15,2 23-29 0,11 12 167 16,-7-17-439-16,1 5-83 0,1 3-64 16,-1-1-22-16,1 2 0 0,4 29 0 15,-9-28 0-15,1-1 0 0,-4-2 0 16,0 1 0-16,-2 15 0 0,0-28 0 16,0 2 0-16,0-4 0 0,0-4 0 15,0-2 0-15,0-2 0 0,-15-3 0 16,15 0 0-16,0 0 0 0,0 0 0 15,0-29-30-15,0 4-75 0,0 9-50 16,27 0-50-16,-27 2-3 0,25 0 58 16,1-10-51-16,-11 12 148 0,1 4 13 15,3 1 16-15,-3 3 16 0,15-2 4 0,-15 2 9 16,-2 4 5-16,1 0 19 0,-1 0 25 16,-1 0 29-16,8 20 151 0,-13-20-100 15,-1 18 21-15,-2-18 1 0,-3 23-13 16,-2 3 18-16,0-12-142 0,0 2-19 15,-20 0 0-15,20 0 0 0,-27-3 0 16,-7 10 0-16,11-15 0 0,-2 2 0 16,-1-5-49-16,-2-5-129 0,-29 0-518 15,25 0 124-15,2-21-86 0,2 21-304 0,-1-29-205 16,-2 12-221-16,-15-16-613 16</inkml:trace>
  <inkml:trace contextRef="#ctx0" brushRef="#br1" timeOffset="364809.9212">14173 15623 2708 0,'0'0'178'16,"0"0"195"-16,0 0 149 0,0 0 129 15,0 0-74-15,0 0 404 0,0 0-551 16,0 0-39-16,0 0-50 0,0 0 14 0,0 19 159 16,0 2-381-16,0-5-96 15,0 3-37-15,17 5 0 0,-17 4 0 0,17 4 0 16,1 41 0-16,2 8 0 16,-9-41 0-16,5 35 0 15,-4-13 0-15,-6-33 0 0,1 15 0 16,-1-14 0-16,-4-19-211 15,5 3-947-15,0-12 126 0,3-2-155 16,0 0-203-16,4 0 34 0</inkml:trace>
  <inkml:trace contextRef="#ctx0" brushRef="#br1" timeOffset="365174.7229">14555 16038 2833 0,'0'-1'120'0,"-16"-2"123"0,16 1 146 16,-11 0 560-16,11 2-577 0,-11 0-117 16,11 0-71-16,0 0-26 0,0 0-24 15,22 0 68-15,-22 0-147 0,24 15-33 16,-7-15-18-16,1 0-5 0,22 11 1 16,-20-11 2-16,-2 0 3 0,3 0-2 15,-5 0 1-15,-1 0-25 0,8-18-4 16,-14 18 14-16,1 0 29 0,-7-20-16 15,-1 20-2-15,-1-17-8 0,-1-1-14 0,0 5-16 16,0 1-40-16,-21-4-10 0,21 3 2 16,-24-10-19-16,-8 12 77 0,14 2 22 15,-4 5 15-15,-3 4 12 0,-27 0 168 16,25 27-29-16,3-8 40 0,1 4 5 16,5 3 17-16,5 4-31 0,6 29 37 15,7-27-176-15,0-4-33 0,38-4-20 16,-13-1-29-16,43 7-328 0,-28-22-46 15,2-4-228-15,-1-4-317 0,-1 0-342 16,-1 0-32-16</inkml:trace>
  <inkml:trace contextRef="#ctx0" brushRef="#br1" timeOffset="365628.5748">14268 16549 3279 0,'-1'0'184'0,"-3"0"207"0,2 0 106 15,2 17 586-15,0-17-700 0,23 0-15 16,-3 14-59-16,9-14-67 0,59 0-46 16,-30 0-186-16,12-23-2 0,11 23-4 15,11-27-3-15,7 11 0 0,97-15-288 16,-105 20-119-16,-11 1-161 0,-11 10-231 16,-12-17-122-16,-18 17-49 0,-8 0-954 15,-31 0 1304-15</inkml:trace>
  <inkml:trace contextRef="#ctx0" brushRef="#br1" timeOffset="366138.8683">14887 16872 2593 0,'-19'0'140'16,"19"0"123"-16,0 0 225 15,-14 0 156-15,14 20 517 0,0-20-641 0,0 17-24 16,0-17 43-16,0 25 47 15,0-8-194-15,0 29-23 0,25 15-369 16,-3-25 0-16,-1 48 0 16,1 1 0-16,-11-41 0 0,7 43 0 15,3-15 0-15,-11-39 0 16,0-3 0-16,12 11-249 0,-12-26-186 0,-1-6-269 16,-1-5-290-16,-1-4-211 15,8-22-1236-15,-7 4 1436 0,-4 1 361 16</inkml:trace>
  <inkml:trace contextRef="#ctx0" brushRef="#br1" timeOffset="366568.2003">15218 16966 3295 0,'2'-3'199'16,"4"3"240"-16,0 0 809 0,-1 0-583 15,-2 0-68-15,-1 29 41 0,-1-10-102 16,4 22 11-16,-1 8-520 0,0-20-27 15,5 36 0 1,1-6 0-16,-6-29 0 0,0 0 0 0,5 28 0 16,-7-33 0-16,1-7 0 0,-1-1 0 15,0-4 0-15,1-4 0 0,1-2 0 16,1-5 0-16,6-2 0 0,0-26 0 16,-4 26 0-16,10-50 0 15,-10 26-82-15,0 2-71 0,2 0-29 16,0 1-14-16,13-16 35 15,-12 24 147-15,1-1 16 0,3 7 22 0,-1 1 28 16,2 6 28-16,12 0 154 0,-13 0-109 16,-1 0-8-16,1 0-41 0,20 49 2 15,-26-49-78-15,-1 27 0 16,0 7 0-16,-7-18 0 0,0 2 0 0,0 0 0 16,0 2 0-16,-24-3 0 15,24 0 0-15,-50 10 0 0,5-3 0 16,-4-10 0-16,24-9-161 0,-6-5-175 15,1 0-285-15,-2 0-263 0,0-19-268 16,-32-15-1693-16,34 14 1680 0,6-1 430 16</inkml:trace>
  <inkml:trace contextRef="#ctx0" brushRef="#br1" timeOffset="375663.9826">17353 16238 971 0,'0'-3'75'0,"-19"1"65"0,19 2 54 16,-24 0 49-16,-15 0 163 0,13 29-195 15,-4-8 57-15,-9 11 73 16,-108 127 745-16,87-81-863 0,-9 11-86 16,-9 15-56-16,-83 117-69 0,77-110-41 15,-5 7-84-15,3-1-117 0,7-6-143 16,-55 80-673-16,81-114 393 15,2-3-68-15,11-15 144 0</inkml:trace>
  <inkml:trace contextRef="#ctx0" brushRef="#br1" timeOffset="376447.5908">14991 15591 880 0,'-18'0'133'16,"18"0"65"-16,-19 0 67 0,19 0 11 16,-29 26-13-16,-9 5 306 0,14-6-252 15,-4 10 34-15,-7 7-11 16,-8 12-31-16,-9 8-88 0,-69 85-56 0,50-65-178 0,-5 2-128 15,-3 1-135-15,1-4-119 0,-67 65-775 16,82-83 434-16,5-5 56 0,13-9 170 16</inkml:trace>
  <inkml:trace contextRef="#ctx0" brushRef="#br1" timeOffset="377095.5346">11293 15972 1646 0,'0'0'54'16,"0"0"158"-16,25 0-30 16,-25 0 7-16,30 0 18 0,-7 0-6 0,47-15 139 15,-19 15-194-15,14 0 2 0,12 0-1 16,15 32 55-16,16-9 25 0,139 40 258 15,-107-22-301-15,5 8-56 0,1 4-79 0,-4 1-19 16,-7 3-56-16,94 50-242 0,-134-54-52 16,-12-8-120-16,-20-5-65 0,-9-4-81 15,24 24-677-15,-44-38 669 0,-3-7 156 16</inkml:trace>
  <inkml:trace contextRef="#ctx0" brushRef="#br1" timeOffset="377712.2205">14860 17171 2155 0,'28'0'156'0,"-17"0"-21"16,-4 0 56-16,2 0 29 0,-7 0 77 16,-2 0 51-16,0 0 480 0,0 0-481 15,0 0-48-15,0 17-96 0,-18-17-12 16,18 36 103-16,0-19-178 0,0 3-36 0,23 5-27 15,-1 0-23-15,13 4 0 0,61 29-48 16,-29-26-57-16,11-1-74 16,10-2-48-16,9 0-146 0,103 14-988 0,-104-22 298 15,-6-2-94-15,-7-4 310 0</inkml:trace>
  <inkml:trace contextRef="#ctx0" brushRef="#br1" timeOffset="378391.7101">17565 15845 3296 0,'0'0'103'0,"0"-8"148"0,0 4 148 16,0 4 547-16,0 0-529 0,37 0-57 15,-9 0-52-15,5 0-17 0,43 0-57 16,-34 0-276-16,-3 15-126 0,-3-15-146 16,-6 0-148-16,-5 14-254 0,7-14-1079 15,-22 13 726-15,-4-13 184 0,-6 12 273 16</inkml:trace>
  <inkml:trace contextRef="#ctx0" brushRef="#br1" timeOffset="378583.6883">17623 16145 4661 0,'31'0'97'0,"1"0"45"0,39 0 184 16,-32 0-274-16,0 0-57 0,-3 0-112 16,-2 0-248-16,-2 0-298 0,23-14-1424 15,-30 14 1119-15,-4 0 317 0</inkml:trace>
  <inkml:trace contextRef="#ctx0" brushRef="#br1" timeOffset="379395.0259">18419 15383 3067 0,'0'-7'214'0,"0"1"152"15,0 1 165-15,0-1 125 16,0-3 464-16,0 6-675 0,0 0-58 15,0 2-56-15,0 1 66 0,16 19 146 0,-16-19-409 16,0 30-134-16,0-10 0 0,13 6 0 16,-13 3 0-16,11 37 0 0,1-32 0 15,-5 1 0-15,1 0 0 0,-2 1 0 16,7 26-51-16,-9-36-139 0,-1 0-137 16,1-4-204-16,-1-2-164 0,-1-4-104 15,2 2-1150-15,-1-12 820 0,2-3 70 16,0-3 349-16</inkml:trace>
  <inkml:trace contextRef="#ctx0" brushRef="#br1" timeOffset="379713.7178">18783 15558 3205 0,'9'-4'165'0,"-2"1"191"16,10 0 642-16,-7 2-545 0,-1 1-83 15,0 0-21-15,0 0 44 0,-2 0-38 16,8 21 195-16,-10 5-333 0,1-8-2 16,-3 4-14-16,-1 2-27 0,-2 30 4 0,0-28-166 15,0 2-12-15,0-2 0 0,0-2 0 16,0-3 0-16,0 12 0 0,0-20 0 16,0-3 0-16,0-3 0 0,0-3 0 15,0 1 0-15,0-5 0 0,18 0 0 16,-18 0 0-16,29 0 0 15,-9 0 0-15,28-16 0 0,-17 16 0 16,2 0-17-16,1-14-63 0,-3 14-89 16,24 0-460-16,-32 0 118 0,-4 0-111 0,-7 0-229 15,-5 0-248-15,-5 20-141 0,-2-6-938 16</inkml:trace>
  <inkml:trace contextRef="#ctx0" brushRef="#br1" timeOffset="380027.7831">18370 16307 2172 0,'-2'5'151'15,"2"-2"179"-15,0 4 210 0,0 3 857 16,27-2-788-16,-27-3-38 16,36 1-95-16,-5 1 12 0,47-3 233 0,-26-4-467 15,9 0-46-15,12 0-66 0,10 0-46 0,4-24-60 16,98 6-36-16,-95 18 0 0,-8-16-107 16,-11 16-121-16,-12-13-135 0,19 13-816 15,-60-10 413-15,-6 10-269 0,-12-6-132 16,0 6-165-16,-28-6 279 0</inkml:trace>
  <inkml:trace contextRef="#ctx0" brushRef="#br1" timeOffset="380511.8796">19037 16612 2833 0,'0'0'203'0,"0"0"189"0,0 0 179 0,0 0 130 15,0 0-62-15,0 0 451 0,0 17-646 16,0-17-49-16,0 15-48 0,0-1-68 15,0 26 18-15,0-15-297 0,0 3 0 16,0 3 0-16,0 7 0 0,0 0 0 16,0 2 0-16,0-1 0 15,22 38 0-15,-22-9 0 0,16-39 0 16,-2 17 0-16,-14-29-148 16,11-3-225-16,-3-3-309 0,0-1-258 0,0-7-292 15,13 0-1423-15,-11-3 1547 0,2 0 439 16</inkml:trace>
  <inkml:trace contextRef="#ctx0" brushRef="#br1" timeOffset="380702.7959">19336 17021 4731 0,'0'0'422'0,"-14"0"7"15,14 0 138-15,0 19-75 0,0-19-67 16,0 18 16-16,0 0-366 0,0-18-47 15,20 18-44-15,-20-18-67 0,0 17-92 0,14-5-565 16,-14-12 211-16,11 9-176 16,-11-9-203-16,0 0-187 0,9 0-1109 15,-1-24 1527-15</inkml:trace>
  <inkml:trace contextRef="#ctx0" brushRef="#br1" timeOffset="380853.709">19406 16748 3856 0,'0'0'205'0,"-18"0"104"16,18 0 54-16,0 26 17 0,0-26-199 16,-16 37-139-16,16-24-193 0,0 1-288 15,0 2-291-15,24-4-292 0,7 10-1083 0</inkml:trace>
  <inkml:trace contextRef="#ctx0" brushRef="#br1" timeOffset="381181.4178">19664 16974 3946 0,'-25'4'265'16,"25"1"132"-16,0 0 194 0,-18 2 132 0,18 2 334 15,0 1-697-15,0-3-98 16,0 1-98-16,0 0-50 0,0 0-64 16,24 6-30-16,-24-8-36 0,18-2-19 15,-18-1-27-15,0-2-17 0,16-1-101 0,-5 0 92 16,-11-18 1-16,12 18 13 0,-5-22 3 15,1 22 20-15,10-45 21 16,-10 30 33-16,3 0 18 0,0 0 46 0,0 4 60 16,12-6 276-16,-10 17-221 0,-3-8-56 15,1 8-65-15,0 0-36 0,0 0-25 16,8 24 0-16,-12-24 0 0,1 22 0 16,-2-22 0-16,0 25 0 0,-2-25 0 0,0 24 0 15,2 3-7-15,-3-17-166 16,0-1-156-16,1-2-231 0,1 0-203 0,1-7-135 15,9 0-1075-15,-4 0 945 0,1 0 148 16,1-20 214-16,2 20 97 16</inkml:trace>
  <inkml:trace contextRef="#ctx0" brushRef="#br1" timeOffset="381473.7657">20086 16137 3845 0,'0'0'236'15,"0"0"151"-15,0 0 202 0,0 0 819 16,0 21-792-16,21-21-119 0,-21 19-181 15,28-19-103-15,-7 17-129 0,22-5-84 16,-17-12-31-16,-1 0-152 0,-4 0-148 16,-1 0-235-16,15 0-1008 0,-23 0 513 15,-3 0-120-15,-1-18-51 0,-4 18 186 16,-1 0 391-16</inkml:trace>
  <inkml:trace contextRef="#ctx0" brushRef="#br1" timeOffset="381631.6757">20060 16316 4379 0,'0'6'168'15,"0"1"127"-15,0 0 112 0,35 8 468 16,-35-8-636-16,36 1-196 0,-14-1-278 0,4-1-244 16,23 2-1381-16,-25-5 623 15,-1-3 91-15,-2 2 405 0</inkml:trace>
  <inkml:trace contextRef="#ctx0" brushRef="#br1" timeOffset="382098.8777">20682 16320 2262 0,'0'0'124'15,"19"12"179"-15,4 5 752 0,-23-8-456 16,28 1-86-16,-13 0-32 0,0 0 5 16,-1-1-21-16,11 4 482 0,-16-7-545 0,-1 0-107 15,-2-2-123-15,-2-4-85 0,-4 0-87 16,6 0 0-16,-1-27 0 16,-3-10 0-16,8-13 0 15,-4-12 0-15,-4 25 0 0,4-49 0 16,-2-11 0-16,-2 41 0 15,1-2 0-15,5-56 0 0,-2 61 0 16,1 4 0-16,1 8 0 0,1 2 0 0,1 10 0 16,-1 6 0-16,10-5 0 15,-11 21 0-15,-2 7 0 0,3 0 0 16,-2 0 0-16,1 32 0 0,0-7 0 16,1 4 0-16,11 50 0 0,5 10 0 15,-10-43 0-15,15 55 0 16,0-6 0-16,-16-48 0 15,2 0 0-15,11 41 0 0,-13-52 0 0,-2-2 0 16,1-3 0-16,-2-5-15 0,4-6-170 16,2 7-589-16,-9-18 115 0,-1-4-9 15,-3-5-163-15,-1 0-139 0,-3 0 3 0,0-24-1001 16,-21-7 1335-16</inkml:trace>
  <inkml:trace contextRef="#ctx0" brushRef="#br1" timeOffset="382266.2069">20925 16116 4321 0,'0'0'188'16,"0"17"134"-16,20-17 139 0,-20 21 138 15,60-1 292-15,-31-11-623 0,1 2-137 16,6-1-118-16,0-2-150 0,0 3-218 16,34 6-913-16,-40-10 279 0,-5-2-105 15,-1-1-117-15,-3-1 154 0,-4-2 384 0</inkml:trace>
  <inkml:trace contextRef="#ctx0" brushRef="#br1" timeOffset="382447.7503">21644 16235 4607 0,'0'17'525'0,"0"-8"21"0,0 0 149 0,0 0-102 16,0 2-80-16,-18-1-222 15,18 10-161-15,0-11-268 0,0-4-127 0,0 1-187 16,0-2-206-16,0-3-277 16,0-1-1490-16,0 0 1137 0,24-23 373 15</inkml:trace>
  <inkml:trace contextRef="#ctx0" brushRef="#br1" timeOffset="382607.1748">21586 15859 5166 0,'-16'0'32'0,"2"0"12"0,2 0 11 16,-6 0-104-16,12 0-289 0,1 0-396 16,5 18-419-16,0-18-104 0,0 0 260 0</inkml:trace>
  <inkml:trace contextRef="#ctx0" brushRef="#br1" timeOffset="385327.018">23988 15840 3920 0,'-6'1'217'16,"2"-1"119"-16,-4 4 694 0,7-4-536 15,-4 0-15-15,2 0-27 0,1 0-23 16,-2 0 180-16,2 0-452 0,1 0-89 0,1 0-68 16,0 0 0-16,0 0 0 0,0 0 0 15,0 0 0-15,22 0 0 16,-22 0 0-16,14 0 0 0,-14 0 0 15,0 0 0-15,0 0 0 0,11 0 0 16,-11 0 0-16,0-15 0 0,0 15 0 16,0 0 0-16,0 0 0 0,0 0 0 15,0 0 0 1,0 0 0-16,0 0 0 0,0 0 0 16,0 0 0-16,0 0 0 15,0 0 0-15,0 0 0 0,0 0 0 16,0 0 0-16,0 0 0 0,0 0 0 15,0 0 0-15,0 0 0 0,0 0 0 16,0 0 0-16,0 0 0 0,0 0 0 16,0 0 0-16,0 0 0 15,0 0 0-15,0 0 0 16,0 0 0-16,0 0 0 0,0 0 0 16,0 0 0-16,0 0 0 15,0 0 0-15,-16 0 0 16,16 0 0-16,-16 0 0 0,6 0 0 15,10 13 0-15,-9-13 0 0,9 0 0 16,0 0 0-16,0 0 0 0,0 0 0 16,0 0 0-16,0 0 0 15,0 0 0-15,0 0 0 0,0 0 0 0,0 0 0 16,0 0 0-16,0 0 0 16,0 0 0-1,0 0 0-15,0 0 0 0,0 0 0 16,0 0 0-16,0 0 0 0,0 0 0 15,0 0 0-15,0 0-220 0,0 0-218 16,0-17-279-16,0 17-272 0,0-15-1233 16,0 1 1037-16,0 14 127 0,0-17 378 0</inkml:trace>
  <inkml:trace contextRef="#ctx0" brushRef="#br1" timeOffset="386239.7406">23981 15841 690 0,'0'0'41'15,"0"0"208"-15,-14 0-33 0,14 0 6 0,0 0 6 16,0 0 16-16,0 0-32 0,0 0 180 16,0 0-172-16,-8 0 102 0,8 0 86 15,0 0 105-15,0 0 15 0,0 0 419 16,0 0-525-16,0 18-32 0,0-18-15 15,0 0-16-15,0 12 260 0,0-12-360 16,0 12-76-16,0-12-82 0,0 0-50 0,0 8-51 16,0-8 0-16,0 0 0 0,0 0 0 15,0 0 0-15,0 0 0 0,0 0 0 16,0-24 0-16,18-27 0 16,-18 27 0-16,0-6 0 0,22-39 0 15,-6-12 0-15,1 35 0 16,-17-2 0-16,22-51 0 0,-13 51 0 15,-3-1 0-15,0 3 0 0,2 3 0 16,7-25 0-16,-8 43 0 16,-1 3 0-16,2 6 0 0,1 5 0 0,-5 3 0 15,9 5 0-15,-6 3 0 0,0 0 0 16,0 20 0-16,2-20 0 0,1 37 0 0,0-11 0 16,12 37 0-16,-10-27 0 0,2 1 0 15,-1 1 0-15,2 4 0 0,-2-2 0 16,-1 0 0-16,4 3 0 0,10 39 0 15,-1-7 0-15,-15-41 0 16,12 17 0-16,-2-16 0 16,2-5 0-1,-17-26-143-15,-2-1-166 0,1-3-948 0,-4 0 430 16,0 0-209-16,0-21-8 0,0 21-170 16,-20-20-567-16</inkml:trace>
  <inkml:trace contextRef="#ctx0" brushRef="#br1" timeOffset="386411.68">24044 15541 5317 0,'0'0'148'16,"20"-1"165"-16,11 1 744 0,-9 0-496 16,6 0-156-16,4 0-169 0,5 0-92 15,1 18-237-15,39-18-547 0,-38 21-18 16,-4-21-168-16,-3 12-231 0,-4-12-264 15,19 13-1119-15,-30-9 1713 0</inkml:trace>
  <inkml:trace contextRef="#ctx0" brushRef="#br1" timeOffset="386663.2159">24700 15539 3256 0,'3'0'227'0,"6"0"617"0,-3 19-230 16,-1-19-54-16,-1 17-1 0,0-17 2 15,4 38 318-15,-7-23-577 0,0 1-99 0,1 3-86 16,-2-1-48-16,0-1-69 0,0 14 0 16,0 6-198-1,0-24-471-15,0-11 71 0,0-1-71 16,0-1-218-16,0 0-1140 0,0-24 962 15,15 24 184-15,-15-29 255 0</inkml:trace>
  <inkml:trace contextRef="#ctx0" brushRef="#br1" timeOffset="386947.5993">24758 15351 4019 0,'0'0'323'0,"0"0"100"0,-19 0 131 15,19 0-53-15,-16 0 236 0,16 0-508 16,-11 15-104-16,11-15-67 0,-9 0-33 16,9 14-21-16,-12-2-18 15,10-12-14-15,1 0-62 0,1 0 52 16,0 0-1-16,0 0-3 0,0 0-23 16,0-21-63-16,0 21 89 0,0-16 27 15,16 16-5-15,-16-18-3 0,0 18-30 16,0-14-99-16,0 4 56 0,10 10-25 0,-10 0-51 15,0 0-58-15,12 0-335 0,-8 0 159 16,1 0-150-16,0 17-109 0,0-17-194 16,3 15 19-16,10-2-506 0</inkml:trace>
  <inkml:trace contextRef="#ctx0" brushRef="#br1" timeOffset="387211.4846">25143 15458 2173 0,'12'0'134'16,"-3"0"105"-16,2 0 189 0,5 0 186 15,-3 0-14-15,12 0 399 0,-9 0-686 16,-3-17-91-16,1 17-28 0,1 0-63 15,11 0-52-15,-12 0-140 0,0 0-76 16,-2 0-87-16,-1 0-118 0,0 0-207 0,3 17-960 16,-7-17 609-16,-3 0 25 15,-4 14 203-15,0-14 147 0</inkml:trace>
  <inkml:trace contextRef="#ctx0" brushRef="#br1" timeOffset="387359.467">25085 15634 4851 0,'0'3'108'16,"27"-3"87"-16,-9 0 112 0,7 0 67 15,38 0 35-15,-30 0-556 0,3 0-246 16,0 0-383-16,-4 0-319 0,1 0-160 0,15-17-755 16</inkml:trace>
  <inkml:trace contextRef="#ctx0" brushRef="#br1" timeOffset="390831.7321">26024 14821 2343 0,'0'-1'290'0,"0"1"-8"0,0 0 152 0,0-3 39 15,0 3 35-15,0-1-41 0,0-3 174 16,-13 1-384-16,13 2 53 0,0-1 47 15,0-2 30-15,0-3 337 0,0 5-420 16,0 0-84-16,0 1-87 0,0 1-72 16,13 0-61-16,-13 0 0 0,0 0 0 15,0 27 0-15,0-9 0 0,0 5 0 16,0 6 0-16,0 6 0 0,0 8 0 16,0 4 0-16,0 62 0 0,19 3 0 15,-19-57 0-15,0 48 0 16,18-21 0-16,-18-46 0 15,15 22 0-15,-8-20 0 16,2-24 0-16,-9-5 0 0,7 3 0 16,-5-12 0-16,0 0 0 0,-2 0 0 15,2-24 0-15,-2 7 0 0,0-3 0 0,0-9 0 16,0-40 0-16,0-12 0 16,0 32 0-16,-20-48 0 15,-2-2 0-15,22 48 0 0,-12 1 0 16,12-45 0-16,-8 52 0 0,8 2 0 15,0 3 0-15,0 1 0 0,0 3 0 0,0-25 0 16,22 34 0-16,-22-1 0 0,20 3-14 16,-20 4-11-16,20-15-28 0,5 19 35 15,-12 3 13-15,-1 0 2 16,1 7-5-16,-4-1 2 0,10 5-13 0,-11 1 12 16,2 0 3-16,-2 30 9 0,1-9 9 15,5 25 28-15,-9-18-8 0,1 1-7 16,-2 2 1-16,-1 1-16 0,-1-2-12 15,-2 28 0-15,0-28 0 0,0-2 0 16,0 1 0-16,0-3 0 0,-20 27 0 16,-2-33 0-16,22 0 0 0,-27-6 0 0,27 0 0 15,-26-7 0-15,6 1-101 16,11-8-3-16,9 0-43 0,-13 0-1 0,13 0 7 16,-9 0-154-16,9 0 148 0,0-15 4 15,0 15 22-15,0 0 42 0,31-17 34 16,6 17 38-16,-18-9 9 0,6 9 0 15,2 0 18-15,0 0 10 0,25 21 129 16,-28 4-58-16,1-9 9 0,-4 1-3 16,-1 0 11-16,9 26 130 0,-20-24-109 15,-2 2 11-15,-1-2-26 0,-6-1-26 16,0 0-43-16,0 13-40 0,-19-18-15 16,19 0 0-16,-23-3 0 0,5-2 0 15,-20 7 0-15,15-9 0 0,-4-2 0 16,1-1 0-16,-4-2 0 0,1-1-13 15,-29 0-229-15,28 0-3 0,-1-21-90 0,4 21-70 16,2-19-130-16,-15-6-766 0,26 14 484 16,5-2-121-16,5 1-133 0,4-1 68 15,0 2 270-15</inkml:trace>
  <inkml:trace contextRef="#ctx0" brushRef="#br1" timeOffset="391315.8379">26986 15091 1842 0,'9'-5'251'0,"-7"1"22"16,-2 2 86-16,0-2 89 0,0 3 96 15,0 0 6-15,-21 0 388 0,21-1-665 16,-21 2-53-16,21 0-5 0,-23 0 24 16,-8 0 247-16,18 0-265 0,-6 0-37 15,2 0-28-15,1 0-8 0,1 19-51 0,-12-1 16 16,12-18-88-16,7 25-14 0,1-7-7 16,3 0-5-16,4 18-14 15,0-20-11-15,0 2-23 0,26-2-49 0,-26-2-48 16,37-6-42-16,7 6-306 0,-23-11 227 15,-2-3-6-15,2 0 51 0,-3 0 37 16,-3 0 68-16,4-23 38 0,-19-1 76 16,9 10 0-16,-9-3 21 0,0-1-4 0,0-18 209 15,0 21-4-15,-21 1 101 16,21 3-12-16,0 4 10 0,-15 7 100 0,15 0-275 16,0 0 32-16,0 0 22 15,0 25-7-15,0-25-39 0,0 47-85 0,23-29-66 16,-23 2-28-16,17-4-111 0,-17-1-123 15,18 11-658-15,-2-17 315 0,-5-2-112 16,0-7-215-16,-2 5-110 0,3-5-113 16,13 0-623-16</inkml:trace>
  <inkml:trace contextRef="#ctx0" brushRef="#br1" timeOffset="391709.7548">27539 14567 2420 0,'16'-8'394'16,"-10"7"19"-16,-3-2 235 16,1 3-8-16,-2-3 52 0,-2 3 610 15,0 0-696-15,0 18-109 0,0-18-187 0,0 30-97 16,0-9-157-16,0 40-56 16,19 12 0-16,-19-28 0 0,0 6 0 15,11 52 0-15,-11-52 0 0,0 2 0 16,0-4 0-16,0-2 0 0,0-6 0 15,0-7 0-15,0-5 0 0,0 16-51 16,0-33-202-16,0-4-238 0,18-3-255 16,-18-5-244-16,0 0-1198 0,0-24 1059 15,13 24 121-15,-13-35 323 0</inkml:trace>
  <inkml:trace contextRef="#ctx0" brushRef="#br1" timeOffset="392192.7334">27472 14616 3890 0,'-7'-12'597'16,"3"7"-123"-16,-1 0 128 0,5 0-169 15,0 0-43-15,0 1-88 0,20-6 42 0,-20 5-241 16,23-2-37-16,-6 0-28 16,2-3-21-16,26-8-9 0,-19 7-8 0,5 0 0 15,2 0 8-15,3 4-8 0,36-8 0 16,-37 11-6-16,-1 3 2 0,-5 1 4 15,-4 0 0-15,-3 0 0 0,6 20 17 16,-19 6 12-16,-3-9 11 0,-4 5 12 16,-2 0 5-16,0 50 22 15,-18-48-79-15,-9 25 10 0,7-24-2 16,-2-1-3-16,-3 0-6 0,-6 3-1 16,2-1-6-16,-27 25-15 0,28-27 9 15,5-2 2-15,4-1-6 0,1-4-13 16,-3 11-88-16,14-19 54 0,1-2 1 15,4-5 18-15,2-2 3 0,0 0 8 0,31 0 1 16,-31-17 30-16,34 17 27 16,-12 0 47-16,1-14 50 0,26 14 281 0,-22 0-180 15,-2 0-56-15,2 24-64 0,-5-24-51 16,0 30-50-16,16 8 0 0,-23-14 0 16,-4 1 0-16,3-2 0 0,-5-1 0 15,1 2 0-15,2-4 0 0,12 16-431 16,-12-21-35-16,1-4-231 0,1-6-21 15,-1-5-180-15,1 0-24 0,7 0-676 0,-10 0 888 16,-3-26 178-16,1 26-5 16,-3-34 154-16</inkml:trace>
  <inkml:trace contextRef="#ctx0" brushRef="#br1" timeOffset="392422.7579">28250 14884 2892 0,'13'-2'326'0,"-13"2"264"0,10 0 149 16,-6 0 111-16,0 0-39 0,2 19 486 16,-4-19-900-16,-1 24-183 0,3-8-139 0,-3 5-75 15,0 1 0-15,-1 26 0 16,0 2 0-16,0-24 0 0,0 0 0 16,0 19 0-16,0-25 0 0,0-3 0 15,0-3-31-15,21-1-199 0,-21-6-200 16,15 0-1029-16,3-7 559 0,-18 0-71 15,16 0-56-15,-16 0-112 0,15-24 222 16</inkml:trace>
  <inkml:trace contextRef="#ctx0" brushRef="#br1" timeOffset="392919.7135">28323 14848 3421 0,'-6'-2'180'0,"-1"-1"206"0,0 3 119 15,1 0 105-15,-4 0 264 0,7 0-565 16,0 0-60-16,1 0-71 0,2 0-28 16,0 0 2-16,0 0-108 0,24 0-25 15,-24 0-15-15,25 0-8 0,-6 0-20 16,22 0-133-16,-22 0 23 0,6 0-19 16,-1-20 10-16,3 20 24 0,25-17 3 15,-27 17 107-15,-3 0 0 0,0-11 2 16,-3 11 4-16,-5 0-5 0,2 0 43 0,-13 19-2 15,-3-19 7-15,0 19-14 0,0-19-5 16,-23 42-6-16,-8-29-13 16,13 3-5-16,-3 1 3 0,-3 0-9 15,1 0-21-15,-22 16-87 0,21-17 32 16,4-3 0-16,2 1-14 0,2-4-15 0,-3 1-102 16,14-9 112-16,5-2-3 0,0 0-11 15,0 0-3-15,0-22 34 0,28 3 22 16,6 19 65-16,-16-15 16 0,5 15 38 15,1 0 49-15,28 0 219 0,-28 0-131 16,1 0 3-16,-1 20 17 0,-2-20 15 16,-5 24-1-16,7 7 150 0,-19-17-243 15,-3 1-28-15,-2 0-23 0,0 1 8 16,-30 19 33-16,30-20-79 0,-34 1-36 0,13-2 0 16,-1 3-13-16,-2-4-3 0,-29 14-89 15,25-14-35-15,-2-2-133 0,3-1-145 16,-2-2-121-16,-22 2-1035 0,26-10 562 15,-2 0-142-15,8 0 135 0,0 0 249 16</inkml:trace>
  <inkml:trace contextRef="#ctx0" brushRef="#br1" timeOffset="396341.725">25937 15925 1171 0,'0'0'119'16,"-5"0"318"-16,-1 0-91 0,3 0-30 16,1 0 77-16,0-14 90 0,-2 14 6 15,-8 0 443-15,5 0-591 0,1 0-19 16,-1 0-34-16,0 0 34 0,-2 0 246 16,5 0-335-16,0 0-39 0,3 0-34 15,1 0 6-15,0 0-18 0,18 0 126 16,-18 0-160-16,29-14-7 0,-4 14-17 15,6 0-8-15,57-10 5 0,-27 0-78 16,14 10-9-16,17-11 0 0,15 3 0 16,16 0 0-16,161-16 0 0,-122 11 0 0,11 0 0 15,7 0 0-15,10-4 0 0,194-12 0 16,-190 17 0-16,11-2 0 0,0-1 0 16,-3 3 0-16,0-2 0 0,169-8 0 15,-192 12 0-15,-18 2 0 0,-13-1 0 16,-15 1 0-16,82-7 0 0,-135 7 0 15,-12 1 0-15,-17-1 0 0,-14 1 0 0,-14 0 0 16,-12 0 0-16,-9-6 0 0,-33 7 0 16,31 3 0-1,-50 0 0-15,33 3 0 16,-5 0 0-16,22 0 0 0,-11 0 0 16,11 0 0-16,0 0 0 0,0 17 0 0,19-17 0 15,-19 0 0-15,20 8 0 0,-20-8 0 16,22 10 0-16,-2-3 0 15,-8-7 0-15,-12 4 0 16,7-4 0-16,-7 0 0 0,0 0-399 16,0 0-121-16,0 0-270 0,-22 0-219 15,22 0-275-15,-21 0-1403 0,-3 0 1782 16</inkml:trace>
  <inkml:trace contextRef="#ctx0" brushRef="#br1" timeOffset="397493.7616">26114 16581 2858 0,'-6'0'243'0,"-3"14"199"0,2-14 142 15,2 0-18-15,1 0-22 0,-5 12 387 16,5-12-481-16,4 9-21 0,0-9-35 16,0 11-53-16,0 10 41 0,0-3-355 15,0 6-27-15,22 2 0 0,-22 8 0 16,0 5 0-16,0 3 0 0,13 3 0 15,-13 52 0-15,0-5 0 16,0-51 0-16,0 25 0 16,0-19 0-16,0-29 0 0,0 6 0 15,0-18-140-15,0 0-196 0,0-4-284 0,0-2-246 16,0 0-224-16,0-20-1259 16,0 20 1216-16,0-28 314 0,0 8 334 0</inkml:trace>
  <inkml:trace contextRef="#ctx0" brushRef="#br1" timeOffset="397960.0974">25976 16629 3014 0,'-5'-2'172'16,"0"-1"159"-16,-4-1 714 15,5 1-572-15,-1 1-48 0,1-1-88 0,4-1-22 16,-2-1-29-16,2-8 93 0,0 7-247 15,0-2-55-15,0 0-42 0,20-1-17 16,4-10-9-16,-5 10-11 0,2-2-4 16,7 2 6-16,5-2-8 0,2 5 5 15,41-6 2-15,-36 10 6 0,-1 2-3 16,-4 0-5-16,-7 0 11 0,12 24 51 16,-27 5 2-16,-6-8 13 0,-5 1 18 15,-2 0-6-15,0 2-17 0,-25 27-6 16,-6-25-57-16,10 0-3 0,0 0 0 15,-6 0-9-15,-28 28-60 0,28-31 13 16,0 2-4-16,2-2-3 0,0-2 8 16,8-3-6-16,-10 13-110 0,18-18 65 0,2-3-13 15,7-3 33-15,0-1 7 0,0 0-28 16,29-4 58-16,-29 1 18 0,35-3 13 16,-12 0 5-16,2 2 8 0,21 6 57 15,-26-1 9-15,2 2 23 0,-3 4 4 16,-4 3-3-16,10 19 22 0,-14-14-97 15,1 0-18-15,-2 2-38 0,-1 0-102 0,1-3-155 16,14 19-679-16,-12-25 257 16,1-1-67-16,1-4-85 0,1-3-159 15,1-5 160-15</inkml:trace>
  <inkml:trace contextRef="#ctx0" brushRef="#br1" timeOffset="398193.7426">26589 16898 3245 0,'4'0'238'16,"-2"0"218"-16,5 0 813 0,0 0-616 0,-2 19-71 15,-1-19 43-15,0 29-87 0,1-12-192 16,3 25-107-16,-5-16-239 0,-2 2 0 16,-1 3 0-16,0-1 0 0,0-1 0 15,0 2 0-15,0-2 0 0,-17 26 0 16,17-32 0-16,0-6 0 0,0 0-178 15,0-7-176-15,0-3-250 0,0-2-1078 16,0-5 688-16,0 0-63 0,17 0-34 16,-17-29 72-16,0 29 320 0</inkml:trace>
  <inkml:trace contextRef="#ctx0" brushRef="#br1" timeOffset="398655.6962">26627 16949 3361 0,'-18'0'304'0,"6"0"127"16,12-1 84-16,-17-1-75 0,7 0-122 16,-1 2 60-16,11 0-254 0,-6 0-44 15,6 0-16-15,0 0-38 0,0 0-24 16,19 0-22-16,-19 0 28 0,23 0-20 16,-7 0-25-16,20 0-57 0,-16 0 38 15,3 0 15-15,1 0 9 0,-1 0 7 16,0 0 24-16,15 0-8 0,-23 0 21 0,-3 0 0 15,-4 0 59-15,-3 14 54 0,-5-2 180 16,0-4-189-16,0 0-58 0,-25 3-29 16,25 0-19-16,-27 3-15 0,-4 14-2 15,13-13-27-15,0 1-16 16,0-1-25-16,4 2-26 0,-8 10-71 0,15-18 106 16,7 3 13-16,0-6 20 0,0 0-7 15,0-1 9-15,21-2 10 0,12-3 19 16,-14 2 9-16,5-2 39 0,0 1 60 15,30 6 268-15,-28-3-183 0,1 2-24 16,-2 2-24-16,-6-1 5 0,-1 4-7 16,7 9 127-16,-16-9-151 0,-7 4-9 15,-2-2-34-15,0-2-9 0,0 16-9 0,-25-13-46 16,25 1-12-16,-35 1-31 0,12-5-41 16,-4 5-66-16,-32 6-413 0,26-13 76 15,1 1-82-15,1-10-226 0,-1 0-199 16,-22 0-1335-16,33-26 1400 0,0 9 298 15</inkml:trace>
  <inkml:trace contextRef="#ctx0" brushRef="#br1" timeOffset="399355.5963">27528 16701 1860 0,'2'-4'266'0,"-2"-1"32"15,2 3 135-15,-2 2 112 0,2-3 65 0,-2 1-42 16,5-1 402-16,-3 3-543 0,1 0 13 16,-1 0-26-16,1-1 13 0,6 1 224 15,-6 21-458-15,0-21-104 16,1 29-89-16,3-8 0 0,0 4 0 15,6 35 0-15,2 3 0 0,-11-29 0 16,2-2 0-16,5 23 0 0,-7-33-130 16,2-3-180-16,0-2-238 0,-1-3-223 15,4 4-1103-15,-5-14 883 0,-2-2-63 16,-2-1 75-16,0-1 176 0</inkml:trace>
  <inkml:trace contextRef="#ctx0" brushRef="#br1" timeOffset="399539.165">27395 16865 5131 0,'0'-3'199'0,"0"2"191"16,23-1 174-16,20 2 726 0,-16 0-916 15,9 0-172-15,2 19-161 0,4-19-41 0,1 0-174 16,45 17-912-16,-46-17 10 16,-2 13-277-16,-3-13-230 0,-3 0 206 15</inkml:trace>
  <inkml:trace contextRef="#ctx0" brushRef="#br1" timeOffset="400659.2514">28431 16571 1513 0,'0'-5'163'15,"0"2"76"-15,-16-1 54 0,16-1-1 16,0 0-25-16,-13 2 251 0,13 2-250 0,-12 1 15 15,12 0-21-15,0-1 37 0,-8-1-21 16,8 0 216-16,0 2-242 0,0-3 47 16,0 0 52-16,0 2 48 0,0 0 373 15,0 1-399-15,0 0-91 0,0 33-98 16,0-15-74-16,0 4-110 0,0 39 0 16,0 13 0-16,0-35 0 15,0 2 0-15,13 51 0 0,-13-48 0 16,0 2 0-16,0-3 0 0,0 1 0 15,0-5 0-15,0-3 0 16,0-5 0-16,0 15 0 0,0-17 0 0,0-22 0 16,0-1 0-1,0-6 0-15,0 0 0 0,0-22 0 16,0-29 0-16,0 27 0 16,0-5 0-16,0-40 0 0,-21 29 0 15,21-3 0-15,0-4 0 0,-19-3 0 16,19-2 0-16,-11-49 0 0,11 50 0 0,-10 5 0 15,10 0-7-15,0 5-15 16,0-26-74-16,23 37 32 0,-23 1 2 0,19 6 13 16,-19 0 14-16,25 3 10 0,0-13 16 15,-12 19 10-15,-1 4 4 0,3 4-8 16,-2 2 5-16,13 1 14 0,-13 3 24 0,-1 0 10 16,-3 25 13-16,3-25 15 0,-5 38-23 15,3 12 4-15,-9-21-56 0,-1 4-3 16,0 3 0-16,0-2 0 0,-30 32 0 15,30-33 0-15,-27-2 0 0,27-2 0 16,-29-4 0-16,16-1 0 0,-1 12 0 16,-6-23 0-16,20-4-18 0,-14-3-42 0,14-2-31 31,-7-3-22-31,7-1-138 0,0 0 116 0,0-28-2 0,0 28 15 16,19-24 37-16,5 3 22 0,-8 21 61 15,2-13 5-15,1 13 26 0,2 0 24 16,21 0 168-16,-21 0-80 0,0 25 12 15,-1-25-8-15,0 31-3 0,-4-12-40 16,12 16-14-16,-17-17-88 0,-3-1 0 16,-2 0 0-16,-6-1 0 0,0 12 0 0,0-16 0 15,-23 1 0-15,23-1 0 0,-33-1 0 16,14-1 0-16,-19 4 0 0,15-8-17 16,2-4-98-16,-1-2-116 0,0 0-125 15,-17 0-758-15,20-19 487 0,2 19-189 16,2-17-18-16,3 17-204 0,3-21-53 0,7-2-444 15</inkml:trace>
  <inkml:trace contextRef="#ctx0" brushRef="#br1" timeOffset="401159.0528">28951 16407 3748 0,'7'-3'243'16,"0"0"106"-16,-2 2 110 0,5 1 665 15,-4 0-617-15,-3 23-13 0,2-23-85 16,0 33-38-16,3-9-116 0,5 40-23 16,-8-27-232-16,0 2 0 0,1 3 0 15,-3 0 0-15,1 1 0 0,1 33 0 16,-2-41 0-16,0-1 0 0,-1-5 0 15,1-4 0-15,0-5 0 0,-1-4 0 16,2-6 0-16,1 6 0 0,0-13 0 16,0-3 0-16,1-21 0 15,-2 21-65-15,0-31-96 0,0 9-76 16,2-3-45-16,5-25-123 0,-4 25 303 16,1 1 35-16,1 5 29 0,-1 4 14 15,11-6 20-15,-14 13 18 0,1 3 24 0,-1 5 23 16,0 0 38-16,-2 0 52 15,4 0 236-15,-4 24-173 0,2-24-32 0,2 27-54 16,-1-14-46-16,7 19-53 0,-7-16-29 16,1 1 0-16,-1-1 0 0,0 1 0 15,1-3 0-15,3 14 0 0,-4-16 0 16,-1 0 0-16,-1-2 0 0,0-3 0 16,3 2-185-16,-4-9-77 0,-1 3-154 15,1-3-211-15,-1 0-131 0,0 0-249 0,2-22-1203 16,-1 22 1088-16,3-19 343 0,-1 6 235 15</inkml:trace>
  <inkml:trace contextRef="#ctx0" brushRef="#br1" timeOffset="401334.608">29467 16813 3477 0,'0'0'263'0,"1"0"159"15,0 0 92-15,1 22 596 0,-1-22-747 0,-1 14-67 16,3-14-139-16,-1 20-71 0,3 6-89 15,-5-15-106-15,2 2-135 0,-2 0-135 16,0 1-131-16,3-2-210 0,-2 6-895 16,0-11 717-16,2-3 131 0,0-4 155 15,-1 0 106-15</inkml:trace>
  <inkml:trace contextRef="#ctx0" brushRef="#br1" timeOffset="401514.5284">29495 16491 3366 0,'-11'0'241'0,"11"0"140"0,-12 0 59 16,12 0 34-16,-9 20-255 0,4 3-155 15,1-23-210-15,2 20-196 0,2-20-257 16,0 17-184-16,0-17-156 0,0 12-691 16,0-12 1150-16</inkml:trace>
  <inkml:trace contextRef="#ctx0" brushRef="#br1" timeOffset="401895.5001">29581 16363 3401 0,'0'0'225'0,"0"0"224"0,4 0 179 0,9 27 926 16,-5-27-898-16,2 38-87 16,-1-13-204-16,0 4-113 0,3 5-160 0,8 33-92 15,-10-33 0-15,-2 2 0 0,1-2 0 16,-2-2 0-16,-1-1 0 0,-4-2 0 15,-2 30 0-15,0-8 0 16,0-29 0-16,0-6 0 0,0 6 0 16,0-13 0-16,0-9 0 15,0 0 0-15,0-24 0 16,20 24 0-16,-1-36-7 0,-19 21-51 16,20 1-37-16,-10 1-20 0,3 2-6 15,13-11 11-15,-13 22 91 0,2-14 17 16,-1 14 10-16,0-6 17 0,13 6 115 15,-15 0-15-15,1 0-20 0,-3 17-27 16,0-17-32-16,-1 17-46 0,3 1 0 16,-7-18 0-16,-4 20 0 0,-1-9 0 15,0-2 0-15,0 3 0 0,-26 12 0 16,-22 3 0-16,28-13 0 0,-23 11 0 16,20-14-179-16,2-3-186 0,0 1-275 15,1-3-249-15,-13-4-1434 0,19-2 1006 16,7 0 158-16,3 0 450 0</inkml:trace>
  <inkml:trace contextRef="#ctx0" brushRef="#br1" timeOffset="402507.4156">30223 16402 1782 0,'0'-5'82'0,"0"0"120"0,0 0 100 16,20-6 629-16,-20 8-424 0,17-2 8 16,-17 2-83-16,0 0-20 0,13-1 354 15,-13 2-363-15,14 2 10 0,-14 0-22 16,8 0 25-16,-8 0-101 0,11 22 7 0,-6-22-322 15,1 28 0-15,-1-10 0 0,0 5 0 16,-1 4 0-16,3 3 0 0,4 37 0 16,-5 3 0-16,-1-37 0 15,2 24 0-15,1-14 0 16,0-9-300-16,-3-22-125 0,0-4-275 16,-2 1-160-16,3-6-230 0,-4-2-127 15,1-1-1121-15,-3 0 1598 0</inkml:trace>
  <inkml:trace contextRef="#ctx0" brushRef="#br1" timeOffset="402664.3248">30171 16542 4424 0,'0'0'266'0,"0"0"132"0,27 0 133 0,-5 22-51 16,3-22-92-16,41 22-59 0,-28 4-512 15,1-11-258-15,1-3-391 0,1-1-300 16,37 0-1548-16,-47 1 1792 0</inkml:trace>
  <inkml:trace contextRef="#ctx0" brushRef="#br1" timeOffset="403637.3172">30786 16495 1593 0,'21'-8'333'0,"-21"6"-31"15,17-1 149-15,-17 2 35 0,16 1 51 16,-1 0 506-16,-15 0-659 0,12 0-2 15,-12 0-22-15,11 20 65 0,-5-20-2 0,7 14 335 16,-9-4-453-16,1 2-76 16,-1 5-103-16,0 3-72 0,2-1-54 15,2 29 0-15,1 8 0 0,-6-27 0 16,4 31 0-16,0 8 0 16,-4-32 0-16,-1 32 0 15,-2-5 0-15,0-34 0 0,0-5 0 16,0 17 0-16,0-12 0 15,0-19 0-15,0 0 0 16,0-8 0-16,0-2 0 0,15-29 0 16,-15-3 0-16,13 10 0 0,-13 1 0 15,0-39 0-15,0 26 0 0,0-5 0 16,0-4 0-16,0-6 0 0,-21-6 0 16,21-4 0-16,0-3 0 0,-24-71 0 15,10 68 0-15,14 4 0 16,-13 2 0-16,13 5 0 0,0-32-32 15,0 52 0-15,0 4-6 0,0 4-3 0,0 5 1 16,0 4 3-16,25-9-20 0,-2 15 50 16,-23 3-1-16,28 4 7 0,-14 2-3 15,19 2 18-15,-17 0 10 0,1 27 33 16,-2-27 14-16,0 39-10 0,-4-13-12 16,9 33-28-16,-15-26-21 0,-3 0 0 0,-2 1 0 15,0-1 0-15,-22 24 0 0,22-32 0 16,-19-3 0-16,19-3 0 0,-22-2 0 15,22-2 0-15,-21 6 0 0,1-14 0 16,20-2 0-16,-16-2-2 0,16-3-32 16,-12 0-139-16,6 0 2 0,6-19-11 15,0 19 8-15,0 0 23 0,0-18 41 16,22 18-14-16,-22-15 93 0,25 15 24 16,-9 0 12-16,5 0 18 0,26 18 109 15,-25-18-32-15,2 24 26 0,0-9 12 16,-4 4 40-16,-1-2 7 0,8 26 51 15,-20-21-200-15,-1 0-36 0,-2 1 0 0,-4-3 0 16,0 22 0-16,-25-25 0 16,25-1 0-16,-29 1 0 0,11-3 0 0,-1-1 0 15,-21 4 0-15,21-12-24 0,-3-4-112 16,1-1-125-16,1 0-136 0,-17-21-793 16,21 21 466-16,1-26-199 0,4 9-18 15,4 0-213-15,5 0 91 0</inkml:trace>
  <inkml:trace contextRef="#ctx0" brushRef="#br1" timeOffset="404058.7537">31602 16520 1991 0,'5'-7'100'0,"5"-5"323"15,-9 6-47-15,1 0 32 0,-2 4 51 0,0-3-1 16,0 4-47-16,0 1 147 16,-22 0-304-16,22 0 3 0,-16 0 43 0,16-1 8 15,-31 1 197-15,17 0-326 16,-1 0-42-16,1 26-28 0,-1-26-9 0,2 24-28 16,-7 3-3-16,14-10-63 0,3-3-5 15,3 1-2-15,0-2-11 0,21 10-77 16,-21-14-10-16,25-3-39 0,-25-2-41 15,33 1-48-15,-17-5-4 0,15 0-216 16,-17 0 308-16,-3 0 19 0,-1-19 53 16,-10 19 33-16,13-22-10 0,-8-5 34 0,-5 27 32 15,0-22 52 1,0 22 68-16,0-17 38 0,0 17 178 0,0 0-236 16,0 0-9-16,0 0-17 0,0 0 8 15,0 18 20-15,0 6-106 0,0-24-36 16,0 26-64-16,0-13-121 0,0-1-153 0,0 7-632 15,17-19 266-15,-17 10-106 0,12-10-155 16,-12 0-70-16,16 0 227 0</inkml:trace>
  <inkml:trace contextRef="#ctx0" brushRef="#br1" timeOffset="404529.7191">31663 16095 2924 0,'-2'0'254'0,"-1"0"216"0,-1 0 102 16,1 0-3-16,1 0-28 0,-6 0 244 16,5 0-458-16,1 0-83 0,2 0-72 15,0 0-66-15,0 0-29 0,0 0-75 16,0 0 5-16,0 0-10 0,20 0-6 15,-20-15-3-15,18 15-41 0,5-14 5 16,-8 14-3-16,-1 0-2 0,1-10 9 16,12 10 9-16,-16 0 36 0,-2 0 0 15,0 0 1-15,-1 0 4 0,-2 0 16 0,1 24 64 16,-7-5-19-16,0-19 1 0,0 24-10 16,0-8 2-16,-25 16 38 0,25-15-63 15,-22 3-4-15,22-2-14 0,-27 3-15 16,11-2 3-16,-13 19-4 0,15-20 1 15,0-3 3-15,6-3-6 0,0 0-6 16,2 0-11-16,4-10 10 0,2-1 0 16,0-1 0-16,0 0-4 0,18 0-3 15,5-20-25-15,-23 20 2 0,29 0-19 16,-13 0-20-16,-1 0-25 0,14 0-245 16,-18 0 39-16,2 0-45 0,-2 0-38 15,0 19-152-15,2-19-99 0,7 15-752 0,-9-3 716 16,1-12 24-16,0 0 101 0,0 0 1 15</inkml:trace>
  <inkml:trace contextRef="#ctx0" brushRef="#br1" timeOffset="404784.0599">32121 16064 3307 0,'15'0'800'0,"-8"24"-145"15,0-24 240-15,2 30-134 0,-4-10-9 16,-1 7-186-16,5 26-111 0,-6-24-455 16,-1 5 0-16,0 0 0 0,-1 0 0 15,1 4 0-15,-1-1 0 0,0 1 0 16,-1 40 0-16,0-8 0 16,1-41 0-16,6 15-334 0,-5-28-64 15,2-4-252-15,0-4-99 16,1-1-219-16,4-4-1185 0,-4-3 1063 0,0 0 235 15,0-20 284-15</inkml:trace>
  <inkml:trace contextRef="#ctx0" brushRef="#br1" timeOffset="405288.7249">32074 16063 2860 0,'-10'-7'165'15,"2"4"223"-15,-6-3 733 0,10 2-640 16,2 1-193-16,0 1-114 0,0 1-34 0,2 0 52 16,0-1-130-16,23 2-14 0,-23-2-31 15,26 2 6-15,-7-2-21 0,22-7-12 16,-16 3-6-16,2-2 2 0,1-2-11 16,2-1 12-16,29-15-10 15,-29 17 20-15,-1 0 0 0,-3 1 4 16,-5 6 30-16,-5 2 36 15,15 28 314-15,-25 5-154 0,-6-11-157 16,0-1-15-16,0 4-33 0,0-1-8 0,-24 2-9 16,1 29-8-16,7-26 0 0,1-1-3 15,-6 1 9-15,-1 0-1 0,-25 27 13 16,22-31-18-16,3 1 5 0,2-2-2 16,2-3 0-16,4-3 1 0,-2 5-15 0,14-14 0 15,2-5-6-15,0-1 9 0,0-3 1 16,22 0 6-16,-22-18 1 0,27 18 27 15,-27 0 27-15,34-17 43 0,-12 17 50 16,22 0 206-16,-22 0-165 0,1 0-18 16,-1 18-23-16,1-18-7 0,19 39 42 15,-24-21-135-15,0-1-31 0,-4 1-13 16,1 1 0-16,-3-2-50 0,8 15-305 16,-12-18 27-16,1-3-106 0,-3 1-91 15,2-1-61-15,5 0-890 0,-8-8 671 16,3-1-34-16,0-2 12 0,0 0 114 15,1 0 138-15</inkml:trace>
  <inkml:trace contextRef="#ctx0" brushRef="#br1" timeOffset="405600.256">32819 16324 2326 0,'1'-4'141'0,"0"0"144"16,0 4 219-16,-1-1 173 0,2-2 511 15,-1 3-658-15,-1 0-31 0,2 0 27 0,0 17-4 16,4 2 200-16,-4-5-541 0,-2 1-91 16,0 2-90-16,0 1 0 0,0 1 0 15,0 3 0-15,0 20 0 0,-22-6 0 16,22-18 0-16,-17 14 0 16,7-8 0-16,10-14 0 15,0 4 0-15,0-4 0 16,0-10 0-16,24 2 0 0,4-2 0 15,-10 0 0-15,5 0 0 0,3 0 0 16,1 0 0-16,0 0 0 0,0 0 0 16,19 0 0-16,-27 0 0 0,-4 0-149 15,-5 0-220-15,2 0-1190 0,-10 0 388 16,-2 0-308-16,0 0 125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06T15:20:08.5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11551 352 1685 0,'0'0'93'0,"0"0"65"16,9 0 65-16,-9 0 298 0,0 0-200 15,0 0 54-15,0 0 64 0,0 14 370 16,0-14-512-16,0 11-92 0,-18-1 142 15,2 1 25-15,-6-4-163 16,5 1 3-16,-20 16 196 0,15-9-220 16,-1 6-4-16,-33 43 220 15,0 34 24-15,27-37-270 0,1 13-58 16,-19 91-45-16,29-79-55 0,8 2 0 0,3-2-59 16,7 0-87-16,0-8-88 0,44 45-505 15,-19-70 207-15,5-11-83 0,5-12-236 16,1-9-291-16,3-11-142 0,41-9-766 15</inkml:trace>
  <inkml:trace contextRef="#ctx0" brushRef="#br0" timeOffset="279.0346">12280 381 2435 0,'0'-15'359'0,"0"8"-25"16,0 3 531-16,17 4-45 0,-17 0-567 16,18 44 95-16,-2 1-51 15,-8-18-183-15,8 37-22 0,-11-31-80 16,1 1-57-16,-4-1-79 0,-1 1-68 15,-1 27-503-15,0-6-579 0,0-10-414 16,0-29 923-16,-16-2 151 0</inkml:trace>
  <inkml:trace contextRef="#ctx0" brushRef="#br0" timeOffset="486.0171">11919 1078 3270 0,'43'0'66'0,"-14"0"74"0,43-19 373 16,-29-1-262-16,4 20-52 0,2-18-101 16,1 18-89-16,37-18-432 0,-50 9-44 15,-6 9-194-15,-2 0-190 0,-7-10-25 16,-4 10 195-16</inkml:trace>
  <inkml:trace contextRef="#ctx0" brushRef="#br0" timeOffset="1151.0088">12483 1308 2274 0,'-13'5'79'0,"1"0"71"16,2 0 136-16,-6 9 629 0,7-5-433 15,2 1-54-15,5 7-103 0,2 1-35 16,0 4-43-16,0 32 131 0,0-23-245 16,27 3-24-16,-27 5-14 0,15 2-13 15,-15 40 14-15,16-43-87 0,-16 0 0 16,0-2-3-16,11-6 4 0,-11-6 6 15,0 10 21-15,0-23-5 0,0-2 6 0,0-8-10 16,0 1-6-16,0-2-8 0,0 0-20 16,0-29 6-16,-17 11-9 0,17-3 2 15,0-6 5-15,0-39-31 0,0 28 0 16,0-5-36-16,0-4-35 0,0 1-27 16,19-46-139-16,-19 51 156 0,23 3 5 15,-5 1 6-15,-3 6 2 0,6 5 24 0,22-15-20 16,-19 23 72-16,-3 4 11 15,1 5 9-15,-2 1 10 0,20 3 4 16,-24 5-9-16,-3 0-5 0,2 0 6 16,-5 31-5-16,0-31 5 0,-7 49 3 0,-3-30 4 15,0 3-6-15,-23 1 6 0,23 2 6 16,-61 26 21-16,34-25-14 0,0-1-15 16,-3-3-1-16,4-1-1 0,4-4 8 15,-19 4-23-15,30-13-4 0,1-5-45 16,10-2-24-16,0-1-64 0,0 0-364 15,0-21 219-15,27 21 39 0,-9-16 95 16,5 16 63-16,-1-19 69 0,32 19 80 0,-25-14 21 16,-2 14 25-16,0 0 21 0,-4 0 24 15,13 20 175-15,-25 0-157 0,-5-4-14 16,-6 2-25-16,0 3-6 0,0 3-21 16,-28 23 20-16,-15-19-79 0,14-2-20 15,-3 2-2-15,-4 1-5 0,-37 21 5 16,34-28-54-16,-3 0-50 0,6-4-103 15,-1-3-213-15,4-4-208 0,-21 3-1155 16,29-14 892-16,5 0 176 0,6 0 232 16</inkml:trace>
  <inkml:trace contextRef="#ctx0" brushRef="#br0" timeOffset="1631.9741">12138 2411 2135 0,'13'-4'81'15,"-2"1"59"-15,4-4 421 16,-12 6-187-16,-3 1 52 0,0 0 36 0,0 0-24 16,-32 18-76-16,-3 10 210 0,12-6-303 15,-5 6-8-15,0 7-20 0,2 9 16 16,-27 70 136-16,33-46-263 0,2 10-49 16,5 8-40-16,8 2-17 0,5 2-14 15,21 78-64-15,-21-86-79 0,42-10-168 16,-17-6-212-16,4-10-309 0,36 29-1587 15,-33-54 1121-15,1-5 339 0</inkml:trace>
  <inkml:trace contextRef="#ctx0" brushRef="#br0" timeOffset="2096.644">12832 2588 1605 0,'0'-5'133'0,"0"0"77"0,0 0 80 16,0 1 66-16,0-1 33 15,0 0 455-15,0 2-402 0,0 1-61 16,0 1-30-16,0 0 10 0,18 1 284 0,-18 0-363 15,20 0-36-15,-20 18-64 16,15-18-40-16,-15 23-49 0,14 13-30 0,-3-16-63 16,-11 4-25-16,8-3-55 15,-8 4-83-15,6 42-831 0,-6-47 604 16,0 13-729-16,0-17 371 0,0-2-124 16,0-4 28-16,0 1 67 0,-25-1 213 15</inkml:trace>
  <inkml:trace contextRef="#ctx0" brushRef="#br0" timeOffset="2281.0122">12652 2980 2885 0,'0'5'143'16,"20"1"180"-16,14 5 723 0,-7-9-568 0,7-2-74 15,8 0-133-15,3 0-30 0,7 0-67 16,56-20-222-16,-55 20-149 0,-5 0-66 15,-6-21-137-15,-10 21-195 0,-5 0-121 16,4-12-1106-16,-23 12 1002 0,-8 0 216 0</inkml:trace>
  <inkml:trace contextRef="#ctx0" brushRef="#br0" timeOffset="2948.5947">12939 3280 2909 0,'14'0'223'0,"-14"0"159"16,0 0 103-16,11 0 8 0,-11 0-72 16,9 0 180-16,1 23-331 0,-4-5-8 15,1-1-15-15,3 8-31 0,7 25 28 16,-9-18-182-16,2-1-21 0,-1 5 4 15,-1 1 7-15,-1 2 7 0,5 40 66 0,-8-39-63 16,-2-1 5-16,0-1 6 0,-2-5 3 16,0 24 57-16,0-35-81 0,0-2-8 15,0-7-16-15,0-4-8 0,0-1-8 16,0-8-14-16,0 0 3 0,0-20-4 16,0 20-2-16,0-33-12 0,0-14-92 15,0 18 7-15,0-5-13 0,0-4-10 0,-18-4-12 16,18-51-142-16,0 46 120 0,-17-4-22 15,17 2 17-15,0 2-5 0,0 3 26 16,20-31-83-16,-20 45 166 0,20 4 23 16,-20 4 32-16,31 8 15 0,-12 2-12 15,16 4-4-15,-16 8 7 16,-4 0 12-16,3 27 24 0,-5-27 3 0,10 56 34 16,-16-33-43-16,-5-1-11 0,-2 2 3 15,0-1 3-15,0-1-19 0,-20 21 12 16,20-22-7-16,-25-1-5 0,25-2 9 15,-27-2-10-15,0 11-10 0,27-17-9 16,-18-1 10-16,18-4-28 0,-13-1-32 16,13-1-271-16,0-3 235 0,0-20-22 15,23 20 79-15,-23 0 27 0,27-18 5 16,-14 18 6-16,5 0 14 0,14 0 57 16,-15 0 10-16,1 0 34 0,-3 0-2 15,0 0 14-15,7 22 107 0,-15-22-91 16,-5 24-12-16,-2-10-6 0,0 1-4 15,0 0-34-15,-21 18 16 16,-10-15-89-16,10 0-5 0,-2-1-27 0,-4 1-49 16,-28 11-341-16,28-17 69 0,-2-3-64 15,6-5-158-15,-1-4-179 0,4 0-167 16,-14-23-1053-16,18 3 1290 0,5-4 274 16</inkml:trace>
  <inkml:trace contextRef="#ctx0" brushRef="#br0" timeOffset="3265.0165">13548 2261 3399 0,'0'0'148'0,"0"27"144"0,25-27 104 16,-25 29 67-16,54 14 191 15,-29-14-418-15,5 5-18 0,3 7-35 16,1 5-31-16,-1 5-67 0,19 65-42 0,-32-51-37 16,-9 2-11-16,-11 1 4 0,0 5-5 15,-52 73-185-15,15-74-33 0,-6 1-69 16,-6-5-66-16,-3-7-129 0,-5-4-123 15,-48 33-839-15,51-54 604 0,6-9 110 16,6-11 196-16</inkml:trace>
  <inkml:trace contextRef="#ctx0" brushRef="#br0" timeOffset="3780.0054">13153 485 1939 0,'0'-9'153'16,"-13"2"86"-16,13-9 710 15,0 13-677-15,0-1 257 0,0 4-268 16,0 0-4-16,0 0-50 0,0 0 157 16,25 0-182-16,-6 0 37 15,6 23 50-15,48 10 338 0,-29-8-349 16,1 8-52-16,7 10-24 0,52 73 188 0,-58-45-171 16,-8 10-26-16,-9 10-18 0,-12 8-38 15,-11 7-62-15,-33 103-62 0,0-105-110 16,-11-4-95-16,-6-9-98 0,-8-5-85 15,-45 53-652-15,49-81 388 0,2-9-213 16,2-6-169-16,6-11-190 0,5-6 153 0</inkml:trace>
  <inkml:trace contextRef="#ctx0" brushRef="#br0" timeOffset="4233.3438">11463 2244 2234 0,'-18'0'102'0,"0"0"83"16,-12 10 565-16,18-10-284 15,0 0 18-15,5 0-90 0,-1 8-6 0,8-2 301 16,0-3-332-16,38-1-38 0,-1-1-73 16,17 1-45-16,23-2-40 15,143 0 87-15,-73 0-154 0,32-28-41 16,29 28-31-16,28-20-42 0,282 5-165 16,-251 15 7-16,15 0-131 0,-16 0-206 0,-23 0-447 15,-28 0-470-15,98 0-1344 0</inkml:trace>
  <inkml:trace contextRef="#ctx0" brushRef="#br0" timeOffset="6816.9947">11933 1859 1520 0,'-11'0'93'16,"-1"0"101"-16,-1 0 95 0,2 0 93 15,-3 17 508-15,8-17-406 0,2 0 2 16,4 0-116-16,0 0-73 0,31-25-68 15,38-25 35-15,-19 12-178 0,17-8-62 16,18-12-23-16,16-5-10 0,133-80-105 16,26-9-168-16,4 5-626 15,-143 83 133-15,-22 4-322 0,-12 6 93 0,-17 4 216 16</inkml:trace>
  <inkml:trace contextRef="#ctx0" brushRef="#br0" timeOffset="7760.8049">3307 2171 1732 0,'0'-12'94'0,"0"12"89"16,0 0 71-16,-16-8 68 0,16 8 301 16,0-7-285-16,0 7 58 0,0 0-2 15,0 0 0-15,0 0-13 0,50-32 307 16,-17 9-396-16,16-12-104 0,12-14-110 0,15-14-36 16,115-106-49-16,-80 72-43 15,15-10-72-15,10-3-105 0,2-2-129 16,4 3-230-16,116-76-1227 0,-146 109 660 15,-15 13 192-15,-23 12 339 0</inkml:trace>
  <inkml:trace contextRef="#ctx0" brushRef="#br0" timeOffset="10432.7943">13527 3074 1651 0,'0'20'77'0,"0"3"91"0,-21 38 371 16,0-25-217-16,6 6 17 0,-8 8 16 0,-6 6 23 15,-5 7-95-15,-55 78-25 0,34-58-245 16,-10 3-61-16,-6 5-119 0,-6 0-116 16,-4 2-138-16,-87 82-583 0,82-92 410 15,10-6 17-15,10-10 34 0,9-8 110 16</inkml:trace>
  <inkml:trace contextRef="#ctx0" brushRef="#br0" timeOffset="11218.1447">9886 2407 2140 0,'-26'24'89'0,"-4"9"76"16,-3 8 75-16,-9 15 55 0,-5 13-28 15,-74 120 107-15,48-71-283 16,-5 16-116-16,-8 12-161 0,-4 8-119 0,-85 159-627 16,96-170 339-16,0-3 18 0,9-12 83 15,5-16 129-15</inkml:trace>
  <inkml:trace contextRef="#ctx0" brushRef="#br0" timeOffset="11875.7241">7460 2496 1167 0,'-18'17'187'0,"-5"7"90"0,-1 12 79 15,-5 8 36-15,-38 84 396 0,26-40-349 16,-8 18-82-16,-6 19-74 0,-6 16-92 16,-4 13-111-16,-71 159-249 15,-56 115-1067-15,90-210 155 16,57-131 461-16,8-12 16 0,-1-5 160 15</inkml:trace>
  <inkml:trace contextRef="#ctx0" brushRef="#br0" timeOffset="12631.0467">5150 4180 673 0,'12'-14'196'0,"-12"7"25"15,12 0 72-15,-12 1-6 0,0 2 17 0,6-3 302 16,-4 6-255-16,-2-1 79 0,0 0 31 15,0 1 17-15,2-1-58 0,0 2 174 16,-2 0-304-16,0 0 47 0,0 16 22 16,-23-16-1-16,-13 54 160 0,11-25-331 15,-8 8-28-15,-5 8-30 0,-8 6-15 0,-1 10-43 16,-51 72-5-16,47-62-64 0,2 0-29 16,6-3-54-16,4-2-62 0,-18 42-322 15,36-69 86-15,2-2-122 0,7-8-128 16,5-8-282-16,1-6-103 0,4-1-1213 15,2-11 1446-15,0-3 274 0</inkml:trace>
  <inkml:trace contextRef="#ctx0" brushRef="#br0" timeOffset="13281.9949">4932 4841 1956 0,'2'-7'106'16,"0"2"76"-16,-2 2 94 0,0 3 480 15,0 0-299-15,0 0 0 0,0 27-36 16,0-10-34-16,0 3-124 0,18 32 244 16,1-23-267-16,-19 7 11 0,22 3-49 0,-10 5-30 15,14 51 58-15,-15-45-169 16,-2 3-5-16,1-1-1 0,-2 0 6 0,-2-8 1 15,3 33 19-15,-7-45-72 0,2-6-3 16,-4-8-12-16,3-4 6 16,1 0 10-16,-4-11-4 0,0-3-4 0,0 0-2 15,0-25-2-15,0 25-6 0,0-70-73 16,0 35-4-16,-17-5-50 0,17-6-44 16,-23-5-33-16,-13-60-212 0,16 53 262 15,-1-1 31-15,0-3 21 0,3 6-5 16,4 1-1-16,2-83-140 15,12 64 181-15,25 44 63 0,-25 3 6 16,37 3 10-16,-16 3 4 0,0 7-13 16,24-6-4-16,-21 17 10 0,-4 3 4 0,1 0-9 15,-4 20 19-15,17 13-32 0,-20-13 33 16,-2 3-24-16,-4 1 38 0,-4 5 0 16,-1-1-6-16,-3 27 2 0,0-27-18 15,-21-2-10-15,21 0 5 0,-22-1 5 16,-5 16-1-16,12-24-8 0,1-3-10 15,1-3-22-15,1-3-2 0,12-2-22 16,-15-2-64-16,15-4 28 0,0 0-41 16,0 0-25-16,0 0-10 0,22-22-22 15,-22 5 175-15,37 17 4 0,-11-17 26 16,6 17 5-16,5 0 56 0,40-12 228 0,-39 12-129 16,-2 0-2-16,-5 22-38 0,-7-22 9 15,-4 32-17-15,-1 10 68 0,-19-19-122 16,0 2-32-16,0 1-27 0,-35 0-50 15,-17 20-271 1,18-27-79-16,-9-1-301 0,-7-2-191 0,-3-6-265 0,-5-3 100 16</inkml:trace>
  <inkml:trace contextRef="#ctx0" brushRef="#br0" timeOffset="16479.7056">2906 8461 2527 0,'0'4'224'15,"0"1"186"-15,0 0 150 0,0 10 1091 16,0-8-1161-16,0-1-17 16,0 1 10-16,0 6 683 15,0-10-959-15,0-1-207 0,0-2 0 16,0 0 0-16,0 0 0 0,0 0 0 16,0-26 0-16,22 26 0 0,-3-66 0 15,6-7 0-15,-10 30 0 0,19-57 0 16,-1-8 0-1,-16 54 0-15,17-55 0 0,-6 10 0 16,-14 52 0-16,-5 9 0 0,6-35 0 16,-10 42 0-16,-1 3 0 0,-1 3 0 15,0 3 0-15,-2 1 0 0,2 6 0 16,-1 1 0-16,1-3 0 0,-1 13 0 16,0 4 0-16,8 21 0 15,2 20 0-15,-2-14 0 0,15 50 0 16,6 20 0-1,-16-42 0-15,3 4 0 0,21 66 0 16,0-14 0-16,-19-61 0 0,19 42 0 16,-7-27 0-16,-18-37 0 15,12 16 0-15,-6-18 0 16,-15-17-85-16,3 0-675 0,-6-9 18 16,-2 0-167-16,0 0-198 15,0-29-166-15,-22 2-1017 0,-5 10 1643 0</inkml:trace>
  <inkml:trace contextRef="#ctx0" brushRef="#br0" timeOffset="16663.0649">3041 8170 4895 0,'0'0'402'0,"0"0"40"15,28 0 149-15,-8 19-27 0,4-19-44 16,4 14-156-16,44 2-59 0,-34-16-364 15,-2 17-145-15,3-5-161 0,-5-3-250 16,29 12-1211-16,-34-10 628 0,-4-2-117 16,-2-4 183-16,1 0 317 0</inkml:trace>
  <inkml:trace contextRef="#ctx0" brushRef="#br0" timeOffset="16896.2328">3842 8307 6348 0,'0'11'347'0,"0"3"-17"0,0-6 126 15,0-1-129-15,0 2-80 0,0 3-117 16,19 12-124-16,-1-13-6 0,-18 0 0 16,19-1 0-16,-19-1 0 0,17 9 0 0,-4-13-77 15,-13 0-138-15,12-1-130 0,-12 1-179 16,0-5-140-16,0 0-940 0,0 0 682 15,0-22-115-15,-19 22 48 0,19-31 144 16,-17 9 243-16</inkml:trace>
  <inkml:trace contextRef="#ctx0" brushRef="#br0" timeOffset="17065.0395">3827 7952 3589 0,'14'0'183'16,"-14"0"675"-16,0 0-195 0,0 19-59 15,0-19-96-15,12 0-30 0,-3 24 30 16,-9-6-421-16,12-18-84 0,-8 14-70 0,-1-14-62 16,-1 9-122-16,-2-9-594 0,0 6 277 15,0-6-235-15,0 0-127 0,0 0-296 16,-17 0-776-16</inkml:trace>
  <inkml:trace contextRef="#ctx0" brushRef="#br0" timeOffset="17459.1834">4354 8283 2640 0,'0'0'415'0,"0"0"63"16,0 0 162-16,0 0-102 0,0-15 28 15,23 15-102-15,-4 0 292 0,-19-15-481 16,34 15-105-16,-11-8-87 0,3 8-47 16,27-9-178-16,-29 9-93 0,0 0-161 15,-4 0-94-15,-3 0-208 0,-4 0-153 16,-6 0-1057-16,-7 0 949 0,0 21 275 16,0-21 218-16</inkml:trace>
  <inkml:trace contextRef="#ctx0" brushRef="#br0" timeOffset="17608.5205">4375 8410 2742 0,'21'0'65'16,"1"0"22"-16,21 0 60 0,-16 0-272 15,-5 0-224-15,-3 0-307 0,0 16-89 16</inkml:trace>
  <inkml:trace contextRef="#ctx0" brushRef="#br0" timeOffset="18497.0129">5755 8047 1717 0,'9'0'75'0,"1"0"96"16,9 0 436-16,-12-1-245 0,1 1 68 16,-1-1 39-16,-1 1 42 15,2-1 277-15,-5 1-491 0,2-2-30 0,-1 0 25 16,2-1 23-16,-1 1-34 0,1-6 213 16,-2 6-274-16,-2-1-12 0,-2-1-20 15,0-1 1-15,0-5 51 0,-23 6-185 16,23 0-40-16,-36 3-15 0,11 1 0 15,-4 0 0-15,-35 19 0 0,30 10 0 16,2-10 0-16,1 5 0 0,5 1 0 16,-7 22 0-16,23-22 0 0,6-2 0 15,4 0 0-15,0-3-34 0,29-1-71 0,21 8-338 16,-18-15 157-16,5-6-20 16,1-3-31-16,2-3-82 0,36 0-411 0,-46-29 482 15,-4 29 88-15,-6-29 66 0,-4 12 43 16,-6 0 72-16,-5-20 74 0,-5 18 68 15,0 1 64-15,-23 2 70 0,23 2 36 16,-24 5 42-16,-6-6 322 0,13 15-267 16,17 0-27-16,-22 0-20 0,22 24-19 15,-10 10 117-15,10-14-256 0,0 2-44 16,0 1-35-16,0-1-30 0,22-2-69 16,0 13-309-16,-22-18 13 0,27-3-145 15,-27-3-74-15,22-9-301 0,-4 7-1219 16,-18-7 909-16,13 0 327 0,-13-21 322 15</inkml:trace>
  <inkml:trace contextRef="#ctx0" brushRef="#br0" timeOffset="18807.0233">6262 7606 2768 0,'0'-12'202'0,"0"0"222"0,0 0 180 16,0 0 113-16,0-10 470 0,0 11-712 16,0 4 11-16,21 1 11 15,-21 5-101-15,23 1-119 0,3 19-119 0,-13-19-158 16,1 37 0-16,0-10 0 0,2 7 0 16,-1 5 0-16,0 9 0 0,-1 5 0 15,11 69 0-15,-8 5 0 16,-9-66 0-16,1 44 0 15,0-23 0-15,-6-48 0 0,7 14 0 16,-6-32-109-16,1-6-201 0,0-4-267 16,-1-6-244-16,1 0-210 0,6-32-1278 0,-7 13 1154 15,1-6 247-15,-2-4 354 0</inkml:trace>
  <inkml:trace contextRef="#ctx0" brushRef="#br0" timeOffset="19294.1525">6318 7573 4032 0,'-23'-13'428'0,"11"6"-75"0,3 2 137 15,1-2-56-15,2 2 2 0,-1-7 164 16,6-17-449-16,21 2-137 16,-20 13-11-16,29-1 0 15,-11-1-7-15,36-16-4 0,-21 18 8 0,3 0-4 16,4 2 2-16,1 1-4 0,0 3-5 15,37 1 4-15,-44 7 3 0,-3 0 7 16,-4 20-1-16,-6-20-3 0,14 54 18 16,-25-31-1-16,-3 4 23 0,-3-1 5 15,-3 2 25-15,-1 1 10 0,0 28 58 16,-25-28-100-16,25 2-25 0,-40 1-9 0,13-1-8 16,-1 1 2-16,-34 34-15 0,30-34-9 15,1-3-21-15,3-3-22 0,7-4-17 16,-10 11-129-16,21-23 88 0,3-5-13 15,4 0-20-15,3-3 2 16,0 2-31-16,0-4 158 0,28 0 33 0,-28 0 19 16,34 0 25-16,-13 0 62 15,25 0 214-15,10 21 80 0,-5 16 37 16,-29-21-200-16,-3 3-3 0,1 3-68 16,0 2-51-16,15 27-84 0,-20-24-32 15,1 1 0-15,2-2 0 0,0-1 0 16,-3-6 0-16,14 15-123 0,-15-24-149 15,-1 0-188-15,1-8-209 0,0-2-67 16,17 0-872-16,-16-27 786 0,-1 27-17 0,2-36-20 16,-1 14 77-16,-5-2 232 0</inkml:trace>
  <inkml:trace contextRef="#ctx0" brushRef="#br0" timeOffset="19517.0183">7115 7940 2459 0,'0'-5'147'0,"0"1"180"0,0 1 164 15,0-3 764-15,0 5-678 16,0 1-13-16,0 0-21 0,21 0 59 16,-5 22 306-16,-16 2-683 0,14-5-132 15,-14 3-93-15,17-1 0 0,-17 6 0 16,12-1 0-16,-3 28 0 0,-4-1 0 16,-1-31 0-16,-4 0 0 15,2 10 0-15,-2-20 0 0,2 0-135 0,-2-7-164 16,0 1-238-16,3-3-1015 0,1-3 565 15,-3 0 40-15,0 0-155 0,-1-25 28 16,2 25 311-16</inkml:trace>
  <inkml:trace contextRef="#ctx0" brushRef="#br0" timeOffset="19972.8028">7144 7897 3515 0,'-12'-12'490'16,"8"6"-45"-16,-1 2 91 0,3-3-65 15,-2 2-62-15,4 5-65 0,0-2 141 16,0-3-357-16,0 2-67 0,0-1-44 16,25-1-19-16,-1-6-3 15,-7 5 5-15,-1-1 2 0,5 1-1 0,1 2-7 16,1-3 2-16,24 4-18 0,-25 3 15 16,-1 0-4-16,-1 0 1 0,-4 0 3 15,9 21 1-15,-15-1 11 0,-5-20-2 16,-3 22 12-16,-2-6-6 0,0-3 0 0,-28 14 3 15,28-9-8-15,-31 2 4 0,12-3-15 16,-2 2-6-16,-19 15-70 16,23-17 7-16,1-1-43 0,4-2-35 0,1-6-52 15,11 0-13-15,-7 2-145 0,7-8 253 16,0-1 31-16,30-1 11 0,-30 0 13 16,56 4 14-16,-34-4 47 0,2 3 21 15,-3-2 13-15,5 4 38 0,-3 1 59 0,21 11 276 16,-25-5-168-16,-1 0-8 0,-5 2-34 15,-4 3-4-15,-6 17 95 16,-3-16-165-16,0 3-17 0,-33-2-12 0,12 1-4 16,-6 1-33-16,-36 17-3 0,28-18-56 15,-3-3-30-15,-2 0-40 16,-1-3-82-16,-39 9-441 0,42-14 77 16,-4-4-126-16,1-3-316 0,0-2-193 15,1 0-197-15,-32-27-520 0</inkml:trace>
  <inkml:trace contextRef="#ctx0" brushRef="#br0" timeOffset="20627.6829">5359 8861 1633 0,'-33'15'302'16,"17"-15"-12"-16,-2 14 121 0,4-14-1 15,-2 10 45-15,-11 0 424 0,17-6-536 16,1 0-45-16,1 0-54 0,4-1 13 16,4-1 1-16,21 2 206 15,-1-3-283-15,11-1-11 0,13 0-12 0,17 0 6 16,118 0 207-16,-60-22-179 0,25 22-19 15,26-17-57-15,26 17-35 0,20-17-43 16,261 17-24-16,-218-11 2 0,12 11 37 16,9 0 18-16,0 0 3 0,261 24 1 15,-47-24-75-15,-274 22 0 0,135-22 0 16,-124 0 0-16,-152 0 0 16,0 0 0-16,-70 0 0 15,-33-20 0-15,-40 5-471 0,25 15-89 16,-3-14-288-16,1 14-330 0,2-18-341 15,-32 5-1168-15</inkml:trace>
  <inkml:trace contextRef="#ctx0" brushRef="#br0" timeOffset="21511.2182">5808 9535 2695 0,'0'0'163'0,"0"0"171"15,0-12 197-15,0 12 133 0,0 0-29 16,0-6 594-16,0 6-644 0,0-4-10 15,0 4-200-15,0 0-96 0,0 0-153 16,0 22-126-16,0 8 0 16,0-6 0-16,20 37 0 15,-3 15 0-15,-17-33 0 0,15 49 0 16,3-8 0-16,-1-44 0 16,-9-4 0-16,7 24 0 0,-9-38 0 15,-3-3 0-15,3-6-101 0,-2-1-223 16,-2-7-313-16,7-2-1324 0,-5-3 797 15,-1-24 6-15,3 24 26 0,-1-37 230 0</inkml:trace>
  <inkml:trace contextRef="#ctx0" brushRef="#br0" timeOffset="21993.0567">5706 9551 2840 0,'-10'-7'179'0,"0"3"140"0,1-1 171 16,1 2 119-16,-3-4 352 0,7 2-613 15,3 3-68-15,1-5-58 0,0 2-27 16,0-10 19-16,25 4-155 0,-25-1-37 16,28 1-5-16,-8-3-9 15,3 2-5-15,38-20 2 0,-27 15-9 0,2 0 2 16,2 0 1-16,1 3-9 0,37-10 5 16,-48 17 2-16,2 4 3 0,-3 3 1 15,-8 0 14-15,-1 0 20 0,5 31 72 16,-17 3-30-16,-2-10 9 0,-1 2 21 15,-3 2 21-15,0 32 106 0,-34-27-142 16,16 4-28-16,-6-3-25 0,-7 2-11 16,0-1-21-16,-28 32-2 0,26-34-5 15,1-4 4-15,3-3 0 0,6-2-13 0,-9 13-49 16,18-24-6-16,3-1-21 0,6-4-6 16,5-3-10-16,0-2 13 0,0-3-45 15,26 0 86-15,-26 0 9 0,30-18 23 16,-11 18 5-16,22-15 69 0,-19 15 22 15,0 0 41-15,0 0 32 0,35 22 422 16,-42-22-462 0,-3 32-69-16,2-13-45 0,6 25 0 0,-9-20 0 15,-4 2 0-15,3-1 0 0,2 0 0 16,7 20 0-16,-9-27 0 0,-1 0-148 16,0-3-156-16,2-4-214 0,6-1-977 15,-5-10 634-15,-1 0-59 0,-1 0-7 16,2-28-77-16,-1 10 121 0</inkml:trace>
  <inkml:trace contextRef="#ctx0" brushRef="#br0" timeOffset="22223.0989">6324 9898 2361 0,'0'-8'158'0,"0"-1"176"16,18-3 770-16,-18 7-527 0,0 1-23 15,14 1 17-15,-14 2 10 0,12 1 17 0,0 0 368 16,-12 18-703-16,14-18-139 0,-7 26-124 15,-2-11 0-15,0 5 0 0,-2-2 0 16,2 26 0-16,-2-22 0 0,-3 2 0 16,0-2 0-16,0-1 0 15,0-1 0-15,0-2 0 0,0 13-414 0,0-21-29 16,0-2-248-16,0 0-69 0,0-8-244 16,16 0-1037-16,-16 0 1020 0,12-20 241 15,-12 20 204-15</inkml:trace>
  <inkml:trace contextRef="#ctx0" brushRef="#br0" timeOffset="22665.0197">6375 9806 3079 0,'-6'-5'158'16,"0"3"133"-16,-6-3 637 16,8 4-529-16,0-2-77 0,2 2-81 0,0-2-3 15,2 1-59-15,0-4 20 0,19 2-182 16,-19 1-9-16,27-1-4 0,-9 0-8 15,24-2 1-15,-18 2 3 0,1 2-7 16,3 1-22-16,-2 1 1 0,-1 0-23 16,18 0-5-16,-24 0 42 0,-5 22 8 0,-3-22 2 15,-3 19 11-15,-7 4 49 16,-1-12-21-16,0 3-9 0,-25-1-5 16,25 2-9-16,-35 1 1 0,-7 15-22 15,20-17-1-15,0 1-7 0,0-1-11 16,1-3-31-16,-10 9-113 0,21-14 72 0,2-1 7 15,8 0-4-15,-7-3 28 0,7-1 9 16,20-1 25-16,-20 0 25 0,31 0 10 16,-12 0 5-16,4 0 6 0,22 0 90 15,-23 0 4-15,3 0 40 0,-2 0 25 16,-3 0 29-16,-2 18-9 0,10-1 156 16,-21-17-223-16,-7 20-17 0,0-7-40 15,0 1-6-15,-24 19-3 0,-13-15-51 0,11-1-7 16,-5 1-14-16,-1 0-24 0,-2-3-69 15,-35 12-398-15,31-16 96 0,4-4-92 16,1-2-219-16,1-3-156 0,-20-2-1298 16,31 0 1362-16,0-21 262 0</inkml:trace>
  <inkml:trace contextRef="#ctx0" brushRef="#br0" timeOffset="22963.0318">5613 10599 1880 0,'0'-19'132'15,"0"11"108"-15,0 8 130 0,25-19 734 16,-3 14-557-16,-4 5-26 0,5-6-72 15,6 3 20-15,7 0-2 0,55-2 365 16,-34-2-522-16,9 1-25 0,5-5-47 16,7-2-53-16,93-15-23 0,-86 12-162 0,2 1 0 15,-7 3 0-15,-11 2-186 16,-11 3-188-16,23 4-1115 0,-57 3 443 0,-14 0-219 16,-9 0-108-16,-1 20 149 15</inkml:trace>
  <inkml:trace contextRef="#ctx0" brushRef="#br0" timeOffset="24001.3418">6278 11125 1763 0,'0'0'131'0,"0"-10"91"15,0 10 79-15,0 0 90 0,-13 0 532 16,13-5-450-16,0 5-55 0,0-5-69 0,0 3 31 16,0 0 26-16,0-2 431 0,0 0-480 15,0 4-34-15,18 0-22 0,-18 0-28 16,15 24 44-16,0-24-291 0,-15 36-26 16,17-9 0-16,-10 4 0 15,2 8 0-15,-1 7 0 0,8 51 0 16,0 1 0-16,-9-51 0 0,4 33 0 15,1-14 0-15,-9-38 0 16,4-6 0-16,1 12 0 0,-1-14 0 16,-4-17 0-16,-2-3 0 15,-1-19 0-15,0 19 0 0,-21-47 0 16,1 1 0-16,20 18 0 16,-26-2 0-16,-5-43 0 0,18 36 0 15,-2-3 0-15,2-4 0 0,-1 1 0 16,-6-47 0-16,13 48 0 0,2-3-46 15,2 1-44-15,2 0-36 0,1 3-17 16,0-31-53-16,25 38 142 0,-25 2 9 16,26 6 25-16,-26 2-4 0,49-15 18 15,-30 23 3-15,-1 0 2 0,-1 7-8 16,1 1 3-16,-3 3 0 0,10 1-11 16,-16 4 15-16,0 0-4 0,-3 26 15 15,1-26 7-15,-2 63 58 0,-3-36-16 16,0 4 3-16,-2 3 1 0,0-2-6 0,0 3-9 15,-19 32 9-15,-2-33-45 16,21-3-7-16,-25-2-1 0,25-5 1 0,-24 18-16 16,9-29-2-16,15-2-15 0,-10-5-26 15,10-3-23-15,0-3-32 0,0 0-134 16,0-20 136-16,0 20 25 0,30-21 33 16,-30 21 3-16,48-20 4 0,-26 3 31 15,4 17 14-15,2-14 3 0,1 14 4 0,3 0-3 16,27 0 33-16,-31 0-6 0,-4 0 27 15,-1 27-5-15,-5-27 16 0,8 44 72 16,-19-30-69-16,-3 5-14 0,-4-2-11 16,0 3-1-16,0 0-4 0,-27 20 42 15,27-20-47 1,-36 1-14-16,12-1-12 0,-1-2-7 0,-32 10-18 0,31-19-5 16,-4 0-46-16,0-4-67 15,1-5-82-15,2 0-116 0,-25-21-655 0,25 21 328 16,3-34-212-16,-2 9-74 0,5-5-207 15,-12-40-683-15</inkml:trace>
  <inkml:trace contextRef="#ctx0" brushRef="#br0" timeOffset="24479.0158">7258 10023 1981 0,'0'-1'80'0,"-19"-3"253"0,19 2-81 16,-15 0 20-16,15 2 50 0,0-3 66 0,0 2 39 15,0-2 270-15,0 2-456 0,0 0-22 16,0 1-12-16,0 0 151 0,25 0 471 15,-25 26-400-15,23-26-53 0,-10 34-62 16,1-10-68-16,4 5-81 0,13 34-110 16,-16-34-55-16,-2 4 0 0,-3-3 0 15,1-1-87-15,-1 23-369 0,-7-32 66 16,-1-3-119-16,-2 2-78 0,0-4-145 16,0-3-146-16,-18 3-1000 15,18-14 948-15,-20-1 150 0,20 0 261 0</inkml:trace>
  <inkml:trace contextRef="#ctx0" brushRef="#br0" timeOffset="24647.0418">7128 10159 2685 0,'0'0'194'0,"25"0"167"0,-25 0 186 16,31 0 128-16,16 22 505 0,-18-22-678 16,3 17-43-16,3-17-104 0,4 21-78 15,-2-21-145-15,32 20-226 0,-35-6-125 16,-3-14-186-16,-7 0-126 0,-4 0-183 15,12 0-1099-15,-22 0 738 0,2-24 40 16,-3 24 329-16,-4-29 137 0</inkml:trace>
  <inkml:trace contextRef="#ctx0" brushRef="#br0" timeOffset="25088.3577">7643 9667 3108 0,'0'-7'185'16,"0"3"163"-16,0 1 154 0,24 3 723 0,-24 0-641 16,0 20-40-16,27-20-33 0,-27 36 0 15,54 12 53-15,-34-19-455 0,0 7-109 16,2-1 0-16,-1 2 0 0,0 3 0 0,16 35 0 16,-3-2 0-16,-20-40 0 15,0-1 0-15,10 24 0 0,-10-11 0 16,-8-28 0-16,3 12 0 15,-5-17 0-15,-2-11 0 16,1-1 0-16,-3-19 0 0,2 19 0 16,-2-35-67-16,2 13-90 0,-1-5-53 15,2-26-269-15,-1 25 326 0,0 3 40 16,1 1 47-16,2 7 15 0,7-7 25 16,-6 19 41-16,3 5 39 0,-3 0 37 15,0 0 48-15,2 0 46 0,5 20 236 16,-8 4-231-16,2-10-62 0,0 1-58 15,0 2-41-15,8 17-29 0,-8-17 0 16,0 0 0-16,3 1 0 16,-3-3 0-16,0 2 0 0,7 12 0 0,-7-14 0 15,-2-5-122-15,0 1-141 0,-2-3-192 0,6 3-1030 16,-5-8 447-16,-3-2-50 0,3-1-112 16,3 0 38-16,0 0 416 0</inkml:trace>
  <inkml:trace contextRef="#ctx0" brushRef="#br0" timeOffset="25281.0156">8381 10149 4379 0,'0'0'205'16,"2"0"123"-16,-1 0 156 0,1 17 51 0,-2-17-58 16,0 15 202-16,0 1-497 0,0-6-80 15,0-1-56-15,0 1-44 0,20 8-181 16,-20-9-27-16,22-2-134 0,-22-2-133 15,14-2-117-15,-14-3-216 0,10 0-979 16,1 0 813-16,-11-26 124 0,0 26 239 16</inkml:trace>
  <inkml:trace contextRef="#ctx0" brushRef="#br0" timeOffset="25419.0435">8433 9835 3334 0,'0'0'165'0,"-8"21"51"15,8-21 12-15,0 0-82 0,0 20-116 16,0-4-219-16,0-16-172 0,0 13-175 16,20-13-245-16,-20 0 8 0,21 0-413 15</inkml:trace>
  <inkml:trace contextRef="#ctx0" brushRef="#br0" timeOffset="25828.3723">8535 9595 2650 0,'0'-5'181'16,"0"5"144"-16,0 0 196 0,0 0 129 16,0 26-56-16,27 8 463 0,-4-11-583 0,-23 3-18 15,27 3-10-15,-13 3-62 0,17 31 31 16,-17-28-377-16,0 0-38 0,1 2 0 16,-4 1 0-16,11 29 0 15,-10-4 0-15,-7-37 0 0,6 16 0 0,-5-27 0 16,-1-3 0-16,0-2 0 15,2-3 0-15,2-7-4 0,6 0-185 0,-8-21-2 16,2 21-63-16,-2-33 2 0,2 12-17 16,24-37-365-16,-21 42 504 15,13-10-9-15,-12 16 108 0,-2 10 21 16,2-11 24-16,0 11 33 0,13-6 188 16,-12 6-53-16,0 0 3 0,-2 0 10 15,1 20 14-15,-2-20-17 0,7 20 194 16,-13 4-210-16,-2-10-39 0,-3 1-56 15,0-1-26-15,0 20-46 0,-32-15-9 16,14 0 0-16,-2 1 0 0,-3-1 0 16,-1-1 0-16,-23 11-90 0,21-17-122 15,2-3-137-15,2-6-222 0,5-3-140 0,-19-20-1326 16,20 20 894-16,0-31-108 0,4 11 383 16</inkml:trace>
  <inkml:trace contextRef="#ctx0" brushRef="#br0" timeOffset="26430.0367">9402 9682 717 0,'1'0'219'15,"2"0"17"-15,0 0 84 0,3 0-19 16,-2 0 20-16,4 0-9 0,7-19 334 16,-9 19-225-16,0-15 56 0,2 15-8 0,-1-16 36 15,11-3 374-15,-10 10-439 16,-1 0 16-16,0 4-38 0,3 5 10 0,-5-12-123 16,8 12 10-16,-6 0-309 0,3 0-6 15,-2 34 0-15,1-13 0 0,0 4 0 16,0 4 0-16,6 41 0 0,-7 4 0 15,-7-41 0-15,1 27 0 16,0-36-80-16,0-4-175 0,2-3-210 16,0-3-266-16,-1-3-196 0,10 0-1280 0,-10-10 1033 15,-1-1 132-15,-2 0 345 0</inkml:trace>
  <inkml:trace contextRef="#ctx0" brushRef="#br0" timeOffset="26586.6757">9379 9789 4786 0,'0'0'148'0,"0"0"156"0,51 19 727 16,-22-19-523-16,7 0-95 0,7 0-169 15,2 14-106-15,2-14-242 0,44 0-910 16,-49 0 72-16,-5 0-226 0,-4 0-195 0,-5 0 48 16,-3 0 372-16</inkml:trace>
  <inkml:trace contextRef="#ctx0" brushRef="#br0" timeOffset="27178.0725">10395 9680 2576 0,'0'-19'135'0,"0"19"109"15,0-10 171-15,-18-2 537 16,18 12-576-16,0-8-122 0,-19 8-50 0,19-7-26 16,-14 7 34-16,-1-5 268 0,15 5-202 15,-16 0-20-15,6 0-37 0,0 0-12 16,-10 22 58-16,9 5-186 0,-1-10-25 16,0 4-27-16,2-1 2 15,3 4-7-15,-1 23 17 0,6-26-28 0,2 2 0 16,0-3-21-16,0 0-12 15,48 18-253-15,-48-32 115 0,49-1-258 16,-32-5 135-16,0 0 2 0,0-20 11 16,-1 20 20-16,-1-26 50 0,8-7-69 15,-16 14 181-15,-7-1 42 0,8 1 27 16,-8 2 17-16,0-11 87 0,0 20-15 0,0 0 29 16,0 8 40-16,-17 0 33 0,17 0 33 15,0 29 243-15,0-29-250 0,0 33-16 16,0-12-31-16,0 1-25 0,0 19-14 15,19-21-123-15,-19 0-67 0,18-3-105 16,-18-3-144-16,22-3-131 0,1-3-949 16,-13 0 506-16,0-8-153 0,1 0 16 15,1 0 232-15</inkml:trace>
  <inkml:trace contextRef="#ctx0" brushRef="#br0" timeOffset="27627.2335">10500 9324 2864 0,'-3'-3'156'0,"0"3"144"0,-1-2 593 16,1 2-492-16,3-2-89 0,0 2-71 15,-2 0-29-15,1 0 74 0,1 0-173 0,0 0-21 16,0 0-13-16,0 0-13 0,0 0-34 15,0 0-10-15,0 0-31 0,18-19 12 16,-18 19-3-16,15 0-14 16,10-17-7-16,-12 17-13 0,2-13-5 15,1 13-1-15,-2 0-20 0,0-9 36 0,13 9 2 16,-16 0 18-16,-3 0-1 0,-1 0 7 16,-2 24 13-16,-1 3 65 15,-4-10-33-15,0 2 13 0,0 2-8 0,0 3 20 16,-21-1-11-16,4 21 22 0,17-22-69 15,-22 1-3-15,22 1 7 0,-21-4-9 16,3 14 37-16,18-22-38 0,-12 2 5 16,12-6-12-16,0-4-9 0,0-2-19 15,0-2-46-15,0 0 34 0,0 0 20 16,22-23-23-16,-22 23-31 0,21-17-135 0,7 17 119 16,-13 0-39-16,0 0-8 0,0 0-83 15,0 0-157-15,13 0-828 0,-15 0 438 16,1 0-87-16,-1 0 105 0,-1 0 80 15,2 0 207-15</inkml:trace>
  <inkml:trace contextRef="#ctx0" brushRef="#br0" timeOffset="27897.99">11037 9235 3180 0,'0'-3'203'15,"-13"0"238"-15,13 1 135 0,0 2 166 16,-10 0 4-16,10 19 568 0,0-19-803 16,0 32-208-16,0-10-160 0,0 5-111 15,33 6-32-15,6 41 0 16,10 12 0-16,-26-39 0 0,-3 1 0 16,14 48 0-16,-23-53 0 0,-11 1 0 15,13-7 0-15,-13 1 0 0,5-8 0 0,-5-6-108 16,0 9-530-16,0-25 23 0,0-2-79 15,0-6-176-15,0 0-177 0,0-29-1110 16,-16 12 1239-16,16-4 295 0</inkml:trace>
  <inkml:trace contextRef="#ctx0" brushRef="#br0" timeOffset="28372.1722">10970 9232 3443 0,'-22'-12'465'0,"13"7"-48"16,1 0 81-16,4 1-128 0,-1-1-89 16,2-1-109-16,3-7 18 0,0 5-140 0,21-2-17 15,-21-1-9-15,27-2-23 0,13-16 21 16,-16 14-26-16,6 1 17 0,1-3-16 16,6 5 4-16,1-2 4 0,38-6 2 15,-40 13-14-15,-3 5 9 0,-3 2-6 16,-6 0 32-16,10 21 165 0,-22 13-27 15,-4-8 22-15,-3 4-7 0,-3 2 1 16,-2 5-25-16,0 42 62 0,-20-36-154 16,20-2-10-16,-29 3 6 0,10-4 12 0,-18 37 93 15,20-44-87-15,0-2-14 16,-2-2-22-16,5-7-14 0,0-3-21 16,-2 5-12-16,11-15-3 0,0-7-15 15,5-2-24-15,0 0-18 0,0-23-105 16,28 23 98-16,-28-24 22 0,26 24 17 0,-7-24 22 15,0 24 15-15,27-17 34 0,-19 8 15 16,-2 9 35-16,2 0 35 0,-1 0 35 16,20 27 55-16,-25-27-167 0,0 30-47 15,-5-12 0-15,-2 2 0 0,-1-1 0 16,12 19 0-16,-14-19 0 0,2-4-18 16,-3 2-124-16,1-5-130 0,11 5-756 0,-11-10 390 15,1-3-158-15,-3-4-129 0,2 0-82 16,4 0-114-16,17-23-535 0</inkml:trace>
  <inkml:trace contextRef="#ctx0" brushRef="#br0" timeOffset="28689.0391">11914 9403 2670 0,'3'-6'153'0,"-1"0"142"0,-2 2 170 0,0-1 679 16,0 5-594-16,0 0-27 0,0 0-21 15,0 18 24-15,0-18-42 0,0 40 180 16,0-20-500-16,0-3-113 0,0 3-51 16,16 1 0-16,-16 3 0 0,0 24 0 15,0 3 0-15,0-27 0 16,-19 37 0-16,19-47 0 0,-15-2 0 16,15-4 0-16,0 0 0 0,0-8 0 15,23 0 0-15,-23 0 0 0,22 0 0 16,-4 0 0-16,0-19 0 0,4 19 0 15,28 0 0-15,4-14 0 16,-24 14 0-16,28 0 0 16,-7 0-20-16,-30 22-227 0,12-8-1020 0,-21-14 139 15,-7 15-159-15,-1-15-180 16,-2 11 156-16</inkml:trace>
  <inkml:trace contextRef="#ctx0" brushRef="#br0" timeOffset="29708.254">2763 12671 1473 0,'4'-5'113'0,"0"2"63"0,0-4 56 15,0 0 79-15,5-8 289 0,-5 10-258 16,1 1 75-16,2-14 860 16,-4 13-974-16,-3 0-6 0,0-1 79 15,0 0 30-15,0-3 393 0,0 5-475 16,0 1-23-16,0 2-86 0,0 1-61 16,-26 0-79-16,26 23-75 0,-30-23 0 15,12 30 0-15,-3-14 0 0,-3 4 0 16,-26 23 0-16,27-21 0 0,5-1 0 15,2 2 0-15,7-3 0 0,9 17 0 0,0-20 0 16,0-2 0-16,32-1 0 0,-9 0 0 16,31 8-3-16,-24-12-10 0,1 0-10 15,2-2 0-15,3-2 4 0,-3 2 12 16,26 4 33-16,-34-5-4 0,-2-1-1 16,-6 2-6-16,-4-1-11 0,-1 8-4 15,-12-8 0-15,0 1 0 0,0 1 0 0,-67 23 0 16,44-22 0-16,-5 2 0 15,-4 0 0-15,-42 14 0 0,37-15 0 16,-3-2 0-16,0 0 0 0,3 1 0 16,-24 0-67-16,39-6-128 15,2-1-155-15,9-2-242 0,6 0-155 0,5-1-255 16,0 0-1220-16,36-18 1047 0,-14 18 325 16,8-19 315-16</inkml:trace>
  <inkml:trace contextRef="#ctx0" brushRef="#br0" timeOffset="29913.4573">3397 12908 4950 0,'0'0'121'16,"0"0"466"-16,0 0-149 0,0 23-54 15,0-23-90-15,-16 20-50 0,16-6-96 16,0 17-35-16,0-15-120 0,0 0-52 15,0-1-72-15,0 0-126 0,0 9-682 16,24-17 212-16,-24-4-204 0,16-3-134 16,-16 0-89-16,19 0 190 0</inkml:trace>
  <inkml:trace contextRef="#ctx0" brushRef="#br0" timeOffset="30043.0407">3350 12735 3669 0,'0'-9'188'0,"0"5"136"0,0 4 69 0,0 0 39 15,24 24-9-15,-24-24-348 0,25 29-73 16,-8-12-119-16,0 0-305 0,17 17-1374 16,-16-20 533-16,-3 0 295 0</inkml:trace>
  <inkml:trace contextRef="#ctx0" brushRef="#br0" timeOffset="30705.0374">4226 12600 2887 0,'0'-7'193'0,"0"-1"638"15,0 6-228-15,0-2-73 16,0 1-9-16,0 3-12 0,0 0 463 16,0 0-535-16,0 17-98 0,0-17-123 0,0 36-77 15,22-10-125-15,3 43-14 16,4 15 0-16,-15-38 0 0,15 46 0 16,-8-5 0-1,-15-45 0-15,1-7 0 0,8 25 0 16,-10-39 0-16,-1-4 0 0,1-4 0 0,0-4 0 15,1-5 0-15,0-4 0 0,-4 0 0 16,3-21 0-16,-1 21 0 0,-3-32 0 16,3 10-30-16,0-2-125 0,1-3-97 15,8-26-476-15,-3 29 378 0,3 2 24 16,-1 0 57-16,5 6 50 0,15-5 33 16,-14 16 173-16,0 5 12 0,-4 0 0 0,3 0 26 15,-1 0 23-15,9 18 228 16,-15 2-69-16,-3-20 33 0,-1 26-11 0,0-11-6 15,4 16 120-15,-10-14-217 0,3 0-13 16,-1-2-31-16,-2 2-22 0,0-5-33 16,2 13-79-16,-2-16-74 0,2 0-103 15,-1-2-197-15,1-3-170 0,5-3-1199 16,-2-1 696-16,2 0-82 0,2-21 250 16,1 21 180-16</inkml:trace>
  <inkml:trace contextRef="#ctx0" brushRef="#br0" timeOffset="30895.9812">4961 12980 3687 0,'0'0'186'0,"0"17"174"16,-18-17 65-16,18 12 126 0,0-12-117 16,0 23 227-16,0-14-455 0,18 0-68 15,-18-1-98-15,19 1-57 0,1 4-201 16,-20-9-27-16,14 1-99 0,-14-4-165 15,14-1-273-15,-14 0-113 0,7-22-1294 16,0 22 1430-16,-7-28 226 0</inkml:trace>
  <inkml:trace contextRef="#ctx0" brushRef="#br0" timeOffset="31026.2173">4931 12651 3860 0,'-14'0'127'0,"6"0"31"16,2 25 2-16,-1-25 5 0,2 19-165 15,-3 0-434-15,6-19-28 0,2 11-170 16,0-11-136-16,0 9-78 0</inkml:trace>
  <inkml:trace contextRef="#ctx0" brushRef="#br0" timeOffset="31444.9395">5149 12550 3712 0,'0'0'202'15,"-26"0"652"-15,26 23-167 0,-19-23 6 16,19 34 45-16,0-7-95 0,0 5-210 16,0 41-204-16,31 7-229 15,-31-35 0-15,45 42 0 0,-31-12 0 16,10-39 0-16,0 25 0 16,-4-18 0-16,-10-28 0 15,-1-3 0-15,8 0 0 0,-10-12 0 0,-1 0 0 16,-2 0 0-16,1-26 0 15,-1 26 0-15,0-35 0 0,2-17-133 16,-4 24-40-16,0-3-53 0,3 2 16 0,1-2 42 16,7-20 34-16,-4 32 116 0,1 2 11 15,3 5 7-15,2 4 6 0,0 4 16 16,15 4 72-16,-15 0-36 0,1 0 4 16,-1 19-9-16,-1-19 3 0,8 24 75 15,-12 4-47-15,-3-11 9 0,-3 1 7 0,-3 1 14 16,-1-1-25-16,0 23 14 0,-25-20-99 15,25 1-4-15,-33-3 0 0,11 0 0 16,-27 18-44-16,22-22-94 16,-4-3-119-16,0 1-160 0,1-4-209 0,-1-4-147 15,-25-5-1311-15,29 0 859 0,0 0 88 16,6-25 340-16</inkml:trace>
  <inkml:trace contextRef="#ctx0" brushRef="#br0" timeOffset="31776.0193">4401 13785 3101 0,'-20'15'105'16,"0"-1"171"-16,4-3 159 0,7 1 100 15,1 5 340-15,8-14-615 0,0-2-63 16,0-1-47-16,35 0-27 0,12-33-7 15,-18 15-112-15,7-10-4 0,8-4-4 16,2-11 3-16,9-6-6 0,68-67-111 16,-52 47-30-16,3-5-64 0,4-8-54 15,6 0-90-15,80-88-612 0,-87 88 477 16,-2 0 113-16,-6 7 175 0,-7 10 82 16,-11 7 76-16,17-25 8 0,-46 56 22 15,-9 6 11-15,-7 9 0 0,-5 5-13 0,-1 7-18 16,0 0-154-16,-22 0 34 0,22 16-68 15,-18-16-17-15,18 0-110 0,-14 25-408 16,14-11 373-16,0-14 149 0</inkml:trace>
  <inkml:trace contextRef="#ctx0" brushRef="#br0" timeOffset="32073.0622">5435 12572 3168 0,'-9'0'389'0,"5"0"7"0,4 0 91 16,0 0-88-16,0 0-32 0,0 0-70 16,24-20 186-16,16 3-321 0,-10 3-73 15,5-1-43-15,6-2-25 0,97-33 3 16,-92 34-24 0,31-7-14-16,-47 15 5 0,-8 4-11 15,-8 1-14-15,-4 3-1 0,-6 0 0 0,-4 0 34 16,0 29 3-16,-34-29 2 0,12 32 3 0,-3-13 25 15,-33 27 92-15,28-20-39 16,1 3 6-16,4-2-9 0,3 2-21 16,-9 20-20-16,23-27-93 0,1 1-96 15,7-2-170-15,0-8-180 0,0-1-381 16,21 1-1513-16,-21-13 1218 0,27 0 421 0</inkml:trace>
  <inkml:trace contextRef="#ctx0" brushRef="#br0" timeOffset="33343.0376">6865 14319 3815 0,'-13'0'188'0,"13"11"626"0,-9-11-217 15,9 0-37-15,0 0-86 0,0 0 39 16,0 0 308-16,0 0-572 0,0 0-111 16,0 0-116-16,22-19-22 0,-22 19 0 15,19-43 0-15,9 21 0 0,-9-4 0 0,2-5 0 16,3-7 0-16,29-51 0 0,-26 41 0 15,3-8 0-15,4-1 0 0,-3-1-37 16,-1-4-30-16,20-51-91 0,-30 59 94 16,-3 6 30-16,-4 4 0 0,-5 5 19 15,0-14 38-15,-3 34 19 0,-5 5 6 16,3 6 4-16,-3 3-8 0,0 3-21 16,0 2-3-16,0 19-9 0,0-19 3 15,0 32 9-15,-16-9 13 0,16 35 22 16,0-22-43-16,0 6-15 0,20 4 0 15,-20 0 0-15,19 10 0 0,4 58 0 16,-2 4 0-16,-21-58 0 16,17-3 0-16,-2 46 0 0,-7-60 0 15,-1-3 0-15,2-7 0 0,1-5-143 16,1-5-176-16,9 2-982 0,-10-18 331 16,0-4-132-16,-3-3-117 0,0 0-108 0,-3-21 392 15</inkml:trace>
  <inkml:trace contextRef="#ctx0" brushRef="#br0" timeOffset="33561.6432">7081 13997 4817 0,'0'0'168'16,"0"0"115"-16,0 0 167 0,36 0 114 15,24 21 287-15,-22-21-636 0,1 18-123 16,2-18-137-16,1 26-126 16,-2-13-186-16,31 12-918 0,-40-12 287 0,-2 0-192 15,-1 0-112-15,-4-3 205 0</inkml:trace>
  <inkml:trace contextRef="#ctx0" brushRef="#br0" timeOffset="33810.631">7909 14105 3785 0,'0'0'227'16,"0"10"553"-16,0-10-262 0,0 7-144 15,0-2-46-15,21 2-7 0,-7 9 148 16,-14-6-336-16,13 1-49 0,-13 2-36 15,12 1-23-15,-12 0-20 0,7 7-114 16,-1-13-76-16,-6-2-127 0,5-2-99 16,-5-1-145-16,3-3-1050 0,-3 0 643 15,0 0-35-15,0-30 192 0,0 30 170 0</inkml:trace>
  <inkml:trace contextRef="#ctx0" brushRef="#br0" timeOffset="34106.8846">7934 13791 3595 0,'0'-2'204'15,"0"1"194"-15,-15-3 674 0,15 3-607 16,0 0-119-16,0 1-62 16,-10 0-31-16,10 0-5 0,-9 0-200 15,9 0-44-15,-7 0-16 0,7 0-25 16,-4 0-36-16,2 0-142 0,1 0 97 0,1 0 26 15,-2 0 36-15,0 0 10 0,-2-17 16 16,0 17 21-16,-6-17-8 16,6 17 17-16,1 0-11 0,1 0-9 15,-1 0-24-15,0 0-187 0,2 0 63 16,1 0-1-16,0 14 20 0,0-14-118 0,0 0-176 16,30 17-970-16,-2-7 587 15,-7-10 20-15,0 8 122 0,1-8 146 0</inkml:trace>
  <inkml:trace contextRef="#ctx0" brushRef="#br0" timeOffset="34389.0563">8318 14030 2354 0,'0'0'129'0,"0"-18"153"16,0 18 127-16,0 0 191 16,0-16 526-16,0 16-630 0,17-14-89 15,-17 14-44-15,15 0-7 0,-15 0-47 0,38-7 147 16,-22 7-298-16,0 0-58 0,2 0-54 16,4 0-28-16,-1-4-56 0,23 1-206 15,-22 3-10-15,-1 0-125 0,-3-1-108 16,-3 1-167-16,2 0-1015 0,-17 0 728 0,0 0 7 15,0 0 138-15,-25 0 130 16</inkml:trace>
  <inkml:trace contextRef="#ctx0" brushRef="#br0" timeOffset="34538.8458">8310 14163 3226 0,'16'9'105'0,"4"-1"165"0,4-1 139 15,2 0 73-15,35 11 109 0,-29-9-568 16,2-1-317-16,-2 4-320 0,-4-2-353 16,0 1-271-16</inkml:trace>
  <inkml:trace contextRef="#ctx0" brushRef="#br0" timeOffset="35299.0241">9909 13683 1284 0,'8'-1'150'0,"-1"-1"54"15,0 0 72-15,0 1 7 0,1-1-24 16,6-1 347-16,-7 3-261 0,1 0 80 16,-3-2-28-16,3 1 19 0,7-4 215 15,-9 3-363-15,-1-2-5 0,-1 1 9 16,-1-2 25-16,1 1-15 0,-3-4 150 15,-1 4-272-15,0-1-19 0,0-2-21 16,-21-1 5-16,-4-4 55 0,10 6-105 16,-4 2-23-16,-2 0 4 0,-4 4-10 15,1 0-13-15,-27 26 5 0,24-26-29 0,1 32-3 16,5-10-7-16,3-1 0 16,-5 32-33-16,19-27-18 0,4 2-48 0,0-3-47 15,21-3-48-15,-1-2-27 0,31 7-287 16,-19-17 218-16,2-6-36 0,2-4 11 15,1 0 4-15,31-21-153 0,-37 21 304 16,-5-23 46-16,-4 23 27 0,-6-28 24 16,-8 12 32-16,-4-19 4 0,-4 18 80 15,0 0 50-15,-28 0 41 0,28 3 45 0,-27-5 206 16,9 11-180-16,18 3-6 16,0 4-19-16,-17 1 1 0,17 0-14 15,0 18 175-15,0 11-167 0,0-9-15 16,26 2-17-16,-26 3-6 0,27 26 30 15,1-28-148-15,-16-1-63 0,2-3-82 16,-5-1-91-16,2-2-150 0,5 0-663 0,-11-10 278 16,4-6-158-16,1 0-124 0,-1 0-94 15,14-27-540-15</inkml:trace>
  <inkml:trace contextRef="#ctx0" brushRef="#br0" timeOffset="35559.0396">10435 13204 3256 0,'4'-11'210'0,"-2"2"191"15,0 3 121-15,5-1 792 0,0 7-729 16,-1 0 46-16,1 20-93 0,3-1-132 16,14 39-78-16,1 20-328 15,-16-33 0-15,11 57 0 16,-8 3 0-16,-10-54 0 0,2-1 0 15,0 39 0-15,-4-55 0 0,3-2 0 16,-1-9-122-16,0-2-177 0,1-7-245 16,4-1-1111-16,-3-12 552 0,0-1-71 15,-1 0-53-15,0-21 175 0,0 21 406 16</inkml:trace>
  <inkml:trace contextRef="#ctx0" brushRef="#br0" timeOffset="36039.5037">10344 13243 3842 0,'-14'-9'169'0,"3"0"100"15,0-1 54-15,4 2 32 16,2-8-2-16,5 8-266 0,0-4-21 16,0-2-25-16,31 0-27 0,-11 1-7 0,35-17 0 15,-23 14-2-15,5 0-1 0,0 3-5 16,3 1 2-16,41-5 11 0,-44 12 12 15,-2 3 29-15,-4 2 26 0,-4 0 63 16,-5 24 44-16,7 17 235 0,-20-16-223 16,-3 5-13-16,-2 3-16 0,-4 2 27 15,0 38 143-15,0-37-194 0,-31 5-44 16,31-2-32-16,-33-2-19 0,10 2-15 16,-26 33-11-16,23-37-21 0,0-5-10 15,1-1 2-15,1-5-9 0,-17 15-70 16,26-26 17-16,0-2-24 0,4-3-6 0,2-4-12 15,5-1-1-15,2-3-77 0,2 0 132 16,0 0 26-16,0 0 18 0,27-19 13 16,1 19 45-16,-13 0 22 0,4-15 45 15,0 15 28 1,1 0 43-16,0 0 20 0,18 23 62 16,-18-23-214-16,-3 25-53 0,-1-11 0 0,-3 4 0 15,13 18 0-15,-16-16 0 0,3-2 0 0,-2 2 0 16,1-3-121-16,-1-2-137 0,13 11-733 0,-13-18 361 15,0-2-168-15,4-3-92 16,-3-3-46-16,13 0-843 16,15-47 311-16</inkml:trace>
  <inkml:trace contextRef="#ctx0" brushRef="#br0" timeOffset="36276.4942">11005 13590 2313 0,'0'-14'108'16,"0"2"136"-16,0 2 179 0,0-8 797 15,0 9-638-15,0 5-54 0,0 3-48 0,15 1-17 16,-6 0 432-16,-9 20-511 0,15-20-101 16,-7 33-107-16,2-13-84 0,-3 3-92 15,0 5 0-15,8 25 0 0,-4-4 0 16,-7-25 0 0,2 17 0-16,-2-12 0 15,-4-17 0-15,0 0-118 0,0-7-163 0,0-5-204 16,0 0-204-16,0 0-110 15,0-20-149-15,0-3-969 0,0 7 970 0,0-3 166 16,0 0 218-16,0-3 121 0</inkml:trace>
  <inkml:trace contextRef="#ctx0" brushRef="#br0" timeOffset="36733.043">11045 13501 2407 0,'0'-10'121'15,"-22"-9"953"-15,17 6-140 0,1 8-487 0,2 2-63 16,-1 2-62-16,3-2-3 0,0 3-51 15,0-5 109-15,0 5-281 0,0-3-38 16,0 2-23-16,0-3-10 0,24 0 0 16,2-1-28-16,-8 1 1 0,4-1 9 15,0 0-9-15,3 1-1 0,24 2-2 16,-23 2 3-16,-1 0 2 0,-1 0 0 16,-2 0-3-16,15 25 55 0,-22-4 2 15,-6-21 9-15,-4 21 2 0,-4-9-3 16,-1 14 11-16,-30 3-53 15,30-14-20-15,-50 15-11 0,28-14-3 16,-1-2-12-16,0-2-17 0,1 1-26 0,-18 6-102 16,25-12 88-16,2-2 10 15,5-3-10-15,3 1-12 0,5-3 13 0,0 0-32 16,0 0 103-16,27 0-4 0,-27 0 13 16,34 0-1-16,8 0 20 0,-21 0-1 15,4 0 44-15,1 0 31 0,-2 0 15 16,0 22 24-16,16-5 69 0,-26-17-120 0,-3 21-22 15,-2-9-9-15,-9 3 5 0,0 14 39 16,0-12-47-16,-32 0-15 0,32 0-14 16,-39-1 0-16,14 1-16 0,-33 12 5 15,24-16-13-15,1-1-29 0,-4-2-52 16,3-3-87-16,-33-4-505 0,35-3 196 16,1 0-201-16,0 0-185 0,1-25-124 15,3 25-147-15,-25-47-532 0</inkml:trace>
  <inkml:trace contextRef="#ctx0" brushRef="#br0" timeOffset="37380.0195">9109 14518 2063 0,'-16'4'83'0,"-9"0"366"16,15-1-36-16,4-2 58 0,2-1 75 16,1 0 11-16,2 0-78 0,1 0 248 15,0 0-439-15,32 0-18 0,-9 0-46 16,9-18-37-16,63 6 68 0,-28 12-160 16,16-27-3-16,20 8-5 0,22-2-12 15,20-3-12-15,193-28-14 0,-143 25-51 16,18-2-30-16,12 5-13 0,13 2-19 15,242-11-17-15,-244 20 168 0,12 2 149 16,-8 5 4-16,-16 3-6 0,-14 2-93 16,133 1-137-16,-199 0-4 0,-27 0 0 15,-33 0 0-15,-26 0 0 0,-15 0 0 16,-43 0 0-16,-30-20 0 0,-1 20 0 16,-9-17 0-16,-6 17 0 0,-41-14 0 0,46-1 0 15,4 15-84-15,7-13-146 0,5 13-177 16,-6-9-1052-16,31 0 384 15,-12-3-2613-15,12 12 2946 0</inkml:trace>
  <inkml:trace contextRef="#ctx0" brushRef="#br0" timeOffset="38228.2275">9585 14836 3129 0,'7'-4'157'16,"-4"-1"256"-16,3-2 841 0,-5 2-578 16,-1-1-93-16,0 5-27 0,0 0 29 15,0-1 117-15,0 2-566 0,0 0-136 16,0 0 0-16,0 19 0 0,0-19 0 0,0 37 0 15,0-7 0-15,0 44 0 0,0-31 0 16,21 7 0-16,-21 4 0 0,0 0 0 16,18 1 0-16,-18-1 0 0,0-1 0 15,0 42 0-15,0-27 0 16,7-44 0-16,3 4-191 0,-3-26-253 16,1-2-301-16,1 0-260 0,2-24-204 15,10-17-1122-15,-10 15 1293 0,-1-4 385 16</inkml:trace>
  <inkml:trace contextRef="#ctx0" brushRef="#br0" timeOffset="38690.1905">9613 14851 3034 0,'-9'-8'192'16,"-2"2"158"-16,-10-4 783 0,12 7-593 16,0-1-4-16,-1 1-83 0,3 2-24 15,2 0-84-15,1-2 5 0,4-3-214 16,0-3-75-16,30 3-28 15,-30 1 0-15,39-3-15 0,-12 0-3 16,36-7-15-16,51-6 1 16,-36 19 0-16,-42 2-2 0,-4 0-1 15,-2 0-2-15,18 22 35 0,-30 10 5 16,-6-12 35-16,0 3 24 0,-4 2 19 16,-6 1-16-16,-2 31-5 15,0-27-93-15,-22 1 0 0,22 0 0 0,-85 61 0 16,60-66 0-16,0 2 0 15,-25 18 0-15,27-25 0 0,4-6 0 16,1-1 0-16,3-3 0 0,4-3 0 16,-4-3 0-16,13-5 0 15,2 0 0-15,0 0-2 0,0 0 2 0,26-19 0 16,-1 19 2-16,-8 0-2 0,0 0 0 0,0 0 0 16,19 0 0-16,-19 0 0 15,0 29 0-15,2-14 0 0,-1 5 0 0,-1-1 0 16,1 5 0-16,-3-5 0 0,20 27 0 15,-1-7 0-15,-20-22 0 16,12 9 0-16,-15-16-186 0,-1 0-184 16,1-6-274-16,-2-1-220 0,10-3-1209 15,-10 0 1012-15,3-24 6 0,2 24 253 16,-2-36 138-16</inkml:trace>
  <inkml:trace contextRef="#ctx0" brushRef="#br0" timeOffset="38946.6413">10362 15294 1943 0,'1'-7'99'0,"-1"2"389"0,0-1-45 0,0 5 92 15,0 0 29-15,0 1 56 0,0 0 7 16,0 0 496-16,0 0-594 0,0 24-37 16,0-24-154-16,0 22-87 0,16 9-112 15,-16 5-139-15,0-14 0 16,0-1 0-16,11 22 0 0,-11-22 0 15,0-2 0-15,8 1 0 0,-8-3 0 16,5-5 0-16,-5 1 0 0,7 3-54 16,-3-11-187-16,-1-3-205 0,0-2-244 0,-1 0-183 15,2 0-121-15,-1-25-987 0,-3 25 1018 16,0-26 151-16,0 8 224 16</inkml:trace>
  <inkml:trace contextRef="#ctx0" brushRef="#br0" timeOffset="39391.0326">10324 15204 2575 0,'-5'-7'172'0,"-1"1"197"16,3 2 159-16,-4-1 124 0,4 0-86 15,-1-2 249-15,3 5-518 0,1-3-48 0,0 1-57 16,0 3-43-16,27-7 22 0,-27 4-132 16,23-2-14-16,-6-1-13 0,2 3-14 15,3-3 1-15,26-3-2 0,-23 6 4 16,2 1 0-16,-1 1-2 0,-1 2 2 15,15 0-9-15,-24 0 6 0,-5 21 3 16,-1-21 2-16,-5 22 9 0,-4-9 3 16,-1 18 22-16,0-16-27 0,-25 1-9 15,25 1-9-15,-30-1-7 0,-9 16-49 0,20-18 9 16,-2 1-9-16,0-2-7 16,4 0-18-16,2-3 1 0,-5 5-122 0,12-10 108 15,8-1-24-15,0-3 7 16,0 0 35-16,0-1-9 0,21 0 106 15,-21 0-18-15,24 0 15 0,-24 0 2 16,33 0 40-16,5 0 175 0,-18 0-50 0,0 0-4 16,0 0 2-16,-2 23-12 0,8-6 54 15,-18-5-159-15,-3 0-24 0,-5 2-11 16,0-1-6-16,0 2-7 0,-25 13 6 16,25-14-16-16,-30 1-17 0,14-2-28 15,-6-1-53-15,-23 14-323 0,22-18 86 16,-4 4-70-16,-1-6-100 0,-1 0-208 0,-2-1-125 15,-29-3-1178-15,28-2 1221 0,2 0 247 16</inkml:trace>
  <inkml:trace contextRef="#ctx0" brushRef="#br0" timeOffset="39813.3669">9527 15837 2657 0,'-11'0'207'0,"0"16"175"0,4-16 165 16,7 10 10-16,-7-10-20 0,7 9 403 0,0-9-492 15,0 3-27-15,34-3-67 16,-13 0-28-16,44 0 184 0,-22 0-350 16,135-17-15-16,-105-1-145 15,14 18 0-15,5 0 0 0,11-16 0 0,1 16 0 16,105-8 0-16,-18 1 0 15,-113 2 0-15,33 5 0 16,-76 0 0-16,-14 0 0 0,-5 0-35 0,-13 0-119 16,-3 0-544-16,-21 0 66 0,21 0-76 15,-35 0-233-15,11-21-204 0,-1 21-88 16,-21-19-769-16</inkml:trace>
  <inkml:trace contextRef="#ctx0" brushRef="#br0" timeOffset="40642.0429">10197 16230 2070 0,'0'0'134'0,"0"0"80"15,0 0 79-15,0 0 91 0,0 0 634 16,0 0-496-16,0 0-38 0,0 0-63 0,0 0 51 16,0 0 20-16,14 0 408 0,-14 0-551 15,0 19-110-15,0-19-104 0,12 21-71 16,-12-5-64-16,8 27 0 0,11 10 0 15,-14-22 0-15,11 45 0 16,-3 1 0-16,-9-33 0 16,8 44 0-16,-2-9 0 0,-7-43 0 15,1-2 0-15,3 21 0 0,0-16 0 16,-3-25 0-16,4 4 0 16,0-13 0-1,-7-5 0-15,5 0 0 0,-4-23 0 16,-2-8 0-16,0 12 0 0,0-32 0 15,0 17 0-15,0 0 0 0,0-7 0 16,-18-5 0-16,18-3 0 0,-16-119-387 16,16 112 131-16,0-58-194 15,0 60 273-15,0 5 45 0,0 7 41 16,23 4 2-16,5-29-48 0,-12 42 93 0,2 3 35 16,3 4 14-16,-2 4-3 15,3 6 12-15,22 4 63 0,-23 4-1 0,1 0 16 16,-4 30 0-16,0-10 0 0,9 25 68 15,-20-18-80-15,-2 1 10 0,-3 1 5 16,-2 2 4-16,0-1-12 0,-21 25 26 16,21-29-84-16,-29-2-9 0,10 1-10 15,1-4-1-15,-24 16-13 0,21-22-7 16,0 0-8-16,1-3-6 0,-1-4-8 0,6 0-8 16,-8 0-71-16,15-6 33 15,3-1-11-15,5-1-3 0,0 0-17 16,0 0-104-16,21-18 132 0,-21 18 25 15,26 0 32-15,-10-14 23 0,1 14 13 0,26 0 71 16,-20 0-9-16,2 0 26 0,-2 0 2 16,0 0 13-16,17 19 99 15,-25-19-87-15,-4 19-10 0,8 18 134 16,-19-25-189-16,0 2-3 0,0 0-3 16,0-2-19-16,-28 13-14 0,1-13-28 15,7 1-46-15,-1-2-62 0,-2 2-75 16,-26 3-431-16,23-11 143 0,-1-1-112 15,1-2-246-15,-2-2-196 0,-1 0-230 0,-24-20-871 16</inkml:trace>
  <inkml:trace contextRef="#ctx0" brushRef="#br0" timeOffset="41216.9902">11600 15539 1855 0,'0'-9'356'0,"0"7"10"16,0-1 196-16,0-1-5 0,0-1 59 16,-18 2-41-16,18-1 385 0,0 2-544 15,0-1-21-15,0 1-53 0,0 0-18 16,0 1 11-16,0 1 86 0,0 0-310 15,0 20-111-15,23-20 0 0,-23 28 0 0,25-9 0 16,1 30 0-16,-15 7 0 16,7-27 0-16,-18 0 0 0,10 24 0 15,1-31-85-15,-11-3-181 0,3-4-212 16,-3-2-244-16,0 4-1116 0,0-11 825 16,0-5-68-16,-22-1 11 0,22 0 233 15</inkml:trace>
  <inkml:trace contextRef="#ctx0" brushRef="#br0" timeOffset="41377.0464">11394 15601 4222 0,'31'0'212'0,"14"0"624"16,-18 22-200-16,9-22-82 0,2 17-39 16,5-17-115-16,-3 19-154 0,44 1-319 15,-47-8-250-15,-5 0-283 0,29 16-2495 16,-51-21 1828-16,-5-1 274 15,0-6 283-15</inkml:trace>
  <inkml:trace contextRef="#ctx0" brushRef="#br0" timeOffset="42056.0457">12373 15504 2080 0,'0'0'102'15,"0"0"83"-15,0 0 103 0,0 0 478 16,0-13-389-16,0 13-5 0,0 0-72 16,0 0-21-16,0-11-48 0,0 3 97 15,0 8-140-15,18-7 55 0,-18 1 67 16,0 6 28-16,0-2 265 15,0 2-362-15,0 0-29 0,0 0-18 0,0 0 16 16,0 0-53-16,-23 16 21 0,-3-16-169 0,8 14-9 16,-2-14 0-16,-1 21 0 0,-23 4 0 15,26-10 0-15,-3-1 0 16,7 3 0-16,1 1 0 16,4-2 0-16,5 21 0 0,4-21 0 0,0-2 0 0,20-1-40 15,0-3-64-15,30 2-313 0,-24-11 139 16,4-1-11-16,1 0-3 0,-2 0-4 15,21-19-190-15,-31 19 341 0,-4-18 54 16,-2 18 53-16,-4-20 25 0,-4 20 13 16,-5-32 84-16,0 23 11 0,0-1 49 0,0 10 35 15,-21-10 35-15,21 6 186 0,-19 4-238 16,19 0 12-16,0 0 10 0,-16 0 58 16,16 26 5-16,0 3 73 15,0-12-276-15,0 4-44 0,22 0 0 0,-22 0 0 16,23 4 0-16,-23-4 0 0,22 22 0 15,0-27 0-15,-22-2 0 0,16-3 0 16,-16-3-176-16,9-3-160 0,-2-2-1020 16,1-3 497-16,0 0-117 0,-4-22-62 15,-2 22-132-15,5-32 156 0</inkml:trace>
  <inkml:trace contextRef="#ctx0" brushRef="#br0" timeOffset="42569.0118">12474 15038 2545 0,'-4'-5'145'0,"0"4"135"0,-4-1 205 15,4 2 167-15,0-3-67 0,-1 1 331 16,1 2-622-16,-1 0-18 0,4-3-36 0,0 3-29 16,-1-5 45-16,2 1-194 0,0 0-27 15,0 0-16-15,0-3-9 0,0-3-9 16,26-12-4-16,-26 13 0 0,25-5 1 16,-9 1-6-16,0 3 1 0,23-11-7 15,-18 12 14-15,-3 2-10 0,3 3 12 16,-4 2-4-16,2 2-7 0,8 0 13 15,-18 24-3-15,-1-24 12 0,-3 29-12 16,-1-8-7-16,1 23 9 0,-5-22 5 0,0 1 10 16,0 0-9-16,0 2-2 0,-27-1-1 15,0 22 2-15,7-27-11 0,2 3 1 16,-2-2 3-16,1-5-8 0,-12 8-3 16,18-15-8-16,1-3-1 0,4-3-8 15,3-2-4-15,5 0-1 0,-6 0-61 16,6-18 38-16,0 18 8 0,22-17 18 15,-22 17 18-15,47-18 4 0,-26 3 7 16,4 15 4-16,0 0-2 0,5 0 9 16,1 0-44-16,28 0-355 0,-30 0 15 15,-2 24-202-15,2-24-233 0,-6 19-107 16,21-4-1296-16,-23-15 1499 0</inkml:trace>
  <inkml:trace contextRef="#ctx0" brushRef="#br0" timeOffset="42925.6571">13117 15083 2863 0,'20'0'216'0,"-20"0"258"0,0 0 141 16,0 0 20-16,16 0 67 0,-2 24 390 15,-14-24-560-15,13 29-95 0,-1-7-133 16,-2 4-80-16,-1 6-127 0,12 43-97 16,-15-33 0-16,1 2 0 0,0 3 0 15,-2 1 0-15,-3-2 0 0,2 1 0 16,-4-1 0-16,7 34 0 0,1-19 0 15,-7-40 0-15,8 6-493 16,-5-23-60-16,-4-2-232 0,0-2-142 0,0 0-170 16,0-19-1143-16,0-12 1307 0,0 12 286 15</inkml:trace>
  <inkml:trace contextRef="#ctx0" brushRef="#br0" timeOffset="43373.5516">13072 15132 3138 0,'-5'-10'245'16,"1"0"136"-16,2 3 140 15,2-3-66-15,0-3-110 0,0-9 5 0,0 9-266 16,22 0-24-16,-22-1-19 16,27-2-30-16,9-15-3 0,-13 15-8 0,4 2 11 15,4-1-17-15,1 0 13 0,6 6-11 16,36-8 54-16,-38 13-23 0,0 4 21 15,-7 0 31-15,-6 0 33 0,13 50 231 16,-27-26-172-16,-3 1-11 16,-4 1-39-16,-2 4-5 0,0 2-20 0,-29 30 43 15,29-33-98-15,-36 2-21 0,11 0-13 0,1 0-8 16,-34 26-6-16,33-34 8 16,-2 2 2-16,2-1-5 0,5-6 1 0,4 1-11 15,-4 5-39-15,13-17 12 16,1-1-3-16,6-5 6 0,0-1 3 15,0 0 4-15,31 0 29 0,-31-17 7 0,36 17 9 16,-13 0 32-16,2 0 33 0,33 0 181 16,-27 0-103-16,-4 0 22 0,0 26-5 15,0-10-19-15,25 23 6 0,-30-16-154 16,-2-1-5-16,-4 2-4 0,2 2-67 16,2-3-102-16,9 16-526 0,-16-21 133 15,1-3-76-15,-3-7-193 0,3-3-170 16,11-3-1062-16,-14-2 1159 0,0-22 257 0,1 22 265 15</inkml:trace>
  <inkml:trace contextRef="#ctx0" brushRef="#br0" timeOffset="43683.0462">13935 15291 3675 0,'6'-7'170'0,"1"0"582"0,-2 6-196 16,-2 1-15-16,1 0-55 0,0 0 48 15,3 22 404-15,-1-22-633 0,-3 25-123 16,-1-11-130-16,-1 6-52 0,-1 2 0 16,0-1 0-16,0 29 0 0,-19 1 0 15,19-27 0-15,-16 21 0 16,16-7 0-16,-11-23 0 0,11-1 0 16,0 3 0-16,0-10 0 0,0-5 0 15,0 1 0-15,23-3 0 0,-23 0 0 16,29 0 0-16,-8 0 0 0,28-19 0 15,11-1 0-15,-24 20 0 16,41-14 0-16,-6 14 0 16,-39 0-110-16,20 0-705 0,-37 0 14 0,-1 0-291 15,-5 0-313-15,-5 15-145 16</inkml:trace>
  <inkml:trace contextRef="#ctx0" brushRef="#br0" timeOffset="44691.0036">6780 12857 2689 0,'-2'0'194'0,"-1"-5"123"16,1 5 112-16,0-5 9 0,2 5-59 15,-2-1 134-15,1 1-371 0,1 0-60 16,0 0-33-16,0 0-28 0,21 0 24 16,23 0 68-16,-10 0-39 0,11 13-5 15,12-13-4-15,168 0 68 16,-134 0-115-16,15 0-10 0,131 0 11 0,-105 0-2 16,9 0 9-16,14 0-24 15,15 0 11-15,182 0-25 0,-170 0 1 16,12 0 11-16,6 0 1 0,5 0 5 15,6 0 21-15,214 0 80 0,-199 17-40 16,1-17-5-16,3 13-17 0,4-13-22 0,232 26 0 16,-239-19-28-16,10 3-20 15,-2-1-17-15,-6 1-22 0,-2-2-7 0,191 12-30 16,-216-11 66-16,-6 0 18 0,-16 1-7 16,-12-2 11-16,128 7 10 0,-166-9-3 15,-8 1 5-15,-11-4-3 0,-15-1-1 16,-8 0-3-16,53-2-91 0,-85 0 18 15,-8 0-10-15,-10 0-8 0,-7-18-6 0,12 18-135 16,-29-18 46-16,-6 18-99 0,-2-14-122 16,-6 14-78-16,0-15-26 0,0 3-526 15,-22 12 512-15,22-9-20 0,-18 3 94 16,18 2 135-16</inkml:trace>
  <inkml:trace contextRef="#ctx0" brushRef="#br0" timeOffset="45642.7115">14998 12983 1702 0,'8'0'110'0,"-2"0"58"0,9 0 382 16,-8 0-260-16,-3 0 48 0,2 0-17 15,-4 0 57-15,-1 0 327 0,-1 0-388 0,2 0-66 16,-2 0-49-16,0 17-4 0,1-17-8 16,1 16 121-16,1-6-193 0,-1 2-32 15,2 1 39-15,0 6 33 0,10 29 102 16,-5-16-199-16,1 6-30 0,0 6 11 15,1 7 27-15,-2 7 28 0,16 74 108 16,-12-58-117 0,0 8-23-16,-1 4-16 0,4 4-8 0,16 105 26 15,-14-94-44-15,-1 7-8 0,3 5-9 0,-2 2-8 16,3 6 5-16,22 121 66 0,-24-112-2 16,2-2 14-16,0 1-22 0,-1 6 8 15,19 127 61-15,-20-133-75 0,-3 1-24 16,1-4-29-16,-1-3 0 0,-2-4 0 15,10 96 0-15,-14-113 0 0,1-8 0 0,-4-8 0 16,0-5 0-16,0 54 0 0,-7-79 0 16,0-5-25-16,0-8-20 0,0-6-9 15,-25-7-7-15,-2 13-4 0,11-27 54 16,1-4 12-16,-2-2-3 0,2-5 0 16,-15 1-4-16,16-6 10 0,0 0-7 0,1 0 13 15,2 0 14-15,-2 0-17 16,-5-17 4-16,7 17-28 0,0 0 14 15,-1 0 5-15,-2-13-3 0,-19 13 3 16,16 0-2-16,-2 0-2 0,-6 0 2 16,-4 0-1-16,-33 0-1 0,25 14 1 15,-5-14 2-15,-7 13 1 0,-8-13-1 16,-4 15 5-16,-75 3 5 0,54-8-7 0,-5 3 0 16,-10-2 0-16,-9 1-5 0,-118 12-3 15,102-12 0-15,-13 0 4 0,-4-4-9 16,-7 1-3-16,-303 11-62 15,287-15 56-15,-2 2 10 0,-166-2-20 16,163-1 14-16,-3 1 16 0,-10-2-18 16,-12-1-4-16,-182 4-42 0,189-2 16 0,-8 1-16 15,1-3-15-15,3 1-12 0,-1-1 5 16,-171 0-66-16,177-2 94 16,5 2 13-16,1-2 4 0,5 0 9 15,-153 0-8-15,173 0 32 0,-4 0 14 16,10 0-11-16,6 0 4 0,11 0 6 0,-102 0-10 15,125 0 14-15,6 0-4 0,14 0 13 16,9 0-5-16,-56 0 0 0,82 0-15 16,0 0 4-16,9 0 0 0,9 0 0 15,6 0-1-15,-9 0-3 0,26 0-2 16,5 0-5-16,0 0-5 0,6 0-27 0,0 0-207 16,0 0 123-1,0 0-212-15,16-16 116 0,-16 16-43 16,0 0-12-16,0 0-32 0,0-12-555 0,0 12 263 15,0 0-42-15,-18-8-167 0,18 4 17 16,0-4 109-16</inkml:trace>
  <inkml:trace contextRef="#ctx0" brushRef="#br0" timeOffset="47506.2451">6935 12859 690 0,'0'0'72'16,"18"0"223"-16,-18-4-52 0,12 0-14 15,-12 0 346-15,10 2-418 16,-10-1 18-16,0 1-1 0,0 0 29 16,0 2 206-16,0 0-170 0,0 0 9 15,0 0 12-15,0 0-7 0,-20 0 151 16,20 0-257-16,-20 0-24 0,6 0-30 15,-6 0-32-15,-3 0-29 0,-41 0-6 16,25 0-26-16,-6 0 5 0,-91 17 6 16,95-17-11-16,2 0 30 15,3 0-4-15,-18 13 36 0,35-13-61 16,5 8 19-16,1-8-29 0,5 0 15 0,4 0-1 16,2 7 20-16,2-7-34 0,0 0 13 15,0 0-34-15,0 0 32 0,18 13 100 16,-18-7-1-16,19 1-30 0,-19 6-22 15,13-1 21-15,-13 4-29 0,12 22 79 16,-12-15-33-16,8 4 35 0,-8 3 44 16,6 3 24-16,2 47 140 0,-2-35-220 15,0 9-15-15,-1 3 0 0,0 7-2 0,0 2-4 16,7 76 44-16,-8-65-74 0,1 1 3 16,0 3-4-16,0 0-1 0,8 86 80 15,-8-83-55-15,0 6 23 0,1 1-21 16,0 1 8-16,1 3-26 15,11 97 2-15,-4-92-68 0,-1 0 0 0,5 0 0 16,0-1 0-16,27 91 0 0,-23-100 0 16,1 3 0-16,1-5 0 0,2-1 0 15,0-1 0-15,20 77 0 0,-24-84 0 16,2-1 0-16,-2-6 0 0,-5 1 0 16,15 54 0-16,-19-66 0 0,-2-2 0 15,-2-4 0-15,-4-6 0 0,3-1 0 16,2 37 0-16,-7-49 0 0,1 0 0 15,-1-9 0-15,1-2 0 0,3 18 0 16,-6-31 0-16,3 2 0 0,-1-4 0 0,-1-3 0 16,0-4 0-16,1 4 0 0,-2-5 0 15,-1-2 0-15,0 0 0 0,1 0 0 16,-1 0 0-16,0 0 0 16,0 0 0-16,0 0 0 15,0 0 0-15,0 0 0 0,0 0 0 16,0 0 0-16,0 0 0 0,0 0 0 15,0 0 0-15,0 0 0 0,0 0 0 16,0 0 0 0,0 0 0-16,0 0 0 0,0 0 0 15,0 0 0-15,0 0 0 0,0 0 0 16,0 0 0-16,0 0 0 0,0 0 0 16,0 22 0-16,0-22 0 15,0 19 0-15,0 1 0 0,14-8 0 16,-14-2 0-16,0 2 0 0,11 0 0 15,-11 2 0-15,9 1 0 0,-9 2 0 16,15 17 0-16,-6 1 0 16,-4-20 0-16,3 15 0 0,-3-7 0 15,-3-13 0-15,-2 10 0 16,0-3 0-16,0-8 0 0,0-1 0 16,0 11 0-16,0-12 0 0,0-2 0 15,0 0 0-15,0 0 0 16,0-1 0-16,0-3 0 0,0-1 0 0,0 0 0 15,0 0 0 1,0 0 0-16,0 0 0 0,0 0 0 16,0 0 0-16,0 0 0 15,0 0 0-15,-20 14 0 0,20-14 0 16,0 0 0-16,0 10 0 16,0-10 0-16,0 0 0 0,0 0 0 15,0 0 0-15,0 7 0 16,-10 1 0-16,4-1 0 0,-5 9 0 15,0 4 0-15,5-10 0 16,-3 6 0-16,5 0 0 16,3-10 0-16,1-4 0 15,0 3 0-15,24-5 0 0,7 0 0 16,21 0 0-16,17-26 0 16,-26 26 0-16,112-32 0 15,-107 32 0-15,-1-14-95 0,30 14-866 16,-50-10-30-16,-14 10-386 0,-7 0-299 15,-6 0 237-15,0 0 383 0</inkml:trace>
  <inkml:trace contextRef="#ctx0" brushRef="#br0" timeOffset="51742.6083">6565 12332 582 0,'-44'91'-45'0,"3"0"-92"16,8-5-8-16</inkml:trace>
  <inkml:trace contextRef="#ctx0" brushRef="#br0" timeOffset="128394.7108">18859 632 4363 0,'14'0'294'16,"-5"0"168"-16,-9 0-265 0,0 0 72 15,0 0 426-15,0 0-349 0,0 0-62 16,0 0-51-16,0 49 168 0,0-26-249 0,0 9-35 16,23 9-26-16,-23 8-13 15,38 63 16-15,-23-49-61 0,2 6-6 16,1 2-1-16,-1-6-15 0,13 59-4 0,-17-72-23 16,25 98-662-1,-35-130 348-15,6 5-594 0,-7-18 380 16,1-7-104-16,0 0-97 0,-1 0-49 15,3-32-1004-15,-4 13 1075 0,-1-8 162 16</inkml:trace>
  <inkml:trace contextRef="#ctx0" brushRef="#br0" timeOffset="128866.9717">18833 694 2007 0,'0'-11'89'15,"-11"-9"224"-15,1-3 22 16,10 14-196-16,0-12 115 16,19 3-37-16,-19 7-136 0,32 2-21 15,17-12 41-15,-20 7-49 0,68-15 177 16,-64 22-149-16,30-4 26 15,-14 8-40-15,-30 3-20 0,11 0 138 16,-23 27-53-16,-1-27 2 0,-4 29-19 16,-2 9 86-16,-29 14-99 15,29-24-69-15,-33 0-3 16,-12 36 3-16,20-29-28 0,-1-2-1 0,1 0 18 16,0 0-26-16,-16 28 16 0,25-36-16 15,3-2 9-15,2-3-8 0,4-5-9 16,3-4 13-16,4 3-17 0,0-11 21 15,0-2-9-15,25-1 1 0,-25 0 0 16,52 0 4-16,-31 0 22 0,4 0 36 16,1 0 33-16,1 0 68 0,-3 0 34 15,21 45 336-15,-27-26-283 0,-2 5-25 0,-3 3-99 16,-2 2-48-16,4 28-50 0,-10-29-87 16,0 0-96-16,2-3-161 0,1-2-122 15,0 0-172-15,13 8-980 0,-7-22 584 16,31-3-1376-16</inkml:trace>
  <inkml:trace contextRef="#ctx0" brushRef="#br0" timeOffset="129073.0876">19551 1152 3648 0,'5'28'148'0,"-1"-11"126"0,13 41 767 15,-11-39-878-15,11 25-54 0,-9-23-91 16,1-1-10-16,-2-3-10 0,1 0-6 16,7 12-125-16,-11-17-67 0,1-7-205 15,-1 1-201-15,-2-5-148 0,2-1-188 16,-4-24-613-16,0 24 1041 0</inkml:trace>
  <inkml:trace contextRef="#ctx0" brushRef="#br0" timeOffset="129210.251">19615 1015 2620 0,'0'20'-2'15,"13"1"-2"-15,-13 3-16 16,0-1-60-16,11 1-108 0,-3 17-697 0,-1-24 316 16,1 0 102-16,0-1 196 0</inkml:trace>
  <inkml:trace contextRef="#ctx0" brushRef="#br0" timeOffset="129532.6068">19874 1232 4345 0,'0'16'208'16,"0"-16"76"-16,0 21 107 0,0-10-60 16,0 1-60-16,0 16 44 15,0-13-256-15,0 2-46 0,0 0-11 16,19-1 2-16,-19 11-8 0,16-15 1 0,-16-2-3 15,0-2-15-15,9-5-24 0,-9-3-23 16,8 0-49-16,-8-24 94 0,5 24 3 16,-3-36-7-16,1 15 8 0,5-23-26 0,-5 22 39 15,1 1 8-15,1 1 0 16,3 4 36-16,-1 3 29 0,10 5 179 16,-7-2-77-16,-1 10 9 0,1 0 3 15,3 0-6-15,5 22 43 0,-7 8-177 0,-1-11-32 16,2 1-4-16,1 2-9 0,0 0-56 15,16 21-356-15,-12-24-40 0,0-2-154 16,2-5-284-16,1 0-176 0,19-5-1306 16,-20-7 1638-16</inkml:trace>
  <inkml:trace contextRef="#ctx0" brushRef="#br0" timeOffset="129932.2571">20731 1137 2811 0,'0'-10'232'0,"0"10"189"16,0 0 140-16,0-10-19 0,28 10-86 15,10-5 160-15,-14 2-398 0,8-1-57 16,2 2-83-16,3 1-138 0,35-3-382 16,-38 4 39-16,-2 0-209 0,-6 0-134 15,-4 0-210-15,-4 0-76 16,3 0-395-16</inkml:trace>
  <inkml:trace contextRef="#ctx0" brushRef="#br0" timeOffset="130089.7966">20798 1255 3041 0,'0'9'104'0,"27"-1"95"0,-7-1 116 15,41 0 379-15,-23-4-490 0,6 2-149 16,2-3-247-16,0-2-246 0,43 0-1141 0,-48 0 623 16,-5 0 226-16,-5 0 244 0</inkml:trace>
  <inkml:trace contextRef="#ctx0" brushRef="#br0" timeOffset="130343.4178">21641 793 4642 0,'0'-2'227'0,"0"2"231"0,0 0 798 16,19 22-637-16,-19-22-167 15,0 38-180-15,19-12-72 0,-19 8-135 0,27 46-65 16,-17-33 0-16,1 2 0 16,-1 2 0-16,0 0-84 0,5 52-322 15,-11-56 73-15,-1-1-61 0,-1-6-101 0,0-3-86 16,-1-7-142-16,0 13-892 0,0-30 678 16,0-6-20-16,-1-7 216 0,0 0 146 15</inkml:trace>
  <inkml:trace contextRef="#ctx0" brushRef="#br0" timeOffset="130746.7355">21467 813 4183 0,'-8'-7'195'16,"1"1"60"-16,0-1 30 0,1-3 27 15,6 4-222-15,0-2-30 0,0-2-16 16,21-15-2-16,11 9-48 0,-11 2 10 15,7-2-16-15,37-11-20 0,-26 15 12 16,1 3 9-16,2 4-5 0,34 3-51 16,-45 2 34-16,-6 0 11 0,-3 26 19 15,3 9-3-15,-20-14 29 0,-5 3-8 0,0 5 5 16,0 5 3-16,-23 33 28 0,-7-33-13 16,11 3 12-16,0 0-4 0,0-1-17 15,-18 22 37-15,20-32-42 0,1-2-6 16,2-2-24-16,3-5 13 0,4 0-16 15,0 5-41-15,7-11-8 0,0-3 12 16,0-3 6-16,20-2-2 0,12 2 22 16,-11-2 15-16,2-2 14 0,4 2-4 15,0 2 24-15,0 1 36 16,28 14 129-16,-29-8-88 0,-3 3-9 0,-6 3-10 16,-3 3-14-16,3 20-36 0,-12-19-154 15,-2 1-111-15,-1-5-121 0,2-1-255 16,0-1-164-16,10 4-1151 0,-4-16 1021 0,-1-4 261 15</inkml:trace>
  <inkml:trace contextRef="#ctx0" brushRef="#br0" timeOffset="130963.0601">22172 1126 4009 0,'4'0'177'0,"-1"0"126"0,5 0 645 0,1 22-454 16,2-22-15-16,-5 25-12 0,3-9-22 15,15 25 193-15,-14-16-472 16,1 1-101-16,0 2-65 0,-2 2 0 0,1 2 0 16,4 31-30-16,-8-34-105 0,1-3-114 15,-1 0-126-15,1-3-168 0,3 6-716 16,-5-25 446-16,-1 1-85 16,2-5-195-16,-2 0-68 0,-2 0 302 15</inkml:trace>
  <inkml:trace contextRef="#ctx0" brushRef="#br0" timeOffset="131379.0843">22262 1169 4318 0,'-11'0'140'0,"0"0"80"16,0 0 54-16,1 0 79 0,3 0-50 16,-5 15 213-16,10-15-337 0,2 0-77 15,0 0-40-15,0 0-31 0,29 0-22 16,4 0-63-16,-12 0-53 0,3-20-44 15,1 20-26-15,25-20-156 0,-26 20 212 16,-1-13 13-16,-1 13 40 0,-6 0 37 16,-3-8-3-16,6 8 32 15,-15 0-12-15,-1 0 15 0,-3 0 5 0,0 0 8 16,0 20 35-16,-27-3-35 0,27-17-9 16,-24 21 0-16,24-8 5 0,-28 3-5 15,14 12-30-15,-6-13-4 0,20-1 9 16,-13-2-6-16,13 0-1 0,0 3-56 0,0-9 35 15,23-5 10-15,-23-1 10 16,30 0 5-16,-12 0 36 0,17 0 40 0,-16 0 40 16,0 0 58-16,0 0 85 0,-2 0 41 15,11 0 231-15,-18 0-323 0,-2 24-43 16,-8-24-24-16,0 25-31 0,0-10-37 16,-32 18-14-16,13-14-65 0,-1 3-57 0,-5-5-99 15,0 4-148-15,-26 18-536 0,26-23 280 16,0-1-153-16,3-5-114 0,2-1-271 15,2-7 144-15</inkml:trace>
  <inkml:trace contextRef="#ctx0" brushRef="#br0" timeOffset="131945.0799">23187 501 2193 0,'0'-11'594'16,"0"8"-66"-16,-8-4 514 0,8 6-182 16,0 1-486-16,0 0 26 15,0 26 348-15,0 10-461 0,0-5-45 0,0 53 190 16,0-23-271-16,0 12-51 0,0 9-54 15,0 15-17-15,0 12-19 0,-32 123-120 16,13-111 7-16,-3-8-36 0,0-10-16 16,1-8-68-16,3-16-117 0,4 38-712 15,-5-75 388-15,19-13-166 0,0-10-68 16,0-9-267-16,0-10-712 0</inkml:trace>
  <inkml:trace contextRef="#ctx0" brushRef="#br0" timeOffset="132189.7054">23458 387 3429 0,'0'0'364'15,"0"28"104"-15,0-4 109 0,0 43 468 16,0-18-602-16,0 10-57 0,0 19-130 0,0 106 51 15,-21-80-253-15,21 13-19 16,-19 9-20-16,19 2-23 0,-22 102-244 0,3-44-694 16,9-51-727-1,10-90 659-15,0-9-272 0,0-12 266 16,0-5 276-16</inkml:trace>
  <inkml:trace contextRef="#ctx0" brushRef="#br0" timeOffset="132637.558">24117 686 2352 0,'-12'-14'96'15,"12"5"78"-15,-12-9 572 16,0 8 164-16,1 10-547 0,-1 0 118 16,-6 23 90-16,8-23-238 15,-2 36 46-15,-18 38 267 0,13-27-372 16,-1 14-20-16,3 6-29 0,-2 12-40 16,-7 98 6-16,19-87-180 0,5 4-11 15,0-1 0-15,26-9 0 0,-3-9-52 16,42 47-561-16,-27-76-93 0,4-11-281 15,4-11-278-15,2-10-378 0,37-9-708 0</inkml:trace>
  <inkml:trace contextRef="#ctx0" brushRef="#br0" timeOffset="133411.1229">24442 790 1726 0,'0'-5'294'16,"0"5"383"-16,-12 0-192 0,12 0 85 0,0 18 528 15,0-18-616-15,0 18-18 16,24-18 19-16,-24 25 35 0,16-8-63 0,3 20 215 15,-19-16-491-15,19 6-89 0,-19 4-90 16,19 3 0-16,-9 5 0 0,14 48 0 16,3 12 0-16,-15-48 0 15,12 52 0-15,-1-15 0 16,-17-49 0-16,9 26 0 16,0-27 0-16,-9-23 0 0,0-7 0 15,6-2 0-15,-7-6 0 0,1-21 0 16,-4 0 0-16,1-4 0 0,-3-9 0 15,0-2 0-15,0-35 0 0,0 35 0 16,8-45 0-16,-2 64 0 16,0 4 0-16,1 2 0 0,1 1 0 0,18 4 0 15,-13 6 0 1,11 20 0-16,-12-20 0 0,0 31 0 0,0-12 0 16,-2 4 0-16,-1 0 0 0,9 30 0 15,-14-28 0-15,-1 1 0 0,1-1 0 16,-4-4 0-16,5 32 0 15,-5-40 0-15,0-5-107 0,0-4-178 0,1-4-980 16,-1 0 369-16,0 0-183 0,0-26-104 16,0 26-139-16</inkml:trace>
  <inkml:trace contextRef="#ctx0" brushRef="#br0" timeOffset="133613.758">25194 1369 3723 0,'1'0'388'0,"-1"0"122"16,2 19 198-16,-2-19-25 0,5 17-105 16,0 12 290-16,1-15-656 0,1 3-93 15,0 2-74-15,1 3-24 0,9 14-101 16,-9-23-63-16,1 3-114 0,-3-3-150 0,2-5-161 16,-4-4-79-16,5-4-1077 0,-9 0 831 15,2 0-144-15,-2-25 184 16,0 25 183-16</inkml:trace>
  <inkml:trace contextRef="#ctx0" brushRef="#br0" timeOffset="133728.7256">25085 1054 2712 0,'0'0'35'0,"0"36"10"16,0 11 56-16,18-24-127 0,-18 5-115 15,19-2-203-15,-19 2-270 0,46 18-655 16</inkml:trace>
  <inkml:trace contextRef="#ctx0" brushRef="#br0" timeOffset="134046.582">25377 1383 3037 0,'0'0'91'16,"0"19"67"-16,0-19 42 0,0 15 3 15,21-5-39-15,10-10-172 16,-11 7-69-16,3-7-79 0,0 0-79 0,21 0-308 0,-25 0 311 16,-3-20 40-16,-2 20 36 0,-3-20 22 15,-11 6 36-15,8-15 3 0,-8 12 81 16,0 1 11-16,-29-1 15 16,29 1 22-16,-35 3 24 0,-10-4 142 15,21 12-62-15,-1 5 37 0,-2 0 56 0,3 0 76 16,-21 24 491-16,31 10-373 0,3-12-68 15,11 2-76-15,0 4-79 0,0 2-100 16,50 30-16-16,-19-31-117 0,2-3-101 16,6-1-294-16,4-6-310 0,-1-2-394 15,50-1-971-15</inkml:trace>
  <inkml:trace contextRef="#ctx0" brushRef="#br0" timeOffset="134492.1063">25845 962 3343 0,'0'0'215'0,"0"-4"182"15,0 2 1054-15,22 2-1056 0,-22 0 18 16,16 20 15-16,-16-20-14 0,20 49 239 16,2-24-411-16,-11 5-92 15,2 7-79-15,-1 1-52 0,13 46-19 0,-16-42 0 16,5 0-58-16,-7 0-106 0,3-2-112 16,-2-6-140-16,5 24-758 15,-11-32 498-15,3-7-133 0,-1-5-44 0,-4-6-177 16,0-3-810-16,0-5 1280 0</inkml:trace>
  <inkml:trace contextRef="#ctx0" brushRef="#br0" timeOffset="134644.1137">25821 1239 3946 0,'0'21'174'0,"60"3"880"15,-38-2-655-15,7-22-13 0,5 22-61 16,7-22-95-16,47 16-515 0,-44-4-144 15,2-12-335-15,-4 0-209 0,-2 0-265 16,21 0-880-16</inkml:trace>
  <inkml:trace contextRef="#ctx0" brushRef="#br0" timeOffset="135290.6065">26604 1015 2867 0,'0'-6'196'0,"0"3"241"16,0 0 146-16,0 3 991 0,0 0-874 16,0 34 40-16,0-12-212 0,0 2-165 15,18 44-160-15,1-27-203 0,-19 5 0 16,17 1 0-16,-17 5 0 0,14 1 0 16,-5 55 0-16,0-8 0 15,0-14 0-15,-7-53 0 0,3-6 0 0,-1-8 0 16,0-5 0-16,-1-3 0 0,3-7 0 15,-4-27 0-15,0 3 0 16,-2-70 0-16,0 52 0 16,0-54 0-16,0 39 0 0,0-4 0 15,-21-6 0-15,21-9-37 0,-34-85-200 16,22 82 87-16,1-1-2 0,-3 5 34 16,4 6 1-16,3-35-77 15,7 66 125-15,0 4 7 0,0 6-3 0,23-7-27 16,-23 20 65-16,26 3 16 0,6 0-1 15,6 8 16-15,-18 0-3 16,21 22-1-16,-8 29 2 16,-20-29 1-16,-3 2-7 0,1 36 9 15,-11-28-5-15,0 65-52 16,-19-65 22-16,19-1 4 0,-21 0-12 0,21-2-12 16,-25 22-59-16,-2-29 45 0,14-1-21 15,1-3-25-15,1-4-32 0,1-5-4 16,2 1-128-16,1-10 126 0,7 0-32 0,0 0-22 15,0 0-23-15,29-24-103 16,-29 24 227-16,32-20 44 0,-9 20 36 16,50 0 50-16,-46 0 60 0,1 0 49 15,-1 0 16-15,19 20 160 0,-28-20-166 16,-4 24 22-16,0-10 25 16,-6-1 31-16,-6 18 199 0,-2-16-261 15,0 3-39-15,-29-1-36 0,10-1-27 0,0 0-29 16,-25 11-28-16,17-13-30 0,2-6-45 15,-2 1-88-15,2-6-97 16,-27-3-500-16,32 0 257 0,-4-22-197 0,5 22-80 16,2-32-259-16,1 11-22 0</inkml:trace>
  <inkml:trace contextRef="#ctx0" brushRef="#br0" timeOffset="135711.0739">27285 1105 2310 0,'9'0'95'0,"0"-18"95"0,0 18 91 15,9-19 546-15,-8 19-420 0,-4-9-40 16,1 9-117-16,-1 0-76 0,6-12-7 16,-10 12-107-16,0-3 16 0,-2 3 1 15,0 0 36-15,0 0 52 0,0 0 323 16,-25 0-231-16,25 24-25 0,-24-24-69 15,8 17-13-15,-23 7 62 0,22-11-142 16,-4 1-26-16,1 1-21 0,2 0-10 0,2 0-9 16,-5 18-5-16,15-15-22 0,6-2-21 15,0-1-45-15,0 0-47 0,23 8-273 16,15-16 122-16,-15-2-39 0,53-1-599 16,-54-4 635-16,-3 0 2 15,-3-19 22-15,-3 19 40 0,3-20 60 16,-16-3 150-16,5 7 25 0,-5 0 40 0,0 2 77 15,0-15 300-15,-21 18-180 16,21 0-33-16,0 4-51 0,-15 7-62 0,15-8-50 16,0 8-45-16,0 0-1 15,0 21-8-15,0-21-19 0,0 24-91 16,0 2-638-16,17-12 135 0,-17-1-76 0,0-2-128 16,23-11-6-16,-23 15 195 0</inkml:trace>
  <inkml:trace contextRef="#ctx0" brushRef="#br0" timeOffset="136126.1196">27393 781 2583 0,'-5'0'131'0,"1"0"96"15,-5 12 671-15,5-12-29 16,0 0-591-16,1 0-116 0,0 0 55 16,3 0-124-16,0 0-17 0,0 0-38 15,0 0 5-15,0 0-45 16,21-13-38-16,-3 1-85 16,2 0-19-16,-6 12 96 0,11-9 7 15,-12 9 36-15,-2 0 5 0,2 0 15 16,5 0-15-16,-4 21 24 0,-10 1-4 15,-1-22 14-15,-3 29-4 16,0 0 51-16,0-12-38 0,0 3 3 16,-16-2-15-16,16 2-14 0,-20 16-1 15,20-19-18-15,0 0 5 0,-14-2-3 0,14-1-10 16,0-2 0-16,0 6-69 0,0-11 4 16,0-3-27-16,27-4-18 0,-27 0-56 15,39 0-450-15,-26-19 138 0,3 19-76 0,1-21-52 16,0 21-143-16,-2-29 56 0,14-7-325 15</inkml:trace>
  <inkml:trace contextRef="#ctx0" brushRef="#br0" timeOffset="136412.7952">27922 688 3466 0,'0'18'366'0,"0"-18"106"15,0 21 128-15,0 8 443 0,0-8-598 16,0 7-55-16,19 2-79 0,-19 6-45 0,14 3-73 16,1 46-12-16,-15-38-166 0,18-1-33 15,-18 1-45-15,17-5-58 0,-9 4-47 16,8 27-301-16,-9-39 149 0,-2-8-89 15,-1-3-42-15,2-7-113 0,3 1-808 16,-3-17 662-16,-2 0-100 0,-2 0 122 16,-2-24 27-16,0 5 128 0</inkml:trace>
  <inkml:trace contextRef="#ctx0" brushRef="#br0" timeOffset="136845.0787">27869 740 2829 0,'-4'-5'202'16,"2"2"142"-16,0-1 115 0,2-7 275 16,0-2-434-16,25 7-238 15,-1-14 27-15,16-2-66 16,-18 11-23-16,42-8 13 16,7 3-17-16,-32 12 4 0,28-1 9 15,-38 5-9-15,-4 0 8 0,-6 0-12 0,7 18 4 16,-21 6-4-16,-1-9 23 0,-3 3 0 15,-1 4 21-15,0 21 108 0,-19-16-74 16,19 1 11-16,-26 3-18 0,11 2-20 16,-26 36 47-16,19-31-79 0,-4-4 23 15,3 1-10-15,1-4-6 0,-15 19 25 16,24-30-39-16,3-4-10 0,2-5-1 16,4-2 6-16,4-5-8 0,0-4-16 15,0 0 2-15,31 0 1 0,-31-17 14 16,32 17-4-16,7-21-5 0,25 21 132 15,-27 0 64 1,-22 0-106-16,0 0-14 0,-2 0-27 16,10 29-13-16,-14-1-21 0,1-11-37 15,-3 0-84-15,-1-1-86 0,1-1-84 16,8 10-592-16,-8-15 283 0,-1-3-90 16,2-7-47-16,-1 7-92 0,3-7 150 0,7 0-278 15</inkml:trace>
  <inkml:trace contextRef="#ctx0" brushRef="#br0" timeOffset="137113.233">28523 1046 1724 0,'3'-9'131'0,"2"2"87"0,-1 2 133 0,0 1 158 15,5 2 478-15,-4 2-506 0,-2 0-120 16,2 0-25-16,-2 19-17 0,4 2 265 16,-4-21-255-16,0 24 0 15,-3-9-1-15,2 2-12 0,-2 2-37 16,0 15 162-16,0-17-324 0,0 1-66 0,-23 0-51 15,23-1 0-15,-17 12 0 0,17-16 0 16,0-1 0-16,0-3 0 0,0-1 0 16,0-4 0-16,0-4 0 0,21 0 0 15,-21 0-58-15,29 0-66 0,-10-20-74 16,25 20-372-16,-19-17 206 0,1 17-84 16,-1 0-45-16,3 0-63 0,0-12-105 0,26 12-765 15,-29 0 518-15,0 0 69 0,-1 0 171 16,-4 0 85-16</inkml:trace>
  <inkml:trace contextRef="#ctx0" brushRef="#br0" timeOffset="137388.8489">28934 437 3489 0,'17'15'224'0,"2"6"197"15,29 27 890-15,-18-18-632 16,5 0-61-16,5 10-19 0,37 51 114 0,-41-40-576 16,-6 8-137-16,-3 6 0 0,-7 146 0 15,-20-137-23-15,-47 2-205 16,11 1-236-16,-63 68-1197 0,38-77 523 0,-6-1-220 15,-8 2 57-15</inkml:trace>
  <inkml:trace contextRef="#ctx0" brushRef="#br0" timeOffset="150201.8096">17048 3088 2032 0,'0'-4'158'0,"0"0"92"16,0 0 88-16,0-3 90 16,0 1 496-16,0 3-472 0,0 1-106 15,0-1-11-15,0 0 26 0,0 1 27 0,17 2 401 16,-17 0-473-16,17 0-18 0,-17 0-8 16,0 0-48-16,12 17 2 0,-12 11-244 15,8-9 0-15,-8 9 0 0,7 6 0 16,-4 7 0-16,1 5 0 0,6 66 0 15,1 5 0-15,-8-59 0 16,0-3 0-16,6 39 0 16,-6-58-28-16,1-4-190 0,0-7-179 0,1-4-258 15,-1-7-178-15,8-2-1130 0,-5-12 898 0,-2 0-70 16,5-22 255-16,-2 2 244 16</inkml:trace>
  <inkml:trace contextRef="#ctx0" brushRef="#br0" timeOffset="150683.3127">17058 3077 2644 0,'-5'-6'138'0,"0"2"82"0,0-2 90 15,1 0 42-15,-7-8 635 16,5 6-629-16,6 2-253 0,0 0-25 0,0 1-25 15,0-11 0-15,27 10-60 16,-27 0 14-16,28-2-23 0,9-6-11 31,-14 7 24-31,1-1 19 0,2 1-14 0,3-3 9 0,25-2-14 0,-28 7 5 16,-3 5-9-16,-3 0-2 0,-2 0 24 16,-5 0 24-16,5 27 174 0,-15 12-46 15,-3 50 415-15,0-51-448 16,-28 3-41-16,28 0-31 0,-33 6-16 15,-11 45-8-15,23-47-25 0,-4 1-2 16,2-4 2-16,5-3-1 0,-12 22-6 16,21-37-5-16,2-6-9 0,7-4-7 15,0-8-23-15,0-2-17 0,23-4-60 16,-23 0 80-16,27-27 11 0,-12 27 27 16,2-28 17-16,15 3 109 0,-18 25-20 0,0-19 41 15,-3 19 22-15,-1 0 15 0,1 0 3 16,9 0 197-16,-8 29-228 0,-1-12-51 15,4 2-67-15,-1 3-30 0,18 22-229 16,-15-22-51-16,0-1-146 0,2-2-154 16,-1-2-97-16,2-3-187 0,17 2-1174 0,-18-16 869 15,-2 0 226-15,-1 0 309 0</inkml:trace>
  <inkml:trace contextRef="#ctx0" brushRef="#br0" timeOffset="150890.837">17768 3476 4770 0,'1'0'90'0,"-1"0"88"0,0 19 516 15,0-2-288-15,0-17-34 0,0 25-88 16,0-9-76-16,0 2-104 16,0 20-36-16,0-21-63 0,20 0-11 0,-20-1-39 15,0-3-77-15,13 6-479 0,-13-14 145 16,13-2-136-16,-13-3-178 0,0 0-119 0,0 0-168 15,0-49-751-15,0 31 1269 0</inkml:trace>
  <inkml:trace contextRef="#ctx0" brushRef="#br0" timeOffset="151022.842">17803 3252 4062 0,'0'0'139'0,"0"22"42"0,0-22 56 0,0 27 20 15,0-11-149-15,0 22-31 0,0-18-97 16,0 1-60-16,0-4-227 15,0 3-257-15,26 13-1327 0,1-23 921 16,-27 2 285-16</inkml:trace>
  <inkml:trace contextRef="#ctx0" brushRef="#br0" timeOffset="151340.1265">18146 3476 5011 0,'0'0'118'0,"0"19"137"0,-18-19 127 15,18 18 85-15,0-18-67 0,0 33 44 16,0-19-366-16,0 1-48 0,0 2-24 0,0-4-1 16,0 12-2-16,0-17-7 0,23-1-18 15,-4-2-174-15,-1-5 113 16,-18 0 19-16,17-25 16 0,-17 25 15 16,22-48 23-16,-15 29 14 15,1-2-5-15,-1 1 6 0,0 2 43 0,12-15 169 16,-10 21-35-16,2 3 36 0,1 3 39 15,-1 6-18-15,0 0-67 0,11 20-61 16,-14-20-111-16,0 32 0 0,-2-11 0 16,2 4 0-16,3 21 0 0,-6-24-142 15,-1-1-143-15,1-1-172 0,2-3-228 0,-2-3-31 16,8 4-1076-16,-6-13 749 0,1-5-118 16,0 0 258-16,0 0 245 15</inkml:trace>
  <inkml:trace contextRef="#ctx0" brushRef="#br0" timeOffset="151552.3441">18679 3263 3941 0,'3'17'166'15,"1"-17"85"-15,3 0 37 0,0 0 70 0,4 0-101 16,21 0 135-16,-12 0-275 0,0 0-61 15,6 0-44-15,-4-21-65 0,22 21-297 16,-25-20 17-16,-3 20-159 0,-3-12-128 16,-1 12-98-16,-5 0-141 0,0-10-657 15,-7 10 977-15</inkml:trace>
  <inkml:trace contextRef="#ctx0" brushRef="#br0" timeOffset="151695.3131">18645 3446 4273 0,'0'4'100'0,"37"0"80"16,-12-2 34-16,3-2 10 0,47 0-95 15,-36 0-360-15,-2 0-362 0,-2-18-403 16,-1 18-252-16,-2-17 196 0</inkml:trace>
  <inkml:trace contextRef="#ctx0" brushRef="#br0" timeOffset="152295.2519">19906 3007 2088 0,'0'0'100'0,"0"0"134"0,0 0 186 16,0 0 786-16,0 0-624 0,22 0-69 15,-22 0-39-15,0 0 8 0,23 0-21 16,-8 20 326-16,-15-4-462 0,15 5-77 16,-15 8-85-16,13 3-64 0,-5 48-90 15,-8-34-9-15,3 4 0 0,-3 1 0 16,0-2 0-16,0-1 0 0,0 32 0 15,0-46-14-15,0-4-151 0,0-5-131 16,0-8-178-16,0-5-212 0,0 1-846 16,0-12 608-16,0-1-96 0,0 0-40 15,0-26 117-15</inkml:trace>
  <inkml:trace contextRef="#ctx0" brushRef="#br0" timeOffset="152739.6254">19947 3064 2776 0,'-5'-7'157'0,"-2"0"110"0,0 3 136 16,1-1 116-16,1-2-94 0,-1-2 133 0,3 5-447 15,3-3-40-15,0 0-9 0,0-4-2 16,19-10 12-16,-19 6-61 0,23 1-13 16,-7-3-4-16,3 0 5 0,1 1-9 15,27-9 4-15,-22 16 10 0,46 1-10 16,-51 8-6-16,-2 0 23 15,-5 33-9-15,0-15 6 0,1 26 35 16,-11-19 3-16,-3 3 5 0,0 3-6 16,0 0 14-16,-22 1 13 15,-8 35 41-15,11-33-90 0,-3-1-21 0,3 0 10 16,-3-2-18-16,-13 25 27 0,20-34-23 16,0 0 1-16,4-3-1 0,2-7 9 15,9 2-19-15,-8 0 5 0,8-11-7 0,0-3 12 16,0 0 10-16,28 0-7 0,8 0 8 15,-15 0 23-15,4-18 50 0,6 18 70 16,1 0 58-16,0 0 24 0,28 25 169 16,-31-25-230-16,-5 33-8 0,1-12-4 15,-7 0-43-15,8 24-36 0,-15-23-111 16,-3-1-78-16,0-1-91 0,-1-2-124 16,0-3-156-16,7 7-676 0,-7-14 386 15,-1-4-78-15,3-4-100 0,1 0-107 16</inkml:trace>
  <inkml:trace contextRef="#ctx0" brushRef="#br0" timeOffset="152941.6165">20629 3352 3145 0,'6'-2'148'16,"-2"0"155"-16,5 2 628 0,-5 0-448 15,-1 0-13-15,2 22-6 0,-1-22 1 16,1 29-64-16,8 11 148 0,-8-17-388 15,2-1-65-15,-4 3-57 0,1 1-26 16,-1 24-51-16,-2-29-58 0,-1 0-75 0,1-2-118 16,0-3-138-16,0-4-109 0,3 3-858 15,-3-12 553-15,2-3-143 0,0 0-22 16,0 0 120-16</inkml:trace>
  <inkml:trace contextRef="#ctx0" brushRef="#br0" timeOffset="153406.1223">20667 3301 3501 0,'0'-4'145'0,"-19"1"113"0,19 1 72 16,-19-2 330-16,19 2-488 0,-17 2-51 16,17 0-52-16,0 0-21 0,0 0-22 15,0-2-34-15,24 0-2 0,-24 0-18 0,31 0-31 16,-14-1-38-16,25-4-134 0,-22 6 151 15,2-3 37-15,1 4 27 0,-2 0 1 16,0 0 15-16,12 0 34 0,-19 0 24 16,-5 23 32-16,-4-23 22 0,-5 23 2 15,0 5 40-15,0-13-97 0,-28 3-17 16,28 0-24-16,-28 2 14 0,13-3-24 16,-16 21 22-16,17-21-33 0,3-1-1 0,11 0-16 15,-15-4-39-15,15-2-12 16,0 4-133-16,0-12 122 0,0-2 1 15,0 0 38-15,22 0 6 0,5-18 29 0,-10 18 14 16,1 0 21-16,2-18 34 0,2 18 40 16,-2 0 32-16,22 0 233 0,-24 0-138 15,0 0 30-15,-4 0-2 0,0 20 4 16,1 2 159-16,-12-22-258 0,-3 27-24 16,0-11-34-16,0-1-23 0,-22 3-35 15,-9 17-18-15,-9-2-67 16,-4-1-136-16,20-19 6 0,1-3-130 0,-1-2-120 15,1-3-104-15,-22-2-943 0,25-3 581 16,2 0-194-16,4-25 98 0,2 25 213 16</inkml:trace>
  <inkml:trace contextRef="#ctx0" brushRef="#br0" timeOffset="153698.0763">21665 2809 2840 0,'11'-16'188'0,"-3"1"139"0,-1 3 163 16,-3 1 106-16,0-5 316 0,-4 14-565 15,0 2-16-15,-23 0-41 0,23 18 15 16,-50 23 166-16,29-10-253 0,-1 8-7 15,-3 12 5-15,3 7-13 0,1 11-60 16,-13 85-40-16,21-72-103 0,6 5 0 16,7-1 0-16,0-7-4 0,33 60-304 15,-9-82-21-15,4-1-218 0,5-9-150 0,4-8-352 16,-1-10-317-16,41 13-1366 0</inkml:trace>
  <inkml:trace contextRef="#ctx0" brushRef="#br0" timeOffset="158594.3556">22080 3227 1816 0,'-20'-3'61'0,"20"0"68"0,-23 3 70 0,23 0 56 16,-18 0 34-16,6 0 366 16,12 0-276-16,0 17-10 0,0-17-41 0,0 17-15 15,0 5 208-15,0-7-240 0,25 2 40 16,-25 5-13-16,24 4-23 0,-24 4-59 16,36 46 95-16,-36-32-178 15,18 5-5-15,-18 4-13 0,13-1-14 0,-5 58-12 16,-8-60-79-16,5-1-6 0,-5-3 10 15,6-4 0-15,-2-7-10 0,7 18-3 16,-5-34-11-16,-1-6-7 16,0-6 1-16,1-5-5 0,4-2-36 0,-6-30 0 15,-2 11-7-15,-1-7-18 0,-1-7-14 0,0-4-10 16,0-48-123-16,-23 33 101 0,23-1-1 16,-20-10 5-16,20 2-21 0,-27-60-136 15,9 65 153-15,9-93-133 16,9 114 166-16,0 5 1 15,0 4 24-15,24 3 27 0,-3-11-15 16,-21 18 50-16,26 6-21 0,-10 2 19 0,2 4 1 16,1 4-2-16,16 0-6 0,-17 23 15 15,-2-6-18-15,-1 3 22 0,-3 4 5 16,6 27 2-16,-13-22-5 0,-3 0-2 16,-2 4 12-16,0-1 4 0,0-1 6 15,-27 32 42-15,27-31-45 0,-23-3-2 0,23 0-4 16,-26-3-2-16,2 20-2 0,24-26-22 15,-21-4-6-15,21-4 0 0,-13-3-18 16,13-3-20-16,0-6-147 0,0 0 37 16,0 0-5-16,0-26 10 0,27 26 2 15,5-26 17-15,-14 1 126 0,2 25 0 16,2-23-4-16,0 23 24 0,2-10-6 16,17 10 89-16,-21 0-38 0,0 0 12 15,-4 20 27-15,0-20 1 0,-3 24-3 16,10 6 56-16,-14-13-80 0,-1-2-2 15,-4 2 12-15,-3 0 6 0,-1 17 60 16,0-17-106-16,-22 0-8 0,22-3-16 16,-29 3-9-16,12 0-3 0,-23 7-51 15,16-13-52-15,-1-3-69 0,-2-3-82 0,1-4-51 16,-23-1-578-16,26-20 243 0,2 20-100 16,3-29-186-16,7 10 11 0,4-1 223 15</inkml:trace>
  <inkml:trace contextRef="#ctx0" brushRef="#br0" timeOffset="159045.2551">22679 3052 3233 0,'9'-7'177'0,"2"0"104"15,-3 4 118-15,18 1 632 16,-19 2-818-16,1 30-2 0,3-12 32 16,7 28 246-16,-7-16-298 15,-1 4-47-15,1 5-34 0,1 1-7 0,7 45 63 16,-10-41-97-16,-2 2-13 0,0-6-17 16,-1-1-1-16,0-5-11 0,4 21 6 15,-7-34-28-15,3-5-5 0,-3-4-1 0,2-3-3 16,0-3-13-16,-3-6-14 0,-2 0-30 15,1 0-33-15,-1-28-36 0,0 11-39 16,0-23-202-16,0 16 210 0,0 2 42 16,0-2 23-16,18 4 31 0,0-18 4 15,-18 25 60-15,21 1 13 0,-10 3 1 0,2 2 37 16,1 3 31-16,10 4 164 16,9 0 125-1,-16 27-181-15,-9 0-116 0,0-11-12 16,-2 2-14-16,8 18 6 0,-8-16-49 15,-2-1-19-15,1 1-43 0,0-2-86 0,2 12-514 16,-2-19 196-16,-1-1-180 0,2-3-171 16,-2-1-196-16,3-6-126 0,9 0-519 15</inkml:trace>
  <inkml:trace contextRef="#ctx0" brushRef="#br0" timeOffset="159241.9019">23341 3435 3878 0,'7'0'404'0,"-5"0"-91"0,0 0 85 16,2 0-63-16,-2 19-16 0,5-2 180 15,-3-17-397-15,0 22-60 0,1-10-44 16,-1 3-14-16,1-1-56 0,5 15-310 16,-8-12 100-16,0-5-54 0,1 0-146 15,-2-3-160-15,1-2-135 16,2-2-951-16,-1-5 1019 0,2 0 209 0</inkml:trace>
  <inkml:trace contextRef="#ctx0" brushRef="#br0" timeOffset="159385.1255">23465 3345 2470 0,'0'-3'111'0,"0"3"89"16,0 0 67-16,0 0 54 0,0 0 32 15,0 18-294-15,-19-18-109 0,19 0-134 16,0 21-137-16,0-21-164 0,0 13-904 15,0-13 759-15,0 0 171 0</inkml:trace>
  <inkml:trace contextRef="#ctx0" brushRef="#br0" timeOffset="159823.5395">23521 2905 3615 0,'0'0'140'15,"15"-2"125"-15,-15 2 123 0,0 0 121 16,11 25 450-16,-11-25-541 0,12 34-51 16,-3-11-80-16,3 5-18 15,11 36 136-15,-13-28-273 0,3 5-56 0,0 2-43 16,-1 2-35-16,9 41-2 0,-10-45 0 16,-2-1 17-16,0-3-12 0,-3-5 1 15,1-3 2-15,4 13-31 0,-6-27-17 16,1-2-32-16,-1-7-44 0,0-4-20 15,8-2-155-15,-7 0 155 0,1-30-2 0,-1 13-29 16,2-3-21-16,-1-3-17 0,7-23-167 16,-6 22 232-16,1 1 42 0,0 2 40 15,1 3 15-15,14-10 31 0,-11 19 31 16,2 3 37-16,2 2 37 0,-1 4 74 16,1 0 12-16,12 0 144 0,-17 19-190 15,1-19-9-15,-4 22-6 0,0-22 3 16,0 41 70-16,-5-23-116 0,-4-2-4 15,0 4-10-15,0-1-5 16,-24 2-13-16,-6 18-3 0,9-19-34 0,-3-2-6 16,0 0-35-16,-3-4-63 0,-25 6-423 15,28-14 43-15,2-3-134 0,5-3-267 0,2 0-230 16,8 0-137-16,7-50-625 16</inkml:trace>
  <inkml:trace contextRef="#ctx0" brushRef="#br0" timeOffset="160354.1378">24413 3004 616 0,'0'-3'97'0,"15"-7"422"0,-3 6-123 15,-5 0-15-15,-1 1-4 0,-2 1 86 16,-1 1 35-16,2 1 614 0,-4 0-656 0,2 0-11 15,-2 0-65-15,2 0 11 16,3 20 290-16,-1 4-419 0,0-7-35 0,2 7-41 16,1 2-9-16,1 3-52 15,8 39 0-15,-8-32-116 0,-1 2-49 0,0-5-80 16,-4 1-92-16,7 24-515 0,-5-38 194 16,-3-1-88-16,3-5-239 0,-1-4-140 15,0-2-150-15,7-4-793 0</inkml:trace>
  <inkml:trace contextRef="#ctx0" brushRef="#br0" timeOffset="160507.113">24397 3171 3931 0,'0'0'112'0,"21"0"81"16,32 22 656-16,-31-22-660 15,3 0-92-15,36 24-77 0,-31-4-187 16,-1-20-283-16,-1 15-290 0,-2-15-310 15,2 15-128-15,17-8-353 0</inkml:trace>
  <inkml:trace contextRef="#ctx0" brushRef="#br0" timeOffset="161188.9484">25036 3016 4210 0,'0'0'106'15,"-19"0"294"-15,19 0-13 0,-14 0 83 0,14 24 65 16,0-4 55-16,0 33 357 0,0-17-656 16,0 3-117-16,0 7-93 0,26 2-81 15,-26 3 0-15,18 54 0 0,-2-51 0 16,-16 0 0-16,16-4 0 0,-16-3 0 0,15 33 0 16,-4-47 0-16,-4-4 0 15,-5-5 0-15,2-7 0 0,-1-5 0 0,-1 0 0 16,-2-12 0-16,0 0 0 15,0 0 0-15,0-33 0 0,0-5 0 16,0 14 0-16,0-7 0 0,0-2 0 0,0-6 0 16,-18-4-38-16,18-53-186 0,-20 39 48 15,20-3-4-15,-15-7 19 0,6-2 9 16,-8-66-51-16,17 70 133 16,-10 0-4-16,10 7-10 0,-3-76-137 15,3 101 163-15,18 3-6 0,3-30-116 16,3 48 140-16,5-5-38 15,-13 12 13-15,3 5-9 0,2 0 3 0,-1 0-1 16,27 21 8-16,-24 9 68 0,-1-7-4 16,-2 2 1-16,-4 4 7 0,-4 3-8 15,-5 39 58-15,-7-31-25 0,0 1-7 16,-27 2 8-16,8-3-17 0,-25 37 34 16,21-40-43-16,-3-3 1 0,4-4-19 15,-1-3 11-15,2-10-14 0,-11 12-117 16,19-22-4-16,4-7-46 0,0 0-9 15,9 0-44-15,-7-29-288 0,7-3 229 16,0 15 12-16,23 1 59 0,-23 2 51 16,29 14 87-16,7-17 56 0,-16 17 32 15,5 0 20-15,-2 0 64 0,6 0 79 16,-2 0 71-16,23 24 304 0,-28-24-324 16,-2 24-28-16,-6-8-20 0,-3 4 2 15,0 16 181-15,-11-18-183 0,0-1-9 16,0 1-26-16,0 1-13 0,-22-3-50 0,-6 18-3 15,10-20-78-15,-2 1 10 0,-3-1-17 16,1-2-43-16,-23 8-235 0,25-15 22 16,-33 1-781-16,38-6 465 15,4-19-109-15,3 19-309 0,-1-33-35 0,6 10 281 16</inkml:trace>
  <inkml:trace contextRef="#ctx0" brushRef="#br0" timeOffset="161605.123">25811 3149 3086 0,'9'-8'87'0,"-4"-3"91"16,1 1 120-16,1-10 404 0,-3 11-404 15,-1-1-69-15,2 4-48 0,-3 2-24 16,0 0-21-16,2 1 94 0,-4 3-95 15,0 0 16-15,0 0 5 0,0 0-2 0,0 20 76 16,-25-20-140-16,25 21-7 0,-20-8-6 16,20 3-9-16,-22 2-8 0,-2 25 7 15,10-19-50-15,5 1-15 0,2-1 0 16,7 0-2-16,0 21-76 0,0-29-29 16,0 1-71-16,23-7-66 0,-23-2-67 15,31-5-15-15,5-3-216 0,-19 0 312 16,-2 0 36-16,0-29 16 0,-1 29 11 15,3-55 9-15,-17 33 123 0,10 0 33 16,-10 0 45-16,0 2 41 0,0 4 60 16,0-9 187-16,0 25-201 0,0-9-49 15,0 9-27-15,0 0-12 0,0 0-27 0,0 29-12 16,0 1-37-16,0-14-78 0,0 5-163 16,0-3-246-16,17 13-1037 0,-17-19 657 15,17-3 144-15,-17-9 222 0</inkml:trace>
  <inkml:trace contextRef="#ctx0" brushRef="#br0" timeOffset="162057.0867">26024 2810 2770 0,'-6'0'135'0,"1"0"147"0,-7 0 600 15,6 0-458-15,-1 0-71 0,3 0-84 16,-3 0-6-16,1 18 70 0,3-18-235 16,1 0-27-16,2 0-15 0,-2 14-5 15,2-14-22-15,0 0-2 16,0 0-25-16,0 0-7 0,22 0 2 16,-22-20 11-16,13 20-10 0,-13-14-6 15,33-3 10-15,-20 17-3 0,0-15 5 16,3 15-13-16,2-10 9 0,12 10-6 0,-15 0 6 15,1 0 1-15,-3 0-8 16,-2 0 11-16,8 23 2 0,-7 21-2 16,-12-32 3-16,0 2-18 15,-21 15 27-15,21-12 4 0,-21-1 6 16,21 2-6-16,-25 2 20 0,25-2-19 16,-23 17 20-16,4-19-37 0,19-3 9 15,-7-2-7-15,7-3-6 0,0-1-63 16,0-7-34-16,0 0-33 0,20 0-39 0,-20 0-12 15,23-19-2-15,6 19-154 16,-14-17 121-16,1 17-58 0,0 0-95 16,-4 0-92-16,10 0-510 0,-13 0 447 15,0 0-23-15,13 0-920 16</inkml:trace>
  <inkml:trace contextRef="#ctx0" brushRef="#br0" timeOffset="162337.796">26575 2810 2310 0,'0'-5'113'15,"0"1"107"-15,-16-1 134 0,16 2 137 16,0 1-8-16,0 2 420 0,0 0-487 16,0 0 28-16,0 25-6 0,0-25-1 15,0 57 284-15,21-30-407 0,-21 4-57 16,32 76 33-16,-32-71-290 15,13 0 0-15,-13 5 0 16,13 36 0-16,-6-42 0 0,-7-1-69 0,6-2-83 16,-6-2-83-16,1-2-105 0,-1 10-538 15,0-25 353-15,0-4-116 0,0-3-139 16,0-5-81-16,0-1-1000 0,0-20 1100 16,0 20 187-16,0-32 258 0</inkml:trace>
  <inkml:trace contextRef="#ctx0" brushRef="#br0" timeOffset="162760.647">26537 2825 2784 0,'-7'-7'135'0,"1"1"137"16,-1 0 81-16,4 1 71 0,1-5 155 16,2 4-404-16,0 0-52 0,0 0-49 15,23-1-25-15,-23 0-15 0,45-10-24 0,-25 8 0 16,2 1-20-16,1-1 20 0,4 2-15 15,24-5 10-15,-24 9-10 0,0 1 15 16,-4 2-5-16,0 0 9 16,-4 0 5-16,8 19 63 0,-18 7-26 15,-2-8 31-15,-6 3 19 0,-1 2 43 0,0 3 2 16,-19 28 171-16,19-24-184 0,-25 2-7 16,25 2-30-16,-29-2 11 15,-20 64 103-15,31-65-185 0,-11 23 13 16,18-34-35-16,4-1 0 0,7-5-13 15,-9-1 0-15,9 4-33 0,0-13-6 16,0-4-16-16,20 0-14 0,-20 0 6 0,27 0 13 16,7-24 21-16,-17 24 32 0,4-17 4 15,-3 17 13-15,-1 0-13 0,17 0 30 16,-20 0-27-16,1 26 6 16,1-26-4-16,-5 25-5 0,3-11-57 0,14 13-363 15,-18-15 74-15,3 0-81 16,-1-3-100-16,-1-9-139 0,12 12-892 0,-14-12 781 15,4 0 74-15,-4 0 182 0,0 0 170 16</inkml:trace>
  <inkml:trace contextRef="#ctx0" brushRef="#br0" timeOffset="163059.0765">27182 3100 2840 0,'0'-6'146'0,"0"-1"573"15,3 4-209-15,-1 3-56 0,0 0-68 16,2 0 32-16,1 0-7 0,8 19 376 15,-8 3-493-15,1-22-15 0,-3 29-22 16,-1-12 11-16,0 21 86 0,-2-18-291 16,0-1-58-16,0 1-5 0,0 1 0 15,0-1 0-15,-18 9 0 0,18-15 0 0,0-3 0 16,0-3 0-16,0 0 0 16,0-3 0-16,0-5 0 0,0 0 0 15,24 0 0-15,-24 0 0 0,27 0 0 0,7-21 0 16,-16 21 0-16,0 0 0 0,2 0-18 15,-1 0-45-15,14 0-236 0,-19 0 61 16,2 0-49-16,22 0-1054 16,-28 17 761-16,1-17-160 0,-1 0-93 15,10 0-1189-15,-11 0 1220 0,0 0 228 16</inkml:trace>
  <inkml:trace contextRef="#ctx0" brushRef="#br0" timeOffset="163334.1506">27497 2539 2698 0,'0'-1'129'16,"0"1"149"-16,0 0 688 0,0 0-472 15,19 0-34-15,-19 21-28 0,19-21 63 16,14 53 395-16,-10-27-525 15,4 5-31-15,0 5-59 0,5 4-54 0,-1 6-99 16,26 51-90-16,-36-44-32 0,-5 0 0 16,-7 3 0-16,-7-1 0 0,-2 52-117 15,-31-57-111-15,11 0-149 0,-1-7-235 16,-3 0-149-16,1-6-273 0,-24 21-1594 16,27-34 1435-16,1-7 408 0</inkml:trace>
  <inkml:trace contextRef="#ctx0" brushRef="#br0" timeOffset="164766.1349">20038 4346 1179 0,'-2'-4'92'0,"0"0"60"16,0 0 25-16,0 0 49 0,2 2 101 15,0-1-166-15,0 3-14 0,0 0 2 16,0 0 43-16,0 0 59 0,0 0 344 16,23 0-310-16,-23 17-46 0,23-17-27 15,-6 0 5-15,26 13 145 0,-16-13-217 16,9 0-38-16,6 0-9 0,4 0-4 16,10 0-9-16,65 0 68 0,-55-21-101 15,4 21-6-15,2-16-27 0,2 16-14 16,72-16-21-16,-74 2 16 0,1 14 5 15,0-11 0-15,-3 11-2 0,-2-10-12 0,58 5 12 16,-66 1 1-16,-4 3 4 0,-1-3-8 16,0 1 5-16,55-4-11 0,-53 0 1 15,6-1-1-15,6 1 9 0,7-3-1 16,5-1 5-16,85-14-12 0,-77 10-8 16,4 4 3-16,2-1-9 0,-1 0-18 15,84-6-64-15,-93 11 60 0,0 2 9 16,-5 1 10-16,-5 0-1 0,-7 1-8 0,58 0-3 15,56 1 19 1,-58-2 13-16,-56 0-7 0,2 0 4 16,5 0 14-16,84-14 5 15,-80 7-5-15,3 2-11 0,0 1 14 0,-2-1-11 16,-6-1-9-16,64-4 11 16,-73 9 2-16,-4 2 5 0,-5-2-16 0,-2 1 0 15,45-4-7-15,-51 4 12 0,1-1-6 16,2-1 7-16,1-3-7 0,4 5 17 15,63-11-2-15,-55 8 3 0,5 0-11 16,0-2 16-16,1 3 9 0,59-6 9 0,-71 8-25 16,-1 1-9-16,85-8 48 15,-102 7-32-15,0 0-7 0,2-2-1 16,43-3-8-16,-47 5-6 0,8-2-4 16,0 2 4-16,4-3 9 0,-2 2-4 15,53-5 15-15,-49 5-23 0,3 0 16 16,-1 2-6-16,-2 1 8 0,51-6-9 15,-55 4-7-15,-2 1-3 0,-2 2 24 16,-4-3-1-16,-2 1 42 0,30-2 123 16,-39 4-77-16,2-3-21 0,-3 1-5 15,1 1-16-15,29-4 91 0,-31 4-62 16,2-1 22-16,4 1 2 0,-3-2-7 16,30 1 94-16,-4-1-69 0,-31 3-106 15,42-6-3-15,-30 3 4 16,-21 0-13-16,-1 2-3 15,1 0 2-15,-5 0 14 0,-1-1 3 0,3 0 42 16,-9 2-56-16,-2 0-3 0,0-1-14 16,-2 0 6-16,0-6 1 15,0 5-13-15,0 1-42 0,0 2-22 0,0 0-35 16,25 0-29-16,-25 0-57 16,42 0-280-16,-25 0 191 0,5 0 14 15,2 0 13-15,42 15-436 0,-48-15 432 16,-2 0-88-16,-3 0-98 0,5 0-750 15,-16 0 387-15,-2 0 101 0,0-17 196 16</inkml:trace>
  <inkml:trace contextRef="#ctx0" brushRef="#br0" timeOffset="165534.1163">22492 4761 2538 0,'0'-3'121'0,"0"-2"144"15,0 2 129-15,22-5 657 0,-22 4-609 0,0 2-21 16,0 0-28-16,14 2 17 0,-14 0-17 16,9 0 246-16,2 0-382 0,-11 0-1 15,14 21-14-15,-5-21-48 0,15 90-19 16,-15-58-175-16,6 44 0 16,-3 0 0-16,-5-7 0 15,-5-34 0-15,-2-5 0 0,0-2-19 16,0-2-117-16,0 16-490 0,0-30 75 15,0 3-64-15,0-9-119 0,0-3-217 16,0-3-82-16,0 0-1145 0,0-26 1444 16,0 26 289-16</inkml:trace>
  <inkml:trace contextRef="#ctx0" brushRef="#br0" timeOffset="165754.2447">22451 5042 3202 0,'0'0'168'15,"12"0"646"-15,-12 0-249 0,0 0-60 16,36 0 624-16,-23 0-886 16,4 0-110-16,2 0-61 0,27 0-75 15,-24 0-157-15,2 0-204 0,-1 0-186 16,1 0-335-16,-4 0-188 0,13 0-1323 15,-23 0 1602-15</inkml:trace>
  <inkml:trace contextRef="#ctx0" brushRef="#br0" timeOffset="170840.7703">23536 4884 2472 0,'-2'-6'261'16,"-3"-2"814"0,1 5 317-16,2 3-1158 15,2 0 30-15,0 0 8 0,0 0 5 16,0 29 347-16,0-29-465 15,0 24 4-15,0 13 257 0,0-13-191 16,19 3-57-16,-19 6-48 0,0 4-71 16,15 43-53-16,-15-37 0 0,12 1 0 15,-12 0 0-15,0-4 0 0,8-1 0 16,-8-3 0-16,0 27 0 16,6-17 0-16,-3-30 0 0,-3-3 0 15,0 4 0-15,0-16 0 0,0-1 0 16,0 0 0-16,0-25 0 15,0 8 0-15,0-22 0 0,-20 13 0 16,20-6 0-16,0 1 0 0,-18-8 0 16,18-3 0-16,-12-47-2 0,2 39-59 15,10-1-47-15,-8-2-32 0,8 0-33 0,0-44-92 16,0 52 136-16,0 2 11 0,0 2 10 16,17 3-5-16,-17 1 22 15,24-25-54-15,-24 35 111 0,18 4 20 0,-18 2 11 16,17 6 0-16,2-5-10 0,-9 17 11 15,-2 0-6-15,5 3 3 0,-1 0 4 16,2 0-2-16,8 25 1 0,-11 11 1 16,-1-14 12-16,1 7 12 0,-6-1 16 15,2 30 67-15,-7-27-43 0,0 1-17 16,0 0-8-16,0-2-3 0,-31 28 8 16,-2-30-28-16,12-1-9 0,3-5-2 15,-2-1 2-15,1-4-10 0,5 8-5 16,-7-18-12-16,21-3-8 0,-7-3-32 15,7-1-34-15,0 0-202 0,0-29 112 16,24 29 18-16,-24-29 32 0,27 29 35 16,-10-27 59-16,19 15 12 0,-19-9 31 0,2 21 25 15,3-11 49-15,0 11 45 0,19 0 190 16,-20 0-174-16,0 17-23 0,0-17-16 16,-2 24-5-16,-4-9-9 0,9 12 55 15,-18-10-77-15,-1-1-7 0,-3 1 7 16,-2 0 13-16,0 2 2 0,-32 16 82 15,32-17-93-15,-39 0-3 0,16 0-11 0,0-2-9 16,-34 13-1-16,28-17-37 0,-1-1-4 16,1-4-26-16,1 0-39 15,-21-3-242-15,27-4 75 0,3 0-89 16,4 0-134-16,4-20-142 0,6 20-271 16,3-26-1198-16,2-5 967 0,23 14 252 0,-23-1 266 15</inkml:trace>
  <inkml:trace contextRef="#ctx0" brushRef="#br0" timeOffset="171302.9567">24013 4632 3073 0,'0'-12'149'0,"0"3"111"0,0-3 602 16,0 9-475-16,0 0-37 0,18 3-58 15,-18 0 3-15,20 0 19 0,3 20 279 16,-8 7-348-16,-2-8-44 0,-1 3-28 16,2 6 23-16,5 38 233 15,-11-30-250-15,-3 3-56 0,-2 3-63 0,-3-2-50 16,0 3-10-16,0 34 0 0,0-41 0 16,0-4 0-16,-19-6 0 0,19-2 0 15,0-6 0-15,0-4 0 0,0-3 0 16,0-4 0-16,0-7 0 0,0-20-20 15,17-8-76-15,-17 9-62 16,14-5-60-16,-14-3-30 0,18-29-91 16,-4 31 256-16,-14-3 47 0,17 5 28 0,-8 3 5 15,0 4 13-15,7-2 82 0,-9 13-3 16,-1 5 28-16,1 0 14 0,0 0 21 16,7 25 145-16,-6-25-159 0,-3 29-45 15,4-11-36-15,-3-1-24 16,2 4-33-16,0 19 0 0,-3-22 0 0,-3 2 0 15,3-2 0-15,-5-2-57 0,7 13-349 16,-6-17 9-16,1-4-187 0,0-1-105 16,0-4-315-16,1-2-125 0,5-1-1345 0,-2-19 1674 15</inkml:trace>
  <inkml:trace contextRef="#ctx0" brushRef="#br0" timeOffset="171506.1184">24547 4949 4041 0,'0'0'146'0,"0"0"469"16,-20 0-147-16,20 0-13 0,0 22-31 0,0-22-5 15,0 20-90-15,0 6-10 0,19-11-271 16,-19 28-50-16,12-31-61 16,-12 1-77-16,0-2-118 0,0-2-128 15,0 5-541-15,0-12 350 0,0 0-125 16,0-2-105-16,0 0-137 15,0 0 53-15,0-19-316 0</inkml:trace>
  <inkml:trace contextRef="#ctx0" brushRef="#br0" timeOffset="171639.1253">24566 4724 3052 0,'0'-4'146'0,"0"4"455"0,0 0-225 15,0 0-125-15,0 23-132 0,0-23-61 16,0 23-129-16,0-2-549 15,0-21 84-15,0 18-142 0,22-18-108 16,-22 11-7-16</inkml:trace>
  <inkml:trace contextRef="#ctx0" brushRef="#br0" timeOffset="172057.0764">24731 4461 3444 0,'3'-2'174'0,"2"2"135"15,0 0 123-15,11 19 601 16,-8-19-536-16,-1 31-28 0,1-11-48 16,3 6-14-16,-3 6-76 0,7 40 164 0,-9-33-366 15,0 3-79-15,-2-2-50 0,0 1 0 16,4 38 0-16,-5-44 0 16,-1-1 0-16,0-5 0 0,0-5 0 0,2-2 0 15,2 3 0-15,-3-19 0 0,2-2 0 16,2-4 0-16,10-30-220 15,-10 30 81-15,2-33 10 0,11-4-84 16,-8 17 148-16,-2 3 26 0,5 0 12 0,-2 3 16 16,16-11 10-16,-14 17 13 0,0 1 16 15,0 7 21-15,3-4 33 0,-5 4 23 16,12 0 119-16,-13 20-106 0,-2-20-22 16,-1 22-23-16,-1-22-26 0,1 44-37 15,-9-29-10-15,0 1 0 0,0 0 0 16,-21 1 0-16,21 1 0 0,-49 16 0 15,25-17 0-15,-1-1 0 0,-1-3 0 16,-1 0-123-16,-25 4-490 16,30-12 24-16,2-2-89 15,2-3-215-15,3 0-191 0,5 0-167 0,4-49-893 0</inkml:trace>
  <inkml:trace contextRef="#ctx0" brushRef="#br0" timeOffset="172605.1009">25546 4590 948 0,'18'0'113'15,"-18"0"95"-15,14-15 83 0,-14 15 53 16,10-12 287-16,-3 12-279 0,-7-8 67 16,4 8 56-16,-4 0 32 0,0-11-45 15,8 5 325-15,-6 6-400 0,1-2 25 16,0 2 10-16,0 0 1 0,6 0 272 15,-5 0-492-15,0 26-92 0,0-26-110 0,2 34-1 16,-2-10 0-16,5 30 0 16,-4 14 0-16,-3-32 0 15,1 32 0-15,-1-5 0 16,-2-10-259-16,0-30-94 0,0-5-232 16,2-3-137-16,0-4-168 0,-2-1-200 15,3-3-1235-15,-3-7 1352 0,0 0 368 16</inkml:trace>
  <inkml:trace contextRef="#ctx0" brushRef="#br0" timeOffset="172759.0112">25510 4713 3879 0,'0'0'169'0,"0"0"124"0,0 27 103 0,29-27 122 16,17 21 343-16,-19 5-559 0,6-14-119 15,3 1-147-15,1-1-166 0,77 22-1377 16,-79-27 588-16,30-1-1429 15,-38-2 1387-15</inkml:trace>
  <inkml:trace contextRef="#ctx0" brushRef="#br0" timeOffset="173454.5336">26206 4485 4327 0,'-21'0'124'0,"21"0"130"15,0 19 212-15,0 24 1542 16,0-16-1507-16,0 6-200 16,17 44-91-16,8 14-210 0,2-39 0 15,0 52 0-15,-16-3 0 16,7-51 0-16,-9-3 0 0,7 41 0 16,-11-51 0-16,1-3 0 0,-2-5 0 15,1-4 0-15,-3-6 0 0,0-6 0 16,-2-4 0-16,0-5 0 0,0-4 0 15,0-29 0-15,0-9 0 16,-19-11 0-16,19 18 0 16,-17-39 0-16,17 28 0 0,-13-2 0 15,13-8-26-15,-10-4-70 0,10-7-62 16,-4-65-256-16,0 64 260 0,4 2 35 0,0 4 32 16,0 7 17-16,25-36-26 15,-25 54 79-15,25 0-2 0,-8 7 14 16,1 1-3-16,1 4 0 0,19-8-6 0,-19 17 11 15,2 5 2-15,-1 1 4 0,-2 5 4 16,19 1-6-16,-20 0-9 0,-1 31 7 16,-3-31-8-16,-4 35-1 0,-1-12 11 0,2 26 10 15,-10-21-6-15,0 2-11 0,0 2 7 16,-20 2 9-16,-2 35 47 16,6-33-19-16,-3 1-2 0,2-1-10 0,-6 0-5 15,4-2-11-15,-25 24-8 0,24-34-3 16,5-2-1-16,-2-6-19 0,7-5-34 15,-1-6-187-15,9-5 36 0,2 0-61 16,0-21-37-16,0 21-9 0,21-28 62 16,6 2-70-16,-10 26 267 0,0-20 1 15,4 20 53-15,1 0 11 0,21 0 111 16,-23 0-18-16,3 0 50 0,-1 20 25 16,-2-20 33-16,-5 26 30 0,15 9 255 15,-19-16-276-15,-2 1-22 0,-7-2-38 16,0 1-9-16,-2 18 83 0,0-23-147 15,-19 3-25-15,19 0-20 0,-27-2-17 16,9-4-19-16,-20 9-21 0,15-10-19 0,0-4-47 16,-1-3-55-16,1-3-83 0,-20 0-475 15,24 0 226-15,0-26-80 0,4 9-193 16,1-2-118-16,5-1-189 0,3-28-854 16,6 26 1285-16</inkml:trace>
  <inkml:trace contextRef="#ctx0" brushRef="#br0" timeOffset="173892.9005">27022 4780 2115 0,'2'-8'120'0,"2"-1"56"16,-1 0 70-16,2 0 16 0,4-6 409 15,-1 9-290-15,-1-1 8 0,1 1-60 16,0 2-60-16,-1 2-44 0,5-3 213 15,-10 5-173-15,0 0 0 0,-2 0-18 16,0 0-10-16,-19 0 180 0,19 0-241 16,-24 0-7-16,8 0-29 0,-2 0 9 0,-1 0-23 15,-16 21 47-15,18 3-124 0,0-9-17 16,2 2-15-16,3 1-1 0,-5 16-8 16,13-15-18-16,4 0-28 0,0-2-48 15,0-5-58-15,21 3-43 0,9 4-232 16,-12-12 212-16,3-2-27 0,-4-5-34 15,4 0-44-15,14 0-273 0,-21-20 379 16,-3 20 71-16,0-21 71 0,-4 21 28 0,0-22 26 16,0 3 76-16,-7 19 2 15,0-14 34-15,0 14 27 0,0 0 24 16,0 0 191-16,0 0-195 0,0 0-18 16,0 29-58-16,0-29-34 0,0 21-27 15,0 7-162-15,15-17-47 0,-15-11-106 16,18 19-104-16,-18-19-210 0,23 8-942 0,-3-8 592 15,-20 0 107-15,20 0 220 0,-11-20 129 16</inkml:trace>
  <inkml:trace contextRef="#ctx0" brushRef="#br0" timeOffset="174327.0857">27185 4391 2907 0,'-8'0'139'16,"0"0"157"-16,3 0 107 0,-1 0 98 15,-4 0 500-15,8 0-778 0,-1 0 162 0,3 0-207 16,0 0-68-16,-2 0-46 0,2 0-24 16,0 0-30-16,0 0-7 0,0 0-4 15,27 0-6-15,-27 0 4 0,23-17-10 16,2 2-44-16,-10 15 1 15,-1-20 7-15,1 20 6 0,-4-14 22 0,4 14 12 16,38-9 2 0,-46 9 12-16,-1 0 27 0,1 23 74 0,-5-3-41 15,1-4-13-15,-3 1 0 0,0 1 1 16,0 25 28-16,0-21-62 0,-20 1-10 16,20 0 6-16,-14 0 19 0,14 0 5 15,-17 14 40-15,0-18-58 0,17-4-13 16,-11-1-3-16,11-5-8 0,-6 4 0 15,6-11-1-15,0-2-14 0,0 0-35 16,22 0-46-16,-22 0-71 0,43-17-318 0,-26 17 220 16,4 0 12-16,0-21-23 15,-2 21-128-15,1-13-115 0,12 1-692 0,-16 12 564 16,-1-12 26-16,-4 4 1 16,3 2 100-16</inkml:trace>
  <inkml:trace contextRef="#ctx0" brushRef="#br0" timeOffset="174652.6464">27681 4224 3635 0,'-6'0'749'15,"6"0"-341"-15,0 18-26 0,21 4 867 16,4 10-870-16,-25-11-31 16,44 32 343-16,-30-23-463 0,-1 4-108 15,0 3-118-15,-2 5-2 0,13 87 0 16,-19-85 0-16,2 37 0 16,-7-44 0-16,0-3 0 0,2-4 0 15,-2-2 0-15,3-3-34 0,3 13-406 16,-4-26 21-16,3-4-187 0,-1-3-38 15,2-5-160-15,4-20-1686 16,-8 20 1735-16,2-47-494 0,-4 26 798 16</inkml:trace>
  <inkml:trace contextRef="#ctx0" brushRef="#br0" timeOffset="175093.3911">27710 4342 2459 0,'-6'-17'350'15,"0"9"8"-15,2 0 104 0,4 0-25 0,-2 0-24 16,1 1-84-16,1-8 71 0,0 7-268 16,0 0-41-16,25-2-3 0,-25 1-25 15,46-9-25-15,19-3-43 16,-14 11 27 0,-22 8-26-16,1 2 11 0,-3 0-21 15,4 0 21-15,29 24 34 0,-34-24-10 16,0 29 14-16,-3-10 21 0,-7 1 29 0,9 24 137 15,-21-20-107-15,-4-1 22 0,0 4-3 16,0 0-2-16,-22 1-37 0,-11 29 4 16,10-28-84-16,-2 1-7 0,-2-3 1 15,0 0 3-15,-20 20 14 0,27-26-25 0,1-2-6 16,6-5-4-16,3-1-1 16,-3 2-4-16,13-13-6 0,0 0-6 15,0-2 2-15,0 0-6 0,54 0-2 16,-36-17 27-16,2 17 7 0,23 0 20 15,-20 0-4-15,1 0 11 0,0 25 5 16,0-25-9-16,21 48 11 16,-27-33-45-16,1 5-2 0,-2-1-22 0,-2 2-60 15,-1-5-83-15,9 12-522 0,-13-20 229 16,1-2-114-16,-1-6-122 0,-2 5-107 16,10-5-909-16,-10-22 996 0,1 22 123 15,-1-30 234-15</inkml:trace>
  <inkml:trace contextRef="#ctx0" brushRef="#br0" timeOffset="175398.297">28449 4509 2536 0,'6'-7'194'15,"0"0"176"-15,-1 4 152 0,1-1 48 16,-1 2-45-16,5 2 369 0,-3 0-457 16,-2 0 4-16,1 0-49 0,1 21 45 15,-1-21-70-15,4 34 84 0,-7-18-396 16,0 1-55-16,-3 2 0 0,0 4 0 15,0-2 0-15,0 2 0 0,0 22 0 16,-22-24 0-16,22 2 0 0,0-5 0 16,-17 0 0-16,17-2 0 0,0-5 0 0,0 1 0 15,0 2 0-15,31-9 0 16,-31-5 0-16,55 0 0 16,-9 0 0-16,-20 0 0 0,29 0 0 15,-7 0 0-15,-26 0 0 16,-3 0 0-16,15 19-357 0,-25-19-197 15,-2 13-338-15,0-13-404 0,-6 0-392 16,1 16-963-16</inkml:trace>
  <inkml:trace contextRef="#ctx0" brushRef="#br0" timeOffset="179088.7647">29347 2339 1368 0,'0'-4'134'0,"0"-1"43"0,2 0 62 16,0 1-14-16,-2 0-17 0,7-8 207 15,-2 7-217-15,0-1 44 0,2 1 49 16,-1-1 47-16,7-6 334 0,-8 10-420 0,0-1-65 16,-2 1-39-16,-2 1 3 15,0 1 55-15,-1 0 374 0,0 0-257 0,-24 58 449 16,1-34-517-16,23 7 28 15,-31 6-44-15,-27 109 49 16,38-88-288-16,-2 8 0 0,-1 1 0 16,-9 71 0-16,17-14 0 15,15 28 0-15,37-116-37 16,-12-10-215-16,31 7-1058 0,-28-23 184 16,2-9-273-16,1-1-99 0,0 0 216 15</inkml:trace>
  <inkml:trace contextRef="#ctx0" brushRef="#br0" timeOffset="179391.0744">29931 2256 2720 0,'0'-12'567'16,"0"7"-70"-16,0 5 23 15,0 0-56-15,0 21 703 0,0 8-836 16,0-6-49-16,0 3-39 16,-14 33 115-16,14-29-283 0,0 3-34 0,0 0-34 15,-11-1-12-15,11 23-147 0,0-32-65 16,0-3-177-16,0-2-104 0,0-5-202 15,0-4-206-15,0 3-1180 0,16-12 1068 16,-16 0 320-16</inkml:trace>
  <inkml:trace contextRef="#ctx0" brushRef="#br0" timeOffset="179607.1611">29632 2854 3098 0,'0'5'134'16,"0"-1"179"-16,25 1 636 0,-5-5-514 16,3 0-130-16,4 0-75 0,6 0-30 15,5 0-52-15,46-21 10 0,-42 21-147 16,-5 0-76-16,-2-17-70 0,-5 17-82 16,13 0-474-16,-31 0 122 15,0 0-1708-15,-12 0 1509 0,0 0 171 0</inkml:trace>
  <inkml:trace contextRef="#ctx0" brushRef="#br0" timeOffset="180251.154">29958 3050 3409 0,'0'5'168'0,"0"2"118"15,0 0 124-15,0 3 96 0,0 9 377 16,0-4-504-16,0-1-10 16,0 42 413-16,0-34-617 15,0 3-31-15,0 0-18 0,-20 61 81 16,20-57-164-16,-17 28 54 16,17-31-35-16,0-3-7 0,0-2-18 0,0-1 6 15,0-3-13-15,0 7 12 0,0-18-24 16,0 1-7-16,0-3-14 0,0-4 10 15,0 0-17-15,12 0 6 0,-12-32-36 16,0 32-13-16,0-34-13 0,9 12-25 16,-2-35-156-16,-7 21 100 0,5-3-2 15,-1-3-7-15,1-1 3 0,10-39-84 0,-9 43 178 16,2 3 10-16,1 7 12 0,1 5 8 16,8-10-7-16,-8 24 43 0,-1 3-2 15,2 2 9-15,1 3-1 0,-2 2-6 16,12 0 10-16,-13 21-3 0,-2-21 22 15,-1 25 10-15,-2-25 9 0,-4 48 49 16,0-31-62-16,0 0 6 0,-21 0-6 16,21 0-7-16,-21 2 0 0,0 11-6 15,21-15-15-15,-34 19-13 16,34-28 3-16,-9 0-17 0,9-5-44 0,0-1-30 16,0 0-180-16,0 0 145 15,0-21 10-15,0 21 29 0,24 0 24 0,-24-20 25 16,22 20 8-16,0 0 30 0,-8 0 8 15,-2 0 26-15,1 0 25 0,9 18 183 16,-13-18-74-16,-1 23 23 0,-4-23-20 16,-4 30-11-16,0-14-29 0,0 18 39 15,0-15-117-15,-29-1-15 0,29 3-25 16,-36-4 2-16,-40 35-90 16,47-38-52-16,-29 11-390 0,30-17 97 0,-2 0-54 15,3-8-197-15,-1 1-161 0,-27-1-1202 16,31 0 1155-16</inkml:trace>
  <inkml:trace contextRef="#ctx0" brushRef="#br0" timeOffset="180574.3231">29500 3646 1783 0,'0'0'91'15,"0"-18"107"-15,11 18 111 0,-11-10 533 16,0 10-356-16,7 0 2 0,-7 0-35 16,0 0 3-16,0 0-18 0,0 25 443 15,-20-25-454-15,0 63 584 16,-4-41-809-16,11 9-99 0,-2 6-80 15,-1 1-23-15,-11 61 0 0,7 10 0 16,16-53 0-16,4-1 0 0,0 47 0 16,36-57 0-16,-13-3-144 0,7-6-171 15,9-2-258-15,45 20-1175 0,-39-34 576 16,1-3-197-16,0-4 136 16,-5-5 261-16</inkml:trace>
  <inkml:trace contextRef="#ctx0" brushRef="#br0" timeOffset="181037.0924">29887 3682 1257 0,'5'-12'120'0,"0"12"73"0,-1-10 75 16,-1 10 67-16,2-7 306 0,-4 7-230 15,-1 0 62-15,0 0 25 0,1 0-11 16,0 21-84-16,4-2 259 0,-3 20 114 16,0-8-384-1,-2-10-237-15,1 0-35 0,1 2-41 16,2 27-3-16,-2-26-93 0,-1 1-60 0,2 1-90 15,-1-5-169-15,-1-2-188 0,4 12-1041 16,-3-19 593-16,2-3-149 0,2-4 59 16,0-5 259-16</inkml:trace>
  <inkml:trace contextRef="#ctx0" brushRef="#br0" timeOffset="181273.1197">29779 4088 2705 0,'-6'4'89'15,"2"-3"95"-15,-2 5 764 16,6-5-606-16,0 2-23 0,20 1-26 0,8 6 103 16,-7-6-298-16,3 0-25 0,6-2-50 15,1 0-16-15,41-2-63 0,-34 0-33 16,1 0-63-16,-1 0-131 0,-5-24-189 15,-3 24-149-15,13-22-929 0,-28 22 781 16,-6-13 108-16,-4 13 206 0</inkml:trace>
  <inkml:trace contextRef="#ctx0" brushRef="#br0" timeOffset="181929.8656">30127 4366 4626 0,'-13'14'453'16,"-2"19"527"-16,15-17-627 16,0 4-45-16,0 0-24 0,0 3-41 15,0 29 67-15,21-24-248 0,-21 3-36 0,0 1-19 16,20-3-5-16,-20-1-5 0,13 22 4 15,-13-26-4-15,13-5 6 0,-13-3-6 16,0-3 0-16,7 6-3 0,-7-14 4 16,0-5 0-16,0 0-7 15,3 0 3-15,-3-22-11 0,0-10-15 16,0 11 5-16,0-6 1 0,0-1-15 0,0-5-12 16,0-41-82-16,0 32 41 0,0 1-17 15,0 1-22-15,0-1-10 0,0 4-5 16,0-24-122-16,0 35 159 0,24 6 22 15,-24 2 17-15,18 5 16 0,5-4-7 16,-11 13 56-16,0-1 9 0,0 5-1 16,2 0 4-16,-2 0 2 0,11 30 61 15,-14-30 0-15,-1 27 14 0,-2-9 7 0,-2 1-12 16,-3 19 12-16,-1-20-68 0,0 1 3 16,-19 0 0-16,19-2 0 0,-21-2-14 15,-3 12-9-15,9-15-2 0,15-2 0 16,-23-4-17-16,10 0-17 0,-5-2-118 15,9-4 34-15,3 0-9 0,6 0-13 16,-8 0-7-16,8-19-86 0,0 0 89 16,27 19 83-16,1-15 61 15,-11 15-17-15,4 0 6 0,3 0 33 16,1 0 25-16,29 0 196 0,13 21 134 16,-42-1-73-1,-17-20-127-15,-8 27-7 0,0-13-32 16,0 20 83-16,-27-17-170 0,27 0-26 15,-78 36-52-15,56-38-64 0,-45 20-762 16,48-26 412 0,2-5-123-16,0-2-223 0,-13-2-1138 0,19 0 950 15,5-21 262-15,2 21 227 0</inkml:trace>
  <inkml:trace contextRef="#ctx0" brushRef="#br0" timeOffset="182186.9672">30551 3492 3603 0,'9'-5'119'0,"1"3"137"0,3 2 107 15,4 0 68-15,20 31 239 0,-17-10-445 16,1 6-38-16,-1 9-60 0,1 6-34 15,12 59-24-15,-22-44-67 0,-2 2-70 16,-9 3-49-16,-21 117-543 0,-20-125 343 16,10-1-148-16,-5-5-155 0,-35 34-950 15,36-51 795-15,2-6 105 0,-2-2 193 16</inkml:trace>
  <inkml:trace contextRef="#ctx0" brushRef="#br0" timeOffset="182503.9086">30617 2296 3352 0,'17'39'136'15,"2"-9"136"-15,22 49 546 0,-16-29-486 16,1 6-108-16,0 4-81 0,-3 7-3 0,0 4-28 16,12 76 39-16,-21-70-131 0,-8-3-44 15,-5 133-536-15,-1-147 26 16,-30-6-187-16,30-4-224 0,-31 32-1010 15,-1-52 1358-15</inkml:trace>
  <inkml:trace contextRef="#ctx0" brushRef="#br0" timeOffset="183104.0343">29412 3657 867 0,'-9'0'143'0,"0"0"82"16,0 0 64-16,2 0 77 0,2-22-68 15,-2 5 261-15,7 17-286 0,0-18 5 16,0 5 11-16,37 1 8 0,29-25 207 16,-16 12-334-1,94-35 2-15,45-19-143 0,-78 36-22 0,9-6-25 16,11-2-77-16,2-1-128 0,117-51-597 16,-140 56 300-16,-10 3-83 0,-18 5-101 15,-18 4-20-15,-22 5 151 0</inkml:trace>
  <inkml:trace contextRef="#ctx0" brushRef="#br0" timeOffset="183732.8096">24758 2953 316 0,'0'17'1'16,"0"2"14"-16,0 23 0 0,24-18-46 15,-24 0-55-15,20 0-2 0,-20 3 3 0</inkml:trace>
  <inkml:trace contextRef="#ctx0" brushRef="#br0" timeOffset="183840.7431">24783 3516 246 0,'-27'38'-81'16,"16"-28"19"-16,1 1 4 15</inkml:trace>
  <inkml:trace contextRef="#ctx0" brushRef="#br0" timeOffset="184057.985">24571 3667 1292 0,'-23'13'448'16,"14"-9"-46"-16,7-1-202 0,-1-3 41 0,3 0 55 15,0 0 59-15,0 0 6 0,0 0 345 16,0 0-412-16,24-20-60 0,-24 20-67 16,30-23-28-16,-8 4-20 0,44-40 131 15,-21 20-138-15,11-8-25 0,7-10-34 16,163-153-54-16,-146 127-104 15,9-7-50-15,91-98-255 0,-92 96 196 0,-6 7-58 16,-5 0-70-16,-2 8-78 16,32-45-463-16,-72 79 484 15,-13 9-37-15,-12 9-57 0,-10 12-40 0,0 2 33 16</inkml:trace>
  <inkml:trace contextRef="#ctx0" brushRef="#br0" timeOffset="184825.6289">21809 3875 1292 0,'-7'5'98'0,"1"-1"74"15,-4-3 336-15,8-1-298 0,-1 0-6 16,0 0 21-16,3 0 90 0,0 0 96 15,0-17 446-15,38-10-478 0,-12 6-52 16,5-11-6-16,15-6 8 0,15-11-13 16,90-72 124-16,-59 50-333 0,9-8-85 0,8-3-140 15,3-3-217 1,83-66-1225-16,-116 86 465 0,-10 3-113 0</inkml:trace>
  <inkml:trace contextRef="#ctx0" brushRef="#br0" timeOffset="185784.1398">29623 4471 2264 0,'-1'-3'114'16,"1"1"132"-16,0 2 143 0,22 0 93 15,5 0-9-15,63 43 217 0,-21-19-465 16,22 4-85-16,18 7-31 0,24 2-29 15,11 1-28-15,297 75-554 16,-186-47-994-16,-156-45 398 0,-25 0 94 0,-23-6 340 16</inkml:trace>
  <inkml:trace contextRef="#ctx0" brushRef="#br0" timeOffset="186419.1398">26056 4512 1400 0,'-5'0'90'16,"1"0"311"-16,4 0-66 0,0 0-6 15,36 0 58-15,-14 0 84 0,37 64 523 16,-21-29-575-16,8 11-68 0,6 8-57 15,5 10-42-15,4 4-55 0,74 80-36 16,-63-73-227-16,2 0-149 0,0-5-320 16,-1-5-417-16,59 44-1685 0,-76-66 1644 15</inkml:trace>
  <inkml:trace contextRef="#ctx0" brushRef="#br0" timeOffset="187123.0551">23331 4671 3719 0,'5'0'203'0,"2"0"131"16,4 26 108-16,22 20 498 0,-5-11-568 16,9 11-55-16,8 5-89 0,12 7-53 15,72 64-149-15,-56-60-227 0,0 0-226 16,-1-1-342-16,-4-6-327 0,49 42-1574 15,-66-55 1744-15</inkml:trace>
  <inkml:trace contextRef="#ctx0" brushRef="#br0" timeOffset="189685.1055">16973 8881 546 0,'0'0'20'0,"-13"0"1"16,13 0 0-16,-7 0-6 0,7 0-67 15,0-19 20-15,0 19 4 0,0 0 4 16,0-17-1-16,18 17-17 0,-18-11-64 16,0 1 40-16,0 10 6 0,0-13 7 15,0 8-5-15,0-11 22 0,0 8 62 16,0-2 61-16,0 2 20 0,14 0 23 16,-14 2 1-16,0-8 214 0,0 7-74 15,0 2 49-15,0 0 60 0,0-2 53 0,0 2 74 16,0-12 692-16,0 11-599 0,0-2-65 15,0 0-50-15,0 1 44 0,0-5 681 16,0 7-884-16,0-2 99 16,0 6-321-16,0 1-104 0,0 0 0 15,0 21 0-15,0-21 0 0,0 36 0 16,21 27 0-16,-21-19 0 0,23 6 0 16,-23 3 0-16,17 1 0 0,-17 4 0 15,16-3 0-15,-16 0 0 0,14 45 0 16,-14-19 0-16,0-51 0 15,0 19 0-15,0-21 0 0,0-21 0 16,0-5-480-16,0-2-113 16,0-23-242-16,0 3-150 0,0-2-178 15,0-37-1142-15,0 22 1411 0,0-4 321 16</inkml:trace>
  <inkml:trace contextRef="#ctx0" brushRef="#br0" timeOffset="190172.3568">16909 8632 3220 0,'-6'-9'181'0,"-18"-11"1174"15,18 9-956-15,2 2-77 0,-4 1 2 0,3-1 1 16,2-11 197-16,3 9-379 16,0-1-50-16,0-1-45 0,0 2-13 15,30-18-20-15,-1 15-12 0,-7-3-3 0,3 2-8 16,6 1 13-16,3 2-5 0,41-13 6 15,-31 15-9-15,-5 3 1 0,2 2 5 16,-2 5-5-16,26 0 9 16,-41 20 5-16,-2-20 13 0,-3 31 37 0,-4-11 38 15,-5 2 29-15,0 33 176 0,-10-26-162 16,0 5-12-16,0 2-27 0,-25-1-13 16,-7 42-6-16,12-41-72 0,-3 3-13 0,-4-3 0 15,0-1 0-15,1-2 0 0,-22 22-7 16,25-30-19-16,4-4-21 15,-16 15-125-15,29-31 108 0,2-4-13 16,1-1-16-16,3 0-62 0,0-24 111 16,26 24 24-16,-26-18 21 0,28 18 18 15,31-31 270-15,-36 31-131 16,23 0 48-16,-24 0-174 0,1 19-32 16,-2-19 0-16,0 34 0 0,0-12 0 15,-1 1 0-15,13 26 0 0,-3 0 0 16,-17-29 0-16,13 16 0 15,-14-23 0-15,0-2-125 0,0-2-175 0,0-4-239 16,-2-3-220-16,10-2-1153 0,-13 0 908 16,-2-23-151-16,1 6 144 0,-2-3 263 15</inkml:trace>
  <inkml:trace contextRef="#ctx0" brushRef="#br0" timeOffset="190379.1593">17756 8903 4567 0,'1'0'506'16,"0"18"15"-16,1-18 174 16,2 16-47-16,0-16-56 0,2 45 4 0,-1-28-530 15,1 2-66-15,-3-1 0 0,1 2 0 16,-1 0 0-16,1-3 0 0,0-2 0 16,3 10 0-16,-5-15-57 0,1-5-145 15,-1 0-150-15,0-5-228 0,-2 0-901 16,0-22 541-16,0 22 7 0,0-29-151 15,0 9-9-15</inkml:trace>
  <inkml:trace contextRef="#ctx0" brushRef="#br0" timeOffset="190508.0102">17736 8608 3967 0,'0'24'152'16,"0"9"366"-16,0-13-219 0,0-2-147 15,0 3-99-15,0-4-65 0,20 15-410 16,-5-19-117-16,-15 1-225 0,16-3-210 15,-16-1-45-15,16-3 273 0</inkml:trace>
  <inkml:trace contextRef="#ctx0" brushRef="#br0" timeOffset="190870.6403">18044 8871 4007 0,'0'0'188'0,"0"27"652"0,0-15-205 0,0 0-59 15,0 2-100-15,0 1-61 0,24 0-115 16,-3 18 77-16,-21-17-243 0,17-2-37 16,-17 0-36-16,14-1-24 0,-2 7-14 15,-12-14-16-15,9-1-6 0,-9-3 1 16,4-2-15-16,-1 0-15 0,1-24-71 16,-3 24 17-16,0-33-26 15,2-41-287-15,-1 48 300 0,-2-2 39 16,2 1 7-16,9-19 14 0,-3 30 27 0,0 2 18 15,3 3 25-15,0 7 37 0,14 4 191 16,-14 0-92-16,1 23 4 0,1-23-51 16,-1 31-32-16,-1-11-51 0,11 21-41 15,-12-19 0-15,-2-1 0 0,1-1 0 16,-1-2 0-16,2 11 0 16,-7-16-102-16,0-4-124 0,-2-1-121 0,0-2-198 15,1-6-116-15,1 0-1060 0,-3 0 776 16,1 0-93-16,0-23 86 0,2 23 166 15</inkml:trace>
  <inkml:trace contextRef="#ctx0" brushRef="#br0" timeOffset="191169.213">18643 8645 2124 0,'0'-5'227'0,"0"2"60"0,0 2 149 16,0-3 100-16,0 0 45 16,27-4 368-16,-27 3-616 0,30 1-32 15,-10-1-42-15,3-1-20 0,3-1-69 0,32-5-35 16,-28 6-129-16,2 1-40 15,-3 0-65-15,-3 0-105 0,16 2-446 0,-27 2 212 16,-5 1-127-16,-1 0-88 0,-7 0-147 16,-2 0-88-16,0 0-658 0,-30 0 1073 15</inkml:trace>
  <inkml:trace contextRef="#ctx0" brushRef="#br0" timeOffset="191319.1279">18613 8801 3166 0,'0'8'208'0,"26"-1"148"16,-26 1 137-16,31-1 84 0,16-4 210 16,-17-1-599-16,3-1-116 0,1-1-210 15,-1 0-218-15,28 0-1306 16,-38 0 461-16,0-16 74 0,-7 16 390 0</inkml:trace>
  <inkml:trace contextRef="#ctx0" brushRef="#br0" timeOffset="194334.0795">20794 4587 1391 0,'16'-11'432'15,"-16"11"-160"-15,0-10-38 0,0 10 39 16,0-7 378-16,0 7-253 0,0 0 10 16,0 0-44-16,0 0-21 0,0 0-70 15,0 0 277-15,0 0-224 0,0 0 31 16,0 0-17-16,0 0 15 0,0 0-29 16,19 18 281-16,-19-18-425 0,15 22-73 15,-15-4-109-15,17 5 0 0,-17 5 0 16,30 44 0-16,-20-30 0 0,1 3 0 0,-2 2 0 15,-1-3 0-15,0-1 0 16,-2-2 0-16,2-7 0 0,1 25 0 16,-3-35-28-16,-3-7-184 0,-1-3-185 0,-1-4-242 15,-1-3-158-15,0-7-1057 16,0 0 939-16,0 0-25 0,0-26 128 0,-18 10 84 16</inkml:trace>
  <inkml:trace contextRef="#ctx0" brushRef="#br0" timeOffset="194835.0811">20797 4703 1555 0,'-3'-7'84'0,"0"2"73"0,-2-11 319 0,1 8-233 15,2-2-6-15,2-2-8 0,0 2 13 16,0-1 2-16,0-10 168 0,0 11-241 15,0 1-27-15,0 2-12 0,23 0-12 16,-1-5 60-16,-6 7-112 0,2 2 2 16,1-2-6-16,1 2 0 0,4 2-14 15,20-2-5-15,-23 3-45 0,-3 0-10 16,-1 0 15-16,-4 0 5 0,-2 17 20 0,3-17 65 16,-11 25-39-16,-2-25-4 15,-1 23-3-15,0-8-13 0,0 22 40 16,-21-16-23-16,21 3-7 0,-18-1-5 0,18 3-4 15,-25 0-27-15,11 25-10 0,-10-27 0 16,9 0-8-16,4-3 6 0,-1-3 3 16,-6 11-39-16,13-21-14 0,-4 1 2 15,4-6 19-15,2 0-12 0,0-3 41 16,1 0-6-16,2 0 14 0,0 0-24 16,0-20 19-16,0 20 13 0,24-15 121 15,-24 15 2-15,21 0 49 0,-21 0 35 0,25 0 41 16,-8 0-44-16,13 25 140 0,-13 2-241 15,0-13-3-15,-1 3-51 0,-1-1-16 16,12 14-22-16,-14-16-30 0,-1 1-39 16,-3-3-51-16,-2-1-85 0,2-1-116 15,5 2-548-15,-11-7 327 0,-1-5-132 16,0 0-68-16,-1 0-147 0,1 0-956 16,-2 0 1189-16,0-23 213 0</inkml:trace>
  <inkml:trace contextRef="#ctx0" brushRef="#br0" timeOffset="195099.638">21313 4896 2693 0,'2'0'130'0,"0"-1"927"15,0 1-634-15,-2 0-71 0,0 0 247 16,0 18-379-16,0-18-8 0,0 18-4 15,0-4 14-15,21 0-29 0,0 25 85 16,-21-19-191-16,18 4-30 0,-6 0-36 0,-12 0-3 16,27 21-37-16,-27-26-52 0,10 1-84 15,-4-3-109-15,-3-3-109 0,1-3-70 16,2 4-795-16,-6-11 545 0,2-2-126 16,-2-2 40-16,0 0 14 0,0 0 156 15</inkml:trace>
  <inkml:trace contextRef="#ctx0" brushRef="#br0" timeOffset="195532.4676">21308 4841 2173 0,'-2'-3'132'16,"-1"-2"124"-16,-3-4 574 0,5 4-419 15,-1 0-78-15,2 0-110 0,0 0-28 0,0 0-75 16,24-7 15-16,-24 5-100 0,24 2-19 15,-9 1-5-15,2 0-9 0,4 3 3 16,23-2-12-16,-23 3 8 0,2 0 11 16,-4 0 17-16,-1 17-20 0,9 8-17 15,-20-9-12-15,-1 4 17 0,-1-1 34 16,-5 1-4-16,0 0-6 0,0 15 0 16,0-18-31-16,-22-1 11 0,22-2-6 15,-23-3 0-15,-2 12 6 0,0-7-6 16,6-7-5-16,19-6-15 15,-15-1-4-15,15-2-6 0,-8 0-24 0,8 0 25 16,0 0-6-16,0 0 40 16,0 0 0-16,21 0 15 0,-21 0 44 0,26 0 25 15,14 0 165-15,-20 0-133 0,-2 20 20 16,0-20 14-16,-2 23 34 0,4 5 204 16,-20-15-212-16,0 3-36 0,0 1-42 15,0-1-24-15,-27 1-43 0,-9 14-59 16,12-16-94-16,-2 0-126 0,-3-3-100 15,-2-2-108 1,-31 4-880-16,28-8 505 0,2-5-147 0,2-1 81 0,-1 0 176 0</inkml:trace>
  <inkml:trace contextRef="#ctx0" brushRef="#br0" timeOffset="195785.4332">20753 5496 2787 0,'0'-14'137'0,"21"14"113"16,-21 0 164-16,42 0 590 0,-21 0-586 16,6 0-77-16,11 0-59 0,9 0-9 0,9 0-67 15,77 0-47-15,-55-19-157 0,0 19-36 16,2-17-92-16,-5 17-97 0,51-20-445 15,-80-2 201-15,-5 13-118 0,-13 9-98 16,-12-17-163-16,-5-7-1346 16</inkml:trace>
  <inkml:trace contextRef="#ctx0" brushRef="#br0" timeOffset="196511.1265">21292 5912 2208 0,'-5'0'272'15,"3"0"27"-15,-1 0 167 0,2 0 41 16,0 0 38-16,1 0-44 0,0 0 314 15,0 0-454-15,0 23-7 0,26-23-67 0,-26 28-13 16,17 10 88-16,2-15-234 16,-19 1-48-16,15 4-29 0,-15 4-3 15,11 2-21-15,-1 37 13 0,-10-33-30 16,6-1 5-16,-6 1 20 0,5-2 8 0,-1 22 61 16,-2-33-67-16,-1-4-18 0,1-4-14 15,0-4 1-15,-2-5 1 16,5 1 5-16,-3-9-13 0,-1 0-4 0,-1 0 1 15,0-23-8-15,0-8-54 0,0 10 23 16,0-1-8-16,0-3 5 0,-17-8-7 16,17-1-24-16,-18-48-105 0,18 35 90 15,-19-2-6-15,19 0 10 0,-12-3-14 16,12-41-105-16,0 51 108 0,0 2 27 0,0 5 21 16,0 4 8-16,25 2 26 0,3-13 7 15,-13 25 14-15,2 5-2 0,0 3-2 16,1 6 1-16,17 3 2 0,-19 0 1 15,0 28-6-15,0-28 10 0,-2 32 1 16,0-14 1-16,10 20 21 0,-15-18-12 16,-3-3-2-16,-2 5 8 0,-4-3-1 15,0 16 28-15,0-18-38 0,-25-1-7 16,25-2-7-16,-49 19-14 16,35-27 2-16,-1 0-28 0,-11 2-142 15,14-5 61-15,3-3 1 16,-2 1-139-16,11-1 204 0,0 0 12 0,0 0 14 15,32 0 17-15,-32 0 18 0,35 0 3 16,-12 0 17-16,3 0 38 0,2 0 37 16,28 0 119-16,-28 0-105 0,-3 0-5 15,-3 25 7-15,-5-25 6 0,7 36 106 16,-19-23-136-16,-5 2-29 0,0-1-28 16,0 3-13-16,-27-3-13 0,-11 15-24 15,13-14-47-15,-4-2-85 0,0-5-142 16,-4 0-156-16,-33 1-949 0,32-9 487 0,-3 0-242 15,1 0 26-15,2-24 246 0</inkml:trace>
  <inkml:trace contextRef="#ctx0" brushRef="#br0" timeOffset="197751.5109">19680 8262 2494 0,'0'-2'138'0,"0"-2"156"0,0 1 139 15,0-2 158-15,0-3 471 0,0 2-186 16,0 6-50-16,0 0-403 15,0 0 2-15,0 0-125 0,0 28-72 16,0-9-127-16,29 29-101 16,-4 21 0-16,-11-27 0 0,12 53 0 15,-4 10 0-15,-14-50 0 16,0 1 0-16,-2 50 0 0,-6-57 0 0,0-6 0 16,0-7 0-16,0-4 0 0,0-8 0 15,0-6-212-15,0 4-870 0,0-21 174 16,0-1-153-16,0 0-70 0,0-24-127 15,0 5 119-15</inkml:trace>
  <inkml:trace contextRef="#ctx0" brushRef="#br0" timeOffset="198227.4071">19706 8315 3577 0,'0'-12'362'0,"0"10"-15"15,-17-1 84-15,17-2-62 0,0 5-34 16,-16-3-81-16,16-4 65 0,0 3-253 16,0 0-32-16,0-1-25 0,0-3-11 15,22-8 2-15,7 8 2 0,-12-2-4 16,5 1 8-16,4 1-18 0,1 3 10 16,28-2 0-16,-27 7 13 0,-3 0-7 15,0 0 3-15,-4 20-8 0,11 6 11 0,-13 10 57 16,-10 3 82-16,-9-17-61 15,0 43 166-15,-25-19-189 16,-1 0-39-16,-6-26-21 16,11 4 3-16,1-1-8 0,-1-1-4 15,-38 37-20-15,39-41-2 16,-5 7-59-16,16-16 8 0,2-1 21 16,5-5 12-16,2-1 9 0,0-2 32 15,23 0-2-15,-23 0 3 0,31 0 10 16,-13 0 33-16,4 0 56 0,24 0 232 15,-23 0-109-15,2 0 9 0,0 19 69 0,-3-19-49 16,19 51 48-16,-24-30-297 16,-2 2 0-16,0 2 0 0,-6 0 0 0,1 0 0 15,7 16 0-15,-9-22 0 16,-1-4-112-16,1-3-151 0,0-3-192 16,12-3-927-16,-10-6 552 0,-1 0-75 0,-2 0-30 15,1-25-138-15,1 25 119 0</inkml:trace>
  <inkml:trace contextRef="#ctx0" brushRef="#br0" timeOffset="198532.4708">20321 8650 2403 0,'1'0'105'16,"-1"0"141"-16,0 0 180 0,0 0 686 16,0 0-620-16,0 0-86 0,0 0-27 15,0 0 21-15,0 0-22 0,0 0 282 16,0 24-399-16,0-24 1 0,0 23-10 16,0-6-48-16,0 25 1 0,13-21-205 15,-13 2 0-15,0 3 0 0,0 2-26 0,0-3-89 16,0 20-378-16,9-25 93 0,-9-3-130 15,0 0-101-15,5-9-274 0,-2 4-1229 16,-3-10 997-16,3-2 278 0,-3 0 281 16</inkml:trace>
  <inkml:trace contextRef="#ctx0" brushRef="#br0" timeOffset="199017.8756">20313 8600 4316 0,'0'-2'150'16,"-19"-2"57"-16,7 3 56 0,4-3-53 15,-6-2 74-15,14 4-218 0,0-2-19 0,0 2-25 16,0-1-11-16,21 0-12 0,6-5-40 16,-9 4-18-16,3 0-28 0,2-1 15 15,3 2 17-15,25-3-4 0,-25 2 49 16,1 2-11-16,-1 2 21 0,-3 0 0 0,-3 0 1 15,6 0 56-15,-14 24 2 0,-5-24 17 16,-3 24 18-16,-3-7 7 0,-1 17 58 16,0-16-116-16,-24 1-15 0,24 2-12 15,-25-1-13-15,8-1-4 0,3 19-4 16,-12-23-24-16,13-3-35 0,2 1-23 16,11-5-22-16,-10 3-78 15,10-9 110-15,0-2 24 0,0 0 9 0,17 0 10 16,-17 0 18-16,26-17 16 0,1 17 29 15,-11 0 25-15,1 0 30 0,1-12 42 16,16 12 189-16,-18 0-123 0,-1 0 12 16,-3 0 12-16,-2 19 12 0,-2-19-22 15,-6 22 89-15,-2 5-187 0,0-11-22 16,0 2-26-16,-32 1-14 0,-4 20-15 16,14-19-30-16,-4 1-3 0,-1-3-23 0,0 0-42 15,-5-3-79-15,-26 6-450 16,30-12 139-16,2-8-78 0,5-1-188 0,-24-25-2030 15,40 25 1889-15,3-33 270 16</inkml:trace>
  <inkml:trace contextRef="#ctx0" brushRef="#br0" timeOffset="199347.6631">21374 7806 2357 0,'8'-19'402'0,"-5"14"-16"0,-3 0 87 15,2 1-10-15,-2 1-11 0,0 3-19 16,-23 22 476-16,23-22-429 0,-25 36 5 15,25-7 26-15,-31 9-110 0,-1 65 31 0,0 23-425 16,17-55-7-16,-4 83 0 16,19-2 0-16,0-78 0 15,60 65 0-15,17-27 0 16,-31-67 0-16,57 23-453 0,-52-48-209 16,-5-5-365-16,1-5-356 0,72-8-2691 15</inkml:trace>
  <inkml:trace contextRef="#ctx0" brushRef="#br0" timeOffset="200122.7449">22184 7924 1972 0,'0'-1'124'16,"0"0"119"-16,0-2 146 16,0 2 182-16,0-6 547 0,0 7-626 0,0-3-42 15,0 3-7-15,0-1 69 0,0 1 379 16,0 0-502-16,22 21-110 0,-22-21-95 16,19 26-50-16,-19-1-134 0,37 38 0 15,-7 19 0-15,-14-36 0 16,16 53 0-16,-2-3 0 15,-17-49 0-15,-1-1 0 0,7 36 0 16,-9-45 0-16,-3-3 0 0,0-5 0 16,-1-4 0-16,1-6 0 0,-2-6 0 15,2-3 0-15,6-7 0 0,3-23 0 16,-9 2 0-16,9-27 0 16,-3-10 0-16,-6 26 0 0,10-28 0 15,-10 32 0-15,0 5 0 0,2 1 0 16,0 3 0-16,10-8 0 0,-11 18 0 15,-1 3 0-15,2 3 0 0,1 0 0 16,-1 0 0-16,9 25 0 0,1 18 0 16,-9-26 0-16,7 17 0 15,0 0 0-15,-11-20 0 16,0 3 0-16,4 14 0 0,-5-18 0 0,-4-1 0 16,1-3 0-16,0-3-55 0,0-1-183 15,-2-2-870-15,0-3 254 16,0 0-187-16,0 0-144 0,0-21-91 0,0 21 137 15</inkml:trace>
  <inkml:trace contextRef="#ctx0" brushRef="#br0" timeOffset="200316.6342">22946 8463 4353 0,'0'-2'436'0,"0"2"-51"15,0 0 132-15,0 0-73 0,0 0-3 16,0 0 175-16,0 0-455 0,0 21-76 15,0-21-47-15,0 20-37 0,20-20-42 16,-6 35-209-16,-14-24-26 0,13 1-135 16,-13-1-95-16,0-1-176 0,11-1-1028 15,-11-9 684-15,8 0 70 0,-8 0 233 16,7 0 147-16</inkml:trace>
  <inkml:trace contextRef="#ctx0" brushRef="#br0" timeOffset="200461.0602">23002 8223 4011 0,'0'-5'275'16,"-15"4"71"-16,15 1 83 0,0 0-48 16,-9 0 28-16,9 17-330 0,0-17-75 15,0 0-121-15,0 23-107 0,19-5-786 16,-19-7-595-16,20-11 667 16,-2 0-541-16</inkml:trace>
  <inkml:trace contextRef="#ctx0" brushRef="#br0" timeOffset="200884.44">23148 7875 3725 0,'0'-7'153'16,"0"7"605"-16,0 0-197 0,0 19-23 16,20-19-70-16,-20 38 8 0,23-11-48 15,5 39 259-15,-15-28-466 0,0 1-95 16,0 5-76-16,-2-1-50 0,3 44 0 15,-9-48 0-15,-1 4 0 0,-1-4 0 16,-1-2 0-16,1-3 0 0,2 21 0 16,-3-31 0-16,2-7 0 0,0-3 0 15,15-1 0-15,-12-13-77 16,0 0-64-16,11-24-295 0,-7-5 214 0,-2 12 4 16,3-3 13-16,1 1 1 15,16-17-114-15,-13 19 219 0,2 2 29 0,1 1 41 16,-2 4 18-16,3 3 23 0,20 0 145 15,-19 2-17-15,-1 5 30 0,-2 0-5 16,2 0 9-16,11 21 125 0,-21-21-154 16,1 21 15-16,-5-21 17 0,-4 50 223 15,-2-36-369-15,0 1-31 16,-28 1 0-16,-2 15 0 0,14-13 0 0,-3 1 0 16,-3-2-64-16,0 0-86 0,-23 17-394 15,23-19 163-15,2-2-112 16,0-4-69-16,3-5-235 0,4-4-151 0,-11 0-1210 15,18-29 1211-15,3 10 292 16</inkml:trace>
  <inkml:trace contextRef="#ctx0" brushRef="#br0" timeOffset="201678.1773">24271 8089 2449 0,'0'-11'409'0,"0"11"21"0,0 0 170 16,0-7-33-16,0 7-29 0,0 0-28 15,22 0 395-15,-22 0-472 0,21 0-36 16,-21 0-36-16,26 29-67 0,2 7 4 16,-16-12-298-16,2 5 0 0,-2 2 0 15,1 6 0-15,-2-2 0 0,-1-1 0 16,5 33 0-16,-5-14 0 15,-7-31 0-15,0 9-188 0,-2-22-107 16,0 1-184-16,0-4-181 0,-1-4-104 16,0 0-1144-16,0-2 906 0,-27 0-80 15,27-20 270-15,-27 20 210 0</inkml:trace>
  <inkml:trace contextRef="#ctx0" brushRef="#br0" timeOffset="201829.1026">24270 8245 4287 0,'0'0'206'0,"27"0"136"0,-3 27 137 0,5-27 122 16,45 21 155-16,-30 1-591 15,3-22-213-15,-1 20-238 0,0-20-198 0,36 12-1267 16,-45-12 619-16,-5 7-110 0,-1-7 339 16</inkml:trace>
  <inkml:trace contextRef="#ctx0" brushRef="#br0" timeOffset="202301.107">25209 8087 3082 0,'11'0'147'0,"-2"0"107"0,0 0 113 16,1 0 54-16,7 0 124 0,-9 0-404 0,-2 0-33 15,6 0 167-15,-11 0-184 16,-1 0 19-16,0 0 18 0,0-13 246 16,-28 13-194-16,28 0 4 0,-33 0-21 15,10 0 12-15,-26 0 132 0,20 24-179 16,-2-24-25-16,1 26 7 0,0-10-12 16,2 4-9-16,-10 19 21 0,22-15-76 15,6-2-23-15,9 0-6 0,1-3-4 16,27 17-63-16,-9-22-34 0,4-1-65 15,6-4-67-15,2-2-85 0,2-6-67 16,26-1-366-16,-32 0 454 0,-3 0 89 16,-4-27 65-16,-3 27 23 0,-2-43-5 15,-14 25 99-15,0 0 5 0,0-2 42 0,0 3 47 16,-23-1 69-16,23-9 259 0,-20 19-150 16,20 8-4-16,0-7 32 0,0 7 16 15,-12 22 218-15,12-22-286 0,0 31-15 16,0-11-15-16,0 1-21 0,25 5-48 15,-3 23-33-15,-22-27-162 0,24-2-109 0,-10-1-114 16,-2-5-167-16,12 6-724 16,-12-15 419-16,1-5-121 0,-4 0 1 0,5 0-237 15,-6 0 141-15</inkml:trace>
  <inkml:trace contextRef="#ctx0" brushRef="#br0" timeOffset="202805.0987">25378 7671 2847 0,'-2'0'153'0,"-1"0"122"15,-1 0 147-15,-1-3 491 16,-2 2-602-16,7-2-110 0,-3 2-56 0,1-1-6 15,1-2-2-15,0 1 83 16,1 3-152-16,0-2-29 0,0 0-10 0,0-1-15 16,0-2-5-16,0-1-15 0,25 2 2 15,-25 0-11-15,14-4-3 0,-14 1-31 16,39-7-70-16,-24 6 70 0,-1 0 22 16,1 1 13-16,1 1 14 0,11-2-11 15,-18 6 20-15,-1 2-2 0,-4 0 29 16,1 0 21-16,0 19 28 0,0 6 98 15,-5-8-81-15,0 4-20 0,0-2 6 0,0 6-7 16,0 25 29-16,-21-25-70 0,21 2-11 16,-23 0-13-16,23-3-4 15,-29 0-8-15,2 15-16 0,16-25 8 0,11 1-8 16,-18-6 10-16,18-4-12 0,-9 0-66 16,9-5 13-16,0 0 3 0,0 0-5 15,0-19 4-15,0 19 9 0,21-20-90 16,-1 4 87-16,-20 16 17 0,29-17 24 0,-11 17 7 15,11 0-61-15,-13 0-31 0,0 0-49 16,0 0-67-16,1 0-114 16,-1 0-170-16,14 21-863 0,-13-21 528 0,0 15 17 15,0-15 172-15,3 0 145 0</inkml:trace>
  <inkml:trace contextRef="#ctx0" brushRef="#br0" timeOffset="203084.0825">25901 7737 2356 0,'0'-5'171'15,"0"-1"187"-15,0 1 196 16,0 2 135-16,0 0 439 0,0 3-688 0,0 0-8 16,0 25 12-16,29-25 15 15,-29 34 7-15,48 23 102 0,-31-23-443 0,2 5-124 16,1 5-1-16,-3 3 0 0,-2 3 0 15,11 46 0-15,-10-1 0 16,-10-50 0-16,2 25 0 0,-6-42 0 16,4-4-37-16,-5-5-155 0,5-5-161 15,-2-2-238-15,8-7-913 16,-7-5 628-16,-3 0-15 0,2-20-47 0,0 20-79 0,-2-35 197 16</inkml:trace>
  <inkml:trace contextRef="#ctx0" brushRef="#br0" timeOffset="203544.0086">25890 7675 3450 0,'-7'-4'163'16,"0"0"84"-16,5-3 72 0,1 0-63 15,1 0-48-15,0-8 18 0,0 7-169 16,25-2-26-16,-25 1-20 0,26 1 5 0,-8-1-17 15,26-8-18-15,-17 9 19 16,1 3-5-16,1 0 10 0,6 0 5 0,30 1-15 16,-33 4-5-16,-5 0 9 0,0 0 32 15,-4 24 19-15,-4-24 26 0,6 58 105 16,-18-34-95-16,0 4 41 0,-4 2 9 16,-3 0 34-16,0 72 275 15,-28-71-353-15,1 35 34 0,11-35-88 16,-3 0-17-16,0-4-9 0,-6 0-17 15,4-1-3-15,-21 15 5 0,23-24 11 16,3-2-8-16,5-6-19 0,1-4-2 16,6-2-51-16,4-3 36 0,0 0 15 15,0 0 5-15,29-19 11 0,-11 19 6 0,22-16 86 16,-17 16 13-16,0 0 56 0,3 0 32 16,1 0 8-16,23 20 158 0,-25-20-188 15,-2 25 11-15,0-9-7 0,0-2-35 16,-2 4-55-16,14 16-56 0,-21-18-115 15,0 0-110-15,-1-2-128 0,-2-2-194 16,13 6-782-16,-12-13 443 0,-1-2-77 0,1-3-89 16,-3 0-77-16,4 0 248 15</inkml:trace>
  <inkml:trace contextRef="#ctx0" brushRef="#br0" timeOffset="203864.6206">26704 7981 2866 0,'10'-9'569'0,"-5"7"-46"16,1 1 104-16,0-1-81 0,0 2 26 16,9 0 393-16,-10 26-533 0,2-26-43 15,0 25-79-15,-1-8-72 0,-1 4-105 16,-1 18-112-16,-4 5-21 16,0-23 0-16,0 18 0 15,-17-4 0-15,17-21 0 0,-14 8 0 16,14-7 0-16,0-11 0 15,0-4 0-15,0 0 0 0,24 0 0 16,-24 0 0-16,21-21 0 0,23 7 0 16,-25 14 0-16,25 0 0 15,4 0 0-15,-23 0 0 16,24 0-87-16,-27 16-156 0,-3-16-181 16,-4 0-245-16,-5 16-112 0,9-16-1151 15,-15 0 965-15,-1 0-80 0,4 0 206 16</inkml:trace>
  <inkml:trace contextRef="#ctx0" brushRef="#br0" timeOffset="204149.7871">27168 7354 3747 0,'7'-5'186'0,"16"1"609"0,-8 4-214 16,8 0-42-16,2 0-48 0,2 36 50 15,0-11-12-15,36 39 125 0,-36-24-526 16,2 4-128-16,-2 6 0 0,-7 6 0 16,11 53 0-16,-19 7 0 15,-12-58 0-15,0 2 0 16,-34 49 0-16,34-60-23 0,-37 1-170 0,15-7-188 15,-2-1-288-15,-14 20-1398 16,19-35 653-16,1-5 36 0,3-5 308 0</inkml:trace>
  <inkml:trace contextRef="#ctx0" brushRef="#br0" timeOffset="205815.1919">19859 9515 1706 0,'0'0'64'0,"25"0"22"0,-25 10 53 0,31-10 19 15,-8 0 7-15,36 0 90 0,-22 0-173 16,7 0-37-16,6 0-15 0,3-19-11 16,5 19-12-16,63-21-2 0,-58 21-11 15,2-13 10-15,-2 13 6 0,0-12 9 16,-3 12 7-16,55-9 27 0,-59 0-22 16,0 3 6-16,-4 1 3 0,0-2-5 15,50-8 0-15,-51 5-21 0,3 1 21 16,1-2 37-16,-2-1 36 0,3 1 3 15,53-11 137-15,-55 9-139 0,1 2 3 16,-1 1-19-16,1 0-21 0,50-8-7 16,-54 10-70-16,2-1-1 0,1 3 6 15,-1-2-4-15,1 2 11 0,51-7-6 16,-51 6 7-16,1 2-5 0,0-2 9 16,2 3 23-16,0-4 28 0,59-5 159 15,-57 7-105-15,0-1-20 0,1-1-26 0,1 1-25 16,52-7-4-16,-60 6-17 0,1 1 5 15,-4-1 11-15,-1 1 10 0,0 0-8 16,43-7 81-16,-46 6-52 0,2 0-3 0,2 0 1 16,5 0-5-16,1 2-2 15,67-9 73-15,-57 7-75 0,5 2 4 16,0-1-6-16,2 3-18 0,70-8-23 0,-75 7-23 16,1 0 1-16,-1 1 14 15,-4-1 14-15,-2 2-18 0,51-4 25 0,-61 2-7 16,-1 5 26-16,1-5 33 0,-7 3 17 15,47-5 124-15,-45 4-133 16,2-2-18-16,5 1-14 0,0 0-18 0,7-2-11 16,60-4 3-16,-58 3-23 0,2 2 12 15,0 0-20-15,-4-1-1 0,58-4-9 16,-67 4 3-16,3-1 16 0,-5 4-7 16,2-3-4-16,40-4-10 0,-4-2-2 15,-4 2 6-15,-42 6 2 16,-1-2 3-16,3 2-6 0,2-1 6 0,3-1 1 15,55-3 19-15,-55 4-6 0,4-1 3 16,-1 3 13-16,-1-2 11 0,40-2 48 16,32 0 3-1,-44 4-22-15,26-2 40 16,-72 5-80-16,0 0-1 0,1-2-7 16,75-6 16-16,-70 6-28 15,4 0-6-15,48-2-8 0,-45 1 0 16,0 0 7-16,3 0 1 0,-1 1 1 15,44-10 0-15,-48 7 0 0,-2 1 5 0,-2-2 14 16,-3 2 18-16,0-3 21 0,27-3 107 16,-35 2-72-16,2 1-6 0,0 2-13 15,-2-1 0-15,28-2 65 0,-26 2-89 16,-2 2-18-16,-3 2-26 0,0-2-10 16,-3 1 0-16,16-5 0 0,-22 4 0 15,-3 2 0-15,-3-1 0 0,2 0 0 16,-3 1 0-16,0 0 0 0,9 1 0 15,-9 1 0-15,0 0 0 0,4 0 0 16,-3 0 0-16,2 0 0 0,-4 0 0 16,12 17 0-16,-15-17-191 0,-2 0-243 15,-3 0-345-15,-1 0-491 0,0 0-267 0,-22-26-1345 16</inkml:trace>
  <inkml:trace contextRef="#ctx0" brushRef="#br0" timeOffset="207420.1473">21206 9926 460 0,'-10'-19'48'0,"5"19"5"16,2-14 42-16,0 14 20 0,0-17 44 16,1 1 295-16,2 8-195 0,0 0 6 15,0-1-14-15,0 1 40 0,0-1 26 16,0-6 354-16,0 7-303 0,0-15 648 15,0 17-765-15,0-3-29 0,0 3 50 16,0-2 65-16,0-3 392 0,0 5-380 16,0 1-8-16,0 2-11 0,0 2-58 15,0 1-92-15,0 30-94 16,21-12-86-16,-21 6 0 16,17 43 0-16,6-28 0 0,-23 2 0 0,13 5 0 15,-13 3 0-15,11 1 0 0,-11-6 0 0,5-3 0 16,-1 34 0-16,1-22 0 15,0-23-291-15,-1-21-112 16,-1-3-263-16,4-5-1883 16,-7-1 1692-16,0-29-83 0,0 12 35 15,0-4 154-15</inkml:trace>
  <inkml:trace contextRef="#ctx0" brushRef="#br0" timeOffset="207881.9738">21059 9790 2642 0,'0'-1'103'0,"0"1"359"0,0 0-61 16,0 0-1-16,0 0-5 15,16 0-21-15,-16 0 41 0,20 0-304 0,-9 0-51 16,3 0-12-16,-1-20 16 0,0 20-26 16,18-16 43-16,-11 0-29 0,1 16 15 15,2-11 11 1,3 11 20-16,28 0 91 0,-28 0-106 0,-1 0-6 0,-2 17-20 15,-4-17-2-15,-3 26-5 0,8 6 59 16,-17-11-44-16,-2-2 7 0,-4 1-2 16,-1 2-5-16,0 22 7 0,-28-20-61 15,28 0 5-15,-32 0-3 0,12 1-8 16,-3-2 0-16,-19 20-18 0,21-21 13 16,3-4 3-16,2-4-1 0,0-2-19 0,0 1-73 15,8-12 24-15,8-1-1 0,0 0 23 16,0 0 2-16,0 0 23 0,25-26 11 15,-25 8 26-15,34 18 45 0,-16-14 57 16,2 14 68-16,22 0 334 0,-23 0-231 16,1 0-65-16,0 30-85 0,-2-12-61 15,36 53-80-15,-38-46 0 16,-1 1 0-16,-1-1 0 0,14 22 0 16,-14-27 0-16,-2 0-105 0,2-3-167 15,-1 0-215-15,1-6-252 0,11 0-977 16,-15-9 771-16,-2-2 44 0,2 0-75 15,-3-20 72-15</inkml:trace>
  <inkml:trace contextRef="#ctx0" brushRef="#br0" timeOffset="208119.1431">21711 10074 3148 0,'0'-5'172'0,"0"0"176"15,0-3 664-15,13 4-527 0,-13 4-44 16,0 0 13-16,0 0 68 0,11 22 440 15,1-22-638-15,-5 29-115 0,0-7-109 0,2 0-86 16,0 5-14-16,10 26 0 16,-5 1 0-16,-8-28 0 0,2 18 0 15,-7-27 0-15,0-3-61 0,-1 0-149 16,1-4-132-16,-1-3-198 0,0-3-767 16,0-4 532-16,0 0-36 0,0-20 57 15,0 20-137-15,-16-46-484 0,16 25 820 16,-24-3 237-16</inkml:trace>
  <inkml:trace contextRef="#ctx0" brushRef="#br0" timeOffset="208531.115">21701 10004 2338 0,'0'-5'144'16,"0"0"147"-16,0 0 139 16,14-2 606-16,-14 3-649 0,0 2-107 0,0-1-99 15,14 0-31-15,-7 1-47 0,12-8 66 16,-7 3-125-16,0 5-21 0,4-4-26 15,3 2-6-15,21-3 27 0,-20 7-17 16,3 0-1-16,-1 0-10 0,1 0 6 16,-4 17 19-16,14 2 23 0,-23-19-5 15,0 26 10-15,-5-12 19 0,-3 1-2 16,-2 15 40-16,0-14-67 0,-23 1-9 16,23 0-10-16,-27 2-5 0,10-1-10 0,-13 14-23 15,14-19-1-15,-22 16-145 16,38-24 103-16,-11-2 5 0,11-1-10 15,-5-2 12-15,5 0-7 16,0 0 64-16,0 0-2 0,31 0 19 16,-31 0 49-16,55 0 160 0,-35 0-31 15,5 0 50-15,1 0 24 0,-1 0 0 0,-3 15-40 16,12 2 108-16,-20-17-174 0,0 20-21 16,-7-20-13-16,-3 18-1 0,-2 2 45 15,-2-11-136-15,0 0-42 0,-27 2-65 16,27 1-63-16,-32-1-78 0,-14 12-430 15,17-12 179-15,-2-3-85 0,2-1-214 0,-2-3-163 16,-32 0-1343-16,34-4 1336 0,-2 0 270 16</inkml:trace>
  <inkml:trace contextRef="#ctx0" brushRef="#br0" timeOffset="208965.3985">21024 10792 1456 0,'-4'5'78'0,"-1"3"219"0,3-6-68 16,2 1 5-16,-1-2 43 0,0 0 89 15,0 1 96-15,1-2 546 0,0 0-569 16,27 0-100-16,-27 0-69 15,36-20-2-15,24 4 248 0,-21 16-293 16,10-22-22-16,9 7-23 0,7 1-14 16,8-2-23-16,93-13 75 0,-78 16-151 0,-2 1-40 15,-4 2-80-15,-4 2-92 0,49-5-538 16,-81 10 169-16,-9 0-174 0,-9-2-195 16,-10 1-110-16,-5 0-167 0,-8-6-568 15</inkml:trace>
  <inkml:trace contextRef="#ctx0" brushRef="#br0" timeOffset="209732.7999">21663 11144 3423 0,'-3'0'199'0,"0"0"122"0,1 0 117 16,2 0 21-16,0 0 27 0,0 0 445 15,19 0 305 1,-19 21-707-16,0-21-392 0,12 32-105 16,-12-10-32-16,11 31 0 15,0 5 0-15,-6-24 0 0,0-2 0 0,8 36 0 16,-7-32 0-16,0 0 0 0,0 1 0 15,2 1 0-15,-2-2 0 0,0-2 0 16,0-4 0-16,6 27 0 0,-1-13 0 16,-6-27 0-16,5 3 0 15,-4-12 0-15,-3-8 0 0,0-26 0 16,1-11 0-16,-1 11 0 16,4-32 0-16,-4 23 0 0,-1-2 0 15,-1-4 0-15,-1-5-12 0,0-3-87 16,0-56-243-16,0 51 138 0,-19 3 69 15,19 2 38-15,0 6 29 16,0-30-32-16,0 46 57 0,0-1-2 0,21 3 4 16,-21 4 5-16,19 0 16 0,10-17 14 15,-12 21 6-15,6 2 2 0,-4 4 16 16,4 4 14-16,26 0 57 0,-27 7-53 16,1 0-2-16,-2 0 5 0,-7 26 18 15,2-26 12-15,0 56 78 0,-14-13-31 16,-2 2-76-16,-27-22-37 0,27 0-3 15,-32-1 6-15,13-1-3 0,-22 24-1 16,20-25-9-16,1 1-19 0,0-4-23 16,5-3-35-16,1-3-22 0,-5 3-140 15,19-11 117-15,-5-2-6 0,5-1-5 16,0 0-11-16,22-22-75 0,5 22 161 16,-10-17 39-16,4 17 25 0,1-16 3 15,2 16 25-15,28-12 97 0,-27 12-29 16,0 0 17-16,0 0 1 0,-3 0 23 15,15 0 132-15,-23 24-142 0,-4-24-12 16,-2 26-22-16,-4-10-13 0,-2 14 22 16,-2-12-76-16,0 1-13 0,0 1-8 15,-26-2-6-15,26 2-33 0,-47 14-147 16,25-16 19-16,-3-3-49 0,2-2-84 0,-3 1-102 16,-27 6-537-16,29-13 330 0,-4-2-137 15,2-5-69-15,3 0-267 0,2 0 134 16</inkml:trace>
  <inkml:trace contextRef="#ctx0" brushRef="#br0" timeOffset="210298.5393">23047 10064 1919 0,'0'-20'186'15,"0"12"3"-15,0 0 94 16,0-2 27-16,0 3 93 0,0 3 63 0,0-6 436 16,0 7-544-16,16 2-43 0,-16 1-23 15,16 0 47-15,3 0 266 16,-19 0-354-16,17 25-25 0,-5-25-14 0,16 75 398 16,-19-49-459-16,0 8-54 15,9 37-20-15,-4-1-77 16,-1-1-6-16,-3-12-214 15,-4-9-323-15,-2-29 173 0,0 20-1205 16,-2-32 860-16,-2-4-49 0,0 0-120 16,0-3-1603-16,0-21 2057 15</inkml:trace>
  <inkml:trace contextRef="#ctx0" brushRef="#br0" timeOffset="210464.1534">23015 10285 3333 0,'0'0'176'16,"20"17"608"-16,-20-17-276 0,27 16-61 16,-8-16-73-16,5 18-24 0,1-18-39 0,36 17-27 15,-30-1-337-15,1-16-172 16,-2 12-170-16,-2-12-268 0,18 4-1210 16,-27-4 739-16,-2 0 153 0,-4 0 321 0</inkml:trace>
  <inkml:trace contextRef="#ctx0" brushRef="#br0" timeOffset="210900.8865">23623 9786 4287 0,'-23'-5'136'0,"23"2"411"15,0 3-91-15,0 0 34 0,0 28 31 16,0-11 40-16,28 35 309 15,-11-19-649-15,1 8-119 0,0 1-102 0,3 2 0 16,-2 5 0-16,21 49 0 0,-24-48 0 16,2 0 0-16,-3-6 0 0,1-1 0 15,6 28 0-15,-14-44 0 0,-2-5 0 16,1-4 0-16,-4-7 0 0,2-3 0 16,-2-6 0-16,-3-2 0 0,0-21 0 15,0 21 0-15,0-38-14 0,2-16-183 16,0 22 30-16,0-1-21 0,2-1 39 15,0 1 21-15,2 6 38 0,13-15 7 16,-10 25 66-16,3 6 17 0,0 6 10 0,-2 5 24 16,11 0 123-16,-11 21-28 15,0-21 23-15,-2 30 14 0,0-12 1 0,7 21 24 16,0 3-164-16,-10-21-27 16,10 16 0-16,-9-21 0 0,-1 1 0 15,0-2 0-15,3 0-70 0,3 12-376 16,-6-16 17-16,-1-1-178 0,0 0-115 15,2-7-298-15,-1-1-75 0,1-2-1243 16,-1 0 1576-16,-1-26 238 0</inkml:trace>
  <inkml:trace contextRef="#ctx0" brushRef="#br0" timeOffset="211082.712">24332 10281 5100 0,'0'20'273'15,"0"-20"69"-15,-22 17 105 0,22-17 5 16,0 19-31-16,0-8-121 0,-16 20 20 16,16-14-270-16,0 0-81 0,0 0-97 15,0-3-106-15,20 13-683 0,-20-17 309 16,0-4-213-16,15 0-53 0,-15-6-185 0,0 0-12 16,15 0-445-16</inkml:trace>
  <inkml:trace contextRef="#ctx0" brushRef="#br0" timeOffset="211234.7519">24304 9982 3668 0,'-6'0'88'0,"-1"0"61"0,2 0 34 16,-1 19 1-16,-1-19-91 16,4 24-257-16,0-24-182 0,3 15-192 15,0-3-1799-15,22-12 1765 16,-22 0 287-16</inkml:trace>
  <inkml:trace contextRef="#ctx0" brushRef="#br0" timeOffset="211648.1488">24519 9844 4328 0,'-21'-2'224'0,"21"1"119"0,0 1 1101 15,0 59-201 1,0-37-932-16,27 7-128 0,-27 2-81 15,21 5-89-15,1 82-13 0,15 2 0 16,-37-84 0 0,12-4 0-16,-5 28 0 0,-7-36 0 0,9-2 0 15,-6-3 0-15,-1-4 0 0,4 1 0 16,-2-15 0-16,-1-1 0 0,4 0 0 16,-2-24-33-16,4 7-62 0,5-29-246 15,-5 21 144-15,-1-1 30 0,3 1 27 16,2 0 23-16,13-12-8 0,-9 25 107 15,2 1 16-15,-2 11 3 0,4-9 29 16,-3 9 26-16,21 0 139 0,-23 0-65 16,3 22 29-16,-6-22 15 0,3 22 22 15,9 4 49-15,-19-11-196 0,1 31-49 16,-7-29 0-16,0-3 0 0,-22 3 0 16,-2 22 0-16,-8-28 0 15,11-3-36-15,-21 7-337 16,20-10 39-16,1 0-123 0,-4-3-92 15,0-2-126-15,5 0-239 0,-13 0-1108 0,19-27 941 16,8 27 282-16,2-26 224 0</inkml:trace>
  <inkml:trace contextRef="#ctx0" brushRef="#br0" timeOffset="212233.1509">25593 10042 2695 0,'0'-4'163'0,"0"2"168"0,0-3 807 16,18 2-592-16,-18 1-19 0,0 1-56 15,0 1 22-15,11 0 469 0,-11 0-583 16,13 28-113-16,-13-9-114 0,16 3-84 16,-7 6-68-16,12 36 0 0,-13-26 0 15,2-1 0-15,-1 1 0 0,-3-2 0 16,1-2 0-16,7 25-251 0,-10-35-67 0,0-3-206 16,-3-6-141-16,-1-2-150 0,0-4-202 15,0-4-1189-15,0-5 1146 0,-26 0 348 16</inkml:trace>
  <inkml:trace contextRef="#ctx0" brushRef="#br0" timeOffset="212387.3015">25480 10160 3621 0,'30'0'227'0,"-30"0"153"0,33 22 116 16,17 3 637-16,-20-7-689 0,5 0-74 15,4 0-132-15,-1-3-101 0,4-1-207 16,39 7-721-16,-45-10 3 15,2-11-262-15,-4 8-231 0,1-8-28 16</inkml:trace>
  <inkml:trace contextRef="#ctx0" brushRef="#br0" timeOffset="212860.0759">26507 10128 2644 0,'5'-1'87'16,"0"0"88"-16,2 1 59 0,1-1 110 0,1 0 10 16,14-2 258-16,-15 0-388 0,4 0-58 15,-3 0-26-15,0 1 5 0,-2-1-23 16,0-3 133-16,-7 3-95 0,0 0 33 16,0 1 39-16,0 1 28 0,-23-2 227 15,23 0-291-15,-27 3-22 0,12 0-11 16,-4 0 12-16,-3 0-15 0,-19 0 85 15,19 23-181-15,2-23-28 0,2 21-19 16,5-7-11-16,-10 18 19 0,19-13-33 16,2 1-5-16,2 0-39 0,0 1-75 15,0-4-48-15,49 9-310 0,-27-16 219 16,1-4-31-16,-1-3-41 0,5-2-27 16,16-1-245-16,-24 0 420 0,0-29 65 15,-6 29 33-15,-3-29 30 0,-2 7 24 0,-3-20 30 16,-5 19 31-16,0 2 44 0,0 3 31 15,0 2 60-15,0-2 208 0,0 18-159 16,-18-8-2-16,18 8 10 0,0 0 6 0,0 0-16 16,0 31 111-16,0 3-210 15,0-14-30-15,0 4-29 0,0-1-21 16,20 20-104-16,-20-26-75 0,16 24-989 16,-3-32-35-1,-4-1-418-15,1-8 630 0,-2 0 91 0,-4 0 266 16</inkml:trace>
  <inkml:trace contextRef="#ctx0" brushRef="#br0" timeOffset="213329.1758">26643 9733 3123 0,'-8'-2'124'0,"2"-1"95"0,-3 1 460 16,5 2-360-16,0-3-51 0,1 3-55 16,0 0-34-16,1 0 41 0,2-3-152 15,0 1-32-15,0-1-12 0,0-1-13 16,0 0-14-16,23-9 9 0,-23 4-9 16,16 1 15-16,-16-1-9 0,22-1-1 15,2-7-11-15,-9 9 10 0,-2-1 1 16,3 2 16-16,-3 0 22 0,1 0-10 15,10-1 63-15,-12 6-41 0,-4 2 10 16,1 0 2-16,-1 0 24 0,4 19 66 16,-7-19-64-16,-1 27 1 0,-2-10 11 15,-2 0 2-15,0 4-24 0,0 25 49 16,-19-21-76-16,19-1-4 0,-21 2-20 0,21-1-8 16,-27 25 0-16,0-29-11 0,14 3 1 15,3-6 0-15,0-1 0 0,10-2-4 16,-11 5-6-16,11-14-3 0,0-3 2 15,0-3 7-15,0 0-13 0,25 0-26 16,4-25-20-16,20 4-309 16,-33 2 156-16,1 19-34 0,-3-19-54 15,2 19-56-15,11-28-623 0,-15 19 326 0,0-1-141 16,-1-2-36-16,-1-1-23 0,1-2 188 16</inkml:trace>
  <inkml:trace contextRef="#ctx0" brushRef="#br0" timeOffset="213598.7987">27198 9622 2603 0,'0'0'149'0,"0"-18"132"16,0 18 198-16,0-11 652 0,0 11-621 16,0 0-91-16,0 0 16 0,0 0 54 15,0 28 435-15,0-10-574 16,20 3-111-16,-20 8-111 0,24 5-74 15,-24 3-54-15,27 4 0 0,0 44 0 0,-15-39 0 16,1-2 0-16,-4-2 0 0,1 0 0 16,-4-3 0-16,0-3 0 0,-1-5 0 15,7 22-58-15,-8-33-150 0,-2-3-149 16,0-6-230-16,0-5-140 0,3-6-1035 16,-5 0 897-16,0 0-95 0,0-34 110 0,0 14 68 15,0-6 186-15</inkml:trace>
  <inkml:trace contextRef="#ctx0" brushRef="#br0" timeOffset="214068.4417">27200 9555 2635 0,'-2'-5'185'0,"-3"-1"93"0,1 4 109 16,2-2 8-16,0 1-68 0,2-5 91 15,0 3-322-15,0-2-44 0,0 1-27 0,26-2-7 16,-26 0-11-16,51-8 5 0,-30 8-11 16,2 1-11-16,1 2 10 0,-1 1-5 15,29 2-3-15,-31 2-15 0,2 0 5 16,-3 0 4-16,-4 28 1 0,2-28 7 16,7 48 11-16,-14-28 9 0,-1 2 15 15,-2 2 17-15,-3-1 27 0,1 2 15 16,-4 26 72-16,-2-24-98 0,0-1-14 15,0 0 10-15,-31-2-35 16,-5 23 11-16,16-25-34 0,-2-3 9 0,-3-1-9 16,2-4 0-16,3-1 3 0,-14 2-23 15,19-11-1-15,5-3 5 0,10-1-1 16,-6 0 5-16,6 0 5 0,20-23 8 16,-20 23 31-16,27 0 35 0,-9-15 58 0,0 15 71 15,20 0 291-15,-19 0-254 16,-2 21-29-16,1-21-35 0,1 25-13 0,17 6 53 15,-19-14-157-15,-1 1-29 0,-1 0-17 16,1 0-34-16,-1-1-69 0,11 15-399 16,-14-20 74-16,1 1-83 0,1-6-174 15,-2-2-157-15,11-2-1103 0,-10-3 1069 16,2 0 189-16,-3-28 266 0</inkml:trace>
  <inkml:trace contextRef="#ctx0" brushRef="#br0" timeOffset="214381.1515">27936 9750 2833 0,'5'-7'180'0,"-2"4"151"0,2-5 746 15,-1 7-564-15,-2-2-25 0,2 3-60 16,0 0 33-16,1 0-24 0,7 20 322 16,-6 3-456-16,-2-8-93 0,-1 2-96 15,-1 2-57-15,-2 23-57 0,0 2 0 16,0-22 0-16,-17 18 0 15,17-4 0-15,-16-19 0 16,16 12 0-16,0-7 0 0,0-15 0 16,0-2 0-16,23 0 0 0,-23-5 0 15,32 0 0-15,-9 0 0 0,3 0 0 16,0-24 0-16,5 24 0 0,-2-15 0 16,34 15 0-16,-9-14 0 15,5 14-817-15,-47 0 73 16,0 0-1450-16,-11 0 698 0,-1 0 192 15,0 15 399-15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06T15:23:54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3388 9544 5287 0,'0'3'71'0,"0"-1"77"16,0 1 139-16,0 1 105 0,0-4 39 16,0 0 320-16,0 0-473 0,0-24-81 15,0 24-58-15,0-36-37 0,21-24-44 16,0 23-49-16,-21-9 0 0,29-7 3 16,-7-3 0-16,0-4-4 0,24-68-8 0,-24 62 0 15,-1 0 0-15,-2 3 0 0,-4 4 0 16,4-45 0-16,-14 63 0 15,-3 4 0-15,-2 5 0 0,0 4 0 0,0 8 0 16,0-9 0-16,0 22 0 0,0 2 0 16,-16 2 0-16,16 2 0 15,0 1 0-15,0 0 0 0,0 23 0 0,0 19 0 16,24 24 0-16,0-23 0 16,14 63 0-16,5 11 0 15,-23-53 0-15,19 62 0 16,-6-14 0-16,-18-62 0 0,-3-5 0 15,12 31 0-15,-13-50 0 0,-2-2 0 0,0-7-38 16,-1-1-196-16,-4-7-183 0,1-4-1012 16,-5-5 549-16,0 0-96 0,0-19-23 15,-28 19-129-15,28-30 194 0</inkml:trace>
  <inkml:trace contextRef="#ctx0" brushRef="#br0" timeOffset="172.5519">3544 9249 4534 0,'0'0'346'0,"26"0"8"0,-26 0 161 16,28 0 7-16,-5 0 66 15,2 0-67-15,34 0 119 0,-28 0-535 16,2 0-149-16,-1 0-169 0,-1 0-155 0,21 17-969 16,-30-17 368-16,1 0-177 0,-3 0-138 15,1 12 36-15,-3-12 384 0</inkml:trace>
  <inkml:trace contextRef="#ctx0" brushRef="#br0" timeOffset="472.0606">4127 9264 5272 0,'0'0'155'0,"0"12"169"16,-19-12 116-16,19 11 133 0,0 8 386 15,0-8-669-15,0 6-134 0,29 2-134 16,-29 2-22-16,30-1 0 0,-14 3 0 15,19 20 0-15,0-9 0 16,-18-22 0-16,10 0 0 16,-1-12 0-16,-14 0 0 15,10-49 0-15,-5 4 0 0,-10 17 0 16,-1-1 0-16,-2-35 0 0,-4 8 0 16,0 32 0-16,-19-15 0 15,19 19 0-15,0 20 0 16,-18 0-78-16,18 0-174 0,0 0-203 15,0 22-281-15,0-22-214 0,0 17-1334 16,23-2 1070-16,-23-15 194 0,21 11 353 0</inkml:trace>
  <inkml:trace contextRef="#ctx0" brushRef="#br0" timeOffset="982.5606">4789 9144 4148 0,'0'-4'94'0,"0"0"92"0,-21 1 88 15,21-2 65-15,-16 1 190 0,16 1-349 16,0 1-41-16,-9 2-37 0,9-1-27 16,0 1-41-16,0 0-46 0,0 0-13 15,0 0-3-15,21 0-6 0,-21 0 3 16,14 0-8-16,-14 13 31 0,0-13 11 15,14 0 17-15,-14 0 29 0,0 0 42 16,0 0 228-16,0 0-136 0,0 0 0 16,0 0-18-16,0 0-12 0,0 0 82 15,-18 0-136-15,18 0-1 0,0 0 9 0,-15 0-2 16,15 0-2-16,0 0 88 0,-12 0-115 16,12 0-23-16,0 0-26 0,0 0-19 15,0 0-8-15,0 0 0 0,0 0 0 16,0 0 0-16,0 0 0 0,0 0 0 15,0 0 0-15,0 0 0 0,0 0 0 16,0 0 0-16,0 0 0 0,0 0 0 16,0 0 0-16,0 0 0 0,0 0 0 15,0 0 0-15,0 0 0 0,0 0 0 16,0 0 0-16,0 0 0 0,0 0 0 16,0 0 0-16,21 0 0 0,11 0 0 0,-7 0 0 15,5-15 0-15,1 15 0 16,3 0 0-16,32-14 0 0,-38 14 0 0,-5-9-115 15,-7 9-149-15,-3 0-179 0,-7 0-996 16,-6 0 456-16,-22 20-160 0,22-20-54 16,-34 0 2-16,11 20 395 0</inkml:trace>
  <inkml:trace contextRef="#ctx0" brushRef="#br0" timeOffset="1174.009">4745 9290 4844 0,'0'3'113'0,"0"2"113"0,0-1 176 15,0 1 137-15,0-2-26 0,42 4 311 16,-15-5-604-16,8 3-87 0,4-5-156 16,4 1-191-16,45 0-1033 15,-46-1 122-15,-2 0-314 0,-5 0 4 0,-2 0 177 16</inkml:trace>
  <inkml:trace contextRef="#ctx0" brushRef="#br0" timeOffset="1853.431">5749 9290 2529 0,'0'2'144'0,"-3"-1"146"0,1 1 229 16,0 0 764-16,1-2-661 0,0 0-63 15,0 0-28-15,0 0 18 0,0 0-44 16,1 0 46-16,0-21-442 0,0 21-109 16,22-27 0-16,-22 7 0 0,41-31 0 15,-22 20 0-15,1-5 0 0,4-5 0 16,1-3 0-16,1-4 0 0,24-51 0 16,-27 48 0-16,-2 1 0 0,-4 1 0 15,-2 4 0-15,3-30 0 0,-16 47 0 16,3-1 0-16,-3 8 0 0,0 5 0 15,-1 3 0-15,-1 1 0 0,0 11 0 16,0 1 0-16,0 0 0 0,0 0 0 0,0 22 0 16,0 10 0-16,0-9 0 15,0 7 0-15,0 4 0 0,19 4 0 0,5 50 0 16,8 9 0-16,-15-47 0 16,0-2 0-16,14 45 0 0,-17-52 0 15,-1-1 0-15,1-7 0 0,-2-1 0 0,1-7 0 16,-1-5-150-16,6 8-622 0,-10-22 63 15,-3 0-83-15,0-6-188 16,-5 0-77-16,0-23-1091 0,0 23 1398 16,0-29 213-16</inkml:trace>
  <inkml:trace contextRef="#ctx0" brushRef="#br0" timeOffset="2022.1396">5948 8928 3996 0,'0'26'233'0,"0"-26"151"15,0 24 207-15,29-12 159 0,12 17 517 16,-18-12-809-16,6 0-159 0,1-2-150 16,2-1-85-16,29 12-250 0,-32-16-114 15,0-2-231-15,-4-3-193 0,0-1-264 0,-5-4-157 16,22 0-1469-16,-25 0 1693 0,1-26 318 16</inkml:trace>
  <inkml:trace contextRef="#ctx0" brushRef="#br0" timeOffset="2223.6061">6531 9041 4115 0,'-23'0'213'15,"23"0"96"-15,0 16 143 0,-14-4 627 16,14-3-603-16,0 0-45 0,0 0-95 16,0 1-19-16,22 10 15 0,-22-10-284 15,0-1-55-15,22-1-56 0,-22-1-83 16,15-2-104-16,-15-1-587 0,14-4 271 15,-14 0-125-15,0 0-208 0,10-22-101 0,-10-6-1179 16,0 10 1437-16,0-1 239 0</inkml:trace>
  <inkml:trace contextRef="#ctx0" brushRef="#br0" timeOffset="2339.5833">6545 8835 2038 0,'0'22'11'15,"-20"-22"0"-15,3 21-211 0,17-8-158 0,0-13-162 16,-15 0 58-16</inkml:trace>
  <inkml:trace contextRef="#ctx0" brushRef="#br0" timeOffset="2776.6463">7099 8543 3038 0,'-23'-3'321'0,"23"3"178"0,0-1 102 16,-15-3-17-16,15 0-45 0,0 1 368 15,0 1-496-15,0 2-43 0,0 0-19 16,0 0-64-16,22 48 4 0,-22-24-289 0,25 1 0 15,-25 5 0-15,29 6 0 0,-16 1 0 16,-13 5 0-16,18 40 0 16,-10-4 0-16,-8-43 0 0,0 19-157 15,0-35-165-15,0-4-253 0,0-4-218 16,0-5-260-16,0-4-1328 0,-16-2 1162 16,16 0 368-16,0-25 323 0</inkml:trace>
  <inkml:trace contextRef="#ctx0" brushRef="#br0" timeOffset="3205.5761">6914 8465 3652 0,'-7'-2'313'0,"-3"-1"106"0,3 0 69 16,2-3-88-16,3 0-109 0,0-8 77 15,2 5-272-15,0-2-32 0,28 0-24 16,-28-1-13-16,61-11-17 0,-35 14-5 15,3-2-14-15,5 2 7 0,1 0 10 16,-1 2-21-16,33-1-7 0,-35 6-6 16,-3 2 10-16,-4 0 1 0,-3 0-9 0,9 26 8 15,-22-26 32-15,-4 25 30 16,-3-7 24-16,-2 3 22 0,0 3 25 0,-21 30 128 16,21-24-141-16,-26 5-30 0,26-1-26 15,-30 0-6-15,-5 31 13 0,21-35-36 16,-1-2-15-16,4-2 0 0,1-4-6 15,0-5 3-15,-2 12-23 0,12-17-8 16,-6-7-3-16,6 3 5 0,0-4 5 16,0-1-22-16,21-3 18 0,-21 0-5 15,22 0 10-15,-22 0 11 0,28 0 3 16,1 0 7-16,-15 0 2 0,-1 0 5 0,-3 0-4 16,2 0 4-16,6 0-11 15,-9 22-38-15,-2-22-92 0,0 18-158 16,0-18-107-16,0 15-176 0,7-15-990 0,-7 0 615 15,3 0 34-15,2 0 158 0,0 0 151 16</inkml:trace>
  <inkml:trace contextRef="#ctx0" brushRef="#br0" timeOffset="3501.1924">7533 8654 3321 0,'0'-5'242'0,"0"1"146"0,0 2 748 0,0-2-588 16,0 2-16-16,0 2-28 0,0 0 51 15,0 0-128-15,0 22 62 0,0 0-440 16,0-22-49-16,0 31 0 0,0-12 0 16,0 3 0-16,0 0 0 15,0 27 0-15,-24 10 0 0,8-31 0 16,-6 26 0-16,7-12 0 16,15-25 0-16,0-5 0 0,-11 3 0 15,11-13 0-15,0 1 0 0,20-3 0 16,-20 0 0-16,31 0 0 0,-9 0 0 15,-2-20 0-15,35 20 0 0,-24 0 0 16,1-17-89-16,-1 17-174 0,0 0-194 0,-1 0-260 16,27 0-1059-16,-35 20 804 0,-1-20-127 15,-5 0-9-15,-4 19 247 0</inkml:trace>
  <inkml:trace contextRef="#ctx0" brushRef="#br0" timeOffset="3784.5788">6698 9387 2640 0,'0'7'562'0,"22"-2"-15"0,-22-3 154 15,43-2-3-15,-10 0 2 0,57 0 608 16,-35 0-819-16,12 0-163 0,14 0-157 16,8-16-118-16,9 16-51 0,100 0 0 15,-6 0 0-15,-110 0-103 16,52 0-910-16,-88 0 22 0,-10 0-411 0,-6 0-217 16,-9 0 207-16,-3 0 355 0</inkml:trace>
  <inkml:trace contextRef="#ctx0" brushRef="#br0" timeOffset="4290.6688">7074 9988 2423 0,'0'0'135'0,"-13"-3"143"16,13 3 147-16,0-3 175 0,0-1 487 15,0 3-586-15,0 0-65 0,0 1-7 16,0 0 8-16,16 0 284 0,1 25-420 15,-17-25-85-15,16 38-84 0,-16-12-62 16,18 4-70-16,-3 43 0 16,-3 8 0-16,-12-40 0 0,4 38 0 15,-4-45 0-15,0-4-34 0,0-3-164 0,0-4-164 16,-19-1-243-16,19 0-979 0,0-15 577 16,-13-5 4-16,13-2-122 0,0 0 91 15,0-31 356-15</inkml:trace>
  <inkml:trace contextRef="#ctx0" brushRef="#br0" timeOffset="4702.4187">6996 9965 3671 0,'-10'-9'386'0,"5"4"-32"0,3 3 62 16,1-3-110-16,1 2-83 0,0-7 23 15,0 3-161-15,23-2-23 0,-23 0-20 0,30-3-12 16,-11 1-26-16,28-12-8 15,-23 10-6-15,2 5 22 0,0-3-3 0,-3 5-3 16,22 2-4-16,-28 4 27 16,1 0 45-16,-5 24 67 0,0-6 36 0,2 27 203 15,-11 8-114-15,-4-26-169 16,-22 57 139-16,3-31-142 16,19-28-60-16,-24 3 4 0,24-4-5 0,-23 1 14 15,12-3-1-15,-11 17 25 0,13-22-57 16,2-5-8-16,7-2-7 15,-9-4-3-15,9-4 0 16,0-2 6-16,0 0 0 0,19 0 17 0,-19 0 24 0,26-21 61 16,5 21 163-16,-17-14-166 15,2 14-62-15,-2 0-39 0,3 0 0 16,14 0 0-16,-2 26 0 0,-14-1 0 16,1-9 0-16,14 18 0 15,-16-17 0-15,1-2-70 0,-1-1-202 0,-1 1-258 16,0-5-265-16,13-3-1470 0,-14-2 957 15,1-5 56-15,0 0 368 0</inkml:trace>
  <inkml:trace contextRef="#ctx0" brushRef="#br0" timeOffset="4890.536">7714 10374 5187 0,'-18'0'157'0,"18"15"644"16,0-3-228-16,0-12-31 0,-15 16-140 15,15-10-102-15,0 11-71 0,0-8-229 16,0-1 0-16,0-1 0 0,19-1-7 16,-19 0-152-16,14 0-615 0,-14-6 49 15,0 1-168-15,0-1-181 0,0 0-266 16,10-22-968-16,-10-4 1647 0</inkml:trace>
  <inkml:trace contextRef="#ctx0" brushRef="#br0" timeOffset="5021.478">7692 10091 4392 0,'-14'19'307'0,"14"6"-71"16,-18-9 37-16,18 1-124 0,-6 0-43 15,6 0-102-15,0 15-298 0,0-18-199 16,23-2-253-16,-23-4-279 0,26 0-157 16</inkml:trace>
  <inkml:trace contextRef="#ctx0" brushRef="#br0" timeOffset="5324.5568">7978 10309 4880 0,'0'11'366'0,"-23"-11"44"16,23 13 123-16,0-6-6 0,0 0 10 16,-12 3-120-16,12 12 41 15,0-12-395-15,0 0-63 0,23 1 0 0,-23-3 0 16,19 6 0-16,-2-10 0 0,-17 0 0 15,16-2 0-15,-16-2 0 0,15 0 0 16,-1-19 0-16,-14 19 0 0,13-26 0 16,-6 10 0-16,0 1 0 0,5 1 0 0,-5-7 0 15,-2 21 0-15,0-14 0 0,-1 14 0 16,-1 0 0-16,2 0 0 0,-5 0 0 16,1 26 0-16,-1-26 0 0,0 29 0 15,0-10 0-15,0 1 0 0,0 16-367 16,0-22-154-16,0 1-302 0,0-6-361 15,0-1-255-15,0-8-88 0</inkml:trace>
  <inkml:trace contextRef="#ctx0" brushRef="#br0" timeOffset="8200.7803">11582 9278 2670 0,'-4'0'175'0,"3"0"183"16,-1 0 136-16,0 0 679 16,0 0-627-16,1 0-6 0,0 0-13 15,0 0 40-15,1 0-89 0,0-12 89 0,0 12-471 16,0-11-96-16,23 11 0 15,-23-20 0-15,18 5 0 0,8-27 0 16,4-13 0-16,-14 22 0 0,18-45 0 16,-1-13 0-16,-14 41 0 15,-4-5 0-15,10-55 0 0,-16 55 0 16,-3 3 0-16,-2 5 0 0,-1 3 0 16,-3 6 0-16,0 9 0 0,0 5 0 15,0-7 0-15,0 21 0 0,0 10 0 16,0 0 0-1,0 48 0-15,0-23 0 0,0 5 0 0,20 48 0 16,-20-32 0-16,32 5 0 16,-10 5 0-16,2 6 0 0,3 1 0 0,3 2 0 15,2-4 0-15,26 63 0 0,-10-20 0 16,-26-61 0 0,11 22 0-16,-9-21 0 15,-18-29-101-15,6 4-647 0,-10-17 41 0,-2-2-77 16,0 0-184-16,0-19-77 0,-31-12-1142 15,1 7 1409-15,8-1 221 0</inkml:trace>
  <inkml:trace contextRef="#ctx0" brushRef="#br0" timeOffset="8359.8079">11674 8968 4813 0,'-5'0'152'15,"5"0"199"-15,0 0 179 0,0 22 159 16,61-7 484-16,-34-15-859 0,6 14-158 15,7-14-143-15,2 16-13 0,41 0-359 16,-47-16-82-16,-2 14-288 0,-1-4-233 16,-5-3-245-16,-3 3-232 0,19 2-841 15</inkml:trace>
  <inkml:trace contextRef="#ctx0" brushRef="#br0" timeOffset="8689.3075">12266 9114 4179 0,'0'0'543'0,"0"0"-49"0,-13-15 171 16,13 15-72-16,0 0 70 0,0 0 185 15,30 22-667-15,-30-22-156 0,34 31-25 16,-16-11 0-16,4 1 0 0,-1 4 0 16,-3-1 0-16,18 24 0 0,-23-28 0 15,-2-2 0-15,-1-4 0 0,-4-5 0 0,1-4 0 16,-1-5 0-16,-1 0 0 0,9-30 0 15,-3-11 0-15,-5 17 0 16,0-38 0-16,-2-6 0 16,-4 33 0-16,2-33 0 15,-2 18 0-15,0 33 0 0,0 7 0 16,2 5 0-16,-2 5 0 0,0 22 0 16,0-22 0-16,0 32-27 15,0-14-206-15,0 20-989 0,21-21 188 0,-21-1-177 16,15-3-193-16,-15-13 77 0,25 17 340 0</inkml:trace>
  <inkml:trace contextRef="#ctx0" brushRef="#br0" timeOffset="8889.5616">12939 8804 4816 0,'7'0'332'0,"-2"0"54"15,4 0 109-15,2 0-61 0,3 16-93 16,21-16-116-16,-12 0-250 0,-1 0-109 16,1 0-157-16,2 0-180 0,-3 0-178 15,21 0-1158-15,-27 0 770 0,-3 0-37 16,-2 0 332-16</inkml:trace>
  <inkml:trace contextRef="#ctx0" brushRef="#br0" timeOffset="9056.4805">12796 9089 5364 0,'0'10'169'0,"28"2"175"16,16 8 723-16,-9-13-551 0,1-1-154 0,8 0-150 16,-2-3-207-16,0-1-301 0,35-1-1164 15,-43-1 257-15,-9 0-379 0,-3 0 167 16,-7 0 194-16</inkml:trace>
  <inkml:trace contextRef="#ctx0" brushRef="#br0" timeOffset="11154.5481">15020 8710 901 0,'0'-3'117'0,"12"-4"328"0,-8 2-116 15,5 3-17-15,-4-2-14 0,1-2 106 0,-1 1 66 16,8-4 512-16,-8 5-541 0,-1 0-80 15,1 3 1-15,-3-2 57 0,4-3 356 16,-6 5-473-16,0 0-57 0,0 1-17 16,0-4 10-16,0 2-14 0,0-5 58 15,0 6-230-15,-15-2-48 16,15-1-4-16,-16 1 0 0,-4 1 0 0,5 2 0 16,-3 0 0-16,-3 0 0 0,-3 20 0 15,-1-20 0-15,-30 47 0 0,28-22 0 16,1 4 0-16,1 4 0 0,4 1 0 0,6 0 0 15,4 2 0-15,8-2 0 16,3 25 0-16,26-36 0 0,-6-8-54 16,7-3-94-16,4-8-99 0,35-3-439 15,-33-1 340-15,1-24 44 0,-2 24 59 0,-4-34 52 16,-3 14 72-16,3-23 8 0,-28 20 97 16,6 0 8-16,-6 1 44 0,0 1 57 15,-23-13 291-15,-1 21-143 0,24 2-3 16,-23 6-31-16,23 5-19 0,-16 0-13 0,16 22 212 15,0-22-181-15,0 36-53 16,0-10-68-16,0-2-37 0,25 31-50 16,6-28 0-16,-15 0 0 0,3-6-35 0,1 2-137 15,-2-6-138-15,18 7-837 0,-21-17 429 16,1-7-232-16,-3 0-107 0,-1 0-176 16,17-24-713-16</inkml:trace>
  <inkml:trace contextRef="#ctx0" brushRef="#br0" timeOffset="11456.0645">15584 8216 2825 0,'0'-21'418'0,"0"12"34"16,0 0 120-16,0 0-66 0,0 4 4 15,0 0 421-15,0 5-421 0,0 0 56 16,0 19-145-16,20-19-113 0,-20 37-147 16,16 24-150-16,1 20-11 15,0-34 0-15,-4 58 0 16,-4 2 0-16,-9-55 0 0,6 0 0 16,1 40 0-16,1-22 0 15,-1-45 0-15,6 13-374 0,-6-29-158 16,-1-5-274-16,1-4-219 0,1 0-220 15,1-18-1299-15,-6-17 1633 0,0 12 370 16</inkml:trace>
  <inkml:trace contextRef="#ctx0" brushRef="#br0" timeOffset="11902.5701">15474 8157 3875 0,'-18'-9'142'0,"1"0"136"0,3 1 80 0,2-3 63 15,-2-8 121-15,8 8-396 0,6-1-53 16,0-2-57-16,0-1-19 0,28-23-17 16,7 21-5-16,-12 1 17 0,5-1-7 15,3 1 6-15,2 4-6 0,41-5-12 16,-33 17-7-16,0 0 23 0,-4 0 3 16,1 21 17-16,22 14 140 15,-37-12-39-15,-4 3 33 0,-4 2 6 0,-5 1 21 16,-6 0-8-16,-2 29 110 0,-2-27-188 15,0-1-15-15,-24 0-34 0,24 0 2 16,-51 29-13-16,29-28-32 0,-3 1-11 16,-1-1 3-16,0-2-2 0,2-2-5 15,-14 18-22-15,21-25-16 0,4-4-23 16,4-4-22-16,3-4-13 0,6-1-79 0,0-7 110 16,0 0 10-16,0 0 12 0,30-22 3 15,-30 22 21-15,52-19 21 0,-30 19 45 16,0-16 23-16,1 16 31 15,-1 0 37-15,21 24 216 0,-23-24-138 0,0 33-34 16,-1-10-58-16,-2 0-44 0,0 0-65 16,14 22-48-16,-18-24-90 0,2-1-112 15,-2-1-151-15,0-6-224 0,9 6-914 16,-12-14 577-16,-2-5 1 0,1 0-101 16,4 0 62-16,-4-20 280 0</inkml:trace>
  <inkml:trace contextRef="#ctx0" brushRef="#br0" timeOffset="12132.1581">16213 8385 3249 0,'0'0'202'16,"10"0"143"-16,-10 0 143 0,0 23 152 16,14 0 502-16,-8-9-630 0,-2 4-54 15,3 1-86-15,0 2-12 0,6 32 15 0,-8-25-327 16,-1 3-48-16,0 3 0 15,-2-2 0-15,0-3 0 0,2 28 0 0,-3-34-49 16,3-4-131-16,0-4-146 16,0-2-193-16,3-1-886 0,-1-12 499 0,-2 0-34 15,-1 0-143-15,-1-21-10 0,1 21 276 16</inkml:trace>
  <inkml:trace contextRef="#ctx0" brushRef="#br0" timeOffset="12603.3175">16251 8371 2977 0,'-10'-2'215'0,"0"1"142"0,-1 1 146 0,1 0 67 15,2-2-151-15,-5 2 126 0,8 0-375 16,1 0-46-16,4-1-61 0,0 1-32 16,0-7-23-16,27 7-16 0,-27-4 0 15,31 2-27-15,-12-1-18 0,24-2-71 16,-20 3 83-16,0 1 14 0,3 1 6 15,0 0 16-15,-2 0-4 0,20 0 23 16,-25 22-12-16,-1-22 10 0,-6 19 10 16,-3-19 11-16,-1 20 61 15,-6 2-50-15,-2-10-3 0,0 1-18 0,0 1-8 16,-26 0 9-16,1 12-36 0,25-11-10 16,-32-2-50-16,14-1 3 0,1 1-13 0,-16 6-90 15,19-13 68-15,2 1 5 16,0-3 12-16,5-2-8 0,7 0 39 15,0-2-37-15,0 0 71 0,0 0 5 16,32 0 11-16,-32-15 29 0,35 15 10 0,9 0 128 16,-22 0-34-16,1 0 35 0,-1 23 7 15,-2-23 34-15,14 24 178 0,-22 7-190 16,-2-16-5-16,-10 1-15 0,0 1-22 16,0 3-61-16,-23 20 4 0,23-20-74 0,-35 0 9 15,12-1-26-15,-3 3-2 16,-34 13-49-16,26-21-16 0,-3-1-73 0,-2-2-113 15,-2-4-143-15,3-2-119 0,-33-5-1156 16,35 0 572-16,4-21-105 16,5 21 343-16</inkml:trace>
  <inkml:trace contextRef="#ctx0" brushRef="#br0" timeOffset="13304.543">14115 9436 878 0,'-16'0'139'0,"5"0"92"16,0 0 85-16,3 0 17 15,0 0-12-15,-3-19 347 0,7 19-269 0,-1 0 67 16,0 0 12-16,1 0-6 0,-1 0-35 15,1 0 220-15,4 0-354 0,0 0-30 16,0 0-44-16,29 0-45 0,27 0-8 16,-15 0-105-16,19 0 2 0,19-18 16 15,20 18 15-15,26-27-8 16,358-21 93-16,-87 14-179 0,-180 20-13 16,13 2-5-16,6 3 7 15,4 1-2-15,8 3 3 0,240-2 12 0,-253 7 2 16,-20-3 0-16,-22 3 8 0,-29 0 20 15,84-3 185-15,-163 1-97 0,-17-2-28 16,-25-1-51-16,-20 0-51 0,-19-2 0 0,-35-9 0 16,-29 1 0-16,23 7 0 15,4 1 0-15,-27-1 0 16,38 6 0-16,4 0 0 0,6-1 0 0,13 1 0 16,0-1-99-16,0 1-212 0,0-5-1073 15,0 7 228-15,24-5-179 0,-24 4-108 16,15-3 175-16</inkml:trace>
  <inkml:trace contextRef="#ctx0" brushRef="#br0" timeOffset="14219.566">14259 9951 2965 0,'2'-4'298'15,"-2"-1"156"-15,2 2 145 0,0 0 4 16,1 1-42-16,1-1 429 0,1 2-517 15,-2-1-11-15,1 2-108 0,2 0-83 16,3 0-110-16,7 25-161 16,-7-25 0-16,14 55 0 15,-1 1 0-15,-11-22 0 0,7 44 0 16,-7 11 0-16,-8-47 0 16,1 0 0-16,1 31 0 0,-1-19 0 15,-4-32 0-15,7 2-381 16,-6-20-114-16,2-3-252 0,-1-1-105 0,3 0-171 15,2-25-927-15,-5-12 994 0,0 12 194 16,0-4 239-16</inkml:trace>
  <inkml:trace contextRef="#ctx0" brushRef="#br0" timeOffset="14640.3294">14290 9951 3303 0,'-16'-12'334'0,"10"8"-3"15,1-1 106-15,1 0-69 0,2 2-15 16,2-1-48-16,0-4 136 15,0 4-259-15,0-1-48 0,23-2-15 0,-23 1-3 16,27-1-45-16,12-7 17 0,-16 5-64 16,3 1 9-16,4-1-17 15,-1 1 0-15,38-7 13 0,-35 11 12 16,-3 0 26-16,0 1 16 0,-6 3 12 0,-4 0 23 16,2 20 124-16,-12 10-132 0,-9-11-5 15,0 3 1-15,0 2 12 0,-24 24 125 16,24-21-160-16,-31 1-33 0,10 0-30 15,-2 5-10-15,-1-1-10 0,-26 39 0 16,23-38 0-16,3-2 0 0,3-2 0 16,1-1 0-16,-7 11 0 0,20-26-4 0,1-3-8 15,6-3 1-15,0-2-9 0,0-4 3 16,20-1 4-16,-20 0 10 0,31 0 17 16,-12-17-3-16,3 17 13 0,23 0 7 15,-20 0-31-15,-1 0 0 0,-4 26 0 16,1-10 0-16,-1 2 0 0,14 19 0 15,-5 5 0-15,-16-23 0 16,12 13 0-16,-14-17-118 0,0-3-172 16,-1-3-219-16,3-2-244 0,-4-4-134 0,14-3-1020 15,-14 0 1009-15,2 0 72 0,-2-30 159 16,0 30 35-16,0-35 236 0</inkml:trace>
  <inkml:trace contextRef="#ctx0" brushRef="#br0" timeOffset="14837.2164">14841 10276 2397 0,'0'-15'166'15,"0"3"189"-15,0-6 809 0,0 9-578 16,0 2-48-16,0 6-8 0,0 1-18 16,15 0 432-16,-15 0-560 0,20 25-86 15,-20-25-110-15,19 32-70 0,-19-11-107 16,18 1-11-16,-2 31 0 0,-16-26 0 16,11-1 0-16,-11 1 0 0,6 0 0 0,-6-5 0 15,2 26 0-15,-2-37-69 16,0-2-202-16,0-6-956 0,0-3 387 15,0 0-165-15,0 0-13 0,0-24-156 16,0 24 35-16</inkml:trace>
  <inkml:trace contextRef="#ctx0" brushRef="#br0" timeOffset="15290.5023">14879 10135 3344 0,'-7'-3'207'16,"-13"-1"645"-16,11 2-282 0,3-1-95 0,1 1-72 15,0 2-35-15,2-2-62 16,3 2 62-16,0 0-256 0,0 0-17 0,24 0-30 16,-24 0-31-16,51 0-17 0,-31 0-17 15,5 0 0-15,2 0-10 0,2 0-15 16,-2 0-5-16,27 0-19 16,-31 0 44-16,-3 0-2 0,-4 0 4 0,-3 0 0 15,-2 19 36-15,-9 3 5 0,-2-8 24 16,0 2-1-16,-26 2-7 0,26 1-13 15,-52 19-6-15,27-17-28 0,-2 0-4 16,5 0-9-16,-1 1-4 0,-20 12-51 0,30-19-3 16,2-3-9-16,3-1-20 0,8-6-14 15,0-2-6-15,0-3-117 0,22 0 148 16,-22 0 39-16,32-20 18 16,-11 20 21-16,24-21 80 0,-22 21 30 15,4 0 49-15,0-12 43 0,0 12 18 0,22 0 220 16,-29 0-233-16,0 0-54 0,-6 24-58 15,-1-24-37-15,-8 24-54 0,-1 0 0 16,-4-12 0-16,0 3 0 0,0 2 0 16,-30-3 0-16,11 3 0 0,-31 15 0 15,21-15 0-15,-7-1-99 0,0-1-126 16,-1-2-147-16,-33 5-901 0,38-13 394 0,1-5-214 16,6 0-157-16,0 0-39 15,4-20 346-15</inkml:trace>
  <inkml:trace contextRef="#ctx0" brushRef="#br0" timeOffset="15732.581">14315 10987 2220 0,'-12'0'323'0,"4"0"19"16,8 0 139-16,0 0 36 15,0 0 28-15,0 0 376 0,25 0-561 0,-25-13 1 16,33 13-19-16,-8 0 2 0,6 0-43 16,57-12 105-16,-33-2-282 15,10 6-33-15,10-4-24 0,9-2-16 0,105-15 9 16,-95 15-55-16,0 1-34 0,-3 3-81 15,-11-2-103-15,-11 7-131 0,25-2-723 16,-68 7 396-16,-11 0-220 0,-15 0-77 16,0 0-243-16,-64 0-603 0</inkml:trace>
  <inkml:trace contextRef="#ctx0" brushRef="#br0" timeOffset="16426.8362">14975 11347 3626 0,'-6'3'250'16,"-1"0"136"-16,0 0 121 16,5 0 53-16,-5-1-34 0,5 10 434 15,2-3-565-15,0 2-4 0,0 3-117 16,22 5-70-16,-4 23-92 0,-18-17-112 15,20 1 0-15,-20 3 0 0,18 3 0 16,-18 2 0-16,12-1 0 0,0 39 0 16,-12 1 0-16,0-40 0 0,0 25 0 15,0-11 0-15,0-27 0 16,0-5 0-16,0 8 0 0,0-13 0 16,0-10 0-16,0 0 0 15,0-25 0-15,0-1 0 0,0-17 0 16,13-12 0-16,-13 21 0 15,0-45 0-15,0 33-23 0,0-6-104 16,-17-2-71-16,17-2-40 0,0-53-142 16,-15 60 278-16,15 1 15 0,0 7 0 15,0 8 13-15,25 7 26 0,2-16 27 16,-7 27 25-16,3 6-2 0,2 3 1 16,-1 4 3-16,21 2 22 0,-21 20-11 15,-2-20 9-15,-4 29 0 0,-1-11 8 16,-6 2 0-16,10 20 48 0,-15-19-31 15,-6 0 6-15,0-1-14 0,0 0-1 16,-27 19 7-16,27-21-39 0,-25 0-6 16,10-3-12-16,-3 1 6 0,0-3-5 15,-18 8-59-15,19-13 8 0,-2-2-15 16,5-3 0-16,4 0-10 0,2-3-95 16,8 0 98-16,0 0 19 0,0 0 36 0,25-17 7 15,-25 17 13-15,58 0 0 0,-33-13 21 16,2 13 32-16,0 0 38 0,2 0 33 15,24 0 116-15,-29 0-131 0,-1 0-4 16,-4 0 11-16,-5 24 20 0,-3-24 27 16,-5 17 157-16,-6 5-204 0,0-11-54 15,0 3-41-15,-31 0-14 0,-7 15-30 16,14-14-77-16,-3-1-86 0,-1 3-90 0,-5-6-89 16,1 0-105-16,-33 6-745 15,32-13 301-15,3-4-62 0,-1 0-209 0,4 0 66 16</inkml:trace>
  <inkml:trace contextRef="#ctx0" brushRef="#br0" timeOffset="17000.5564">15789 10320 2450 0,'0'-4'109'0,"0"2"131"0,0-2 113 16,0 4 171-16,18-3-12 0,-18-3 385 15,0 4-547-15,0 2 10 0,14 0 9 16,-14 0 26-16,12 0 269 0,1 0-414 16,-6 25-24-16,-1-25-54 0,2 29-13 15,-3-10-60-15,8 29-37 0,-6-19-62 16,-2 1 0-16,0 1 0 0,1-2 0 15,-1 26-216-15,-3-30-34 0,0-1-122 16,-2-3-103-16,0-3-121 0,0-3-71 16,0 6-1024-16,0-13 815 0,0-4-97 15,0-4 147-15,-21 0 169 0</inkml:trace>
  <inkml:trace contextRef="#ctx0" brushRef="#br0" timeOffset="17156.7091">15733 10474 3703 0,'25'16'672'16,"4"-1"152"-16,-9-1-576 0,6-14-67 15,-1 13-85-15,5-13-100 0,1 0-160 16,30 11-741-16,-31-11 173 0,-6 0-204 16,-2 0-48-16,-2 0 83 0</inkml:trace>
  <inkml:trace contextRef="#ctx0" brushRef="#br0" timeOffset="17567.0221">16130 10026 4040 0,'22'-2'471'0,"-22"2"-44"0,30 0 166 15,-8 0-71-15,-5 20 19 0,3-20-26 0,20 50 258 16,-22-26-560-16,-2 1-117 15,0 6-96-15,-4 2 0 0,0 3 0 0,6 41 0 16,-12-34 0-16,0 0 0 0,-1-2 0 16,0-3 0-16,8 55 0 15,1-36 0 1,-5-41 0-16,-4-14 0 0,6-2 0 16,2-20 0-16,-8 20 0 15,8-48 0-15,-8 27-50 16,2-4-39-16,-3 3-15 0,-1-2-11 0,8-16 31 15,-7 26 80-15,0 3 3 0,0 2-2 16,0 9 16-16,6 0 150 0,-5 0-49 16,-1 0-15-16,1 23-48 0,0-23-41 15,2 25-10-15,6 1 0 0,-6-9 0 16,0-1 0-16,1 0 0 0,-2-3 0 0,4 12-127 16,-5-11-112-16,-2-5-159 0,2-2-225 15,0-2-127-15,-1-3-242 0,3-1-1190 16,-3-1 1074-16,4-19 293 0,-2 19 245 15</inkml:trace>
  <inkml:trace contextRef="#ctx0" brushRef="#br0" timeOffset="17754.2725">16798 10377 3564 0,'0'0'190'0,"0"21"204"0,0-21 110 15,0 19 723-15,0 4-798 16,0-9-46-16,0 1-124 0,0 0-43 15,0 11 21-15,17-12-201 0,-17-2-41 16,0-1-63-16,14-2-68 0,-14 0-117 16,0 1-633-16,11-7 289 0,-11-3-204 0,0 0-43 15,0 0-261-15,0-18-799 0,4-11 1315 16</inkml:trace>
  <inkml:trace contextRef="#ctx0" brushRef="#br0" timeOffset="17900.017">16800 10055 4845 0,'-7'0'95'0,"-9"21"285"16,8-21-115-16,5 15-87 0,-1-15-72 15,3 17-86-15,1-17-149 0,0 18-572 16,20-5-22-16,-20-13-190 0,22 8-183 16,-7-8 47-16</inkml:trace>
  <inkml:trace contextRef="#ctx0" brushRef="#br0" timeOffset="18286.4885">16968 9939 4360 0,'-18'0'251'0,"18"26"143"16,0-26 177-16,0 32 12 0,0-11-46 0,28 30 330 16,-28-19-566-16,28-1-106 0,-12 3-99 15,-2 0-60-15,13 35-36 0,-14-33 0 16,-4-1 0-16,0-1 0 0,-1-2 0 15,2-5 0-15,3 21 0 0,-7-29 0 16,1-6 0-16,0-4 0 0,0-5-30 16,5-4-192-16,-3 0 34 0,-1-25-24 0,-1 25 16 15,1-37-13-15,2 15-4 0,10-23-182 16,-8 22 234-16,-1 4 50 0,4 3 47 16,-2 1 32-16,17 0 38 15,-17 15 51-15,-1 0 38 0,-1 0 46 16,1 0 20-16,-4 0-6 0,7 26 150 0,-8-26-164 15,-3 28 10-15,0-28-10 0,-2 30 19 16,0 0 108-16,-2-17-154 0,0 3-45 16,0-1-20-16,0-1-29 0,-29 1-20 15,3 11-101-15,9-12-72 0,-2 0-107 16,-2-4-118-16,2-2-161 0,-18 1-930 16,19-8 479-16,-2-1-211 0,5 0 19 0,0-21 251 15</inkml:trace>
  <inkml:trace contextRef="#ctx0" brushRef="#br0" timeOffset="18867.0771">17678 10111 3036 0,'0'-4'203'0,"9"0"168"16,-5-4 760-16,0 4-593 0,-4-1-29 15,1 5-38-15,-1-4 16 0,0 3-35 16,0 1 249-16,0 0-505 0,0 0-100 16,22 22-96-16,-22-22 0 0,16 35 0 15,6 16 0-15,1 8 0 16,-10-27 0-16,0-1 0 0,4 30 0 0,-10-36-4 15,1-3-162-15,-2-1-173 0,-2-2-241 16,3 2-1028-16,-5-15 595 0,-2 1-7 16,0-6-109-16,0-1 75 0,0 0 358 15</inkml:trace>
  <inkml:trace contextRef="#ctx0" brushRef="#br0" timeOffset="19022.5293">17623 10265 4627 0,'0'0'155'0,"27"20"531"16,-27-20-135-16,39 24-35 0,-14-24-47 0,6 15-57 16,5-15-148-16,46 13-144 15,-40-13-339-15,-4 10-239 0,1-10-260 0,-1 0-361 16,20 0-1511-16,-37 0 1351 0,0 0 417 16</inkml:trace>
  <inkml:trace contextRef="#ctx0" brushRef="#br0" timeOffset="19430.9501">18276 10160 2790 0,'2'-7'119'0,"3"-2"407"0,-3 6-80 16,6-2-23-16,-3 1-33 0,-1 2-43 16,1-1-86-16,5 0 133 0,-5 0-222 15,-3 0-20-15,-1 3-22 0,-1 0 52 16,0 0 208-16,0 0-185 0,-27 0-37 15,27 20-30-15,-30-20-4 0,13 26-16 16,-17 7 61-16,17-14-125 0,2 4-16 16,2-3-22-16,3 2-7 0,2 23-9 15,8-26-2-15,0-1-33 0,0-4-47 16,24-2-66-16,-24-3-72 0,54-6-402 16,-34-3 213-16,4 0 11 0,-2-20 62 15,-1 20 16-15,19-26-85 0,-27-5 267 0,-2 14 58 16,-2 0 53-16,-9 2 63 0,5 1 54 15,-5-6 237-15,0 20-131 0,0-10 44 16,0 10 45-16,-23 0 60 0,23 0 320 16,-15 29-415-16,15-29-58 0,0 29-52 15,0-11-25-15,0 1-47 0,0 15-20 0,0-17-109 16,18-1-87-16,-18-1-152 16,27-5-221-16,2 0-893 0,-14-3 457 15,-1-7-40-15,1 0-162 0,0 0 183 16,-1-24 342-16</inkml:trace>
  <inkml:trace contextRef="#ctx0" brushRef="#br0" timeOffset="19869.6259">18414 9798 3216 0,'-9'-1'191'0,"1"1"142"15,1 0 103-15,0 0 463 0,1 0-609 0,3 0-52 16,0 0-44-16,0 0-10 0,2 0-20 16,1 14 56-16,0-14-152 0,0 0-39 15,0 0-19-15,18 0-6 0,-1 0-15 16,-17-21-9-16,22 21-26 0,-8-18-1 16,2 18-10-16,-2-21 12 15,17 1 9-15,-17 20 22 0,-2-15 6 0,1 15 6 16,-4 0-6-16,6 0 19 0,-8 0 5 15,-2 0 25-15,-1 24 20 0,-1-24 13 16,-1 31 6-16,0 4 63 0,-2-18-81 16,0 4 4-16,0 1 9 0,0 0 11 15,0 22 89-15,0-20-90 0,-18 2 2 16,18-2-7-16,0 1 8 0,0-4-22 0,0 16 18 16,0-23-59-16,0-2-4 0,18-4-12 15,-18-4-17-15,19-4-92 0,3 0 1 16,-22 0-47-16,25-26-56 0,-10 26-87 15,-3-23-92-15,15 5-454 16,-12 18 397-16,-3-17-97 0,-1 17-91 0,0-12-87 16,11 12-680-16,-13-9 801 15,3 9 54-15,-1-6 198 0</inkml:trace>
  <inkml:trace contextRef="#ctx0" brushRef="#br0" timeOffset="20142.0773">18896 9824 2602 0,'0'-2'112'0,"0"2"616"0,0 0-161 16,0 0 3-16,0 0-78 0,0 19 38 16,0-19-8-16,0 40 425 0,18-20-518 15,-18 3-121-15,0 4-84 0,16 1-77 16,-4 35-134-16,-1 5-13 0,-11-34 0 15,21 32 0-15,-10-7 0 16,-5-31 0-16,6 15 0 16,-5-28-150-16,-2-2-166 0,0-4-227 0,-1-1-236 15,0-4-151-15,3-4-1108 0,-5 0 956 16,0-17 134-16,-1 17 267 16,-1-27 163-16</inkml:trace>
  <inkml:trace contextRef="#ctx0" brushRef="#br0" timeOffset="20599.1117">18831 9737 3341 0,'-7'-6'202'0,"2"-1"128"0,-4-3 598 0,7 5-572 16,0-1-53-16,2 3-76 0,0 0-19 15,0 0-45-15,20-6 5 0,6 5-131 16,-7-2-24-16,3-1-15 0,1-1-4 15,28-9-9-15,-24 10 8 0,1 0-1 16,-3 0 1-16,0 3 4 0,-2 1-4 16,13 3-32-16,-20 0 24 15,-5 0 1-15,-4 26 19 0,-3-26 17 0,-1 53 75 16,-3-32-27-16,0 4-3 0,0-2-3 16,0 0-5-16,-27 3-24 0,4 23-3 0,23-24-27 15,-28-1 3-15,15-2-10 0,1-1 6 16,-11 15-1-16,14-23 0 15,2 1 2-15,1-4-8 0,6-3 4 0,-7-1 0 16,7-1-15-16,0-4 14 0,0 1 7 16,26-2 11-16,-26 0 30 0,42 0 106 15,-29 0-48-15,3 0 2 0,-1 18 7 16,1-18 16-16,0 24 13 0,15 10 161 16,-16-14-165-16,-2 1-45 0,1 1-26 0,0 2-24 15,11 17-31-15,-12-21-76 16,0-3-90-16,-1-2-104 0,1-1-130 0,1-5-158 15,13-2-863-15,-12-5 515 0,-3-2-75 16,4 0-31-16,-1 0 8 0,14-50-211 16</inkml:trace>
  <inkml:trace contextRef="#ctx0" brushRef="#br0" timeOffset="20874.5476">19556 10024 2642 0,'1'-8'194'0,"-1"6"220"0,0-2 154 16,0 1 115-16,0-3 460 0,0 6-656 15,0 0-32-15,0 0-21 0,16 0 22 16,-16 0-123-16,12 25 46 0,-12-1-376 0,0-9-3 16,0 1 0-16,0 4 0 15,0 1 0-15,0 1 0 0,-22 31 0 16,1-2 0-16,21-31 0 0,-21 19 0 16,6-16 0-16,15-14 0 15,0-5 0-15,0 0 0 0,23-4 0 16,-23 0 0-16,54-21 0 15,-7 21 0-15,-23 0 0 16,32-12 0-16,3 12 0 0,-5-7-613 16,-29 7-108-16,-3 0-358 0,-7 0-116 15,-1 0-314-15,-3 0 182 0</inkml:trace>
  <inkml:trace contextRef="#ctx0" brushRef="#br0" timeOffset="21620.5644">17935 9126 2227 0,'0'0'154'0,"-16"0"161"0,16 0 127 16,0 0 115-16,-10 0-7 0,3 0 301 16,7 16-515-16,-5-16-14 0,5 0-4 15,0 0 26-15,0 11-45 0,21-11 130 16,19 0-294-16,-10 0-38 0,9 0-24 0,10 0-12 16,76-25 4-16,-50 25-50 0,10-15 4 15,7 15 5-15,4-14 24 0,99 14 77 16,-102-12-73-16,-5 12-20 0,-12 0-27 15,-10 0-11-15,-14 0-57 0,12 19-282 16,-45-19 63-16,-10 0-123 0,-7 0-107 16,-2 0-155-16,0 0-1203 0,-28 0 717 15,28 0 42-15,0-30 373 0</inkml:trace>
  <inkml:trace contextRef="#ctx0" brushRef="#br0" timeOffset="22224.1831">20625 8917 1892 0,'0'-13'68'0,"0"13"91"15,0-10 78-15,-18 4 407 16,18 3-312-16,0 0-5 0,-15 0 10 0,15 2 3 16,0 0 179-16,-8 1-357 0,8-1-33 15,0 1-21-15,-8 0 22 0,8 0 3 16,-13 0 109-16,8 21-144 0,-1-21-9 15,1 21-16-15,0-21 8 0,-2 38-1 16,6-26-63-16,1 1-18 0,0-2 11 16,0-2-10-16,0-9 4 0,28 9-51 0,2-9-17 15,-11 0-40-15,0 0-27 0,-1-22-23 16,16-5-85-16,-21 10 148 16,-5-2 11-16,-8 1-9 0,6 1 11 15,-6 3-11-15,0-8-114 0,-25 22 63 16,25-10-42-16,-17 10-77 0,17 0-74 0,-15 30-500 15,15-30 386-15,0 33-120 0,0-12 15 16,0 0-74-16,32-1 138 0</inkml:trace>
  <inkml:trace contextRef="#ctx0" brushRef="#br0" timeOffset="22781.5309">22463 7732 3130 0,'0'-22'439'0,"0"12"-28"15,0 3 101-15,0 0-91 16,0 7 23-16,0-3-41 0,0 2 366 0,0 1-395 16,0 0 16-16,0 29-35 15,0-8-56-15,0 37-55 0,26 26-244 16,0-35 0-16,0 64 0 15,-15 5 0-15,4-57 0 0,-15-2 0 16,0 49 0-16,0-63 0 0,0-2 0 16,0-7 0-16,0-3 0 0,0-10-64 15,0-4-187-15,0 1-919 0,0-18 332 16,0-2-148-16,0 0-35 0,0-33-124 16,0-11-742-16,0 14 1355 0</inkml:trace>
  <inkml:trace contextRef="#ctx0" brushRef="#br0" timeOffset="23218.0799">22432 7790 2506 0,'-1'-8'108'16,"1"-1"120"-16,0-1 94 0,0 0 133 16,0-2-29-16,0-14 253 0,25 14-477 15,-25-1-50-15,19-2-57 0,-19 3-10 16,33-2 0-16,13-10 76 0,-18 15-71 15,2 0-19-15,3 1-23 0,1 4-4 16,30 0-12-16,-36 4-27 0,-1 0 3 0,-5 20 42 16,-4-20 39-16,-2 38 65 15,6 19 239-15,-17-23-195 0,-3 3-20 0,-2 1-14 16,0 0 6-16,-25 40 45 0,25-42-167 16,-38 0-23-16,14-3-16 0,-2-3 0 15,-5-1-6-15,-25 19-11 0,29-29 2 16,6-3 0-16,0-4-5 0,5-3-6 15,-2-1-44-15,13-7 14 0,5-1-4 16,0 0 3-16,0 0 12 0,0 0 12 0,34-17 20 16,2 17 32-16,-12 0 48 0,4 0 44 15,2 20 75-15,29 11 204 0,-32-11-269 16,2 4-75-16,-2 5-55 0,-2-2 0 16,-4 2 0-16,12 24 0 15,-16-26 0-15,-3-6-40 0,-2-1-128 0,1-4-146 16,11 7-846-16,-14-18 460 0,3-1-168 15,1-4-3-15,-1 0-81 0,0 0-23 16,17-26-460-16,-18-9 1018 0</inkml:trace>
  <inkml:trace contextRef="#ctx0" brushRef="#br0" timeOffset="23498.1178">23228 8131 3009 0,'7'-7'194'0,"7"-7"632"0,-5 11-245 16,-2-3-76-16,1 0-14 0,-2 4-30 15,5 2 456-15,-6 0-502 0,2 0-59 16,-4 23-120-16,1-23-77 0,-1 30-118 16,-2 11-41-16,-1-15 0 0,0 1 0 15,0 3 0-15,-30-1 0 0,30 4 0 0,-27 0 0 16,27 0 0-16,-41 32 0 16,41-36 0-16,-15-6 0 0,15-2 0 15,0-7 0-15,0-3 0 0,0-8 0 16,38-3 0-16,14 0 0 0,8-25 0 15,-26 2 0-15,34 6 0 0,-6 17 0 16,-14 0-424-16,-25 0-127 16,-5 0-283-16,-5 0-331 0,-5 27-231 15,-2-27-101-15</inkml:trace>
  <inkml:trace contextRef="#ctx0" brushRef="#br0" timeOffset="24134.0506">21784 9014 2359 0,'-21'0'140'0,"21"0"143"0,0 0 136 16,-19 0 612-16,19 0-609 0,-13 0-57 15,13 0-55-15,0 0 37 0,23 0 273 16,-3 0-380-16,13 0-82 0,12 0-46 15,18 0-10-15,18 0 22 16,136 0 129-16,-77-22-164 0,24 22-50 0,19-27-40 16,22 12-49-16,241-17-178 0,-209 17 58 15,21-2-6-15,5 3 29 0,7-1 34 16,3 2 51-16,247-12 82 0,-265 13 84 16,-20 2 68-16,-18-2 83 0,-26 0 77 15,108-8 264-15,-190 10-421 0,-17-1-104 16,-24-3-71-16,-23 2 0 0,-18-1 0 0,-16-2 0 15,-11-13 0-15,-27 8 0 16,-9 13 0-16,-2 2 0 0,20 5-36 16,-4 0-745-16,2 0-32 15,20 0-456-15,-9 0-267 0,9 19-20 16,-10-19 322-16</inkml:trace>
  <inkml:trace contextRef="#ctx0" brushRef="#br0" timeOffset="27303.5503">22087 9815 1664 0,'0'0'238'16,"0"0"21"-16,0 0 122 0,0 0 55 15,0 0 101-15,19-21 560 0,-19 9-630 16,0 12-40-16,0-14-11 0,0 14 45 16,0-11 3-16,0 5 318 0,0 6-506 15,0 0-95-15,0 0-93 0,0 0-71 16,0 0-17-16,0 30 0 15,0-12 0-15,22 5 0 0,-6 45 0 16,-2 18 0-16,-14-37 0 16,13 58 0-16,-13-7 0 15,0-52 0-15,0 34 0 16,0-22 0-16,0-40 0 0,0 5-648 16,0-18-82-16,0-7-334 0,0 0-155 0,0 0-138 15,0-24 78-15,18-13-296 0</inkml:trace>
  <inkml:trace contextRef="#ctx0" brushRef="#br0" timeOffset="27769.6037">22021 9820 2708 0,'-7'-10'414'0,"4"10"46"15,-4-2 137-15,3 1-78 16,-2 1 3-16,0 0-140 0,-2 0 210 0,6 0-376 15,2 0-44-15,0 0-52 0,0 0-18 16,0 0 28-16,27 0-99 0,-27-18-12 16,32 18-14-16,-11-20-4 0,4 20-3 15,32-37-4-15,-26 25 6 0,5 3 2 16,-3 0 5-16,1 9 2 0,27-8 23 16,-36 8 4-16,0 0 18 0,-5 23 16 15,-3-23 22-15,-6 32 12 0,-2 8 139 16,-9-15-119-16,0 0-5 0,0 4-16 15,-30 1-6-15,-9 34 0 0,14-29-84 0,-4 3-15 16,-3 1 6-16,-1 2-4 0,0-3 3 16,-28 33-3-16,34-39 0 0,6-6 0 15,4-5-5-15,7-5-8 0,4 0-40 16,6-14 27-16,0-2-2 0,20 0 9 16,-20 0 3-16,32 0 4 15,11-19 76-15,-21 19-20 0,3-16-2 0,-1 16-18 16,-4 0-24-16,1 0 0 0,12 32 0 15,-18-32 0-15,-3 38 0 0,1-16 0 16,-4 3 0-16,3 0 0 0,-2 0 0 16,0-5 0-16,14 19-253 0,-12-22-168 15,3-6-297-15,-1-2-211 0,4-9-177 0,17 0-1042 16,-18 0 1180-16,3 0 225 0,-1-33 275 16</inkml:trace>
  <inkml:trace contextRef="#ctx0" brushRef="#br0" timeOffset="27983.5689">22644 10202 3919 0,'0'-13'411'0,"0"7"-29"16,0-1 157-16,0 7-6 0,0 0 37 0,0 0 10 15,0 0 333-15,0 26-674 0,0-26-134 16,14 34-105-16,-14-12 0 0,0 2 0 16,13 31 0-16,-13 1 0 15,0-29 0-15,0 0 0 0,0 20 0 16,0-27 0-16,0-4 0 15,0-3 0-15,0-3-137 0,0-3-238 0,19-7-318 16,-19 0-1293-16,19 0 842 0,-19-28-6 16,0 28 57-16,14-31 214 0</inkml:trace>
  <inkml:trace contextRef="#ctx0" brushRef="#br0" timeOffset="28436.2497">22662 10118 4563 0,'-18'-5'316'0,"7"4"-26"0,1 0 110 16,4 0-21-16,-1 0 24 0,2 0-59 16,1-1 61-16,4 2-331 0,0 0-47 15,0-3-25-15,19 3-6 0,5-2-21 16,-24 2-11-16,32-3-17 0,-13-1-21 16,1 1-14-16,5 1 4 0,20-5-43 15,-26 4 93-15,1 2 25 0,-5 0 12 16,-1 0-8-16,-5 1 59 0,-3 0-5 15,-6 0 21-15,0 22-11 0,0-22-5 16,-24 20-23-16,-5 5 2 0,11-10-29 0,-1 2 2 16,0 0-8-16,2-1-3 15,-8 20 10-15,25-20-5 0,-14-3 2 0,14 0-11 16,0-2-16-16,0-6-8 0,27-1-78 16,9-4 63-16,-18 0 15 0,2 0 20 15,2-18 14-15,21 18 94 0,-23-15-1 16,1 15 39-16,-3 0 32 0,2 0 52 15,-1 0 34-15,11 21 126 0,-18-21-289 16,-3 23-73-16,-1-7-15 0,-3-1 0 0,0 19 0 16,-5-16 0-16,0 0 0 0,0 0 0 15,-23 3 0-15,23-2 0 16,-51 18 0-16,32-20 0 0,-3 0 0 0,0-2-54 16,1 0-128-16,-19 7-573 15,23-19 118-15,3-1-103 0,-1-2-209 0,3 0-216 16,3-24-52-16,7-17-694 15</inkml:trace>
  <inkml:trace contextRef="#ctx0" brushRef="#br0" timeOffset="28734.5448">23730 9604 3114 0,'0'-15'216'0,"0"0"219"16,0 2 166-16,0-8 852 0,0 14-855 16,0 4-33-16,-20 1-72 0,20 2-116 15,-18 21-38-15,-20 20-339 0,21-12 0 16,-1 12 0 0,-14 59 0-16,17-42 0 0,2 10 0 0,2 2 0 15,5 7 0-15,4-1 0 0,2 0 0 16,0-3 0-16,63 58 0 0,-2-33 0 15,-27-63 0-15,35 13-688 16,-36-33-175-16,-2-9-561 0,-1-3-295 0,-2-3 125 16,-1 0 409-16</inkml:trace>
  <inkml:trace contextRef="#ctx0" brushRef="#br0" timeOffset="29517.4419">24325 9639 2941 0,'0'0'121'0,"0"17"176"0,-15-17 164 16,15 0 120-16,0 0-17 0,0 12 452 15,0-12-548-15,18 10-1 0,-18-3-19 16,24 7-65-16,2 21 39 16,2 17-400-16,-12-16-22 0,11 47 0 15,-4 9 0-15,-14-41 0 16,2 4 0-16,0 49 0 0,-8-58 0 16,0-2 0-16,2-5 0 0,-2-3 0 15,1-7 0-15,2-7 0 0,-1-6 0 16,8-2 0-16,0-14 0 15,-7-20 0-15,12-19 0 0,-5-12 0 16,-6 25 0-16,8-33 0 16,3 8 0-16,-11 29 0 0,1 5 0 15,14-7 0-15,-12 24 0 0,3 0 0 16,-1 0 0-16,0 0 0 0,2 30 0 16,-1-12 0-16,1 0 0 0,7 28 0 15,-3-5 0-15,-11-22 0 16,4 15 0-16,-5-7 0 15,-5-15 0-15,2 12 0 16,-3-9 0-16,0-8 0 0,0 0 0 16,0 2 0-16,0-8-147 0,0 3-234 0,0-1-331 15,0-3-299-15,0 0-254 0,17-19-1325 16,3 19 1554-16,-20-21 400 16</inkml:trace>
  <inkml:trace contextRef="#ctx0" brushRef="#br0" timeOffset="29702.5604">25076 10231 4429 0,'0'-4'189'16,"0"1"133"-16,0 1 180 0,0-1 101 0,-15 0 367 15,15 3-638-15,0 0-53 0,0 0-90 16,0 0-61-16,0 23-58 0,0 1-123 16,0-24-89-16,0 27-115 0,15-14-114 15,-15 0-180-15,0 8-809 16,0-21 473-16,0 16-8 0,11-16-148 0,-11 7 16 15,0-7 297-15</inkml:trace>
  <inkml:trace contextRef="#ctx0" brushRef="#br0" timeOffset="29852.5496">25132 9957 5007 0,'0'0'234'0,"0"0"-9"0,-20 0 38 16,20 24-86-16,0-24-44 0,0 18-219 0,0-1-135 15,0-17-175-15,0 15-268 0,0-15-220 16,0 0-183-16,22 9-881 0</inkml:trace>
  <inkml:trace contextRef="#ctx0" brushRef="#br0" timeOffset="30253.8827">25292 9707 3715 0,'0'0'234'0,"0"0"158"0,0 19 163 0,0-19 178 16,0 48 555-16,0-21-724 0,0 4-178 16,0 3-169-16,23 5-110 0,-23 3-107 15,15 46 0-15,3 4 0 16,-18-47 0-16,11 34 0 0,-1-13 0 16,0-40 0-16,-3-4 0 0,3 4 0 15,-4-18 0-15,-2-8 0 0,1 0-44 16,1 0-66-16,7-27-295 0,-5-10 162 15,-1 16 20-15,5-3 41 0,1 2 20 16,18-20-59-16,-15 23 169 0,1 5 23 0,4 2 27 16,-2 3 37-16,2 9 30 0,13-8 168 15,-16 8-94-15,-5 0 9 0,2 22 11 16,-3-22 18-16,4 43 193 0,-9-26-215 16,-5-2-44-16,0 2-53 15,-2 2-35-15,0-5-23 0,0 18 0 0,-29-18 0 16,29 1 0-16,-31-2 0 0,12 3 0 15,-21 3 0-15,17-11 0 0,0-1-91 16,2-3-124-16,-2-4-150 0,1 0-220 16,-12-26-951-16,21 26 492 0,4-28-70 15,-1 11-71-15,10-2 176 0,0 1 371 16</inkml:trace>
  <inkml:trace contextRef="#ctx0" brushRef="#br0" timeOffset="30519.5151">25973 9810 4705 0,'2'-9'139'0,"-1"1"168"0,0-3 729 16,2 6-503-16,1 5-35 15,-2 0-114-15,5 0-61 0,-3 24-124 0,15 16-132 16,-9-14-67-16,5 4 0 15,-2 5 0-15,1 3 0 0,-2 2 0 0,2 2 0 16,-3 1 0-16,10 44 0 0,-8-13 0 16,-2-20-344-16,-6-36-131 15,-2-3-281-15,-1-8-211 0,-2-3-190 16,0-4-103-16,0 0-945 16,0-19 1556-16</inkml:trace>
  <inkml:trace contextRef="#ctx0" brushRef="#br0" timeOffset="30677.3822">25874 9957 5171 0,'0'21'279'0,"0"-21"166"0,0 23 115 15,29-23 21-15,-10 25-90 0,30-11 63 16,-19 7-453-16,5-10-226 0,3-11-195 16,0 14-292-16,39-9-1361 0,-41-5 793 15,2 0-59-15,-1 0 87 0,3 0 315 16</inkml:trace>
  <inkml:trace contextRef="#ctx0" brushRef="#br0" timeOffset="31053.4031">26689 9917 4147 0,'0'-10'126'0,"0"0"73"16,0-1 101-16,-22 1 146 0,22-2 39 0,-18-8 657 16,18 13-604-16,0 3-137 0,-16 3-166 15,16 1-89-15,-9 0-120 0,-4 0-26 16,4 24 0-16,-2-24 0 0,0 25 0 15,-3-6 0-15,-9 22 0 0,12-17 0 16,1 1 0-16,2-1 0 0,4 2 0 16,1 20 0-16,3-29 0 0,0 2 0 15,23-5 0-15,-23-3 0 0,29-2 0 0,7-6-255 16,21-3-494 0,-24-27 334-16,-22 2 241 15,3 8 31-15,-7-1 45 0,7-19-19 0,-8 18 101 16,-2 2 53-16,-4 0 69 15,1 5 80-15,-1-2 308 0,0 14-241 0,0 0 21 16,0 0-29-16,0 0-41 0,0 29-74 16,0 2-92-16,0-12-38 0,0 3 0 15,0-2 0-15,0 1 0 0,0-1 0 16,20 14-86-16,-3-17-185 0,-17-3-229 16,23-4-258-16,-23-1-291 0,34-4-1294 15,-23-5 1145-15,1 0 284 0,-2-22 300 16</inkml:trace>
  <inkml:trace contextRef="#ctx0" brushRef="#br0" timeOffset="31506.2461">26831 9578 2964 0,'-10'-9'208'0,"2"1"138"0,1 4 152 16,-5-6 555-16,4 5-622 0,6 2-84 15,-3 0-21-15,3 2-35 0,-2-1 134 16,4 1-273-16,0 1-26 0,0 0-31 16,0 0-29-16,0 0-21 0,0 0-14 15,0 0-20-15,0 0-8 0,21 0-7 0,-21 0 2 16,17-14-16-16,5-3 9 0,-11 17-7 16,4-20 0-16,0 8-3 0,-1 3 4 15,13 0 4-15,-14 1 15 0,-2 8 0 16,-2 0 3-16,0 0 12 0,4 29 67 15,-7-29-18-15,-2 29-4 0,0-12-8 16,-2 5-13-16,-2-1-2 0,0 22 5 16,0-20-22-16,-25 3-22 0,25-2 9 15,-25-1-8-15,0 20 11 0,10-25-6 0,4 1 0 16,-3-4-3-16,4-4-6 16,3 1 1-16,-3-2-2 0,10-6 2 0,0-4-1 15,0 0 0-15,0 0 1 16,19 0 1-16,10 0-3 0,-10-17 6 15,40 17 13-15,-38 0-13 0,3 0-6 16,-3 22-28-16,17-5-230 0,-25-17-13 16,5 20-193-16,-4-20-114 0,0 19-232 15,-2-19-213-15,13 10-1241 0,-10-10 1277 16,0 0 332-16</inkml:trace>
  <inkml:trace contextRef="#ctx0" brushRef="#br0" timeOffset="31784.4173">27357 9523 4227 0,'0'-5'188'16,"-19"4"116"-16,4-1 842 0,15 2-540 16,0 0 75-16,0 0-211 0,0 24-103 15,0-24-171-15,25 39-190 0,15 19-6 16,-15-24 0-16,-2 5 0 0,2 0 0 15,-1 3 0-15,-2 1 0 0,-5-1 0 16,-2-2 0-16,4 38 0 0,-11-13 0 16,-8-37 0-16,0 13 0 15,0-28-88-15,0-4-181 0,0 0-205 16,0-6-246-16,0-3-155 0,0 0-1071 0,0-20 972 16,0 20 6-16,0-28 172 0,0 9 186 15</inkml:trace>
  <inkml:trace contextRef="#ctx0" brushRef="#br0" timeOffset="32265.6794">27361 9549 3166 0,'-15'-21'505'0,"7"13"-62"16,-2-1 98-16,3 1-100 0,1 1 17 16,1-3-76-16,3-7 188 0,2 8-431 15,0 0-57-15,0 1-40 0,20-4-26 16,-20 3-8-16,45-12-7 15,-27 11-6-15,4-1 4 0,3 0 0 0,0 3-15 16,34-9 20-16,-30 11-7 0,2 2 17 16,-1 1-17-16,-1 3 9 0,-3 0 9 15,15 26 78-15,-23-26-7 0,-5 33 20 16,-4-12-3-16,-3 1-3 0,-1 25 47 0,-5-21-98 16,0 0-17-16,0 1-9 15,-22-2-13-15,22 1-4 0,-25 25-18 0,-6-26 5 16,13 0-12-16,-2-3 14 0,1-1-7 15,-20 16 13-15,22-21-8 0,2-1-7 16,1-2-13-16,5-4-26 0,-1 5-56 16,10-11 64-16,0 0 20 15,0-3 13-15,0 0 2 0,26 0 5 0,3 0 14 16,-9 0 48-16,-1 0 64 0,3 0 72 0,-2 0 43 16,22 0 84-16,-24 20-263 15,1-20-57-15,-4 27 0 0,2-10 0 0,-5 2 0 16,-1-1 0-16,7 25 0 15,-1-3 0-15,-11-21 0 16,10 17 0-16,-7-21 0 0,-2-5-181 0,3 0-193 16,3-4-267-16,-1-3-214 15,12-3-1051-15,-12 0 969 0,1-29 22 0,0 29 82 16,1-34 121-16,-2 11 243 0</inkml:trace>
  <inkml:trace contextRef="#ctx0" brushRef="#br0" timeOffset="32540.507">28062 9835 2960 0,'8'-11'490'0,"-6"7"-26"16,0 1 127-16,3-2-41 0,-3 4 14 0,2 0-35 16,6 1 430-16,-6 0-539 0,1 0-105 15,-1 0-106-15,-2 25-75 0,6-6-128 16,-6 8-6 0,-2-13 0-16,0 1 0 0,0 18 0 15,0-17 0-15,-21 1 0 0,21-2 0 0,0 1 0 16,-16-2 0-16,16-2 0 15,0-2 0-15,0 7 0 0,25-12 0 16,-25-3 0-16,44-2 0 16,-9-19 0-16,-17 19 0 0,21-20 0 15,-20 20 0-15,-1 0-103 0,2-17-161 16,-2 17-182-16,1 0-248 0,12-10-857 16,-18 10 643-16,2 0-25 0,-1-4-97 15,1 0 26-15,0 1 310 0</inkml:trace>
  <inkml:trace contextRef="#ctx0" brushRef="#br0" timeOffset="32850.543">28439 9079 4064 0,'0'-6'170'0,"0"2"614"0,0 3-141 16,0 1-36-16,19 0-3 0,-19 26-21 15,63 20 60-15,5 24-550 16,-28-23-93-16,45 61 0 16,-7 9 0-16,-43-55 0 0,-8-2 0 15,0 60 0-15,-27-67 0 0,0 2 0 16,0-6 0-16,-37 0 0 0,12-7-75 15,-4-3-241-15,-33 25-1180 0,33-38 230 0,-1-5-308 16,6-5 182-16,-2-3 184 0</inkml:trace>
  <inkml:trace contextRef="#ctx0" brushRef="#br0" timeOffset="33736.5711">22124 11209 2094 0,'0'0'223'0,"0"0"-45"0,22 0 52 0,-3 0-25 16,7 0 46-16,45 0 434 0,-21 0-294 15,11-24-58-15,17 24-87 16,12-22-67-16,12 10-81 0,134-17 34 16,-101 14-80-16,12 1-17 0,7-1-2 15,8 1-17-15,178-17-15 0,-163 16-15 0,19 1-22 16,6-1-9-16,13 0-18 0,7-1-19 15,238-14-107-15,-214 13 114 0,12 3 16 16,2 2 38-16,10-1-5 0,265-8-4 16,-272 14 25-16,14-1 32 0,-5 4 57 0,-10 3 48 15,-5-1 84-15,207 2 438 0,-246 0-297 16,-19 0-30-16,-17 20-88 0,-19-20-41 16,99 0 75-16,-163 15-151 15,-12-15 9-15,-22 0-8 0,-19 0-15 0,-21 0-35 16,-18-24-49-16,-7 2-23 0,-41 22-14 15,15-20-39-15,-3 20-76 16,-20-15-415-16,31 15 12 0,2-9-198 16,16 9-342-16,-22 0-420 0,22-13 119 0</inkml:trace>
  <inkml:trace contextRef="#ctx0" brushRef="#br0" timeOffset="34536.4065">23223 11627 2164 0,'0'0'127'16,"0"-19"124"-16,0 19 179 0,0-23 180 15,0 10-16-15,0-11 483 0,0 11-611 16,0 1 10-16,0 3-12 0,0-3 10 16,0 0 236-16,0 7-500 0,0 5-103 15,0 0-76-15,0 0-31 0,0 0 0 16,0 53 0-16,26 15 0 15,-4-22 0-15,-22 9 0 0,24 69 0 16,-4-59 0-16,-20 1 0 0,10-1 0 0,-10-2 0 16,0-6 0-16,9-6 0 0,-9-9 0 15,3 22 0-15,1-43-140 0,1-7-244 16,0-7-303-16,-1-6-246 0,6-1-1398 16,-7-53 94-16,-3 3 996 15</inkml:trace>
  <inkml:trace contextRef="#ctx0" brushRef="#br0" timeOffset="35002.5685">23125 11557 4071 0,'-4'-4'222'0,"-2"2"83"16,2 2 108-16,1 0 84 0,3-1-105 16,-3-1 285-16,2 2-438 0,1-1-100 15,0 1-56-15,0-1-20 0,24-2-25 16,7-5-10-16,-11 2-28 0,3 0-2 15,7-3 2-15,4 0-2 0,39-11-4 16,-35 9 4-16,1 1 2 0,0 2 2 16,-4 2-2-16,20 2 6 0,-36 4 2 15,-4 0 33-15,-8 22 39 0,-4-22 37 0,-3 40 37 16,0 12 161-16,-23-20-179 0,23 2-40 16,-30 4-41-16,12 1-29 0,-23 43-26 15,20-44 0-15,-2 5 0 0,1-3 0 16,1-3 0-16,2-1 0 0,-9 20 0 15,15-32 0-15,4-3 0 0,4-8 0 16,2-2 0-16,1 0 0 0,2-11 0 16,0 0 0-16,0 0 0 0,23 0 0 15,-23-19 0-15,21 19 0 0,6-20 0 0,-13 20 0 16,-1 0 0-16,2 0 0 0,-3 0 0 16,3 31 0-16,-1-12 0 0,19 30 0 15,-15-24 0-15,0 2 0 16,2 0 0-16,1-1 0 0,-2-1 0 15,2-5 0-15,-1 1 0 0,15 9 0 0,-22-21-203 16,0-2-191-16,-4-2-263 0,-1-5-200 16,-3 0-54-16,5-25-980 0,-6 25 946 15,0-29 102-15,-1 8 198 0,-1-3 137 16</inkml:trace>
  <inkml:trace contextRef="#ctx0" brushRef="#br0" timeOffset="35218.5821">23744 12008 3301 0,'0'-8'601'0,"14"5"-72"0,-14-1 165 0,0 4-20 16,0 0-36-16,0 0 539 0,12 0-841 16,-12 21-141-16,8-21-149 0,1 29-46 15,-3-8 0-15,2 1 0 0,8 31 0 16,-9-24 0-16,-2 1 0 0,0-1 0 16,-2 1 0-16,-3-3 0 0,1-1 0 15,0-3 0-15,0 15 0 0,0-26-35 16,0-5-211-16,0-1-219 0,3-5-244 15,-2-1-186-15,1-23-950 0,-3 23 974 16,1-30 33-16,-1 11 86 0,0-5 69 16</inkml:trace>
  <inkml:trace contextRef="#ctx0" brushRef="#br0" timeOffset="35634.8107">23782 11951 2606 0,'0'-13'171'0,"-10"-2"587"15,4 8-178-15,6 2-89 0,-4 3-57 16,1-1 17-16,2 3 256 0,1-1-458 15,0 1-76-15,0-1-73 0,0 0-29 16,0-1-33-16,28-3-8 0,-2 3-23 16,-7-1-6-16,1-1 0 0,1 3-8 0,27 0 6 15,-26 1-1-15,-2 0 3 0,1 0-7 16,-3 0 3-16,-3 16 1 0,2-16 19 16,-15 22-7-16,-2-22-3 0,0 20-4 15,0-8 1-15,-31 17 4 0,-2-13 6 16,10 2-17-16,-2 0-2 15,-1 1 1-15,1 1-19 0,-21 19-28 0,25-20 21 16,4-1-6-16,4-2 1 0,5-4-17 16,8 2-81-16,0-10 67 0,30-4 17 15,-10 0 19-15,3 0 10 0,4 0 18 16,31-18 71-16,-31 18 38 0,0 0 60 16,-2 0 46-16,-3 0 31 0,17 19 271 15,-27-19-294-15,0 21-62 0,-3-21-75 16,-5 28-44-16,-4-13-40 0,0 17 0 0,0-15 0 15,0 2 0-15,-28 1 0 16,28-2 0-16,-49 16 0 0,30-19-68 0,-3 1-159 16,-3-1-187-16,3-3-249 0,-3-2-213 15,-22 0-1390-15,24-8 980 0,2-2 182 16,0 0 382-16</inkml:trace>
  <inkml:trace contextRef="#ctx0" brushRef="#br0" timeOffset="36216.2289">23212 12647 2304 0,'0'0'201'0,"0"-15"114"0,0 15 190 0,0 0 83 15,0-9-26-15,0 9 469 0,0 0-581 16,0 0 3-16,23 0-24 0,-23 0-27 16,69 0 139-16,-32 0-390 15,9 0-78-15,14 0-45 0,9 0-15 0,10 0-9 16,101-18-13-16,-83-4-2 0,6 22-5 0,-5-26-1 16,-3 26-45-16,64-19-274 15,-100 7 53-15,-9 12-42 0,-14 0-36 0,-15 0-68 16,-16 0-28-16,-5 0-828 0,-43 19 469 15,15-19-110-15,-7 0-5 16,-4 19 118-16,0-19 249 0</inkml:trace>
  <inkml:trace contextRef="#ctx0" brushRef="#br0" timeOffset="36920.4948">23782 12971 1935 0,'-5'0'94'0,"1"0"108"0,2 0 132 16,0 0 147-16,2 0 670 0,0 0-611 16,19 0-33-16,-19 0-55 0,0 0 24 15,25 21 412-15,-3 4-497 0,-22-4-70 16,14 3-100-16,-14 3-64 15,16 5-116-15,-1 40-41 0,-4 12 0 16,-11-40 0-16,10 39 0 16,-8-5 0-16,-2-39 0 0,1-6 0 15,2 25 0-15,-1-33 0 0,0-4 0 16,1-7 0-16,1-2 0 0,-1-5 0 16,1-4 0-16,-2-3 0 0,0-19 0 15,-1-13 0-15,-1 13 0 0,0-32 0 16,0 19 0-16,0-2 0 0,-19-8 0 15,19-2-35-15,-17-60-243 0,17 48 57 16,0-5-16-16,0-1 42 0,0 1 22 16,0 5 49-16,27-43 1 0,-27 51 94 15,34 9 17-15,-12 8 3 0,2 6 8 16,17-8 3-16,-22 26-2 0,-3 3 3 16,0 4 5-16,-2 0 6 0,-4 23 11 15,5 10 42-15,-15-13-36 0,5-1-4 16,-5 6-12-16,0-4-7 0,-25 28 1 15,25-28 4-15,-27 1-16 0,11 2-1 0,-4-2-12 16,-1-2-19-16,-22 18-51 0,20-23 19 16,2-1-12-16,1-5-25 0,6-1-48 15,-3-4-246-15,17-4 183 0,0 0 46 16,0 0 53-16,24 0 33 0,14-21 37 16,-13 21 45-16,2 0 16 0,3-17-14 15,4 17 18-15,1 0 44 0,35 0 160 16,-38 0-62-16,-2 0 9 0,-3 25 22 15,-4-25 18-15,8 38 185 0,-26-26-236 0,-1 4-28 16,-4 0-21-16,0 0-4 0,0 0-26 16,-32 17 24-16,32-17-84 0,-35-1-17 15,15 0-30-15,-3-3-42 0,-4 0-59 16,-29 8-397-16,28-16 83 0,-2 0-99 16,0-4-220-16,-1 0-173 0,-25-30-1278 15,33 11 1308-15,0-3 274 16</inkml:trace>
  <inkml:trace contextRef="#ctx0" brushRef="#br0" timeOffset="37643.5198">25001 12003 2098 0,'10'-7'143'0,"-10"0"149"16,0 3 213-16,0-5 798 0,0 5-710 15,0-2-62-15,0 4-50 0,0 0 43 16,0 0-31-16,0 1 287 0,0 1-530 16,0 0-106-16,0 0-90 0,0 24-54 15,0-24 0-15,21 67 0 0,-21-32 0 16,24 3 0-16,-6 7 0 0,-5 2 0 15,1 2 0-15,-3-3 0 0,1 1 0 16,3 36 0-16,-15-48 0 0,6-6-129 16,-6-3-167-16,0-6-210 0,0-6-234 0,0 5-974 15,-21-17 766-15,21-2 14 0,-23 0-15 16,5 0 66-16,-1-31 290 0</inkml:trace>
  <inkml:trace contextRef="#ctx0" brushRef="#br0" timeOffset="37787.216">24856 12181 3746 0,'0'-5'362'16,"26"4"89"-16,-5 1 202 0,6 0 7 0,2 0-78 16,41 23 407-16,-30 0-723 15,3-23-125-15,1 25-102 0,-1-25-121 16,43 21-489-16,-50-6-3 0,0-15-129 16,1 0-257-16,-6 0-172 0,-2 0-118 15</inkml:trace>
  <inkml:trace contextRef="#ctx0" brushRef="#br0" timeOffset="38197.5595">25517 11560 4198 0,'0'-5'281'16,"0"1"101"-16,0 3 188 0,0 1 7 15,0 18 626-15,24-18-738 0,-24 33-156 0,23-7-154 16,-23 7-104-1,27 5-51-15,2 46 0 0,0 13 0 16,-18-46 0-16,1 2 0 0,3 44 0 0,-3-9 0 16,-9-51 0-1,3 29 0-15,0-24 0 0,-4-28 0 16,5 5 0-16,5-17 0 16,-6-2 0-16,1 0 0 0,11-28 0 15,-11-6 0-15,1 12 0 0,2-3-10 16,-3 2-34-16,8-24-111 0,-6 26 68 15,-2-1 30-15,0 8 27 0,-1 2 15 16,2 2 15-16,5 3 110 0,-9 7-10 0,1 0-2 16,2 0-40-16,-3 21-26 0,5 1-32 15,-5-22 0-15,3 29 0 0,-3-14 0 16,4 1 0-16,-2-1 0 0,1 2 0 16,-3 0 0-16,12 15 0 0,-11-15-65 15,-1-3-197-15,1-2-250 0,4-1-273 16,6-2-1433-16,-10-7 944 0,1-2 11 15,4 0 361-15</inkml:trace>
  <inkml:trace contextRef="#ctx0" brushRef="#br0" timeOffset="38370.5627">26206 12112 4984 0,'0'0'125'0,"-27"0"517"0,27 0-191 16,0 0-59-16,-19 0-110 0,19 18-78 15,0-18-87-15,0 13-95 0,0 4-135 16,0-7-144-16,0-1-170 0,0-1-129 16,19 6-1030-16,-19-10 685 0,0 0-156 15,16-4 120-15,-16 0 201 0</inkml:trace>
  <inkml:trace contextRef="#ctx0" brushRef="#br0" timeOffset="38534.5356">26164 11765 4468 0,'-9'0'262'0,"4"0"-33"16,3 20 76-16,2-20-79 0,0 23-47 15,0-8-85-15,0 17-305 0,20-18-100 16,-20-2-280-16,21-1-177 0,-21-2-219 16,19-1-950-16,2-8 1350 0</inkml:trace>
  <inkml:trace contextRef="#ctx0" brushRef="#br0" timeOffset="38967.577">26312 11522 3548 0,'-16'-1'162'16,"16"1"203"-16,0 0 715 0,0 19-520 16,0-19-71-16,0 33-11 0,0-9 32 15,29 35 235-15,-1-23-553 0,-28 2-130 16,27 4-62-16,-14 1 0 0,-2 2 0 15,-2 3 0-15,2 44 0 16,-3-7 0-16,-8-47 0 0,0-1 0 16,0 22 0-16,0-37 0 0,0-3 0 15,0-4 0-15,0-2 0 0,0-8 0 16,0-2 0-16,0-3 0 0,0 0 0 0,19-29-60 16,-19 12-96-16,16-3-82 0,-16-2-61 15,21-25-210-15,1 27 327 0,-10-3 41 16,1 5 15-16,3 1 37 0,15-8 11 15,-13 15 90-15,-2 3 31 0,3 1 57 16,4 3 33-16,-4 3 44 0,18 0 212 16,-20 0-181-16,0 21 4 0,-5-21 4 0,-1 22-35 15,2 4 14-15,-11-12-183 0,-2 3-12 16,0-1 0-16,0 1 0 0,0 2 0 16,-29 15 0-16,-1-16 0 0,11 1 0 15,-2-3 0-15,1 1 0 0,-2-1-119 16,-21 7-459-16,21-13 50 15,2-3-91-15,3-3-146 0,4-4-204 16,-12 0-1318-16,19-30 1248 0,1 13 295 0</inkml:trace>
  <inkml:trace contextRef="#ctx0" brushRef="#br0" timeOffset="39585.4928">27005 11935 1532 0,'0'-17'113'0,"-2"17"73"15,2-12 478-15,0-2-282 0,0 14 113 16,0-15 39-16,0 7 3 0,0 8-15 15,0-16 372-15,17 10-73 16,-3 2-165-16,-14 4-334 0,11 0-60 16,-11 0-97-16,13 23-59 0,5 5-106 15,-2 18 0-15,-7-21 0 16,9 35 0-16,2 2 0 16,-13-31 0-16,9 23 0 0,-8-29 0 15,-3-4-128-15,-3-4-171 0,0-2-219 16,-2-3-241-16,3 1-1056 0,-3-10 812 0,0-3-53 15,0 0 27-15,0 0 204 16</inkml:trace>
  <inkml:trace contextRef="#ctx0" brushRef="#br0" timeOffset="39733.4075">26968 11905 4882 0,'0'24'106'0,"48"2"502"16,-26-9-116-16,7 0-24 0,1-1-112 15,5 1-78-15,41 15-172 0,-37-20-320 16,2 0-262-16,1-5-261 0,1 0-353 16,-3-7-279-16,35 8-1095 0</inkml:trace>
  <inkml:trace contextRef="#ctx0" brushRef="#br0" timeOffset="40127.4271">27870 11935 3584 0,'0'-17'370'16,"-23"10"-21"-16,23-1 77 0,0 3-47 0,0 0-77 16,-13-5 93-16,13 7-284 15,0 0 0-15,0 3 5 0,0 0 26 0,-11 0 21 16,-7 19 167-16,7 7-191 0,-3-8-29 16,2 2-24-16,-3 2-10 0,-10 30 17 15,14-27-69-15,4 1-11 0,2-1-11 16,3-3 8-16,2-2-18 15,0 5-81-15,22-16-35 0,-22-4-86 0,30-5-82 16,-10 0-76-16,23-22-333 0,-21 22 429 16,1-26 73-16,-2 9 41 0,-4-5 32 15,-5 1 58-15,7-25 49 0,-19 24 85 16,7 0 63-16,-7 5 60 0,0 1 85 16,0-2 416-16,0 18-317 0,0 0-22 15,0 0-29-15,0 20 24 0,0-20-31 0,0 60 65 16,0-35-321-16,0-1-59 0,0-2 0 15,0 1 0-15,16 16-82 0,-16-28-161 16,19 2-184-16,-19-3-252 0,19-6-140 16,-5-4-208-16,10 0-1120 0,-13 0 1040 15,2 0 330-15,2-26 277 16</inkml:trace>
  <inkml:trace contextRef="#ctx0" brushRef="#br0" timeOffset="40559.4549">28013 11517 2919 0,'-12'-6'197'15,"2"2"145"-15,-9-1 686 0,15 3-586 16,-2-1-63-16,3 3-63 0,1 0-13 16,0-1-60-16,2-3 64 0,0 2-220 15,0 1-29-15,0-3-19 0,0 4-9 16,0-8-4-16,0 3-27 0,0 1-1 15,0-3-5-15,25 1 9 0,-25-1 0 0,38-6 0 16,-23 8-1-16,-1 0-4 0,1 2-6 16,0-1 14-16,10 4-1 0,-15 0 18 15,1 0 21-15,0 21 26 0,-3-21 14 16,-2 29 17-16,4 7 81 0,-10-14-95 16,0-1-18-16,0 0-9 0,0 1-9 15,-19 23 9-15,0-25-44 0,19 1-9 16,-28 0 1-16,14-3-3 15,-1-1 0-15,-9 12-7 0,14-17 2 0,1-5-4 16,9-2-6-16,-8-5-12 0,8 0-56 16,0 0 28-16,19-20-10 0,-19 20 0 15,22-14-21-15,-22 14 3 0,46-17-124 0,-29 17 56 16,1 0-80-16,-2 0-70 16,-2 0-68-16,19 0-470 0,-19 0 265 15,2 20-102-15,-1-20-39 0,0 14-148 16,0-14 118-16,23 0-405 0</inkml:trace>
  <inkml:trace contextRef="#ctx0" brushRef="#br0" timeOffset="40817.1051">28581 11487 3536 0,'0'-7'171'0,"-17"1"590"0,17 6-189 16,0 0-19-16,0 0-15 0,0 23 68 15,0 11 425-15,0-7-748 0,19 4-143 16,-19 5-140-16,21 3 0 0,-21 7 0 16,23-1 0-16,0 50 0 15,-6-5 0-15,-17-50 0 0,10-3 0 16,-1 22 0-16,-4-35 0 0,-5-5 0 16,5-4-196-16,-1-6-228 0,0-5-280 15,3-4-1141-15,-6 0 837 0,1-26 25 16,-1 26-44-16,0-38 87 0,-1 13 325 15</inkml:trace>
  <inkml:trace contextRef="#ctx0" brushRef="#br0" timeOffset="41259.8455">28548 11489 4163 0,'-11'-6'216'15,"0"1"92"-15,1-1 108 16,3 2 92-16,-1-9 154 0,6 8-434 0,2-2-78 15,0 0-68-15,0 1-31 0,0-2-35 16,31-7-19-16,3 9-3 0,-12-2-1 16,4 1 0-16,0 0-15 0,36-5-55 15,-32 9 35-15,3-1 15 0,-4 3 22 0,-2 1-2 16,-2 0 10-16,12 19 18 0,-21-19 21 16,-6 29 23-16,-4-10 25 0,-4 2 5 15,-2 32 119-15,0-28-120 0,-27 3 23 16,27 3-7-16,-29-2 16 0,11 2-9 15,-22 30 40-15,18-30-112 0,-4 1-1 16,0-3-7-16,-47 43 78 16,54-54-86-16,0-2-2 0,-3 7 10 0,17-16-28 15,5 0-9-15,0-3 0 0,0-1 0 16,31-2 0-16,9-1 0 0,-16 0 0 16,2 0 0-16,-1 0 0 0,-1 0 0 15,24 0 0-15,-26 0 0 0,-3 0 0 16,-1 20 0-16,-2-20 0 15,15 23 0-15,-18 2 0 0,-2-25 0 16,1 23 0-16,-3-11-103 0,3-2-153 0,12 7-760 16,-11-17 334-16,2 5-117 0,0-5-103 15,0 0-99-15,1 0-16 0,18-20-623 16,-20 20 1178-16</inkml:trace>
  <inkml:trace contextRef="#ctx0" brushRef="#br0" timeOffset="41549.8057">29208 11747 2460 0,'2'-8'153'0,"-1"-1"201"0,-1 4 174 16,7-6 802-16,-4 5-720 0,2 0-52 16,0 2-40-16,1 2 5 0,9-1 293 15,-8 3-593-15,0 0-105 0,-1 0-118 16,1 22 0-16,-2-22 0 0,-1 29 0 16,1 10 0-16,-3 7 0 15,-2-23 0-15,0 25 0 16,-20-5 0-16,20-24 0 0,0-1 0 15,-14 17 0-15,14-21 0 0,0-2 0 16,0-2 0-16,0-2 0 0,0-1 0 16,20-2 0-16,-20-3 0 0,53-2 0 15,-2 0 0-15,-24 0 0 16,30 0 0-16,-7 0 0 16,-25 0 0-16,16 0-342 0,-28 0-227 0,-1 17-345 15,-4-17-379-15,-4 14-340 0,0-14 154 16</inkml:trace>
  <inkml:trace contextRef="#ctx0" brushRef="#br1" timeOffset="47009.8229">16840 7435 2444 0,'-71'58'155'0,"34"-26"7"0,-10 10 52 16,-9 11 64-1,-10 13 110-15,-12 21 37 0,-94 119 334 0,75-82-564 0,-3 9-78 16,-1 10-57-16,3 2-22 0,-78 123-97 16,101-150-103-16,-91 165-1331 15,131-224 728-15,13-14-82 0,6-15 62 16,6-6 145-16</inkml:trace>
  <inkml:trace contextRef="#ctx0" brushRef="#br1" timeOffset="47682.4002">22871 9542 2760 0,'-40'70'337'0,"9"-18"-12"0,-8 12 44 16,-10 16-102-16,-12 15-85 0,-98 133-231 15,62-103-264-15,-15 10-220 0,-5 5-362 0,-3-3-68 16,-2 2 196-16</inkml:trace>
  <inkml:trace contextRef="#ctx0" brushRef="#br1" timeOffset="49411.6569">19622 9936 1255 0,'19'-2'125'16,"-19"-1"36"-16,0-1 60 0,0 2-3 15,0 1-22-15,0-4 166 0,0 5-167 16,0 0 35-16,0 0 47 0,-35 0 47 15,10 0-20-15,-90 22 328 16,-2-7-380-16,46 2-123 16,-11-17-20-16,-16 24-12 0,-15-11-32 0,-20 2-33 15,-186 20-25-15,130-13-16 0,-14 3 0 16,-17 3 0-16,-12 5 16 0,-243 32-12 16,234-29-18-16,-13 4 9 0,2-1 1 15,1 2-25-15,-1-2-31 0,-231 33-209 0,239-36 138 16,9-4-2-16,9-6-22 15,8-1-17-15,11-8-7 0,-161 15-25 0,194-20 184 16,15-2 25-16,11 1 6 0,12 2 46 16,-95 14 179-16,129-12-67 0,13 2-4 15,15 0-31-15,13 3-24 0,16-4-38 16,-10 13-72-16,41-16-122 0,11-5-216 0,3-4-262 16,29-2-340-16,1-2-66 15</inkml:trace>
  <inkml:trace contextRef="#ctx0" brushRef="#br1" timeOffset="50583.0725">29643 12008 1282 0,'4'-15'187'0,"-3"15"-39"0,-1-12 9 16,2 12-33-16,-2 0-4 0,0-9 104 15,0 9-134-15,0 0-14 0,-25 0-5 16,25 0 6-16,-21 0-1 0,-6 0 44 15,10 0-66-15,-6 0 4 0,-5 0 22 0,-6 0 32 16,-56 0 111 0,33 0-106-16,-14 0 5 0,-12 0 30 0,-14 0 11 15,-14 0-3-15,-137 0 95 0,102 0-149 16,-7 0-46-16,-12 0-10 0,-8 0-23 16,-187 0-8-16,174 0-26 0,-12 0 13 15,-4 19-8-15,-5-19 8 0,-5 21-4 0,-210 6-10 16,202-13-14-16,-4 1-22 0,-2 2-16 15,-4-1-24-15,-217 21-110 0,227-20 38 16,-11 0-60-16,2 2-53 0,6-2-36 16,5 0 39-16,-194 13-140 0,211-18 280 15,11 3 36-15,16-3 52 0,12 2 32 0,13-2 51 16,-96 11 147-16,138-10-53 0,13-1 3 16,13 0-2-16,9-2 12 0,12 0-14 15,-32 6 83-15,54-8-142 0,8-1-33 16,7 0-18-16,7-1-15 15,-2 4-60-15,11-6-11 0,4-2-12 0,3 0 2 16,0-2 6-16,0 0 16 0,0 0-6 16,0 0 35-16,0 0 16 0,0 0 1 15,0 0 16-15,16 0 28 0,-16 0 133 16,0 0-64-16,0 0-5 0,9 0-31 16,-9-12-24-16,0 12-17 0,0 0-30 15,0 0-8-15,0-9 3 0,0 9-17 16,0 0-56-16,0-7-280 0,0 4 22 15,0 3-228-15,0 0-177 0,0-5 10 16,-22 2 129-16</inkml:trace>
  <inkml:trace contextRef="#ctx0" brushRef="#br1" timeOffset="53018.4003">11453 14872 4495 0,'0'0'179'0,"-18"20"81"0,18-20 115 16,-23 15 43-16,23-15 4 0,-30 11 347 16,30 1-490-16,-11-12-53 0,11 8-31 15,0-8 2-15,0 5 83 0,0-5-209 16,24 0-46-16,-24 0-25 0,26-30 0 0,-10 13 0 16,17-33 0-16,-17 19 0 15,2-5 0-15,-3-4 0 0,1-4 0 16,9-53 0-16,-17 43 0 0,0-3 0 15,0-3 0-15,-5 0 0 0,-1 2 0 16,0-50 0-16,-2 61 0 0,0 3 0 0,0 9 0 16,0 4 0-16,0-9 0 0,0 26 0 15,0 5 0-15,0 3 0 0,0 4 0 16,0 2 0-16,0 0 0 0,0 22 0 16,0-22 0-16,16 31 0 0,-16-7 0 15,16 7 0-15,9 46 0 0,6 22 0 16,-13-41 0-16,24 66 0 15,-1-4 0-15,-23-59 0 16,4-5 0-16,19 47 0 0,-23-61 0 0,0-2 0 16,1-8 0-16,-4-3-60 0,0-8-202 15,-2-6-249-15,4 2-1216 0,-15-17 586 16,-1 0-88-16,-1 0 24 16,0-32 184-16</inkml:trace>
  <inkml:trace contextRef="#ctx0" brushRef="#br1" timeOffset="53201.6091">11544 14618 5029 0,'-6'0'88'0,"3"0"79"0,1 0 564 0,2 14-289 16,25-14 12-16,-6 0-93 0,8 0-118 15,43 10-166-15,-31-10-304 0,3 0-237 16,-1 6-222-16,-3-6-390 0,-5 8-264 15,24 2-1334-15</inkml:trace>
  <inkml:trace contextRef="#ctx0" brushRef="#br1" timeOffset="53518.9213">12157 14648 5676 0,'0'23'241'0,"-15"-23"142"0,15 22 144 0,0-10 37 16,0 23 112-16,27-14-552 0,-27 1-124 16,27 2 0-16,-9-2 0 0,2 0 0 15,0-1 0-15,16 15 0 16,-4-11 0-16,-21-18 0 0,-1-4 0 0,5-3 0 16,-7 0 0-16,-2-27 0 0,0 10 0 15,2-5 0-15,-1-4 0 0,-2-5 0 16,2-3 0-16,0-41 0 0,-3 2 0 15,-4 42 0-15,0-15 0 16,0 26 0 0,0 17 0-16,0 3 0 0,0 20-167 15,0 4-896-15,0 6 22 0,0-17-220 16,18-13-186-16,-18 25 46 0,15-25 395 16</inkml:trace>
  <inkml:trace contextRef="#ctx0" brushRef="#br1" timeOffset="53709.5777">12719 14476 5211 0,'0'-5'84'0,"0"-2"319"0,0 2-79 16,21 3-2-16,-21-1-58 0,24 3-34 15,13 0-68-15,-14 0-221 0,0 0-162 16,2 0-154-16,0 0-225 0,-2 0-328 15,12 0-1295-15,-22 0 1077 0,-1 0 388 16</inkml:trace>
  <inkml:trace contextRef="#ctx0" brushRef="#br1" timeOffset="53863.5943">12663 14643 5166 0,'27'2'39'0,"-27"0"26"0,32-2 24 16,15 0 55-16,-20 0-204 0,3 0-363 16,3-17-419-16,-2 17-387 0,-1-16-67 15</inkml:trace>
  <inkml:trace contextRef="#ctx0" brushRef="#br1" timeOffset="55581.4194">14160 14269 1749 0,'4'0'73'0,"-1"-12"313"15,-1 12-76-15,0-11 16 0,0 11 18 16,0-7 45-16,0-3 421 0,-1 5-464 16,3-2-55-16,-2 2-72 15,4-1-33-15,0 0-15 0,7-6 190 0,-6 7-170 16,0-2 7-16,-3 4-20 0,-1 0 21 16,3-1 175-16,-6 4-186 0,0 0-11 15,0 0-22-15,0 0-20 0,0 0-34 16,-29 0-1-16,0 0-79 0,11 0-11 15,-4 21 1-15,1-21-9 0,-25 35 9 16,22-19-7-16,0 0 7 0,3 2-8 0,2 2 1 16,3 3-14-16,-7 21-18 15,16-19-7-15,7-1-14 0,0-1-35 0,0 0-41 16,27 10-170-16,11-23 134 0,-13-3 2 16,2-4 3-16,4-3-20 0,-3 0-6 15,26-31-182-15,-34 31 214 0,0-30 40 16,-9 13 56-16,0 0 26 0,-4-20 26 15,-7 20 8-15,0 0 4 0,0 1 30 16,-18 0 44-16,18 5 53 0,-20-3 202 0,20 10-178 16,0 4-23-16,-14 0 4 15,14 0 30-15,0 29 134 0,0-29-169 16,0 36-2-16,21-14-9 0,-21 4-21 16,20 1-45-16,0 28-45 0,-20-30-88 0,25-1-97 15,-14-7-133-15,25 17-1375 16,-22-34 808-16,0 0-34 0,13 0-1305 15,-12-29 1383-15,0 29 245 0</inkml:trace>
  <inkml:trace contextRef="#ctx0" brushRef="#br1" timeOffset="55827.5462">14614 13799 3355 0,'0'-8'461'0,"0"8"26"0,0 0 113 15,-18 0 3-15,18 0 4 0,0 17 423 16,0 12-580-16,0-11-153 0,0 7-110 16,22 4-73-16,-22 8-114 15,18 46 0-15,1 17 0 0,-3-46 0 16,-16 1 0-16,12 50 0 0,-5-59 0 16,-7-4 0-16,6-5 0 0,-6-4 0 15,5-8 0-15,-1-6-158 0,6 2-761 16,-6-17 134-16,3-4-181 0,0 0-147 15,0-26-100-15,4-13-974 0</inkml:trace>
  <inkml:trace contextRef="#ctx0" brushRef="#br1" timeOffset="56282.7335">14604 13759 3215 0,'-8'-7'172'0,"-8"-3"463"15,12 5-182-15,-1-2-122 0,3 2-90 16,0-2-64-16,2 0-90 0,0-12-6 0,26 9-71 16,-26-2-2-16,35-3-10 0,-13 1 4 15,32-13 13-15,-23 13-18 0,0 2 1 16,0 4 15-16,-3 1 15 16,-3 7 27-16,14 0 117 0,-24 24-37 0,-6-6 41 15,-3 6 40-15,-3 3 42 0,-3 37 179 16,0-30-290-16,0 3-58 0,-30 1-26 15,30 2-26-15,-36-2-21 0,-4 36-10 16,13-36-13-16,4-5 7 0,-1 1-2 16,-33 43-11-16,42-57 0 15,3-4-5-15,-2 10-49 0,11-18 30 16,3-1 6-16,0-3 7 0,0-4 8 16,27 0 5-16,-27 0 11 0,29-25 10 0,-11 25 23 15,2-17 26-15,3 17 55 0,26-12 174 16,-24 12-110-16,-3 0 1 0,2 17-38 15,-1-17-31-15,14 52-60 0,-20-30-50 16,-2 3 0-16,0 0 0 16,0-1-34-16,-1 0-100 0,10 20-432 0,-8-26 93 15,-2-3-85-15,1-2-103 0,-2-9-171 16,13-4-864-16,-14 0 903 0,2-19 137 16,-4 19 140-16,-2-35-25 0,-1 11 190 15</inkml:trace>
  <inkml:trace contextRef="#ctx0" brushRef="#br1" timeOffset="56563.7422">15209 14104 2524 0,'20'-11'111'16,"-20"0"154"-16,0 1 140 0,13 2 204 15,-13 1 9-15,8-3 468 0,-8 10-650 16,6 0-26-16,-6 0-6 0,6 0 19 16,0 19 225-16,-5-19-470 0,-1 25-104 15,0-8-74-15,0 2 0 0,0 3 0 16,0 4 0-16,-21 29 0 15,4 5 0-15,-2-32 0 0,19-1 0 0,-21 19 0 16,8-24 0-16,13-6 0 0,0-3 0 16,0-4 0-16,0-6 0 15,31 0 0-15,-13-3 0 0,27 0 0 0,7-25 0 16,-23 25 0 0,32-15 0-16,-3 15 0 0,-29 0-149 15,18 0-835-15,-26 0 20 0,-3 22-300 16,-3-22-252-16,-1 0 73 0</inkml:trace>
  <inkml:trace contextRef="#ctx0" brushRef="#br1" timeOffset="57273.936">13916 14921 2233 0,'-21'9'89'16,"-27"8"338"-16,26-7-49 0,0-5 64 15,-1 0 84-15,5 3 26 0,0-4-42 16,-4 1 289-16,15-1-475 15,1-1-22-15,6 1-34 0,0-1-15 0,25 4 156 16,-6-4-265-16,8-3-49 0,9 0-44 16,14 0-23-16,17 0-20 0,117-46-2 15,-62 25 4-15,19-2-20 0,23-2-25 0,23 0-40 16,221-21-119-16,-189 28 128 0,13 0 47 16,1 2 47-16,0 4 19 0,-13 4-6 15,174-5 22-15,-220 9-62 0,-28 0 4 16,-27 1-4-16,-29-1 27 0,9-1 114 15,-85 1-12-15,-14-1-22 0,-29 2-26 16,-9-1-28-16,-11 0-48 0,-58-3-6 16,53 4 0-16,6 0 0 0,6 2-123 15,10 1-147-15,-6-4-934 0,29 4 193 0,9-3-223 16,0-2-177-16,0 1 61 16,26 1 436-16</inkml:trace>
  <inkml:trace contextRef="#ctx0" brushRef="#br1" timeOffset="58616.4749">14059 15473 1919 0,'0'-20'154'0,"18"8"521"15,-18 12-95-15,0-12 18 16,0 12-59-16,0-12 31 0,0 12-58 0,0-10 387 16,0 7-485-16,0 0-63 15,0 2-31-15,0 1-28 0,0 0 39 0,0 0-294 16,0 0-37-16,0 29 0 0,0-13 0 15,22 5 0-15,-22 8 0 0,23 4 0 16,-1 47 0-16,-1 12 0 16,-10-47 0-16,5 48 0 15,1-11 0-15,-11-46 0 0,9 23 0 16,-2-15 0-16,-7-28 0 0,2-4 0 16,5 1 0-16,-2-11 0 15,-4-2 0-15,8-22 0 0,2-7 0 16,-6 10 0-16,9-27 0 15,1 1 0-15,-11 24 0 16,-3 1 0-16,9-12 0 0,-7 21 0 16,2 2 0-16,-3 1 0 0,2 1 0 15,3 3 0-15,1 1 0 0,-1 1 0 16,14 2 0-16,-6 19 0 16,-10-19 0-16,9 25 0 15,-6-2 0-15,-10-8 0 0,7 13 0 16,-6 4 0-16,-3-15 0 15,-2-2 0-15,3 10 0 0,-2-16 0 16,1-1-10-16,-1-3-237 0,1 1-286 0,0-3-289 16,10-3-1574-16,-8 0 1115 0,5-18 55 15,-5 18 374-15</inkml:trace>
  <inkml:trace contextRef="#ctx0" brushRef="#br1" timeOffset="58793.6007">14814 15845 4075 0,'0'-2'204'0,"0"2"132"0,0 0 167 16,0 0 128-16,0 0 364 0,-17 20-656 16,17-20-99-16,0 16-107 15,0-16-52-15,0 19-158 0,0-3-82 0,19-5-112 16,-19 1-167-16,0-2-123 0,0-10-214 16,16 9-1140-16,-16-3 790 0,0-6 163 15,9 0 307-15</inkml:trace>
  <inkml:trace contextRef="#ctx0" brushRef="#br1" timeOffset="58947.5709">14845 15509 4115 0,'0'-5'203'0,"0"2"107"16,-10 3 636-16,10 0-570 0,0 0-79 16,0 23-129-16,0-23-80 0,0 17-163 15,17 4-572-15,-17-21 13 0,0 13-252 16,22-13-123-16,-22 0-186 0,19 0 207 15</inkml:trace>
  <inkml:trace contextRef="#ctx0" brushRef="#br1" timeOffset="59349.2179">15052 15323 3318 0,'0'-3'521'0,"0"3"-39"15,-16 0 110-15,16 0-30 0,0 30 2 16,0 7 455-16,25-12-567 15,-25 1-115-15,18 6-124 0,-18 2-82 0,18 0-131 16,0 36 0-16,-5 3 0 16,-13-37 0-16,12 28 0 15,3-16 0-15,-10-29 0 0,6 7 0 16,-2-15 0-16,-1-11 0 16,5 0 0-16,-7 0-7 0,3-26-71 15,-5 26-72-15,6-33-72 0,1-9-299 0,-7 20 318 16,3-2 56-16,3 6 60 0,-2-2 30 15,5 7 42-15,20-5 50 0,-16 12 27 16,-1 6 32-16,4 0 29 0,0 0 29 16,14 0 171-16,-18 26-148 0,2-26 10 15,-1 23-33-15,-5-23-38 0,0 28-49 16,1 2-58-16,-12-13-7 0,-1 0 0 16,0 0 0-16,-23 2 0 0,-11 15 0 15,9-17 0-15,-1-2 0 0,-2-1 0 16,1-1 0-16,2-1 0 0,-24 2-312 15,24-10-57-15,6-4-247 0,2 0-125 16,4 0-314-16,-11-26-1325 16,18-8 1183-16,6 12 407 0</inkml:trace>
  <inkml:trace contextRef="#ctx0" brushRef="#br1" timeOffset="59696.5778">15874 15354 2358 0,'7'-10'105'0,"4"-2"404"0,-6 5-58 16,-1 2 74-16,3 3-53 0,-4-1 16 0,1 3-49 15,6 0 370-15,-6 0-368 0,0 0-27 16,0 28 3-16,0-28-70 0,3 52 54 16,-4-26-386-16,1 1-15 0,0 2 0 15,-1 2 0-15,1 0 0 0,0 2 0 16,-1-1 0-16,5 27 0 0,-3-9 0 16,-2-30 0-16,3 8-521 0,-1-19-69 15,-5-1-233-15,3-4-170 0,-1-3-144 16,-2-1-1186-16,0 0 1461 0,-21-19 278 15</inkml:trace>
  <inkml:trace contextRef="#ctx0" brushRef="#br1" timeOffset="59824.5347">15711 15477 4595 0,'0'0'345'16,"0"0"-26"-16,32 0 91 0,-9 25-82 15,6-25-30-15,6 21-115 0,50 1-159 16,-39-22-337-16,-2 20-350 0,0-20-473 15,1 14-368-15,32-14-823 0</inkml:trace>
  <inkml:trace contextRef="#ctx0" brushRef="#br1" timeOffset="60518.3002">16774 15502 2326 0,'0'-5'156'15,"19"5"181"-15,-19 0 162 0,0 0 172 16,15 0-73-16,-15 0 450 0,0 0-582 15,12 0 17-15,-12 0-32 0,0 0-31 16,0 0 138-16,0 0-429 0,0 0-80 16,0 0-49-16,0-13 0 0,0 13 0 0,0 0 0 15,0-9 0-15,-20 9 0 16,20-7 0-16,-21 7 0 0,-12 0 0 16,13 0 0-16,-3 20 0 0,-3-20 0 15,1 30 0-15,1-10 0 0,-18 24 0 16,26-21 0-16,7 3 0 0,4-3 0 15,5-1 0-15,24 14-16 0,-24-23-95 16,38-4-91-16,-11-5-88 0,4-4-74 0,-1 0-8 16,33 0-296-16,-34-29 416 0,-1 29 83 15,-5-26 71-15,-6 12 43 0,3-18 32 16,-20 18 64-16,9-1 68 0,-9 1 91 16,0 2 92-16,0 3 38 15,0 1 280-15,0 1-365 0,0 7 6 0,0 0-33 16,0 0-44-16,0 26-24 0,0 27-150 15,0-31 0-15,22 27 0 16,-5 1 0-16,-17-25 0 0,15 18 0 16,11-14 0-16,-19-21-183 15,15 3-883-15,-11-11 181 16,1 0-235-16,-5 0-69 0,2-23-154 16,8-9-565-16</inkml:trace>
  <inkml:trace contextRef="#ctx0" brushRef="#br1" timeOffset="60963.0964">16964 15228 2498 0,'-4'-3'138'16,"0"3"159"-16,-2-4 139 0,4 3 153 15,1-3 349-15,-1 1-597 16,1 3-67-16,1 0 2 0,0-1 1 0,0-3 139 15,0 4-302-15,-1-1-36 0,1-1-29 16,0 1-15-16,0-4-18 0,0-6-12 16,18 6-4-16,-18-3 0 0,17-2 6 15,-17 3-6-15,39-10-8 0,-27 9 1 16,-2 1 5-16,2 2 7 0,-2 1-3 16,1 2 12-16,3-1 38 0,-8 3 13 15,-2 0 24-15,-1 0 16 0,2 20 23 16,2 1 71-16,-6-21-126 0,-1 29-22 15,0-13-16-15,0-1 3 0,0 4-13 0,0 15 9 16,-27-16-34-16,27-1 8 0,-24 0-5 16,24-2-2-16,-24 9 8 0,6-15-7 15,18-2-2-15,-13-1-17 0,13-5 0 16,0 2-6-16,0-3-9 0,0 0 18 16,23 0 8-16,-23 0-23 0,29 0-32 15,9 0-194-15,-16 0 56 0,3 0-87 0,-1 0-109 16,0 0-113-16,2 0-189 15,22 0-1037-15,-27 0 749 0,1 0 91 0,0 0 213 16,-5 0 154-16</inkml:trace>
  <inkml:trace contextRef="#ctx0" brushRef="#br1" timeOffset="61197.1033">17424 15097 3222 0,'0'-2'363'15,"0"2"187"-15,0 0 170 0,20 0 19 16,-4 20 578-16,-16 15-751 0,17-10-192 16,-7 4-151-16,2 0-106 0,0 7-117 15,8 37 0-15,-3 1 0 0,-10-37 0 16,0-2 0-16,2 31 0 0,-1-12 0 16,-3-30 0-16,8 7-42 15,-7-20-227-15,0-6-279 0,1-3-268 16,4-2-310-16,2 0-1346 0,-9-29 1240 15,-1 29 352-15</inkml:trace>
  <inkml:trace contextRef="#ctx0" brushRef="#br1" timeOffset="61645.6007">17411 15073 3390 0,'-12'-2'187'0,"2"1"182"15,-1-1 94-15,4 0 61 0,5-2-147 0,1 0-57 16,1 3-269-16,0-6-47 0,27 1-6 16,-27-1-18-16,59-14-77 0,-31 9 37 15,2-1 1-15,4 4 18 0,0-1 15 16,2 0-6-16,32-2 15 0,-40 9 13 16,-1 3 5-16,-5 0 12 0,-4 0 15 15,13 61 217-15,-29-44-110 0,-2 24 228 16,0-19-136-16,0-1-32 0,-25 2-49 15,25 0-28-15,-33 3-45 0,-7 26-11 16,15-27-42-16,1 1-1 0,-1-2-1 16,1-4 8-16,-16 17 17 0,23-22-27 15,2 0-11-15,6-3 3 0,1-4 0 16,5 6 6-16,3-11 5 0,0-2 16 16,22 2 25-16,-22-3 33 0,32 1 23 15,13 0 204-15,-21 2-144 0,5 2-39 16,-2 3-49-16,0 1-51 0,30 12-37 15,-32-6 0-15,1 2 0 0,-4 0 0 0,-3 1 0 16,-1-1 0-16,12 20 0 16,-19-19-62-16,-1 0-172 0,0-5-185 0,-2-1-275 15,0-4-182-15,12-3-1182 0,-11-5 1001 16,1 0 51-16,3-20 219 0,-4 20 190 16</inkml:trace>
  <inkml:trace contextRef="#ctx0" brushRef="#br1" timeOffset="61930.242">18174 15299 2810 0,'10'-4'552'15,"-8"3"-51"-15,0 1 134 0,2 0-46 0,0 0 2 16,-1 0-58-16,4 19 405 16,-3-19-534-16,-1 17-93 0,1-17-114 0,-4 25-67 15,0-11-130-15,0 21 0 16,0-17 0-16,-24 1 0 0,24 2 0 0,-21-1 0 15,21-1 0-15,-22 0 0 0,22-3 0 16,-18 10 0-16,18-13 0 16,0-9 0-16,0-4 0 15,27 0 0-15,6 0 0 0,15-17 0 16,12 2 0-16,-28 15 0 16,41-14 0-16,-38 14-192 0,0 0-205 0,-2 0-298 15,-4 0-346-15,-5 0-197 0,13 0-1646 16,-25 0 1877-16</inkml:trace>
  <inkml:trace contextRef="#ctx0" brushRef="#br1" timeOffset="64034.5757">20785 14664 2113 0,'3'-8'90'0,"0"2"104"0,-2-1 111 16,1-3 542-16,-2 3-358 0,0 5-22 16,0-1-55-16,0 2-13 0,-20-1 183 15,20 2-306-15,-22 0-11 0,6 24-53 16,-3-24-13-16,-1 29-51 0,-26 13 54 0,20-16-126 15,3 1-20-15,2-1-20 16,3 3-15-16,-5 22-12 0,17-31-8 0,6 0 4 16,0-4-17-16,0-4-19 0,31-7-16 15,13 2-83-15,-19-5 82 0,2-2 11 16,-2 1 20-16,3-1 5 0,22 7 0 16,-28 0 16-16,-3 3 10 0,-1 2 12 15,-4 1 29-15,-1 0-2 0,1 15 105 16,-9-15-75-16,-5 0 33 0,0-1-7 15,0 2 28-15,-28 10 74 0,28-13-155 0,-31 2-24 16,10 0-21-16,-1-1-16 0,-2 1 4 16,-25 8-13-16,22-16-25 0,3-1-58 15,0-1-73-15,5-3-82 16,-14 0-507-16,22 0 210 0,6-21-180 0,5 21-243 16,0-20-233-16,32-7-1068 0</inkml:trace>
  <inkml:trace contextRef="#ctx0" brushRef="#br1" timeOffset="64227.9533">21210 14958 5233 0,'0'-1'124'0,"-21"1"129"16,21 0 143-16,0 0 68 0,-17 0 270 15,17 22-532-15,0-22-72 0,0 21-72 16,0-6-74-16,0 27-643 15,0-31 155-15,0 8-860 0,0-11 427 16,0-8-145-16,17 0 7 0,-17 0 147 16,0 0 281-16</inkml:trace>
  <inkml:trace contextRef="#ctx0" brushRef="#br1" timeOffset="64362.5874">21180 14608 4842 0,'0'-4'105'0,"0"4"312"15,0 0-153-15,0 22-96 0,0-22-71 16,0 31-111-16,29-12-161 0,-2 17-1187 16,-11-19 206-16,2 0-144 0,-1-6 356 15</inkml:trace>
  <inkml:trace contextRef="#ctx0" brushRef="#br1" timeOffset="65055.4675">22138 14580 2584 0,'0'-4'135'16,"0"3"115"-16,0 1 806 0,0 0-446 0,0 0 13 16,17 26-40-16,-17-26-68 15,10 38-26-15,6 19 349 16,-6-21-573-16,-1 4-98 0,1 5-91 0,-1 6-76 15,10 53 0-15,-4 2 0 0,-9-58 0 16,2-4 0-16,6 28 0 0,-7-44 0 16,0-5 0-16,2-8 0 0,-1-3 0 15,0-6 0-15,1-2 0 0,-1-4 0 16,7 0 0-16,-7-27 0 0,0 10 0 16,1-6 0-16,-1-1 0 0,2-3 0 15,7-27 0-15,-8 32 0 0,-1 2 0 0,0 4 0 16,0 5 0-16,10 4 0 0,-10 7 0 15,1 0 0-15,0 0 0 16,1 0 0-16,-1 0 0 0,10 25 0 16,0 23 0-16,-11-28 0 15,3 17 0-15,-4-6 0 16,-5-17 0-16,-1-1 0 0,1 4-14 0,-2-10-196 16,1-2-198-16,1-5-284 0,0 0-277 15,7 0-1314-15,-4-20 1065 0,3 20 152 16,1-32 356-16</inkml:trace>
  <inkml:trace contextRef="#ctx0" brushRef="#br1" timeOffset="65214.5889">22809 15082 3899 0,'0'0'246'0,"0"0"154"16,0 0 153-16,0 0 719 0,0 0-760 16,0 0-83-16,0 0-128 0,0 20-100 15,0-1-81-15,0-19-191 0,0 20-83 16,0-6-114-16,0-4-145 0,0 0-137 15,0 7-855-15,0-10 518 0,0-2-94 0,0-5-69 16,0 0 88-16</inkml:trace>
  <inkml:trace contextRef="#ctx0" brushRef="#br1" timeOffset="65368.779">22822 14909 2944 0,'0'-17'851'16,"0"17"-319"-16,0-1-114 15,0 1-77-15,0 0 82 0,0 22-335 0,0-22-67 16,0 17-109-16,0-17-164 0,17 15-272 16,-17-15-1040-16,0 12 638 0,14-12 43 15,-14 0 232-15</inkml:trace>
  <inkml:trace contextRef="#ctx0" brushRef="#br1" timeOffset="65765.6003">22987 14439 3998 0,'0'0'562'0,"0"24"-81"16,21-7 152-16,-21 8-77 0,15 4 11 15,2 41 407-15,-17-31-708 16,18 2-121-16,-9 3-136 0,0-1-9 16,-2 1 0-16,-1 42 0 0,-1-5 0 15,-5-47 0-15,0-4 0 0,0 17 0 16,0-19 0-16,0-23 0 15,0 1 0-15,0-6 0 0,0 0 0 16,0-24 0-16,19 24 0 0,-19-35-41 16,21-15-231-16,4 27 77 0,-14-1 18 0,2 3 61 15,0-1 41-15,16-4 16 0,-15 26 51 16,1-13 4-16,1 13 0 0,-1 0 20 16,0 0 32-16,15 28 147 0,-17-28-35 15,-1 33 27-15,-2-13-35 0,-2 1-25 16,1 25-61-16,-9-22-66 0,0 3 0 15,0 2 0-15,-27 0 0 0,8 0 0 0,-7 0 0 16,-38 34 0-16,28-31-64 16,-6-3-166-16,0-4-182 0,-1 0-268 0,3-3-199 15,-36 9-1517-15,38-22 1028 0,3-4 264 16</inkml:trace>
  <inkml:trace contextRef="#ctx0" brushRef="#br1" timeOffset="66075.1038">22362 15738 5159 0,'-10'0'103'16,"4"0"113"-16,4 0 494 0,2-22-370 0,22 22-80 16,-2-28-96-16,8 10-38 0,9-7-62 15,60-38-27-15,-36 21-49 0,4-4-13 16,5-7-33-16,5-8-39 0,73-81-255 15,-77 62 128-15,2-8-18 0,-3-6 27 16,-2-2 35-16,-4-1 41 0,47-79 2 16,-66 95 96-16,-6 12 7 0,-8 11-26 15,-8 9-22-15,2-19-119 0,-18 44 76 16,-1 4-38-16,0 3-82 0,1 3-85 16,1 4-64-16,11 0-380 0,-10 10 444 15,-2 0 15-15,0 0-31 0,-2 0-32 16,-1 25-235-16,-4-25 394 0,0 21-22 0,0-21 6 15,-23 21 38-15</inkml:trace>
  <inkml:trace contextRef="#ctx0" brushRef="#br1" timeOffset="66364.612">23455 14240 2384 0,'-7'-11'196'0,"2"11"156"0,0 0 145 0,3 0 28 15,-3 0 458-15,3 0-594 16,2 0 9-16,0 0-37 0,0 0 2 0,0 19-40 15,20-19 53-15,0 0-299 0,-20 0-48 16,29 0-18-16,-11 0-5 0,18-17-10 16,-16-5-15-16,-1 8-13 0,1 14-5 15,-3-23-1-15,-1 13 5 0,8-6-6 16,-16 16 30-16,-1 0-3 0,-5 0 6 16,-1 0 9-16,-1 28 53 0,0-10 12 15,0 4 29-15,0 3 12 16,0 4 22-16,-17 4 8 0,17 33 134 15,0-32-153-15,-15-1-36 0,15 1-35 0,-10-2-28 16,0 19-154-16,3-32-118 0,0 0-222 16,-1-4-260-16,-4-3-442 0,0-5-309 15,-12-5-1378-15</inkml:trace>
  <inkml:trace contextRef="#ctx0" brushRef="#br1" timeOffset="67814.8333">25378 14734 5090 0,'0'21'314'0,"-19"-21"50"0,19 14 104 16,-16-14 3-16,16 0 10 0,-15 0-98 15,15 0 111-15,0 0-396 0,0-19-70 16,0 1-28-16,31-6 0 0,13-37 0 16,-17 23 0-16,4-6 0 0,0-6 0 15,-1-1-14-15,-1-8 0 0,19-60-42 16,-25 57 33-16,-6 0 0 0,-5 1 11 16,-3 7 3-16,3-38 31 0,-9 60 16 0,-1 3 1 15,2 7-9-15,-4 4-8 0,2 10-22 16,2 3 0-16,-2 5 0 0,3 21 0 15,2 0 0-15,0 10 0 0,3 10 0 16,1 5 0-16,13 68 0 0,-11-52 0 16,-2 4 0-16,1 4 0 0,-3-3 0 15,-2-1 0-15,1-4 0 0,0-3 0 16,7 49 0-16,-5-33 0 16,-2-49 0-16,3 6-446 0,-6-24-83 15,-1-7-223-15,-2-1-185 0,-2 0-155 16,0-20-1196-16,0-11 1338 0,0 11 279 15</inkml:trace>
  <inkml:trace contextRef="#ctx0" brushRef="#br1" timeOffset="67978.7399">25539 14468 5147 0,'0'0'104'0,"0"0"155"15,0 0 136-15,25 19 686 0,10-19-585 16,-12 18-130-16,7-18-153 0,3 21-89 0,35 4-228 15,-32-14-180-15,-4 2-257 0,1-1-285 16,-3-4-371-16,-3 1-217 0,19 0-1304 16,-27-6 1976-16</inkml:trace>
  <inkml:trace contextRef="#ctx0" brushRef="#br1" timeOffset="68361.5748">26087 14521 2644 0,'0'-13'150'0,"0"13"223"0,0 0 181 16,0 0 819-16,0 0-758 0,0 0-38 0,18 18-40 16,-18-18 39-16,19 17 78 15,12 20-516-15,-20-25-138 16,12 21 0-16,-6 1 0 0,-7-14 0 15,-3-1 0-15,6 17 0 0,-9-20 0 16,3-2 0-16,-4-2 0 0,3-5 0 16,1-4 0-16,1-3 0 0,2 0 0 0,13-31 0 15,3-7 0 1,-10 12 0-16,5-29 0 16,-8-9 0-16,-9 31 0 0,0-27 0 15,-4 9 0-15,0 33 0 16,0 7 0-16,0 3 0 0,0 8 0 15,0 0-6-15,0 18-159 0,0-18-159 0,0 25-241 16,0 4-1100-16,0-16 606 0,27 1-68 16,-27-2-9-16,32-12 128 0</inkml:trace>
  <inkml:trace contextRef="#ctx0" brushRef="#br1" timeOffset="68548.5388">26674 14298 2927 0,'0'-6'202'0,"0"3"188"0,0 1 189 0,0-1 120 16,18 1 430-16,2 2-767 0,-7 0-78 15,3 0-116-15,3 0-67 0,0 0-65 16,22 0-265-16,-21 0-48 0,-1 0-109 16,-2 0-131-16,-1 0-264 0,9 16-965 15,-16-16 818-15,-3 0 132 0,-1 11 188 16</inkml:trace>
  <inkml:trace contextRef="#ctx0" brushRef="#br1" timeOffset="68705.2596">26582 14480 3349 0,'0'7'217'0,"22"-2"133"15,-22 0 69-15,43-2-34 0,20 1-145 16,-25-4-557-16,0 1-327 0,7-1-352 15,-4 0-197-15,0 0 268 0</inkml:trace>
  <inkml:trace contextRef="#ctx0" brushRef="#br1" timeOffset="69443.5934">28130 13933 2166 0,'0'-2'138'0,"0"0"87"0,0-1 60 0,0 1 48 16,0-1 333-16,0-1-322 0,0-1-51 16,0 2-56-16,0 0-14 0,0-1-56 15,14-4 102-15,-14 3-146 0,0 1 6 16,0 1 45-16,0 0 65 0,0 0 28 15,0 2 211-15,-18-1-349 0,18 2-63 16,-35 0-31-16,14 0-9 0,-31 0 1 0,25 21-10 16,-1-21-2-16,1 23 1 0,4-8-8 15,5 4-4-15,-5 23-26 0,19-17-19 16,4-3-35-16,0 0-38 16,33-1-65-16,23 8-354 0,-22-21 210 15,4-2-27-15,1-5-18 0,-5-1-40 0,1 0 20 16,22-20-147-16,-36 20 423 0,-4-20 68 15,-5 20 32-15,-6-25 39 0,-6-4 197 16,0 17 22-16,0 0 87 0,0 3 25 16,-21-2 1-16,21 5-51 0,-16-1 143 15,16 7-248-15,0 0-4 0,0 0-12 16,0 29-3-16,0 4 65 0,0-13-176 16,0 1-41-16,0 4-37 0,0-4-55 0,24-4-116 15,-1 12-585-15,-23-17 145 0,26-4-229 16,-12-8-63-16,3 0-225 0,19 0-686 15</inkml:trace>
  <inkml:trace contextRef="#ctx0" brushRef="#br1" timeOffset="69797.9509">28798 13559 3324 0,'0'17'345'0,"0"-17"181"0,0 24 132 15,0-10 95-15,0 3-118 0,0 27 483 16,0-19-724-16,0 5-134 0,0 2-124 0,0 5-94 15,0 3-42-15,0 47 0 16,0 5 0-16,17-46 0 16,-17 39 0-16,14-16 0 0,-5-37 0 15,-9-7 0-15,23 15-187 0,-16-29-158 16,1-4-267-16,3-6-170 0,-2-1-202 16,6-19-1051-16,-11 19 1053 15,0-35 174-15,-1 12 170 0,-3-3 173 0</inkml:trace>
  <inkml:trace contextRef="#ctx0" brushRef="#br1" timeOffset="70257.0962">28721 13662 2593 0,'-7'-13'131'16,"-1"3"129"-16,-4-5 829 0,7 5-501 16,2 5-58-16,-2 1-111 0,4 1-42 15,0-6 142-15,1 4-387 0,0 1-71 16,0 0-21-16,26-5-10 0,-26 2-13 15,47-15 2-15,-26 13-22 0,4-1 4 16,6-3-5-16,1 3-1 0,40-8 0 16,-32 12 7-16,3 3-2 0,-2-2-4 15,-1 2 3-15,-4 3-1 0,20 0 12 16,-35 0-6-16,-5 22 17 0,-7-22 1 16,-5 21 21-16,-4 8 54 0,0-12-47 15,-27 5-11-15,27 2-17 0,-38 2 3 16,13-2-13-16,-30 26-6 0,22-24-7 15,1-2-1-15,0 0 3 0,1-2 3 16,-16 16-8-16,28-21-1 0,4-2-8 16,5-4-1-16,6 0 2 0,4-3-5 0,0 1-13 15,27-6 20-15,-27-2 3 0,36-1 8 16,-14 0-3-16,28 0 2 0,-26 0 31 16,1 0 36-16,0 0 58 0,-2 0 45 15,-3 0 30-15,15 43 193 0,-21-22-273 16,-3 3-59-16,1 3-61 0,-2-1 0 0,11 31 0 15,-11-30 0-15,0 1 0 0,3-3 0 16,0 0-97-16,0-6-141 0,15 14-720 16,-15-25 285-16,1 0-212 0,1-4-148 15,-2-4-77-15,16-26-953 0,-17 26 1450 16</inkml:trace>
  <inkml:trace contextRef="#ctx0" brushRef="#br1" timeOffset="70560.9789">29603 13799 2551 0,'5'-8'206'16,"3"3"186"-16,-6 1 243 0,6-2 789 15,-3 6-775-15,-3 0-98 0,-1 0 6 16,-1 0-13-16,0 26 48 0,0 0-502 16,0-9-90-16,0 2 0 0,-24 0 0 15,24 6 0-15,-22 0 0 0,8 3 0 16,-17 29 0-16,2 0 0 15,18-32 0-15,-6 18 0 16,17-13 0-16,0-20 0 0,32 2 0 16,10-12 0-16,-18 0 0 15,0 0 0-15,34-18 0 0,7 18 0 16,-33 0 0-16,32 0 0 16,-37 0-34-16,-1 0-210 0,-6 0-261 15,-3 17-280-15,-4-17-387 0,0 15-1607 16,-9-15 1516-16,-4 16 421 0</inkml:trace>
  <inkml:trace contextRef="#ctx0" brushRef="#br1" timeOffset="71130.1981">27337 14957 1444 0,'-11'0'109'16,"-1"0"139"-16,-14 0 570 0,12 0-315 16,0 0 57-16,1 0 20 0,4 0-20 15,0 0-84-15,0 0 231 0,9 0-350 16,0 0-19-16,36 0-60 0,-5 0-44 15,61-20 41-15,-26 20-194 0,21-21-31 16,19 21 9-16,20-26-16 0,18 11-6 16,195-17-54-16,-148 18-73 0,14 0-52 15,11-1-6-15,7 1 16 0,224-13 82 16,-234 16 110-16,3-3 33 0,-13 0-1 16,-16 1 3-16,-21-3 11 0,93-11 194 0,-160 11-168 15,-25 1-37-15,-21 0-55 0,-20 1-40 16,-16-10 0-16,-45 9 0 15,5 11 0-15,-28 1 0 16,-7 3 0 0,39 0-163-16,19 17-169 0,0-17-944 0,0 0 439 15,0 0-157-15,0 14-97 0,0-14-186 16,0 0 230-16</inkml:trace>
  <inkml:trace contextRef="#ctx0" brushRef="#br1" timeOffset="80342.3113">27767 15536 1732 0,'2'0'116'0,"0"0"80"0,-2-17 84 0,2 17 22 15,-2 0 11-15,0-15 334 0,0 15-338 16,0 0 8-16,0-9-55 0,0 9-26 16,-19-7 89-16,19 2-198 0,0 5-26 15,-11-6-4-15,11 6 7 0,0-2-8 16,-10 0 124-16,4 1-110 0,0 1 6 16,1 0-19-16,-5 0 16 0,-9 0 39 15,4 0-103-15,1 0-22 0,-3 16-7 16,0-16 11-16,-3 14 4 0,-16 4 40 15,19-5-56-15,0-2 6 0,-1 4-16 16,5 5-1-16,-7 13-9 0,15-15-14 16,1-1-36-16,4-1-40 0,0-1-53 15,23-2-53-15,10 4-237 0,-12-13 232 0,1-1 31 16,4-3 28-16,-1 0-3 0,18 0-71 16,-25-24 134-16,-1 24 35 15,-3-23 16-15,-4 7 1 0,-3 1 23 0,-1-21 2 16,-1 18 20-16,-5-3-16 0,0 2 25 15,0 1 19-15,0 2 6 0,0-10 99 16,0 18-85-16,0 3 17 0,0 3 32 0,0 2 5 16,24 0 241-16,-24 19-152 0,0-19 65 15,16 24 9-15,-16-9 25 0,12 4-16 16,-12 24 186-16,12-19-283 0,-12 1-37 16,0 1-48-16,7-2-37 15,-2 16-95-15,0-26-103 0,-1 1-102 16,1-5-143-16,5-3-201 0,0-5-101 15,20-2-1139-15,-17 0 923 0,0-28-169 0,2 10 178 16,-1-2 194-16</inkml:trace>
  <inkml:trace contextRef="#ctx0" brushRef="#br1" timeOffset="80930.6891">28708 15537 981 0,'6'-4'92'0,"-2"-1"86"16,0 1 54-16,9-8 333 0,-8 7-310 15,0-1 23-15,-1 0 13 0,0 1 65 0,2-6 386 16,-4 5-390-16,1 0-60 0,-3-2-62 16,0 3-16-16,0 0-29 0,0-6 150 15,-26 6-173-15,26 1-6 0,-26-1-19 16,10 2 10-16,-22-2 72 0,16 4-137 15,0 1-21-15,-3 0-4 0,0 0-21 0,4 18-8 16,-21 3 0 0,25-21-10-16,4 29-17 0,3-12-6 0,7 1-9 15,3 18-58-15,0-20 5 0,33 1-40 0,-15-5-53 16,5 0-74-16,1-4-39 0,24-4-229 16,-23-4 292-16,0 0 23 0,-4 0-15 15,-2-18-1-15,10-8-82 16,-17 26 219-16,-4-29 43 0,-2 12 16 0,-3 2 7 15,-3 1 40-15,0-10 232 0,0 14-53 16,0 3 338-16,0 7-409 16,-15 0 39-16,15 0 58 0,0 24 9 15,0 10 154-15,0-15-293 0,0 6-37 16,0-2-30-16,0 1-18 0,22 1-35 16,0 18-217-16,-22-23-60 0,27-2-121 15,-10-5-208-15,-2-3-271 0,16-3-1262 0,-14-7 1160 16,-1 0 333-16</inkml:trace>
  <inkml:trace contextRef="#ctx0" brushRef="#br1" timeOffset="81527.6873">29588 15181 2354 0,'0'-6'138'0,"0"1"139"15,0 1 174-15,0-4 630 0,0 8-624 16,0-3-109-16,0 0-21 0,0 3 573 16,0 0-623-16,0 24 27 15,0 16 273-15,0-11-299 0,0 8-81 16,0 4-65-16,17 6-52 0,-17-1-67 0,0 48-13 15,0-50 0-15,0-3 0 0,0-3 0 16,0-8-45-16,0 20-351 0,0-34 43 16,0-1-101-16,0-5-46 0,0-3-47 15,0-5-86-15,0-2-817 0,0 0 700 16,0-26-31-16,21 26 124 0,-21-34-29 16,12-15-107-16</inkml:trace>
  <inkml:trace contextRef="#ctx0" brushRef="#br1" timeOffset="81996.5939">29574 15257 1917 0,'-11'-12'86'16,"4"4"109"-16,-8-9 546 0,11 9-306 15,-2 0 35-15,3 2-36 0,-1 0-48 16,2 1-74-16,-2-7-49 0,4 3-206 16,0 1-39-16,0 0 0 0,0-4-7 15,25-9 43-15,-1 9-29 0,-10-2-11 16,1-1-18-16,2 0 13 0,-1 0-9 0,23-16 7 15,-18 16-13-15,2 2 9 0,0 1-4 16,1 4-2-16,27 3-21 0,-29 5 26 16,0 0 19-16,-3 0 3 0,0 26 43 15,-5-26-27-15,9 53 67 0,-16-31-49 16,-2 2 39-16,-4 1-7 0,-1 0 16 16,0 21 71-16,-23-22-113 0,23-1-19 15,-32-1-6-15,13 1-6 0,-4 0 10 16,-25 16 16-16,22-19-35 0,2-4-21 15,0-1 10-15,3-1-7 0,-7 8 0 16,18-14-4-16,3-2 3 0,4-3-9 0,3 0 8 16,0-2-13-16,29 2-2 15,-29-3 5-15,32 1 14 0,-12 1 18 16,3 2 41-16,25 11 187 0,-24-6-83 0,0 4-3 16,1 4 19-16,-2 2 12 15,-1 3 2-15,14 19 105 0,-19-17-241 0,-5-2-48 16,0 0-17-16,-2-2 0 0,5 16-110 15,6 3-654 1,-4-27-187-16,-8-5 360 0,0-7-112 0,2 0-34 16,-1 0-83-16,11-23-891 15,-10-3 941-15,0 7 213 0</inkml:trace>
  <inkml:trace contextRef="#ctx0" brushRef="#br1" timeOffset="82276.5907">30344 15412 2213 0,'8'-4'133'16,"-2"3"174"-16,-2 0 157 0,3 1 862 16,-6 0-725-16,1 0 11 0,-2 0-113 15,0 0 23-15,0 19-8 0,0 2 214 16,-25-8-529-16,25 5-126 0,-23 1-73 16,6 3 0-16,1 0 0 0,-20 28 0 15,1-3 0-15,21-26 0 0,-4 16 0 16,13-12 0-16,5-16 0 15,0-1 0-15,32 4 0 0,9-7 0 16,15-1 0-16,-21-4 0 16,1 3 0-16,3-2-83 0,4 3-121 15,-4 3-148-15,38 7-884 0,-45-4 432 16,-4-2-239-16,-6 2-72 0,-4-2-165 16,0-3-412-16</inkml:trace>
  <inkml:trace contextRef="#ctx0" brushRef="#br1" timeOffset="82825.9032">30414 13493 918 0,'0'0'27'15,"-19"-2"78"-15,10 1 86 0,-19-5 351 16,10 6-268-16,-3 0-16 0,-7 0 13 16,-6 0 37-16,-7 20 54 0,-59 16 460 15,39-8-405-15,-9 7-78 0,-8 8-74 16,-6 6-54-16,-91 65 15 0,87-50-191 16,-7 4-32-16,5 5-11 0,3-5-47 0,3 0-86 15,-60 57-583-15,78-64 106 16,6-8-93-16,7-5-107 0,7-12-1 15,-30 27-448-15</inkml:trace>
  <inkml:trace contextRef="#ctx0" brushRef="#br1" timeOffset="83326.5454">30773 15132 1692 0,'0'-3'77'0,"0"0"61"0,0 3 58 15,-24 0 4-15,24 0 33 0,-64 21 200 16,29 19-223-16,-11-11-24 0,-9 10-39 16,-12 9-38-16,-98 71-33 0,68-49-81 15,-11 10-37-15,-7 4-69 0,-2 4-115 16,2-1-96-16,-97 69-513 0,114-85 335 15,15-10 17-15,13-11 4 0,10-11 95 0</inkml:trace>
  <inkml:trace contextRef="#ctx0" brushRef="#br1" timeOffset="83856.1821">28738 13546 1879 0,'-25'0'212'0,"9"0"10"16,-4 20 78-16,-3-20 33 15,-5 31 28-15,-7-10-3 0,-42 36 185 16,29-24-411-16,-5 5-88 0,-5 1-28 15,0 6-22-15,-60 42-155 0,65-45-103 0,-1 3-146 16,6-2-124-16,6-7-180 0,9-4-32 16,-17 21-458-16</inkml:trace>
  <inkml:trace contextRef="#ctx0" brushRef="#br1" timeOffset="84226.6117">29061 15468 1765 0,'0'0'104'16,"1"0"72"-16,-1 0 69 0,2 0 42 15,-2-17 51-15,0 17 397 0,-18 0-342 16,18 19-46-16,-31-19-74 0,5 34-99 15,-38 24-110-15,26-21-162 0,-8 6-156 0,-3 3-244 16,0 4-250-16,0 2-252 0,-25 43-704 16</inkml:trace>
  <inkml:trace contextRef="#ctx0" brushRef="#br1" timeOffset="85140.9928">23144 17201 2914 0,'0'3'184'0,"0"1"249"16,0 0 156-16,0-4 158 0,0 0 610 15,0 0-779-15,0 0-21 0,0 0-179 16,0 0-92-16,0-21-118 0,0 21-168 16,0-25 0-16,26 6 0 0,-26-5 0 15,32-5 0-15,10-37 0 0,-20 25 0 16,2-5 0-16,1-4 0 0,-1-1 0 0,19-60 0 15,-26 55 0-15,-2-1 0 0,-1 5 0 16,-4 2 0-16,-2 8 0 0,3-25 0 16,-9 42 0-16,0 7 0 0,-1 7 0 15,-1 4 0-15,0 4 0 0,0 3 0 16,1 31 0-16,6 19 0 16,-1-15 0-16,2 6 0 0,12 64 0 0,-6-47 0 15,-2 4 0-15,3 3 0 16,-1 3 0-16,-1 0 0 0,0-1 0 0,-2-5 0 15,13 51 0-15,0-26 0 16,-14-56 0-16,11 14 0 16,-11-31-126-16,-5-6-180 0,3-2-273 0,-4-6-227 15,-1 0-209-15,-3-33-1171 0,0 16 1075 16,0-6 204-16,-32-5 289 0</inkml:trace>
  <inkml:trace contextRef="#ctx0" brushRef="#br1" timeOffset="85288.0882">23310 16954 4528 0,'-1'0'178'0,"1"26"138"0,0-26 178 16,25 22 98-16,16 5 287 0,-16-13-663 15,6 0-105-15,3-1-148 16,1-1-197-16,4 0-252 0,34 7-1184 0,-41-12 582 16,2-1-140-16,-1-2 115 0,-5-2 297 15</inkml:trace>
  <inkml:trace contextRef="#ctx0" brushRef="#br1" timeOffset="85576.2092">23927 17031 3863 0,'0'0'257'0,"0"0"138"16,0 0 889-16,0 19-691 0,0-19-5 0,0 26-81 16,25-11-134-16,-1 24-42 15,-24-18-331-15,23 2 0 0,-12 1 0 0,1 1 0 16,2-4 0-16,-1-1 0 0,12 13 0 15,-1-13 0-15,-14-18 0 16,12-2 0-16,-1-31 0 16,-12 31 0-16,-1-38 0 0,7-17 0 15,-11 26 0-15,-3-5 0 0,-1 2 0 16,0 3 0-16,0 0 0 0,0 8 0 0,0-5 0 16,0 26 0-16,-20 0-65 15,20 0-142-15,0 0-152 0,0 31-236 16,0-1-930-16,0-15 514 0,0 1-30 15,0-2-120-15,0-14 100 0</inkml:trace>
  <inkml:trace contextRef="#ctx0" brushRef="#br1" timeOffset="85757.1176">24487 16953 3154 0,'2'-2'196'0,"4"0"533"15,2 2-254-15,-1-3-179 16,3 3-109-16,0 0-84 0,5 0-79 0,18-2-135 16,-16 1-119-16,0 1-237 0,0 0-185 15,-1-2-183-15,18 2-923 0,-21 0 1152 16</inkml:trace>
  <inkml:trace contextRef="#ctx0" brushRef="#br1" timeOffset="85919.6227">24401 17174 3755 0,'22'4'182'0,"-22"-1"122"16,33-1 34-16,-13-2 9 0,38 0-205 16,-26 0-422-16,0-25-355 0,3 25-338 15,4-21-245-15,33-7-430 0</inkml:trace>
  <inkml:trace contextRef="#ctx0" brushRef="#br1" timeOffset="86316.2792">25386 16274 2243 0,'0'-2'158'0,"0"1"156"0,0-1 851 16,0-1-524-16,0 3 6 0,0 0-6 16,0 0-18-16,0 0-25 0,18 20 262 15,-18 9-649-15,16-11-121 0,-16 5-90 16,18 3 0-16,-18 4 0 0,11 28 0 16,1 0 0-16,-4-34-75 15,-8 15-642-15,5-23-37 0,-5-3-308 16,0-2-147-16,0-3-258 0,2 6-738 15</inkml:trace>
  <inkml:trace contextRef="#ctx0" brushRef="#br1" timeOffset="86674.0677">25114 16840 2140 0,'0'-2'153'15,"-20"2"141"-15,7 0 825 0,13 0-525 16,0 0-53-16,-7 0-59 0,7 0 25 15,0 17 406-15,21-17-557 0,-2 0-127 16,8 0-93-16,13 0-60 0,8 0-62 16,76-18-16-16,-49 18-24 0,4-17-11 15,5 17-28-15,-5-25-47 0,59 6-225 16,-83 19 102-16,-11-11-55 0,-9 11-41 16,-16 0-51-16,-9 0-144 0,-10 0-1069 0,-31 0 514 15,6 0 20-15,-5 0 326 16</inkml:trace>
  <inkml:trace contextRef="#ctx0" brushRef="#br1" timeOffset="87291.2545">25626 17306 1011 0,'5'-7'93'16,"-1"3"79"-16,2-1 77 0,0-1 43 15,7-5 231-15,-9 8-274 0,2-1 62 0,-2 1-4 16,-3 1 77-16,1-1 22 0,-2-2 298 16,0 0-455-16,0 1-63 0,0-2-4 15,0-2 15-15,-19-7 247 0,19 9-228 16,-13-3 7-16,13 4-13 0,-21 0 16 16,9 1-11-16,-22 1 130 0,13 3-214 15,-2 0-20-15,-1 0-17 0,2 26-5 16,-24 6 25-16,26-11-78 0,0 4-23 15,4 4-7-15,1 2-28 0,3-4-44 16,-1 28-161-16,10-30 93 0,3-3 4 16,0-5-25-16,24-5-32 0,9 0-325 15,-14-10 221-15,2-2 16 0,2 0-11 16,-4 0 44-16,2-24 53 0,15 0-55 16,-20 9 158-16,-5-1 22 0,-4-1 28 15,2 0 1-15,-5-26 25 0,3 24 12 0,-7-1 36 16,2 2 33-16,-2 2 55 0,0 6 32 15,2-1 174-15,-2 11-129 0,0 0 42 16,2 0 22-16,0 19 20 0,6 7 149 16,-5-9-266-16,3 2-37 0,0 1-25 15,1 1-47-15,3-4-30 0,7 17-188 16,-11-20-60-16,2-3-197 0,-2-2-119 0,-1-1-369 16,1-2-1484-16,-4-2 1108 0,1-4 418 15</inkml:trace>
  <inkml:trace contextRef="#ctx0" brushRef="#br1" timeOffset="88655.4121">22734 16172 1528 0,'0'-7'90'0,"-22"4"111"0,22-3 90 0,-14-2 401 16,14 5-384-16,-13 3 676 15,4 0-626-15,9 20-36 0,0-2 22 16,0 10 46-16,21 48 426 0,-21-23-408 16,20 12 3-16,-20 14-17 0,25 11-69 15,-25 9-99-15,17 115-123 16,-17-95-103-16,0 3 0 0,-24 213 0 15,0-158 0-15,8-98 0 16,16 36 0-16,0-35 0 16,0-49 0-16,22 13 0 15,0-22 0-15,1-16 0 0,-9-6 0 16,14 0 0-16,-12 0 0 0,1-27 0 16,0 27 0-16,5-24 0 0,3 24 0 15,3-21 0-15,5 21 0 0,48-14 0 16,20 4 0-16,-37 10 0 0,91 0 0 15,41 0 0-15,-79 0 0 16,153 19 0-16,-120-19 0 0,9 0 0 16,10 12 0-16,5-12 0 0,11 0 0 15,180 0 0-15,-183 0 0 0,-5 0 0 16,-9-26 0-16,-10 26 0 0,-11-24 0 16,104-10 0-16,-142 14 0 0,-13-4 0 15,-15 0 0-15,-18 2 0 0,22-28 0 16,-65 30 0-16,-9-1 0 0,-11 3 0 15,0 2 0-15,-22-7 0 16,-36 7 0-16,42 9 0 0,16 2 0 16,-28 2 0-16,28 3 0 0,0 0 0 15,0 0 0-15,0 0 0 0,0 0 0 0,0 17 0 16,30-17 0-16,-12 0 0 0,-5 0 0 16,-13 0 0-16,0 0 0 15,0 0 0-15,-21-20 0 16,21 20 0-16,-21-18 0 0,-2-7 0 15,23 11 0-15,-23-3 0 0,23 0 0 16,-17-5 0-16,17-2 0 0,-11-5 0 0,4-43 0 16,7-16 0-1,-5 35 0-15,5-70 0 0,0 54 0 0,0-7 0 16,0-9-32-16,0-5-92 0,0-9-68 16,0-91-289-16,-19 97 310 0,19 7 51 15,-41-118-42-15,28 156 152 16,-1 6 6-16,0 3 9 0,-15-21-4 15,13 34 1-15,-3 2-9 0,2 3 6 16,0 3-7-16,-10-11-70 0,15 18-3 16,5-3-23-16,-1 5 3 0,3-2 6 15,3 1 6-15,-1-10-76 0,3 9 104 16,0 2 17-16,0 4 37 0,0-1 5 16,0 0-7-16,0 6 39 0,0 0 63 0,0 0 87 15,-20 20 7-15,20-20 15 0,-39 45 70 16,24-27-174-16,-3 3-19 0,3-4 4 15,-2 0-12-15,-9 7 19 16,14-16-78-16,-2-8-1 0,0 10-7 0,2-10 0 16,-6 7-6-16,-24-3 3 0,13-4-3 15,-5 2 9-15,-11 3-2 0,-6 2 10 16,-83 13 51-16,46-5-32 0,-10 3 14 16,-17 4-4-16,-15 2 6 0,-12 1 21 15,-168 26 68-15,144-27-69 0,-3-3-1 0,-4-2-17 16,2-4-16-16,-166 5-15 15,177-15-21-15,-5-3 0 0,7-2 0 16,1 0 0-16,6 0 0 0,-121 0 0 16,142-21 0-16,10 21 0 0,11-19 0 0,12 19-53 15,-62-39-301-15,97 24 41 0,9-1-106 16,9 1-138-16,10 1-238 0,11-1-294 16,-7-9-1699-16,20 16 1743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3T16:12:02.0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8077 2230 782 0,'0'0'41'15,"0"0"111"-15,0 0 22 0,0 0 81 16,0 0 72-16,0 0 79 0,0 0-245 15,0 0-63-15,-19 0 85 0,19 0 17 16,0 0-13-16,0 0 262 16,0 0-352-16,0 0 116 0,0 0-80 15,0 0 47-15,0 0-27 0,0 0-16 16,0 0 132-16,15 0-152 0,-15 0-119 16,0 0 73-16,11 0 11 0,-11 0-15 15,0 0 211-15,0 19-363 0,0-19 123 0,0 0-1 16,0 0-19-16,0 0 120 0,0 0-63 15,0 0-5-15,0 0 11 0,0 0 190 16,0 0-285-16,0 20 172 0,0-20-272 16,0 0 210-16,0 27-147 0,0-27 75 15,24 0-19-15,-24 25 115 0,20-25-51 16,-20 38 32-16,20-20 3 0,-20-18-28 16,27 44 46-16,-12-30-60 0,0 3-83 15,4-2 68-15,1 6-66 0,22 23 195 16,-22-24-125-16,11 6 97 0,-3 1-139 0,-1-3-4 15,-3 3-84-15,23 13 64 16,-21-18 48-16,-7 8 48 0,3-7-87 0,-5-3 19 16,17 16 58-16,-18-11-41 0,-1-11-48 15,-8-2 22-15,5-6-49 0,-1-2 50 16,-4 2 72-16,-7 2-27 0,2-5-35 16,3-1 43-16,-1 2-57 0,-1 2 33 15,-3-3 30-15,0 1 11 0,0-4-25 16,0 0 39-16,0 0-17 0,0 0-107 15,0 0-14-15,0 0 47 0,0 0-50 16,0 0 262-16,0 0-210 0,0 0 54 0,0-24-163 16,0 24 121-16,0 0 41 15,20 0 70-15,-20-17-92 0,0 17-57 0,40 0 35 16,-40 0-8-16,27-17-28 16,-12 17-31-16,-1 0 71 15,15-20 35-15,-16 20-66 0,-6-21 10 0,5 21-82 16,-5 0 67-16,6 0-48 0,-2-17 50 15,-4 17 72-15,-7 0 42 0,6 0-96 16,-6 0 8-16,0 0-52 0,0 0 160 16,0 0-18-16,0 0 24 0,-20 0-156 15,20 25 12-15,-22-6 5 0,-4-2 82 0,2 1-16 16,6-3-17-16,1 10-29 0,-14 18-8 16,15-30 15-16,-1 17-7 15,4-12 39-15,4-1-84 0,3-1 86 0,-14 18-41 16,17-20 45-16,3 1-55 0,0-11-12 15,0 6 22-15,18 5 10 0,2-15-46 16,-4 0 36-16,-16-21 0 0,30 21-46 16,5-26 87-16,-13-7-46 0,5 7-63 15,3 7 2-15,-1-5-58 0,0 8 28 16,5-15 89-16,-8 15-24 0,-5 16-36 16,-8 0-49-16,0 0 98 0,-1 0 47 15,-5 0-37-15,1 0-8 0,-8 0 72 16,0 0-64-16,0 0 57 0,0 16-35 15,0-16 18-15,-20 21-4 0,20-8 25 0,0 0 8 16,-35 5-22-16,21-18 5 0,2 18-19 16,-2-3 51-16,5 8-65 0,0-12 13 15,-5 17-49-15,14-24 87 0,-4 14-53 16,4-6-9-16,0-2 46 0,0-10-51 16,0 0-3-16,0 24 36 0,0-24-23 15,0 23-5-15,0-23 6 0,0 17-6 16,0 5 0-16,21-22 34 0,-21 0-34 15,0 0-46-15,22 0 12 0,-22 0 34 0,0 0 13 16,13 0 21-16,-13 0-35 16,15 0 1-16,1 0 33 0,-7 0-56 0,-1 0 23 15,1 0 0-15,-1 0 0 16,6 0-20-16,-4 0 20 0,2 0 0 16,1 0 10-16,-2 0-10 0,8 0 0 0,18 0 19 15,-14 0-19-15,5 0-31 0,-8 0 45 16,-4 0-14-16,14 25 15 0,-14-25-15 15,6 0 0-15,3 22 17 0,-8-22-17 0,4 16-9 16,34-1-62-16,-28 4 71 16,-1-19 8-16,-1 20-8 0,-11-8 71 15,32 5-70-15,-27-7-1 0,0-6 0 0,-2 5 0 16,6-3-6-16,-6-6 6 0,24 10 0 16,-19-9 5-16,-4-1-5 0,-5 3 0 15,9 0 0-15,3 6 1 0,-14-4-1 16,5-2-24-16,-7 6 24 0,-3-4 0 15,11 10-27-15,-17-11 50 0,0 6-23 16,0-2 28-16,0-8-28 0,0 2 0 16,0 3 0-16,0-5 0 0,0 0 0 15,0 0 0-15,0 0 0 0,0 0 0 16,0 0 0-16,0 0 0 0,0 0 0 16,0 0 0-16,0 0 0 0,0 0 0 15,0 0 0-15,0 0-90 0,0 0-164 16,0 0-193-16,0 0-264 0,-21 0-1236 15,21-22 683-15,0 22-70 0,0-17 272 0</inkml:trace>
  <inkml:trace contextRef="#ctx0" brushRef="#br0" timeOffset="1000.38">10965 1356 1806 0,'0'0'115'0,"0"0"51"0,0 24 82 16,0-24 71-16,0 17-15 0,0-17 74 0,0 29 501 15,0-14-495-15,0 2-24 0,0-3-108 16,0-14-207-16,0 46 258 0,0-18-217 16,0-5 236-16,0 9-45 0,0 2-89 15,-27 9 203-15,27 56-264 0,-28-46-101 16,28-9-55-16,-23 13-5 0,6-3 86 16,-19 50-134-16,25-49 134 0,-14 2-54 15,-3 4 44-15,-4 8 4 0,2-3-57 16,-35 58 19-16,24-60-18 0,-10-6 31 15,4-1 15-15,6-2 7 0,-1-2 47 16,-42 39 51-16,45-39-110 0,1-11 35 0,5 1-84 16,9-4 34-16,-29 23-117 0,39-37 147 15,-10-1-89-15,4-7 123 0,0-1-69 16,-6 8 11-16,16-23-39 0,-3-1 5 16,3 6 3-16,9-5 12 0,0 5-60 15,1-6 101-15,0 0-67 0,-21 0 27 16,21 16-12-16,0-16-35 0,-17 0 97 15,17 0-88-15,-17 21 44 0,17-21-41 16,0 0 5-16,-11 0 37 0,2 23 30 0,9-23-32 16,0 0 34-16,0 0-14 0,0 0-9 15,0 0 47-15,0 0-64 0,0 0 57 16,0 0-86-16,0 0 3 16,16-24-40-16,-16 24-99 0,14 0 54 15,-14-15-48-15,0 15-100 0,0 0-102 0,0 0-500 16,0 0 410-16,0 0-205 0,0 0-32 15,19 0-240-15,-19 0-109 0,18-21-381 16</inkml:trace>
  <inkml:trace contextRef="#ctx0" brushRef="#br0" timeOffset="1737.951">10809 1862 1457 0,'0'-5'84'0,"0"4"65"16,0-2 57-16,-21 1 275 0,21 2-225 0,-13 0 33 16,13 0 60-16,-16 0 132 0,8 0-119 15,-8 0 186-15,7 0-488 0,-1 0 92 16,-5 0-17-16,4 0-11 0,0 0 44 16,-15 0-37-16,11 0 3 0,-2 0-37 15,0 26 60-15,-1-26 54 0,-18 60 70 16,13-41-124-16,2 5-101 0,-5 5 48 15,11-1 10-15,-9 7-33 0,-22 43-50 0,29-36-141 16,4 5 55-16,-1-3 58 16,12 7-16-16,-20 46 186 0,22-48-126 15,0-10-40-15,0 8-19 0,20-10-3 0,-20 6-3 16,45 20 73-16,-27-27-90 16,7-5 4-16,-6-5-33 0,4-7 96 0,24 30 3 15,-21-31-71-15,-6-6-48 0,14-3 53 16,-8-4-60-16,3-2 5 0,34 0-121 15,-27-3 60-15,-1-28-20 0,2 28-15 16,-9 0 30-16,36-26-80 0,-38-5 96 16,-4 17 34-16,1-8 37 0,-2 0-57 15,-4-8 26-15,20-21-68 0,-27 28 261 0,3-4-128 16,-3 0 61-16,-3-7-67 0,-2-28-90 16,-5 40 106-16,0-8 90 0,0 3-29 15,0 1 30-15,0-3-31 0,-26-22 13 16,26 24-25-16,0-7-58 0,-23 1 62 15,6-5 26-15,-9-49 68 0,26 48-87 16,-25 4-143-16,1-10 174 0,1 4-69 16,5 3-6-16,-35-19 78 0,28 35-7 15,-13 1 9-15,1 5 23 0,4 12 37 16,-37 4 81-16,32 0-106 0,4 0-29 16,1 20-46-16,3 10 80 0,-4 3-232 15,-12 35-448-15,25-32 114 0,3 20-149 16,4-20-60-16,2 3-206 0,4 13-863 15,8-30 1099-15,0-2 266 0</inkml:trace>
  <inkml:trace contextRef="#ctx0" brushRef="#br0" timeOffset="2387.3402">10451 2542 1076 0,'-5'0'190'0,"5"0"-40"0,0 0 8 16,0 0-29-16,0 0-21 0,20 0 166 0,-20 0-113 15,0 17-8-15,14-3 25 0,-14-14 25 16,0 0 42-16,13 12 299 0,-13-12-279 15,0 0-27-15,8 13 34 0,-8-13-51 16,0 12 7-16,0 0 51 0,0-4-81 16,-23-4-85-16,23 5 9 0,0-6 1 0,0 0 159 15,0 3-86-15,0-1-139 0,0-5 64 16,0 0 40-16,0 0 28 16,0 0 194-16,0 0-296 0,0 0-117 0,0 0-58 15,0 0 71-15,0 0-17 0,-22 0 53 16,22-25-24-16,0 25 49 0,0-25-34 15,0 25-17-15,-20-41 15 0,20 24-25 16,0-5 27-16,0 5 12 0,0 3-33 16,0-26-28-16,0 27 38 0,20 2-9 15,-20 5 52-15,0 3 67 0,0-2-94 16,0 5-28-16,0 18-30 0,0-18 49 16,0 0-1-16,0 0 25 0,20 0-14 15,-20 0-4-15,0 0 23 0,20 0-19 16,-20 0-41-16,18 0 37 0,-3 28-26 0,-15 1 11 15,18-10 21-15,-8 8-13 0,-2-10-5 16,10 17-43-16,-1-17 29 0,-7 2 39 16,-4-5 56-16,-1-3-16 0,-1-2 8 15,4 8 49-15,-7-3-87 0,-1-5 7 16,0-6 31-16,0 2-13 0,0 5 242 16,-26-6-240-16,26-4-16 0,-20 0-34 15,20 0-46-15,-43 0 12 0,27 0 22 16,-2 0 21-16,4 0 48 0,-1 0-64 0,-2 22-130 15,-5-7-283-15,13-15 19 0,3 0-199 16,6 0-280-16,0 0-307 0,-5 0-326 16,5 0-841-16</inkml:trace>
  <inkml:trace contextRef="#ctx0" brushRef="#br0" timeOffset="35712.815">8896 9056 557 0,'-22'0'109'0,"22"0"-41"15,0 0 51-15,0 0-35 0,-21 0-6 16,21 0 13-16,-13 14 7 0,13-14-10 16,-10 0 16-16,10 12 95 0,0-12-35 0,0 0-13 15,-7 0 161-15,7 0-126 16,0 0-21-16,0 0 23 0,0 0 15 16,0 0 175-16,0 0-186 0,0 0-2 0,0 0 10 15,0 0-26-15,0 0-12 0,0 0 29 16,0 0-124-16,0 0 5 0,0 0 15 15,0 0-7-15,0 0-2 0,0 0 43 16,0 0-91-16,-19 0-14 0,19 0-32 16,0 0 31-16,0 0-11 0,0 0-3 0,0 0-21 15,21 0 0-15,-21 0 19 16,0 0 1-16,0 0 45 0,0 0-20 16,0 0-10-16,0 0 10 0,0 0 33 15,0 0-14-15,0 0 47 0,0 0-16 0,0 0 26 16,0 0 266-16,0 0-254 15,0 0 7-15,0 0 0 0,0 0 6 16,0 0-59-16,0 0-33 0,0 0 42 16,0 0-10-16,0 0-14 0,0 0-36 15,0 0 22-15,0 0 42 0,0 0 8 16,0 0-4-16,0 0 54 0,0 0-67 16,0 0 14-16,0 0-3 0,0 0 11 15,0 0 72-15,0 0-64 0,0 0-12 16,25 32 31-16,-25-32 28 0,26 22-54 0,10 9 4 15,-16-17-98-15,4 6 16 0,1-3-16 16,-2-17 0-16,29 45 0 0,-31-32 0 16,1 3 0-16,-2 3 0 0,-7-4 0 15,8 2 0-15,0 16 0 0,-15-23 0 16,11 9 0-16,-5-5 0 0,-12-7 0 16,10 10 0-16,-6 0 0 0,6-13 0 15,-1 12 0-15,-9-16 0 0,0 0 0 16,0 0 0-16,0 0 0 0,19 0 0 15,-19 0 0-15,0 0 0 0,0-20 0 16,0 20 0-16,0 0 0 0,0 0 0 16,0 0 0-16,0 0 0 0,0 0 0 0,0 0 0 15,0 25 0 1,0-25 0-16,21 0 0 0,-21 0 0 0,0 0 0 16,23 0 0-16,-23 0 0 0,0 0 0 15,0-25 0-15,20 25 0 0,4-21 0 16,-24-4 0-16,42 25 0 15,-16-18 0-15,-7 4 0 16,-19 14 0-16,35-15 0 0,-15 15 0 16,-10-11 0-16,-10 11 0 0,0-11 0 0,0 11 0 15,0 0 0-15,0 0 0 16,0 0 0-16,0 25 0 0,0 7 0 16,-35-16 0-1,-26 88 0-15,37-86 0 0,7 14 0 16,-2 3 0-16,6-1 0 0,13-7 0 15,-19 23 0-15,-3-33 0 0,22 9 0 16,0-9 0-16,0-6 0 0,0-2 0 16,0-1 0-16,0-4 0 0,0 4 0 15,27-8 0-15,-7 0 0 0,3-23 0 16,-5 23 0-16,10-29 0 0,19-4 0 16,-19 6 0-16,-1 8 0 0,-1 0 0 15,-10-1 0-15,6 8 0 0,0-14 0 0,-6 26 0 16,-6 0 0-16,-3 0 0 0,0 0 0 15,-3 0 0-15,-2 0 0 0,-2 26 0 16,0-26 0-16,0 0 0 0,-23 0 0 16,23 15 0-16,-19-15 0 0,19 14 0 15,0-14 0-15,0 7 0 0,0-7 0 16,0 0 0-16,0 0 0 0,0 0 0 16,31-19 0-16,-31 19 0 15,0 0 0-15,0 0 0 0,18 19 0 16,-18-19 0-16,0 25 0 0,17-25 0 15,-8 18 0-15,1-7 0 16,-3-11 0-16,3 14 0 0,-3-14 0 0,3 14 0 16,3-4 0-16,0-5 0 0,1-5 0 15,4 0 0-15,-3 0 0 0,30 20 0 16,-11-2 0-16,-18-18 0 16,18 26 0-16,11-9 0 15,-28 0 0-15,27 1 0 16,5-2 0-16,-27-9 0 0,-8 0 0 15,11 8 0-15,-15-10 0 0,6-1 0 16,-10-2 0-16,0 2 0 0,11 2 0 0,-12-1 0 16,7-2 0-16,-7 3 0 15,-5 1 0-15,0-7 0 16,0 0 0-16,25 0 0 0,-25 0 0 16,0 0 0-16,0 0 0 15,0 0 0-15,0 0 0 0,0 0 0 16,0 0 0-16,0 0 0 15,0 0 0-15,0 13 0 16,0-13 0-16,0 0 0 16,0 0 0-16,21 0 0 15,-21 0 0-15,0 0 0 0,0 0 0 0,0 0 0 16,0 0 0-16,0 0 0 16,0 20 0-16,24-20 0 15,-24 16 0-15,0-16 0 0,19 10 0 16,-19-10 0-16,0 0 0 0,0 0 0 15,0 0 0-15,0 0 0 0,0 0 0 16,0 0 0-16,0 0 0 0,0 0 0 16,0 0 0-16,0 0 0 15,0 0 0-15,0 0 0 16,0 0 0-16,0 0 0 16,0 0 0-16,20 0-194 0,-20 0-1166 15,0-20-26-15,0 20-416 0,25-33 299 16,-25 13 271-16</inkml:trace>
  <inkml:trace contextRef="#ctx0" brushRef="#br0" timeOffset="38009.2918">10543 8918 932 0,'0'-4'107'0,"0"1"312"16,0-1-121-16,0 0-68 0,0 2-1 15,0-1 37-15,0-4 315 0,0-1-264 16,-12 2-12-16,12 5 10 0,0-1 21 16,-7 0-112-16,-1-2 143 0,8 4-289 15,-12 0 53-15,7 0-24 0,-2 0 24 16,-5 0 223-16,4 0-179 0,-4 0 19 16,1 0-29-16,1 0 11 0,-4 18-2 15,-7 2 90-15,1-20-154 0,6 18-29 0,-2-7 9 16,5 3-44-16,-12 6 133 0,6-5-108 15,4-1 38-15,1 2-26 0,3 2 8 16,2-1-14-16,-7 9 106 0,10 27-34 16,4-21-134-1,0-17 6-15,0 8-10 0,0-3-11 16,0 19 0-16,0-21 0 0,32 5 0 16,-32-2 0-16,0 1 0 0,27 4 0 15,-6 10 0-15,-21-17 0 0,28 4 0 0,-28-11 0 16,31 6 0-16,3 7 0 15,-19-16 0-15,8 5 0 0,0-7 0 0,-6-7 0 16,12 0 0-16,17 0 0 0,-24 0 0 16,4 27 0-16,-5-27 0 15,4 0 0-15,1 0 0 0,17 0 0 0,-27 21 0 16,10-21 0-16,-11 0 0 0,4 0 0 16,-5-17 0-16,16 17 0 0,-19 0 0 15,12-19 0-15,-11 19 0 0,3-17 0 16,15-2 0-16,-15 6 0 0,-4-8 0 15,-1 7 0-15,-4-5 0 0,8-19 0 16,6 22 0-16,-13-4 0 0,1 8 0 0,0 0 0 16,6-5 0-16,3 1 0 15,-10-2 0-15,-7 2 0 0,0 6 0 0,0-5 0 16,0-14 0-16,0 7 0 0,0 2 0 16,0 6 0-16,0-2 0 0,0-4 0 15,0-14 0-15,0 21 0 0,0-3 0 16,0 2 0-16,0-1 0 0,-19-14 0 15,1 19 0-15,18-1 0 0,-18 1 0 16,18 3 0-16,-16-1 0 0,1-2 0 16,15-2 0-16,-15-2 0 0,15 3 0 15,0-2 0-15,-25-14 0 0,17 15 0 16,-6 0 0-16,3 2 0 0,-4 4 0 16,3-2 0-16,-29-4 0 0,24 7 0 0,5-2 0 15,-1-3 0-15,-1 4 0 0,-19-2 0 16,13 3 0-16,8 4-1 0,-4-3 1 15,0 1-14-15,-2 3 14 0,-13 0-4 16,14 0-12-16,11 0 16 0,-7 0 5 16,-1 0-30-16,-5 0 37 0,8 0-22 15,2 0 13-15,5 0-3 0,-9 0 0 16,5 20 10-16,-11-3 30 0,3-17-40 16,6 22 0-16,-7-22 0 0,2 20 0 15,-7-7 0-15,9 6 0 0,4-9-18 0,5 2-100 16,-4-6-47-16,8 8-153 0,0 3-669 15,0-13 322-15,0-4-203 0,0 0-142 16,0 1-244-16,24-1-826 0</inkml:trace>
  <inkml:trace contextRef="#ctx0" brushRef="#br0" timeOffset="38916.8988">10572 9332 670 0,'-2'0'43'0,"0"0"53"15,-1 0 53-15,-1 0 325 0,2 0-231 16,-1 0-5-16,1 0-34 0,-2 0-11 16,1-20-23-16,3 20 169 0,0 0-217 15,0 0 38-15,0 0-37 0,0-12 32 0,0 12 61 16,0 0 168-16,0 0-193 0,0 0-20 15,0 0-23-15,-16 0 37 0,16 0-24 16,0 0 177-16,0 24-269 0,0-24 3 16,0 14 38-16,0-14 68 0,0 38 300 15,0-29-298-15,0 5-30 0,0-7 11 16,0-7-88-16,0 13 3 0,0 10 66 16,0-18-129-16,0 6 5 0,0 0 8 15,0-6-42-15,0 10 52 0,0-15-27 16,0 0 29-16,0 0-35 0,0-20 19 0,0-4-58 15,0 24-16-15,0-28 34 0,0 11-17 16,0 17 16-16,0-24 23 0,0 4-134 16,0 8 34-16,-19-5-18 0,19 1 8 15,0 5 20-15,-15-11-17 0,15 12 73 16,0-1 0-16,0 3 3 0,-12 2 19 16,12 3-8-16,0-8-31 0,0 11 82 15,0-1 31-15,0 1 33 0,0 0-28 16,0 0 51-16,0 18-69 0,0-18-2 0,22 0 11 15,-22 20 20-15,0-20-15 16,26 15 21-16,-26-15-81 0,23 9-4 0,-23-9 51 16,26 12-82-16,0-6 85 0,-14-6 9 15,0 0-11-15,-1 0 13 16,-11 18-122-16,14-18 36 0,-11 0-20 0,1 0 135 16,0 0-61-16,-4 0 25 0,0 15 7 15,0-15 54-15,-23 0-72 0,23 0 14 16,-18 0-55-16,18 22 110 0,-21-22-10 15,2 39 115-15,19-18-171 0,-19-5 1 16,5-16-36-16,14 23-37 0,-11-2-124 16,-1-13-29-16,7-8-180 0,5 0-281 0,0 8-221 15,0-8-370-15,0 0-1703 0,25 0 1867 16</inkml:trace>
  <inkml:trace contextRef="#ctx0" brushRef="#br0" timeOffset="41927.9177">11302 9160 1621 0,'0'0'75'0,"0"0"54"0,0 0 69 0,0 0 20 16,0 0 258-16,0 0-171 0,0 0 2 16,0 0 27-16,0 0 36 0,0 0-106 15,0 0 223-15,0 0-365 0,0 0 30 16,0 0-17-16,0 0 21 0,0 0 141 15,0 22-134-15,0-22-7 0,0 21 24 16,0-9 13-16,0-12-8 0,0 51 147 16,0-30-286-16,0 6 55 0,0 5 15 15,18-1-28-15,-18 29 207 0,0-31-197 0,0 3 69 16,0-3-38-16,0-3-38 16,0-3 18-16,0 8-51 0,0-16-39 15,0-1-19-15,0-1 14 0,0-4-14 0,0 0 5 16,0-9-5-16,0 0 0 0,0 0 0 15,0 0 0-15,0 0 0 0,0-24 0 16,0 24 0-16,0-25 0 0,0 25 0 16,0-25 0-16,0-19 0 0,0 17 0 15,0-6 0-15,-19 4-22 0,19-3-41 16,0-10 43-16,0-30-27 0,0 36 46 16,-20 7-10-16,20-2 34 0,0-3-99 15,-18-31 91-15,18 40-54 0,0-1 83 0,0 0-67 16,0 2-6-16,-12 4 16 15,12-17-33-15,0 20 38 0,0 1 9 0,0 6-55 16,0-2-18-16,0-9-67 0,0 18 121 16,0-5-14-16,0 5 11 0,0-3-42 15,25-2 8-15,-25 7-18 0,20 1 81 16,-5 0 4-16,-15 0 5 0,23 0-28 16,-8 18-7-16,7-18-9 0,-11 18 12 15,3-2-20-15,-5 5 106 0,-2-6-55 16,13 29 53-16,-12-27-77 0,-3 2 48 15,0 6-13-15,-3-10 12 0,-2 23-32 16,0-21 4-16,-20 0-27 0,20 7 22 0,-27-5 8 16,27-3-13-16,-32 21-9 0,5-25 44 15,10 5 1-15,17-4-20 0,0 3 6 16,-19 5-67-16,6-18 22 0,13 2-17 16,-6-5-12-16,6 0-101 0,0 0 14 15,31-22-238-15,-31 22 216 0,33-21-16 16,-15 21-18-16,2-21 7 0,27 8-26 15,-26-3 192-15,-1 16 12 0,2-8-14 16,-1 8-22-16,-1-8 41 0,13 8 42 16,-19 0 40-16,-2 0 21 0,-3 19 10 15,-2-19 1-15,-5 20 124 0,-2 0-124 16,0-6 24-16,0 5-83 0,0 1 117 16,-30 0-26-16,3 29 258 0,27-22-355 0,-27-5 6 15,14-2 10-15,-12-11-96 0,7 18 141 16,-2-13-141-16,4-10 40 0,-1-3-32 15,9 12-22-15,-7-6 6 0,-10 5-255 16,12-12 6-16,1 0-171 0,10-19-40 16,-4 19-92-16,2-31-932 0,4 31 742 15,23-20-92-15,-23 5 162 0,21 15 46 16,-21-22 173-16</inkml:trace>
  <inkml:trace contextRef="#ctx0" brushRef="#br0" timeOffset="42249.92">11724 9232 2230 0,'0'0'155'15,"0"0"117"-15,0 0 155 0,0 0 71 0,0 0 34 16,0 0 286-16,23 0-652 0,-23 0 34 16,0 0 18-16,0 17-10 0,0-3 303 15,0 1-374-15,0-15-4 0,0 17-54 16,0-4-39-16,0 1-1 0,0-4-78 16,0 4 32-16,0-4-85 0,0-5-93 15,0 1-99-15,0-6-537 0,0 0 239 16,0 0-107-16,0-21-95 0,0 21-182 15,0-20 102-15,0-6-267 0</inkml:trace>
  <inkml:trace contextRef="#ctx0" brushRef="#br0" timeOffset="42396.3085">11730 9061 3892 0,'0'0'177'0,"-20"0"97"0,20 0 68 16,0 0-66-16,0 21-32 0,0-21-117 15,0 0-154-15,0 17-72 0,0-17-57 16,0 10-247-16,0-10-962 0,0 0 412 16,0 0 114-16,0 0 166 0,0 0 130 0</inkml:trace>
  <inkml:trace contextRef="#ctx0" brushRef="#br0" timeOffset="42843.2524">11818 8881 3275 0,'0'0'174'0,"0"0"143"0,0 0 137 16,0 20 10-16,-20-3 594 0,20-2-595 15,0 2 72-15,0-2-181 0,0 8-118 16,22 1-32-16,-22 15-102 0,0-13-111 16,14 2 6-16,-14 0 10 0,22 0-6 15,-22 17 167-15,16-16-13 0,-5-4-37 16,-2-4-40-16,-9-8-48 0,18 3-34 0,5 5 10 15,-17-16-6-15,4 0 0 0,-1-5 3 16,2 0-3-16,-9 0-34 0,0 0 34 16,1-22-19-16,-3 22-73 0,0-30-6 15,0 30-68-15,0-49-251 0,0 24 208 16,0 6-2-16,0 0 36 0,28 2 94 16,-7-7-52-16,-21 13 103 0,25-7-1 15,-1 18 55-15,-24-6 24 0,34 6 22 16,-5 0 72-16,-29 0-40 0,20 0 8 15,-20 23-7-15,0-23-9 0,0 26 56 16,0-2-26-16,0-3-27 0,0 2 22 0,0-2-55 16,0-4-11-16,-15 14 35 0,15-7-15 15,-20 1-2-15,7-13-52 0,-4 0 26 16,-10 6-296-16,9-14 48 0,-6-3-178 16,5-1-85-16,-1-27-192 0,2 27-234 15,-9-22-1351-15,5-10 1038 0,7 32 304 16,5-26 326-16</inkml:trace>
  <inkml:trace contextRef="#ctx0" brushRef="#br0" timeOffset="44127.0269">8731 9681 1494 0,'0'-1'100'0,"0"-1"313"0,0 2-96 0,0 0 27 15,0 0 9-15,0 0 105 0,0 0 32 16,0 0 342-16,0 0-465 0,0 0-64 16,0 19-70-16,0-19 116 0,0 22 305 15,0-5-241-15,0-2-133 0,0 3 17 16,0 2-64-16,0 1-81 0,0 36-43 16,0-26-109-16,0-2 0 0,0 1 0 15,-22-2 0-15,22 5 0 0,0 25 0 16,0-12 0-16,0-21 0 15,0 3 0-15,0-10 0 0,0-18 0 16,0 7 0 0,21-7 0-16,-21 0 0 0,0-19 0 0,20 19 0 15,-20 0 0-15,18-29 0 0,-18 29 0 16,17-21 0-16,-17 21 0 0,19-59 0 16,-19 59 0-16,20-15 0 0,-20 0 0 15,13 4 0-15,10-1 0 16,-20 12 0-16,6-5 0 0,-7 5 0 15,1 19 0-15,1-19 0 0,-1 27 0 16,7-1 0-16,-10-11 0 0,0-1 0 16,0 3 0-16,0-5 0 0,0 4 0 15,0 5 0-15,0 14 0 0,-18-3 0 16,18-17 0-16,0 7 0 16,0-10 0-16,0-4 0 0,0-4 0 15,0-4-146-15,0 0-114 0,0 0-312 16,0 0-238-16,0 0-266 0,0-19-1377 15,0 19 1235-15,0-15 391 0,24 15 275 16</inkml:trace>
  <inkml:trace contextRef="#ctx0" brushRef="#br0" timeOffset="44377.2328">9073 10103 3398 0,'0'0'205'15,"0"0"91"-15,0 0 150 0,0 19 579 16,0-19-618-16,0 0-9 0,0 25-36 16,0-25-31-16,0 13-10 0,0 17-12 15,0-12-224-15,0-7 15 0,0 4-22 16,0-1-23-16,0 15-10 0,0-20-39 16,0-6-39-16,0-2-59 0,0 8-79 15,0-7-79-15,0-2-573 0,23 0 360 16,-23 0-139-16,0-21-137 0,0 21-74 0,0-49-905 15,0 28 1020-15,0-3 85 0,0-2 172 16</inkml:trace>
  <inkml:trace contextRef="#ctx0" brushRef="#br0" timeOffset="44487.2935">9059 9977 2708 0,'0'0'136'0,"0"0"147"16,0 20 131-16,0-3 540 0,0-17-573 15,0 17-178-15,0-17-118 0,0 19-18 16,0-19-184-16,0 10-437 0,0-1-82 0,0-9-174 15,0 0-183-15</inkml:trace>
  <inkml:trace contextRef="#ctx0" brushRef="#br0" timeOffset="44928.5358">9233 10217 2866 0,'0'0'148'0,"0"0"153"0,0 0 140 0,0 0 441 15,0 0-614-15,0 0-68 0,27 0-72 16,-27 0 4-16,0 0-29 0,25 0-44 16,-25 0-45-16,22 0-85 0,-22 0 91 15,16 0-1-15,-4 0 42 0,11 0-42 16,-10 0-38-16,-1 0 1 0,-3 0 13 15,0 0-18-15,-1-19-8 0,-4 19-6 16,-4-17-62-16,0-3 63 0,0 20-7 16,0-21 84-16,0 6-65 0,-27 5 3 15,27-2 25-15,-23 3-85 0,23 4 84 16,-45 5 35-16,26 0 16 0,4 0-52 16,-6 0 92-16,0 21 4 0,-10-21 45 15,-8 51 290-15,30-31-250 0,2 6-102 0,-4-2 37 16,8 1-18-16,3 29 188 0,21-28-150 15,-21-5-13-15,0 4-36 0,22-2-25 16,-22-3-43-16,57 12-56 0,-33-19-1 16,1-2-60-16,7-3-130 0,-5 0-96 15,19-8-978-15,-27 0 377 0,4 0-230 16,-7 0-21-16,1 0 166 0,-7-19 341 16</inkml:trace>
  <inkml:trace contextRef="#ctx0" brushRef="#br0" timeOffset="90742.2064">23766 1063 2930 0,'-17'0'95'0,"17"0"49"0,-13 0 70 0,13 0 14 15,0 0 32-15,-10 0 519 0,10 0-398 16,-8 0 40-16,8 0-190 0,-5 0 62 15,5 0-24-15,0-33 100 0,0 33-256 16,0 0-28-16,0 0 77 0,21 0-18 16,0 0 222-16,-21 0-264 0,0 0 48 15,23 0 11-15,-3 21-96 0,10-21 122 16,-12 17-173-16,1-17 11 0,2 17-22 16,-1-17-3-16,3 21 0 0,23 28 0 0,-13-24 0 15,-3-6 0-15,7 17 0 0,3-16 0 16,11 21 0-16,46 41 0 0,-44-58 0 15,0 8 0-15,-3 9 0 0,-1-14 0 16,4 23 0-16,-8-30 0 0,43 36 0 16,-46-25 0-16,-5 7 0 0,3-18 0 15,-2 3 0-15,-11-7 0 0,0 5 0 16,19-1 0-16,-21-6 0 16,-17-2 0-16,-3-5 0 15,-3-4 0-15,-2 6 0 0,0-9 0 16,0 0 0-16,0 0 0 0,-19 0 0 0,19 0 0 15,0 0 0-15,0 0 0 0,0 0 0 16,0 0 0 0,0 0 0-16,0 0 0 0,0 0 0 0,0 0 0 15,0 0 0-15,0 0 0 16,0 20 0-16,0 11 0 16,0-31 0-16,0 15 0 0,0-15 0 15,0 0 0-15,0 0 0 16,0 0 0-16,0 0 0 15,0-32 0-15,0 32 0 0,0 0 0 16,25 0 0-16,-25 0 0 0,22 0 0 16,-6-23 0-16,1 23 0 0,23-35 0 15,17-17 0-15,-29 37 0 0,22-24 0 16,-17 25 0-16,-18 4 0 16,-12-5 0-16,-1 15 0 0,-2 29 0 15,0-29 0-15,0 19 0 0,0-19 0 16,0 0 0-16,0 44 0 0,-24-25 0 15,-19 25 0-15,-6 7 0 16,21-11 0-16,-21 34 0 16,-25 63 0-16,56-108 0 15,9-14 0-15,3-3 0 0,-2 15 0 16,8-3 0-16,0-9 0 0,32-5 0 16,1-1 0-16,12-28 0 0,-21 19 0 15,9-30 0-15,-8-1 0 0,-3 11 0 16,18-7 0-16,41-34 0 0,-42 32 0 15,5 1 0-15,-8 11 0 0,3-2 0 16,22 2 0-16,-44 8 0 0,-3 9 0 16,1-5 0-16,-12 5 0 0,1-5-17 15,-4 5 17-15,0 0 0 0,0 0 17 16,0 0-17-16,0 0 0 0,-17 0 0 16,17 22 0-16,0 7 0 0,-21-29 0 0,21 21 0 15,0-10 0-15,-38 5 0 0,38 2 0 16,-22 20 0-16,-2-23 0 0,24-1 0 15,-13 0 0-15,13-6 0 0,0 9 0 16,0-8 0-16,0-9 0 16,0 0 0-16,0 26 0 0,0-26 0 15,0 0 0-15,0 0 0 0,0 0 0 16,0 0 0-16,0 0 0 0,0 0 0 16,0 0 0-16,0 0 0 0,0 0 0 15,0 0 0-15,0 0 0 0,0 0 0 16,0 0 0-16,0 0 0 0,0 0 0 0,21 0 0 15,-21 0 0 1,0 23 0-16,0 1 0 0,26-24 0 16,5 58 0-16,-31-58 0 0,37 22 0 15,-13-2 0-15,-3 12 0 0,-7-7 0 16,10-2 0-16,28 18 0 0,-21-12 0 16,-2 1 0-16,5-3 0 0,-1-5 0 15,6-8 0-15,-7 15 0 0,37 17 0 16,-33-12 0-16,2-19 0 0,-4 14 0 15,5-5 0-15,-1 7 0 0,-3-10 0 16,1 5 0-16,27 7 0 0,-9 15 0 16,-31-19 0-16,10 13 0 15,-3-4 0-15,-17-18 0 16,9 30 0-16,-3-18 0 0,-13-13 0 16,5-16 0-16,-1 34 0 0,-10-36 0 15,0 11 0-15,0 1 0 0,0 4 0 16,0-17-117-16,0 0-348 0,0 0-1652 15,0 0 425-15,0 0 109 0,0-21 410 16</inkml:trace>
  <inkml:trace contextRef="#ctx0" brushRef="#br0" timeOffset="94517.2094">28037 1226 483 0,'-19'-12'23'0,"19"8"9"16,0-1 208-16,-17-2 38 0,17 3 36 15,-16 2 401-15,-5-3-517 0,12 3 79 16,-5 2-165-16,1 0 91 0,2 0 17 0,-22 0 238 15,19 0-151-15,-2 0 12 0,0 21 124 16,1-21-183-16,-6 0-96 16,-17 17 86-16,18-17-119 0,-7 20 86 0,2-3-54 15,-2-2-4-15,-24 23 239 0,28-16-193 16,-2 4-20-16,0 1 44 0,6 2-95 16,0-2 66-16,-12 35 93 0,15-29-144 15,0 8-119-15,-2-8 57 0,7 6-29 16,-11 48 116-16,11-44-100 0,8 5-74 15,-3 3 8-15,6-5-13 0,0 0 5 16,24 48 1-16,7-59 4 0,-8 7-5 16,-3-8 0-16,6 1 0 0,28 23 0 15,-24-33 0-15,3 5 0 0,6-8 0 16,1-7 0-16,4 8 0 0,46 5 0 0,-43-19 0 16,-4-3 0-16,5-2-38 0,-5-4-50 15,34 0 5-15,-44 0 33 0,5 0-2 16,-7-22-62-16,4 22 24 0,20-51-42 15,-27 17 52-15,-2 10 36 0,1-7 34 16,-1 7 53-16,-3-6-68 0,19-32 26 16,-23 33 33-16,-9 12-16 0,7-12-64 15,-7 0 56-15,12-22-47 0,-14 24 70 16,-6 4-22-16,2-7-89 0,4 8 105 16,-8-12 2-16,6-19-20 0,-6 19 4 0,0 11-56 15,0-8 125-15,0 8-74 0,-23-13-56 16,6-18 169-16,17 31-72 0,-21-5 17 15,5-13-129-15,0 12 88 0,-16-47 22 16,13 51 91-16,0 8-246 0,-5-12 167 16,0 7-81-16,-24-4 187 0,27 26-214 15,-6 0 92-15,-4 0 4 0,0-42-48 16,7 42 83-16,-32-24-117 0,14 24 61 16,8 0-16-16,8 0-10 0,-4 0 67 15,-45 0-7-15,45 18-51 0,-10 0-128 16,11-18 97-16,15 27-115 15,-3-13-24-15,-7 3 6 0,9-4-279 16,-5 14-1018-16,12-27 350 0,4 23-293 0,1-6 109 16,3 10 226-16</inkml:trace>
  <inkml:trace contextRef="#ctx0" brushRef="#br0" timeOffset="95270.3517">27575 2225 1465 0,'0'0'48'0,"0"0"201"16,0 0-2-16,0 0 110 0,0 0 65 15,0 0-151-15,0 0-71 0,0 0 84 16,0 0 4-16,0 0 316 0,-13 0-192 16,13 0-185-16,0 0-72 0,0 0-33 0,-9 0-54 15,9 22 129-15,0-22-28 0,0 0-56 16,0 0-15-16,0 0 157 15,20 0-89-15,-20 0-57 0,15 0-134 0,-15 0 21 16,14-27 17-16,-14 8-35 0,22-21 39 16,-15 17-2-16,-7 0-28 0,6 2 0 15,-6 0 25-15,4-6 45 0,-4 7-58 16,0 11-28-16,0 9 0 0,0-10 21 16,0 10-1-16,0-12 63 0,0 9-1 15,0 3-19-15,0 0 29 0,0 0-36 16,0 0 43-16,22 0-89 0,-22 30 57 15,22-30 0-15,-22 27-2 0,31-12-28 16,12 5-36-16,-25-7 13 0,-1 1 43 16,0 8 16-16,3-9-19 0,9 8-30 15,-24-4-32-15,3-12 38 0,-1 2 15 16,-1-5-25-16,-6-2 50 0,0 0 33 0,0 0 2 16,-30 0-66-16,10 0-21 0,0 0 34 15,-25-31 2-15,16 31 20 0,-5 0 47 16,3 0-22-16,-1 0 15 0,5 0 7 15,-25 31-3-15,37-31-155 0,-2 16-145 16,11-16-181-16,6 21-204 0,0-7-1726 16,43-14 783-16,-15 16 259 0</inkml:trace>
  <inkml:trace contextRef="#ctx0" brushRef="#br0" timeOffset="96417.2801">26478 3277 1154 0,'0'0'105'15,"0"0"157"-15,0 0-53 0,0 0-55 16,0 0 63-16,0 0-87 0,0 0 145 16,0 0-91-16,21-23-57 0,-21 23-6 15,0 0 43-15,18 0-65 0,-3 0 213 16,-15 0-179-16,9-24-7 0,-9 24 76 0,0 0-22 16,8 0 29-16,0 0 138 15,-8 0-190-15,3 0-16 0,-3 0-9 16,0 0 103-16,0 0 201 0,0 16-163 0,0-16 2 15,0 0-44-15,0 0-37 0,0 0-115 16,0 0 116-16,0 0-73 0,0 21 64 16,0-21-74-16,0 0-5 0,20 25-8 15,-20-25 38-15,0 20-51 0,0-20 26 16,15 23-34-16,-15-5-69 0,14 28 76 16,-14-26-85-16,0 7 0 0,13 3 0 15,-13 7 0-15,13 37 0 0,-13-33 0 16,0 9 0-16,0 2 0 0,0 2 0 0,0 8 0 15,0 50 0-15,0-42 0 16,0-2 0-16,0 2 0 0,0-3 0 0,0 0 0 16,0 0 0-16,25 78 0 15,-25-14 0-15,0-61 0 0,14 75 0 16,-14-10 0-16,0-73 0 16,0 16 0-16,0 37 0 0,0-64 0 15,0-1 0-15,0 1 0 0,0-1 0 16,0-14 0-16,0-11 0 0,0 2 0 15,0 23 0-15,0-35 0 16,0-15 0-16,-20 0 0 0,20 0-123 16,0-25-259-16,0 25-357 0,0-19-403 15,0 19-301-15,0-24-1476 0,0 24 2013 0</inkml:trace>
  <inkml:trace contextRef="#ctx0" brushRef="#br0" timeOffset="97650.1627">26679 5615 610 0,'0'21'342'15,"0"-21"-102"-15,0 0-13 0,0-21 292 16,0 21-299-16,0 0-5 16,0 0-29-16,-14 0 21 0,14 0 54 15,0 0 292-15,-13 0-262 0,13 0 46 0,0 0 19 16,-9 0-39-16,9 0 222 0,0 0-335 16,0 0 74-16,0 0-34 0,0 0 23 15,0 0-4-15,-18 0 53 0,18 0-157 16,0 0-42-16,0 0 36 0,0 0 38 15,0 0 36-15,31 0-123 0,-31 0-74 16,43 0 61-16,-11 0-111 0,8 0 8 16,63 0-49-16,-45 0 66 0,1 0 23 15,4 19-71-15,0-19 49 0,51 0-37 16,-66 0-20-16,-10 18-13 0,36-4-66 16,-70-2 127-16,-4-2-57 15,0 1 95-15,-61 14-3 0,28-14 30 0,-7 4-82 16,-11 8 15-16,-7-2 30 0,-5-2-65 15,-71 25 20-15,65-19-2 0,-4 1 4 16,4 0 132-16,4-2-73 0,-44 22 107 16,63-25-233-16,2 3 124 0,11-7-70 15,-16 27 119-15,44-36-118 16,5 2-15-16,0-3-29 0,66-2-58 16,-35-5 21-16,3 0 40 0,8 0-104 0,4 0 60 15,48-24-54-15,-45 24 169 16,0-15-48-16,-6 15-6 0,-2 0-8 15,19 0-26-15,-42 0 99 0,-2 0 18 0,-12 0 29 16,-4 0 9-16,0 27-57 16,-25-2 161-16,6-25-127 0,0 24 65 0,1-8-75 15,3 0 13-15,-16 21 107 0,14-22-44 16,17 1 10-16,-11 0-48 0,11-3 14 16,0 1-29-16,0 7 24 0,0-4-34 15,0 7-20-15,21 5 17 0,-21 2-44 16,20 47 16-16,0-32-16 0,-20 2 0 15,11 1 0-15,-11 3 0 0,14 2 0 16,-3 52 0-16,-11-57 0 0,8 11 0 16,2 5 0-16,-1 1 0 0,4 4 0 0,5-2 0 15,5 64 0 1,11-6 0-16,-21-70 0 0,12 27 0 16,-25-18 0-16,0-30 0 0,27-12 0 15,-27 25 0-15,20-33 0 0,-20 12 0 16,18-15 0-16,-18 5 0 0,18-7 0 15,-18-1 0-15,13-9 0 0,-1 0 0 16,-12 0-226-16,0 0-275 0,0 0-331 16,0-26-597-16,0 26-284 0,0 0-1049 15</inkml:trace>
  <inkml:trace contextRef="#ctx0" brushRef="#br0" timeOffset="98283.0677">27660 5391 1936 0,'0'0'95'16,"0"-4"151"-16,0 4 136 0,0-4 128 15,15 4 646-15,-15 0-652 0,0 0-1 16,0 0-55-16,0 0 7 0,0 0 27 0,0 0 339 16,0 0-515-16,0 0-110 0,0 34-93 15,0-34-55-15,0 56-48 16,0-20 0-16,17 7 0 0,-17 5 0 0,0 2 0 16,24 7 0-16,-24 7 0 15,34 60 0-15,-20-10 0 0,-3-70 0 16,-11-1 0-16,9 15 0 0,-9-32 0 15,11-6-57-15,-11 0-238 0,0-18-269 16,20 8-1144-16,-20-10 586 0,0 0 30 16,0-38-89-16,0 14 132 0,0-9 418 15</inkml:trace>
  <inkml:trace contextRef="#ctx0" brushRef="#br0" timeOffset="98734.3318">27633 5417 3349 0,'-11'-4'142'16,"1"2"142"-16,-2-2 78 0,7-1 59 16,3-12-128-16,-3-2 69 0,5 6-213 15,0 0-18-15,0-5-22 0,18 2-2 16,7-29-10-16,14 34-77 16,10-12-53-16,-20 14 52 0,5-1-51 15,4 5 63-15,3 1-77 0,42-1 29 16,-49 4-6-16,-1 1 106 0,-3 0-108 15,-13 25 110-15,2-25-100 0,-5 43-18 0,-13-16 44 16,-1 8 15-16,0-13 53 0,0 10 76 16,-37 37 177-16,18-20-236 0,1-11-60 15,-7 3-21-15,0-17-19 0,-2 24 23 16,-36 30 39-16,37-45-47 0,8-5 35 16,-5-2-49-16,6-3 18 0,-7 14-92 15,19-27-22-15,5-3-24 0,0-4 15 16,0-3-71-16,0 0 84 0,33 0-41 15,-8-17 94-15,-8 17-7 0,6 0 34 0,-5 0 43 16,29 0 89-16,-22 0 49 0,4 0 4 16,0 0 52-16,-4 21 14 15,-5-4-54-15,23 27 129 0,-24-16-175 0,-3 3-58 16,-5 3 4-16,2 2-34 16,6 28-33-16,-7-31-119 0,-1-2-84 0,0-1-133 15,1-5-186-15,0-8-110 0,16 2-1201 16,-12-12 740-16,0-5-1 0,2-2 237 15,-4-30 205-15</inkml:trace>
  <inkml:trace contextRef="#ctx0" brushRef="#br0" timeOffset="99050.6275">28499 5762 3560 0,'0'0'194'0,"-16"0"192"0,-1 17 622 15,17-17-563-15,-14 20-93 0,14-2-25 16,-16-18-4-16,16 25-50 0,-10 12 119 16,10-13-262-16,-7 0-55 0,7 1 8 15,0 2-57-15,0 30 35 0,0-26-87 16,0-1-2-16,0-6 48 0,0 4 12 16,0-5 34-16,20 25 163 0,-20-36-177 15,32-3-66-15,-11-4-94 0,3 3 109 0,24-3-102 16,-17-5 29-16,-4-19-69 15,-1 19 59-15,-1 0-185 0,-4 0 9 0,24-23-506 16,-28 23 376-16,-4 0-30 0,-1 0-36 16,-3-22-216-16,-7 7-752 0,-2 15 704 15,0-11 21-15,0 1 131 0,-25 10 106 16,25-14 180-16</inkml:trace>
  <inkml:trace contextRef="#ctx0" brushRef="#br0" timeOffset="99325.1973">28503 5942 1641 0,'-11'0'188'0,"11"13"75"0,-10-13 84 15,10 0 20-15,-10 0 255 0,10 0-270 16,0 11-17-16,0-11-15 0,0 0-33 15,24 0-79-15,4 0 99 0,-9-17-260 16,0 17 5-16,2 0-41 0,-3-14 1 16,8 14 3-16,9-11-146 0,-17-10 97 0,-5 21-28 15,-7 0-34-15,-6 0 6 0,7 0-593 16,-7 0 202-16,0 0-41 0,0 0-16 16,0 0-130-16,-22 0 69 0,7 0-459 15,15 0 824-15</inkml:trace>
  <inkml:trace contextRef="#ctx0" brushRef="#br0" timeOffset="99534.364">28498 5732 3092 0,'0'0'140'0,"0"0"230"0,18 0 699 16,-18 0-516-16,23-20-198 0,-1 20-71 15,2 0 25-15,9-24-142 0,42 2 62 16,-40 22-289-16,0 0-133 0,-4-17-142 16,-4 17-311-16,11 0-1292 0,-26 18 700 15,-7-18 213-15,-3 20 387 0</inkml:trace>
  <inkml:trace contextRef="#ctx0" brushRef="#br1" timeOffset="115872.6779">10024 10433 739 0,'0'0'43'0,"0"0"3"0,0 0 35 16,0-14 100-16,0 14-64 0,0 0 12 15,0 0-18-15,0 0-11 0,0 0 142 16,0 0-102-16,0 0 3 0,-20 0-43 0,20 0-6 15,0 0-19-15,0 0 45 0,0 0-69 16,0 0-44-16,0 0-10 0,0 0-4 16,0 0 0-16,0 0 42 0,0 0-43 15,0 0-5-15,0 0 14 0,0 0-7 16,0 0 50-16,0 0-55 0,0 0 5 16,0 0-27-16,0 0 43 0,0 0-7 15,0 0-8-15,0 0-4 0,0 0 6 16,0 0 15-16,0 0 3 0,0 0 12 15,0 0 56-15,0 0-36 0,0 0 13 16,0 0-5-16,0 0 5 0,0 0 21 0,0 0-42 16,0 0 11-16,0 0 45 0,0 0-40 15,0 0 33-15,0 0 150 0,0 0-117 16,0 0 35-16,0 0-13 0,0 0 18 16,0 0 0-16,0 0 102 0,0 0-141 15,0 0-30-15,0 0 13 0,-16 0 31 16,16 0-44-16,-10 0-87 0,2 0-33 15,-4 0 45-15,3 0-6 0,-3 0 5 16,-20 20-22-16,12-6 1 0,-1 7-17 0,-3-21 17 16,5 31 15-16,-35 8 9 15,25-14 10-15,4 5-24 0,-4 0 5 0,5-1 4 16,5 5-87-16,-21 35 54 0,26-32 0 16,6 0 109-16,5 2-78 0,3-3 12 15,0 41 69-15,30-42-80 0,-30 0-9 16,37-3-65-16,-16-6-43 0,-1 2 125 15,24 19 151-15,-23-25-156 0,-3-2-31 16,-4-1 24-16,1-5-92 0,10 25 164 16,-17-18-30-16,-3-4 45 0,2 1-21 15,-5 2 15-15,0 1-8 0,-2 25 58 16,0-22-91-16,-30-2 1 0,30 2-3 16,-26-3-19-16,11 16 48 0,-5-18-36 15,7 0 20-15,-3-8 1 0,16-2-9 0,-18 5 31 16,6 7-39-16,2-11-101 0,3 2 49 15,3-9-13-15,4 4 20 0,0 4 53 16,0-11-46-16,0 0 19 0,26 0 21 16,-26 0-51-16,23 24 8 0,-4-24-47 15,4 25 70-15,-9-25 4 0,5 25-53 16,-9-9 9-16,22 23 19 0,-21-17 13 16,7 3-1-16,-5 1-57 0,-3-1 40 15,-5 2 27-15,16 44 43 0,-18-36-48 16,2 1-6-16,-5-2-74 0,0-3 123 15,0 36 73-15,0-28-17 0,0-12-113 0,0 8-3 16,0-7 15-16,0 1-33 0,23 34 17 16,-23-30-25-16,26-10 25 0,-26 3-9 15,28-2-5-15,-3 33 23 0,-12-34 6 16,4-5-15-16,0 1-10 0,5 2 27 16,-5-4-12-16,25 9 6 0,-15-13-82 15,-9 2-1-15,4-4-5 0,-5 0-20 16,13 6-232-16,-13-12 67 0,-13 1-138 15,0-2-149-15,4-3-242 0,-3 4-135 0,-5-3-1208 16,0-2 1444-16</inkml:trace>
  <inkml:trace contextRef="#ctx0" brushRef="#br1" timeOffset="116913.548">8865 11725 1622 0,'0'0'73'16,"0"0"87"-16,0 0 75 0,0 0 48 15,0 0 3-15,0 26 205 0,0-26-230 16,0 18-56-16,0-18 48 0,0 21-14 0,0-6-34 15,21 21 154-15,-21-15-224 0,20 8-42 16,-20-2-5-16,19 7 1 0,-2 36 25 16,-3-37-100-16,-3 9 55 0,5-4 34 15,-7-5-32-15,3 0 109 0,-1 22 122 16,-2-32-96-16,1-1-116 0,-8-18-42 16,1 4-49-16,5 1 52 0,-7-9-20 15,-1 0 67-15,0 0-51 0,0-21-33 16,0 21 13-16,-21-40-51 0,21 18 22 15,-18-2 0-15,18-5 9 0,-19-4-23 16,-11-40 9-16,15 37-50 0,-3-9 28 16,2-2-22-16,-1 0-25 0,-12-40-18 15,8 3-91-15,13 40 74 0,-12-28-87 16,13 34 173-16,0 4-27 0,4-12 18 16,-1 13 37-16,-2-34-64 0,6 31 59 15,0 7 5-15,0 4-56 0,0 8 96 16,22-21-103-16,-3 22 25 0,-19-8-3 15,23 12 21-15,-9 3 3 0,-14 5 6 16,48-6-61-16,-38 10 75 0,2 25-2 16,3-1 5-16,-4 4 69 0,12 26-54 15,-15-18-2-15,-8-1-9 0,0 0-42 16,0 3 48-16,0 1-7 0,0 28-5 0,0-31 6 16,0 2-19-16,-20-13 31 0,20-2 5 15,0 20-81-15,0-29 37 0,-19-3-6 16,19-6 136-16,0-5-162 0,0 1 30 15,0 1-171-15,0-2 113 0,0-23 12 16,0 23 28-16,0-18 11 0,30-4-8 16,0 22 41-16,-13-18-10 0,6 18 31 15,0-14-77-15,3 14 37 0,24 0-12 16,-26 0 137-16,-3 0-80 0,7 24-3 0,-7-24 20 16,-5 26-72-16,9 18 34 0,-18-22 54 15,3 8 28-15,-7-6-53 16,-3-1 138-16,0 39-63 0,-29-38-6 15,29-2-94-15,-27 6-8 0,2-4-4 0,-26 24-43 16,22-30-18-16,0-1-44 0,-4-3-57 16,-3-2-80-16,-2-12-153 0,-23 0-1064 15,33 0 405-15,1-32 15 0,-2 13 324 16</inkml:trace>
  <inkml:trace contextRef="#ctx0" brushRef="#br1" timeOffset="122583.5608">28956 1951 1797 0,'0'0'145'0,"0"0"73"0,0 0 85 0,0 0 118 15,0 0-1-15,0 0 615 0,0 0-638 16,0 0-54-16,0 0-75 0,0 0-76 16,0 17 458-16,0 12-351 0,0-12-80 15,0 6-43-15,0 8 84 0,0-5-53 16,0 32 307-16,0-21-384 0,0 9 8 16,0-8-79-16,0 1-59 0,0 38 0 15,21-14 0-15,-21-38 0 16,0 16 0-16,0-26 0 15,0 11 0-15,0-18 0 0,0-8 0 0,0 4 0 16,0-4 0-16,0 0 0 0,0 0 0 16,0-29 0-16,0-12 0 0,0 16 0 15,0-13 0-15,0 2 0 0,0-4 0 16,0-54 0-16,0 36 0 0,0 17-45 16,0-9 8-16,0-1-28 0,0 4 13 15,0-49-109-15,0 61 86 0,0-2-26 16,0 0 18-16,22 3 29 0,2-17-133 15,-24 28 172-15,24 4 26 0,-12 1-35 16,3 11 59-16,-1-4-51 0,14-3 48 16,-14 12-7-16,-3 2-26 0,1 0-17 0,-2 0-55 15,8 24 133-15,-9 0-12 0,-4-1 90 16,-4-5-107-16,-1 9 1 0,0 0 40 16,0 38 99-16,-34-26-103 0,34-7-48 15,-31 6 4-15,13 2-38 0,-13 34 85 16,13-38-91-16,-1-5 66 0,7-8-101 15,-3 3 125-15,7-12-101 0,-3 8-52 16,6-17-57-16,5-5 24 0,0 0-47 16,0 0-66-16,21-37-44 0,3 10 109 0,-24 27 34 15,31-26-80-15,-12 12 49 16,6 14 121-16,23-24 207 0,-24 14-154 0,0 10-14 16,-4 0 37-16,-1 0 44 0,9 0 131 15,-17 19-105-15,1-19-58 16,0 17 31-16,-7-17 89 0,-2 23-40 0,6 8 112 15,-9-15-185-15,0 0 46 0,0 5-3 16,-29 0 29-16,4 26 59 0,7-26-150 16,-4 0-34-16,2 4-16 0,1-3 14 15,-5 0 2-15,-23 7-75 0,28-22-66 16,0 11-60-16,9-10-95 0,0-8-108 16,1 0-748-16,9-26 219 0,0 26-90 15,0-31-241-15,29 1 58 0,-29 2 381 16</inkml:trace>
  <inkml:trace contextRef="#ctx0" brushRef="#br1" timeOffset="122819.2486">29515 2133 4815 0,'-15'15'222'16,"15"-15"33"-16,0 0 182 0,0 0-37 15,0 0 277-15,0 24-506 0,0-24 51 16,0 0-47-16,20 0-112 0,-20 31-6 0,17-4-92 16,-17-27 51-16,0 0-85 0,0 22 6 15,0-22-243-15,0 14-600 0,0-4 353 16,0-10-40-16,0 0-187 0,0 0-146 16,0 0-119-16,0-22-596 0,0 22 1235 15</inkml:trace>
  <inkml:trace contextRef="#ctx0" brushRef="#br1" timeOffset="122970.4416">29541 1830 2881 0,'0'0'223'0,"0"0"1"16,13 0 115-16,-13 0 21 0,0 23-197 0,0-3 5 16,0 0-217-16,0-20-112 0,0 0-171 15,0 0-139-15,0 0-950 0,24 0 741 16,-24 0 69-16,19 0 205 0</inkml:trace>
  <inkml:trace contextRef="#ctx0" brushRef="#br1" timeOffset="123364.1998">29722 1596 2521 0,'0'0'89'15,"2"21"417"-15,-2 1 51 0,0-22 5 0,0 39 47 16,0-8 114-16,0-5-223 0,0 40 277 15,18-29-527-15,-18 1-37 0,17 2 17 16,-17-2-3-16,28 25 84 0,-17-29-272 16,-1-5-12-16,1-2-27 0,-3 1 0 15,3-8 21-15,8 11-79 0,-15-24-29 16,4 1 90-16,-6-3-90 0,-1-1-117 16,6-25-185-16,-7 21 220 0,3-22 152 15,5 22-154-15,-6-26-11 0,5 6-127 16,15-29-290-16,-9 31 389 0,-2 7 67 15,2-11 99-15,-4 6-6 0,18-4 78 16,-18 20-1-16,-1 0 29 0,-1 0 72 0,0 0 99 16,-3 0 47-16,9 20 311 0,-11-20-414 15,2 27 3-15,-4-27 42 0,0 38-43 16,0 3 211-16,-30-21-321 0,30 1 9 16,-27 1-27-16,8-5-89 0,3-5 7 15,-19 19-230-15,11-14 63 0,4-5-128 16,-1 3-289-16,-1 2-97 0,-14 1-1811 15,21-18 1211-15,0 0 228 0</inkml:trace>
  <inkml:trace contextRef="#ctx0" brushRef="#br1" timeOffset="132011.2314">5899 1834 264 0,'0'0'19'0,"-18"0"0"16,18 0 8-16,0 0 4 0,-18 0 13 0,18 0-6 15,0 0 1-15,0 0 16 0,-7 0 44 16,7 0 13-16,0 0 169 0,0 0-141 16,20 0 14-16,-20 0-12 0,0 0-15 15,0 0 89-15,0 0-122 0,0 0-45 16,0 0 44-16,0 0 13 0,0 0 2 15,0 0 255-15,-22 0-180 0,22 0 12 16,0 18 20-16,0-18 24 0,0 0-4 0,0 12 231 16,0-12-251-16,0 0-26 0,0 0-4 15,0 0-11-15,0 0-44 0,0 0-129 16,0 0 112-16,0 0 40 0,0 0 100 16,0 0 10-16,0 0 40 0,0 0-179 15,0 0-65-15,0 0-28 0,0 0-47 16,0-25 148-16,0 25-71 0,0 0-20 15,0 0-44-15,0 0 35 0,0 0-11 16,0 23 65-16,31-23-86 0,-31 0 14 16,0 0 2-16,33 0-4 0,-15 0 120 15,-1 0-92-15,-17 0 22 0,0 0-26 0,24 0 56 16,-24 0-72-16,22 0 3 0,-11 0-24 16,0 0 62-16,2 0-7 15,4-25-79-15,17 25 51 0,-18 0 82 0,-2 0-101 16,2 0 33-16,5 0 0 0,-5 0-89 15,21 0 87-15,-12 0-34 0,-6 0-47 16,-1 0 23-16,0 0 46 0,16 0-25 16,-19 0 12-16,1 0-9 0,-2 0 30 15,-1-21-120-15,1 21 55 0,21 0 65 16,-19 0 99-16,-5 0-20 0,6-24-155 16,1 24 61-16,14-32-109 0,-19 32 172 15,4 0-51-15,-2-22 28 0,4 22 26 16,-5 0-104-16,18 0 44 0,-12 0 25 0,2 0-20 15,1 0-49-15,-4 0 98 0,11 0-54 16,-28-21-3-16,32 21-72 0,-22 0 38 16,-8 0 85-16,12 0-92 0,12 17 143 15,-10-17-147-15,9 0 73 0,-27-22-124 16,0 22-5-16,41-24 18 0,-19 24 122 16,-22 0 18-16,29 0-199 0,-29 0 263 15,30 0-202-15,-13 0 168 0,-17 0-109 16,26 0 74-16,-9 22-168 0,-1-22 100 15,7 0-94-15,-8 0 150 0,-9 0-163 0,4 0 17 16,-1 0 135-16,-2 0-95 16,8-22 99-16,4 22-18 0,-9 0 35 0,8 0-11 15,-2 0 8-15,16 0-200 0,-15 0 68 16,0 0 62-16,-5 0 67 0,2 0 6 16,4 0-78-16,3 0-74 0,-11 0 80 15,7 0 23-15,-6 0-23 0,2-29 66 16,10 29-102-16,-19 0 48 0,6 0-42 15,4-23 113-15,-9 23-83 0,-3 0 3 16,-2 0-54-16,0 0 37 0,0 0 14 16,0 0-33-16,0 0 110 0,0 20-83 15,0-20 43-15,0 0-37 0,40 0 0 0,-40 0 20 16,0 0-20-16,0 0 0 16,0 0 0-16,0 0 0 0,0-22 0 0,-26 22 0 15,26 0 0-15,-20-19 0 0,20 19 0 16,-16 0 0-16,16 0 0 0,-14-14 0 15,-1 5 0-15,6 1 0 0,9 8 0 16,-16 0 0-16,3 0 0 0,-14-26 0 16,6 9 0-16,-6-20 0 15,12 37 0-15,6-19 0 0,-1 19 0 16,0-13 0-16,0 13 0 0,4 0 0 16,0 0 0-16,4 0 0 0,0 0 0 0,2 0 0 15,-7 0 0-15,4 0 0 16,2 0 0-16,1 0 0 0,0 0 0 0,0 0 0 15,0 20 0-15,28-20 0 0,-28 0 0 16,27 0 0-16,-6 0 0 0,1 20 0 16,22-20 0-16,-23 0 0 0,8 21 0 15,1-2 0-15,-7-2 0 0,2-17 0 16,20 0 0-16,-22 23 0 0,-4-23 0 16,-9 0 0-16,-2 0 0 0,-3 21 0 15,2 8 0-15,-7-29 0 0,0 0 0 16,-32 31 0-16,32-31 0 0,-28 15 0 0,5 3 0 15,0-4 0-15,23-3 0 0,-18 6 0 16,18-2 0-16,-15-9 0 0,-6-16 0 16,21 10 0-16,0 29 0 0,0-29 0 15,0 0 0-15,-27 0 0 0,27 18 0 16,0-18 0-16,0 0 0 0,-20 0 0 16,20-22 0-16,0 22 0 0,0-40 0 15,0-13-42-15,0 29 42 0,20-1-68 16,-20-4-107-16,0-8-41 0,0-4-505 15,0 33 292-15,-20 8-97 0,20 0-163 16,-24 0-241-16,10 0-180 0,-20 66-1083 16,19-38 1512-16</inkml:trace>
  <inkml:trace contextRef="#ctx0" brushRef="#br1" timeOffset="141577.2782">6375 7718 472 0,'0'6'5'0,"0"6"-63"15,0-7 73-15,0 3-19 16,0-1 5-16,0 2 78 0,0-1-92 0,0 9 11 16,0-4 17-16,0-5 23 0,0-2-9 15,0-2 127-15,0-4-87 0,0 3 162 16,0 0-140-16,0-3 68 0,16 0-18 15,-16 0 41-15,0 0 93 0,0-17-114 16,0 17-13-16,0 0 28 0,0-13 21 16,0 13 49-16,0 0 330 0,0 0-276 0,0 0 2 15,0 0-12-15,0 0-8 16,0 0-18-16,0 0 145 0,0 0-189 0,0 0 33 16,0 0 29-16,0 0-2 0,0 20 170 15,18-20-256-15,-18 25 13 0,0-7 70 16,19 4-60-16,-19 7 20 0,9 32 35 15,0-20-202-15,-1 3-70 0,-2 3 0 16,1 0 0-16,1 44 0 0,0-47 0 16,-4-12 0-16,3-3 0 0,-5-3-21 15,1-11-157-15,6 19-482 0,5-23 136 16,-12-3-21-16,11-1-79 0,-11-7-234 16,11 0-904-16,-12-21 789 0,6 4 146 0,-6-3 239 15</inkml:trace>
  <inkml:trace contextRef="#ctx0" brushRef="#br1" timeOffset="142051.6097">6640 7816 2920 0,'13'-16'162'16,"-13"9"135"-16,0 0 115 0,12-6 4 15,-12 10 25-15,0-2 178 0,0 3-342 16,0 2-58-16,0 0 26 0,21 0 12 0,-4 54 156 15,-17-31-251-15,17 11 9 16,-17-1 21-16,0 5 18 0,17 2-81 16,-2 31 56-16,-15-34-163 0,0-5 49 0,0-6 2 15,21 0-35-15,-21 10 102 16,0-23-175-16,0-1 57 0,0-8-69 0,0-1 51 16,0-2 37-16,0-1-17 0,29 0-65 15,-29-29 36-15,0 29-150 0,0-28-4 16,17-10-169-16,-3 20 253 0,-1 0 36 15,-13 1-13-15,17 5 11 0,1-1 15 16,17-7 24-16,-14 20 21 0,5-11 44 16,-5 11 2-16,1 0 7 0,22 24 137 0,-27-24-92 15,-1 27 25-15,-1-13-51 16,-2 10-5-16,-7-8-14 0,-2 19 26 0,-2-15-98 16,-2-3 0-16,0 4 0 0,0-4 0 15,-37 25 0-15,6-26 0 0,11-3 0 16,-4 2 0-16,-6-2 0 0,2-4 0 15,-37 2 0-15,33-11-55 0,7 0-183 16,-8 0-121-16,10 0-259 0,1-19-864 16,22-6 443-16,-5 25-27 0,5-26-162 15,0 9 156-15,25 2 421 0</inkml:trace>
  <inkml:trace contextRef="#ctx0" brushRef="#br1" timeOffset="143977.5791">23397 1754 2099 0,'0'0'71'0,"0"0"20"0,0 18 122 0,0-18 71 16,0 0 411-16,0 0-278 0,0 0 29 15,0 0-142-15,0 20 55 0,0-20-129 16,25 36 131-16,-25-17-182 0,35-2-26 16,-13 0 5-16,4 10-79 0,41 36 149 15,-31-36-148-15,1 23 181 0,1-9-201 16,6 1 0-16,49 36-85 0,-46-35 39 0,-2-1 3 15,5 2 24-15,-4-19-44 0,2 11 71 16,33 34-9-16,-48-30 19 0,0-11-51 16,-2 4 36-16,-4-2 20 0,26 27-75 15,-32-33-15-15,-3-1-47 0,4-3 117 16,-5-1-69-16,-1 0 34 0,9 6 48 16,-11-14-107-16,5-4 10 0,-7-1-53 15,2 0 61-15,8-2-36 0,-16-5 69 16,4 0-19-16,-6 0 19 0,-4 0 58 15,0 0-47-15,0 0 63 0,0 0-122 16,0 0 66-16,0 0-73 0,0 0 90 16,0 0-1-16,0 0-10 0,0 0-64 0,0 0 7 15,0 0 10-15,-19 0 9 0,19-22 107 16,0 22-75-16,0 0-21 0,0-19 65 16,0 19-49-16,0-14 149 0,0 14-185 15,0-13 14-15,0 13 56 0,-26-15-47 16,26 5 27-16,-15-28 2 0,15 23-85 15,0 1 36-15,-17-7 6 0,17 1 11 16,-10-9-21-16,-6 11 4 0,4 15 0 16,4-8 40-16,-2-3-40 0,1 6 0 0,-2-17 0 15,3 19 0-15,5 1 0 16,3-4 0-16,0 6 0 0,0 3 0 0,0 22 0 16,0-22 0-16,0 0 0 0,0 0 0 15,0 0 0-15,22 26 0 0,-22-26 0 16,25 0 0-16,-25 37 0 0,32-11 0 15,-15 26 0-15,11-24 0 0,-28-1 0 16,23 0 0-16,-13 1 0 0,10-6 0 16,7 14 0-16,-8-11 0 0,-7-9 0 15,5-6 0-15,2 4 0 0,-2 3 0 16,-3-4 0-16,-9-8 0 0,-4-5 0 16,-1 14 0-16,0-9 0 0,-30 1 0 15,-1-5 0-15,9-1 0 0,5 0 0 16,-1 0 0-16,-27 0 0 0,17 0 0 0,-3 0 0 15,-8 0 0-15,4 0 0 0,-6 0 0 16,-23 21 0-16,34-21 0 0,7 0 0 16,11 0 0-16,3 0 0 0,7 21 0 15,2-21 0-15,0 0-26 0,28 0-13 16,-28 0-50-16,32 0-38 0,17-32-325 16,-28-8 190-16,3 19-23 0,4-4-37 15,-1 1 10-15,12-17-651 0,-39 26 327 0,11 15-218 16,-11-18-126-16,0 3-72 0,-33 15 198 15</inkml:trace>
  <inkml:trace contextRef="#ctx0" brushRef="#br1" timeOffset="144442.8541">23286 2692 1955 0,'0'0'55'0,"0"0"87"0,22 0 455 16,-22 0-204-16,0 0 68 0,12 0-9 16,-12 0-5-16,0 0-42 0,14 21 88 15,-14-21-219-15,0 27 42 0,0-5 48 0,0 5-71 16,0 38 174-16,0-16-185 0,-24-6-99 15,24 5-98-15,-22 5-15 0,22-21-125 16,-25 55 109-16,6-39-7 0,19-24 13 16,-12 10-82-16,12-7-135 0,-8 17-329 15,8-29 83-15,0-6-92 0,0-9-144 16,0 0-298-16,0 0-80 0,23 0-1291 16,-23-32 1556-16,22 10 258 0</inkml:trace>
  <inkml:trace contextRef="#ctx0" brushRef="#br1" timeOffset="144895.424">23638 2810 4050 0,'2'-5'51'0,"2"5"70"16,-4 0 84-16,0 0-9 0,0 0 246 15,0 20-278-15,0-20 64 0,-25 17-99 16,25 3 104-16,0 2-34 0,0 33 208 15,-16-13-233-15,16 0-45 0,0-1-15 0,0-5 52 16,0 40 118-16,0-39-151 0,0-6-3 16,0-4-124-16,-25-3 10 0,25 5-27 15,0 19 74-15,0-31 2 0,0 0 7 16,0-1-37-16,0-16 67 0,0 8-212 16,0-8 90-16,0 0-26 0,0 0 51 15,0-29-68-15,0 29-55 0,26-54-212 16,-26 33 193-16,25-1-10 0,-10 4 30 15,4-5-26-15,23-10-91 0,-23 17 129 16,5 16 46-16,-2-12 109 0,2 12-84 16,-1-6 44-16,19 6 1 0,-24 21 77 0,-1-21 22 15,-7 17-68-15,2-17 60 16,3 50 129-16,-14-33-136 0,-1-5-18 0,0 6-85 16,0 4 120-16,0 5 55 0,-31 11-18 15,-5-29-90-15,12-9-72 0,0 15 48 16,-13-5 14-16,-35 0-115 0,34-9-23 15,-5-1-37-15,8 4-109 0,-2 2-233 16,3-6-169-16,-18-19-1433 0,31-10 737 16,8 8 135-16,2 1 418 0</inkml:trace>
  <inkml:trace contextRef="#ctx0" brushRef="#br1" timeOffset="151285.1898">29239 796 2153 0,'0'19'189'0,"-18"-19"165"15,18 0 142-15,0 0 124 16,-13 20 468-16,13-20-628 0,0 25-74 0,-11-8-18 16,11-2-3-16,0 26 227 0,0-18-386 15,0 9 24-15,0 5-73 0,0-6 45 16,0 8-63-16,0 35 0 0,0-37-171 15,0-3 7-15,0-10-99 0,0-3 107 16,0 10-316-16,0-12 95 0,0-12-392 16,0-5-6-16,0-2-171 0,0 0-242 15,16-22-1114-15,-16 22 1179 0,16-36 347 16</inkml:trace>
  <inkml:trace contextRef="#ctx0" brushRef="#br1" timeOffset="151609.1764">29520 1038 2242 0,'0'-11'112'0,"0"11"55"16,0 0 77-16,0 0-32 0,0 0 99 15,0 0 434-15,0-25-465 0,0 25-74 16,20 0 9-16,-20 0-137 0,0-17 97 15,0 17 46-15,0 0-154 0,0 0-15 16,0 0 140-16,0 0 40 0,0 0 319 0,-26 18-343 16,26-18 5-16,-21 0-46 0,5 29 65 15,2-13 6-15,-15 24 190 0,14-14-250 16,5-3-64-16,10 0-70 0,-7-3-147 16,7 21 94-16,20-27 64 0,-20 6-89 15,35-11-172-15,-3-4-68 0,3 2-152 16,28-6-761-16,-27 3 252 0,-11-1-244 15,-2-3-117-15,-5 0 100 0</inkml:trace>
  <inkml:trace contextRef="#ctx0" brushRef="#br1" timeOffset="157408.8289">25718 8918 1987 0,'0'-8'92'0,"-4"2"53"0,0 5 102 16,2-5 122-16,0 1 30 0,0 5 574 15,2 0-517-15,0 0-48 0,0 0-117 16,0 0 69-16,0 18 326 0,0-18-308 16,0 22-25-16,0-7-62 0,27 9 30 15,-27 5-90-15,21 46-27 0,21-28-204 16,-25 3 0-16,1 4 0 0,3 6 0 15,-2-8 0-15,17 41 0 0,-9-18 0 16,-11-56 0-16,13-4 0 16,3-15 0-16,-14 0 0 0,18-48 0 15,2-13 0 1,-27 16 0-16,7 5 0 0,-3-81 0 16,-15 54 0-16,0-9 0 0,0 13 0 0,0 13 0 15,-21 2 0-15,21 3 0 0,-21 13 0 16,21 7 0-16,-16 54 0 15,16-29 0-15,0 70 0 0,18-39-131 16,-18 1-194-16,23-3-294 0,-23 5-294 0,55 32-1491 16,-5-16-55-16</inkml:trace>
  <inkml:trace contextRef="#ctx0" brushRef="#br1" timeOffset="157641.6539">26517 9000 4290 0,'0'-2'203'15,"0"2"84"-15,0 0 808 16,0 0-781-16,30 0-99 0,-11 0-55 16,33-16-56-16,-21 16-91 0,-3-14-22 15,3 14-37-15,2 0-71 0,-1-11-99 0,24 11-436 16,-36 0 292-16,0 0-19 0,-4 0-55 15,-7 0-124-15,-7 0-702 0,-2 0 569 16,-27 21 46-16,27-21 70 0,-38 21 138 16</inkml:trace>
  <inkml:trace contextRef="#ctx0" brushRef="#br1" timeOffset="157778.3156">26519 9211 3180 0,'0'7'225'0,"32"-3"89"16,-8 3 135-16,3-4-24 15,34 7 139-15,-25-5-465 0,4-5-70 0,3 0-106 16,2 0-170-16,41 0-1058 16,-6-19-798-16,-49 0 1353 15</inkml:trace>
  <inkml:trace contextRef="#ctx0" brushRef="#br1" timeOffset="158080.1966">27792 8857 2266 0,'0'-10'99'16,"0"6"130"-16,0-4 88 0,0 4 746 15,0 4-539-15,19 0 12 0,-19 0-23 16,16 31 20-16,1 5 588 0,-17-6-685 15,23 0-130-15,-10 7-156 0,-13-3-64 16,10 9-74-16,-1 50-12 0,1-46 0 16,-10-3 0-16,0-2 0 0,0-6-65 15,0 27-468-15,0-44 46 0,0-2-176 16,0 3 11-16,0-13-405 0,0-5-30 16,0 0-1209-16,19-2 1592 0,-19-27 230 0</inkml:trace>
  <inkml:trace contextRef="#ctx0" brushRef="#br1" timeOffset="158513.2005">28615 8826 2484 0,'5'-8'290'0,"-2"8"15"15,-1 0 177-15,-2 0 85 0,1 0-75 0,4 0 337 16,-3 0-492-16,0 0 48 0,-2 0 19 16,0 16-6-16,0 7-121 0,0 30 255 15,21-22-350-15,-21 7-41 0,0 8-55 16,0-1-86-16,0-1 0 0,11 45 0 16,-11-38 0-16,0-5 0 0,0-8 0 15,14-11-4-15,2 27-354 0,-9-40-8 16,-7 4-157-16,8-9-73 0,-1-5-89 0,2-2-133 15,5 1-948-15,-8-3 830 16,-2-24 101-16,5 5 214 0,1-4 159 16</inkml:trace>
  <inkml:trace contextRef="#ctx0" brushRef="#br1" timeOffset="158891.1435">28616 8847 2392 0,'-4'-10'114'15,"0"-1"92"-15,-10-13 560 0,14 11-318 16,0-4-24-16,-5 1-75 0,5-2-69 16,0 4-102-16,0-20 10 0,29 16-126 0,-29 5-21 15,27 4-3-15,-6 6 31 16,24-8-53-16,11 11-60 0,6 0 61 16,-32 0-26-16,-1 25 2 0,1-25 6 15,-5 24 10-15,-4-7 8 0,17 24 78 16,-24-19-37-16,-7 2 26 0,-2 1-2 15,-3-5 29-15,-2 30 165 16,0-27-135-16,-36-2-12 0,36 3-10 0,-36 0 36 16,-21 19 61-16,27-26-117 0,1 0-61 15,-2 5 2-15,7-4-18 0,0-5-26 16,-6 24 73-16,22-22-31 0,8 4 0 16,0-7-19-16,0-3-85 0,48 15-59 15,-19-14 43-15,3-5 47 0,5 7 9 16,7 0-2-16,2 10 37 0,41 20-4 0,-44-18-4 15,1 1-51-15,-3 4-156 0,-7-1-140 16,24 10-866-16,-35-21 379 0,-3-2-444 16,-1-3 26-16,-5-5 239 0</inkml:trace>
  <inkml:trace contextRef="#ctx0" brushRef="#br1" timeOffset="161990.2791">24362 11090 2171 0,'0'0'167'0,"0"0"122"0,-12-14 151 15,12 14 78-15,0 0 537 0,0 0-588 16,0 0 80-16,0 0-35 0,22 0 75 16,-22 38-13-16,34 16 84 0,-17-8-494 15,2 6-122-15,-6 4-42 0,5 15 0 16,5 8 0-16,20 63 0 16,0-20 0-16,-18-70 0 0,28 35 0 15,-6-36 0-15,-31-39 0 16,-2 5 0-16,21-10 0 0,-22-7 0 15,-1-34 0-15,4 0 0 0,-2 0 0 0,1-12 0 16,-6-17 0-16,-6 2 0 0,-3-98 0 16,-21 21 0-16,21 68 0 15,-23-46 0-15,7 40 0 16,16 57 0-16,0-4 0 16,0 23 0-16,0 28 0 0,0 15-18 15,0-13-210-15,21-5-242 0,-21 12-264 16,25-4-326-16,-8-1-183 0,21 27-1475 15,-14-37 1747-15</inkml:trace>
  <inkml:trace contextRef="#ctx0" brushRef="#br1" timeOffset="162256.2336">25411 11235 2230 0,'0'-15'102'0,"0"15"126"16,0-11 154-16,0 11 169 0,0 0 533 15,0 0-672-15,0 0-122 0,0 0-40 16,0 0-62-16,0 0 40 0,21 0 100 16,10 0-251-16,-11 0-76 0,4 0-32 0,4 0 22 15,21 0-128-15,-26-17-41 16,-4 17-153-16,0 0 38 0,-6 0-66 0,-6-16-196 15,0 16-801-15,-7 0 425 0,0 0 85 16,-23 0 208-16</inkml:trace>
  <inkml:trace contextRef="#ctx0" brushRef="#br1" timeOffset="162409.0833">25298 11497 3973 0,'37'3'212'0,"-11"-3"115"0,8 2 192 0,5 0 124 16,60 0 105-16,-47-2-635 0,-2 0-188 16,0 0-231-16,-7 0-189 0,-7 0-428 15,11 0-1754-15,-31 0 1546 0</inkml:trace>
  <inkml:trace contextRef="#ctx0" brushRef="#br1" timeOffset="163276.721">26867 11255 1917 0,'-15'0'69'0,"15"0"369"0,0 0-58 15,0-21 122-15,0 21 54 0,0 0 55 16,0 0 489-16,0-17-630 0,17 17-18 0,-17 0 6 16,0 0 14-16,0 0-114 15,9 0 22-15,-9 19-352 0,0-19-28 16,0 39 0-16,0-16 0 0,21 14 0 0,-21 4 0 16,18 51 0-16,9 29 0 15,-27-66 0-15,0 72 0 16,17-12 0-16,-5-71 0 0,-3 36 0 15,-9-31 0-15,0-28-75 16,0-7-648-16,21-7 0 0,-21-7-206 16,0 0-204-16,33-26-119 0,-33 2 6 15,49-38-442-15</inkml:trace>
  <inkml:trace contextRef="#ctx0" brushRef="#br1" timeOffset="163745.4442">27200 11182 2840 0,'13'-27'205'16,"-3"-6"701"-16,-10 24-296 0,10-3-75 15,-3 8-150-15,0 3 50 0,-2-2-38 16,12 3 305-16,-9 29-358 0,5-29-73 16,-2 34-41-16,0-7-28 0,4 9-133 15,15 59-9-15,-16-48-60 0,-1 10 0 0,1 2 0 16,-1 6 0-16,8 36 0 0,-13-54 0 15,-4-12 0-15,-1 1 0 0,1-7 0 16,0-5 0-16,0-12 0 0,0 19 0 16,3-24 0-16,5-7 0 15,-6-25-11-15,1 7-93 0,-1-3-68 16,3-5-65-16,3 3-26 0,10-30-90 16,-8 28 240-16,-2 4 43 0,3 2 63 15,-2 7 35-15,18-8-23 0,-15 8 0 16,0 12 32-16,1 0 72 0,-3 0 99 15,2 25-103-15,11 2 127 0,-16-12-218 0,-5 8 132 16,-1-8-47-16,-5 3 6 0,0 26 64 16,0-25-124-16,0 4-27 0,-24 2-13 15,24-5-5-15,-27-3 0 0,-9 12 0 16,11-21 0-16,0 0 0 0,3-4 0 16,-4-4-18-16,-26 0 1 0,25 0-121 15,3 0-77-15,0 0-156 0,3-30-272 16,6 30-181-16,1-24-1428 0,12-5 986 15,2 29 180-15,24-29 345 0</inkml:trace>
  <inkml:trace contextRef="#ctx0" brushRef="#br1" timeOffset="164213.0998">28405 11226 2295 0,'0'-8'54'0,"0"5"88"16,0 0 140-16,0 1 699 0,0 2-475 15,0 0 47-15,0 30-70 0,0-6 25 0,0 8 51 16,0 36 208-16,19-25-417 0,-19-4-121 16,0 8-21-16,12 3-54 0,-12 37-48 15,11-42-94-15,-11-5-47 0,7 1 20 16,-7-3-176-16,7-6-88 0,2 19-543 16,-1-34 308-16,-2-2-131 0,-5-6-254 15,-1-9-167-15,8 8-1153 0,-8-8 1438 16,0-32 303-16</inkml:trace>
  <inkml:trace contextRef="#ctx0" brushRef="#br1" timeOffset="164380.2178">28287 11526 3601 0,'0'20'229'0,"0"-20"145"15,30 17 836-15,-13 0-629 0,9-17-102 0,6 18-170 16,7-18-58-16,50 0-274 0,-47 0-263 15,7 0-246-15,-1 0-271 0,-1-22-299 16,-11 22-223-16,20-23-885 0</inkml:trace>
  <inkml:trace contextRef="#ctx0" brushRef="#br1" timeOffset="164689.7076">29200 10928 3244 0,'0'0'254'0,"0"0"209"15,0 0 178-15,18 44 931 0,-6-15-882 16,-12 0-95-16,8 11-228 0,-3 3-86 15,4 5-197-15,3 66-84 0,-7 1 0 16,-4-57 0-16,2 61 0 16,-3-19 0-16,3-56 0 0,0 25 0 15,11-17 0-15,-9-32-184 16,12 18-1113-16,-11-28 178 0,4-2-190 16,1-8 25-16,-2 0-33 0</inkml:trace>
  <inkml:trace contextRef="#ctx0" brushRef="#br1" timeOffset="165012.4693">29822 11480 2360 0,'8'-8'116'0,"-2"0"87"15,-1-1 67-15,-2-2 96 0,2 2 74 16,-5-8 384-16,0 12-466 0,0 2-161 15,0-6-51-15,0 5 46 0,0 3 148 16,-21 1-41-16,21 0-50 0,-22 0-33 0,3 0 120 16,5 22-59-16,-21 3 407 0,14-25-480 15,-3 25-90-15,5-3-114 0,2 6 0 16,3 4 0-16,-19 36 0 0,28 7 0 16,5-43 0-16,23 37 0 15,27-28 0-15,-16-13 0 16,37 10-81-16,-32-23-232 0,7-10-352 15,-6-5-311-15,-5 0-460 0,5 0-151 16,20-45-867-16</inkml:trace>
  <inkml:trace contextRef="#ctx0" brushRef="#br1" timeOffset="165379.28">30205 10582 3664 0,'0'24'218'0,"0"-24"208"16,0 30 153-16,31 19 887 16,14 21-434-16,12 20-453 15,-22-36-427-15,6 22-77 0,-5 6-75 0,5 7 0 16,-4 8 0-16,12 128 0 0,-49-103 0 16,11 7 0-16,-11-13 0 0,-32 4 0 15,6-3-22-15,-49 86-242 0,29-127-96 16,7-2-179-16,-9-3-142 0,-3-9-300 15,-58 26-1373-15,51-46 1091 0,-12-8 358 16</inkml:trace>
  <inkml:trace contextRef="#ctx0" brushRef="#br1" timeOffset="165975.1848">26714 10676 1554 0,'7'-2'148'0,"-3"-3"107"0,8-3 588 15,-8 4-332-15,1 2 78 0,-3-3-93 16,-2 5-6-16,0 0 131 0,-23 0-248 15,23 0-31-15,-33 26 25 0,8-8 42 0,1 10-135 16,-32 47 339-16,20-21-451 0,2 17-18 16,11 13-144-16,-2 11 0 0,7 13 0 15,3 125 0-15,42 30 0 16,5-136 0-16,3 3 0 0,66 97 0 16,-38-132 0-16,12 1 0 0,5-18-219 15,10-6-309-15,2-13-346 0,102 28-2196 16,-102-54 1550-16,-2-3 346 0</inkml:trace>
  <inkml:trace contextRef="#ctx0" brushRef="#br1" timeOffset="166756.1224">31375 10943 2041 0,'-5'-5'130'16,"3"0"136"-16,-4 0 777 0,2 0-465 15,0 0-11-15,4 1-56 0,0 4-7 16,0 0-12-16,0 0 391 0,0 0-507 15,0 0-39-15,0 32-107 0,0-14-68 16,21 40-91-16,-4 22-71 16,-17-27 0-16,22 9 0 0,-4 75 0 15,-18-68 0-15,11 10 0 0,-11-5 0 16,10-6 0-16,-10-1 0 0,0-10 0 0,0-10 0 16,24 27 0-16,-24-17 0 15,0-46 0-15,18 4-630 0,-18-11-27 16,0-4-175-16,0 0-27 0,0-29-91 15,0-13-777-15,0 9 920 0,0-6 114 16,0-5 171-16,0-3 164 0</inkml:trace>
  <inkml:trace contextRef="#ctx0" brushRef="#br1" timeOffset="167213.7512">31258 11116 2586 0,'-5'-11'114'0,"-3"-1"186"16,0-1 181-16,3 5 166 0,0-8 306 0,5 3-666 15,-3 0-117-15,3 5 67 0,0-3-11 16,0-23 65-16,0 15-191 0,24 1-44 16,-24 4-2-16,28-6-37 0,-8-4-30 15,40-10 9-15,-20 20 23 0,-1 2-9 16,2-2-32-16,0 11 42 0,44 3-28 16,-53 0 52-16,-7 31-35 0,-1-13 72 15,-3 8 15-15,-4 4-38 0,3 32 179 0,-15-21-112 16,-2-7 47-16,-3-1-42 15,0 5 5-15,-25 38 100 0,5-40-139 0,1-3-84 16,-1-3 33-16,-6 7-19 0,0-6-10 16,-23 27 46-16,20-31-85 0,7-1 39 15,-2-4-51-15,2-2 11 0,-3 9-3 16,13-21 59-16,0-1-56 0,8 0-43 16,4-4-6-16,0 4-9 0,21-7-21 15,-21 0 91-15,28 0 6 0,-4 0 19 16,2 0-8-16,29 0 14 0,-25 21 13 15,-1-21 73-15,2 28 27 0,-4-8-77 16,-1 3 43-16,12 42-38 0,-19-34-60 0,-7-2 0 16,-1 4 0-16,-3-3 0 0,4 23 0 15,-3-28-112-15,-4-8-114 0,1 0-137 16,-2-5-180-16,0-2-79 0,8-3-942 16,-1-7 678-16,-4 0-16 0,3-27-19 15,2 27 101-15,2-36 201 0</inkml:trace>
  <inkml:trace contextRef="#ctx0" brushRef="#br1" timeOffset="167479.0069">32120 11560 2551 0,'3'-5'163'16,"0"-3"616"-16,-3 1-154 16,0 6-85-16,0-2-57 0,0 3-66 15,0 0 285-15,0 0-366 0,0 19-24 0,0-19-106 16,-27 27 57-16,27-8-95 15,-24 32 254-15,24-24-302 0,-14 4-16 0,14 3-104 16,0 2 0-16,0 27 0 0,0-30 0 16,19-3 0-16,-19 6 0 0,29-9 0 15,-14-3 0-15,25 0 0 0,-15-8 0 16,-1-10 0-16,2-4-115 0,2-2-111 16,21-23-629-16,-27 23 356 0,0 0-51 15,-9-25-86-15,2 11-188 0,-3 14-87 0,-6-39-1074 16,-3 39 1238-16,-3-14 223 15</inkml:trace>
  <inkml:trace contextRef="#ctx0" brushRef="#br1" timeOffset="167745.1722">32180 11765 1834 0,'0'0'59'0,"-3"-18"103"16,3 18 501-16,0 0-192 0,18-13 955 15,-18 13-1118-15,16 0-96 0,-3 0-17 16,3 0-14-16,28-11 20 0,-22 11-173 16,-3 0-33-16,3 0-6 0,-6 0-68 15,-5 0-23-15,3 0-265 0,-14 0 84 16,5 0-196-16,-5 0-153 0,0 0-104 15,-22 0-817-15,22 0 904 0,-19 0 172 16</inkml:trace>
  <inkml:trace contextRef="#ctx0" brushRef="#br1" timeOffset="167956.1385">32049 11536 3473 0,'0'-5'380'15,"29"0"161"-15,-8 1 197 0,6 3 28 16,10 1-107-16,29 0 381 0,-32 0-770 16,-2 0-207-16,3 0-106 0,-6 0-123 15,7 0-766-15,-23 0 132 0,-5 0-454 16,1 0-235-16,0 0 104 0,-5 0 251 16</inkml:trace>
  <inkml:trace contextRef="#ctx0" brushRef="#br0" timeOffset="184804.163">27610 2162 1187 0,'-4'0'55'0,"4"0"265"0,0 0-97 0,0 0 11 16,0 0-23-16,0 0 33 0,20 0 189 16,-20-22-217-16,0 22 30 15,0 0 64-15,0 0-25 0,0-14-12 0,12 14 258 16,-12 0-339-16,0 0-46 0,12-19-96 15,-8 19-31-15,5-23 114 0,15 7 346 16,-9 16-355-16,4-24-11 0,6 12-2 16,0-6-97-16,34-23 26 0,-24 7-70 15,5-4-28-15,7-8 2 0,-8 0 68 16,8 0-12-16,52-55 115 0,-49 54-90 16,-6-4-36-16,-8 6-7 0,0 4 9 0,21-28-83 15,-36 37 112-15,-10 2-28 0,-1 9 201 16,-1 8-131-16,-1-4 118 0,-1 1 20 15,-3 7-201-15,-3 9 54 0,2 0 20 16,-1 0-51-16,-2 0 44 0,0 0-90 16,0 0-27-16,0 0-10 0,0 0-146 15,-21 0-578-15,21 0 218 0,0 30-123 16,-15-30-125-16,15 0-364 0,0 21 49 16</inkml:trace>
  <inkml:trace contextRef="#ctx0" brushRef="#br0" timeOffset="186176.289">27662 2261 979 0,'0'0'25'0,"0"-22"153"15,0 22 261-15,0 0-165 0,0 0-155 16,0 0 39-16,0 0-24 0,0-19 2 16,0 19 140-16,0 0-126 0,0 0-5 15,0 0 25-15,0 0 25 0,0 29 164 16,0 7-103-16,-19 13-78 15,0-19-95-15,19 0 1 0,-16 3-16 16,6-1-11-16,1-2 9 0,-3 50 2 16,-1-33-40-16,13 0 4 0,-5 10 39 15,1-4 11-15,4 67 130 0,0-69-87 16,25 7-28-16,-7-5-13 0,0-2-37 0,4-6-80 16,34 46-38-16,-19-53 59 0,5 7 65 15,4-3-40-15,5 4 105 0,74 33-104 16,-58-45 36-16,10-6-55 0,5 3 20 15,2-7-12-15,13-7-14 0,90 18-21 16,-92-14-2-16,2-4-45 0,2 1 35 16,1-7-15-16,-3 8 16 0,102 14 29 15,-100-22 5-15,3-2 1 0,5 5 1 16,-5 3 23-16,101 19 49 0,-108-21-58 16,0-2-10-16,2 8 17 0,-3 1-162 0,-4-3 1 15,82 24 106-15,-87-24 96 0,-7 7 72 16,-5 4-154-16,-4 0-9 15,56 31 2-15,-76-36 7 0,3 4 23 16,-5 0-51-16,-1-4 43 0,-2 6 13 0,28 31-33 16,-37-33 48-16,-4 10-4 0,-7-1 33 15,1 7-7-15,11 45 53 0,-21-48-11 16,-1 8-32-16,-4 4-20 0,0-4-15 16,1 1-22-16,8 49 9 0,-13-50 29 15,1 6-18-15,-2-10-8 0,1 1 56 16,3 50-6-16,-9-52-22 0,0-4-5 15,0 0 39-15,0-2-11 0,0 11 17 16,0 35 16-16,-16-46-88 0,16 2 63 0,0 2 60 16,0-1-54-16,-11 16-20 0,11-30-50 15,0 3 11-15,0-3 0 0,0-4-5 16,0 0 45-16,0 22-4 0,21-15-7 16,-21-11-54-16,0-6 35 0,0 6-18 15,16 9-98-15,-16-17 74 0,12-1 25 16,-12-3 140-16,0 5-151 0,9-2 4 15,-5 2-57-15,-4-11 5 0,0 3-32 16,0 3-112-16,0-8-18 0,0 0-204 16,0 0 216-16,0 0-233 0,0 0-147 15,0 0-145-15,0 0-184 0,0 0-598 0,-16 0 1007 16</inkml:trace>
  <inkml:trace contextRef="#ctx0" brushRef="#br0" timeOffset="187109.1103">31535 6036 1712 0,'0'-3'114'0,"0"2"49"0,0-1 31 16,0 2 34-16,0-2 45 0,0 2 18 16,0 0 370-16,0 0-347 0,0 0-40 15,0 0-36-15,0 0-7 0,0 0-35 0,0 0 134 16,0 0-172-16,0 25 37 0,0-25-61 15,0 0-25-15,0 36-102 0,0-36 26 16,0 22-22-16,0-8 123 0,0 3-98 16,0 3 6-16,0 27 63 0,0-31-59 15,0 10-55-15,0 1 52 0,19-6-34 16,-19 16 45-16,19-23-52 0,-19 1 6 16,0 2 61-16,15-11-40 0,-15 2 30 15,0 6-36-15,0-11 21 0,0 5-25 16,0-8-24-16,0 0-5 0,0 0-37 15,0 0 43-15,0-22-6 0,0 22 28 0,0-21-63 16,0 21 66-16,-15-20 12 16,15-2 35-16,0 5-90 0,0 5 12 15,-11 0-46-15,11-15 10 0,-11 12 10 0,5-1 18 16,1 2-1-16,0 7 19 0,0-6 11 16,1 1-36-16,4 7-34 0,0-2 68 15,0 4 9-15,0 1-18 0,0 2 102 16,0 0-108-16,0 21 36 0,0-21-58 15,0 25 9-15,0-5 16 0,0-6-66 16,0 10 96-16,0-2 15 0,0 0 90 16,0-8-94-16,0 23 35 0,20-11-7 15,-20 3 18-15,0-15-26 0,0 1 9 0,0-3-19 16,0 19 17-16,0-23 3 16,0-8-52-16,0 2 43 0,0 0-29 0,0-2 0 15,0-19-26-15,0 19 3 0,0-32-9 16,0 13-33-16,0-6-17 0,0-30-83 15,0 24 128-15,0-5-53 0,0-2 21 16,0-2-21-16,-14-35-38 0,14 41 63 16,-11 5 40-16,11 2-11 0,0 4 10 15,-13 7 21-15,13-1 71 0,0 13-44 16,-4 2-17-16,4-3-29 0,0 5 22 16,22 0-45-16,-22 0 11 0,19 22 15 0,-19-22 35 15,33 17-5-15,-11-17-23 0,23 17-19 16,-20 4-16-16,2-9 17 0,-6-1 2 15,4-2-11-15,9 18 24 0,-23-15 42 16,-3-3 52-16,-3 6-34 0,-5-6 153 16,0-1-139-16,0 4 55 0,-30-9-181 15,30 8 109-15,-40 1 18 0,18-7 42 16,-34 31 51-16,25-14-161 0,0-2-20 16,6 7 0-16,1-1 0 0,8-4 0 15,-12 24-30-15,28-29-185 0,0 0-279 16,0-1-338-16,0-11-536 0,19-5-1880 15,9 0 2033-15</inkml:trace>
  <inkml:trace contextRef="#ctx0" brushRef="#br0" timeOffset="190551.6593">28817 12416 1492 0,'0'0'77'0,"0"0"30"16,0 0 49-16,0 0 236 0,0 0-224 15,0-16-8-15,0 16-31 0,0 0 9 0,0 0-5 16,0 0 88-16,26-20-154 0,-26 20 2 16,28-16-42-16,-9-1-2 0,34-22 11 15,-16 11-19-15,-2-4-3 0,5-8-16 16,4-7 13-16,7-2-19 0,67-72 58 15,-44 51-35-15,-4 1 28 0,5-7-26 16,5 0-13-16,1 0-5 0,72-77 61 16,-81 82-11-16,-14 3-6 0,2 1 15 15,-9 11-20-15,23-37 67 0,-50 53-88 16,-1 7-10-16,-9 1 67 0,-4 5-102 16,-2 7 66-16,-1-14 25 0,-5 18-35 0,0 7 27 15,-2-2-46-15,0 2-10 0,0 9 7 16,0-3-156-16,0 3 48 15,0 0-24-15,-18 0 15 0,18 0-14 0,-13 28-181 16,13-28 103-16,-18 20-18 0,8-20 21 16,0 20-10-16,-3-20 2 0,-12 14-309 15,12 3 178-15,3-17 0 0,-2 8 67 16,5-8-4-16,-2 0 73 0</inkml:trace>
  <inkml:trace contextRef="#ctx0" brushRef="#br0" timeOffset="190851.5298">29981 10955 1318 0,'-3'0'95'0,"-1"0"60"15,1 0 73-15,-1 0 46 0,4 0-43 16,-4 0 195-16,4 0-122 0,0 0 15 16,0 0 57-16,23 14-32 0,12-14 65 15,-14 0-305-15,5 0-67 0,2 0-25 16,3-27-10-16,2 10-21 0,28-11 13 15,-38 28 3-15,3-17-17 0,-5 17 16 0,-7-15 7 16,3 15-97-16,-17 0 50 16,0 22 148-16,0 1-110 0,-27-3 69 15,27 2-13-15,-34 4 42 0,14 5 1 16,-28 38 143-16,16-32-164 16,1-1 50-16,2-1-88 0,2 5-7 0,5-4-72 15,-11 17-540-15,23-26-145 0,3-5-397 16,7-7-25-16,0-1 202 0</inkml:trace>
  <inkml:trace contextRef="#ctx0" brushRef="#br0" timeOffset="195676.6101">27541 13708 1643 0,'0'-4'114'16,"0"-2"57"-16,0 3 71 0,0-1 8 15,0 2 21-15,-13 0 375 0,13 1-259 16,0-10 43-16,0 8-66 0,0 0 7 16,0 2 178-16,0 1-250 0,0 0 22 15,0 0 14-15,0 29 84 0,0-29-8 16,0 60 274-16,0-31-503 0,0 7-81 0,0 6-101 16,0 3 0-16,0 7 0 15,0 60 0-15,0 2 0 0,19-61 0 16,-19-6 0-16,12 51 0 0,-12-65 0 15,0-1 0-15,0-7 0 16,0 1 0-16,7-5 0 0,-7-13-17 0,7 3-735 16,-7-11-8-16,4 0-373 0,-4 0-45 15,8-27-233-15,-4 7 123 0</inkml:trace>
  <inkml:trace contextRef="#ctx0" brushRef="#br0" timeOffset="196218.0939">27884 13695 2513 0,'0'-1'262'0,"0"-2"141"16,0-4 702-16,0 7-536 0,0 0-132 16,0 0-64-16,0 0-58 15,0 20-15-15,14 14 431 0,-14-6-414 0,13 2-11 16,-13 5-82-16,12 6-30 0,-12 60-52 16,9-4-142-16,-9-47 0 15,0 27 0-15,0-7 0 16,0-33 0-16,0 10 0 15,0 1 0-15,0-34 0 0,0 0 0 16,0-14 0-16,0 0 0 16,0-38 0-16,0 16 0 15,23-17-104-15,-23 20-18 0,30 6 26 0,-30-8 13 16,20 6-23-16,-20-2 59 0,42 9-77 16,-29 2 98-16,4 6-60 0,-17-7 44 15,20 7 20-15,14 21 100 0,-24-21-23 16,-1 21-10-16,1-21 48 0,-6 0 88 15,7 28-117-15,-6-13 23 0,-5-15-76 16,0 12 89-16,0-1-16 0,0-3-61 16,-22 9-4-16,-2-10-19 0,4 10 0 15,-1-5 18-15,-4-2-18 0,-3 1 0 16,-11 19-34-16,8-26-65 0,10 1-60 16,-2-5-116-16,10 0-113 0,-12 0-861 15,15-21 275-15,5 21-202 0,5-20 33 0,0 20-65 16,38-19 410-16</inkml:trace>
  <inkml:trace contextRef="#ctx0" brushRef="#br0" timeOffset="196735.4329">28868 13914 1756 0,'12'0'118'16,"-12"0"122"-16,14 0 181 0,-14 0 226 15,13 17 744-15,-13-17-806 0,2 0-66 16,4 0-42-16,-4 0-110 0,-2 0 44 16,0 0 269-16,0 0-413 0,0 0-76 0,0 0-92 15,0 18-77-15,-31 8-22 0,6-26 0 16,25 22 0-16,-36-10 0 0,19 6 0 16,-7 8 0-16,3 4 0 0,6-9 0 15,-29 14 0-15,3 23 0 16,14-33 0-16,-3-18 0 15,1 19 0-15,27-11 0 0,2-10 0 16,0-5 0-16,29 0 0 0,-29 0 0 16,44 0 0-16,-26 0 0 0,2 0 0 15,12 0 0-15,1 0 0 0,31 0 0 16,-39 0 0-16,1 0 0 0,8 0 0 16,-6 0 0-16,-11 17-111 0,11 16-415 0,-18-33-4 15,-1 0-89-15,-2 25-280 0,-2-25-244 16,8 12-1275-16,-2-12 1477 0,2 0 354 15</inkml:trace>
  <inkml:trace contextRef="#ctx0" brushRef="#br0" timeOffset="197106.7858">29625 13862 2274 0,'2'-7'231'0,"-1"3"46"16,-1 4 105-16,0 0 86 0,0 0 88 16,-23 0-68-16,23 0 260 0,-26 20-565 15,26-20 26-15,-25 14 33 0,25-14 27 16,-41 23 326-16,25 1-317 0,-6-7-34 16,2 7 46-16,-6-5-125 0,-30 21 72 15,30-22-231-15,-1 3 43 0,2 1-49 16,2-2 0-16,4-8 0 0,-9 17 0 15,18-20 0-15,1 0 0 0,8 3 0 0,1-8 0 16,0-4 0-16,25 0 0 0,-25 0-44 16,34 0-71-16,-12 0-31 0,-4 0 26 15,38 0-85-15,-26 0 140 0,2 0-76 16,-3 0 55-16,2 0-50 0,20 0-222 16,-34 0-144-16,0 0 9 0,-3 0-192 15,0 0-191-15,-7 28 94 0,13-28-1067 16,-9 0 1135-16,3 17 210 0</inkml:trace>
  <inkml:trace contextRef="#ctx0" brushRef="#br0" timeOffset="197468.1147">30140 13454 2573 0,'0'-4'194'0,"17"4"815"0,-17 0-233 16,0 0 21-16,15 20-86 0,-15-20 50 15,11 62 281-15,-11-31-781 0,13 11-194 16,-8-1-67-16,-5 0 0 0,3-2 0 16,-3 9 0-16,0 53 0 0,0-13 0 15,0-45 0-15,-24 35 0 16,24-18 0-16,0-34 0 16,0 13-258-16,0-24-238 0,22-6-240 15,-22 3-379-15,28-12-138 0,-10 0-98 0,28-24-830 16,-21-7 1591-16</inkml:trace>
  <inkml:trace contextRef="#ctx0" brushRef="#br0" timeOffset="197775.4626">30741 13842 1929 0,'12'-13'110'0,"0"0"49"15,-4-1 94-15,4-17 397 0,-10 19-229 16,1 3 50-16,-1 0-5 0,-2 0-1 15,0-7 66-15,0 12-342 0,0 4-24 16,0 0 85-16,0 0 61 0,-24 0-25 16,2 0 304-16,8 0-357 0,-7 0 58 15,5 29-71-15,-9-13-100 0,-29 10-39 16,-1 9-81-16,34-14 0 0,-34 30 0 16,22 2 0-16,24-21 0 15,6-1 0-15,3 33 0 0,44-33 0 16,-4-12 0-16,2-5 0 0,7-2 0 15,12-7-118-15,-4-5-329 0,58 0-1103 16,-61-28 350-16,-12 28-9 0,-4 0-44 16,-8-22 68-16</inkml:trace>
  <inkml:trace contextRef="#ctx0" brushRef="#br0" timeOffset="208149.1658">29115 1380 552 0,'-24'0'26'0,"24"0"15"0,-16 0 80 15,6 0 67-15,-7-15 306 0,6 15-229 16,-3 0-51-16,2 0-15 0,-5 0-61 15,-19 0 26-15,13 0-216 0,1 29 120 0,0-29 0 16,0 28-1-16,-5 1 238 0,-29 26-136 16,26-20-71-16,1 11-153 0,-1 3 62 15,-1 12-14-15,1 12 7 0,-15 67-13 16,28-48 27-16,3 8 17 0,2-1-69 16,5 1-60-16,7 90-111 0,0-97 138 15,21-9 31-15,-21-10-7 0,33-17 15 16,-5-2 0-16,30 28 21 0,-21-53-4 15,4-5 28-15,4-4-40 0,3-9-44 0,0-2-2 16,53-10-89-16,-46-22 138 16,0 4 33-16,-2-9 7 0,3-9-3 0,52-42-91 15,-58 29 37-15,0-1 4 0,-3-3 3 16,-4-8 94-16,-5-4-79 0,19-76-5 16,-40 62-56-16,-3-4 22 0,-14-6 59 15,0-3-92-15,-31-6 110 0,-44-82 50 16,21 100 97-16,-4-7-85 0,-8 20 37 15,-4 13 23-15,-70-5 155 0,72 52-171 16,-2 7-32-16,1 0-87 0,-2 49-22 16,9-3-102-16,-37 61-776 0,65-38 193 15,11 3 81-15</inkml:trace>
  <inkml:trace contextRef="#ctx0" brushRef="#br0" timeOffset="209682.9939">25515 5709 914 0,'0'-25'305'0,"0"25"-29"0,0 0 82 16,0 0-29-16,0-15 1 0,0 15 421 15,0 0-330-15,0 0 40 0,0 0-40 16,0 0 14-16,-17 0-52 0,17 0 390 16,0 0-434-16,0 0-23 0,-15-19-96 15,15 19 11-15,0 0 268 0,0 0-300 16,0 0-42-16,0 0-102 0,0 0-37 16,0 0-18-16,0 0 0 0,-18 34 0 15,18-16 0-15,0 9 0 0,0 10 0 16,0 4 0-16,21 55 0 0,21 12 0 15,-42-49 0-15,19-4 0 0,7 99 0 16,-14-102 0-16,-12-1 0 16,16 41 0-16,-1-21 0 15,-15-38 0-15,13 13 0 16,-7-27 0-16,-6-12 0 0,6-3 0 16,-6 5 0-16,0-9 0 0,0 0 0 15,0 0 0-15,0-25 0 0,0 25 0 16,0-34 0-16,0 0 0 0,0-42 0 15,0-11 0-15,-26 42 0 16,26-54 0-16,-22 11 0 0,22 41 0 16,-17-45 0-16,1 0 0 15,2 52 0-15,14-12 0 0,-20-43 0 16,13 45 0-16,0-2 0 0,7-7 0 16,0 8 0-16,0-2 0 0,0 11 0 15,0-12 0-15,29-22 0 0,-9 17 0 16,-20 35 0-16,19-17 0 15,-4 15 0-15,-15 16 0 16,9-1 0-16,-9 3 0 16,0 5 0-16,0 1 0 0,18 2 0 15,-18 0 0-15,21 0 0 0,0 27 0 16,9-6 0-16,-16-1 0 16,18 9 0-1,-3 6 0-15,-17-15 0 0,-4-8 0 0,5 37 0 16,-13-32 0-16,0 0 0 0,0 16 0 15,0-7 0-15,-25 14 0 0,25-6 0 16,-25-1 0-16,-2 44 0 0,-6-6 0 16,11-39 0-16,-15 21 0 15,3-1 0-15,17-33 0 16,-6 11 0-16,15-10 0 16,8-19 0-16,0-1 0 0,0 0 0 15,0-20 0-15,0 20 0 16,22-50 0-16,0 34 0 0,1-5 0 15,-6 21 0-15,16-23 0 0,-4 11 0 0,36-4 0 16,-34 16 0-16,5 0 0 0,-4 25 0 16,-1-25 0-16,-4 23 0 0,15 8 0 15,-19 3 0-15,-16-14 0 16,-3 25 0-16,-4 2 0 16,0-23 0-16,0-3 0 0,0 31 0 15,-27-33 0-15,27 10 0 0,-22-3 0 16,4 9 0-16,-5-9 0 0,-3 5 0 15,-1-2 0-15,-36 8 0 0,-10-20 0 16,27-17 0-16,-48-24 0 0,4 1-38 16,-7-27-574-1,54 33-110-15,3 0-228 0,7 17-268 0,3-23-299 16,0 8 191-16</inkml:trace>
  <inkml:trace contextRef="#ctx0" brushRef="#br0" timeOffset="213003.7588">25971 15925 2152 0,'0'0'78'0,"0"0"108"16,0-12 114-16,0 12 520 0,0-10-347 15,0 4-12-15,0 6 27 0,0-6-103 16,0-9 258-16,0 13-350 0,0-5 3 15,0 7 30-15,0 0-118 0,0 0 42 16,0 0 226-16,0 0-286 0,0 0-76 16,0 0-62-16,0 0-52 0,20 0 0 15,-20 36 0-15,18-3 0 0,-3-1 0 16,2 6 0-16,3 3 0 0,2 2 0 16,1 5 0-16,29 36 0 0,-31-34 0 0,0-22 0 15,6-3 0-15,-12-12 0 0,8 7 0 16,-3-13 0-16,-1-7 0 0,27-27 0 15,-6-3 0-15,-8 5 0 16,2-46 0-16,2-12 0 16,-29 32 0-16,-1-81 0 15,-6 7 0-15,-25 69 0 0,25-2 0 16,-27-24 0-16,6 62 0 0,21 3 0 16,0 2 0-16,0 9 0 0,-15 5 0 15,15 1 0-15,0 0 0 0,0 25 0 16,23 4-68-16,-23 1-233 0,29-7-335 15,-29 7-295-15,30 4-389 0,6 21-1474 0,-9-28 1677 16,-2-3 457-16</inkml:trace>
  <inkml:trace contextRef="#ctx0" brushRef="#br0" timeOffset="213371.2112">26973 15987 2871 0,'0'-19'143'16,"0"19"165"-16,0 0 217 0,0-22 76 16,0 22 286-16,0 0-550 0,0 0-24 15,0 0 1-15,24 0-121 0,13 0-20 0,-18 0-118 16,0 0 70-16,6 0-156 0,4 0 20 16,-3 0-105-16,20 0-431 0,-26 0 156 15,-2 0-119-15,-2 0-88 0,-8 0-165 16,-3 0-939-16,-5 0 933 0,0 0 135 15,-20 0 204-15</inkml:trace>
  <inkml:trace contextRef="#ctx0" brushRef="#br0" timeOffset="213503.6843">26863 16112 3766 0,'0'0'224'15,"23"0"97"-15,-4 0 153 0,42 0 639 16,-24 21-676-16,11-21-154 0,0 0-159 0,8 17-175 15,-1-17-318-15,49 17-1305 0,-59-17 388 16,1 0-46-16,-7 0 312 0</inkml:trace>
  <inkml:trace contextRef="#ctx0" brushRef="#br0" timeOffset="214071.1441">28250 15727 2020 0,'0'-11'177'0,"0"4"37"15,0 5 114-15,0-2 66 0,0-4 77 16,0 6 421-16,0-4-528 0,0 5-63 16,0-2 10-16,0 3 127 0,0 0 44 15,0 20 583-15,0-20-703 0,0 35-117 16,0-10-118-16,0 4-127 0,0 10 0 0,19 36 0 15,-19 16 0-15,17-47 0 16,-17 51 0-16,0-32 0 16,0-30 0-16,11 18 0 15,1-25-122-15,-12-23-219 0,18 16-1339 16,-9-19 387-16,-1 0-250 0,3-22 230 16,3 2 212-16</inkml:trace>
  <inkml:trace contextRef="#ctx0" brushRef="#br0" timeOffset="214503.5306">28606 15623 3251 0,'0'0'184'0,"0"0"150"0,0 0 703 16,0 22-546-16,0-22-8 0,0 26-43 15,0-6-44-15,20 18-44 0,0 23 132 16,-20-25-224-16,15 3-52 0,-15 2-21 15,16 4-115-15,-4 28-60 0,-3-39-12 0,-9 0 0 16,10-1 0-16,-3-5 0 0,-3-5 0 16,4 10 0-16,-7-24 0 0,1 3 0 15,1-5 0-15,-1-4 0 0,-2-3 0 16,3 0-29-16,1-24-3 0,3 24-55 16,1-25-94-16,2 7 32 0,10-33-248 15,-9 31 342-15,29-29-41 16,-24 39 64-16,1 10 25 0,-3-9-35 15,-2 9 93-15,23 0 65 0,-16 19 16 16,-6-19 29-16,-6 0 3 0,2 27-15 16,8 13 82-16,-11-27-186 0,0 4-8 0,-6-5-16 15,0 14-21-15,0-1 0 16,0 6 0-16,-30-16 0 0,30-1 0 0,-34 3 0 16,11 0 0-16,-19-2 0 15,19-10 0-15,0-3 0 0,2-2-141 0,2 0-121 16,-6 0-212-16,-7-40-1001 0,13 20 461 15,5 0-126-15,4 20-30 0,10-31 2 16,0 11 395-16</inkml:trace>
  <inkml:trace contextRef="#ctx0" brushRef="#br0" timeOffset="216071.116">29726 15787 2113 0,'0'-9'176'0,"0"4"108"0,0 0 127 15,0-1 90-15,0 2 550 0,0 1-638 16,0 2 3-16,0 1-173 0,0-6 15 16,0 5 48-16,0-8 268 0,0 9-207 15,0 27 4-15,0-27-64 0,0 30-68 16,0 22-78-16,0 35-161 15,0-46 0-15,0 38 0 16,21 3 0-16,-21-39 0 0,0-9 0 0,0 25 0 16,0-36 0-16,0-3 0 0,0-4 0 15,0-1 0-15,0-2-82 0,0-10-260 16,27-3-1109-16,-27 0 342 0,0 0-17 16,0-31-75-16,0 15 24 0,0-29-260 15</inkml:trace>
  <inkml:trace contextRef="#ctx0" brushRef="#br0" timeOffset="216537.1224">29646 15831 2268 0,'-3'-12'122'16,"3"5"84"-16,-2-3 205 0,2 6 159 0,0-7 17 16,0-6 289-16,0 12-663 0,0-2-85 15,0 7 83-15,23 0-74 0,-7 0 152 16,-16-27-275-16,16 27 11 0,-4-24-35 15,0 24-14-15,6-33 24 0,9 1-26 16,-9 15 9-16,-3 17 6 0,5-12 29 16,1 12 2-16,12-8-19 0,-16 8 68 15,-4 22 78-15,-2-3 14 0,0-19 22 16,-4 42-29-16,1 14 73 0,-8-25-108 16,0 2-51-16,0-1-14 0,-20 0-79 15,-10 18 11-15,11-18 4 0,-1-6 69 16,-2 1-70-16,1-2 23 0,4-4 33 0,-17 13-93 15,15-22 31-15,8-1-7 0,-2-3 74 16,13-6-65-16,-7-2 9 0,7 0-14 16,0 0 57-16,0 0-70 0,22 0 18 15,-3-25-32-15,8 25 7 0,-13-17 39 16,6 17 95-16,-1 0 39 0,5 0 84 16,20 0 230-16,-25 26-296 0,1-26-71 15,-1 35-78-15,-5-12-2 0,1 2 0 16,5 23 0-16,-13-31 0 0,3 6 0 15,-2-3 0-15,-4-9 0 0,10 14-352 16,-7-17-69-16,-4-8-211 0,6 15-17 0,-1-15-186 16,0 0-62-16,11 0-1024 0,-7-27 1032 15,-3 27 159-15,4-32 236 0</inkml:trace>
  <inkml:trace contextRef="#ctx0" brushRef="#br0" timeOffset="216805.385">30259 16032 2482 0,'9'-8'127'0,"0"0"123"16,-3 8 182-16,-2 0 138 0,-2 0-34 0,-2-19 306 16,0 19-623-16,0 0-13 0,0 0-17 15,0 0 61-15,-19 0 227 0,19 29-326 16,-15-8 5-16,15-2-65 0,-16-2 76 16,16 11-57-16,-12 21 149 0,-2-23-167 15,14-4 40-15,0 2-54 0,0-2-14 16,19 19 67-16,-19-24-70 0,28-3 13 15,-7 1-104-15,0-5-58 0,1-3 62 16,26 0-198-16,-32-4 132 0,7-3-191 16,-6 0 35-16,-1 0-105 0,10-22-585 15,-18 22 414-15,-3-17-117 0,3 17-53 0,-5-20-115 16,0 20-69-16,-3-17-604 0,0 3 1000 16</inkml:trace>
  <inkml:trace contextRef="#ctx0" brushRef="#br0" timeOffset="217070.5571">30185 16150 2373 0,'0'0'107'0,"0"0"193"0,0 0 814 15,0 0-428-15,0 0-159 0,18 0-73 0,-18 0-26 16,18 0-87-16,6 0 180 15,-6 0-379-15,2 0-103 0,1 0 34 0,4 0-39 16,24-17-34-16,-24 17-62 0,-1 0-25 16,-5 0-91-16,-4 0-111 0,-4 0-97 15,1 0-676-15,-12 0 321 0,0 0-90 16,0 0-228-16,-25 0 89 0,-6 0-286 16</inkml:trace>
  <inkml:trace contextRef="#ctx0" brushRef="#br0" timeOffset="217214.1239">30225 15911 4426 0,'20'-5'436'0,"-20"5"20"15,0 0 120-15,28 0-74 0,-10 0-29 16,28 0-32-16,-20 0-422 0,3 0-93 16,5 0-191-16,0 0-275 0,28 0-1440 15,-30 0 594-15,-10 0 87 0,2 0 363 16</inkml:trace>
  <inkml:trace contextRef="#ctx0" brushRef="#br0" timeOffset="218304.7184">31014 15841 1197 0,'0'-7'140'0,"0"-3"109"15,0 9 92-15,0-13 452 0,0 10-350 16,0 4 94-16,0 0-33 0,0 0 12 16,0 0-103-16,0 32 281 0,0-7-311 15,-16-6 48-15,16-19-133 0,0 32 56 16,0 39 166-16,0-40-301 0,0 15-89 15,-14-5-101-15,14 7-29 0,0 13 0 16,0 35 0-16,0-55 0 0,0 1 0 16,0-6 0-16,0 4 0 0,0 17 0 0,17-38 0 15,-17 2 0-15,0-6 0 0,15-10 0 16,-15 5 0-16,13 4 0 0,-13-14 0 16,7 0 0-16,-7 0 0 0,0 0 0 15,0 0 0-15,0-41 0 0,0 20 0 16,0-1 0-16,0-5 0 0,0-49 0 15,0 40 0-15,0-3 0 0,0 0-4 16,0-3 4-16,0 1-59 0,0-53-66 16,-22 52 20-16,22 3 38 0,0-69-93 15,0 66 167-15,0 10-52 16,0 6-74-16,0-46-92 0,0 41 169 16,18-6 4-16,-18 11-30 0,0 6 21 0,25-6-36 15,-8-23 44-15,-17 32-61 0,14 2 15 16,3 1 37-16,0-6-49 0,8-5 106 15,-8 17-20-15,-2 3-16 0,8 0 7 16,-7-2 41-16,-2 7-13 0,12 0 53 16,-12 25-7-16,-1-25 3 0,4 33-62 15,-9-11 56-15,8 32 36 0,-7-23 16 16,-6 0-66-16,-3-2 14 0,0 5 32 0,0 0-30 16,-25 25 72-16,25-34-126 15,-23-10 21-15,23 9 45 0,-31 1-20 16,-9 12 40-16,23-23-112 0,-3-3 3 0,-4 2-14 15,8 3 53-15,2-10-25 0,-6-2-58 16,20-4-48-16,-6 0 23 0,2 0-21 16,4 0 15-16,0-21-156 0,0 21 145 15,30 0 18-15,-30 0 82 0,33 0 23 16,-11 0 18-16,31 0 26 0,-28 0 16 16,2 0 3-16,-5 22 28 0,1-8-2 15,11 17 127-15,-22-14-207 0,0-2 100 16,-5 6-120-16,-1-3 93 0,-4-3-1 15,-2 20 108-15,0-25-148 0,-27 4 58 16,27 6-22-16,-36-6-51 0,-11 11-33 0,21-16-90 16,-3 0-105-16,-5 1-61 0,-1-5-87 15,-1-5-220-15,-32 0-813 0,32 0 424 16,2-27-126-16,3 27-105 0,6-26 164 16</inkml:trace>
  <inkml:trace contextRef="#ctx0" brushRef="#br0" timeOffset="222713.2784">27755 15798 2251 0,'0'0'47'15,"0"0"376"-15,0 0-68 0,-18 18 36 16,18-18-1-16,-16 22-32 0,16-22 8 16,-13 36 194-16,-3-19-219 0,16-2-74 15,0 4 58-15,-11 2 13 0,11 27 274 16,0-24-310-16,0 9 21 0,0 3-82 16,0 8-54-16,0 4-73 0,0 39-114 15,0-38 0-15,0 6 0 0,0-9 0 16,15 8 0-16,-15-7 0 0,0 31 0 15,0-53 0-15,0 0 0 0,0-5 0 0,0-7 0 16,21-13 0-16,-21 0 0 0,0 0 0 16,24 0 0-16,-24-29 0 0,0 4 0 15,12-23 0-15,-12 21 0 0,0-14 0 16,0-7 0-16,0-2 0 0,0 5 0 16,0-51 0-16,0 40 0 0,-24 0 0 15,24 7 0-15,0-1 0 0,0 1 0 16,-17-46-75-16,17 48 35 0,0 3-10 15,0 5-52-15,19 5 102 0,0-42-253 16,-19 39 161-16,25 1-29 0,-6 4 48 0,-5 2 34 16,1-1 22-16,19-19-20 0,-22 30 16 15,-3 6 15-15,-1 5 4 0,-4 1 4 16,7 2-2-16,-11 6 9 0,0 0 11 16,0 28-15-16,0-9 4 0,0 3 14 15,0 33 4-15,0-25 43 0,0 9 2 16,0-5 12-16,0 0 25 0,0 37-47 15,0-42-53-15,-17-1-5 0,17-5-4 16,-19-7-5-16,19 0 25 0,-16 10 71 16,-1-23-62-16,17 2 10 0,-10-5-28 15,10 0-116-15,0 0-245 0,0-24 202 0,0 3 32 16,0 21 96-16,0-19-29 0,0 5-10 16,25 0 41-16,6 14 39 0,-14 0 1 15,5 0-3-15,-2 0 42 0,30 26 124 16,-35 3-113-16,5-9 55 0,-9-1 55 15,1 2-57-15,-6 13 28 0,3 19-54 16,-3-24-62-16,-6-4-37 0,0 0 0 16,0 7 0-16,-26 8 0 0,-9-23 0 15,15 0 0-15,-2-3 0 0,5 4 0 16,-3-8-125-16,-26-6-442 0,26-4-11 16,0 0-64-16,0 0-320 0,2-24-281 15,-9-13-1482-15,20 14 1888 0</inkml:trace>
  <inkml:trace contextRef="#ctx0" brushRef="#br0" timeOffset="224251.6891">31223 15458 1342 0,'0'-1'175'0,"0"-3"81"0,0 1 79 16,0 1-30-16,0-5 367 0,0 7-271 15,0 0 68-15,0 0 8 0,0 0-12 16,-19 0-29-16,-4 17 250 0,5 0-427 15,-3-17-24-15,-6 0-39 0,-3 22 9 16,-37-9 212-16,35 10-260 0,-1-13-15 16,1-10-136-16,0 11 87 0,6 0-45 0,-12-8 55 15,25-3-110-15,3 0 50 0,2 9 39 16,8-3-89-16,29-6-21 0,-29 0-16 16,47 0 22-16,-13 0 0 0,7 0-35 15,9-32-48-15,45 32 30 0,-45 0 54 16,-5-25 50-16,-6 25-58 0,-9 0 56 15,-1 0-4-15,-29 0 72 0,0 0-13 16,-35 0-5-16,6 32 52 0,-12-11-56 16,-50 18-25-16,40-17-48 0,-1 9 0 15,8-5 19-15,5 1-18 0,-23-1-1 16,41-6 0-16,7 0 0 0,4-6 0 0,10-2 0 16,0-4 0-16,40 2 0 0,-13-10-12 15,2 4-27-15,6-4-28 16,7 0-112-16,40-23 10 0,-37 23 99 0,1-20 199 15,-1 20-133-15,-2 0-33 0,-6-20 68 16,20 20 15-16,-36 0 46 0,-10 0 13 16,-11 0-30-16,0 29-5 0,-62 0-41 15,28-12-29-15,-10 0 0 0,3 2 0 16,-10-19 0-16,-39 47 0 16,16-9 0-16,47-15 0 0,-5 13 0 0,32-11 0 15,0-14 0-15,0 1 0 16,38-8-7-16,22 5-189 0,-25-9 125 0,5 0-25 15,3 0 73-15,0 0 72 0,36-18 82 16,-51 18-127-16,-1 0 88 0,-6 0-55 16,-10 0-31-16,-11 0 68 0,0 18-74 15,-44 4 0-15,19-22 0 0,-11 26 0 16,-3-8 0-16,-6-1 0 0,-37 17 0 16,-1-1 0-16,51-10 0 15,6-8 0-15,-2 16 0 0,28-21 0 16,0-3 0-16,0 7 0 0,31-5-10 15,24-9-197-15,-20 0 85 0,8 0-78 16,4 0 199-16,-4 0-104 0,-4-21 29 0,49 21 140 16,-49 0 34-16,-8 0 60 0,-14 0 10 15,-3 0-74-15,6 0 45 16,-46 43-139-16,1-19 0 0,1-4 0 16,-28 27 0-16,13-26 0 0,5 1 0 15,6-4 0-15,-6 0 0 0,7 14 0 16,6-11 0-16,6-15 0 0,5 24 0 15,10-7 0-15,0-23-15 0,0 0-15 16,42 0 1-16,-18 0-3 0,32 23 1 0,-24-23-1 16,-1 0 63-16,-7 0 45 0,3 0-76 15,5 20 62-15,-18-20-62 0,-14 29 0 16,0-14 0-16,0-15 0 0,0 33 0 16,0-3 0-16,-64 32 0 15,9 4 0-15,25-39 0 0,4 21 0 16,-25 7 0-16,51-35 0 0,-22-4-33 15,22 1-374-15,0-8-378 0,0-1-687 16,57-8-2128-16,-27 0 2337 0</inkml:trace>
  <inkml:trace contextRef="#ctx0" brushRef="#br0" timeOffset="225679.4444">27658 16443 1349 0,'0'-10'121'15,"0"10"74"-15,0-11 68 0,0-2 253 16,-20 9-371-16,20-1-7 0,0 1 56 0,0 1 78 15,-12 0 209-15,12 3-241 0,-12 0-40 16,12 0 83-16,0 0 51 0,-6 0-80 16,0 0 186-16,3 26-255 0,-1-26 77 15,0 18-35-15,-2-18 82 0,3 24-14 16,-8 17 40-16,6-16-186 0,3 3-71 16,2 3 78-16,0 8-54 0,0 40 76 15,29-35-99-15,-11-8 15 0,7-1-82 16,4 3-33-16,0-9-34 0,47 20 21 15,-37-18 89-15,4-24-61 0,-3 3 28 16,9 0-69-16,43-10-152 0,-44 0 59 16,-3 0 1-16,-7 0 87 0,4 0-5 0,0 0 4 15,8 0 40-15,-23 0-5 0,-8-20 71 16,-2 20-60-16,2 0-5 0,5 0-15 16,-13 0 24-16,-6 0 16 0,-3-21 19 15,5 21-50-15,-7 0 67 0,0 21 68 16,0-21-78-16,0 0-49 0,0 0 36 15,0 22 29-15,0 0 132 0,0-22-194 16,0 0-9-16,0 0 52 0,0 17 36 16,0-17-37-16,-22 8 4 0,22-8-69 0,0 0 107 15,0 0-43-15,0 0 97 16,0 0-127-16,0-28-47 0,0 7-3 16,0 4 6-16,0-10-24 15,22 12 118-15,-22-4-68 0,72-34 73 16,-49 36-101-16,42-2-20 0,-34 8 13 15,3-2 55-15,0 13-46 0,-7-5 65 16,25 5 45-16,-33 0-72 0,0 0 53 16,3 0 67-16,-8 26-128 0,4-26 98 15,11 35-83-15,-10-35 55 0,-2 24-64 16,-4-24 44-16,1 19-40 0,23-9 23 16,-14-10-13-16,-1 0-10 0,0 0 0 15,1 0 0-15,4 0 0 0,21-22 0 16,-29 22 0-16,-2-20 0 0,-1 20 0 0,-3-18 0 15,8 0 0-15,-16 8 0 0,-2-7 0 16,2 5 0-16,-5-5 0 0,0-2 0 16,0-3-179-16,0 14-102 0,0 2-86 15,0 6-314-15,0 0-173 0,-18 31-1846 16,18-31 1334-16,0 21 350 0</inkml:trace>
  <inkml:trace contextRef="#ctx0" brushRef="#br0" timeOffset="226264.1022">28417 17423 1526 0,'0'0'100'0,"0"0"121"15,-8-26 133-15,8 6 686 0,0 20-472 16,0-12-6-16,0 12-161 0,0 0-27 16,0 0-3-16,0 0 442 0,0 0-366 15,0 0-61-15,0 24-24 0,0-1-44 16,0 24 30-16,0-18-348 0,0 14 0 16,0-10 0-16,0 4 0 0,0 6 0 15,0-6 0-15,0 43 0 16,20 0 0-16,-20-58 0 0,0 14 0 15,0-10 0-15,0-14-235 0,20-10-267 16,-20-2-393-16,0-25-369 0,23 25-1480 0,-4-22 1591 16,-1-9 369-16</inkml:trace>
  <inkml:trace contextRef="#ctx0" brushRef="#br0" timeOffset="226586.1144">28943 17590 2153 0,'0'-20'265'0,"0"9"-77"15,0 3 154-15,0 2-126 0,0-6 91 16,-23 6 84-16,23 3 222 0,-17 3-385 16,17 0-34-16,0 0-65 0,-22-25 143 15,22 25-56-15,-25 0 190 0,12 0-97 16,-2 0-72-16,2 25 46 0,-4-25-40 15,-12 50 236-15,13-50-229 0,-4 25-25 16,2 10-93-16,6-8-31 0,-19 26-89 16,17-2-12-16,10-25 0 15,4 17 0-15,60-21 0 0,-37-15 0 16,48 17 0-16,11-21-258 16,-14 1-719-16,-38-4 123 0,0 0-310 15,-9-31-250-15,-8 31-63 0,-3 0 337 16</inkml:trace>
  <inkml:trace contextRef="#ctx0" brushRef="#br0" timeOffset="228781.0946">29841 17190 3219 0,'-9'-4'288'0,"5"-4"154"16,-2-3 87-16,3 10-26 0,0-9-100 16,0 0 189-16,1 1-244 0,2 4-96 15,0 5 25-15,0 0 54 0,0 34 296 16,0-13-391-16,21 15-118 0,-21 8-92 16,0 6-26-16,13 5 0 0,-13 10 0 15,0 76 0-15,0-17 0 16,0-72 0-16,0-8 0 0,-21 27 0 15,21-55 0-15,0 10 0 0,0-9-170 16,0-14-214-16,0 6-242 0,0-6-1370 16,25-3 916-16,-25-27-81 0,0 2 192 0,23 3 151 15,-23-5 234-15</inkml:trace>
  <inkml:trace contextRef="#ctx0" brushRef="#br0" timeOffset="229265.1145">29700 17244 2737 0,'-7'-6'134'0,"3"-12"138"16,3 10 175-16,-2 4 127 0,0-6 356 15,3 4-646-15,0-2-83 0,0 4-41 16,0-1-40-16,0-4-48 0,18-8-25 16,-18 8-164-16,28 1 140 0,-9 0-26 0,-1-3 0 15,30 6 118-15,-20-2-152 16,-1 4-4-16,-2 3 43 0,1 0-3 0,-3 0 8 15,16 19 38-15,-24 7-46 0,-2-3 62 16,-3 15 13-16,-4-10-49 0,1 35 123 16,-7-37-113-16,0 8 95 0,0 2-65 15,0 2 37-15,-30-11-34 0,0 44 17 16,13-36-69-16,-4 5-13 0,1-6 1 16,1-9-3-16,-15 11 6 0,20-31-24 15,1 4 55-15,0 0-109 0,13-9-33 16,-9 0-17-16,9 0-241 0,0-21 359 0,0 21-110 15,0-19 36-15,27 19-209 16,-6 0 290-16,-21 0 243 0,41-27-147 16,-41 27 22-16,23 0 26 0,-11 0 64 15,0 0 62-15,-3 31 20 0,6 17 178 16,-7-19-325-16,-1-4-15 0,-2 1-33 16,1 6-20-16,9 15-12 0,-7-24-49 15,-1-2-76-15,0-8 9 0,1 4-64 16,3-3-158-16,9 15-636 0,-9-20 275 15,3-9-221-15,-2 0-15 0,0 0-109 16,17-19-679-16,-16-17 938 0,1 36 254 16</inkml:trace>
  <inkml:trace contextRef="#ctx0" brushRef="#br0" timeOffset="229535.787">30436 17596 2389 0,'0'-6'212'0,"0"3"189"0,0 3 144 16,-29 0 582-16,8 20-735 0,21-20-117 0,-28 41-51 15,28-19 55-15,-25 2-89 16,1 17 155-16,-8 58 216 16,21-45-466-16,7-26-100 0,4 4 134 15,0-1-115-15,21 22 39 16,-21-45-170-16,29 1 100 0,-11 1-66 0,7-3-61 15,-1-7-23-15,26 0-390 0,-29 0 235 16,1-26-42-16,-5 26-91 0,-1-21-110 16,3 5-734-16,-19 16 689 0,6 0 2 15,-6 0 46-15,0 0-28 0,0 0 164 16</inkml:trace>
  <inkml:trace contextRef="#ctx0" brushRef="#br0" timeOffset="229776.3629">30309 17861 2918 0,'-3'0'239'0,"2"0"145"15,0 0 164-15,1 0-46 0,0 0-171 16,25 0 123-16,-25-15-396 0,33 15 42 0,-12 0-138 15,3 0 125-15,19-12-226 16,-22 2-136-16,-4 10-267 0,0 0-41 0,-7 0-146 16,0 0-17-16,2 0-603 0,-7 0 790 15,-5 0 217-15</inkml:trace>
  <inkml:trace contextRef="#ctx0" brushRef="#br0" timeOffset="229969.4304">30362 17677 3024 0,'0'-8'251'15,"28"8"268"-15,4 0 819 16,-11 0-719-16,5 0-311 0,4 0-116 0,0 29-313 16,-1-29-88-16,18 0-814 15,-23 0 290-15,-6 0-530 0,1 0 78 0,-12 0 259 16</inkml:trace>
  <inkml:trace contextRef="#ctx0" brushRef="#br0" timeOffset="231879.305">17792 6522 1254 0,'-1'0'156'0,"1"0"97"16,0 0 107-16,0-24 562 15,0 24-411-15,0 0-20 0,0-20 36 0,0 20-36 16,0 0-75-16,0 18 397 0,0-18-439 16,0 0-39-16,0 0-73 0,28 33-14 15,-28-33 5-15,60 25 102 0,-25 5-226 0,7-12-97 16,8-1-32-16,-2 10 9 0,51 6-9 16,-44-20-4-16,-2 1-41 15,-14-2-67-15,-5-2-70 0,-12-1-111 0,14 3-500 16,-27-12 237-16,-8 8-91 0,-1-3-224 15,0-4-90-15,-29-1-1069 0,-3 0 1253 16,12-23 239-16</inkml:trace>
  <inkml:trace contextRef="#ctx0" brushRef="#br0" timeOffset="232135.1378">18076 6345 1643 0,'0'-9'219'0,"0"1"83"0,0 5 90 16,0 0 16-16,0 0-37 0,0 1 553 16,0 2-523-16,0 0-13 0,0 24-52 15,0-9 14-15,0 37 437 0,-18-17-495 16,18 5-83-16,-14 6-11 0,14 0-107 16,-16 8 1-16,-8 47-1 0,12-53-69 15,2-1-4-15,-1-3-50 0,3-11-28 16,-7 21-178-16,8-40 12 0,5-2-168 15,2-8-83-15,0-4-261 0,0 0-188 16,0-48-1120-16,0 22 1116 0,27-7 231 0,-27-3 290 16</inkml:trace>
  <inkml:trace contextRef="#ctx0" brushRef="#br0" timeOffset="232368.2997">17943 6024 2637 0,'0'0'410'0,"0"0"-26"0,0 29 184 16,0-10-95-16,0-4 23 0,25 14-34 16,-5 44 382-16,-20-30-476 0,29 10-41 15,-18 3-75-15,5 2-39 0,8 70 7 0,-13-71-208 16,1 2-18-16,-4-6 7 16,-1-7-8-16,1-4-42 0,8 20-189 0,-9-41-44 15,-3-6-108-15,-1-2-93 0,1-8-27 16,-4-4-896-16,0-1 670 0,0-19-110 15,0 19 66-15,-25-29 107 0,25 10 86 16</inkml:trace>
  <inkml:trace contextRef="#ctx0" brushRef="#br0" timeOffset="232512.1146">17769 6569 3701 0,'0'-6'379'0,"0"4"104"0,22 2 99 15,-22 0-13-15,72 0 361 0,-33 0-505 16,7 0-148-16,5 0-101 15,6 0-95-15,3 0-159 0,58-16-596 0,-68 16 49 16,-6 0-425-16,-12-16-221 0,-9 16-229 16</inkml:trace>
  <inkml:trace contextRef="#ctx0" brushRef="#br0" timeOffset="233212.3149">19081 6057 945 0,'0'0'54'0,"0"0"49"16,0 0 461-16,17 0-352 15,-17 0 205-15,14 0-234 0,-14-16 37 16,0 16-3-16,13-15 64 0,-13 15 53 0,10 0 348 16,0-17-370-16,-10 17-7 0,7 0-132 15,-7 0 113-15,0 0-111 0,0 0 208 16,0 0-147-16,0 0-22 15,-27 0-38-15,27 25-61 0,-25 6-11 0,-2-14-87 16,11 3-9-16,-4 6 6 0,7-8 5 16,2 3-15-16,2 7 46 0,9-12-71 15,0-3 34-15,0-13-35 0,29 10-17 16,11-10-47-16,-15 6 26 0,0 3 75 16,3-9-35-16,-2 0 1 0,29 0-135 15,-34 0 153-15,-1 0 17 0,-5 0 108 16,-3 0-81-16,-3 26 16 0,-2-11 105 0,-7 2-72 15,0-5 11-15,-29 5-69 0,10 9-10 16,-20-6-9-16,12-15 14 0,5 15 5 16,-1-6-1-16,0-7-68 0,1-3 36 15,-10 9-69-15,15-9-1 0,6-3-88 16,-2-1-132-16,6 0-95 0,4-22-672 16,2 22 345-16,1-25-78 0,0 25-113 15,33-21 118-15,-14 21 24 0,29-16-150 16</inkml:trace>
  <inkml:trace contextRef="#ctx0" brushRef="#br0" timeOffset="233545.1055">19403 6222 2596 0,'5'-2'120'16,"-5"-1"90"-16,3 3 102 0,-3 0 93 15,0 0 323-15,0 0-448 0,25 0-76 16,-25 0-61-16,27 0-164 0,13 0-14 15,-21 0 62-15,4 0 39 0,-5 0-84 16,4 0 70-16,-1 0-180 0,14-23-77 16,-19 23 96-16,-5-20 52 0,-4 20 10 0,-3-20 129 15,-4-1-97-15,0 4 42 16,-28 5-37-16,28-1 7 0,-33 13 4 0,13-9 12 16,-21-3 22-16,16 12 44 0,-1 0 48 15,0 0-2-15,3 21 79 0,-2-21 52 16,-11 51 328-16,27-26-279 0,9 2-82 15,0 4-23-15,0-5-16 0,27 6-43 16,19 21-78-16,-15-27-67 0,-2-13-78 16,3-4-49-16,1-1-235 0,34 6-872 15,-35-14 281-15,4 0-238 0,-5 0-79 16,0 0 256-16</inkml:trace>
  <inkml:trace contextRef="#ctx0" brushRef="#br0" timeOffset="233944.8143">20261 6287 1469 0,'-13'0'91'0,"13"0"130"0,-10 0 321 15,-5 0-222-15,15-21 44 0,0 21 45 16,-6 0 107-16,6-20-50 0,0 20 174 15,0-12-335-15,0 12 4 0,0 0 86 0,24 0 66 16,-4 0 284-16,-20 27-441 0,14-27-71 16,-14 27-55-16,0-27-30 0,0 21-73 15,0 15-75-15,0-21 0 0,0-15 0 16,0 19 0-16,0-12 0 0,22 17 0 16,-22-18 0-16,0-6 0 0,0 0 0 15,0 0 0-15,0 0 0 0,0-20 0 16,0-13 0-16,0 11 0 0,-22-6 0 15,22 10 0-15,0-7 0 0,0-35 0 16,0 34 0-16,24 9 0 0,-24-1 0 0,0 4 0 16,18-10 0-16,-18 22-12 15,21 2-107-15,-21 0-29 0,0 0-164 0,14 0-126 16,3 24-777-16,-3-24 354 0,-1 17-151 16,0-17-220-16,6 0-14 0,-1 11 370 15</inkml:trace>
  <inkml:trace contextRef="#ctx0" brushRef="#br0" timeOffset="234268.0701">20534 6152 3416 0,'0'0'95'0,"0"0"101"15,0 11 80-15,0 0 345 0,0-11-461 0,31 12-48 16,-12-12-59-16,-1 0-30 0,2 0 92 15,21 0-192-15,-22-20-33 0,-4 20-100 16,-1 0 46-16,-5-21-30 0,-2 21 56 16,-1-18-19-16,-6 18 166 0,0-17-3 15,0 6 13-15,-22 11 10 0,-7-13 79 16,12 6-22-16,0 4 20 0,-2 3 51 16,-3 0-25-16,5 0 11 0,-19 0 42 15,25 26-79-15,0-26-19 0,1 23-24 16,3-5 87-16,7 4-58 0,0 22 131 15,24-24-228-15,-24 5-29 0,31-1-217 0,-9 0 0 16,29 8-1115-16,-26-16 356 16,1-4-47-16,3-4 256 0,0-1 175 0</inkml:trace>
  <inkml:trace contextRef="#ctx0" brushRef="#br0" timeOffset="234601.9747">20966 6287 5077 0,'0'0'189'16,"0"0"212"-16,-15 13 165 16,15-13 28-16,0 0 324 0,0 0-686 0,0 0-106 15,0 0-38-15,0 0-88 0,0 0 0 16,20 0 0-16,-20 0 0 0,0 0 0 16,11-29 0-16,-11 9 0 0,0-18 0 15,0 11 0-15,0 0 0 0,0-5 0 16,0-4 0-16,-20-3 0 0,-6-49 0 15,11 39-4-15,2-5 4 0,-8-8-31 16,-2 6-33-16,-1-41-65 0,12 61 59 16,4-3 95-16,8 3-95 0,0 10 71 0,0 12 32 15,60-5-100-15,-30 16 20 0,2 3 14 16,2 0-27-16,1 33 4 0,29 10-378 16,-37-21-27-16,-3 0-55 0,-6 0-69 15,-4 1-252-15,-5 2-86 0,-9 5-1304 16,0-9 1398-16,0 0 282 0</inkml:trace>
  <inkml:trace contextRef="#ctx0" brushRef="#br0" timeOffset="234783.0303">20786 5895 3521 0,'24'0'309'16,"-6"10"132"-16,5-10 154 0,7 16 114 0,33-10 178 15,-27-6-631-15,1 2-190 0,1-2-155 16,-3 0-137-16,-9 0-176 0,22 0-1096 16,-30 0 553-16,-4 0-256 0,-1-19 168 15,-6 19 274-15</inkml:trace>
  <inkml:trace contextRef="#ctx0" brushRef="#br0" timeOffset="235001.4062">21283 5579 3996 0,'0'-8'922'0,"0"8"-315"0,0 0-19 0,0 32 89 15,0-6-57-15,25 3-178 0,-5 42-103 16,3 17-339-16,-11-48 0 16,1 44 0-16,4-1 0 15,-8-47 0-15,9 32 0 16,1-21 0-16,-11-30-166 0,6 11-1053 15,-6-21 122-15,-6-6-289 0,0-1-82 16,6 0 140-16</inkml:trace>
  <inkml:trace contextRef="#ctx0" brushRef="#br0" timeOffset="235344.6171">21503 6057 4214 0,'0'0'223'0,"0"0"1"0,0 0 338 16,0 0-259-16,0 0 55 0,0 0 7 16,23 0 75-16,-23 0-243 0,41 0 57 0,-21 0-150 15,2 0-112-15,-4 0-45 16,-2 0 13-16,18 0-139 0,-15 0 54 0,-5 0-50 16,-6 0-30-16,1 0-4 0,-1-27 47 15,-4 9-11-15,-4 18 111 0,0 0-14 16,0-14-62-16,-21 14 104 0,-11-16-39 15,32 16 22-15,-31-9-23 0,13 0 89 16,-1 9 62-16,3 0 85 0,-13 20 239 16,16-20-225-16,5 31 26 0,1-31-30 15,7 31 6-15,0 10 138 0,22-19-210 16,-22 2-68-16,38 3-46 0,-16-1-20 16,3 5-59-16,29 11-365 0,-27-23-61 0,0 2-254 15,-1-9-230-15,0-3-248 0,27-5-963 16,-30-4 1575-16</inkml:trace>
  <inkml:trace contextRef="#ctx0" brushRef="#br0" timeOffset="235702.1967">22075 6021 5304 0,'0'0'35'0,"0"0"24"15,0 0 215-15,0 0 525 0,0 20-294 0,0-20-86 16,0 36-64-16,0-10-102 15,0 21-65-15,0 14-188 16,0-23 0-16,0 29 0 0,0 1 0 16,0-32 0-16,0 28 0 15,0-19 0-15,0-29 0 0,-22 0 0 16,22 15 0-16,0-23 0 0,0 2 0 16,0-2 0-16,0-1 0 0,-32-4 0 15,32-3 0-15,-37 0 0 0,37 0 0 16,-23 0 0-16,8-26 0 0,15 26 0 15,-20 0 0-15,-8-21 0 0,16 1 0 16,0 4 0-16,-1 16 0 0,3 0 0 0,-13-20 0 16,18 20-47-16,0 0-99 15,1-21-111-15,-2 21-206 0,6 0-191 16,0-26-1183-16,0 26 679 0,22-28-106 0,-22 10 174 16,0 2 324-16</inkml:trace>
  <inkml:trace contextRef="#ctx0" brushRef="#br0" timeOffset="235852.124">21861 5718 4437 0,'0'28'164'0,"0"-28"76"0,0 21 94 16,0 0 231-16,20-21-433 0,-20 28-163 15,0-10-54-15,27-18-87 0,6 32-728 0,-14-20 67 16,1-12-214-16,1 17-55 0,10-10 210 15</inkml:trace>
  <inkml:trace contextRef="#ctx0" brushRef="#br0" timeOffset="236211.1395">22438 5950 3911 0,'0'0'251'0,"-18"0"70"0,18 0 108 16,0 0 37-16,-19 0-95 0,0 0 359 15,19 0-422-15,-23 0-104 0,23 17-23 16,-30-17-41-16,-4 44 239 0,15-27-272 16,1 5 53-16,0-5-150 0,-3 8-4 15,6-1-39-15,2 30-54 0,11-33 66 16,2-1 5-16,0-8-110 0,0 1 34 16,32 2-258-16,2-12 176 0,-13-3-171 15,0 0-30-15,1 0-57 0,-2-22 29 16,12-7-83-16,-17 6 369 0,-2 2 42 15,-13-5 27-15,10 4 67 0,-10-2-1 0,0-21 119 16,0 28-51-16,-19 3 59 0,19 4 33 16,-20 10 61-16,20 0 310 0,0 0-331 15,-17 27-86-15,17-27-59 0,0 25-7 16,0-4-2-16,0 19-60 0,22-18-55 16,-22-1-220-16,0 0-17 0,19 4-487 15,-1 8-1499-15,-18-9 900 0,0-18 474 16</inkml:trace>
  <inkml:trace contextRef="#ctx0" brushRef="#br0" timeOffset="236571.8109">19437 6999 578 0,'-5'0'-43'0,"-3"0"-21"0,8 0 50 16,0 0 0-16,0 0 4 0,0-17-4 15,0 17-6-15,0 0 4 0,-25 0 11 16,25 0-3-16,-21 0 69 0,21 0-69 16,-11 0-9-16,-1 20-82 0,12-20 17 15,-10 14-34-15</inkml:trace>
  <inkml:trace contextRef="#ctx0" brushRef="#br0" timeOffset="237268.0907">19288 7093 1146 0,'0'3'110'16,"-1"1"130"-16,1 8 539 0,0-9-330 15,0-3 43-15,0 0 36 0,18 0 43 16,-18 0-83-16,14 0 385 0,2 0-468 16,-16 0 44-16,11 0-82 0,-1 0 35 15,-10 19 225-15,0-19-441 0,0 0-107 16,0 32-79-16,0-8 0 0,0-2 0 15,0 7 0-15,25 48 0 16,-5 16 0-16,-3-47 0 0,-17 49 0 16,21-7 0-16,-12-47 0 0,0 4 0 15,-1 17 0-15,1-36 0 0,-3-7 0 16,-2 6 0-16,1-13 0 0,-5-8 0 16,0-4 0-16,0 0 0 0,0 0 0 15,0-62 0-15,-29 42 0 16,29-36 0-16,-50-16 0 15,33 33 0-15,-13-50 0 16,-2-10 0-16,5 60 0 0,10-10 0 16,-2-43 0-16,14 52 0 0,5-3 0 0,0-2 0 15,0 5 0-15,0-7 0 16,27-25 0-16,22 12 0 16,-5 35 0-16,-19 13 0 0,-7 3 0 0,-4 5 0 15,6 2 0-15,-6 2 0 0,5 0 0 16,-12 0 0-16,-7 0 0 0,6 32 0 15,1-13 0-15,-4 2 0 0,-3 25 0 16,0-18 0-16,-27 7 0 0,27 1 0 16,-17-5 0-16,17 0 0 0,-32 32 0 15,12-3 0-15,2-31 0 16,18 6 0-16,0-19 0 0,0-5 0 0,0-10 0 16,0-1 0-16,0 0 0 15,23-23 0-15,-23 1-24 0,21 2 24 0,-4 4-46 16,5-6-12-16,25-10 21 0,-21 32 6 15,3-27 28-15,1 27 63 0,-2-12-60 16,0 12 77-16,16 25-15 0,-28-25-62 16,-2 18 0-16,-5 2 0 0,0 4 0 15,-2 14 0-15,-3-16 0 0,-4 4 0 16,0-3 0-16,0 6 0 0,-24-5 0 16,-9 10 0-16,-9-5 0 15,21-15 0-15,-29 9 0 0,29-19 0 16,4 1 0-16,0-3 0 0,-9 3 0 15,10-5-23-15,-23-32-491 0,19 13-127 16,4 1-223-16,1-4-297 0,10-1-317 0,5 0 72 16</inkml:trace>
  <inkml:trace contextRef="#ctx0" brushRef="#br0" timeOffset="238068.1478">20459 7190 557 0,'0'-2'7'0,"0"-4"5"0,11-1 22 0,-11 2 13 16,10-2 61-16,-2-3 223 0,2 2-70 16,0 0 13-16,-5 8 43 0,2-5 9 15,-2-2 44-15,0-6 427 0,-5 9-308 16,0 4-32-16,0 0-56 0,0 0 53 16,0 0 200-16,-20 0-387 0,20 0-35 15,0 0-68-15,-19 0-32 0,19 0-42 16,-37 29 65-16,37-29-111 0,-18 20-16 15,3-20-23-15,15 20-27 0,-17 7 23 16,17-10-17-16,0-2-4 0,0 2 1 16,0-5 22-16,26 12-59 0,-26-14 60 0,24-1-20 15,-7-6 5-15,0-3 43 0,3 3-55 16,19 7-22-16,-23-10 39 0,4 0-6 16,-5 0 18-16,-2 0 68 0,1 21-19 15,-8-21-31-15,-6 21-26 0,0-2 40 16,0-19-3-16,0 30 3 0,-21 1 20 15,-9-13-43-15,8-7-7 0,-5 14 19 16,4-14-25-16,-25 11 3 0,24-15-36 16,1-7-16-16,2 4-65 0,3-4-66 15,9 0-177-15,-18-20-540 0,20 20 279 0,2-24-84 16,-1 24-173-16,6-19-179 0,0 19 110 16,22-27-229-16</inkml:trace>
  <inkml:trace contextRef="#ctx0" brushRef="#br0" timeOffset="238401.3692">20857 7287 3040 0,'0'0'132'0,"-21"0"109"0,21 0 181 16,-20 0 45-16,-2 0 218 0,22 20-531 15,-24-20-56-15,24 17-12 0,0-17-13 16,-10 27-27-16,10 8 15 0,0-15-118 0,0-4 81 15,25-1-45-15,-25 2 25 0,44 15 37 16,-26-22-56-16,3-2 47 16,0-8-130-16,0 3 33 0,-5-3 7 0,14-21-63 15,-18 21 92-15,-5-22-5 0,-7 7 45 16,0 15-37-16,0-50-59 0,-21 32-6 16,21-2 5-16,-35-1 18 0,12 0-34 0,1 4 39 15,-22-8 25-15,17 19 51 16,10 6 71-16,0 0-49 0,2 0 3 15,-6 19 0-15,21 11-34 0,-7-14-11 0,7 0-125 16,0 4-79-16,23-2-164 0,12 16-793 16,-13-17 320-16,4-17 36 0,2 12 210 15</inkml:trace>
  <inkml:trace contextRef="#ctx0" brushRef="#br0" timeOffset="238834.6411">21000 6899 2767 0,'0'-6'144'0,"-10"3"184"0,10 3 156 15,0 0 114-15,24 19 531 0,-24-19-639 0,25 36 10 16,-7-11-54-16,0 7 18 0,14 38 23 16,-15-27-320-16,-1 2-134 0,-2 2 49 15,-1 0-10-15,-3-1-72 0,3 39 0 16,-8-45 0-16,-2-7 0 0,0-4 0 15,-3-6 0-15,0 7 0 0,0-23 0 16,0-1 0-16,0-5 0 0,0-1-17 16,0 0-108-16,0-21-346 0,22-9 182 15,-22 8 25-15,0-1-48 0,18-3-15 16,3-21-313-16,-21 28 500 0,16 6 64 0,-16-4 25 16,16 9 106-16,-16-4-40 0,29 12 111 15,-20 0-36-15,-2 0 80 16,1 0 13-16,5 0 12 0,4 0 192 0,-13 24-233 15,0-24-47-15,-2 26-49 0,2-26 75 16,0 22 146-16,-4 5-170 0,-21-27-95 16,21 27 40-16,0-17-26 0,-32 2-53 15,-8 11 37-15,17-15-86 0,3 1 50 16,2 2-78-16,-9-6-86 0,-9 2-417 16,25-6 182-16,0-1-326 0,11 0-218 0,0 0-246 15,0-29-77-15,26 1-343 16</inkml:trace>
  <inkml:trace contextRef="#ctx0" brushRef="#br0" timeOffset="239145.2092">21618 7297 4221 0,'0'21'135'0,"0"-21"2"16,0 0 185-16,0 0 91 0,0 0-71 15,0 18 310-15,0-18-490 0,0 13-39 16,0-5-47-16,0 1 10 0,0 15-115 0,0-24 14 16,0 9-21-16,0-9 30 0,15 0 171 15,-15 0-154-15,0 0-14 0,0 0-142 16,0 0 73-16,0-22-34 0,0 22-27 16,0-19-144-16,0-7 154 0,17-20-60 15,-17 34 147-15,15 12 47 16,-15-21-16-16,0 13-22 0,14-1-108 15,-2 9 58-15,-12 0-55 0,13 22-66 16,-13-22-258-16,7 19-224 0,4 8-1033 16,-5-27 892-16,2 20 164 0,-4-20 194 15</inkml:trace>
  <inkml:trace contextRef="#ctx0" brushRef="#br0" timeOffset="239495.9012">21893 7262 2881 0,'0'15'109'0,"0"-15"106"0,0 13 586 15,15-13-420-15,-15 0-105 0,21 9-150 16,-4-9-23-16,-2 0-100 0,22 0 59 0,-19-23-98 16,0 23 45-16,-4 0-92 15,1-26 102-15,-4 26 31 0,7-15-95 0,-13 15-69 16,-3 0 41-16,-2 0 49 0,0-24 36 15,-20 8 87-15,20 16-102 0,-23 0-19 16,3 0-12-16,2 0 35 0,-2 0 42 16,-17 0 74-16,16 0 29 0,0 22 0 15,5-7 57-15,3-15 19 0,1 45 151 16,7-31-164-16,5 6-17 0,0-3 21 16,31 3-93-16,-11-2-52 0,26 16-12 15,-20-19-69-15,-1-1-48 0,5 1-91 0,1-7-248 16,29 0-947-16,-30-7 294 15,-2-1-186-15,2 0 118 0,1-19 272 16</inkml:trace>
  <inkml:trace contextRef="#ctx0" brushRef="#br0" timeOffset="240068.1518">22676 7011 2218 0,'0'0'291'0,"0"0"101"0,5 0 204 16,-5 0 76-16,0 0-111 16,0 0 650-16,0 0-724 0,0 0 50 15,0 0-126-15,0 0-50 0,0 43 28 0,0-25-324 16,0 10-65-16,0-3 0 15,0 7 0-15,0 1 0 0,0 5 0 0,0 47 0 16,20-5 0-16,2-44 0 16,-9 25 0-16,10-24 0 15,-11-10-442-15,-12-22-68 0,0-2-290 16,8-3-133-16,0 0-193 0,-8-30-136 16,0-5-876-16,0 13 1500 0</inkml:trace>
  <inkml:trace contextRef="#ctx0" brushRef="#br0" timeOffset="240519.8828">22548 6974 2938 0,'-5'-4'164'15,"-1"1"233"-15,2 0 121 0,1-1 58 16,3 0-54-16,0-2 204 0,0 0-379 16,0 0-112-16,0-1-69 0,0 0-41 15,29-8-11-15,-4 2-95 0,-8 5 48 16,1-2-63-16,5 1-12 0,2-2-32 15,27-6-19-15,-24 11 61 0,0 6 21 16,1 0-23-16,-7 0-18 0,13 23 14 16,-18 6 12-16,-8-14 1 0,3 0 2 0,-7-15 5 15,-4 21-13-15,9 8 77 16,-9-12-21-16,-1-2 18 0,0 1 5 16,-22-6 29-16,-6 34 174 0,28-27-153 0,-40 4-101 15,14-5 34-15,6 7-86 0,-4-8 19 16,-23 21-30-16,33-21 61 0,-7 0-29 15,14-1 2-15,7-1-13 0,-13-2-122 16,13-5 20-16,0-6 95 0,25 0-33 16,-25 0 14-16,34 0 91 0,12 0-79 0,-22 0 45 15,6 0-71-15,-12 0 79 16,7 0 44-16,18 29-5 0,-20-1-9 16,-4-11-1-16,-1 8 59 0,-4-1 8 0,4-1-5 15,1 17-28-15,-6-19-62 0,-10-4-106 16,2-1-27-16,-3-3-66 0,9-5-439 15,-5-8 89-15,2 4-23 0,-3-4-229 16,6 0-202-16,-1-26-18 0,14-1-996 16,-12 11 1309-16,-2-2 247 0</inkml:trace>
  <inkml:trace contextRef="#ctx0" brushRef="#br0" timeOffset="240777.1257">23202 7250 2299 0,'0'-9'312'15,"0"4"43"-15,0 5 167 0,0-1 55 16,0-1-43-16,0 2-47 0,-14 0 300 16,14 30-439-16,0-30-26 0,-15 32-91 15,15-16-44-15,0 9-48 0,0 16 49 16,0-19-69-16,0-1-71 0,0 1-9 16,19-3 22-16,2 17 37 0,-21-22-99 15,22-1-24-15,-22-4 36 0,26-3-99 16,-6 2-9-16,14-7-306 0,-22 0 99 0,4-1-48 15,-1 0-97-15,-2-21-128 16,2-3-903-16,-8 24 762 0,-4-26-102 16,4 12 107-16,-5-1 28 0,-1-2 135 0</inkml:trace>
  <inkml:trace contextRef="#ctx0" brushRef="#br0" timeOffset="240982.1288">23242 7354 1700 0,'0'0'114'0,"0"0"107"0,0 0 59 0,0 0 432 15,21 0-385-15,-21 0 50 16,17 0-81-16,-17 0-6 0,22 0-139 0,5 0-105 16,-19 0-146-16,1 0-29 15,5 0-106-15,-9 0-108 0,-1 0-110 0,7 0-683 16,-11 0 554-16,4 0 16 0,-4 0 119 15,0 0 136-15</inkml:trace>
  <inkml:trace contextRef="#ctx0" brushRef="#br0" timeOffset="241149.1734">23178 7166 3190 0,'0'0'332'0,"20"0"113"16,-20 0 87-16,30 19-8 0,7-19 124 15,-17 25-440-15,5-25-75 0,-3 14-189 16,2-14-155-16,-5 11-203 0,11-1-1372 16,-20-10 593-16,6 8 92 0,-14-8 405 15</inkml:trace>
  <inkml:trace contextRef="#ctx0" brushRef="#br0" timeOffset="241555.7185">19498 8175 487 0,'-17'0'17'0,"4"0"-8"0,-11 0 3 16,10 0-98-16,5 0 97 0,-4-21 20 15,2 21-5-15,6 0 63 0,-4-13-51 0,9 13-59 16,0 0-15-16,0 0-68 0,0 0-52 16</inkml:trace>
  <inkml:trace contextRef="#ctx0" brushRef="#br0" timeOffset="242111.0847">19421 8351 1469 0,'0'10'96'0,"-46"7"237"15,29-10-74-15,-2-4-38 0,4 2 56 16,0-3 61-16,15 1 45 0,-27-3 380 16,20 0-423-16,7 0-24 0,0 0-14 15,0 0 66-15,0-24 4 0,0 24 425 0,0 0-383 16,19-17-54-16,-19 17-53 15,0 0-27-15,0 0-84 0,0 0-196 0,18 22 0 16,-18-22 0-16,18 32 0 0,-18-7 0 16,0-4 0-16,0 4 0 0,0 36 0 15,20-23 0-15,-20-4 0 0,0 4 0 16,0-6 0-16,0 0 0 0,0-2 0 16,25-10 0-16,-25 14 0 0,24-26 0 15,-24-8 0-15,13 0 0 16,-13-19 0-16,0-10 0 15,0-5 0-15,-23-15 0 0,23 3 0 16,-29-41 0-16,11-14 0 16,18 50 0-16,-14 5 0 0,2-53 0 15,12 24 0-15,0 55 0 16,0-36 0-16,25 40 0 0,-25 4 0 16,22 7 0-16,-4 1 0 0,4 4 0 15,20 22 0-15,-16-22 0 0,-12 32 0 16,9-10 0-16,1-2 0 0,-5 0 0 15,15 24 0-15,-17-16 0 0,-17-5 0 16,0-1 0-16,0 0 0 0,0 3 0 16,-36-4 0-16,-2 16 0 0,13-23 0 15,10-2 0-15,-8-3 0 0,-4-2 0 16,9-2 0-16,-6-5 0 0,-28 0-67 0,27-21-136 16,-2 21-142-16,12-24-178 0,1 9-189 15,4-23-808-15,10 20 657 0,0 4-1 16,24 2-127-16,0-2 91 0,4 3 238 15</inkml:trace>
  <inkml:trace contextRef="#ctx0" brushRef="#br0" timeOffset="242494.8259">19927 8168 3393 0,'0'0'66'15,"0"-15"100"-15,-20 15 72 16,20 0 118-16,-21-15 279 0,-8 15-377 0,13 0-31 15,16 0-24-15,-27 0 2 0,17 0-21 16,-11 0-27-16,9 0-48 0,4 27 30 16,-1-27 17-16,-5 26-25 0,-2 18 41 15,6-19-17-15,8 5-98 0,2-5-8 16,0 0-63-16,0-4-38 0,32 25 34 16,-13-29 12-16,3-5-94 0,-6-12-100 15,5 0-97-15,24 0-434 0,-21 0 337 16,-5-24-46-16,-8 7 79 0,1-4-11 0,-3 4 105 15,-9-25 84-15,0 20 198 0,0-1-18 16,0 1 21-16,-24 6 56 0,24 2 66 16,-19-7 363-16,19 16-197 0,-18 5-15 15,18 0-6-15,0 0 27 0,-9 19 175 16,9 10-274-16,0-12-47 0,0 5 29 16,19-2-112-16,-19-4-41 0,25 23-256 15,4-22 47-15,-14-3-184 0,-1-4-7 16,4-10-465-16,11 19-1354 0,-13-19 1051 15,-1 0 339-15,-1 0 315 0</inkml:trace>
  <inkml:trace contextRef="#ctx0" brushRef="#br0" timeOffset="242761.2036">20121 8245 3542 0,'0'0'159'0,"0"0"147"15,0 0 126-15,0 0 102 0,0 17 428 16,0 0-581-16,0-4-12 0,0-2-122 15,0 1-91-15,19 8-81 0,-19-11-98 16,0 1 43-16,16-10 70 0,-16 0-95 16,0 0 38-16,9 4-36 0,-9-4-45 0,11-17 7 15,-11 17 16-15,5-26-104 16,6 26 15-16,-4-53-151 0,-2 37 134 16,-2-10 28-16,0 5-1 0,1 4-19 0,10-14-40 15,-4 20 85-15,2 4-14 0,-1 7-70 16,2 0-39-16,8 0-331 0,-13 20 27 15,-2-20-110-15,0 20-128 0,-1-4-102 16,1 0 131-16,15-2-409 0</inkml:trace>
  <inkml:trace contextRef="#ctx0" brushRef="#br0" timeOffset="243115.0872">20543 8210 2688 0,'2'-9'342'0,"-2"9"33"0,0 0 123 0,0 0-20 15,0 0-62-15,-28 0-105 0,6 0 101 16,22 18-221-16,-15-18-5 0,15 0-17 16,-25 19 73-16,0 0 64 0,13-7-199 15,1 2-52-15,1 1 4 0,-1 5 14 16,6 1-59-16,1 13 23 0,4-19-52 16,0 0 36-16,21-3-82 0,-21-1-9 15,22-4-176-15,11-4 43 0,-13-3-17 16,-2 0-83-16,-3 0-33 0,0-17 7 15,20 17-271-15,-23-29 295 0,-3 29 51 16,-3-27 47-16,-6 13 97 0,9-3 71 0,-9-19 38 16,0 17-16-16,0-1 30 0,-18 1 50 15,18 4 85-15,0-6 315 16,-16 16-213-16,16 5 27 0,0 0-59 0,0 0-30 16,0 22-11-16,0 8 27 0,0-15-151 15,0 3-36-15,0 0-21 0,20 0-65 16,2 18-296-16,-22-25-105 0,25 3-263 15,-7-1-301-15,-6-5-122 0,5-2 196 16</inkml:trace>
  <inkml:trace contextRef="#ctx0" brushRef="#br0" timeOffset="243977.0909">21104 8294 1333 0,'0'-5'89'0,"-7"-2"343"16,3 0-114-16,4 2-23 0,0-1 9 16,0-10 127-16,0 10 57 0,0-4 512 15,0 6-582-15,0 2-27 0,21 0 30 16,-21-2 23-16,0 4 351 0,0 20-454 16,0-20-52-16,24 0-101 0,-24 28-8 15,0-11-146-15,48 21-34 0,-48-18 0 16,0 1 0-16,12 3 0 0,-12-5 0 15,0-2 0-15,0-2 0 0,0-1 0 0,0 3 0 16,0-8 0-16,0-9 0 16,20 0 0-16,-20-28 0 15,25 28 0-15,-25-22 0 0,19 0 0 0,-19-3-101 16,0-28-165-16,27 27 89 0,-27 5 65 16,12-4-7-16,-12 4 44 0,12 8 18 15,18-2 65-15,-19 15-2 0,-1-1-35 16,-3-3 68-16,7 4 37 0,6 30 189 15,-13-30-139-15,4 37-7 0,0-17-2 16,-2 1-16-16,2 7-52 0,-1 18-19 16,-5-29-30-16,1-2 0 0,-5-3 0 15,2-2 0-15,-3 4 0 0,0-14 0 0,0 0 0 16,0 0 0-16,0 0 0 16,0-21 0-16,18-8-59 0,-18 11-89 0,0-2-21 15,0-4-40-15,0 1-11 0,13-24-36 16,-13 24 138-16,9 10 75 0,-9-2 58 15,12 2 52-15,-4 5 41 0,10 5 125 16,-8 3-125-16,0 0 98 0,-1 0-12 16,1 32-58-16,12 4 19 0,-19-36-155 15,8 29 0-15,-1-14 0 0,0 2 0 16,1-17 0-16,6 17 0 0,-4-8-73 16,2-2-183-16,-4-7-185 0,0 0-252 0,20 0-996 15,-15 0 700-15,0 0 23 0,1-31-33 16,1 11 63-16,4-5 317 0</inkml:trace>
  <inkml:trace contextRef="#ctx0" brushRef="#br0" timeOffset="244344.0969">21995 8136 2768 0,'0'-12'323'0,"0"7"50"16,0-4 114-16,-24 9 1 0,24 0-20 16,-16 0-62-16,-2 0 224 0,18 0-370 0,-17 0-52 15,6 0 4-15,1 18-10 16,-13-18 94-16,10 21-178 0,-1-5-15 15,-1-4 18-15,-1 5-34 0,2 9-39 0,-11 24 118 16,15-22-114-16,2-3-63 0,2 1 5 16,3-2-39-16,3 17 65 0,0-24-86 15,29-3-37-15,-29-6-54 0,31 0-119 16,-9-4-32-16,23-4-453 0,-23 0 371 16,1-29 62-16,0 12 58 0,-4 17 28 15,5-51-103-15,-17 32 260 0,-7-1 59 16,0 1 26-16,0 2 5 0,-27-28 124 15,27 33-15-15,-25 8 46 16,25 4 285-16,-14 0-167 0,14 0 22 16,0 21 23-16,0-4 14 0,-13 12 101 0,13-13-372 15,0 6-20-15,0-5-12 16,0-3-52-16,0 3 46 0,25 8-245 0,-25-11-105 16,18-7-164-16,-18-7-262 0,27 8-212 15,3-5-1194-15,-30-3 1183 0,24 0 288 16</inkml:trace>
  <inkml:trace contextRef="#ctx0" brushRef="#br0" timeOffset="244677.1428">22167 8311 3460 0,'1'0'142'0,"-1"0"591"16,3 0-239-16,-2 0-30 0,5 0-34 16,12 18 884-16,-7-18-1068 0,-4 18-92 15,-7-18 37-15,0 16 217 0,20-16-294 16,-20 11-73-16,0-11-41 0,0 12 0 15,0 2-24-15,0-14 24 0,0 10 0 16,22-10-23-16,-22 4 26 0,0-4-70 16,0 0-140-16,18-24 80 0,-18 24-5 15,0-25-42-15,0 9 9 0,14-18-125 16,0 19 216-16,-6 1 109 0,-8 2-48 16,14 0-5-16,-6 3 52 0,7-1-22 15,-10 10 59-15,2 0 0 0,0 0 6 16,0 0 12-16,0 27 96 0,-2 10-97 0,1-18-32 15,-1-1 9-15,0-4-88 0,3 11 19 16,7 11-182-16,-10-15-15 0,6-8-186 16,0 2-111-16,0-4-210 0,11 3-1195 15,-7-14 903-15,3 0-85 0,-1 0 333 16,2-28 190-16</inkml:trace>
  <inkml:trace contextRef="#ctx0" brushRef="#br0" timeOffset="244909.8134">22584 7863 3014 0,'0'-17'355'0,"0"17"155"15,0-4 117-15,0 2 78 0,0 2 87 0,21 28 381 16,-21 12-719-16,20-15-172 0,-20 3-126 16,30 11-33-16,-15 0-123 0,18 47 0 15,-21-38 0-15,3 2 0 0,-8-2 0 16,6 1 0-16,-8-6 0 0,-1 0 0 15,6 31 0-15,-6-43-69 0,-4-2-223 16,0-8-244-16,0-3-242 0,0 2-193 0,0-8-1141 16,0-5 984-16,0-7 119 0,-20 0 358 15</inkml:trace>
  <inkml:trace contextRef="#ctx0" brushRef="#br0" timeOffset="245062.201">22477 8225 3478 0,'24'-6'287'0,"-24"6"48"0,20 0 104 16,-4 0 90-16,22 0 254 0,-19 17-405 16,2-17-43-16,2 24-146 0,-1-24-83 15,18 33-266-15,-25-20-171 0,2-1-211 16,-1-12-326-16,0 10-228 0,-2-10-152 16,17 8-718-16</inkml:trace>
  <inkml:trace contextRef="#ctx0" brushRef="#br0" timeOffset="245395.1473">22824 8269 3237 0,'0'0'100'0,"0"0"141"0,0 0 99 16,0 0 544-16,0 0-511 0,0 0-66 16,0 0-11-16,23 0-71 0,-23 0-50 15,50 17 38-15,-30-17-185 0,-1 0-27 16,-2 0-9-16,7 0-21 0,10 21-52 0,-19-21-18 15,-3 0-44-15,0 0-17 16,-5 0-14-16,0 0-8 0,-2-21-76 0,-5 21 125 16,1-16-17-16,-1 16-8 0,0-30-22 15,0 30 4-15,-27-32 36 0,-4 32 75 16,15-13 66-16,-2 13 37 0,1 0 57 16,-11 0 234-16,28 21-230 0,-22-21 80 15,22 20-4-15,0 1-87 0,0-21 86 16,0 46 142-16,22-24-79 0,-3-6-156 15,4 6-56-15,-23-2-45 0,54 8-281 16,-32-15 52-16,1 2-189 0,-1-8-271 0,-6 3-207 16,2-5-221-16,23-5-639 0</inkml:trace>
  <inkml:trace contextRef="#ctx0" brushRef="#br0" timeOffset="245785.7574">23233 8175 3758 0,'0'0'127'16,"0"0"121"-16,0 0 144 0,0 0 109 16,0 0 576-16,0 0-625 0,0 17-3 15,21 2-69-15,-21-4-73 0,18 30 116 0,-18-25-380 16,0-1-9-16,12-1-34 16,-12 3 0-16,0-5 0 0,8 7 0 0,-8-18 0 15,0 4 0-15,0-4 0 0,0-5 0 16,0 0-9-16,0 0-103 0,0-25-45 15,20 25-6-15,-20-30-100 0,0 10 62 16,22-26-378-16,-8 20 280 0,-14 6 48 16,14 0 106-16,-14-1 32 0,13-16 183 15,-4 28-52-15,-3 3 22 0,-2 6-4 16,-4-2 60-16,7 2 58 0,0 23 205 16,-5-23-158-16,3 33-57 0,4-11 2 15,12 34 243-15,-14-37-312 16,0 3-61-16,13 16-37 0,-14-25-27 0,-1 2-39 15,1-6-30-15,1 6-147 0,13 1-700 16,-15-9 313-16,2-4-316 0,3-3-62 16,0 0-115-16,3 0 55 0</inkml:trace>
  <inkml:trace contextRef="#ctx0" brushRef="#br0" timeOffset="246110.0965">23649 8207 3665 0,'0'0'141'0,"0"0"194"0,0 0 1 16,0 19 575-16,0-19-626 0,25 0-8 15,-25 0-68-15,21 0-92 0,-4 0 117 16,7 0-227-16,-8 0-21 0,0-21-78 16,-2 21-24-16,4 0-8 0,8-16-121 15,-14 0 78-15,-12 16-6 0,5-11 59 16,-5 11-74-16,0-22-88 0,-28 14 146 15,28-6 33-15,-22 3 40 0,2 4 15 16,4 0 31-16,-19-4 102 0,15 10-31 16,5 1 44-16,-2 0 70 0,-4 0-17 15,-7 29 373-15,20 1-293 0,3-10 16 16,5 2-51-16,0 1-18 0,0-2 32 0,25 22-139 16,11-26-61-16,-19 5-107 0,5-4 26 15,-5-8-142-15,12 12-706 0,-12-14 180 16,-1-5-181-16,3-3-89 0,-1 0-243 15,0 0 325-15</inkml:trace>
  <inkml:trace contextRef="#ctx0" brushRef="#br0" timeOffset="246410.1982">23968 8172 4328 0,'0'-2'453'15,"0"0"-41"-15,0 2 188 0,0 0-91 16,0 0 25-16,0 0-72 0,17 29 169 15,-17 0-460-15,14-15-80 0,-14 0-91 16,9 2 0-16,2-4 0 0,-11-12 0 16,0 17 0-16,6-17 0 0,0 0 0 15,-6 4-2-15,7-4 2 0,-5 0-36 16,2 0 8-16,-1 0-62 0,-1-28-29 16,7-2-224-16,-4 30 197 0,0-34 44 0,1 15 5 15,3 2 23-15,14-9-106 16,-17 16 101-16,2 3-14 0,0 7-40 0,-4-7-31 15,1 7-67-15,-3 0-420 0,3 0 347 16,-2 22-120-16,2-22-129 0,-3 18-80 16,-2-18-131-16,2 17-793 0,-1-17 922 15,-1 15 154-15</inkml:trace>
  <inkml:trace contextRef="#ctx0" brushRef="#br0" timeOffset="246646.9431">24267 7657 3583 0,'3'0'181'0,"0"49"637"16,1-26-250-16,-2 1 11 0,0 11-28 0,5 1 78 16,-1-7-45-16,10 46 18 0,-6-36-506 15,-4-3-96-15,1 0 0 0,1-11 0 16,-3 8 0-16,12 38 0 0,-10-47 0 15,-6 2-190-15,7-2-148 0,-3 1-184 16,11 9-931-16,-5-27 593 0,0-7-140 16,-5 0-99-16,6 0-8 0,-3 0 258 0</inkml:trace>
  <inkml:trace contextRef="#ctx0" brushRef="#br0" timeOffset="247010.406">24564 8114 3430 0,'0'0'270'0,"0"0"54"0,0 0 85 0,0 0-3 16,0 0-171-16,0 0 167 0,0 0-279 15,0 0-4-15,0 0-5 0,0 0-78 16,28 0-14-16,-3 0-65 0,-11 0 21 16,2 0-29-16,-3 0-33 0,4 0 13 0,9 0-63 15,-19 0 82-15,-7 0 10 0,4-19-9 16,-4 19 9-16,0-24-15 0,0 24 46 15,-22-15-37-15,22-1 29 0,-20 1-53 16,0-3 68-16,-21 4 94 0,13 9 95 16,8 5-142-16,5 0-20 0,-6 0-1 15,-14 47 181-15,19-31-30 0,1 8 139 16,7 1-96-16,0 3 1 0,5-2 17 16,3 35 80-16,0-33-215 0,29-2-51 15,-29-5-57-15,32 4 2 0,-16 9-30 16,20-22 37-16,-12-2-89 0,-7-7-217 15,9 5-200-15,-4-7-392 0,19-1-1694 16,-16-19 1308-16,-12 19 382 0</inkml:trace>
  <inkml:trace contextRef="#ctx0" brushRef="#br0" timeOffset="248476.9529">20201 9031 688 0,'0'0'11'0,"15"0"-15"0,-15 0 140 16,9 0 34-16,-9 0 8 0,10-17 302 0,-6 17-303 15,1 0 62-15,1 0-49 0,-1-16 47 16,7 16 246-16,-8 0-193 0,-4 0 36 16,0 0 64-16,0 0 34 0,0 0-47 15,0 0 313-15,0 0-410 0,0 0 55 16,0 0-90-16,0 0 43 0,0-20-34 15,-21 20 37-15,0 0-180 0,21 19 19 16,-30-19 33-16,14 21 36 0,-7 12 87 16,6-15-202-16,17 0-59 0,-17 6-7 0,17 4-18 15,0 2 0-15,0 26 0 16,0-25 0-16,21-6 0 0,-21-3 0 0,33-4 0 16,-3 26-302-16,-7-30-17 0,2-2-270 15,-1-12-102-15,4 0-225 0,5 0-269 16,26-28-1289-16,-25 8 1544 0,-8 1 386 15</inkml:trace>
  <inkml:trace contextRef="#ctx0" brushRef="#br0" timeOffset="249011.1431">20646 9111 1109 0,'2'-4'92'0,"-2"2"27"0,2 2 88 15,0 0 276-15,-2 0-256 16,0 0-30-16,0 0-12 0,0 0 24 0,0 0 34 16,0 0 151-16,0 0-219 0,-17 0-21 15,17 0 40-15,0 0 10 0,0 0 10 16,0 0 167-16,0-16-223 0,-12 16-13 16,12 0-58-16,0 0-55 0,0 0 14 15,-7 0-17-15,7 0 23 0,0 0-15 16,-5 0-18-16,5 0 15 0,-7 0 124 0,5 0-80 15,2 0 39-15,-2 0 10 16,0 0-32-16,-11 0 123 0,11 0-104 16,-4 0-60-16,0 21 20 0,-7-21 62 0,2 0-66 15,-2 26 139-15,13-12-120 0,-4-14-42 16,3 19-48-16,-1-6 37 0,2 11-60 16,22-12 58-16,-22-1-71 0,0-5 17 15,32 0 11-15,-13 2-61 0,26-3-81 16,-24-5 36-16,-5-19-53 0,5 19-11 15,-1-20-28-15,3-16-128 0,-14 15 204 16,-9 6 70-16,0-2 11 0,0 0-63 0,0-3 53 16,-20-26-45-16,-14 21 80 0,11 5 68 15,-4-4-63-15,-1 0-14 0,-26-6 31 16,27 21 132-16,2 9-35 0,1 0 10 16,9 0 74-16,5 26-17 0,10 25 247 15,-7-29-266-15,7 11-51 0,27-3-53 16,-7 4-54-16,34 24-245 0,-24-34-50 15,0-1-156-15,8-3-310 0,-6-6-145 16,3 1-285-16,31-10-741 0</inkml:trace>
  <inkml:trace contextRef="#ctx0" brushRef="#br0" timeOffset="249377.105">20951 9014 2825 0,'0'-2'141'0,"0"2"599"0,0 0-178 16,18 0-47-16,-18 24-89 0,0-24 25 16,0 22-51-16,26 7 214 0,-26-10-386 15,0 1-80-15,24-1-29 0,-24 0 54 16,16 23-10-16,-1-28-68 0,-15-2-67 16,0-1 17-16,0-5 19 0,0 1-60 15,0-6-17-15,0-1-17 0,0-22-35 16,0 22 55-16,0-23-75 0,0-15-92 0,0 17 13 15,0 4 15-15,19 4 71 0,-19-5-38 16,0 5 91-16,0-9-58 0,0 22 96 16,21-8-29-16,-21 8 39 0,0 0 55 15,21 0 122-15,5 25-113 0,-26-25 10 16,16 29-14-16,-16-10-7 0,9-2-43 16,15 17 46-16,-15-17-58 0,-9 0 14 15,18-2-140-15,-5-7-96 0,20 13-715 16,-16-16 297-16,-1-5-285 0,2 0-35 15,-1 0-202-15,-2-26 46 0,19-6-238 16</inkml:trace>
  <inkml:trace contextRef="#ctx0" brushRef="#br0" timeOffset="249662.575">21452 8918 3082 0,'0'0'116'0,"0"0"84"15,-20 17 588-15,20-17-412 0,-17 18 15 16,17-18-148-16,0 28-49 0,0-15-49 15,-11 19-99-15,11-17 40 0,0 0-81 0,0-2 98 16,21 3-59-16,-2 5-105 16,-19-11 13-16,25 5 5 0,-7-8 49 15,-5-2-8-15,0 0 33 0,15 11-7 0,-17-11-32 16,-3 0-18-16,-3-5 53 16,-5 0 60-16,12 0 177 0,-12 24-147 0,0-24-56 15,0 0-63-15,-32 0 41 0,32 22-21 16,-48-5-3-16,27-17-37 0,1 15-3 15,-4-15-26-15,6 22 0 0,-14-6-208 16,17-11 68-16,5-5-38 0,0 5-180 16,10-3-188-16,-7-2-204 0,7-26-1180 15,0 26 1190-15,22-34 238 0</inkml:trace>
  <inkml:trace contextRef="#ctx0" brushRef="#br0" timeOffset="249928.7845">21793 8673 3551 0,'0'-5'135'0,"-17"3"240"16,17 2 28-16,-12 0 79 0,12 24 336 0,0-24-392 15,0 31 89-15,0-8-91 16,0-2 8-16,34 52 62 0,-34-29-358 15,32 1-136-15,-10 6 0 0,-5-5 0 0,4 2 0 16,11 54 0-16,-23-58 0 0,8-6 0 16,-10-5-21-16,2 2-161 0,6 21-549 15,-6-37 68-15,-1-5-76 0,-1-11-224 16,-7 4-170-16,0-4-96 0,0-3-679 16</inkml:trace>
  <inkml:trace contextRef="#ctx0" brushRef="#br0" timeOffset="250095.0737">21657 9036 3796 0,'29'0'99'15,"-29"0"138"-15,38 0 116 0,-10 21 71 16,29 0 407-16,-22-21-566 0,2 27-72 16,-1-10-178-16,1-4-216 0,30 16-892 15,-38-18 75-15,49 5-2231 16</inkml:trace>
  <inkml:trace contextRef="#ctx0" brushRef="#br0" timeOffset="250462.1041">22295 9093 3708 0,'0'-2'328'15,"-19"-7"63"-15,19 6 3 0,0 1-52 16,-17 2 248-16,17 0-300 0,-15 0-5 15,3 20-65-15,-5-3-26 0,-11 16-16 16,12-13-110-16,2 2-37 0,-5 4-8 16,6 1 11-16,-3 26-23 0,10-27 13 15,6-2-36-15,0-2-23 0,0-4 19 16,23-4-117-16,14-8-477 0,-19-4 205 16,2-2-31-16,1 0-15 0,-1-31 86 0,-4 12-150 15,12-16-311-15,-17 17 544 16,-11-5 158-16,13 3 67 0,-13 3 41 0,0-20 85 15,0 25 82-15,0 1 77 0,0 4 127 16,0 7 70-16,-17-5 22 0,17 5 308 16,0 23-418-16,0-23-63 0,0 27-47 15,0-27-25-15,0 46-71 0,0-28-136 16,0-2-79-16,0-1-131 0,0-1-62 16,21-1-238-16,-5 8-1025 0,-16-13 395 15,18 1 73-15,-18 1 250 0</inkml:trace>
  <inkml:trace contextRef="#ctx0" brushRef="#br0" timeOffset="250809.8376">22543 9222 4535 0,'0'0'123'0,"0"21"458"16,0-21-83-16,0 13 16 0,0-13-13 15,0 18-3-15,0 3 154 0,0-10-488 16,0-2-103-16,18 14-81 15,-18-18-1-15,0 3-2 0,16-6-5 16,-16-2-44-16,10 0 22 0,-10 0-59 16,11 0-18-16,-11 0-94 0,0-17 51 15,0-9-36-15,0 9 110 0,0 0-6 16,0-4 9-16,0 1-93 0,0-14-52 0,25 19 157 16,-25 5 79-16,0-2 13 0,0 3-2 15,26 9 16-15,-6-17 40 0,-20 17-26 16,12 0 52-16,-12 0-33 0,12 0 55 15,-2 26 74-15,-10 2-74 0,9-8-82 16,-9 3-17-16,7-3-50 0,-1-1 4 16,3 17 9-16,-5-18-47 0,2-3-150 15,3-5-191-15,2-3-87 0,6-2-1073 16,-6-5 753-16,1 0-240 16,28-46-1030-16</inkml:trace>
  <inkml:trace contextRef="#ctx0" brushRef="#br0" timeOffset="251043.0196">22915 8685 3079 0,'0'-4'204'0,"0"1"209"16,0 3 770-16,0 23-589 0,21-23-23 16,-21 40-115-16,0-13 201 0,0 4-177 15,26 42 24-15,-1-31-454 0,-6 2-50 0,-2 5 0 16,-2-7 0-16,23 49 0 15,-10-7 0-15,-20-30 0 16,5 4 0-16,-5-26-2 0,-3-6-104 0,-5-9-241 16,0-2-310-16,0-6-162 0,0-9-1493 15,0 0 1083-15,-20 0 2 0,20-22 448 16</inkml:trace>
  <inkml:trace contextRef="#ctx0" brushRef="#br0" timeOffset="251195.0825">22849 9102 5202 0,'0'19'108'0,"0"-19"24"16,27 19 390-16,-2 3-220 0,-9-9 1 15,4-2-59-15,1 4-84 0,28 9-341 16,-25-7-178-16,-1-5-248 0,-1-5-353 16,-1 0-192-16,-3-7-165 0,18 0-547 15</inkml:trace>
  <inkml:trace contextRef="#ctx0" brushRef="#br0" timeOffset="251561.147">23300 9189 4097 0,'0'0'194'0,"0"0"44"0,0 0 51 0,0 0-97 15,0 0 11-15,21 0-58 0,4 0 230 16,-11 17-366-16,1-17 18 0,4 0-8 15,-2 14-53-15,1-14 68 0,11 0-18 16,-18 0-94-16,2 0 3 0,-1 0-1 16,-7 0-32-16,-2 0-8 0,-3 0 33 15,0-19-4-15,0 19 0 0,0-26-18 16,-24 11 23-16,3-12 5 0,4 17 28 16,1-2 21-16,-6 3 40 0,0 9-27 15,-17 0 223-15,23 0-21 0,-2 0 28 0,3 26 73 16,4-7 65-16,4-19-14 15,2 51 205-15,2-29-342 0,3 2 39 0,0 6-49 16,29-2-62-16,10 14-166 0,-17-23 7 16,2 3-38-16,3-8-45 0,4 1-164 15,0-4-298-15,25 7-1317 0,-29-16 437 16,2-2 121-16,-2 0 328 0</inkml:trace>
  <inkml:trace contextRef="#ctx0" brushRef="#br0" timeOffset="252475.9746">20360 9793 1108 0,'0'0'98'0,"0"0"68"0,0-22 151 15,0 5 356-15,0 17-292 0,0 0-4 16,0-28 173-16,0 28-19 0,0-15 443 15,0 15-584-15,0-10 53 0,0 10-13 16,0 0 40-16,0 0-35 0,0 30 212 16,0-1-504-16,23 1-85 0,-23 5-58 0,0 8 0 15,25 8 0-15,-25-2 0 16,15 55 0-16,-1-58 0 0,-14 5 0 0,14-1 0 16,-14-11 0-16,6 0 0 0,8-2 0 15,0 20-462-15,-4-37-193 0,3-8-352 16,-1-5-276-16,0-5-174 0,2-2 65 15</inkml:trace>
  <inkml:trace contextRef="#ctx0" brushRef="#br0" timeOffset="252883.1654">20874 10126 3799 0,'4'-11'275'0,"-2"-1"4"15,0 12 24-15,-1-7 0 0,-1 2-66 16,0 0 163-16,0 0-248 0,0 1-25 16,-27 3-66-16,27-1 63 0,-20 2 6 15,-5 0 156-15,10 18-151 0,1-18-21 16,-1 23 37-16,1-23 30 0,-11 53 126 16,14-32-152-16,3-6-91 0,5 12-33 15,3-2 15-15,0 1-71 0,0 18-23 16,20-27-19-16,-20-6-4 0,30 1-55 15,-14-12 8-15,22 0-247 0,-14-20 146 16,-4 2-13-16,0 18 8 0,-3-31 53 16,-2 12 72-16,3-32 66 0,-18 24 56 0,0-1-14 15,0 5 56-15,0-5 72 0,-20-12 241 16,20 28-172-16,0 8-5 0,0 4 37 16,-14 0 30-16,14 0-54 0,0 24 115 15,0 10-284-15,0-13 7 0,23 5-76 16,-23-3-89-16,45 19-405 0,-27-26-119 15,1 6-291-15,4-22-309 0,-2 16-328 16,6-16 195-16</inkml:trace>
  <inkml:trace contextRef="#ctx0" brushRef="#br0" timeOffset="253495.3649">21557 9774 1534 0,'-7'-5'86'0,"1"-1"125"15,1 0 112-15,-1 0 114 0,-1-5 474 16,3 11-395-16,-1 0-73 0,5-2-51 15,0 2 47-15,0 0-111 0,0 0 590 0,18 17-521 16,-18-17 82-16,26 30-137 0,-26-8-102 16,39 42-45-16,-9 21-195 15,-17-42 0-15,9 47 0 16,4-3 0-16,-16-48 0 0,2 5 0 16,6 23 0-16,-9-38 0 0,0 5 0 15,-1-20-2-15,-5-11-177 0,0 14-228 16,-3-17-1036-16,0 0 587 0,0 0-98 15,0-32 61-15,-28 32-214 0,28 0 174 0,-47-60-248 16</inkml:trace>
  <inkml:trace contextRef="#ctx0" brushRef="#br0" timeOffset="253660.0821">21444 10028 3120 0,'29'15'450'0,"-9"-15"15"16,4 17 98-16,4-17-144 0,2 15 63 15,4-4-164-15,33-1 27 0,-32-10-322 16,1 10-111-16,-2-10-137 0,-7 7-80 16,24-7-1038-16,-37 0 490 0,3 0-244 15,-2 0 174-15,-9-20 190 0</inkml:trace>
  <inkml:trace contextRef="#ctx0" brushRef="#br0" timeOffset="254026.2514">21844 10143 2583 0,'0'0'136'16,"23"0"149"-16,-23 0 125 0,33 0 92 16,6 0 233-16,-17 0-518 0,2 18-90 15,-2-18-8-15,0 0-102 0,-4 0-22 16,12 0-38-16,5 0-106 15,-27 0 21-15,-6 0 34 0,-2-17 16 16,0 17-3-16,-28-17-39 0,28-1 62 16,-27 18 3-16,27-18 23 0,-35 8 3 15,12 10 80-15,-16-7 112 0,18 7 61 16,1 0-78-16,6 18 146 0,-5-18-87 16,8 31 14-16,2 14 316 0,2-20-242 15,7-3-61-15,0 4 13 0,28 0-115 16,6 18 112-16,-12-18-150 0,0-12-75 15,4 7-41-15,0-4 5 0,-7-5-162 16,30 12-498-16,-27-10 66 0,-2-13-259 16,2 1-138-16,-7-2-231 0,19 0-763 0</inkml:trace>
  <inkml:trace contextRef="#ctx0" brushRef="#br0" timeOffset="254409.2402">22238 10151 3708 0,'15'0'121'0,"-15"0"163"16,0 0 41-16,0 0 180 0,0 0 74 16,0 19 582-16,0-19-646 0,21 16-95 0,-21 1-160 15,16-3-49-15,-16 22-109 16,17-21-102-16,-17 5 0 0,0-9 0 0,0 4 0 16,0-1 0-16,0 1 0 0,0 4 0 15,0-15 0-15,0 2 0 0,0-4 0 16,0 1 0-16,27-3 0 0,-27-22 0 15,0 22 0-15,0-23 0 0,0 2-3 16,0 21-25-16,0-52-102 0,0 28-7 16,0-1-7-16,0 8 45 0,20 0-6 15,-20 5 78-15,17-17 6 0,-17 22 85 16,0 7-3-16,23 0 83 0,-23 0-106 16,15 19 120-16,2-19-108 0,-17 25 49 15,13-8-19-15,-1 1-80 0,-3 1 0 0,8 11 0 16,-9-8 0-16,-1-3 0 0,4-7 0 15,1-6-171-15,1 5-574 16,7-11-575-16,7 0-367 0,-16 0 823 16,-2 0-180-16,8-33 174 0,-2 33 145 15,-2-37 228-15</inkml:trace>
  <inkml:trace contextRef="#ctx0" brushRef="#br0" timeOffset="254709.076">22745 10001 3146 0,'0'-16'275'0,"0"10"55"0,-22 5 113 15,22-2-24-15,0 0-25 0,-26 3-133 0,7 0 65 16,19 0-216-16,-11 20 1 0,11-20-65 16,-10 15-42-16,10 3-50 0,0-4 32 15,0-1 11-15,0-3 7 0,28 6 2 16,-10-3-1-16,14 15 1 0,-17-11-6 16,1-1 31-16,-16 0-38 0,28 3 89 15,-17 20 168-15,2-29-90 0,-2 3-77 16,-6-6-34-16,0-4 30 0,0 3-30 15,-5 7-72-15,0-13 30 0,0 0-10 16,-20 0 17-16,20 21 103 0,-45-21-32 0,21 0-40 16,4 16 58-16,-9-16-53 0,2 0-19 15,0 15 0-15,-17-15-82 0,25 16 5 16,7-16-60-16,-4 20-18 0,10-20-154 16,6 11-538-16,0-11 33 0,27 0-36 15,-27-20-214-15,27 20-91 0,-3-22 285 16</inkml:trace>
  <inkml:trace contextRef="#ctx0" brushRef="#br0" timeOffset="254948.1539">22955 10098 3674 0,'0'0'173'0,"0"0"166"0,0 0 132 15,0 0 155-15,0 17 454 0,0-1-611 16,0 4-133-16,0-5-4 0,0 4-38 15,0 23 62-15,0-20-315 0,20-6-75 16,-20 0 5-16,0 2 29 0,16-7-38 16,-16-6-208-16,12-2-28 0,-12-3-125 15,0 0-156-15,8 0-128 0,-3-24-1085 16,-5 5 880-16,0 19-126 0,7-31 184 16,-2 18 120-16,-4-14 244 0</inkml:trace>
  <inkml:trace contextRef="#ctx0" brushRef="#br0" timeOffset="255083.0708">22986 9911 3641 0,'0'0'197'0,"0"29"124"16,0-29 46-16,0 30-12 0,-6-12-128 15,6 22-44-15,0-20-188 0,26-3-84 16,-26 4-226-16,20-11-273 0,8 13-1374 16,-28-13 928-16,27-10 308 0</inkml:trace>
  <inkml:trace contextRef="#ctx0" brushRef="#br0" timeOffset="255392.8968">23251 10086 3802 0,'0'0'192'0,"-20"17"126"16,20 2 569-16,-18-19-451 0,18 25 15 16,0-8-9-16,0-5-100 0,0 4-112 15,0 11-71-15,0-15-91 0,23 1-43 16,-23-1-12-16,23-3-34 0,-7 14-103 15,13-21-5-15,-13 1-43 0,0-3-76 16,0 0-27-16,-1-25-12 0,5-1-267 16,-8 6 345-16,-6 4 69 0,-6-5 137 15,0 4-135-15,0-16-67 0,-21 16 28 16,21-3 158-16,-31 8-22 0,12 0 55 16,-2 3 51-16,-16 1 33 0,17 8-22 0,4 0 27 15,-2 0 14-15,1 0-11 0,-4 25 14 16,21-1-136-16,-11-24-8 0,11 20-24 15,0-20-70-15,0 23-179 0,22-6-1021 16,-22-17 395-16,23 10-53 0,-23-10 245 16,24 0 183-16</inkml:trace>
  <inkml:trace contextRef="#ctx0" brushRef="#br0" timeOffset="255551.0552">23302 9922 4375 0,'0'-9'200'0,"-12"6"96"16,12 1 127-16,0 1-31 0,0 0 236 16,0 1-514-16,24 0-83 0,-24 0-167 15,27 19-120-15,-27-19-99 0,39 0-1269 16,-22 18 458-16,-4-18-79 0,5 0 385 16</inkml:trace>
  <inkml:trace contextRef="#ctx0" brushRef="#br0" timeOffset="255859.1936">23636 10060 4276 0,'-20'7'346'0,"20"-7"49"0,-23 0 204 16,23 22 6-16,0-22 54 0,0 19 234 16,-12 4-643-16,12-7-154 0,0-3-24 15,0 2-72-15,0-15 0 0,0 27 0 16,0-27 0-16,0 0-7 0,0 0-44 15,25 0-50-15,-25-21-308 0,22 21 229 16,-22-26 36-16,28 26 60 0,-12-30 20 16,-1 13-1-16,14-5 51 0,-13 10 22 0,-3 0 23 15,-6 12 12-15,5 0 4 0,11 0 135 16,-17 0-148-16,-1 0 29 0,0 30-92 16,-5-9 61-16,7 15-51 0,-7-16-17 15,0 4-108-15,0-1-253 0,0 0-217 16,0-1-330-16,-23 19-1569 0,0-19 1262 15,9-6 372-15</inkml:trace>
  <inkml:trace contextRef="#ctx0" brushRef="#br0" timeOffset="262665.0451">10752 8487 2173 0,'0'0'87'15,"0"0"44"-15,0 0 7 0,0 0 56 16,0 0-19-16,-17 0 226 0,17 0-226 16,0 0 19-16,-22 0-22 0,22 0 35 15,0 19 94-15,0-19-162 0,0 18-33 16,0 8 226-16,0-11-251 15,0-4-15-15,0-1 59 0,0 2-16 16,0 8 258-16,0-10-266 0,0-1-1 16,0-1 36-16,0 6-3 0,0 8 190 0,0-8-204 15,0 1-42-15,0-5 32 0,0 6-63 16,0-3-9-16,0 23 4 0,0-21-22 16,0 6 12-16,0-4-19 0,0 6 10 15,0 7-11-15,-22-20 29 0,22 4-40 16,0-1-54-16,0-5 49 0,0 13-23 15,0-9 67-15,0-2-41 0,0 1 5 16,0-2-18-16,0 4 40 0,0 8-20 16,0-12 19-16,0 2-20 0,0-4-16 15,0 3 35-15,0 9 7 0,0-7-8 16,0-2-13-16,0-2-8 0,0 4-9 16,-23-5 15-16,23-1-50 0,0 2 27 0,-15-5 15 15,15 3 26-15,0 2-4 0,0 0-26 16,0-3-30-16,0 2 18 0,0-3 37 15,0 2-28-15,0-2 19 0,0 4-31 16,0-1 30-16,0-3 5 0,0 2 25 16,0 1-16-16,0 10-45 0,0-1-8 15,0-8 25-15,-18-3 13 0,18-1 0 16,0 1-28-16,0-2-9 0,0-3 97 16,0 0-66-16,0 0 26 0,0 0-42 15,0 0-42-15,0 0 55 0,0 0 19 0,-21 0-29 16,21 0-9-16,0 19-5 0,0-19 31 15,0 19 2-15,0-19-18 0,0 0 15 16,0 9-25-16,0-9 48 16,0 0-5-16,0 0-46 0,0 0-3 0,0 0 43 15,0 0-99-15,0 0 127 0,0 0-60 16,0 0 84-16,0 0-84 0,0 0 33 16,0 0 51-16,0 0-57 0,0 0 41 15,0 0-34-15,0 20-9 0,0-20 29 16,0 0-12-16,0 15-53 0,0-15 5 15,-20 0 22-15,20 0-17 0,0 0-145 16,0 0-51-16,0 0-169 0,0 0-112 0,0 0-68 16,22-19-238-16,-22 19-779 0,0-20 660 15,0 20 149-15,21-14 141 0,-21 14 119 16</inkml:trace>
  <inkml:trace contextRef="#ctx0" brushRef="#br0" timeOffset="268887.0506">10633 9497 565 0,'0'-11'391'0,"0"11"-112"15,0-9 47-15,0 9-181 0,0-5 8 16,0 5-37-16,0 0 121 0,0 0-141 15,0 0-5-15,-14 27-48 0,14-27 54 16,0 19 45-16,0-19-79 0,0 21 1 16,-11-21 10-16,11 17 12 0,0-17 0 15,0 37 110-15,0-20-110 0,0 3-12 16,0-3-6-16,0 3-24 0,20 3-13 16,-4 22 5-16,-16-25 21 0,15 2-1 15,-1 2 0-15,-4-2-31 0,17 19-38 0,-15-22 62 16,3-2-48-16,5 2-5 0,0-4-18 15,1-2-9-15,28 10 60 0,-26-14-10 16,3-6 21-16,0 5-39 0,3-1-8 16,27 10 3-16,-31-15 19 0,0 5-9 15,4-6-1-15,0 3-15 0,-1-1-4 16,25-3 0-16,-24 0-4 0,3 0 29 16,-3 0-21-16,2 0 15 0,3 0 44 15,35 0 0-15,-33 0-15 0,0 0 55 0,-1 0 14 16,4 21 3-16,50-8-43 0,-49-13-17 15,0 11 12-15,7-11 58 0,-4 0-93 16,2 10-29-16,34-1 34 0,-44-3-31 16,2-4 10-16,1 4-14 15,-5-4-103-15,27 11 122 0,-32-6-27 0,-1 2 36 16,2 0 4-16,-4 2 17 0,-3 7 77 16,15 14-17-16,-22-11-80 0,3 6 30 15,-11-7 21-15,9 2-9 0,-6 0 37 16,12 11-61-16,-12-11-12 0,-3-5-39 15,4-5 10-15,-2 5 12 0,9 17 6 16,-13-15 2-16,3-2 46 0,-3 0 17 0,4 0-19 16,5 3-60-16,1 16 141 0,-13-17-74 15,10 0 86-15,-8 0-106 0,3 2 38 16,11 43 79-16,-13-45-160 16,17 26 78-16,-13-23-22 0,7 2 18 15,2-2 30-15,-10-6-129 0,15 30 95 16,-21-18-41-16,10-1 23 0,1 5-12 15,-8-3 2-15,-5 6-22 0,20 43 21 16,-16-37-47-16,7-4 5 0,5-1-18 16,-11-5 41-16,20 38 29 0,-14-31-34 15,0-8 24-15,3 3-48 0,-10-9 54 16,-4 11 2-16,0 20-36 0,0-28-58 16,0-3 35-16,0 6 32 0,0 0 16 0,0 33 34 15,0-31-49-15,0 3-17 0,0 0 31 16,0 3-22-16,0-7 17 0,0 13-22 15,0-9 12-15,0-7-38 0,0-1 17 16,0-3 13-16,0 22 13 0,31-17-4 16,-31-8-68-16,0-3 56 0,0 1-53 15,0-5-11-15,29 10 32 0,-29-15 45 16,0-5 13-16,0 3 87 0,0-5-181 16,0 7-25-16,0-5 20 0,0 0 82 0,-19-4 1 15,19 1-15-15,0 2-33 0,0 8 6 16,0-11 46-16,0 0 1 0,0 0-5 15,0 0-49-15,0 18-52 0,0-18 82 16,0 18 29-16,0-18-31 0,0 0 28 16,0 0-40-16,0 0-38 0,0 0-5 15,0 0 16-15,0 0 13 0,33 0 51 16,-33 0 42-16,0 0-50 0,0 0-120 16,0 0 71-16,0 0-9 0,0 0-4 15,0 0 110-15,0 0-170 0,0 0-31 16,0 0-174-16,0 0-58 0,0 0-475 15,0 0 434-15,-22 0-116 0,22 0-73 0,0 0-118 16,0 0-172-16,-21 0-522 0,21 0 848 16,0 0 270-16</inkml:trace>
  <inkml:trace contextRef="#ctx0" brushRef="#br0" timeOffset="269814.8713">12843 12351 1905 0,'0'0'48'0,"0"0"126"0,-9 0 204 16,9 0-187-16,0 0-54 16,0 0 57-16,0 0 0 0,0 0 191 15,0 0-224-15,0 0-8 0,0 0 53 16,0 0-24-16,0 0 78 0,0 0 74 0,0 0-190 16,0 0-84-16,0 22 85 0,0-22-7 15,0 0 19-15,0 19 147 16,0 3-120-16,0-22-15 0,0 15 7 0,0-4-28 15,0 21 84-15,0-15-180 0,0-2 2 16,0-1-14-16,0-2-13 0,0-2 28 16,0 0-169-16,0-2 61 0,0-2 18 0,0-6-21 15,0 0 154 1,0 0-48-16,0 0 7 0,0-22-80 16,0-7 24-16,0 29-78 0,0-23 47 0,0 3-35 15,0-20-187-15,0 21 98 0,0-2 57 16,0 2 43-16,0-1 24 0,-34 2 45 15,34-14-41-15,-22 20 27 0,22-1 13 16,0 4 7-16,-18 1-13 0,18-4 36 16,0 8-44-16,-9 3 33 0,9 0 17 15,0 1-1-15,0-1 43 0,0 1-83 16,0 0 54-16,0 0-34 0,0 0 89 16,0 0-27-16,0 0 37 0,0 0-77 15,0 24 0-15,0-24-3 0,0 20-13 16,0-20-7-16,0 24 9 0,0 1-6 15,0-11 9-15,0-4 27 0,0-1-35 0,22 10 59 16,-22-4-63-16,0-8 27 0,0 0-9 16,18-4-33-16,-18 4-30 0,0-3 43 15,0-2-64-15,14-2 64 0,-14 0-39 16,0 0-22-16,0 0 51 0,0 0 36 16,0 0-52-1,0 0 2-15,0 0-21 0,0-19 19 16,0 5 1-16,17 14-29 0,-17 0 15 0,0-21-15 15,0 21 27-15,-19-16 5 0,-4-4-58 16,23 10 11-16,0 0-10 0,-18-2 20 16,18 0-13-16,-13-12-46 0,4 11 74 15,9 1 6-15,0 3-32 16,-16-4 104-16,16 3-74 0,0-8 28 0,0 10 5 16,0 3 33-16,0-2 5 0,0 0-33 15,0 4-29-15,0 0-6 0,0-1-4 16,0 4 36-16,0 0 2 0,0 0 13 15,0 0 32-15,0 0-20 0,29 22-33 16,-13-22-18-16,4 16 23 0,15-4-20 16,-9-12 30-16,-4 19-20 0,-1-19 24 0,-2 18-18 15,0-11-76-15,18 3 14 16,-22-10 51-16,12 9 17 0,-21-9-2 16,-6 0 8-16,4 0 15 0,-4 0-23 15,0 0 40-15,-20 0-90 0,20 0 29 16,-27 0 24-16,27 17-4 0,-31-17 131 15,-3 33 106-15,14-14-188 0,4 2-59 16,3 1 12-16,-3 1-21 0,-9 37 0 16,18-36-16-16,-3 0-74 0,7-5-115 15,1 2-242-15,-1-5-305 0,-1-5-1747 16,4-11 917-16,0 0 302 0,0-22 510 16</inkml:trace>
  <inkml:trace contextRef="#ctx0" brushRef="#br0" timeOffset="271537.4249">13097 17831 8191 0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3T16:16:47.14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4886 5845 476 0,'-5'0'49'0,"3"0"0"16,-3 0 39-16,-3 0 197 0,5 0-81 15,-7 0 37-15,10 0 9 0,-4 0 17 16,3 0 113-16,1 0-225 0,0 0-15 15,0 0 36-15,0 0 31 0,0 0-18 0,0 0 134 16,0 0-198-16,0 0-26 16,0 0 5-16,0 0-13 0,18 0 9 0,-18 0 90 15,29 0-137-15,-29 0 18 0,0 0-38 16,25 0 9-16,-9 0 8 0,-5 0-71 16,0 0 40-16,-11 0-30 0,24 0 28 15,1 0-32-15,24 0-37 0,-23 0 50 16,6 0 86-16,4 0 3 0,1 0-80 0,-1 0 2 15,36 21-49-15,-39-6 52 16,6-15 5-16,1 0 19 0,-1 0-59 16,43 0 25-16,-42 0-17 0,4 0 35 0,11 0-16 15,-2 0 1-15,-7 0 7 16,60 0-61-16,-45 0 63 0,7 0-33 0,-8 0 36 16,11 0-7-16,-5 0-9 0,93-17 0 15,-78 17 4-15,3 0-13 0,2-12 45 16,5 12-48-16,83 0 40 0,-82 0-48 15,-3 0 14-15,4 0 3 0,-1 0-8 16,1 0-65-16,103 0 99 0,-99-22-53 16,1 22 52-16,3-16-33 0,3 16 13 15,3 0 7-15,104-15 70 0,-100-2-83 16,3 5 80-16,-2 0-116 0,6 0 35 0,118-8-19 16,-123 1 44-16,6 7-19 0,1 1-19 15,-2 9-27-15,-1-2 55 16,113-15-13-16,-113 14 57 0,5 4-56 0,-4-6-2 15,-4-1 37-15,121-13-190 0,-123 21 144 16,3 0-74-16,2 0 43 0,-4-19 139 16,6 19-147-16,116-18 50 0,-119 18-13 15,5-20 23-15,1 20-81 0,-1-25 84 16,112 6-16-16,-117 19 114 0,3-9-35 16,-4 1-67-16,3 0-39 0,-1 1 21 0,107-7-76 15,-107 5 123-15,0 4-76 16,-2-10 12-16,2 12-33 0,0-5-25 15,112-1-88-15,-106-1 100 0,1 3 13 16,-5-5 19-16,4 7 12 0,116-14 40 0,-124 12 3 16,4-3-22-16,2 3 36 0,-2 0 17 15,-4-3-28-15,110 0 75 0,-119 2-76 16,3 2 13-16,176 6 12 16,-201 0-56-16,-2 0 84 0,-6 0-98 15,76 0-25-15,-82 0 62 0,-1 0 14 16,2-23-35-16,-4 23 14 0,-9 0-77 15,54 0 105-15,-61 0 20 0,-4 0-54 16,1 0-14-16,-8 0 11 0,0-21-12 0,31 21 49 16,-39 0-43-16,-7 0 8 0,-5 0 7 15,-2 0 10-15,9 0 52 16,-18 0-55-16,-6 0-23 0,-1 0 4 0,2 0 18 16,-1 0-6-16,-3 0 9 0,0 0-36 15,0 0 15-15,0 0-30 0,0 0-61 16,0-21-139-16,0 21-492 0,-20-16 223 15,20 16-62-15,-18-14-129 0,2 14 101 16</inkml:trace>
  <inkml:trace contextRef="#ctx0" brushRef="#br0" timeOffset="1590.5818">4347 4094 1877 0,'0'-3'200'0,"0"0"26"0,0 2 99 0,0 1 52 15,0 0 85-15,0 0 71 0,-22 0 363 16,22 0-547-16,0 0-114 0,0 0 72 16,0 0-15-16,20 0 191 0,-2 0-327 15,-18-13-24-15,26 13-15 0,-9 0-17 16,-3 0-18-16,23-12-63 0,-23 12-60 15,2 0 42-15,2 0 5 0,-1 0-7 16,12 0 33-16,-13 0 29 0,-8 21 26 16,-1-21 75-16,-3 0-20 0,-1 34-29 15,0 17 117-15,-3-19-155 0,0-1 19 16,0 0-78-16,-21 3-1 0,21 29 9 16,0-34-17-16,0-4-7 0,23 1 0 0,-23-4 0 15,20-3 0-15,-1 12 0 0,11-21 0 16,-12 3 0-16,0-11 0 0,4 0 0 15,24-2 0-15,-26 0 0 0,2 0 0 16,3-25 0-16,-2 10 0 0,-4-5 0 16,5-8 0-16,-15 12 0 0,2-6 0 15,-7 3 0-15,7 0 0 0,-7-19 0 16,-1 11 0-16,2 2 0 0,-5-7 0 0,0 0 0 16,0 1 0-16,-25-29-23 15,25 27 23-15,0 3 0 0,-28-2-5 16,28 1 27-16,-23-30-22 0,8 31 6 0,15-5-6 15,-19 0 0-15,19 6 0 16,0 4 0-16,-10-14 0 0,10 17 0 0,0 8 0 16,0-6 0-16,0 14 0 0,30-20 0 15,-13 3 0-15,-2 19 0 0,-3-4-82 16,-12 3-136-16,21 5-140 0,-11 0-921 16,4 0 389-16,-14 17-249 0,0-17-150 15,10 21-9-15</inkml:trace>
  <inkml:trace contextRef="#ctx0" brushRef="#br0" timeOffset="1933.2518">5288 4199 3227 0,'0'0'173'0,"0"0"657"0,0 0-271 0,0 0-1 16,0 14-83-16,0-14-17 0,0 12-13 15,0-12 130-15,0 23-399 0,0-14-49 16,0-9-88-16,0 17-36 0,0-6-38 15,0 3 89-15,0-2-31 0,0-7-34 16,0 7 30-16,0-1-147 0,25 7-304 16,-25-9 9-16,0-7-54 0,0-2-52 15,0 0-208-15,0-26-989 0,0 26 705 16,0-26 160-16,0 1 237 0,0 1 119 0</inkml:trace>
  <inkml:trace contextRef="#ctx0" brushRef="#br0" timeOffset="2053.0321">5264 3947 3770 0,'0'0'183'0,"0"23"69"0,0-23 44 16,0 22-81-16,0-22-72 0,0 33-187 15,20-33-143-15,-20 27-364 0,15-27-208 16,-15 12-312-16,21-12-652 0</inkml:trace>
  <inkml:trace contextRef="#ctx0" brushRef="#br0" timeOffset="2400.2855">5551 4127 5073 0,'0'16'140'0,"-20"-16"108"0,20 17 5 16,0-17-36-16,0 8-9 0,0 4 103 15,0-12-214-15,21 0-26 0,-21 0-44 16,0 0 14-16,17 0 4 0,-17 0-34 15,13 0-38-15,-13 0-16 0,0-21 33 0,15 21 19 16,4-21-34-16,-19-7 27 0,5 6-27 16,-5 22 16-16,0-24 36 15,0-8 26-15,22 17-33 0,-22 2-4 0,0 13 11 16,0 0 97-16,0-8 11 0,17-1 148 16,-17 9-175-16,0 0 1 0,18 0 93 15,-18 0-54-15,19 23 68 0,-6-23-183 16,-13 33-94-16,0-33 78 0,0 27-20 15,0-12-105-15,0 27-303 0,0-20 26 16,0-8-211-16,0-14-176 0,0 21-369 16,0-13-1649-16,0-8 1724 0</inkml:trace>
  <inkml:trace contextRef="#ctx0" brushRef="#br0" timeOffset="3256.8342">4556 2429 1888 0,'-4'0'113'0,"4"0"85"15,-1-18 88-15,-4 18 10 0,1 0 41 16,-12 0 288-16,9 0-373 0,3 0-17 15,0 0-69-15,2 0-50 0,-2 0 105 16,-1 0-180-16,5 24 91 0,0-24-102 16,0 0 6-16,0 18 27 0,0 5-52 0,0-12 13 15,29 3-19-15,-29-2 12 16,0 0-46-16,17 1 133 0,-17 2-120 16,17-9 49-16,-17 1-13 0,14-3-91 0,-14-1 71 15,19-3 48-15,-3 0-66 0,-6 0 23 16,-1-29-45-16,-9 29-8 0,14-27 14 15,-14 1 10-15,3 11-5 0,-3-10-16 16,0 25 30-16,0-27 6 0,-21 0 54 16,-5 14-63-16,26 13 40 0,-22-11-26 15,22 11 27-15,-20 0 31 0,-6 19 6 16,17-19-8-16,-3 19-63 0,1-19 22 16,5 22 23-16,-4-22 51 0,3 19-76 0,7-19-47 15,0 15 31-15,0-15-65 16,0 0 3-16,0 0-275 0,21 0-116 0,-21 0-173 15,16 0-204-15,-16 0-81 16,20 0-511-16</inkml:trace>
  <inkml:trace contextRef="#ctx0" brushRef="#br0" timeOffset="3761.2032">4534 2412 1458 0,'-3'0'112'15,"1"14"16"-15,2-14 83 0,0 0 294 16,0 0-209-16,0-23 23 0,0 23 71 15,0 0 68-15,0-19 36 0,0 19 198 16,0 0-460-16,0 0-61 0,0 0 90 16,0 0-10-16,0 0 204 0,0 0-316 0,0 17 14 15,24-17-25-15,4 0-4 16,-4 0 6-16,51 0-12 0,-31 0-86 0,2 0-33 16,19 0-11-16,8 0 17 0,86 0 28 15,-70 0 10-15,4 0-8 0,7 0 9 16,13 0-28-16,-6 0-10 0,122-29 144 15,-112 29-68-15,2 0 72 0,2-13-92 16,5 13 61-16,121 0-67 0,-140 0-89 16,1 0 58-16,-4 0-110 0,-5 0 118 15,-12 21 5-15,74-21-36 0,-94 0-9 16,13 0 5-16,-19 0-45 0,-5 0 94 16,31 0-104-16,-59 0 52 0,-6 0 26 15,-9 0-58-15,-13 0 178 0,5 0-163 0,0 0-290 16,-5 0 140-16,0 0-73 0,0 0-75 15,0 0-122-15,0 0-1086 16,0 0 384-16,0-32-197 0,0 32 130 0,0 0 362 16</inkml:trace>
  <inkml:trace contextRef="#ctx0" brushRef="#br0" timeOffset="9351.2523">7160 2404 1109 0,'-7'0'-40'0,"7"0"85"16,0 17 98-16,0-17 231 0,0 0-196 15,0 0-56-15,0 0 2 0,0 0 28 16,0 0-25-16,0 0 134 0,0 0-160 15,0 0 31-15,0 0-43 0,0-20 101 0,0 20-9 16,0-15 216-16,0 15-179 16,0 0-3-16,0 0 6 0,0 0 20 15,0 0 112-15,0 0-224 0,0 0-22 0,0 20 51 16,0-20 4-16,0 0 63 0,0 18 296 16,0 0-214-16,0-2-30 0,0-4-39 15,0 3-16-15,0 21 175 0,0-13-198 16,0 3-32-16,0 2-104 0,0 3 23 15,0 3-86-15,25 51 0 0,-25-35 0 16,0 16 0-16,25 4 0 0,-25 5 0 16,35 3 0-16,-4 60 0 0,-16-66 0 15,0-2 0-15,0-10 0 0,0-5 0 0,2-11 0 16,-10-2 0-16,8 10 0 16,-1 16 0-16,-7-44 0 0,-1-12 0 0,-1 2 0 15,-1 3 0-15,3-13 0 0,-7-1 0 16,0-3 0-16,0 0 0 0,0 0 0 15,0 0 0-15,-20 0 0 0,20 0 0 16,0 0 0-16,0 18 0 0,0-18 0 16,0 0 0-16,0 0 0 0,0 0 0 15,0 0 0-15,0 0 0 0,0 0 0 16,0 0 0-16,0 0 0 0,0 0 0 16,0 22 0-16,0-22 0 0,0 0 0 0,0 0 0 15,0 0 0-15,0 0 0 16,0-19 0-16,21 19 0 15,-2 0 0-15,29 0 0 16,5 0 0-16,-26 0 0 0,1 0 0 16,43 0 0-16,-35 26 0 15,-8-26 0-15,13 25 0 0,-29-25 0 16,-12 0 0-16,0 25 0 16,-25-4 0-16,-2-21 0 15,6 0 0-15,-21 0 0 0,7 30 0 16,4-30 0-16,-14 0 0 0,3 25 0 15,-9-25 0-15,6 25 0 0,-2-25 0 16,-24 35 0-16,24-13 0 0,34-5 0 16,0 11 0-16,13-28 0 0,0 0 0 15,0 0 0-15,31 0 0 0,-6 0 0 16,-2 0 0-16,14 0 0 0,39-30 0 16,12 30 0-16,-47 18 0 15,20-18 0-15,-31 0 0 0,-2 29 0 16,-8-29 0-16,-15 0 0 0,3 29 0 15,-8-10 0-15,0-19 0 0,-23 25 0 0,23-25 0 16,-33 22 0-16,33-22 0 16,-37 0 0-16,3 0 0 0,34 0 0 0,0 0 0 15,-25 0 0-15,25 0 0 0,0 0 0 16,0 0 0-16,0 0 0 16,0 0 0-16,0 0 0 0,0 0 0 0,23 0 0 15,-23 0 0-15,0 0 0 0,0 28 0 16,0 5 0-16,0-11 0 0,0-2 0 15,0 5 0-15,0 11 0 0,0 6 0 16,0-2 0-16,0 51 0 16,0 15 0-16,0-49 0 0,0-2 0 15,0 42 0-15,0-1 0 16,0-48 0-16,0 37 0 0,24 73 0 16,-24-125 0-16,0-20 0 15,0 23 0-15,27-3 0 0,-27 0 0 16,17 13 0-16,-17-22 0 0,0-5 0 15,0 10 0-15,22-9 0 0,-22 1 0 16,0-13 0-16,0 13 0 0,0-10 0 16,0-2 0-16,0-9 0 15,0 0 0-15,0-20 0 16,0 20 0-16,0 0 0 16,0 0 0-16,0 0 0 0,0 20 0 15,-21-20 0-15,21 0 0 0,0 0 0 16,0 20 0-16,0-20 0 0,0 0 0 0,0 0 0 15,23 15 0-15,-23-15 0 0,0 0 0 16,0 0 0-16,0-25 0 16,0 25 0-16,0 0 0 15,0 0 0-15,0 24 0 0,-36-24 0 16,36 0 0-16,0 0 0 0,0 32 0 16,0-32 0-16,0 0 0 0,0 0 0 15,36 0 0-15,-36 0 0 16,0 0 0-16,0 0 0 0,0 0 0 15,-16 0 0-15,16 0 0 16,29 31 0-16,-29-31 0 0,0 0 0 16,0 54 0-16,0-54 0 0,0 18 0 15,0-18 0-15,0 0 0 0,0 0 0 16,0 22 0-16,0-22 0 16,0 0 0-16,0 0 0 0,0 0 0 15,0 0 0-15,0 0 0 16,23 0 0-16,-23 25 0 0,0-25 0 15,0 0 0-15,0 24 0 16,0-8 0-16,0-16 0 16,0 17 0-16,0-17 0 0,0 0 0 15,0 0 0-15,0 0 0 0,0 0 0 16,0 0 0-16,0 0 0 0,0-31 0 0,0 31-230 16,0 0-125-16,0 0-275 0,0 0-144 15,0 0-957-15,0 0-204 16,0 0 192-16,19 0 1239 0</inkml:trace>
  <inkml:trace contextRef="#ctx0" brushRef="#br0" timeOffset="10333.0724">8236 3403 2043 0,'0'0'97'0,"-10"-4"108"16,5 4 183-16,5 0 136 0,-4 0 681 15,-1 0-680-15,1 0-7 0,-2 18-61 16,2-18 52-16,-1 0-84 0,-8 39 340 16,11-19-524-16,2 4-40 0,0 6-151 15,0 10-12-15,23 45-38 16,25 19 0-16,-29-53 0 0,-19 1 0 15,29 43 0-15,-10-65 0 0,-19 18 0 0,12-15 0 16,-12-8 0-16,12 9 0 16,0 2 0-16,-12-19 0 0,8 27 0 15,-8-40 0-15,0 4-175 0,0 1-217 0,0-9-254 16,0-24-178-16,0 0-1203 0,0 24 954 16,0-31-57-16,0 2 270 0,-22 4 218 15</inkml:trace>
  <inkml:trace contextRef="#ctx0" brushRef="#br0" timeOffset="10855.525">8185 3529 2341 0,'-7'-7'95'0,"-10"7"346"0,12 0-35 15,-1 0 41-15,-1-17 17 0,0 17-21 16,3 0-127-16,-1-14 234 0,5 14-324 15,0 0 73-15,0-15-105 0,0 15 28 16,0-8-18-16,0 8-153 0,0 0-49 16,0-12 18-16,25 7-7 0,-25-4-39 15,50-20-59-15,-31 15 63 0,6 2 63 16,2-5 0-16,3 5-62 0,32-15-18 16,-53 25 40-16,5-1 0 0,9 2 22 0,-7 1-30 15,-5 0 28-15,-2 47 201 0,-9-20-64 16,0 6 9-16,23-6-20 0,-23 9-40 15,0 32 125-15,-26-38-231 0,26 10 115 16,-22-11-135-16,22 0 48 0,-35 5 27 16,22 26-177-16,-9-32 123 0,2 5-23 15,20-1 39-15,-14 0 8 0,5-4-13 16,9-13 69-16,-11-13-84 0,8 3-32 16,3-5 40-16,-8 0-115 0,8 0 107 15,0 0-10-15,25 0-119 16,-25 0 57-16,25 0 70 0,-25 0 89 0,18 0-20 15,6 0 254-15,-9 0-243 0,-15 21 31 16,21-21-83-16,-10 35-24 0,7-16 0 16,1 17 0-16,-7-16 0 0,4 1 0 15,-3 2 0-15,4 1 0 0,-3-8 0 16,-2 0 0-16,22 18 0 0,-17-23 0 16,-5 3 0-16,0-7-199 0,-10-4-142 15,23 9-1040-15,-15-12 582 0,-4 0-233 16,-6 0-52-16,0-27-83 0,0 27 117 15</inkml:trace>
  <inkml:trace contextRef="#ctx0" brushRef="#br0" timeOffset="11121.9563">8721 3811 2863 0,'0'-2'207'16,"0"2"206"-16,0 0 782 0,0 0-534 15,0 0-127-15,0 0-18 0,0 0-3 16,0 22 206-16,0-3-455 0,0 1-89 16,0-3-53-16,0 3-113 0,0-6-9 0,23 18 0 15,-4 25 0-15,-19-28 0 16,0-8 0-16,22 4 0 0,-22 2 0 0,0 2 0 16,0 5 0-16,0-25 0 0,0-2-157 15,0 11-161-15,0-12-281 0,0-6-166 16,0 0-1125-16,0-20 997 0,0 20-143 15,23-20 241-15,-23-5 27 0</inkml:trace>
  <inkml:trace contextRef="#ctx0" brushRef="#br0" timeOffset="11565.2692">8734 3817 2593 0,'-8'0'151'15,"3"0"190"-15,-9 0 795 0,0 0-601 0,6 0-121 16,5 0-123-16,-2 0-49 0,5 0-50 15,0 0 98-15,0-26-235 0,0 26 14 16,0 0-78-16,0 0 20 0,28-24-61 16,1 24 25-16,-29-15-6 0,31 15-44 15,-7-10 97-15,-5 10 16 0,16-12 52 16,-17 12-123-16,-8 0 33 0,8 0 93 16,-6 0-122-16,-1 27 72 0,-8-27-31 15,-2 0 27-15,-1 24 18 0,0-5-12 0,0 1-58 16,-22 8 49-16,22-28-48 15,0 25 38-15,-27-16-1 0,27 0-76 0,-17-3 55 16,17 1-49-16,0-7 42 0,0 0-24 16,-21 0-15-16,21 0 6 0,0 0-31 15,0 0 21-15,0 0 28 0,23 0-5 16,-23 0 37-16,42 0 94 0,-24 0-84 16,2 0 103-16,1-22 30 0,-7 22 2 15,2 22-15-15,14-22-66 0,-19 25 27 16,-11-25 22-16,10 26-1 0,-10 4 58 15,0 9 40-15,0-21-146 0,0 11-113 16,-38-7 66-16,38 1 55 0,-37-2-103 16,-16 2-63-16,22-8-87 0,-2-2 8 15,-1-2-97-15,0-11-254 0,-30 4-929 16,37-4 513-16,-7 0-331 0,9 0 67 0,-3-34 143 16</inkml:trace>
  <inkml:trace contextRef="#ctx0" brushRef="#br0" timeOffset="12865.2174">7168 2378 754 0,'0'0'-77'0,"0"0"15"15,0 0 71-15,0 0 96 0,0 0 44 16,0-18 146-16,0 18-199 0,0 0 34 15,0 0-15-15,0 0-10 0,0-22 81 16,0 22-56-16,0 0 11 0,0 0 12 16,0 17-25-16,0-17 51 0,0 0 203 15,0 0-100-15,0 0 34 0,0 0 16 16,0 0 56-16,0 0-66 0,0 0 61 16,0 0-260-16,0 0 27 0,0 0-68 0,0 0 165 15,0 0 162-15,0 0-223 0,0 0-82 16,0 0 43-16,0-19-50 0,0 19 12 15,0 0-18-15,0 0-36 0,0 19 13 16,0-19 62-16,0 0-167 0,23 18 109 16,-23-18 3-16,18 0 19 0,-18 0-7 15,26 0-26-15,-12 0-37 0,20 0-18 16,-18 0 44-16,0 0 11 0,8 0 14 16,-6 0-54-16,20 0-14 0,-28 0 25 15,5 0-45-15,0 0 74 0,10 0-72 16,-19 0 50-16,33 0-45 0,-17 0-104 0,1 0 64 15,7 0 36-15,7 0 0 16,24 0 238-16,-27 0-165 0,2 0 6 16,4 0-51-16,1 0 74 0,-3 0-52 0,23 0 114 15,-25 0-205-15,-8 0 117 0,-2 0-66 16,-4 0-26-16,31 0 12 0,39 0-17 16,-27 0 80-1,-35-27 11-15,4 27-59 0,2 0-1 16,22-17-138-16,-19 17 150 0,2 0-12 15,-13 0 66-15,10 0 6 0,-6 0-129 0,32 0-27 16,-26 0 84-16,-16 0 57 16,0 0-88-16,15 0 32 0,26-19-1 0,-35 19 30 15,8-18 54-15,0 18-112 0,-1 0 28 16,4 0 0-16,31 0 28 0,-37-23-58 16,6 23 29-16,-1 0-11 0,-6 0-18 15,39 0 29-15,-38 0 13 0,-2 0 18 16,1 0-30-16,-4 0 32 0,-1 0-32 15,23 0 0-15,-28 14 0 0,-1-14 0 16,0 0 0-16,-4 0 0 0,11 0-5 16,-17 0 5-16,2 0 0 0,-6 0 0 15,-1 0 5-15,-3 0-5 0,-1 0 0 16,-2-26 0-16,0 26 0 0,0 0 0 0,0 0 0 16,0 0 0-16,-19 0 0 0,19 0 0 15,0 0 0-15,0 0-185 0,0 21-115 16,0-21-907-16,0 0 502 0,0 0-339 15,0 0-274-15,0 0-3 0</inkml:trace>
  <inkml:trace contextRef="#ctx0" brushRef="#br0" timeOffset="24597.3427">9641 2252 616 0,'0'0'182'16,"0"0"10"-16,0 0 58 0,0 19 25 16,0-19-24-16,0 0 116 0,0 0-235 15,0 0-19-15,0 0 18 0,0 0 12 16,0 0 37-16,0 0 195 0,0 0-160 15,0 0-34-15,0 0 53 0,0 22 96 0,0-22-45 16,0 0 58-16,0 0-164 0,0 0-128 16,0 0-57-16,-19 0 97 0,19 0 211 15,0 20 48-15,0-20-115 0,0 25-168 16,0-25 100-16,19 0-73 0,-19 0-60 16,0 0 17-16,0 0-8 0,0 0 71 15,0 0 11-15,0 0-2 0,0 0-57 16,0 0-32-16,0 0 30 0,0-21 30 15,0 21-30-15,0 0 73 0,0 0-90 16,0 0-93-16,0 0 159 0,0 0-42 16,0 0 220-16,0 0-218 0,0-17-95 15,0 17 43-15,0-29 37 0,17 29-141 0,-17-41 143 16,15 26-125-16,-15-2 120 16,0-3-49-16,0-6-17 0,0-11 77 0,0 24 52 15,0-12-122-15,0 15 26 0,0-6 94 16,0 8-116-16,22-9 31 0,-22 5-36 15,17 5 5-15,-17 7 0 0,0 0 0 16,0 0-32-16,21-19 32 0,-21 19 0 16,0 0 25-16,0 0-13 0,0-15-12 15,0 15 0-15,0 0 0 0,0 0 0 16,0 0 0-16,-24 0 0 0,24 24-12 16,0-4 12-16,0 0 0 0,0-3 12 0,0 7-12 15,24 10 0-15,-6 35 0 16,-18-25 0-16,28-13 0 0,-28 1 0 0,23 14 0 15,-10-10 0-15,0-12 0 0,16 20 0 16,-20-22 0-16,-2-7 0 0,9-6 0 16,-7-8 0-16,-5-1 0 0,-4 0 0 15,3 0 0-15,-3 0 0 0,0-21 0 16,0 21 0-16,0-33 0 0,0 9 0 16,0-30 0-16,0 18 0 0,0-5 0 15,0 7 0-15,0 2 0 0,0-1 0 16,0-23 0-16,0 33 0 0,0-2 0 0,0 3 0 15,0 5 0-15,0 2 0 0,31-12 0 16,-31 6 0-16,0 17 0 16,0 4 0-16,0 0 0 0,20 0 0 15,-20 0 0-15,0 0 0 0,0 0 0 16,0 0 0-16,0 18 0 0,0-18 0 16,0 37 0-16,29 8 0 0,-29-20 0 15,25 10 0-15,-25 2 0 0,21-8 0 16,-21 3 0-16,23 52 0 15,-5-2 0-15,5-50 0 0,-3 15 0 0,-2-35 0 16,-18-10 0-16,0-2 0 16,0 0 0-16,32 0 0 0,-12 0 0 0,-20 0 0 15,0 0 0-15,28-21 0 0,-28 21 0 16,0-32 0-16,0-35 0 0,0 26-59 16,0-1 59-16,0 5-49 0,0-4-54 15,0-45-70-15,0 53 172 0,0 11 57 16,22 6-5-16,-22 9-51 0,0 4-42 15,0 1 63-15,0 2 14 0,0 0-2 16,0 0 22-16,0 21-55 0,0-21-8 16,0 22 48-16,0-10-40 0,0 3 90 15,0 4-36-15,0-19-95 0,22 55 41 16,-22-42 0-16,0 2-19 0,16 1-42 16,-16-6-11-16,14 19 68 0,-14-24 65 0,0-3-7 15,0 8-33-15,11-5-21 0,-11-5-10 16,0 0 71-16,0 0-61 0,0 0 10 15,0-19-35-15,0 19-46 0,0 0 45 16,0 0 97-16,0-27-57 16,0 27-92-16,0 0 40 0,0-19 25 15,0 19-30-15,0-20 189 0,0 20-127 16,0 0 25-16,0-26-44 0,0 26 0 0,0 0 0 16,25 0 0-16,-25 0 0 15,29 0 0-15,-29 0 0 0,32 0 0 16,12 0 0-16,-16 0 0 0,18 0 0 0,4 0 0 15,6 0 0-15,11 0 0 0,86 0 0 16,-69-17 0-16,9 17 0 0,-10 0 0 16,2 0 0-16,-5 0 0 0,68-20 0 15,-83 20 0-15,-16 0 0 0,-2 0 0 16,-18 0 0-16,5 0 0 0,-32 0-62 16,1 0-85-16,-3 0-192 0,-26 0-219 15,-1-21-165-15,-24 21-1358 0,18 0 878 16,-2 0-60-16,1 0 365 0</inkml:trace>
  <inkml:trace contextRef="#ctx0" brushRef="#br0" timeOffset="25480.8511">9741 1238 414 0,'-20'-6'-18'0,"20"6"24"0,0 0-17 16,-25 0 22-16,25 0 158 0,-20 0-181 16,1-19 102-16,8 19-187 0,-1 0 232 15,12-18 21-15,-18 18 81 0,6 0 208 16,7 0-240-16,-1 0-44 0,2-18 9 16,4 18-21-16,0 0 23 0,0-17 286 15,0 17-186-15,0-17 73 0,0 17-42 0,0 0 130 16,0 0-37-16,0 0 211 0,0 0-384 15,0 0 33-15,0 0-85 0,0 0 146 16,0 0 86-16,0 0-75 0,0 0-132 16,0 0 221-16,0 21-140 0,0-21-61 15,0 59-35-15,0-27-171 0,20-6-10 16,-20 6 0-16,0 20 0 0,20-12 0 16,3 42 0-16,-10-25 0 15,-13-14 0-15,15-34 0 0,-6 34 0 16,-2-40 0-16,-2 16 0 0,-5-9 0 15,0 11 0-15,0-11 0 0,19 7 0 0,-19-13 0 16,21-4 0-16,-4 0 0 0,-17-21 0 16,0 21 0-16,0-21 0 0,0 21 0 15,19-30 0-15,-19-12 0 0,0 14 0 16,0 14 0-16,26-15 0 0,-26 2 0 16,27 8 0-16,-27-5 0 0,23 24 0 15,-23 0 0-15,0 0 0 0,16 0 0 16,-16 26 0-16,0-26 0 0,0 27 0 15,27-27 0-15,-27 34 0 0,0-14 0 0,22 1 0 16,-22 17 0-16,14-16 0 16,-14-2 0-16,0 7 0 0,0-11 0 15,0 2 0-15,0 16 0 0,0-22 0 0,28-3 0 16,-28 2-98-16,0-11-143 0,0 0-165 16,0 0-1054-16,0 0 664 0,0-21-210 15,0 21-19-15,0-22 37 0,26 6-657 16</inkml:trace>
  <inkml:trace contextRef="#ctx0" brushRef="#br0" timeOffset="25714.2028">10133 1499 3156 0,'0'0'155'0,"0"0"177"15,0 30 632-15,0-7-508 0,0-6-79 16,0-5-119-16,0 3 117 0,0-2-114 15,0 16-56-15,0-13-179 0,24-6 45 16,-24 6 63-16,0-4-99 0,0 10 24 16,0-10-9-16,20-7-104 0,-20 2-82 15,0 1-132-15,0-8-187 0,0 0-308 16,0 0 244-16,0 0-116 0,0-29-150 16,0 29-240-16,0-41-463 0,0 14 996 0,0-3 324 15</inkml:trace>
  <inkml:trace contextRef="#ctx0" brushRef="#br0" timeOffset="25847.251">10111 1322 2056 0,'0'0'61'0,"22"30"54"15,-22-2 256-15,0-11-203 0,26 0 35 16,-26 0-132-16,0-4-76 0,0 13-339 16,0-16 43-16,0 4-203 0,0-2 184 15,0-5-344-15</inkml:trace>
  <inkml:trace contextRef="#ctx0" brushRef="#br0" timeOffset="26198.62">10252 1564 2239 0,'0'12'87'0,"0"-12"377"16,0 12-202-16,0-12-63 0,0 0 88 15,24 10-50-15,-24-4 81 0,22 0 254 16,-7-6-506-16,0 0-138 0,2 0-110 16,-2 0 202-16,20 0 333 0,-20-38-354 0,4 38-15 15,-7 0-93-15,0-22-90 0,-1 2 180 16,5 20 93-16,-16-21-68 16,7 21 3-16,-7 0-113 0,0 0 95 15,0-20-1-15,-23-2-70 0,23 22 56 0,-27 0 66 16,27 0 74-16,-30 0-21 0,-6 0 105 15,12 0-133-15,6 0 8 0,2 30 28 16,8-30 29-16,-7 34 15 0,15 8 255 16,0-13-206-16,0-1 40 0,29 4-66 15,-29-10-62-15,61 30-13 0,-37-36-242 16,4 5-246-16,-3-5-155 0,5-9-280 16,0 2-150-16,31 0-1326 0,-31-9 1548 0</inkml:trace>
  <inkml:trace contextRef="#ctx0" brushRef="#br0" timeOffset="28174.4062">11693 2201 286 0,'-1'0'45'0,"1"0"7"15,0 0 13-15,0 0 48 0,0-21 25 0,0 21-26 16,0 0 86-16,0 0 129 15,0 0 181-15,0 0-459 16,0 0 55-16,-27 0 75 0,27 0-108 0,0 0 45 16,-15 0-6-16,15 0 86 15,-15 0 314-15,15 0-254 0,0 0 4 0,0 0 40 16,0 0 36-16,0 0-22 0,0 0 273 16,0 0-360-16,0 0 47 0,0 0-14 15,0 0 90-15,0 0-56 0,0 0 142 16,-20 33-247-16,20-33 14 0,0 24-15 15,0-5 14-15,0-6 82 0,0 14-232 16,0-10-52-16,0 4 0 0,0 0 0 16,0 6 0-16,42 51 0 0,-22 12 0 15,-20-42 0-15,31 59 0 16,-8 5 0-16,-23-76 0 16,0 8 0-16,26 54 0 0,-5-47 0 0,-21-1 0 15,0 1 0-15,0 0 0 0,0 14 0 16,0-15 0-16,0 4 0 0,0 25 0 15,0-18 0-15,0-39 0 16,25 17 0-16,-25-24 0 0,24 8 0 16,-24-12 0-16,0 2 0 0,0-5 0 15,0 3 0-15,-27-5 0 0,27 15 0 16,-23-15 0-16,23-6 0 16,0 23 0-16,23-23 0 15,-23 0 0-15,0 0 0 0,0 0 0 16,0 0 0-16,0-29 0 0,0 29 0 15,0 0 0-15,0 0 0 0,0 0 0 0,0 0 0 16,0 0 0-16,0 0 0 16,0 0 0-16,26 0 0 15,10 0 0-15,-22 0 0 0,4 0 0 16,12 0 0-16,-8 0 0 16,-4 0 0-16,37 0 0 0,-17 0 0 15,-12 0 0-15,4 0 0 0,-1 0 0 16,-5 0 0-16,2 0 0 0,8 23 0 15,-18-23 0-15,-11 0 0 0,0 22 0 16,-27-22 0-16,22 14 0 16,-30-14 0-16,-22 15 0 15,21-15 0-15,-5 0 0 0,3 0 0 0,-11 21 0 16,6-21 0-16,-8 34 0 0,6-17 0 16,-39-1 0-16,2 6 0 15,50-7 0-15,-22-2 0 16,18-13 0-16,16 24 0 0,9-6 0 15,6 7 0-15,34-25 0 0,17 0 0 16,4 0 0 0,-24 0 0-16,-9 0 0 0,42 0 0 15,-29 0 0-15,-6 0 0 0,9 0 0 0,1 0 0 16,-2 0 0-16,-10 0 0 0,0 0 0 16,3 0 0-16,-26 0 0 0,-2 0 0 15,-1 0 0-15,-1 0 0 0,0 0 0 16,0 0 0-16,0 22 0 0,-26-1 0 15,26-21 0-15,0 0 0 0,-17 0 0 16,17 19 0-16,0 1 0 0,0-20 0 16,0 0 0-16,0 18 0 0,0 18 0 0,0-19 0 15,0 0 0-15,0 0 0 16,22 10 0-16,-22-4 0 0,0 5 0 16,0 48 0-16,21-42 0 15,-21-7 0-15,0 40 0 16,0 19 0-16,0-58 0 0,26 58 0 15,-26-13 0-15,23-33 0 0,-23-2 0 16,19 42 0-16,2-45 0 0,-21 0 0 16,16 4 0-16,-16-7 0 0,7 1 0 15,-7-3 0-15,16 32 0 16,-7-8 0-16,-7-29 0 0,6 4 0 16,1 7 0-16,-3-17 0 15,-4-10 0-15,0 1 0 0,0 2 0 16,-2-11 0-16,0 7 0 0,0-3 0 0,0-5 0 15,0 5 0-15,-18-2 0 0,18 4 0 16,-16 3 0-16,16-10 0 16,0 0 0-16,0 23 0 0,0-23 0 15,0 0 0-15,0 16 0 0,0-16 0 16,0 16 0-16,0-16 0 0,0 0 0 16,0 0 0-16,0 0 0 15,0 21 0-15,0-21 0 16,-18 23 0-16,18-9 0 0,0-33 0 15,0 19 0-15,0-19 0 16,0 19 0-16,0-25-176 0,0 25-186 16,0 0-256-16,0 0-178 0,0 0-133 0,0 0-983 15,0 0 886-15,0 20 166 0,0-20 170 16,0 0 177-16</inkml:trace>
  <inkml:trace contextRef="#ctx0" brushRef="#br0" timeOffset="29413.1955">12558 3464 283 0,'17'0'184'0,"-17"0"-119"16,0 0 73-16,0-10-88 0,0 10-108 15,0 0 250-15,-17 0-101 0,17 0 118 16,0 0 9-16,0 0 10 0,-17 0 132 15,17 0 42-15,0 0-263 0,-8 0 26 16,8 0 112-16,0 0 105 0,0 16 504 0,0-16-507 16,0 0-44-16,0 0 23 15,0 0 63-15,0 0-23 0,0 0 291 0,0 0-462 16,0 0 2-16,0 0-6 16,27 26 9-16,-27-26-9 0,18 36 43 0,-18-18-266 15,0 1 0-15,0 5 0 0,24 4 0 16,-24 10 0-16,0 74 0 0,32-66 0 15,-32 8 0-15,0-2 0 0,33 1 0 16,-33-8 0-16,0-4 0 0,14-20 0 16,2 31 0-16,-2-36 0 0,-14 3 0 15,0-9 0-15,0 2 0 0,0-4 0 0,0-8 0 16,0-30 0-16,0-3 0 16,0 13 0-16,0 2 0 0,0-64 0 15,0 40 0-15,-28-4 0 0,28-5 0 16,-25-5 0-16,-2-2 0 0,27-5 0 15,-28-29 0-15,10 60 0 0,18-4 0 16,-16-3 0-16,16 7 0 0,0-25 0 16,0 28 0-16,0 8 0 0,0-4 0 15,0 8-5-15,0 5-72 0,0-13-23 16,0 16 23-16,36 1 101 0,-14-38-48 16,-22 38 20-16,18 0 22 15,-18 3-100-15,18-1 35 0,-6 6-5 16,3 25 104-16,-6-25 0 0,-9 34-14 0,9 18 95 15,-2-22-48-15,-7 2-79 0,7-3-49 16,-3 5 81-16,-4-9-38 0,6 30 43 16,-6-24-44-16,0-9 23 0,0 0-22 15,0 5 0-15,-23 11 1 0,6-21-1 16,17-5-13-16,0-2 5 0,0-1-60 16,0-7 57-16,0 1-82 0,0-3-16 15,0 0-84-15,0 0-50 0,23-26 67 16,-6 26 47-16,-17-22 96 0,21 22 34 15,4 0 2-15,2-13-7 0,2 13 19 0,22 0 102 16,-24 0-36-16,0 25 2 0,-6-25 40 16,-6 29-33-16,18 5 126 0,-27-22-139 15,1 6 48-15,-1 2-60 0,-6 0 19 16,0-3-84-16,0 23 0 0,-23-22 0 16,2 6 0-16,2-7 0 0,19 0 0 15,-71 5 0-15,41-15 0 0,-1-1 0 16,6-3 0-16,7 18 0 0,-14-21 0 15,-19 0-88-15,31 0-124 0,1 0-87 0,0 0-159 16,-2-28-235-16,8-23-544 16,1 33 492-16,10 0 42 0,2-4-349 15,0 4-14-15,30-2 262 0</inkml:trace>
  <inkml:trace contextRef="#ctx0" brushRef="#br0" timeOffset="29729.4699">13178 3275 2706 0,'0'-4'209'0,"0"-4"207"0,0 8 146 15,0 0 25-15,0 0 313 16,0 19-512-16,0-19 53 0,0 19 52 0,0 0-71 15,0-19-15-15,22 55 79 0,-22-28-343 16,0-6-112-16,14 12-31 0,-14 6 0 16,16 39 0-16,-3 6 0 15,-13-46 0-15,18 35 0 0,-5-11 0 16,-9-14 0-16,0-34-22 16,-4-2-247-16,0-12-125 0,6 0-298 0,-6 0-151 15,0-26-1053-15,0-9 933 16,0 19-95-16,0-6 181 0,0 5 218 0</inkml:trace>
  <inkml:trace contextRef="#ctx0" brushRef="#br0" timeOffset="30213.2268">13081 3221 3344 0,'-6'0'185'0,"-2"0"219"0,4 0 71 16,2 0-75-16,-5 0 284 0,7 0-518 0,0-29 31 15,0 10-178-15,0 19 66 0,0-22-3 16,29-13 24-16,1 22-90 16,-10-2-37-16,0 15-57 0,2-12 94 0,33 0-40 15,-30 12-10-15,-4-6 12 0,6 6 36 16,-4 0-9-16,2 0 3 0,11 0-2 16,-16 36-24-16,-9-36 73 0,2 41 11 15,-7-22 55-15,-6 32 167 0,0-26-143 16,0 4-60-16,0 3 46 0,0 1-54 15,-30-14-5-15,1 42 65 0,9-27-53 16,-5-1-37-16,-3-4-29 0,7-3 63 16,-23 23-74-16,27-25 40 0,3 1-105 15,5-11 71-15,9 7 15 0,-8-4-47 0,8 0-85 16,0-3 50-16,0-11-40 0,0-3 29 16,22 0-75-16,-22 0 6 15,24 0 106-15,-8 0 30 0,-2-22-21 0,0 22-10 16,-3 0 80-16,15 0 99 0,-14 0-29 15,4 0-127-15,-5 0 166 0,-1 0 42 16,6 22 204-16,-7 15-287 0,8-37-24 16,-11 28-104-16,0-28 95 0,-5 36-130 15,13 2-220-15,-4-19 59 0,3-19-80 16,-5 20-47-16,-1-12-183 0,24 0-714 16,-20-8 421-16,1 0-25 0,11-29-164 0,-19 29-4 15,7-27 219-15</inkml:trace>
  <inkml:trace contextRef="#ctx0" brushRef="#br0" timeOffset="30513.2385">13701 3514 2411 0,'4'-7'142'16,"-4"7"600"-16,0 0-153 0,0 0-24 16,0 17-100-16,0 0 75 0,-23-17-79 15,23 19 361-15,-19-4-502 0,19-2-39 16,0 2-56-16,-17 0 43 0,17 30 23 15,-14-21-222-15,14 7-69 0,0-11 0 0,0-1 0 16,0 0 0-16,0 13 0 0,0-20 0 16,0 5 0-16,0-4 0 0,0 7 0 15,20 19 0-15,-2-32 0 0,6 10 0 16,1-8-17-16,-2-4-34 0,22-26-388 16,0-6-171-16,-16 6-38 15,-16 21 325-15,-6-25-93 0,3 25 45 16,-2 0-77-16,-3 0-119 0,1-16-659 15,-6 16 602-15,0-9-37 0,0 9 112 16,0-11-31-16,0 5 187 0</inkml:trace>
  <inkml:trace contextRef="#ctx0" brushRef="#br0" timeOffset="30757.2738">13726 3676 1875 0,'-2'0'114'0,"2"0"71"0,-3 0 109 16,3 0 129-16,0 0 33 0,0 0 452 15,0 0-523-15,0 0-172 0,19 0-52 0,-19 0-39 16,24 0-88-16,3-21 34 16,-9 21-165-16,1 0 71 0,-2 0-15 0,2 0-34 15,2 0-183-15,-7 0-48 0,-7 0-95 16,-1 0-10-16,-3 0-152 0,-1 0 11 15,-2 0-575-15,0 0 691 0,0 0 123 16,0-18 50-16,0 18 95 0</inkml:trace>
  <inkml:trace contextRef="#ctx0" brushRef="#br0" timeOffset="30963.7458">13697 3450 2629 0,'0'0'108'16,"-18"0"735"-16,18 0-264 0,0 0-24 16,0 0-157-16,0-16-46 0,29 16 10 15,10-18 255-15,-13 18-443 0,-1-20-81 16,2 20-104-16,-1-9-19 0,-5 9-10 16,17 0-658-16,-24 0 79 0,-14 0-325 15,9 0-110-15,-9 23-164 0,0-23-499 16</inkml:trace>
  <inkml:trace contextRef="#ctx0" brushRef="#br0" timeOffset="42120.1902">16313 1744 2427 0,'0'0'224'15,"0"0"51"-15,0 0 121 0,0 0 6 16,0 0 40-16,0 22 250 0,0 6-228 16,0 17 23-16,0-20-249 15,0 19 59-15,0-10-50 0,22 4-17 16,-22 2 33-16,0 64 107 0,19-48-217 15,-19 6-49-15,17-2 45 0,-17 8-10 16,12 61 48-16,0-69-182 0,-4-2-5 16,2 5 0-16,0-5 0 0,-1 4 0 15,8 38 0-15,-7-44 0 0,1 7 0 16,-3-15 0-16,2-1 0 0,-1 10 0 0,3-6 0 16,5 60 0-16,-9-57 0 0,-3-11 0 15,2 18 0-15,-2-10 0 0,-3-8 0 16,3-7 0-16,3 43 0 0,-4-45 0 15,1 11 0-15,0-2 0 0,1 2 0 16,-2-3 0-16,0-4 0 0,0 45 0 16,-3-19 0-16,-1-41 0 15,0 34 0-15,0-31 0 0,0-5 0 16,0-1 0-16,0 5 0 0,0-2 0 16,19 27 0-16,-6-7 0 15,-13-17 0-15,13 26 0 16,-13-7 0-16,8-30 0 0,-2 23 0 0,-6-20 0 15,0-2 0-15,0-4 0 0,0 2 0 16,0 1 0-16,0 20 0 0,0-15 0 16,0-5 0-16,0 16 0 15,0-19 0-15,24 2 0 0,-24 8 0 16,0-8 0-16,0-1 0 0,0-1 0 16,0 29 0-16,0-30 0 0,0 0 0 15,0-8 0-15,0 11 0 0,0 2 0 16,0-2 0-16,21-14 0 0,-21 0 0 15,0 0 0-15,0 24 0 0,0-24 0 16,0 0 0-16,0 0 0 0,0 0 0 0,0 0 0 16,0 0 0-16,0 27 0 15,0-27 0-15,0 0 0 0,0 0 0 16,0 0 0-16,0 0 0 0,0 25 0 16,0-25 0-16,0 0 0 15,0 25 0-15,0-25 0 0,22 22 0 16,-22 2 0-16,0-10 0 15,0-4 0-15,0-10 0 16,0 13 0-16,0-7 0 0,0 8 0 0,0-8 0 16,0 3 0-16,0 3 0 15,0-2 0-15,0-3 0 0,0-2 0 0,0 10 0 16,-24 2 0-16,24-12 0 16,0 1 0-16,0-4 0 0,0 4 0 15,0-3-22-15,0-3-173 0,0 0-470 16,0 0 98-16,0 0-28 0,0 0-328 15,0 0-122-15,0-22-285 0,0-3-775 16</inkml:trace>
  <inkml:trace contextRef="#ctx0" brushRef="#br0" timeOffset="43461.9609">16467 2919 1871 0,'0'-6'105'15,"0"6"73"-15,0-5 77 0,0 2 41 16,-20-3-104-16,20 3 253 0,-18 3-209 15,18 0 49-15,-16 0-25 0,16 0-100 16,-20 0 82-16,0 0 208 0,9 0-275 16,1 0-13-16,-3 0-18 0,2 0 215 15,-27 26 198-15,27-26-387 0,-1 0 32 16,-4 0-84-16,3 24 6 0,-2-24 3 16,0 24 75-16,-4-24-143 0,0 22 71 0,-3-8-136 15,7 1 149-15,-21 8-16 16,24-23-4-16,-2 19-56 0,7 2 60 0,-6-4-74 15,7 12 0-15,-6 24-53 0,12-26 0 16,0 5 0-16,0 1 0 0,0-3 0 16,0 32 0-16,0-26 0 0,0-14 0 15,21 15 0-15,-21-23 0 0,0 19 0 16,33 26 0-16,-19-17 0 16,15 1 0-16,-8-12 0 0,-5-15 0 15,-8 9 0-15,9-5 0 0,9-15 0 16,-1 19 0-16,20 10 0 0,1 18 0 15,-18-34 0-15,4 9 0 0,7-19 0 16,-18 0 0-16,10-8 0 16,-14 0 0-16,1-29 0 0,8 29 0 15,-10 0 0-15,0 0 0 0,22-29 0 16,-19 8 0-16,-1 5 0 0,-6 16 0 16,6-26 0-16,0 14 0 0,19-22 0 15,-18 21 0-15,-2-4 0 0,2 2 0 16,0 6 0-16,-1-2 0 0,19-31 0 15,-32 37 0-15,0-13 0 0,8 3 0 16,-2-2 0-16,5-24 0 0,-14 29 0 16,8-1 0-16,-2-4 0 0,5 0 0 0,-13-4 0 15,0-5 0-15,0 13 0 0,0-9 0 16,0 13 0-16,0-15 0 0,0-10 0 16,0 24 0-16,0-16 0 0,0 3 0 15,0 2 0-15,-23-4 0 0,23 0 0 16,-19 5 0-16,19-2 0 0,0 5 0 15,-18-9 0-15,-6-7 0 0,12 14 0 16,2 0 0-16,-3 0 0 0,6 0 0 16,-9 1 0-16,-13-11 0 0,23 12 0 0,-10 1 0 15,4 3 0-15,-1 7 0 16,-11 6 0-16,12-20 0 0,-4 20 0 0,3 0 0 16,6-26 0-16,-8 26 0 0,-12-46 0 15,9 46 0-15,4-11 0 0,0 11 0 16,-5 0 0-16,2 0 0 0,-22 0 0 15,22 0 0-15,-2 0 0 0,2 29 0 16,-5-29 0-16,8 0 0 0,-22 0 0 16,21 0 0-16,4 0 0 0,-2 0 0 15,1 22 0-15,4-22-111 0,-10 20-459 16,13-20-17-16,-9 15-96 0,10-15-205 0,4 0-284 16,0 14-1282-16,0-14 1528 15,21 0 386-15</inkml:trace>
  <inkml:trace contextRef="#ctx0" brushRef="#br0" timeOffset="44293.1806">16495 3625 1365 0,'0'0'95'0,"0"-12"262"0,0 12-96 16,0 0-33-16,0 0-11 0,0 0 48 16,0 0 318-16,0 0-252 15,0 0 46-15,0 0 55 0,0 0-132 0,0 0-41 16,0 0 103-16,0 0-92 0,0 17 1 15,0-17-46-15,0 0 28 0,0 25 129 16,0-25-282-16,18 17-50 0,-18-17 14 16,0 27-68-16,0-9 131 0,14 0-46 15,-14-11-50-15,0-4-38 0,14 7 43 0,-14-6-82 16,7-4 117-16,-7 0 18 0,0 0-36 16,0 0 12-16,0 0-38 15,0 0-56-15,0-21 2 0,0 21 78 0,0 0 17 16,0 0-55-16,0-20-31 0,-22 20-63 15,22-25 57-15,-20 25 10 0,20-17-91 16,-16 17 86-16,16-24-51 0,0-10-157 16,-12 17 179-16,12 4 45 0,0 0-16 15,0-3 31-15,0-12-42 0,-8 19 155 16,8 9-136-16,0-6 63 0,0 0-45 16,0-8-73-16,0 14 121 0,0 0-75 15,0 0 51-15,0 0 16 0,0 0-24 16,0 28 201-16,0-28-152 0,0 0-16 15,25 19-23-15,-25-19-39 0,21 15 48 0,7-2-51 16,-10-13 9-16,-5 0 12 0,4 9-26 16,-4-9 11-16,21 0-73 0,-24 0 82 15,-1 0-81-15,3-20 123 0,-6 20-24 16,3 0 25-16,-7 0 176 0,-2 0-141 16,1 0-10-16,1 0-147 0,-2 25 124 15,-21-25-68-15,21 0 115 0,0 0-51 16,-30 24 7-16,30-24-37 0,-29 28-16 15,6-2 3-15,23-12-4 0,-21 0 0 0,21-1 0 16,-10 0 0-16,10 13-119 0,0-14-163 16,0-1-215-16,0-2-252 0,0 4-253 15,0-6-240-15,0-2-1437 0,24-5 1716 16</inkml:trace>
  <inkml:trace contextRef="#ctx0" brushRef="#br0" timeOffset="45344.2112">17314 3145 1482 0,'0'0'87'0,"0"0"296"0,0 0-75 0,0 0-8 15,0 0 62-15,0 0 56 16,0 0 74-16,0 0 398 0,0 0-543 0,0 0-9 15,0 0 95-15,0 0 42 0,0 23 261 16,0 1-389-16,0-8-103 0,0-2 5 16,0 8-34-16,0 39-130 0,0-24-85 15,0 3 0-15,0 3 0 0,0-2 0 16,25 6 0-16,-25-8 0 0,0 30 0 16,17-11 0-16,0-36 0 15,-5 7 0-15,1-9 0 16,-13-13 0-16,12-7 0 0,-9 0 0 15,-3 0 0-15,0-25 0 0,0 25 0 16,0-36 0-16,0 19 0 0,0-7 0 16,-20-6 0-16,20-37 0 0,-20 29 0 0,20-4 0 15,-21 2 0-15,6-19 0 0,15 9 0 16,-20 1 0-16,9-48 0 0,-9 39 0 16,15 4 0-16,-2 8 0 0,7 10 0 15,-8-4 0-15,8-32 0 0,0 40 0 16,0 10 0-16,0 2 0 0,17 1 0 15,1-12 0-15,-18 18-32 0,0 8 7 16,18-7 25-16,-3 10-2 0,-2 2 34 16,18-5-8-16,-18 5-21 0,0 0-3 15,0 26 0-15,1-2 0 0,3 20 0 0,-13-20 0 16,-1 11 0-16,3 1 0 16,-4 4 0-16,0-4 0 0,-2 24 0 15,0-37 0-15,0 14 0 0,0-8 0 16,-16-7 0-16,16 6 0 0,0-15 0 0,0 5 0 15,0-3-63-15,0-13 41 0,-17-2 22 16,17 0-121-16,0 0 7 0,0 0-52 16,0 0-9-16,0-20-30 0,0 20-104 15,0-19 313-15,19 4 15 0,-3 15-45 16,2 0 26-16,4-15-41 0,26 15 62 16,-19 0 47-16,-7 0-27 0,0 0-10 0,1 0 26 15,17 18 115-15,-20-18-124 16,-6 28 44-16,-7-11 15 0,5 3-40 0,-7 9 138 15,-5 14 24-15,0-14-148 0,-35-10-81 16,35 3 0-16,-28-1 0 0,-13 13 0 16,22-14 0-16,-2-1 0 0,1-2 0 15,-1 0 0-15,0-8 0 0,-15-3-84 16,19-6-120-16,3 0-87 0,1 0-169 16,5-18-157-16,4-3-925 0,4 21 592 15,0-22-149-15,0 8 14 0,29-1 188 16,-12-1 259-16</inkml:trace>
  <inkml:trace contextRef="#ctx0" brushRef="#br0" timeOffset="45596.9986">17884 3229 3196 0,'0'0'176'0,"0"0"141"0,0 0 63 15,0 0 84-15,0-23 119 0,0 23-391 16,0 0-22-16,0 0 12 0,0 0-31 0,0 24 46 16,0 0 110-16,21-9-227 0,-21 5-166 15,16-3 89-15,-16 2-46 0,17 11 73 16,-17-21-98-16,0 2-114 0,0-4-45 16,0-7-55-16,0 10-124 0,0-10-867 15,0 0 447-15,0 0-129 0,0-20 210 16,0 20 75-16</inkml:trace>
  <inkml:trace contextRef="#ctx0" brushRef="#br0" timeOffset="45761.0591">17905 2948 3294 0,'0'0'170'0,"0"0"155"16,0 25 595-16,0-9-586 0,0-16-123 15,0 25-127-15,0-25-33 0,0 33-133 16,0-20-142-16,0-4-172 0,0 1-218 15,0-10-232-15,18 0-38 0,-18-29-718 16,20 29 1164-16</inkml:trace>
  <inkml:trace contextRef="#ctx0" brushRef="#br0" timeOffset="46192.8464">18030 2637 2949 0,'0'0'294'0,"0"0"240"16,0 26 96-16,0-26 55 0,21 60 252 16,-21-38-573-16,16 14-79 0,-16-7-42 15,22 0-75-15,-22 8-43 0,23 33 73 16,-8-32-165-16,-15-1-34 0,0-8 40 16,9 1-53-16,-9 37 74 0,0-39 12 15,0-1 4-15,0-4-31 0,0-19 22 16,0 1-61-16,0 17-40 0,0-16 4 15,0-6-68-15,0-20 20 0,0 20-51 16,0 0-266-16,0 0 233 0,21-36-36 0,-21 10-45 16,21 26 60-16,-21-21-23 15,22-18-5-15,-1 24 227 0,-21 15-60 0,24-21 134 16,-13 21 21-16,18-13 226 0,-16 13-211 16,-2 0 25-16,4 27 4 0,-4-27 8 15,-3 29 62-15,-3-4-21 0,-5-25-157 16,0 41-14-16,0-41 114 0,0 20-85 15,-21-5 165-15,21 10-250 0,-25-3 101 16,25-5-2-16,-32-10-124 0,13 15 108 16,-22 4-49-16,15-20-20 0,1 3-42 15,1-8-188-15,5 3-82 0,-13-4-609 0,17 0 305 16,5-24-385-16,2 24-273 0,5-26-103 16,3 6 223-16</inkml:trace>
  <inkml:trace contextRef="#ctx0" brushRef="#br0" timeOffset="47644.2178">16728 5286 807 0,'0'0'310'0,"0"0"-58"0,0 0 43 15,0 0-31-15,0 0-24 0,-18 0-47 16,18 0 232-16,0 0-226 0,0 0 57 15,0 0-58-15,-9 0 23 0,9 0 143 16,-6 0-214-16,6 0-2 0,0 0 22 16,0 0-103-16,0 0 48 0,0 0-42 0,19 0-10 15,-19 0-8-15,25 0 10 16,-9 0-22-16,4 0-21 0,23 0-37 0,-21 0 45 16,3 0-25-16,6 21 6 0,0-21 41 15,33 0-11-15,-27 22-12 0,2-22-42 16,3 14 26-16,2-14 12 0,-1 11-48 15,62-2 43-15,-55-9-21 0,9 8 17 16,7 4 3-16,3-12-96 0,90 8 71 16,-73-7 32-16,6 6 113 0,6-7-150 15,4 1-53-15,3-1-25 0,113 0-211 16,-107 0 194-16,7 0-29 0,3 0 89 0,1 0-28 16,133-22-23-16,-123 22 79 15,10 0 6-15,6 0 8 0,1-15 5 16,3 15 25-16,161-20 37 0,-150 20-25 0,-6-11-20 15,9 11 23-15,1-10-25 0,2 10 36 16,163-15-14-16,-164 8-45 0,5 0-30 16,1 3 3-16,-9-7 24 0,157-1-27 15,-165 9 29-15,0-6-9 0,-5 3 20 16,-9 0-50-16,-2-7 38 0,117 3 7 16,-137 4 23-16,-5-3 12 0,-8 5 0 15,-10 0-58-15,-10 4 85 0,57 0-55 16,-85 0 47-16,-11-26-78 0,-9 26-17 15,-14-16-41-15,-5 16-99 0,-1-26-615 16,-20 2 222-16,0 12-203 0,0 2-2 0,-36-2 118 16</inkml:trace>
  <inkml:trace contextRef="#ctx0" brushRef="#br0" timeOffset="58548.3357">16323 1685 738 0,'0'0'125'15,"0"-22"39"-15,0 22 377 0,0 0-295 16,0 0-9-16,0 0-33 0,0 0 31 16,0 0 154-16,0 0-181 0,0 0-16 15,0 0-15-15,0 0 56 0,0 0-5 16,17 0 318-16,-17 0-311 0,17 0-76 15,-17 0 96-15,12 0-179 0,12 0-144 16,10 0 7-16,3 0 296 16,-16 0-147-16,2 0-112 0,5 0 106 0,2 0-36 15,6 0-31-15,50 0-40 0,-38 0-17 16,9 0 12-16,4 0 72 16,2 0-47-16,69 0 8 0,-67 0-42 0,2 18 33 15,3-18 8-15,4 0-148 0,-1 0 157 16,70 0 55-16,73-25 145 15,-71 25-437-15,-75-22 223 16,3 22-5-16,3 0 19 0,88 0 219 16,-74 0-214-16,-1 0 76 0,8 0-114 0,6 0 20 15,108 0-6-15,-103-36-37 16,9 36 63-16,3 0-8 0,2 0-9 16,0-17 64-16,123 17 39 0,-120 0-55 15,245 0-3-15,-256 0-40 16,4 0 32-16,2 0-47 0,8-25 27 0,120 25-56 15,-118 0 58-15,5-21-57 0,4 21-70 16,3 0 302-16,-6-17-235 0,142 0 11 16,-134 8-184-16,-3-3 243 0,-1 12-42 15,1 0 233-15,139-7-189 0,-152 7-25 16,5 0-132-16,-3 0 123 0,-5 0 11 16,-2 0-19-16,108 0-13 0,-123-25 21 15,-2 25-101-15,-7 0 118 0,-2-17 41 16,78 0 99-16,-103 17-218 0,129 0-92 15,-147 0 187-15,-10 0 19 0,1-18-66 16,-11 18 64-16,25 0-185 0,-35 0 99 16,-7 0-155-16,-2 0-185 0,-4 0-210 15,-9 0-240-15,-2 0-1240 0,-28-23 1243 16,8 23 256-16</inkml:trace>
  <inkml:trace contextRef="#ctx0" brushRef="#br0" timeOffset="60458.275">20710 1587 1217 0,'0'0'195'0,"0"0"68"0,0 0 49 15,0 0 41-15,0 0-52 0,0 0 418 16,0 0-316-16,0 0 24 0,0 0 20 15,0 0-100-15,0 18-58 0,0-18 150 16,0 0-277-16,0 0-1 0,0 0-9 0,0 0 85 16,0 25 320-16,0-25-459 0,23 0 179 15,-23 19-89-15,0 0 8 0,13 0 95 16,-13 29-156-16,13-16-110 0,-13 14-25 16,0 0 0-16,0 25 0 0,5-21 0 15,-5 25 0-15,0 78 0 0,10-26 0 16,-6-53 0-16,6 43 0 15,2-38 0-15,-7-38 0 16,8 44 0-16,-8-25 0 16,-3-33 0-16,0 2 0 0,3 14 0 15,-1-28 0-15,2-7 0 0,-1 11 0 16,-4-12 0 0,-1-7 0-16,0 0 0 0,0 0 0 15,0 0 0-15,0 0 0 0,0 0 0 16,0 0 0-16,0 0 0 0,0 0 0 15,0 0 0-15,0 0 0 0,0 0 0 16,0 0 0-16,0 0 0 0,24 0 0 16,-24 0 0-16,38 0 0 15,-4-18 0-15,-8 18 0 16,18 0 0-16,17 21 0 16,-36-21 0-16,3 0 0 0,41 0 0 15,-4 21 0-15,-43-21 0 16,21 0 0-16,-23 22 0 0,-18-22 0 15,2 0 0-15,-4 0 0 16,-23 0 0-16,23 0 0 0,-68 0 0 16,27 0 0-16,6 21 0 0,-15-21 0 15,-1 25 0-15,-2-25 0 0,-2 27 0 16,12-9 0-16,-38 36 0 0,19-7 0 16,39-22 0-16,-1-6 0 15,17-11 0-15,6-8 0 16,1 0 0-16,31 0 0 15,-31 26 0-15,35-26 0 0,10 0 0 16,3 0 0-16,-24 0 0 0,13 0 0 16,-8 0 0-16,-6 0 0 15,-2 0 0-15,-2 25 0 16,-19-25 0-16,0 0 0 0,0 0 0 16,-20 0 0-16,20 0 0 0,0 0 0 15,-18 0 0-15,18 32 0 0,0-32 0 16,0 35 0-16,0-12 0 0,0 34 0 15,0-25 0-15,0 39 0 16,22 13 0-16,-22-43 0 16,18 47 0-16,-3-14 0 0,-15-25 0 15,10-11 0-15,-10 45 0 0,0-53 0 16,0 20 0-16,0 3 0 0,0 2 0 16,22-10 0-16,-22 9 0 0,0-5 0 15,38 57 0-15,-38-11 0 16,0-61 0-16,0 28 0 15,0-2 0-15,0-30 0 0,0 13 0 16,0 14 0-16,0-29 0 16,0 14 0-16,0-9 0 15,0-21 0-15,0-5 0 0,0 16 0 0,0-19 0 16,0 3 0-16,0 5 0 16,0-4 0-16,0 1 0 0,0-1 0 0,0 5 0 15,22-13 0 1,-22 0 0-16,0 0 0 0,0 0 0 0,0 0 0 15,0 0 0-15,0 20 0 16,0-2 0 0,0-18 0-16,0 16 0 0,0-16 0 15,23 17 0-15,-23-17 0 0,0 12 0 16,0-12 0-16,0 12 0 0,0-12 0 16,0 9 0-16,0-5 0 0,0-4 0 0,0 0 0 15,0 0 0-15,0 19 0 16,0 0 0-16,0-19 0 15,0 12 0-15,0-12 0 0,0 10 0 16,0-10 0-16,0 0 0 16,0 0 0-16,0 0 0 0,0 0 0 15,0 0 0-15,0 0 0 0,0 21 0 16,0-21 0-16,0 0 0 0,0 18 0 16,0-1 0-16,0-17 0 15,0 0 0-15,0 0 0 16,0 0 0-16,0 0 0 0,0 0 0 0,0 25 0 15,25-25 0-15,-25 0 0 16,0 0 0-16,0 19 0 0,0-19 0 16,0 0 0-16,0 0 0 0,0 0 0 0,0 24 0 15,0-24-66-15,0 0-200 16,0 0-150-16,0 0-296 0,0 0-213 16,0 0-235-16,20 0-1639 0,-20-28 1741 15</inkml:trace>
  <inkml:trace contextRef="#ctx0" brushRef="#br0" timeOffset="61275.4461">21616 2730 2028 0,'0'-7'88'15,"0"0"432"-15,0 4-114 0,0 3 55 16,0 0-45-16,0 0 99 0,0 0-111 15,0 0 52-15,-15 0-208 0,15 0 63 16,0 0 141-16,0 0-139 0,0 0 203 16,0 0-250-16,0 24-13 0,0-24 2 15,0 36-87-15,22-14-93 0,-22 40-35 16,15-23-40-16,-15 7 0 0,13-5 0 16,-13 6 0-16,12 4 0 0,-12 2 0 0,14 43 0 15,-10-12 0-15,2-51 0 16,-3-4 0-16,-1-18 0 0,-2-2 0 15,0-6-187-15,0-3-164 0,0 0-244 16,0 0-997-16,0-20 651 0,0 20 0 16,0-37-164-16,0 7 30 0</inkml:trace>
  <inkml:trace contextRef="#ctx0" brushRef="#br0" timeOffset="61858.4986">21616 2769 2342 0,'-15'-7'102'0,"15"0"77"0,0 4 76 16,-14-11 425-16,14 9-346 0,-10 0 137 15,10 0-132-15,0 0 70 0,0 3-164 16,0-8 11-16,0 10-218 0,0-3 28 16,0-4-82-16,20 3 53 0,1-8 0 15,-21 4-10-15,27-1-50 0,-12-3-2 0,1 4 1 16,3-1 8-16,17-13 0 15,-20 22 25-15,3 0 21 0,-6 0 17 16,8 0 48-16,1 25 56 0,-15-6-20 0,1-3-40 16,2 1 27-16,-7-17-28 15,5 34-24-15,-8-2 107 0,0-6-94 0,0-6-102 16,0 1 56-16,0-1 13 0,0 30 85 16,0-25-98-16,-21-3-16 0,21-2 3 15,-24-9-5-15,24 10-7 0,-35 4 22 16,24-13-4-16,1 3-4 0,-4-3-5 15,4-3-39-15,-5 8 2 0,9-10 4 16,2 0-29-16,0 1 52 0,1-6-37 16,3 2-1-16,0-4-109 0,0 0 135 15,0 0 9-15,0 0-23 0,0 0 101 16,0 0-43-16,0 0 10 0,16 0-40 0,-16 0 23 16,0 0 14-16,0 0-3 0,16 0 164 15,4 21-117-15,-20-21 84 0,21 29-110 16,-9-29-31-16,17 32 90 0,-22-6 16 15,3-9-61-15,-3 5-78 0,9-9 69 16,-10 10-103-16,9 10 82 0,-12-10-53 16,8-9 39-16,-1 1-34 0,-4-15-65 15,-6 7-19-15,0-7-71 0,0 0 52 0,0 0-119 16,0 0-162-16,0 0-13 16,0 20-503-16,0-6 427 0,0-14-117 15,0 0-79-15,23 0-201 0,9 0-821 0,-16 0 989 16,-3-24 228-16</inkml:trace>
  <inkml:trace contextRef="#ctx0" brushRef="#br0" timeOffset="62175.1578">22234 3210 2357 0,'0'0'156'0,"0"0"98"0,0-22 139 16,0 22 84-16,0-17 356 0,0-3-519 16,0 20-51-16,0 0 27 0,0-14-14 15,0 14-14-15,0 0 204 0,0 0-271 16,0 0 56-16,-24 22-1 0,9-22 14 16,15 0 91-16,-27 22-225 0,14-22-1 15,-7 32 31-15,9-32-114 0,-7 26 24 16,-9 10-70-16,10-16 0 0,11-2 0 15,-8 0 0-15,14-3 0 0,0 9 0 16,23 19 0-16,35-7 0 16,-26-29 0-16,34 8-113 0,-29-13-192 0,-3 1-275 15,3-3-274-15,-2 0-342 16,-7 0-203-16,20 0-1262 0</inkml:trace>
  <inkml:trace contextRef="#ctx0" brushRef="#br0" timeOffset="64257.1498">24745 1344 886 0,'0'0'-91'0,"0"0"-2"15,0 0 44-15,0 0 47 0,0 0 120 16,0 0 237-16,20-21-171 0,-20 21 29 0,0 0-7 16,0 0-39-16,0-29 3 15,12 29 82-15,-12 0-48 0,0 0-36 0,0 0 70 16,0 0 77-16,0 0 404 0,0 19-346 15,0-19-74-15,0 0-59 0,-19 0-89 16,19 0 150-16,0 0-184 16,0 0 53-16,0 0 314 0,0 0-197 15,0 22-19-15,0-22-32 0,0 0 16 16,0 0-24-16,24 0-27 0,-24 0 33 16,0 53 49-16,0-36-176 0,0 8-107 15,0 63 0-15,0-37 0 0,20-5 0 16,-20 10 0-16,19-13 0 0,-19 23 0 0,16 73 0 15,18-12 0 1,-34-55 0-16,25 37 0 16,-16 7 0-16,-1-65 0 0,-8-2 0 0,6 34 0 15,-6-36 0-15,0 7 0 0,0-23 0 16,0 0 0-16,0 5 0 0,0 1 0 16,0-11 0-16,0 23 0 0,19-23 0 15,-19-16 0-15,13-3 0 16,-13-7 0-16,0 0 0 15,0 25 0-15,0-25 0 16,0 0 0-16,0 0 0 0,0 0 0 16,0 0 0-16,0 0 0 0,0 0 0 15,0 0 0-15,0 0 0 16,0 0 0-16,0 0 0 16,0 0 0-16,0 0 0 0,0 0 0 15,0 0 0-15,0 0 0 0,0 0 0 16,23 0 0-16,-23 0 0 0,25 0 0 15,-25 0 0-15,52 0 0 0,-12 0 0 16,-14 0 0-16,17 0 0 16,-6 0 0-16,-22 17 0 15,18-17 0-15,-20 15 0 0,-6-6 0 16,-7 1 0-16,0-3 0 16,0-7 0-16,0 0 0 0,0 0 0 0,0 0 0 15,-29 0 0-15,29 0 0 0,-41 0 0 16,-13 21 0-16,22 5 0 0,2-26 0 15,-7 0 0-15,6 13 0 0,-7-3 0 16,3 5 0-16,-21-6 0 16,14 34 0-16,31-31 0 0,6 3 0 15,5-1 0-15,0-6 0 0,0-3 0 0,32-5 0 16,-14 0 0-16,7 0 0 16,-1 0 0-16,4 0 0 0,32 0 0 15,-2 0 0-15,-36 0 0 16,15 0 0-16,-21 0 0 0,-5 0 0 15,-11 0 0-15,0 31 0 0,0-31 0 16,0 0 0-16,0 0 0 0,0 25 0 16,-26-25 0-16,26 0 0 0,0 17 0 15,0 1 0-15,0 0 0 0,0-18 0 16,0 17 0-16,0 2 0 0,0-9 0 16,0 5 0-16,0 32 0 0,0 7 0 15,0-17 0-15,19 25 0 16,-19-19 0-16,12-6 0 0,-12 9 0 15,0 9 0-15,10-15 0 0,-10 6 0 0,0-7 0 16,13 60 0-16,-13-1 0 16,0-65 0-16,0 50 0 15,0-5 0-15,0-46 0 0,0 23 0 16,23 5 0-16,-23-33 0 16,0 0 0-16,0 24 0 0,17 10 0 15,-17-49 0-15,15 53 0 16,-2-5 0-16,-13-36 0 15,0 15 0-15,0 4 0 16,0-32 0-16,0 13 0 0,0-1 0 16,0-12 0-16,0-1 0 0,0 9 0 15,0-19 0-15,0 0 0 0,0 0 0 0,0 0 0 16,0 0 0-16,0 0 0 16,0 21 0-16,0 16 0 15,24-37 0-15,-24 24 0 0,0-11 0 16,0 5 0-16,0-18 0 15,0 0 0-15,0 19 0 0,0-19 0 16,0 0 0-16,0 0 0 16,0 0 0-16,0 17 0 15,0 9 0-15,0-13 0 16,0-13 0-16,0 16 0 16,0-7 0-16,0-9 0 0,0 7 0 0,0-7 0 15,0 0 0-15,0 0 0 16,0 0 0-16,0 0 0 0,0 0 0 0,21 0 0 15,-21 0 0-15,0 0 0 0,0 0 0 16,0 26 0-16,0-26 0 16,0 15 0-16,0-15 0 15,0 11 0-15,0 0 0 16,0-11 0-16,0 0 0 0,0 0 0 16,23 18 0-16,-23-18 0 0,0 0 0 15,0-26 0 1,0 26 0-16,0-26-42 0,0 0-187 0,0 12-310 15,0 14-293-15,0-25-440 0,0 25-239 16,0-24-1214-16</inkml:trace>
  <inkml:trace contextRef="#ctx0" brushRef="#br0" timeOffset="65357.2509">24145 5147 616 0,'0'0'47'0,"0"0"41"0,0 0 33 16,-17 0 30-16,17 0 70 0,-13 0-181 15,13 0 21-15,0 0 5 0,-11 0 20 16,11 0 49-16,0 0 125 0,0 0-153 16,0 0 27-16,0 0-30 0,0 0 29 15,0 0 4-15,0 0 144 0,0 0-163 16,0 0 58-16,0 0 71 0,0 0-17 15,0 0 374-15,0 0-445 0,0 0 18 16,0 0-92-16,0 0 37 0,0 0 51 0,0 0 4 16,0 0-46-16,0 0-94 15,0-19 101-15,0 19-154 0,0 0 87 0,0 0 61 16,0 0-1-16,0 0-103 0,28 0 11 16,-5 0-14-16,39 0 15 0,-23 0-48 15,8 0-12-15,7 0 115 0,5 0-96 16,9 0-1-16,63 0-48 0,-64 0 0 15,-3 0 42-15,-2 0-47 0,-12 0 25 16,30 0 94-16,-49 0-109 0,-8 0 17 16,-4 0 18-16,-8 0-135 0,-2 0 258 15,2 0-62-15,-8 0 135 0,-1 0-198 16,-2 0 74-16,0 0 35 0,0-19 70 0,0 19-101 16,0 0 3-16,0 0-31 0,0 0 20 15,0 0 8-15,0 0-12 0,0 0-35 16,0 0-30-16,0 0 28 0,17 0-16 15,-17 0-21-15,19 0 29 0,-19 0-16 16,0 0 0-16,0 0 20 0,12 0-95 16,-12 0 96-16,0 0-26 0,0 0 81 15,0 0-54-15,0-22 6 0,0 22-9 16,0 0 35-16,0 0-108 0,0 0-13 16,0 0 2-16,17 0-218 0,-17 0 125 0,0 0 10 15,0 0-110-15,0 0-151 0,0 0-286 16,0 17-1414-16,-25-17 1047 15,25 0 356-15</inkml:trace>
  <inkml:trace contextRef="#ctx0" brushRef="#br0" timeOffset="66108.7712">25549 2538 1663 0,'0'-11'68'15,"0"2"349"-15,0-4-80 0,0 9 85 16,0 4 29-16,0 0 81 0,0 0-16 16,0 0 332-16,0 0-448 0,0 0 45 15,0 0-11-15,0 0-3 0,0 22 271 16,0 4-480-16,0-4-27 0,0 4-98 0,21 4-86 15,-21 6-11-15,0 5 0 0,18 49 0 16,-18-1 0-16,0-42 0 16,0 35 0-16,0-7 0 15,0-40 0-15,0-12 0 0,0 20 0 16,0-21-110-16,23-11-199 0,-23 10-264 16,0-21-212-16,20 0-1051 0,-20 0 887 15,16-28-47-15,-16 28-71 0,0-34 298 16,0 5 244-16</inkml:trace>
  <inkml:trace contextRef="#ctx0" brushRef="#br0" timeOffset="66575.2919">25472 2561 2764 0,'-5'-5'72'0,"-5"-2"115"0,-4-9 596 16,9 1-354-16,3 10-82 0,0-3-171 15,0 5 23-15,2-24-62 0,23 18-77 16,-4-5 33-16,2 8-88 0,6-2 67 16,0-1-208-16,37-16 27 0,-30 17 89 0,4-2 265 15,-5 4-278-15,2 3-4 0,23-22-76 16,-31 25 153-16,-4 0-40 0,-5 0 26 16,-7 20 25-16,2 2 16 0,-9 25 170 15,-4-11-110-15,0-7 72 0,0 7-22 16,0 3-6-16,-21 45 133 0,-6-47-184 15,27-1-16-15,-28 2-8 0,3-2-16 16,8-4 17-16,-29 27-37 0,26-34-23 16,2 0 75-16,0 5-70 0,1-4 117 15,-3 0-219-15,15-23 63 0,1-3-111 16,4 0 62-16,0 0-11 0,0 0 105 16,24-29-168-16,-24 9 51 0,26 20-93 15,-7 0 140-15,0 0 15 0,18 0 11 16,-21 0-3-16,2 0 91 0,-5 0 31 0,5 20-21 15,-7-1 109-15,3 22 134 0,-7-15-189 16,-1 4-80-16,1-4-22 0,-2 1-93 16,8 29-14-16,-4-38-47 0,0 14 1 15,2-12-58-15,0-5-190 0,-1-6-186 16,14 6-831-16,-15-15 417 0,5 0 57 16,-2-26-265-16,-2 26 141 0</inkml:trace>
  <inkml:trace contextRef="#ctx0" brushRef="#br0" timeOffset="66908.0781">26214 2939 2619 0,'2'-20'123'16,"2"20"677"-16,-4 0-197 0,0 0-158 15,0-31-19-15,0 31-25 0,0 0-108 16,0 0 578-16,0 21-559 0,0-21 20 15,0 0-123-15,0 28 76 0,0 13 65 16,0-18-251-16,-24 6-99 0,24 0 23 0,-19 0-23 16,19 10 0-16,-19 13 0 0,2-26 0 15,17-3 0-15,-15-5 0 0,15-1 0 16,-7 14 0-16,7-13 0 16,0-16 0-16,24-2 0 0,-24 0 0 15,32 0 0-15,-11 0 0 0,5-17 0 16,2 17 0-16,34 0 0 0,-28-19 0 15,0 19 0-15,-5 0 0 0,4 0-4 16,-10 0-173-16,13 28-787 0,-27-28 128 16,-7 25-295-16,-2-25-354 0,0 17 11 15</inkml:trace>
  <inkml:trace contextRef="#ctx0" brushRef="#br0" timeOffset="67956.1533">24959 5121 467 0,'0'0'96'0,"0"0"219"0,0 0-100 16,0 0 7-16,0 0 16 16,0 0 9-16,0 0-31 0,0-22-44 0,0 22-154 15,0 0 16-15,0 0 11 0,0 0 29 16,0-21 58-16,0 21-58 0,17-12-7 16,-17 12 29-16,0-5-9 0,12 5 30 15,-3-7 206-15,-9 7-121 0,18 0 30 16,-9 0-13-16,8 0 23 0,16 0 174 15,10 17-69-15,6-17-59 16,-24 0-176-16,0 0 28 0,-1 0-15 16,1 0-16-16,-5 0 54 0,10 0-119 0,-20 0 3 15,-2 0-45-15,-2 0-6 0,-6 0 28 16,0 0-426-16,0 0 94 0,-25 0-290 16,25 0-193-16,-25-25-229 0,11 25-160 15</inkml:trace>
  <inkml:trace contextRef="#ctx0" brushRef="#br0" timeOffset="69483.3266">14762 5361 521 0,'0'0'23'16,"18"0"15"-16,-18 0 177 0,0-12-64 15,0 12 63-15,9 0-18 0,-9 0-79 0,0 0 38 16,0 0 69-16,0 0-90 0,0 0-26 15,0 0 28-15,0 0 23 0,0 0 28 16,0 0 207-16,0 0-213 0,0 0 31 16,0 0 89-16,0 0 8 0,18 0 104 15,-18-20 152-15,14 20-424 0,-14 0-145 16,0-22 124-16,0 22 32 0,0 0 337 16,0 0-298-16,0 0-32 0,0 0 45 15,0 0-72-15,0 0-21 0,0 0 137 16,0 0-110-16,0 0 58 0,0 0-68 15,0-18 17-15,0 18 183 0,0 0-156 16,0 0-44-16,0 17-68 0,0-17-60 0,0 0 0 16,20 0 0-16,-20 0 0 15,0 0 0-15,0 0 0 0,0 40 0 0,0-40 0 16,0 49 0-16,0-30 0 0,0 9 0 16,0-3 0-16,0 11 0 0,21-19 0 15,-21 12 0-15,14 48 0 16,-14-21 0-16,0-29 0 0,10 9 0 15,-1-6 0-15,-9-26 0 16,0 7 0-16,9 4 0 0,-9-15 0 16,0 0 0-16,0 0 0 15,0 0 0-15,0 0 0 16,0 0 0-16,-25 0 0 16,25-21 0-16,0 21 0 0,-29 0 0 15,2-17 0-15,4 17 0 0,3 0 0 0,0 0 0 16,-3 0 0-16,3 0 0 0,-7 0 0 15,-31 0 0-15,15 0 0 16,21 0 0-16,-9 0 0 16,7 0 0-16,24 0 0 0,0 0 0 15,0 0 0-15,0 0 0 16,0 15 0-16,30-15 0 16,-30 0 0-16,42 0 0 0,27 0 0 15,-25-17 0-15,7 17 0 0,10 0 0 0,-5 0 0 16,4 0 0-16,8 0 0 15,-2 0 0-15,63 0 0 0,-39 0 0 16,-52 0 0-16,4 0 0 16,-18 0 0-16,-19 0 0 0,-5 0 0 15,0 0 0-15,0 0 0 16,0 0 0-16,0 0 0 0,0 0 0 16,0 0 0-16,0 0-179 15,0 0-140-15,0 0-316 0,0 0-249 16,0 0-213-16,0-17-1530 0,0 17 1463 15,0 0 392-15</inkml:trace>
  <inkml:trace contextRef="#ctx0" brushRef="#br0" timeOffset="70023.155">14955 6030 1550 0,'-15'0'48'16,"15"0"297"-16,0 0-56 15,-12 0 29-15,12 0-18 0,0 0 82 0,-9 0 4 16,9 0 426-16,-4 0-485 0,4 0-63 16,0 0-53-16,0 0 21 0,23 0 9 15,-3 0 221-15,-2 0-241 0,0 0-31 16,-3 0-3-16,4 0-18 0,21 0 13 16,-23 0-152-16,-1 0-35 0,-6 0-17 15,3 0-4-15,-3 0 28 0,-2 0-71 16,-8 0-31-16,0 12-112 0,0-12-104 0,0 0-119 15,-16 0-572-15,16 0 343 0,-22 0-71 16,22 0-132-16,-19 0-72 0,8 0 164 16</inkml:trace>
  <inkml:trace contextRef="#ctx0" brushRef="#br0" timeOffset="70389.2318">14995 6217 892 0,'0'0'166'0,"0"0"122"16,0 0 60-16,0 0 123 0,0 0 378 0,0 0-360 16,26 0 27-16,-26 0-66 0,15 0-64 15,6 0-60-15,23 0 8 0,-25 0-250 16,0 0-75-16,-6 0-18 0,6 0 8 15,-1 0-434-15,-11 20-1668 16,-7-20 191-16,-19 0 1213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3T16:19:53.6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9071 4863 1559 0,'0'0'79'0,"-7"0"66"0,2 0 67 16,0 0 30-16,-10 0 218 0,11 0-227 15,1 0-11-15,-5 0 22 0,3 0 86 16,3 0 75-16,0 0-168 0,2 21-106 0,0-21 52 15,0 0 62-15,0 0-158 0,0 0 36 16,0 0-15-16,25 0 5 0,-25 0 26 16,29 0 88-16,18 0 59 0,-19 0-133 15,5 0-40-15,5 0 47 0,5 0-10 16,5 0 13-16,76-23 61 0,-54 23-129 16,5 0-2-16,1-20 21 0,186-2 91 15,-178 10-202-15,4 12-79 16,93-32 136-16,-88 32 7 0,-4-14 58 0,-8 4-106 15,9 1-37-15,4-9-6 0,83-6 7 16,-97 8 62-16,2 10-17 16,-8-5 1-16,1 1-71 0,46-1 148 0,-62 11-102 15,-13 0 78-15,-1 0-103 16,-2 0-37-16,-4 0 100 0,28 0-15 0,-38 0-27 16,0 0-18-16,-7 0-6 0,-1 0 32 15,5 0 21-15,-19 0-40 0,-1 0-67 16,4 0-51-16,-10 0-42 0,0-21-487 15,0 21-46-15,-22-16-50 0,22 16-277 16,-18 0-303-16,18 0 179 0</inkml:trace>
  <inkml:trace contextRef="#ctx0" brushRef="#br0" timeOffset="1584.3699">11774 4645 1166 0,'0'0'100'0,"0"0"66"16,0 0 71-16,0 0 31 0,0-17-6 0,0 17 280 15,0 0-258-15,0-12 24 0,0 12 10 16,0 0-1-16,0 0-10 0,0 0 128 15,0 0-273-15,0 0-22 0,0 0 28 16,0 0 1-16,0 0 249 0,0 0-222 16,0 0-5-16,0 29-19 0,0-29 17 15,0 0 9-15,16 48 89 0,1-30-139 16,-17-2 4-16,15 6 37 0,-15-5 12 16,19 53 96-16,-8-39-163 0,2 15-112 15,-4 15 26-15,-5 0-48 0,-4-1 0 0,19 85 0 16,-4-78 0-16,-10 11 0 0,-3-16 0 15,-2 7 0-15,0-5 0 0,35-8 0 16,-13 54 0-16,-22-57 0 16,17-7 0-16,-17 0 0 0,30-10 0 0,-30 3 0 15,18-3 0-15,-18-13 0 0,18 29 0 16,-7-8 0-16,0-29 0 16,-11 3 0-16,0-6 0 15,0-4 0-15,0-8 0 16,0 0 0-16,0 0 0 0,0 0 0 15,0 0 0-15,0 0 0 0,0-20 0 0,0 20 0 16,0 0 0-16,0 0 0 0,0 0 0 16,0 0 0-16,0 0 0 0,0 0 0 15,21 0 0-15,-2 0 0 16,17 0 0-16,-13 0 0 16,4 0 0-16,40 23 0 0,-34-23 0 15,15 0 0-15,76 18 0 16,-43 4 0-16,-43 4 0 15,14-26 0-15,-23 0 0 16,-14 0 0-16,-14 23 0 16,-1-23 0-16,0 0 0 0,-36 26 0 15,-23-26 0-15,25 0 0 0,-11 0 0 16,-16 39 0-16,4-39 0 0,-15 35 0 16,2-14 0-16,1 17 0 0,-69 30 0 15,24-27 0-15,73-17 0 0,-21 8 0 16,11-5 0-16,42-19 0 15,3 10 0-15,33-12 0 16,-27-6 0-16,39 0 0 0,32-28 0 16,-3 28 0-16,-30-22 0 15,25 8 0-15,17 14 0 16,-71 0 0-16,-9 0 0 16,0 0 0-16,0 0 0 0,0 19 0 0,-27-2 0 15,9-2 0-15,3-15 0 0,15 29 0 16,-14-12 0-16,14 0 0 0,0 2 0 15,-15-7 0-15,15 20 0 0,0-1 0 16,0-14 0 0,0 25 0-16,0-1 0 0,17-14 0 15,-1 37 0-15,5 24 0 16,-21-52 0-16,13 12 0 0,-2 56 0 16,11 3 0-16,-13-59 0 15,14 62 0-15,-6-2 0 16,-9-48 0-16,14 54 0 15,-4-3 0-15,-14-50 0 0,6-12 0 0,5 49 0 16,-7-57 0-16,-6-9 0 0,2 3 0 16,3-8 0-16,-3-6 0 0,-1 3 0 15,0-5 0-15,2 7 0 0,0-11 0 16,-5-13 0-16,5-2-843 16,-1-19-33-16,-2 19-589 0,1-29-179 15,3 12 129-15</inkml:trace>
  <inkml:trace contextRef="#ctx0" brushRef="#br0" timeOffset="3020.3441">11724 4547 435 0,'-16'0'9'16,"16"0"51"-16,-14 0 67 0,14 0-77 15,-7 0 39-15,7 0 91 0,-4 0-27 16,4 20-4-16,0-20-8 0,0 0 26 16,0 0 228-16,0 0-233 0,0 0 46 15,0 0-18-15,0 0-27 0,0 0 11 0,0 0 154 16,0 0-164-16,0 0 13 0,0 0-8 15,-15 0 29-15,15 0 3 16,0 0 145-16,0 0-210 0,0 0 4 0,0 0-27 16,0 0 52-16,0 0 19 0,0 0-106 15,0 0-31-15,0 0 79 0,0 0-64 16,0 0-26-16,0 0 12 0,0 0-8 16,0 0 21-16,0-21-11 0,0 21 58 15,26 0 137-15,-26 0-112 0,18 0-11 16,-18 0-45-16,20 0-88 0,-20 0 0 15,19 0 10-15,7 0 17 0,-9 0-7 0,-2-25 1 16,4 25 42-16,33 0 61 0,-20 0-78 16,-5 0 0-16,4 0-62 0,7 0 33 15,1 0 6-15,35 0 11 0,-33 0-59 16,-2 0 24-16,2 0 12 0,0 0 35 16,45 0-24-16,-34 0-106 0,6 0 91 15,1-21-24-15,3 21 38 0,10 0 59 16,84 0-62-16,-81 0-8 0,7 0-2 15,-2-22-19-15,12 22 5 0,104-20-6 16,-91 20 5-16,4-21-20 0,14 21 4 16,1-24 30-16,17 14-6 0,127-22-24 15,-129 17 5-15,2-2 18 0,1 3-24 16,6 0 38-16,145-13 29 0,-155 10 18 16,6 7-50-16,3-1 14 0,0 0-44 0,-4-3 18 15,111-3-74-15,-133 8 122 0,-2 6-38 16,-7-4 61-16,-11-3-98 0,70-2-154 15,-99 9-1-15,0 1-84 0,-13-2-93 16,-9 0-262-16,-16 0-214 0,13 4-1273 16,-38 0 1271-16,-9 20 288 0</inkml:trace>
  <inkml:trace contextRef="#ctx0" brushRef="#br0" timeOffset="5154.0132">17002 4171 826 0,'0'0'133'0,"0"-8"-24"0,0 8 152 16,0-10 220-16,0 6-229 0,0-2-32 16,0 1 53-16,0 5 5 0,-17 0 398 15,17 0-328-15,0 0-66 0,0 0-23 0,0 0-30 16,-15 0-80-16,15 0 273 16,0 0-277-16,0 21 28 0,0-21-86 0,0 19 85 15,0 3-16-15,0 19 90 0,0-3-138 16,0 4 1-16,0 5 3 0,0 6 65 15,21 56 294-15,-21-46-250 0,15 12-72 16,-15 8-96-16,16-9 11 0,-16 85 78 16,9-80-83-16,-9-4 43 0,0 6-68 15,0-11 21-15,0-8 19 0,20 69 0 16,-20-71-69-16,0-4 0 0,21-2-5 16,-21-11 0-16,22 41-1 0,-4-52 1 15,-6-1 0-15,-2-3 1 0,6-5-1 16,-16-9-20-16,5 11 6 0,7-18 14 0,-8 3 20 15,-4-10-16-15,0 0-4 0,0 0-6 16,0 0 15-16,0 0-39 0,0 0 30 16,0-20 6-16,0 20-6 0,0 0 31 15,-25 0-31-15,25 0 0 0,0 0 0 16,0 0 0-16,0 0 0 0,0 0 0 16,0 0 0-16,0 0 0 0,18 0 0 15,-18 0 0-15,42 0 0 0,-17 0 0 16,7 0 0-16,3 0 0 0,11 22 0 0,55-22 0 15,-52 22 0-15,1-22 0 0,-10 22 0 16,3-22 0-16,-9 12 0 0,21 0 0 16,-41 2 0-16,-6-14 0 0,-5 9 0 15,3-1 0-15,-30 12 0 16,-6-11 0-16,-4 6 0 0,-6-7 0 0,-8 6 0 16,-11 10 0-16,-80 10 0 0,69-12 0 15,-4-7 0-15,7 8 0 0,-3 4 0 16,-47 18 0-16,72-20 0 0,5-3 0 15,15-1 0-15,9-4 0 0,4 0 0 16,12-7 0-16,48 0 0 0,-11-10 0 0,9 0-17 16,-4 0-4-16,8 0-8 0,53-32-97 15,-62 14 28-15,2 18-5 0,-12-13 11 16,0 13 13-16,-6 0 21 0,5 0-50 16,-19 0 97-16,-11 0 59 0,0 36 103 15,-23-21-129-15,23-1 1 16,-25-14 60-16,-2 36 114 0,12-23-95 15,0 4-40-15,4-1-24 0,11-4-29 16,-19 16-2-16,11-9-7 0,8 0 0 16,0 3 0-16,0 7 0 0,0-2 0 15,30 40 0-15,-13-28 0 0,-17-1 0 16,27 4 0-16,-11 3 0 0,13 51 0 16,-18-46 0-16,5 5 0 0,-2 4 0 0,-6-1 0 15,2 1 0-15,6 44 0 0,-7-47 0 16,2-1 0-16,1-6 0 0,-3 3 0 15,17 39 0-15,-14-37 0 0,0-8 0 16,-3 5 0-16,2-2 0 0,0 0 0 16,-4-6 0-16,7 43 0 15,-3-28 0-15,-2-38 0 0,-6-7 0 16,2 14 0-16,-3-10 0 16,1-10 0-16,-3 1 0 0,0-4 0 15,0-4 0-15,0 0 0 0,0 0 0 0,0 0 0 16,0 0 0-16,0 0 0 0,-26-17 0 15,26 17 0-15,0 0 0 16,-24 0 0-16,24 0 0 0,-13 0 0 0,13 0 0 16,-21 0 0-16,-11-20 0 15,19 20 0-15,-25 0 0 16,-3 0 0-16,16 0 0 0,-28 0 0 16,-7 0 0-16,26 0 0 15,-7 0 0-15,-37 22 0 0,29-22 0 16,-3 0 0-16,-3 20 0 0,-11-20 0 15,1 0 0-15,-7 16 0 0,-75-16 0 16,-5 13 0-16,73-4 0 0,-82-1 0 16,82-3 0-16,-6-5 0 0,-7 6 0 15,-6-1 0-15,5 0 0 0,-7 1 0 16,-89 5 0-16,86-8 0 0,0 3 0 16,0 0 0-16,3-4 0 0,-107-2 0 15,99 0 0-15,-3 0 0 0,4 0 0 16,3 0 0-16,0 0 0 0,-105 0 0 15,95 0 0-15,11 0 0 0,-1 15 0 16,-4-15 0-16,-107 0 0 0,109 12 0 0,9-3 0 16,5-9 0-16,-16 0 0 15,12 0 0-15,-87 9 0 0,85-9 0 16,1 0 0-16,1 0 0 0,-2 0 0 16,-88 0 0-16,99 0 0 0,-3 0 0 15,0 0 0-15,1 0 0 0,0 0 0 0,-77 0 0 16,82 0 0-16,-16 0 0 0,22 0 0 15,0 18 0-15,-65-18 0 0,68 19 0 16,3-19 0-16,1 15 0 0,16 1 0 16,-12-16 0-16,-71 30 0 0,66-23 0 15,7 3 0-15,-9 2 0 0,9-2 0 16,-80 3 0-16,75-4 0 0,0-2 0 16,-1 5 0-16,1-7 0 0,10-1 0 0,-55 4 0 15,64-4 0-15,3-4 0 0,2 3 0 16,11-3 0-16,-35 0 0 0,44 0 0 15,-1 0 0-15,-3 0 0 0,6 0 0 16,7 0 0-16,-23 0 0 0,20 0 0 16,-1 0 0-16,1 0 0 0,8 0 0 15,-23 0 0-15,26 0 0 0,2 0 0 16,-4 0 0-16,6 0 0 0,-2 0 0 16,-2 0 0-16,9 0 0 0,0 0 0 15,0 0 0-15,0 0 0 0,0 0 0 16,-17 0 0-16,17 0 0 15,0 0 0-15,0 0 0 0,22 0 0 0,-22 0 0 16,0 0 0-16,0 0 0 0,0 27 0 16,0-27 0-16,0 0 0 15,0 0 0-15,0 0 0 16,0 0 0-16,0 0 0 0,0 0 0 16,0 0 0-16,0 0 0 0,0 0-28 15,0 0-19-15,0 0 37 0,0-20-66 16,0 20-163-16,0 0 40 0,0 0 7 15,0 0 17-15,0 0-246 0,0 0-89 0,0 0-1111 16,0 0 619-16,0-18-175 16,0 18 143-16,0-21 220 0</inkml:trace>
  <inkml:trace contextRef="#ctx0" brushRef="#br0" timeOffset="6349.2221">12971 6128 2760 0,'0'0'110'0,"0"0"137"0,0-17 145 0,0 17 143 15,0 0 377-15,0 0-512 0,0 0-44 16,0 0 18-16,0 0 19 0,0 24 165 15,0 4-391-15,0-8-37 0,0 6-7 16,27 8 43-16,-27 5 49 0,22 41 56 0,-22-32-189 16,16 4-82-16,-16 1 0 0,0-7 0 15,0 40 0-15,22-10 0 16,-22-46 0-16,0 5-329 0,15-23 28 16,-15-6-314-16,0-5-101 0,15-1-157 15,-15-21-1158-15,0 21 947 0,0-25 170 16,9 2 271-16,-9 5 138 0</inkml:trace>
  <inkml:trace contextRef="#ctx0" brushRef="#br0" timeOffset="6830.3229">12897 6261 4307 0,'-18'-3'149'0,"-4"1"64"0,6 0 20 0,-3-1 174 16,4 1-51-16,-16-1 533 0,16-3-522 15,9 3-92-15,-1-2-87 0,5-7 6 16,-4-8 95-16,6 15-162 0,0-6-79 16,0-1-64-16,24 2 81 0,-1-3-54 15,-23-3-47-15,35 8-53 0,-12-13 24 16,13 13-45-16,-9-3 93 0,31-17-32 16,-16 16 33-16,-2 8-1 0,-5 1 33 15,-5 3-60-15,19 0-28 0,-29 20 32 16,5 1 79-16,-16 2 13 0,-2-5 4 0,-7 3 78 15,0 38 65-15,-25-25-86 0,-29 49-113 16,33-52 0-16,0 3 0 16,2-5 35-16,-10 1-35 0,-5 12 0 15,20-21 0-15,1 4 0 0,13-9 0 16,-13-9 0-16,2-7 0 0,11 0 0 16,0 0 0-16,0 0 0 0,27 0 0 15,-27 0 0-15,45 0 0 0,-45-18 0 16,29 18 0-16,-16 0 0 0,6 0 0 15,-2 0 0-15,13 32 0 0,-10-13 0 0,-1 0 0 16,0 1 0-16,1 3 0 16,0 6 0-16,11 18 0 0,-10-4 0 15,-12-23 0-15,14 18 0 16,-1-17-18-16,-13-9-204 0,9-5-983 16,-9-2 145-16,-5-5-201 0,-1 0-185 15,-1 0 119-15</inkml:trace>
  <inkml:trace contextRef="#ctx0" brushRef="#br0" timeOffset="7330.0209">13560 6919 2810 0,'-2'0'130'15,"0"17"168"-15,-4-4 685 0,6 8-394 16,0-15-30-16,0 2-1 0,0-8 6 16,0 8-88-16,0-8 305 0,0 0-550 0,0 0-81 15,0 0-104-15,0-19-30 0,19-2-16 16,-19 21 0-16,18-32 0 0,-18 13 0 15,0-1 0-15,0-3 0 0,0-30 0 16,0 22 0-16,0-1 0 0,0 3 0 16,0-2 0-16,0-25 0 0,0 34 0 15,0 2 0-15,0 5 0 0,0 5 0 16,22 5 0-16,-22-12 0 0,0 17 0 16,0 0 0-16,23 22 0 15,-23 4 0-15,27 30 0 16,-5-32 0-16,-22 2 0 15,28-3 0-15,-28-1 0 0,40 26 0 0,-27-29 0 16,1 9 0-16,-4-2 0 0,2-4 0 16,-3-6 0-16,0 6 0 0,-3-8 0 15,11 17 0-15,-13-26 0 0,0-2-177 16,1-3-182-16,-1 0-293 0,-4 0-149 16,0 0-1112-16,0-22 985 0,-26 22-193 15,26-17 178-15,-30 17 239 0</inkml:trace>
  <inkml:trace contextRef="#ctx0" brushRef="#br0" timeOffset="7486.3473">13578 6827 4854 0,'0'0'121'15,"0"0"126"-15,20 0 122 16,0-20 154-16,34 20 511 0,-13-17-615 0,-3 17-114 16,4 0-141-16,-1-13-147 0,2 13-157 15,36-12-819-15,-46 12 57 0,-1-11-481 16,-5 11-288-16,-2-12 212 0</inkml:trace>
  <inkml:trace contextRef="#ctx0" brushRef="#br0" timeOffset="8353.571">18074 5828 2567 0,'-2'-3'97'16,"0"2"162"-16,-1 1 683 0,3 0-388 16,0 0 3-16,0 0-36 0,0 0 26 15,0 18-41-15,0-3 359 0,0-1-522 16,0 6-94-16,20 6-139 0,-20 6-36 0,16 1-74 15,4 57 0-15,3 12 0 16,-10-49 0-16,5 40 0 16,-9-12 0-16,-9-47 0 0,4 20 0 15,-4-18 0-15,0 5-136 16,0-34-180-16,0-7-220 0,0 0-962 16,0 0 593-16,0-36-12 15,0 2-112-15,0 9-63 0,0-37-330 16</inkml:trace>
  <inkml:trace contextRef="#ctx0" brushRef="#br0" timeOffset="8814.3474">18012 5975 3023 0,'-17'-9'385'0,"7"6"-34"16,4-4 151-16,4 0-123 0,-3 0-23 15,1-8 174-15,1 5-369 0,3-4 86 16,0 2-58-16,0 3 1 0,0-2 56 15,0-15-92-15,25 15-156 0,-25-9-16 0,23 9 14 16,-3-6-19-16,21-19 17 0,-11 21 19 16,-4-2-12-16,1 6 27 0,1 8-19 15,-3-2-37-15,23 5 6 0,-29 0-4 16,-3 0 30-16,0 27-1 0,-7-27 65 16,17 22-74-16,-17 8 51 0,-4-7-27 15,2 6 197-15,-4-2-121 0,-2 4 19 16,-1 32-24-16,-30-32-21 0,30 4-33 15,-32-7 43-15,8 4 57 0,-19 33 102 16,20-38-74-16,1 4-184 0,5-3 70 16,-2-7-80-16,8 5 38 0,2 6 0 15,2-20 6-15,7 5-100 0,0-12 100 16,0 2-78-16,28-1-74 0,1-6-16 16,-12 0 106-16,10 0 15 0,-4 0 5 0,5 0 25 15,22 0-54-15,-28 0 58 0,3 0 72 16,-3 0 23-16,-10 25 75 0,16 13 145 15,-20-20-222-15,0 4-79 0,-5 7 7 16,-1-4-21-16,-1-4 0 0,4 5 0 16,0-10 0-16,0 5-16 0,-3-9-141 15,8-3-144-15,5 3-895 0,-8-4 463 16,2-8-274-16,-3 0-120 0,2 0-127 16,5-24 96-16</inkml:trace>
  <inkml:trace contextRef="#ctx0" brushRef="#br0" timeOffset="9196.4272">18649 6304 2392 0,'-20'-4'338'16,"20"4"83"-16,0 0 188 0,-18 0-59 16,18 0 158-16,-20 0-228 0,5 21 440 15,15-21-553-15,-11 20-31 0,11-20-84 16,0 24-11-16,0 3 20 0,20-13-146 15,-20-3-44-15,23 10-28 0,-23 5-3 0,0-4-45 16,24 21 0-16,-12-20 1 16,-12 3-104-16,0 0-50 0,0-5-82 15,23 4-512-15,-23-18 239 0,0-1-25 16,0-4-171-16,0-2-147 0,0 0-153 0,13-19-887 16,-13 19 1207-16,0-25 322 0</inkml:trace>
  <inkml:trace contextRef="#ctx0" brushRef="#br0" timeOffset="9647.9998">18589 6275 3380 0,'-8'0'145'0,"-17"0"566"0,23 0-252 0,-6 0-56 16,4 0-126-16,-2 0 19 0,-5 0 3 15,11 0-200-15,0 0-169 0,0-22 54 16,0 22-16-16,26-21-59 0,6-4-46 15,-10 7-4-15,0 4 84 0,0 0-22 16,6 3 39-16,18 11 72 0,-25 0-23 16,1-9 56-16,-7 9-97 0,-2 0 89 15,1 24-45-15,-3 4-42 0,-11-28-42 16,0 27 100-16,0-3-20 0,0-2 20 16,-29 12-16-16,3-18-20 0,26-6 6 15,-29 6-38-15,13 0 49 0,-3-3 16 16,-7 10 35-16,15-14-73 0,-1 1 4 0,1 0 55 15,11-5-90-15,0-5-38 16,0 0-45-16,0 0 43 0,33 0-15 0,-15-22 108 16,28 3-26-16,9 19 52 15,-26-20-22-15,23 20 108 0,-29 0-74 16,-3 0 106-16,-3 0 41 0,-4 29 57 16,3-5 201-16,-16-24-283 0,0 25-33 15,0-6-8-15,0 3-14 0,-34 5 89 16,15-9-173-16,19 3 56 0,-34 0-26 0,7-6-47 15,1-4-34-15,-37 4-224 16,35-4-33-16,2-7-262 0,-2 0-65 0,-2-4-386 16,5 0-339-16,-20 0-1051 15</inkml:trace>
  <inkml:trace contextRef="#ctx0" brushRef="#br1" timeOffset="17679.3188">9062 5361 517 0,'-10'0'6'0,"4"0"73"16,0 14 78-16,-7-14 43 0,3 0 244 15,10 0-279-15,-6 10 54 0,1-10-18 16,-1 0 20-16,2 0 66 0,-4 5 211 16,1-5-226-16,0 5 90 0,-1-5-16 15,4 0 47-15,-4 0 40 0,3 0-199 0,2 0-17 16,1 0 198-16,-5 0-84 16,7 0 16-16,-10 0 317 0,6 0-390 0,2 0-30 15,-3 0 26-15,1 0-131 0,-2 0 110 16,6 0-242-16,0 0-7 0,0 0 0 15,0 0 0-15,0 0 0 0,22 0 0 16,-22 0 0-16,19 0 0 16,-19 0 0-16,55 19 0 0,-25-19 0 15,2 0 0-15,16 0 0 0,5 0 0 16,9 0 0-16,-3-17 0 0,11 17 0 16,70-19 0-16,-3 19 0 15,-72 0 0-15,52 0 0 16,-25 0 0-16,-43 0 0 0,-6 0 0 0,59 0 0 15,-56 29 0-15,6-29 0 0,0 0 0 16,2 0 0-16,-1 0 0 0,-1-22 0 16,-2 22 0-16,40-24 0 0,-19 24 0 15,-44 0 0-15,13-18 0 16,-15 18 0-16,-19 0 0 16,0 0 0-16,-6 0 0 15,0 0 0-15,0 0 0 0,0 0 0 16,0 0 0-16,-24 0 0 0,24 0 0 0,0 0 0 15,0 0 0-15,0 0 0 16,0 0 0-16,0 0 0 0,0 0 0 16,0 0 0-16,-20 0 0 15,-2 0 0-15,22 0 0 0,-20 0 0 16,9 0 0-16,11 0 0 16,0 0 0-16,-9 0 0 0,-5 0 0 15,14 0 0-15,-6 0 0 16,3 0 0-16,3 0 0 15,0 0 0-15,0 0 0 16,0 0 0-16,0 0 0 0,0 0 0 16,0 0 0-16,0 0 0 0,0-18 0 0,0 18 0 15,0 0 0-15,0 0 0 0,-22 0 0 16,7 0 0-16,15 0 0 16,-21 0 0-16,4-19 0 15,5-2 0-15,4 21 0 0,-15-14 0 16,10 5 0-16,7-4 0 15,-1 13 0-15,-17-16 0 0,18 8 0 16,1 6 0-16,-7-1 0 0,2-6 0 16,5 7 0-16,-4-3 0 0,6 0 0 15,-4 5 0-15,-1 0 0 16,8 0 0-16,0 0 0 16,27 0 0-16,-4 0 0 0,3 22 0 15,27-1 0-15,-14-21 0 0,-5 24 0 16,4-24 0-16,4 20 0 0,-6-20 0 0,0 17 0 15,47-7 0 1,-26 5 0-16,-34-15 0 0,-8 13 0 0,0 0 0 16,-15-1 0-16,0-12 0 0,0 0 0 15,-24 15 0-15,5-4 0 0,0-7 0 16,-11 12 0-16,-25 3 0 0,-13 25 0 16,32-37 0-16,-27 24 0 15,22-7 0-15,26-20 0 16,-3 12 0-16,15-13 0 0,3-3 0 15,24 0 0-15,-24-28 0 16,18 28 0-16,-18-31 0 0,28 4 0 16,-6 12-71-16,-22-8-171 0,10 23-125 15,-10-19-332-15,0 6-270 0,0-3-1719 16,0 16 1339-16,0 0 341 0</inkml:trace>
  <inkml:trace contextRef="#ctx0" brushRef="#br1" timeOffset="18429.433">9448 5792 636 0,'0'-13'54'0,"0"13"138"0,-11 0 404 15,11 0-238-15,0 0-89 0,0 0 1 0,0 0 50 16,0 0 67-16,0 0 486 0,0 0-447 16,0 0-55-16,0-21-69 0,0 21-7 15,0 0 222-15,0 0-249 0,0 0 63 16,0 0-34-16,0 0 25 0,0 0 1 16,0 21 205-16,0-21-371 0,0 34-58 15,0-10-99-15,32 3 0 0,-32 4 0 16,28 42 0-16,0 25 0 15,-28-53 0-15,21-7 0 0,-6 47 0 16,-15-58 0-16,10 0 0 0,-10 2 0 16,5-27 0-16,-5 20 0 0,6-10 0 15,5-3-664-15,-10-1-20 0,0-4-387 0,3-4-146 16,-1 0-192-16,1-24 45 0</inkml:trace>
  <inkml:trace contextRef="#ctx0" brushRef="#br1" timeOffset="18863.5623">9887 6036 832 0,'0'0'151'0,"0"0"79"0,0 0 108 16,0 0 46-16,0-18 389 0,0 18-314 0,0 0 42 15,0 0 2-15,0 0-3 16,0 0-82-16,0 0 363 0,0 18-437 0,0-18-34 15,0 0-80-15,0 17 75 0,0 9 180 16,0-14-254-16,26 7-56 0,-26 6-21 16,0 5-94-16,0-9-33 0,0 21-27 15,0-16 0-15,0 3 0 0,0 21 0 16,21-33 0-16,-21 0 0 16,0-2 0-16,22 2-192 0,-22-17-35 15,17 0-1246-15,-17 0 844 16,0 0-155-16,0 0-147 0,0 0-82 15,0 0-935-15,0-25 1369 0</inkml:trace>
  <inkml:trace contextRef="#ctx0" brushRef="#br1" timeOffset="19295.4828">9721 6020 1952 0,'0'0'305'0,"0"0"-21"15,0 0 128-15,-13 0 82 0,13 0 68 16,0 0-2-16,0 15 441 0,0-15-623 16,17 0 46-16,-17 0-91 0,26 10-31 15,-3-10-33-15,26 0 34 0,-17-17-244 0,3 17-11 16,0 0 61-16,0-19-83 0,35 2 16 15,-40 17-150-15,-5 0 120 16,-4 0-65-16,-4-14 4 0,-7 14-168 0,-2 0 66 16,-8 0-59-16,-29 0-195 0,8 25-132 15,2-25-321-15,-31 21-1398 0,25 0 993 16,-5-21 356-16</inkml:trace>
  <inkml:trace contextRef="#ctx0" brushRef="#br1" timeOffset="24345.2886">9018 4870 222 0,'0'0'58'0,"0"0"15"15,0-17 72-15,0 17-51 16,-15 0 49-16,15 0 142 0,0 0-25 0,0 0 1 15,0 0 182-15,-15 0-241 16,15 18-31-16,0-18 15 0,0 0 26 0,-7 13 176 16,7-13-233-16,0 0-15 0,0 0 35 15,0 0 60-15,0 0 9 0,0 0 176 16,0 0-265-16,0 0 2 0,0 0-56 16,0 0 44-16,0 0-47 0,0 0 99 15,0 0-112-15,17 0 13 0,-17 0-14 16,19 0-9-16,2 0 58 0,-10 0-85 0,4 0-16 15,1 0 12-15,4 0-21 0,-4 0-14 16,26-13 88-16,-22 13-83 0,-1-13 10 16,3 13-40-16,-5 0 46 0,26 0 105 15,-20-22-100-15,-2 22 13 0,1 0-29 16,4 0 17-16,-1 0-37 0,19 0-21 16,-31 0 10-16,0 0 53 0,5 0-58 15,2 0 57-15,20-25-110 0,-21 25 96 16,5 0-22-16,3 0-1 0,0-20 47 15,-6 20-23-15,18-16 10 0,7 16 30 16,-17 0 33 0,-11 0-74-16,-4 0 1 0,8 0-36 15,16 0-87-15,-17 0 82 0,-1-17 69 0,3 17-33 16,-4 0-14-16,22-15-58 0,-22 15 23 16,-1 0-2-16,7 0 33 0,-12 0-21 15,9-22 18-15,27 22-3 0,-32 0 20 16,7 0 8-16,-8 0 1 0,-7 0-6 15,35 0 49-15,-26 0-28 0,5 0-3 16,-4 0-55-16,-1 0 18 0,12-23 22 16,24 23-15-16,-30 0-7 0,-2-17-34 15,-3 17 41-15,9-13 5 0,14 0-33 16,-20 13 32-16,-2-13 22 0,-3 13-11 16,0 0 6-16,-2 0-42 0,8 0 22 0,-8 0-25 15,-7 0 39-15,1 0-30 0,6 0 0 16,16 0 47-16,0 0-108 0,-11 0 77 15,1 0-18-15,9 0 19 0,-5 0 80 16,25 0-100-16,-30 0 14 0,-2 0 3 16,0 0 8-16,0 0-7 0,17-18-6 15,-18 18 16-15,0 0 24 0,1 0-13 16,-14 0 20-16,14 0 13 0,13 0 49 16,-21 0-87-16,6 0-40 0,3-23 3 15,3 23 20-15,19-17-19 0,-19 17-7 0,-4 0-10 16,5-12 22-16,-4 12 40 0,-1 0-61 15,17-11-7-15,-20 11-14 0,-1 0 81 16,0 0-36-16,-3 0 0 0,9 0 7 16,-14 0 43-16,6 0-17 0,2 0-12 15,4 0-19-15,-9 0 21 0,22 0-48 16,-14 0 39-16,-7 0-39 0,3 0 75 16,1 0-61-16,14 0 22 0,-15 0-12 15,-1 0-3-15,-2 0-19 0,9 0 30 16,-9 0 0-16,10 0-18 0,-9 0-1 15,-3 0-38-15,2 0 47 0,-6 0 23 16,9 0 29-16,-9 0-15 0,21 0-56 16,-10 0 44-16,-3 0-19 0,-1 0-41 15,22 0 148-15,-21 0-94 0,-6-23-11 0,-4 23-57 16,5 0-3-16,9 0 108 0,-9 0-27 16,3 0-27-16,2 0-18 0,-5 0-4 15,-7 0-11-15,0-25 57 0,0 25-12 16,0-15 25-16,0 15-11 0,0 0-27 15,0-15-20-15,0 15-2 0,0-10 6 16,0 10 22-16,0 0-9 0,0 0 32 16,0 0-55-16,-27 0 78 0,27 0-36 15,0-23 8-15,-16 23-25 0,3-26-22 0,13 26 80 16,-18 0-10-16,4 0-15 16,3 0-43-16,-20-19 84 0,12 19-93 0,9 0 33 15,-4 0 0-15,-5 0-62 0,2 0 132 16,-15 0-23-16,13 0-13 15,7 0-28-15,-6 0-48 0,2 16 48 0,3-16-81 16,-5 20 51-16,13-2 52 0,0-18-70 16,-1 16 39-16,3-6 10 0,3 9 155 15,0-11-192-15,0 1 89 0,0 2-41 16,0-1-90-16,23 6 72 0,-4 15-34 16,-4-19 90-16,2 4-11 0,-3-6-43 15,-14-10 34-15,46 0-167 0,-31 0 103 0,-4 0-178 16,3 0 120-16,1 0-8 0,26 0-106 15,-32 0 90-15,7-27 16 0,0 27 96 16,2 0-65-16,-9-30 58 0,-3-2-46 16,-6 15 24-16,0 17 19 0,0-21-31 15,0 10 39-15,-24 0 52 0,6-1-11 16,18 12-53-16,-23 0 19 0,5 0-7 16,4 0-46-16,-18 0 9 0,15 0 31 15,4 0 23-15,-3 0 18 0,1 0 8 16,-11 0 4-16,16 22-88 0,-3-22 13 15,6 23 22-15,0-23 31 0,0 25 44 16,7 14-30-16,0-25-45 0,0-14-23 16,28 27 34-16,-28-11 21 0,43 6-58 0,-43-10 11 15,24-12-35-15,-5 9 5 0,2-5-73 16,-1-4 62-16,11 0-53 0,-24 0 56 16,6-30-36-16,-4 30-22 0,-2-24 11 15,-2-11-111-15,-5 19 104 0,0-1 4 16,0-8 25-16,0 5 63 0,0 3 1 15,-29-7 38-15,29 12-12 0,-22 2 28 0,22 4 34 16,-32 6-19-16,-2 0 118 16,16 0-115-16,2 20-56 0,-7-20 68 15,6 29-12-15,1-16 1 0,-11 25 52 0,22-20-103 16,-1 0 2-16,6-10 10 0,0 9-4 16,0 9-51-16,24-26 43 0,-24 0-33 15,30 0 17-15,-30 0 103 0,24 24-143 16,19-24-151-16,-30 0 19 0,3 0 49 15,-1 0 64-15,-15-24-33 0,44 24-97 16,-44-34 90-16,9 18 35 0,-9 16 38 16,0-21 35-16,0 21 1 0,0-30 1 15,-27 30 42-15,27-12-9 0,-30 12 8 16,30 0-24-16,-46 0 137 0,27 0-163 16,19 0 42-16,-29 0-239 0,16 19-166 0,13-19-263 15,-16 14-1525-15,16-14 955 0,0 0 343 16</inkml:trace>
  <inkml:trace contextRef="#ctx0" brushRef="#br1" timeOffset="25411.3736">11421 5092 1236 0,'0'0'34'15,"0"-20"91"-15,0 20 85 0,-18 0 43 0,18 0 267 16,0 0-294-16,0 0-6 0,0 0 18 15,-12 0 59-15,12 0-10 0,0 0 339 16,-10 0-408-16,10 0-12 0,0 0-57 16,-6 0 29-16,6 0 77 0,0 0-116 15,0 0-25-15,0 0 9 0,0 0 85 16,0 27 11-16,18-7 200 0,-18-20-269 16,0 30 9-16,0-8-12 0,16-2-33 15,-16 34 128-15,11-24-146 0,-11 11 72 16,8 4-56-16,-8 4 53 0,13 6-5 15,-6 59 0-15,1-59-142 0,1 3-18 16,2-9 0-16,-2-2 0 0,12 47 0 16,-8-56 0-16,3-4 0 0,-9 2 0 15,2-6 0-15,-7-5 0 0,8 21 0 0,-10-29 0 16,0 3 0-16,0-6 0 0,0-2 0 16,0 3 0-16,0-1 0 0,0-5 0 15,0-7 0-15,0-2 0 0,0 0-18 16,0 0-77-16,-17-19-414 0,17 19 139 15,0-16-72-15,0 16-42 0,0-17 7 16,-19 2-555-16,19 15 491 0,0-16-133 16,0 16-2-16,0-10-116 0,0 5 101 15,-19-9-374-15</inkml:trace>
  <inkml:trace contextRef="#ctx0" brushRef="#br1" timeOffset="26017.357">11484 6035 1013 0,'0'0'91'15,"0"0"97"-15,0 15 47 0,0-15 68 16,0 9-40-16,0-1 126 0,0-1-210 16,0 1 2-16,0-1 32 0,0-3 74 15,0 9 220-15,0-3-276 0,0-3-22 0,18-2-21 16,-18 5 4-16,0-2 10 0,14 16 71 15,-1-14-232-15,-13-1 19 16,8 2-22-16,-8 4 39 0,9-5 99 0,-2 4 49 16,-5-9-175-16,-2-5-30 0,0 0 14 15,0 0 35-15,0 0 155 0,0 0-153 16,0 0-14-16,0 0 0 0,0 0 9 16,0 0 31-16,0 0-83 0,0 0-19 15,0 0 32-15,0 0-59 0,0 0 11 16,0-39 17-16,-22 20-26 0,22 19-19 15,-22-29-44-15,22 14 24 0,0-6 41 0,-16-18-10 16,1 27 64-16,15-1-35 16,-10 6 88-16,3-7-91 0,0-3 30 15,-4 17 16-15,7-4-27 0,4 4 27 0,0-4-92 16,0-8 94-16,0 11-12 0,0 1 91 16,0 0-79-16,24 0-21 0,-24 0-10 15,15 0 43-15,6 0-26 0,-5 0 36 16,-2 0-43-16,7 0 8 0,12 0 16 15,-18 0-6-15,2 0 8 0,4 0 4 0,-9 0-18 16,12 18 16-16,3-18 111 16,-13 16-56-16,-7-16-5 0,-3 0 44 0,-4 11 26 15,0 8 124-15,0-19-183 0,0 8-14 16,-20 4-29-16,20-2 13 0,0 6-66 16,-25 5-8-16,-4-8 0 0,13 6 0 15,2-3 0-15,0-2 0 0,1-2 0 16,5-5 0-16,8 9 0 0,0-8 0 15,0-8 0-15,0 0-112 0,0 0-256 16,0 0-343-16,30-22-1865 0,-2 22 896 16,-7-23 343-16</inkml:trace>
  <inkml:trace contextRef="#ctx0" brushRef="#br1" timeOffset="27216.3353">12470 4879 2092 0,'-7'6'72'16,"0"-6"81"-16,3 9 86 0,4-9 116 16,0 0 7-16,0 0 474 0,0 0-476 15,0 0-22-15,0 0-175 0,0-16-25 16,-16 16-52-16,16 0 41 0,0 0-45 0,0 0-6 16,30 0 23-16,-13-17 26 0,33 17 127 15,-19 0-147-15,8 0-6 0,6 0 40 16,-1 0-52-16,6 0 1 0,57-23 22 15,-46-5-68-15,2 28 77 0,0-18 0 16,3 18 37-16,77-37 90 0,-80 37-156 16,3-15-18-16,-3 15 30 0,-3-14-4 15,1 14 13-15,51-21 81 0,-65 21-131 16,5 0 13-16,-3 0-43 0,3 0-10 16,47 0-24-16,-52 0-35 0,2 0 38 15,1 0 0-15,-1 0 26 0,-2 0 39 16,36 0-65-16,-49 0 0 0,-2-19 24 0,-5 19-33 15,0 0 4-15,4 0 5 16,-24 21 9-16,7-21-11 0,-3 0 2 0,-5 0-6 16,1 17 6-16,4-17 6 0,-2 0-12 15,-4 0 6-15,-3 0 0 0,-2 0 0 16,4 0 3-16,-4 0-3 0,0 0 0 16,0 0 0-16,0 0 10 0,0 0-10 15,-17 0 0-15,17 0 0 0,0 0 0 16,-20 0 0-16,20-19 0 0,-32 19 0 0,32 0 0 15,-15-13 0-15,5 13 0 0,3 0 0 16,-1 0 0-16,1 0 0 0,2 0 0 16,3 0 0-16,-1 0 0 0,-1 0 0 15,2 0 0-15,2-21-14 0,0 21 14 16,0 0-6-16,0-19 3 0,0 19 16 16,-27 0-15-16,27 0 5 0,-20-22-3 15,20 22 9-15,-25 0-9 0,-2 0-72 16,27 0 72-16,-12 0 0 0,6 0 72 15,-5 0-72-15,11 0-23 0,0 0 23 16,-7 0 0-16,7-21 0 0,-9 21 23 0,9 0-23 16,0 0-18-16,29 0 18 15,-29 0 0-15,23 0-12 0,0 0 12 16,23 0 0-16,-21 0-2 0,7 24 2 0,-3-24 0 16,13 0 0-16,-3 0 32 0,33 17-32 15,-41 0-8-15,-6-17 8 0,-3 0-14 16,-10 19-49-16,2-19 27 0,-13 8 31 15,-1-8 37-15,0 0-32 0,0 0 24 16,-20 0-5-16,-16 0 12 0,7 23-28 16,0-23-45-16,0 17 42 0,-7-17 0 15,-23 19 59-15,32 8-71 0,9-27 12 16,2 24 0-16,2-12-9 0,6 1 21 16,-7 2-208-16,7-15-30 0,4 11-234 15,2-11-187-15,2 8-197 0,0-8-1596 0,0 0 1098 16,0 0 275-16</inkml:trace>
  <inkml:trace contextRef="#ctx0" brushRef="#br1" timeOffset="36217.3172">11012 6128 460 0,'0'0'-4'0,"0"-14"52"0,0 14-18 0,0 0 97 16,0 0-50-16,0 0 105 0,0 0 24 15,0 0 58-15,0 0 203 0,0-15-234 16,0 15-54-16,0 0 36 0,0 0 25 16,0 0 10-16,0 0 372 0,0 0-324 15,0 0 9-15,0 0-53 0,0 0-21 16,0 0 102-16,0 0-199 0,0 0 17 15,0 36 14-15,0-36 100 0,18 28-17 16,-18 14 293-16,0-15-285 0,0 1-27 0,27 8-138 16,-27-11 55-16,0 49 11 0,0-41-43 15,0 1-92-15,0 0-46 0,0-5-46 16,0-9 3-16,0 19-282 0,0-20 108 16,0-4-211-16,0-1-45 0,0-8-250 15,0 9-999-15,0-15 736 0,0 1 134 16,0-1 202-16,0 0 126 0</inkml:trace>
  <inkml:trace contextRef="#ctx0" brushRef="#br1" timeOffset="36697.973">11140 6682 1067 0,'0'0'65'16,"0"21"60"-16,0-21 253 0,0 0-163 16,0 18-10-16,0-18 33 0,0 0 20 15,0 12 271-15,0-12-229 0,0 12 55 16,0-12 20-16,0 0 52 0,0 5-83 0,27-1 138 16,-27-4-310-16,17 0 37 0,-17 0-27 15,0 0-3-15,19 0 71 16,-19-20-141-16,0 20-74 0,0-19 47 0,0 19-71 15,25-24-58-15,-25-12 92 16,0 17-53-16,0 1 56 0,0-5-53 0,22 3-25 16,-22-26 31-16,0 20-32 0,18 9 31 15,-18 1-14-15,20 3 4 0,-20 1 43 16,0-3-68-16,0 13 29 0,0 2-3 16,0 0 18-16,0 0-9 0,17 22-35 15,-17-22 50-15,0 22 12 0,0-6-1 16,19 8 53-16,-19-4-20 0,12 18 50 0,-12-21-60 15,0 3 9-15,11 2 10 0,-11-1-7 16,11 8-25-16,-11-14 1 0,5 2-3 16,-5 0-37-16,0-8-21 0,3 1-78 15,-2-3-394-15,-1-4 92 0,0-3-66 16,0 0-145-16,0 0-183 0,0 0-891 16,-19-15 851-16,19 15 123 0,0 0 209 15</inkml:trace>
  <inkml:trace contextRef="#ctx0" brushRef="#br1" timeOffset="36883.2048">11219 6626 3719 0,'0'0'121'16,"20"0"485"-16,-2 0-131 0,-18 0-20 15,24 0-26-15,-9 0-32 0,18 0-42 16,-11 0-381-16,-2 0-204 0,-2 0-135 15,7 0-240-15,-7 0-376 0,12 0-1577 16,-17 0 1530-16</inkml:trace>
  <inkml:trace contextRef="#ctx0" brushRef="#br1" timeOffset="38251.2869">13742 4947 2599 0,'0'-16'124'0,"11"16"122"16,-11 0 101-16,0 0 130 0,9 0 398 16,-9 0-547-16,0 0-2 0,0 0-70 15,0 34 65-15,0-8 50 0,24 20 136 16,-24-20-346-16,0 3-16 0,19 7-38 16,-19-2 11-16,15 29-1 0,-15-29-121 0,0-7-35 15,0 3-16-15,10 3-98 16,-10-9-83-16,0 10-666 0,0-20 388 0,0-1-129 15,0-4-75-15,0-2-173 0,0-7-145 16,0 0-590-16</inkml:trace>
  <inkml:trace contextRef="#ctx0" brushRef="#br1" timeOffset="38516.9909">14021 5182 2321 0,'0'-3'95'0,"0"3"53"0,0 0 124 0,0 0 148 16,0 0 461-16,0 0-481 0,0 29-86 15,0-29-67-15,0 26-17 0,0-7-9 16,26 28 159-16,-26-25-224 0,0 1-43 16,12-2-71-16,-12 4-48 0,10 12-47 15,-10-24-35-15,0 4-205 0,8-8 37 16,-8 3-37-16,4-7-70 0,1-5-498 15,-5 0 227-15,0 0-152 0,0-19 63 16,0 19 48-16,-21-44-259 0</inkml:trace>
  <inkml:trace contextRef="#ctx0" brushRef="#br1" timeOffset="38917.0735">13977 5209 2447 0,'0'-1'117'0,"0"1"124"16,0 0 589-16,0 0-420 0,0 0-118 15,0 0-65-15,0 0-68 0,0 0 33 16,0 0-160-16,0 0-27 0,21-16 52 16,-21 16-50-16,29-15-7 0,5 15-35 15,-9-18-2-15,-3 18 24 0,-4 0 18 0,2 0-25 16,1 0 55-16,19-7-73 0,-27 7-23 16,-1 0-13-16,-5 23 83 0,-1-23 1 15,-4 41 135-15,-2-28-109 0,0 3-34 16,-22-2 173-16,22-14-188 0,-27 26 38 15,-6 1-13-15,14-19-11 0,6 6-4 16,-1-3-6-16,1-2 26 0,-3 11-33 16,7-16-43-16,9 1 8 0,0 3-11 15,0-7-11-15,0-1 68 0,56 0 32 16,-40 0 22-16,9 0-38 0,4 0 9 16,0 0-6-16,21 0 94 0,-26 0-19 15,-3 0 37-15,-5 19-20 0,-3-19 40 0,-13 27-54 16,6 5 215-16,-6-16-89 0,0 6 56 15,-29-7-121-15,29 7-15 0,-65 19-10 16,32-23-169-16,-3-1-5 0,-5-1-31 16,2-4-160-16,2-2-83 0,-26 6-784 15,31-16 207-15,5 0-219 0,6-23-103 16,9 23 212-16</inkml:trace>
  <inkml:trace contextRef="#ctx0" brushRef="#br1" timeOffset="40525.4312">15620 4647 2070 0,'-4'0'88'0,"0"0"50"16,3 0 54-16,1 0 302 0,0 0-266 15,0 0 28-15,0 0-39 0,23 0 38 16,-1 0-33-16,33-20 94 0,-15 1-213 16,14 19-2-16,1-19-16 0,16 19-28 15,0-17-35-15,70 4-19 0,-66 13-6 16,-4 0-55-16,-10 0 49 0,-6 0 37 15,32 23-53-15,-51 19 21 0,-3-14-11 0,-7 6 17 16,-5 14 193-16,2-4-77 16,9 58 199-16,-21-46-248 0,1 10 14 0,0 0-13 15,0 12 130-15,11 64 176 0,-16-71-151 16,5 13-48-16,-5-7-34 0,2-2 18 16,1-1-86-16,16 66 78 0,-22-71-82 15,11 3 15-15,-9-1 22 0,7 4-30 16,12 61-80-16,-15-73-10 0,-10 7-51 15,9-7 117-15,-3-3-30 0,7-7-36 16,19 59 37-16,-32-70 6 0,10-2 36 16,4-1-90-16,-6-1-2 0,3 28-3 15,-11-46 50-15,0-3 17 0,0 11-75 16,0-6-18-16,0-5 86 0,0 8-3 0,0-15-11 16,0 1-53-16,0-4 29 0,0-7-61 15,-20 0 135-15,20 0-34 0,0 0-31 16,0 0-66-16,0 0 55 0,0 0-33 15,-15 0 87-15,15 0-44 0,0 0 44 16,0 0-89-16,0 0 35 0,0 0-2 16,0 0-21-16,0 0 16 0,0 0 14 15,0 24-28-15,0-24 49 0,0 15-91 16,0-15-5-16,0 0 5 0,0 0 2 16,0 0-48-16,0-21-26 0,0 21 72 15,0 0-9-15,0 0-30 0,0 0 8 0,0 17-37 16,0-17-96-16,0 19 89 0,0-19 70 15,0 0-23-15,0 0 21 0,0 14-71 16,0-2 94-16,0-12 15 0,0 0 42 16,0 0 21-16,0 0-30 0,0 0-116 15,0 0 119-15,0 0 46 0,0 0 94 16,0 0-109-16,0 0 114 0,0 0 32 16,0-19-53-16,0 19-58 0,0 0 45 15,0-17-72-15,0 6 120 0,0 11-106 16,0 0 54-16,0-11-37 0,0 11 1 0,0-7-20 15,0 7-9-15,0 0 8 0,0 0 11 16,0 0-31-16,0 25 21 16,0-25 8-16,0 0 3 0,0 0-23 0,0 18-17 15,0-18-6-15,0 15 68 0,0 0-25 16,0-15-95-16,0 0 93 0,0 9 6 16,0-9-16-16,0 9 108 0,0-9-132 15,0 0 20-15,0 0-36 0,0 0 20 16,0 0 19-16,0 0-28 0,0 0 5 0,0 0 6 15,0 0 30-15,0 0-14 16,0 0-68-16,0 0-4 0,0 0 24 16,0 0 5-16,0-21 28 0,0 0 18 15,0 6-19-15,-20-1-57 0,20-3-7 16,-20 2 10-16,20-2 25 0,-20-21-9 0,-7 17 66 16,14 6-74-16,13 1 67 0,-18 1-41 15,2-12-85-15,8 18 55 0,3 0 123 16,0 5-117-16,3-3 44 0,-2 4 29 15,0-3-72-15,4 5 69 0,0-1-19 16,0 2 66-16,21 0-72 0,13 0 4 16,-34 16-65-16,37-16 89 0,-16 18-4 15,3-18-73-15,8 13 58 0,14-13-61 16,-27 0 47-16,3 0-133 0,2 0 112 0,-2 0 36 16,2 20 87-16,-17 3-123 15,-3-9 0-15,-4-14 14 0,0 24-9 0,-50 2-5 16,20-11 0-16,7-5 0 0,-4 5 0 15,-2-1 0-15,-3 3 0 0,-17 8-4 16,29-20-176-16,9 4-194 0,-3-4-335 16,6 0-457-16,8-2-1860 0,0-3 1687 15,37 0 461-15</inkml:trace>
  <inkml:trace contextRef="#ctx0" brushRef="#br1" timeOffset="43724.2607">19967 1963 1841 0,'0'0'262'0,"0"0"-9"16,9 0 121-16,-9 0 32 0,0 0 59 15,0 0 44-15,0 0 323 0,0 0-375 16,0 0-132-16,0 0 8 0,0 0-3 16,0-21-82-16,0 21 283 0,19 21-272 15,-19-21 24-15,0 22-34 0,0-22-107 16,19 61-50-16,-6 2-92 15,-13-20 0-15,19 32 0 0,-11 34 0 16,-8-54 0-16,0 9 0 16,0 34 0-16,22-41 0 0,-22-4 0 0,0-22 0 15,0 6 0-15,0-9 0 0,0-14 0 16,15 8 0-16,-15 13 0 16,0-23 0-16,0-7-10 0,0 2-795 15,0-7-123-15,0-23-553 0,0 23-191 16,0-23 156-16</inkml:trace>
  <inkml:trace contextRef="#ctx0" brushRef="#br1" timeOffset="44541.5885">20346 2897 2606 0,'0'0'78'16,"-13"8"482"-16,-1-1-53 0,14 2 26 15,-13 1-66-15,13-4 81 0,0 6 365 16,0-8-457-16,0-1-184 0,0 11-41 15,0-12 2-15,0-2 15 0,0 0 168 16,0 0-293-16,0 0-123 0,0 0 0 16,21 0 0-16,-21 0 0 0,20 0 0 0,-20-19 0 15,0 19 0-15,14-36 0 0,-14 12 0 16,27-17 0-16,-27 11 0 0,15 2 0 16,-8-2 0-16,4-1 0 0,0 4 0 15,5-36 0-15,-16 32 0 0,0 7 0 16,0-8 0-16,0 6 0 0,0-17 0 15,22 25 0-15,-22 8 0 0,0-1 0 16,0 5 0-16,0 2 0 0,0 4 0 16,0 0 0-16,0 0 0 0,19 0 0 15,-19 38 0-15,0-13 0 0,0-7 0 0,21 5 0 16,-21-1 0-16,0 12 0 0,27-3 0 16,-6 28 0-16,-21-26 0 15,16-4 0-15,-16 5 0 0,20-1 0 0,-20-8 0 16,16 17 0-16,-16-17 0 15,9-12 0-15,-2 2-116 0,1-10-103 16,-6-4-179-16,-2 1-240 0,0-2-84 16,0 0-944-16,0 0 836 0,0 0-302 15,0-20 87-15,0 20 278 0,-23 0 230 16</inkml:trace>
  <inkml:trace contextRef="#ctx0" brushRef="#br1" timeOffset="44757.4194">20364 2798 3964 0,'0'0'134'16,"0"0"62"-16,0 0 81 0,27 0 25 16,-27 0 87-16,27 0 350 0,11 0-411 15,-17 0-151-15,-2 0-62 0,7 0-60 16,10 0-224-16,-16 0-174 0,-5 0-214 15,-3 0-181-15,2 0-222 0,1 0-239 16,4 0-802-16</inkml:trace>
  <inkml:trace contextRef="#ctx0" brushRef="#br1" timeOffset="48807.8516">20995 2491 1912 0,'0'0'146'15,"0"0"24"-15,0 0 110 0,0 0 333 16,-16 18-211-16,16-18-24 0,0 0 37 16,0 0-51-16,0 0-88 0,0 0 254 15,0 0-275-15,19 0 26 0,0 0-50 16,0-37 14-16,30 37 82 0,-26 0-222 15,-2 0-106-15,3 0 16 0,0 0 5 0,-11 0-9 16,15 0 2-16,-17 0-95 0,-2 0-11 16,-4 0-26-16,-1 0-200 0,-2 0-501 15,-2 0 136-15,0 0-74 0,0 0-158 16,-24 0-188-16,24 0 195 0</inkml:trace>
  <inkml:trace contextRef="#ctx0" brushRef="#br1" timeOffset="49074.827">20910 2689 2660 0,'0'5'46'0,"0"5"290"15,0-5 59-15,0-1-62 0,25-4-30 16,-25 0-21-16,25 0-142 0,19 0 100 16,-14 0-241-16,-2-26 20 0,4 26-20 15,-2-17-3-15,36 17 56 0,-40 0-113 16,-9 0-115-16,-1 0-142 0,0 0-81 16,-9 0-116-16,-7 0-824 0,0 0 565 15,-23 0 151-15</inkml:trace>
  <inkml:trace contextRef="#ctx0" brushRef="#br1" timeOffset="50907.3756">22364 1802 1635 0,'0'-2'66'0,"0"-2"77"0,0 0 85 15,0 4 383-15,0 0-211 0,0 0 42 16,0 0 43-16,0 0-20 0,0 0-116 15,0 0 86-15,0 0-183 0,0 0 53 16,0 0 74-16,0 19 9 0,0 15 305 16,0-3-366-16,0 6-37 0,0-4-144 15,0 8 6-15,0 11-152 0,20 35 0 16,-7-33 0-16,-13 8 0 0,12-2 0 16,-12 0 0-16,7 6 0 0,-7-12 0 0,0 11 0 15,0 42 0-15,-23-47 0 16,23-24 0-16,-18 7 0 15,2-6 0-15,16-23 0 0,-16 4 0 16,16-18-107-16,0 0-217 16,0-20-1053-16,0-6 366 0,28 26-115 15,-28-27-174-15,26 27 41 0</inkml:trace>
  <inkml:trace contextRef="#ctx0" brushRef="#br1" timeOffset="51260.426">22743 2418 1886 0,'0'0'142'0,"0"0"429"15,0 0-15-15,0 0-28 0,0 0 33 0,0 0 30 16,0 20-110-16,0-20 401 16,0 0-529-16,0 0-58 0,0 20-14 0,0-20-50 15,0 19 294-15,0 10-399 0,0-1 23 16,0 1-116-16,0 6-33 0,30-12 0 16,-30 16 0-16,0 31 0 0,0-45 0 15,24 2 0-15,-24-3 0 0,0-5 0 16,0 0 0-16,0 8-36 0,0-11-199 15,0-3-250-15,0-13-216 0,0 0-185 16,0 0-170-16,0 0-1213 0,0 0 1142 16,0-30 372-16</inkml:trace>
  <inkml:trace contextRef="#ctx0" brushRef="#br1" timeOffset="51607.4243">22591 2384 1837 0,'-5'-29'211'0,"-1"29"-21"0,4 0 84 0,1 0 69 15,0-24-34-15,-4 24 114 0,5 0 429 16,0 0-458-16,0 0-81 0,0 0 126 16,24 0 54-16,-24 0 17 0,28 0 575 15,-2 0-779-15,-4 0-94 0,8 0-212 16,7 0 0-16,53 0 0 0,-44 0 0 16,9 0 0-16,-2 20 0 0,-4-20 0 15,-11 0 0-15,-6 0 0 0,10 0-438 16,-34 0 3-16,-8 0-378 0,0-16-325 0,-24 16-198 15,-33 0-1511-15</inkml:trace>
  <inkml:trace contextRef="#ctx0" brushRef="#br1" timeOffset="58926.8475">23612 1893 2086 0,'0'0'111'0,"-12"0"103"0,12 20 486 16,-5-20-303-16,5 0 28 0,0 0 13 0,0 0-76 15,0 0 24-15,0 0 268 0,0 0-314 16,0 0-2-16,0 17-54 0,0-17 31 16,18 38 337-16,-18-23-395 0,17 5-111 15,-17 16-114-15,19 9 22 16,-19-5-54-16,0 11 0 0,11 62 0 15,-11 6 0-15,0-63 0 0,-23 52 0 16,23-10 0-16,0-61 0 16,0 33 0-16,-25-29-121 15,25-24-147-15,-17-17-1026 0,17 0 378 16,0 0-245-16,0 0-247 0,0 0 91 16</inkml:trace>
  <inkml:trace contextRef="#ctx0" brushRef="#br1" timeOffset="59478.6781">23454 2058 2497 0,'-9'-12'110'16,"4"4"85"-16,1 7 104 0,-1-8 121 15,0 3-31-15,-2-4 300 0,6 3-524 16,1 4 78-16,0-11-314 0,0-1 115 0,23-14-92 16,5 15 277-16,-5-6-239 0,6 6 31 15,3-5-127-15,3 14 23 0,42-12 39 16,-37 12 163-16,-4-3-101 0,-4 6 10 16,-5 2 14-16,17 0-1 0,-29 0-4 15,-4 24-77-15,-9-24 110 0,-2 38 5 16,0-15 75-16,0 23 254 0,0-16-251 15,-26-9-120-15,26 5 54 0,-22-2-10 16,-12 25 120-16,16-24-144 0,-8 3 30 16,-1 3-8-16,4-4-22 0,-2 3 17 0,-21 20-155 15,27-28 95-15,1 4-2 16,4-9 55-16,4-2-57 0,3 11-43 0,7-13 51 16,0-6-22-16,0-2-67 0,22-5 73 15,-22 0-92-15,49-19 62 0,-32 19-24 16,1-18 64-16,-1 18 8 0,1 0-19 15,1 0 154-15,-2 18-24 0,-5-18 85 16,-2 26 31-16,-4-9 16 0,0 3 9 16,-3 29 48-16,6-24-212 0,-9 2-90 15,5 1-14-15,0 0 0 0,9 20 0 16,-1-26 0-16,-4-1 0 0,3-9-64 0,2 1-172 16,-1 0-171-16,13 5-1101 15,-14-18 535-15,-3 0-114 0,2 0-132 0,0 0 57 16</inkml:trace>
  <inkml:trace contextRef="#ctx0" brushRef="#br1" timeOffset="59744.7783">24129 2369 3868 0,'0'0'309'15,"0"0"-85"-15,0 0 207 0,0 0-22 0,0 20 9 16,0-20 93-16,0 0 170 0,0 37-423 16,22-37 46-16,-22 34-114 0,0-1 50 15,13 63 12-15,-4-65-250 16,-9 26 78-16,0-36-149 0,0-3-2 16,0-4-102-16,0 3-87 0,0 0-631 15,0-12 339-15,0 2-1603 16,0-7 1285-16,0 0-69 0,0 0 155 15,21-26 72-15,-21 26 259 0</inkml:trace>
  <inkml:trace contextRef="#ctx0" brushRef="#br1" timeOffset="60211.945">24109 2427 3116 0,'-8'0'122'15,"-8"0"404"-15,16 0-148 0,-6 0-88 16,1 0-109-16,3 0-37 0,2-20-76 0,0 20-57 16,19-20-8-16,-19 20-14 15,22-18 61-15,-6 4-26 0,20-18 35 0,-18 19-76 16,2 1-15-16,1 2 117 0,-3 3-89 16,0 0 3-16,14 7-107 0,-19 0 121 15,-2 28-24-15,-3-28-50 0,-4 0 48 16,1 34 96-16,-5-15 212 0,0-19-243 15,0 17-2-15,0-5-17 0,-23-12-189 16,4 39 186-16,19-25-35 0,-24-3 9 16,24 4-22-16,-19-3-4 0,-3 17 22 15,22-23-25-15,-14-1-70 0,14 0-27 0,-6-3-40 16,6-2-113-16,0 0-377 16,0 0 298-16,28 0 123 0,-28 0 146 15,26-24 4-15,-7 24 203 0,22-14 6 0,-19 14 22 16,-2 0-22-16,-2 0 106 15,2 0-6-15,10 0 151 0,-18 0-188 0,-1 29 8 16,-11-29 152-16,3 0-188 0,-3 24-19 16,0 0 131-16,-34-5-102 0,16-6 60 15,-4 1-70-15,-1 9-24 0,-29 10-51 16,28-21-67-16,-7 7-53 0,6-4 40 16,-3-6-240-16,2-4-101 0,-15 5-972 15,22-8 422-15,1-2-338 0,8 0 124 16,-2-33 249-16</inkml:trace>
  <inkml:trace contextRef="#ctx0" brushRef="#br1" timeOffset="61012.5615">21757 3183 2431 0,'-12'0'91'0,"-6"0"265"0,12 0-72 16,4 0 10-16,-4 0 16 0,5 0-35 15,1 0 183-15,30 19-331 0,-4-19 5 16,15 0-45-16,13 0 215 0,21 0-76 0,242 0 527 15,-29-24-286 1,-125 5-257-16,20 19-36 0,12-17 15 16,5 17-8-16,11 0 137 0,222 0 44 0,-231-24-201 15,-12 24-158-15,-26 0-37 0,-15 0 34 16,-24 0 0-16,55-18 34 0,-116 18-64 16,-15 0 30-16,-15-16-38 0,-5 16-57 15,-15 0-49-15,-14 0 17 0,0 0 8 16,0 0-163-16,-27 0-196 0,27 0-193 15,-49 0-1540-15,35 0 802 0,-2 0 198 16,5-23 445-16</inkml:trace>
  <inkml:trace contextRef="#ctx0" brushRef="#br1" timeOffset="61644.6929">23429 3853 1904 0,'0'-7'521'0,"0"2"-147"0,0 5 94 16,0 0 35-16,0 0 15 0,0 0-29 0,0 18 203 16,0-18-308-16,-17 0-8 0,17 0-100 15,0 18 165-15,0 4 139 16,0-7-305-16,23 6-49 0,-23 7-80 0,0 7-128 16,19-8-18-16,-3 27 0 15,-16-25 0-15,16 5 0 0,-8-10 0 0,-1-5 0 16,10 14 0-16,-17-19-70 0,9-3-118 15,-6-1-145-15,1-10-278 0,-2 9-98 16,0-7-1115-16,-2-2 867 0,0 0-144 16,0 0 104-16,0-23 243 0</inkml:trace>
  <inkml:trace contextRef="#ctx0" brushRef="#br1" timeOffset="61845.7795">23312 4082 3232 0,'-7'0'248'16,"-1"0"97"-16,5 0 84 0,3 0 180 16,0 0 181-16,33-19-395 0,-7 19-133 15,14 0 9-15,9-21-22 0,4 6-49 16,64-2-151-16,-54 0-140 0,-6 5-193 16,-9 1-133-16,-9 11-296 0,5 0-1332 15,-33 0 773-15,-11 23 251 0,-28-23 347 16</inkml:trace>
  <inkml:trace contextRef="#ctx0" brushRef="#br1" timeOffset="62354.6308">22169 3696 1993 0,'0'0'124'0,"0"0"159"16,0 0 150-16,-19 20 745 0,19-20-586 15,0 0-139-15,0 25-105 0,0-25 109 16,0 30-126-16,0 16 588 0,0-20-529 16,0 11-46-16,0 4-153 0,0 1-43 15,0 59-141-15,19-6-7 16,-2-1 0-16,-1-56 0 0,-5-4 0 16,-11-4 0-16,13-14-40 0,-13 8-185 0,11 8-671 15,-4-25 171-15,-7 0-100 0,5-5-195 16,-5-2-191-16,0 0-1026 15,0-26 1585-15</inkml:trace>
  <inkml:trace contextRef="#ctx0" brushRef="#br1" timeOffset="62845.4111">21992 3814 3081 0,'-8'-9'76'15,"1"4"108"-15,0-4 111 0,-2-2 103 0,0-19 386 16,7 19-571-16,2 2-66 0,0 0-113 16,0-3 64-16,20-6 5 0,-20 7-64 15,18 9 0-15,-2-9-28 0,1-1 58 16,10 7-93-16,35-15 68 0,-30 11-30 16,6 5 35-16,3-7-47 0,-6 10 52 15,26 1 87-15,-36 0-28 0,-7 30 52 16,-1-5 2-16,-9-25-118 0,-4 41 53 15,-1 8-80-15,-3-15 84 0,0-11-92 0,-21 11 24 16,21-15 41-16,-31 6-41 16,-5 32 8-16,15-20-82 0,0-23 11 0,6 14-14 15,-4-7 45-15,-5 22 20 0,16-30-25 16,8 1-39-16,-7-13 28 0,7 10 22 16,-5-6 52-16,5-5-80 0,0 0-74 15,0 0 66-15,24 0 24 0,-24 0 68 16,41 0 183-16,-21 0-97 0,-1 25 5 15,3-25 72-15,-2 18-13 0,18 23 108 16,-26-41-247-16,3 28-23 0,-1-9-56 16,-1 3 28-16,0 7-28 0,-5-10 0 0,17 27 0 15,-10-15 0-15,-4-14 0 16,-2 2 0-16,-2-8 0 0,4 13-251 16,-8-19-175-16,1-5-292 0,-4 0-271 0,3 0-293 15,0-22-185-15,6 22-860 16</inkml:trace>
  <inkml:trace contextRef="#ctx0" brushRef="#br1" timeOffset="63244.9398">22717 4473 4754 0,'-15'0'130'15,"15"20"10"-15,-7-20 544 0,7 0-318 16,-7 0-21-16,7 0-93 0,0 0-89 16,0 0-99-16,0-20 42 0,0 20-104 15,22-19 25-15,-22 19-42 0,18-30 45 16,-1-10-36-16,-17 19 14 0,0 0-21 16,17-10 7-16,-1 8-114 0,-3-1 71 15,-4-17 71-15,-2 24 56 0,-3 2-10 16,-2-5-84-16,2 12 14 0,-4-12-34 0,0 19 29 15,0-6-22-15,0-3 52 16,0 10-34-16,0 0 62 0,0 21 86 0,0 1-111 16,0-22-59-16,0 23-52 0,0 1 96 15,24 14 5-15,-24-24 27 0,22 7-30 16,-22 2 17-16,21 4-8 0,-21 3-25 16,15 10-18-16,5-17-67 0,-9 0-51 15,-11-7-56-15,9-4-215 0,0 5-440 16,-5-13 277-16,0 0-118 0,-2-4-161 15,-1 0-229-15,-1 0 110 0,0 0-167 16</inkml:trace>
  <inkml:trace contextRef="#ctx0" brushRef="#br1" timeOffset="63411.1128">22759 4374 4508 0,'0'0'173'0,"0"14"147"15,0-14 763-15,0 0-544 0,24 0-167 16,-6 0-172-16,9 0-50 0,33-17-414 16,-31 1-121-16,0 16-335 0,3-18-297 15,-7 18-438-15,0-15 14 0</inkml:trace>
  <inkml:trace contextRef="#ctx0" brushRef="#br1" timeOffset="63878.143">24219 3759 2339 0,'0'0'125'16,"0"0"646"-16,0 0-191 0,0 0-17 15,0 0-76-15,0 0-18 0,0 0 378 16,0 0-456-16,0 0-51 0,0 0-56 0,0 0 78 16,0 26-81-16,19 11 71 0,-19-6-352 15,15-6 0-15,-15 13 0 0,12 1 0 16,1 1 0-16,0 41 0 16,-5 3 0-16,-8-44 0 0,12 30 0 15,-12-29-53-15,0-17-179 16,21 2-1017-16,-21-13 284 0,0-8-203 15,16-1-111-15,-16-3-45 0,0-1-354 16</inkml:trace>
  <inkml:trace contextRef="#ctx0" brushRef="#br1" timeOffset="64377.9774">24086 3766 3449 0,'-19'-9'424'0,"8"9"-79"0,4 0 56 16,3-30-164-16,3 30-11 0,1-26-21 15,0 26-161-15,0-25-9 0,31 11-8 0,-11-3-17 16,-1-1-17-16,35-17 10 16,-21 14 2-16,3 5-5 0,4-1 7 0,3 5-57 15,37 0 50-15,-47 12 11 0,-3 0 12 16,-7 0-2-16,-1 20 100 15,-9-20-76-15,2 51 9 0,-15-27-19 0,1-5 65 16,-1 3 44-16,0-5 103 0,-22 41 3 16,22-36-171-16,-23 5 62 0,23-1-104 15,-37 8 54-15,37-2-13 0,-49 27-48 16,29-34 23-16,6 2 9 0,-3-2 7 16,4-2-64-16,-2 12-7 0,15-20-16 15,-6 1 42-15,4-7-38 0,2 1 40 16,0-2-36-16,0-1-22 0,26-7 4 15,-26 0-20-15,25 0 72 0,-25 0-16 0,31 0 29 16,-3 0-2-16,-15 0 33 0,1 21 187 16,-2-21-24-16,-2 17 16 0,10 6 68 15,-20-23-299-15,13 35-16 0,-1-13 0 16,-5-3 0-16,-5 7 0 0,10 16 0 16,-10-17 0-16,7 2 0 0,-4-16-25 15,9-1-254-15,-3 3-189 0,26-2-1287 16,-20-9 728-16,0-2-150 0,3-26 48 15,-4 26 46-15,-6-27 341 0</inkml:trace>
  <inkml:trace contextRef="#ctx0" brushRef="#br1" timeOffset="64621.3862">24870 3992 3209 0,'0'-1'219'0,"0"0"236"15,-16 1 572-15,16 0-453 0,0 0-75 16,0 0 128-16,-17 0-129 0,17 0 199 16,0 20-516-16,0 2-23 0,0 0-111 0,0 2-47 15,0-3 0-15,20 35 0 0,-20-31 0 16,17-5 0-16,-17 5 0 0,0 0 0 16,0-1 0-16,0-6 0 0,0 32 0 15,0-4 0-15,0-16-241 16,0-19-198-16,0 10-283 0,0-17-370 15,0 0-197-15,0-4-17 0,0-22-932 16</inkml:trace>
  <inkml:trace contextRef="#ctx0" brushRef="#br1" timeOffset="65121.3652">24836 4117 3286 0,'-30'0'307'0,"19"-18"57"0,-1 18 67 16,12 0-195-16,-11-20 72 0,3 6-15 16,4 4 37-16,2 0-234 0,2-5 40 15,0 7-81-15,0-19-120 0,27-6 55 16,3 24-133-16,-10-15 199 0,2 7-63 16,2 4-21-16,23-1 117 0,-22 6-71 15,1 4-28-15,0-6 48 0,-5 10-38 16,-2 0-21-16,14 19-46 0,-20 5 74 0,-5-24-34 15,-6 23 86-15,-2-4-28 16,0 21 3-16,0-20-63 0,-30 2 26 16,13-5-1-16,1 2 37 0,-2 6-55 0,-16 9 97 15,10-17-94-15,6-1-32 0,-4 1-19 16,9 0 23-16,-9 5-40 0,16-16-40 16,1-2 8-16,5 0 5 0,0-26-641 15,26 22 458-15,-26-31 72 16,25 31 52-16,9-24 34 0,-16 0 168 15,3 24 46-15,3 0 147 0,-1 0 95 16,22 0 377-16,-25 0-440 0,-3 0-83 16,0 25-35-16,-2-25-79 0,-7 31 103 0,0-14 213 15,-6 16-79-15,-2-33-172 0,0 25 4 16,0-4 8-16,-20 8 66 0,2-15-191 16,18 6-30-16,-36-8 28 15,13 4-36-15,-1 5 42 0,-31 8-170 0,18-22-159 16,-1 2-152-16,4-9-195 0,3 9-283 15,-37-4-1371-15,38-5 1286 0,4-24 351 16</inkml:trace>
  <inkml:trace contextRef="#ctx0" brushRef="#br1" timeOffset="67187.195">20052 6817 2256 0,'0'-2'60'0,"-17"-1"361"0,17 3-29 16,0 0 82-16,0 0 12 0,0 0 42 15,0 0-14-15,0 0 558 0,0 0-600 16,0 0-17-16,16 17-151 0,-16-1 21 0,17 25 45 16,-17-15-308-16,19 3-62 15,-6 12 0-15,6 5 0 0,-9 15 0 16,7 5 0-16,0 3 0 0,25 74 0 0,-28-68 0 15,-10-5 0-15,-1 0 0 0,12-17 0 16,-15-2 0-16,0-8 0 0,0-2 0 16,0 16 0-16,0-42-145 0,0 0-282 15,0-2-324-15,0-12-359 0,0-1-1566 16,0-27 1398-16,0 7 339 0,23 2 379 16</inkml:trace>
  <inkml:trace contextRef="#ctx0" brushRef="#br1" timeOffset="67471.37">20492 7392 3736 0,'0'-10'323'0,"0"7"119"15,0 2 66-15,0-6 36 0,0 5-65 16,0 2 490-16,0 17-582 0,0 5-35 15,0-5-141-15,0 7-35 0,18 35-112 16,3 10-64-16,-21-35 0 16,25 38 0-16,-7-37 0 0,-18-1 0 15,21-4 0-15,-21 4 0 0,15-4 0 16,-4 21-225-16,-11-33-105 0,5-5-217 0,-2-6-156 16,-1 1-177-16,-2-8-163 15,0-32-1028-15,0 32 1187 0,0-41 209 0,0 15 181 16</inkml:trace>
  <inkml:trace contextRef="#ctx0" brushRef="#br1" timeOffset="67937.9564">20473 7435 2848 0,'-9'-4'141'0,"1"-2"191"16,3 6 186-16,0 0 525 0,0 0-679 15,1 0-175-15,1 0-56 0,3 0 36 0,0-22-110 16,19 2-65-16,-19 20-16 15,26-22 27-15,-5 9-23 0,5-1 17 0,32-15-9 16,-30 19 1-16,1 0 17 0,-2 3-14 16,0 7 27-16,11 0-9 0,-24 19-2 15,-5-19 14-15,-2 23 54 0,-3-7 15 16,-4 0-53-16,0 18 96 0,0-18-131 16,-31 4 65-16,31-1-65 0,-31-3 4 15,2 19-68-15,16-23 61 0,-2 2-20 16,4-2 102-16,11-4-130 0,-13-1 10 15,6 0-21-15,7-7 42 0,0 0-72 0,0 0 5 16,22 0 4-16,8-22-60 0,-9 22 147 16,0-14-17-16,5 14 45 0,-2 0-10 15,3 0 18-15,31 0 167 0,-30 0-58 16,-5 0 21-16,3 25 65 0,-5-8 1 16,6 20 235-16,-22-21-328 0,-1-2 12 15,-3 10 16-15,-1-4-4 0,0 6-23 16,0 16-81-16,-30-21-68 0,30-9 0 15,-33 8 0-15,11-4 0 0,-26 5 0 16,18-8 0-16,0-7 0 0,4-2-18 16,-3 2 4-16,2-6-175 0,-24 0-478 15,28-23 106-15,2 23-20 0,5-27-144 0,5 27-269 16,2-45-1203-16,9 21 1185 0,0 11 332 16</inkml:trace>
  <inkml:trace contextRef="#ctx0" brushRef="#br1" timeOffset="68220.4267">21265 7334 4027 0,'-13'-6'422'0,"13"6"-109"0,0 0 2 16,0 0 8-16,0 0-34 0,0 0-5 16,0 0 220-16,35 0-386 0,-16 0-25 15,5 0-53-15,5 0-8 0,35 0-57 16,-33 0-1-16,0 0-29 0,-5 0-102 16,-1 0-105-16,-7 0-121 0,10 0-794 0,-22 0 434 15,-1 21-139-15,-5-21-49 16,0 0 31-16</inkml:trace>
  <inkml:trace contextRef="#ctx0" brushRef="#br1" timeOffset="68387.2307">21255 7591 5255 0,'0'1'311'0,"36"-1"131"0,-9 7 120 15,2 1-114-15,-1-8-224 0,41 0-325 16,-43 0-328-16,6 0-264 0,-8 0-455 16,-4 0-399-16,19 0-996 0</inkml:trace>
  <inkml:trace contextRef="#ctx0" brushRef="#br1" timeOffset="69705.0616">22516 6733 1757 0,'0'-6'279'0,"0"2"14"15,0 1 112-15,0 1 68 0,0-1 95 16,0 1 520-16,0 2-719 0,0 0 1 16,0 0-23-16,0 0 15 0,0 0 117 15,0 24 202-15,0 8-353 0,0-9-139 16,0 6-68-16,0 14-39 0,0 4-82 15,0 66 0-15,27-39 0 0,-27 1 0 16,0 6 0-16,16 2 0 0,-16-3 0 16,15-7 0-16,-15-1 0 0,10 31 0 15,-1-31 0-15,0-24-198 0,-3-35-221 16,-1-1-319-16,-2-6-315 16,-2-2-258-16,-1-4-181 0,0-33-813 0</inkml:trace>
  <inkml:trace contextRef="#ctx0" brushRef="#br1" timeOffset="70021.3281">23050 7406 2752 0,'2'-11'125'16,"3"11"118"-16,-4-7 679 0,-1 7-437 16,0 0 2-16,0 0-41 0,0 0-24 15,0 20 466-15,0 0-527 0,0-3 28 16,0-1-110-16,0 9-68 0,0-1-54 16,21 31-133-16,-21-29-24 0,19 3 0 0,-19 8 0 15,0-2 0-15,0-9 0 16,10 0 0-16,-10 13 0 15,0 6-23-15,0-37-140 0,0 2-741 0,0-10 131 16,0 0-228-16,0 0-143 0,0-22-113 16,0-12-831-16,0 12 1542 0</inkml:trace>
  <inkml:trace contextRef="#ctx0" brushRef="#br1" timeOffset="70339.6752">22766 7471 2245 0,'-7'-4'133'16,"-1"4"161"-16,5 0 150 0,-1 0 236 15,-4 0 541-15,8 0-662 0,0 0-125 16,23 0 5-16,-23 19-68 0,37-19-41 15,16 14 114-15,-20-14-308 0,3 0-71 16,7 0-33-16,4 0-27 0,55-21-33 16,-48 2-27-16,4 19-4 0,-8-19 97 0,-5 19-27 15,-11-13 35-15,9 13-161 16,-31 0-61-16,-11 0-135 0,-1 21-164 16,-27-21-187-16,-27 22-1515 0,22-3 815 0,0-19 175 15,-7 17 443-15</inkml:trace>
  <inkml:trace contextRef="#ctx0" brushRef="#br1" timeOffset="76776.4411">24273 7028 2042 0,'0'0'76'0,"0"-17"336"0,0 5 26 15,12 12 26-15,-12-17 84 0,0 17 11 16,0-9 374-16,0 0-548 0,0 9-1 16,0 0-97-16,0 0 119 0,0 0-86 15,0 18 327-15,7-18-485 0,-7 24-43 16,0-6-110-16,0 1-9 0,0 4 0 16,20 45 0-16,5 19 0 15,-10-36 0-15,6 54 0 0,-8 8 0 16,-13-67 0-16,31 46 0 15,-31-34 0-15,0-38 0 0,25 10-231 16,-25-17-175-16,0-9-303 0,0-4-221 16,21 0-264-16,-21 0-118 0,0-27-1026 15,0-13 1677-15</inkml:trace>
  <inkml:trace contextRef="#ctx0" brushRef="#br1" timeOffset="77276.3021">24145 7045 2598 0,'-6'0'116'0,"3"-5"154"0,-1 0 141 16,0 1 84-16,-1-2-25 0,-1-5 187 16,6 3-430-16,0 1-37 0,0-1-28 15,0-4-21-15,24-14 44 0,-24 9-171 16,29 1 20-16,-11-3-23 0,1 0-7 15,7 1 25-15,39-14-15 0,-24 17 18 16,-5 8-2-16,-1-4 35 0,0 7-15 0,35-1 21 16,-49 5-9-16,7 0 27 0,-10 35 98 15,-7-16-57-15,6 10 13 0,2 25 118 16,-19-17-167-16,0-5 17 0,0 3 28 16,-22-9-94-16,-6 37-46 0,4-31-71 15,-1 5 41-15,5-1 9 0,-4-3 66 16,-1-8-3-16,-22 26-10 0,30-32-72 15,7-5 24-15,10-3-19 0,-10-8 79 16,4 7-54-16,6-8-21 0,0-2-17 16,0 0-13-16,21 0 33 0,-21-24 41 15,41 24 74-15,-25 0-74 0,10-18 69 0,2 18-8 16,-10 0 79-16,18 47 203 0,-19-47-228 16,-9 30-127-16,10-12 0 0,-6 7 0 15,-4-3 0-15,19 29 0 0,-16-28 0 16,-3 4 0-16,9-5-98 0,-12 4-192 15,24 13-1791-15,-16-34 1048 16,13 2-1345-16,-12-7 1226 0,3 0 428 16</inkml:trace>
  <inkml:trace contextRef="#ctx0" brushRef="#br1" timeOffset="77642.9161">25011 7592 4605 0,'0'10'164'0,"-18"-1"162"0,18 5 140 0,0-14 113 16,0 17 185-16,0-10-548 0,0-3-36 15,0-4-9-15,0 0-24 0,0 0-6 16,0 0-36-16,29-22-71 0,-29 22-39 16,19-24 4-16,-19 8-22 0,39-34-45 15,-39 27-4-15,21-5 38 0,-21 2 1 16,17-3-48-16,-9-4 51 0,5-16 17 15,-13 29 12-15,5-2 23 0,4 6 25 0,-7-4-89 16,-2-2 93-16,0 22 54 0,0 0 37 16,0 0-34-16,0 0 44 0,0 24-110 15,0 13-15-15,0-15-27 0,0-22 0 16,34 34 0-16,-34-10 0 0,17 11 0 16,-17-8 0-16,18-8 0 0,-4 1 0 15,-1 9 0-15,-13-5 0 0,12-5 0 16,16 29 0-16,-7-13 0 15,-14-18-60-15,7-1-599 0,-14-9 6 16,5-2-137-16,-2-5-72 0,6 1-246 16,-9-1-1137-16,0-21 1349 0,0 21 326 15</inkml:trace>
  <inkml:trace contextRef="#ctx0" brushRef="#br1" timeOffset="77818.9411">25058 7603 4892 0,'-7'0'321'0,"5"0"94"16,2 0 98-16,0 0 4 0,0 0-6 0,29 0-179 15,11 0 20-15,-10 0-349 0,-1 0-169 16,4 0-284-16,-3 0-217 16,19 0-1598-16,-24 0 864 0,-4 0 117 0,-10-18 406 15</inkml:trace>
  <inkml:trace contextRef="#ctx0" brushRef="#br1" timeOffset="78588.4007">22170 8298 2538 0,'1'0'144'0,"6"0"153"16,-7 0 121-16,0 0 151 0,0 0 348 15,0 0-563-15,0 0-59 0,0 0 5 16,0 0 57-16,30 0-31 0,26 0 216 0,-23 0-348 16,11 0 14-16,6 0 12 15,13 0-12-15,99 0 66 0,-63 0-267 0,15 0 16 16,17 0-23-16,18 0 0 0,13 0 0 15,167 0 0-15,-154 0 0 0,2 0 0 16,12 0 0-16,5 0 0 0,171 0 0 16,-179 0 0-16,7 0 0 0,-7-20 0 15,-6 20 0-15,-21 0 0 0,111 0 0 16,-160 0-125-16,-24 0-84 0,-30 0-210 16,-14 0-222-16,-19 0-792 0,-23 0 520 15,-41 0-14-15,7 0-208 0,-8 0 82 16,-3 0 337-16</inkml:trace>
  <inkml:trace contextRef="#ctx0" brushRef="#br1" timeOffset="79185.8693">24143 9012 2425 0,'0'-1'140'0,"0"0"140"0,0-2 194 16,-22 1 155-16,22-3-47 0,-13 2 373 16,13 3-510-16,0 0 16 0,-12 0-23 15,12 0 34-15,0 22-105 0,0 12 88 0,0-12-387 16,0 2-68-16,29 5 0 15,-29 5 0-15,0 3 0 0,17 30 0 16,-3-5 0-16,-2-37 0 0,-3 23 0 16,8-6 0-16,-11-33-111 15,4 22-682-15,-3-21 74 0,-7-10-173 16,5 0-101-16,-5 0-131 0,0-26-1077 16,0-1 1474-16</inkml:trace>
  <inkml:trace contextRef="#ctx0" brushRef="#br1" timeOffset="79376.4674">23994 9249 2917 0,'-1'0'187'0,"-1"0"212"0,2 0 162 16,25-21 716-16,-25 21-718 0,38 0-91 16,-6 0 6-16,5 0 14 0,64-13-81 15,-49 4-333-15,-1 9-115 0,-3 0-18 16,-1 0-119-16,-9 0-196 0,13 0-885 15,-39 0 359-15,-5 31-187 0,-7-31-161 16,0 0 41-16,0 24 365 0</inkml:trace>
  <inkml:trace contextRef="#ctx0" brushRef="#br1" timeOffset="79975.9241">22559 8899 2732 0,'0'0'188'16,"0"-22"772"-16,0 22-275 0,0 0-41 15,0 0-54-15,0-20-21 0,0 20 23 16,20 0 307-16,-20 0-655 0,23 29-156 0,-23-29-88 15,0 34 0-15,17-8 0 16,-1 46 0-16,-7 19 0 16,-9-44 0-16,8 5 0 0,5 57 0 15,-13-10 0-15,0-53 0 0,0 32 0 16,-18-34 0-16,18-27-26 16,0 4-653-16,0-21-46 0,0 0-206 15,0 0-194-15,0-19-144 0,20-19-1063 16,-20 13 1664-16</inkml:trace>
  <inkml:trace contextRef="#ctx0" brushRef="#br1" timeOffset="80421.9123">22451 8924 3630 0,'-11'-9'568'0,"10"-3"-191"0,-1 8 97 16,2-3-96-16,0 3-183 0,0-8 63 15,21-20 41-15,7 12-191 0,-11 7-39 16,4-4 11-16,5-4-16 0,34-6 45 16,-27 20-98-16,0 2-27 0,-1 5 39 15,0 0-3-15,-2 0-12 0,29 34-11 16,-35 1 118-16,-15-14 38 16,-4 6-42-16,-5 8-20 0,2-3 40 0,-2 9-71 15,0 32 46-15,-18-37-86 16,18 3 41-16,-31-6 11 0,11 1-51 0,-29 20 17 15,28-28-48-15,-8-2 54 0,-1-4-41 16,3-4 3-16,1-1-4 0,4 5-63 16,12-11 15-16,0-8-18 0,10 0-32 15,0 0 4-15,0-1-6 0,29 0 65 16,-29 0 7-16,33 0-5 0,-8 0 14 16,2-21 53-16,36 21 164 0,-32 0-45 15,-8 0 53-15,2 25-27 0,6-25-18 16,15 46-27-16,-14-18-136 15,-21 9 0-15,17 29 0 16,-21-18 0-16,0-17 0 0,-7 15 0 16,0-21 0-16,0-8-212 0,0-7-244 0,21 2-285 15,-21 0-438-15,26-6-1571 0,-11-6 1444 16,-15 0 437-16</inkml:trace>
  <inkml:trace contextRef="#ctx0" brushRef="#br1" timeOffset="80818.8853">23279 9714 4292 0,'0'0'506'16,"0"0"-45"-16,0 0 156 0,0 0-109 0,0 0-9 15,0 0-31-15,0-20 150 0,18-2-396 16,1-28-222-1,-3 31 0-15,-16-3 0 0,22-2 0 16,-3-30 0-16,-19 23 0 0,11-4 0 16,1 13 0-16,-6 1 0 0,1 4 0 15,-2-38 0-15,-5 36 0 0,0 2 0 0,0 14 0 16,0-6 0-16,0-5 0 0,0 14 0 16,0 0 0-16,0 0 0 15,0 32 0-15,0-32 0 0,19 48 0 0,-19-23 0 16,0-5 0-16,25 6 0 0,-25 6 0 15,34 9 0-15,-23-11 0 0,2 0 0 16,1-7 0-16,-1 5 0 0,-6-1 0 16,9 16-200-16,-12-23-78 0,0-11-87 15,1 3-210-15,-4-7-8 0,-1 2-849 16,0-7 665-16,0 0-157 0,0 0-93 16,0-26 106-16,0 6 266 0</inkml:trace>
  <inkml:trace contextRef="#ctx0" brushRef="#br1" timeOffset="80976.4438">23344 9482 4378 0,'0'0'174'0,"0"0"153"16,23 0 173-16,-23 0 121 0,59 0 451 16,-30 0-753-16,3 0-45 0,4 0-271 15,-2 0-116-15,2 0-225 0,15 0-1128 16,-24 0 275-16,-6 0-281 0,1 0 179 15,-8-25 204-15</inkml:trace>
  <inkml:trace contextRef="#ctx0" brushRef="#br1" timeOffset="81642.7854">25128 8693 2685 0,'0'0'215'0,"0"-10"214"15,0 10 187-15,0 0 756 0,0 0-741 16,0 0 28-16,0 0-36 0,0 29-80 16,0-29-227-16,0 49-214 0,18 18-102 15,-18-26 0-15,40 43 0 16,-10 10 0-16,-15-42 0 16,-3 2 0-16,8 50 0 0,-6-59 0 15,-14-6 0-15,10-3 0 0,-10 1 0 16,2-6 0-16,1-9 0 0,4 5-568 15,-7-20-90-15,0 1-372 0,-24-6-140 0,24-2-355 16,0-25 136-16</inkml:trace>
  <inkml:trace contextRef="#ctx0" brushRef="#br1" timeOffset="82142.4057">24978 8832 2617 0,'-2'-6'188'0,"2"-1"182"16,-2 2 163-16,2-2-17 0,0-13 413 0,0 11-589 15,25 1-31-15,-25-1 22 0,16 2-35 16,-16-11-49-16,43-11 201 0,-21 17-262 16,3-13-15-16,7-5-64 15,3 5-16-15,49-14 37 0,-54 15-74 0,3 17-54 16,-2-2 59-16,-6 8 8 0,-9 23-8 15,4 12 86-15,-18-5-145 0,7 8 0 16,-2 1 0-16,-6 3 0 0,1 49 0 16,-2-50 0-16,0 6 0 0,0 0 0 15,-26-7 0-15,26 0 0 0,-28 34 0 16,-2-40 0-16,9-1 0 0,2-3 0 16,-3-8 0-16,-16 16 0 0,23-27 0 0,-2 0 0 15,5-4 0-15,1-6 0 16,3 0 0-16,5 0 0 0,3 0 0 0,0-26 0 15,0 26-29-15,0-24 29 0,26 2-25 16,1 22 53-16,-27-16-28 0,40 16 0 16,-21 0 26-16,8 0-26 0,11 23 0 15,-16-23 0-15,8 37 0 0,-10-15 0 16,-2 8 0-16,3 10 0 0,-8-6 0 16,34 32 0-16,-20 6 0 15,-4-45 0-15,13 13 0 16,-3-4 0-16,-22-21 0 0,-1-6 0 0,17 5-557 15,-21-14-66-15,5 0-292 16,-2 0-255-16,-3 0-216 0,15-28-1124 16,-16-1 1837-16</inkml:trace>
  <inkml:trace contextRef="#ctx0" brushRef="#br1" timeOffset="82384.4411">25885 9220 5052 0,'0'0'587'0,"0"0"-46"0,0 0 149 0,0 22-110 15,0-22-178-15,0 39-63 16,0-6-339-16,0-15 0 0,20 32 0 16,-1-6 0-16,-19-14 0 15,16 31 0-15,-3-17 0 16,-4-31 0-16,0 18-407 0,-9-22-31 15,0-4-291-15,6-5-117 0,-6 0-202 16,3 0-1345-16,-3 0 1330 0,0-22 331 16</inkml:trace>
  <inkml:trace contextRef="#ctx0" brushRef="#br1" timeOffset="82843.2077">25858 9186 3766 0,'-6'0'251'16,"-2"0"81"-16,8 0 47 0,-2 0-50 16,2 0-171-16,0-19-14 0,0 19-152 15,25 0 35-15,-25-20-63 0,34 20 49 16,5-34 34-16,-16 34-56 0,7-14-10 16,-9 14 3-16,5-9-18 0,-8 9 67 15,17 0-35-15,-20 0-46 0,-9 20 54 16,2-20 10-16,-4 26-10 0,0 10 107 15,-4-18-89-15,0 0-4 0,0-1-19 16,-29 4 26-16,29-6-38 0,-23 17 16 16,-1-19-53-16,24 0 59 0,-13 0-6 0,13-2-20 15,-17-1 8-15,6-10-31 0,3 0-5 16,8 3 0-16,0-3-30 0,-8 0 16 16,8-24-53-16,23 6 85 0,-23 18-6 15,31 0 96-15,-10-19-70 0,15 19 102 16,-9 0-23-16,-4 0 100 0,2 0 34 15,-2 0 115-15,0 31-81 0,4-8 212 16,-14-23-278-16,1 26-21 0,-5-8-48 0,-3 5 68 16,-6 4 59-16,0-10-121 0,0-3-133 15,0 4-4-15,-24-4 25 0,24-9 1 16,-58 12 115-16,38-3-105 0,-3-4-137 16,-6-1-97-16,-5-9-137 0,-35 0-696 15,41 0 289-15,1 0-194 0,-4-23-216 16,2 4-109-16,6-1 324 0</inkml:trace>
  <inkml:trace contextRef="#ctx0" brushRef="#br1" timeOffset="83484.9307">27395 1529 2711 0,'-9'-3'152'0,"0"3"170"15,-1 0 658-15,4-20-495 0,2 20-2 16,-1 0-9-16,5 0 35 0,-4 18 507 16,4-18-566-16,0 26-122 0,0-26-96 0,23 35-183 15,-23-1-49-15,0 8 0 0,24 48 0 16,-24-27 0-16,23 0 0 16,-7 10 0-16,-16-3 0 0,8-9 0 0,1 10 0 15,-1-15 0-15,9 53-286 0,-11-70-188 16,0 0-218-16,-1-11-414 0,5-12-125 15,-4-16-117-15,11 0-925 0</inkml:trace>
  <inkml:trace contextRef="#ctx0" brushRef="#br1" timeOffset="83802.7227">27195 1642 5000 0,'-16'-14'136'0,"6"4"31"0,1 2 57 16,6-6 29-16,3-11 120 0,22 15-223 15,3-5-57-15,7 1-61 0,9-3 100 16,8-2-133-16,74-2 41 0,-53 21-27 16,2 0-16-16,7 0 42 0,-7 19-54 15,66 8-12-15,-82 0 12 0,-7 11 126 16,-12-5-29-16,-6 14 21 0,-12 1 104 16,-13 58 318-16,-6-49-228 0,-26 0-120 0,5-4-103 15,-10-1-50-15,-5 11-24 16,-55 31 0-16,43-46 0 0,-6-7 0 0,0 2 0 15,-3-7 0-15,7-20 0 0,-7-4 0 16,-37 23 0-16,50-35 0 0,2 0-116 16,6-30-211-16,2 0-121 0,8 11-285 15,-13-41-1009-15,32 23 576 0,1 3-42 16,6-2 143-16,0 7 220 0</inkml:trace>
  <inkml:trace contextRef="#ctx0" brushRef="#br1" timeOffset="84051.9293">28227 2005 4560 0,'4'-13'71'15,"0"-2"378"-15,-3 15 8 0,3 0 70 16,0 24 44-16,-4-24-69 0,0 25-54 15,0 11 46-15,20-6-385 0,-20-7-106 16,0 2-3-16,17-10 0 0,0 36 0 16,-17-30-103-16,16 3-142 0,-16-6-162 0,9-6-267 15,-9-5-123-15,7-2-1445 0,-7-5 964 16,10-25 129-16,-10 25 478 0</inkml:trace>
  <inkml:trace contextRef="#ctx0" brushRef="#br1" timeOffset="84208.9157">28269 1654 5084 0,'0'39'22'0,"0"-13"81"0,0 18 324 15,0-15-206-15,0-2-108 0,0-3-119 16,0 4-121-16,0-3-87 0,20 21-756 16,3-29 156-16,-23-3-286 0,30 3 15 0,-11-2 196 15</inkml:trace>
  <inkml:trace contextRef="#ctx0" brushRef="#br1" timeOffset="84469.4511">28539 1985 4385 0,'0'25'8'0,"0"-25"82"0,-23 24 321 16,23 13 859-16,0-10-549 0,0-7-180 16,0 0-186-16,23 2-85 0,9 12-130 15,-15-15-140-15,-1-10 0 0,4-9 0 16,3 0 0-16,-8 0 0 0,20 0 0 0,-18 0 0 15,-6 0-32-15,4-26-20 16,-2 26-110-16,-3-36-76 0,0-24-315 0,-2 23 321 16,-2 1 29-16,1-3 49 0,-5 10 71 15,-2-14 38-15,0 33-84 0,0 10 26 16,0 0 1-16,0 0-12 0,0 0-319 16,0 17 166-16,0-17-107 0,0 25-13 15,0-9-277-15,0-16-328 0,21 39-907 16,-21-25 1250-16</inkml:trace>
  <inkml:trace contextRef="#ctx0" brushRef="#br1" timeOffset="84654.3444">29068 1992 4554 0,'0'15'191'0,"-20"-15"210"16,20 20 197-16,0-20 254 0,0 22-134 15,-19 7 101-15,19-9-761 0,0-9-58 16,0 8 0-16,0-7 0 0,0 9 0 15,32-6 0-15,-4 7 0 0,-28-19 0 16,18 8-248-16,-18-9-130 0,16-2-411 16,-16 0-133-16,14-26-1254 0,-1-3 1096 15,-13 29-46-15,17-38 394 0</inkml:trace>
  <inkml:trace contextRef="#ctx0" brushRef="#br1" timeOffset="84802.6265">29135 1771 4281 0,'-17'0'230'0,"17"18"70"16,-14 2-17-16,14-6 23 0,-9 15-258 16,9-17 3-16,0 0-151 0,0-2-61 15,0 3-330-15,23-13-1279 0,-4 0 665 16,-4 0 231-16,2 0 305 0</inkml:trace>
  <inkml:trace contextRef="#ctx0" brushRef="#br1" timeOffset="85093.3864">29431 1834 4213 0,'0'0'142'16,"-27"0"77"-16,10 21 106 0,3 3 382 15,-13-24-422-15,27 23-13 0,-17-2-110 16,17 0 15-16,0 15-100 0,0-23-70 16,0-1-113-16,31 4-33 0,-31-3-73 15,36-8 18-15,12 12-58 0,-24-10 221 16,3 1 83-16,-4 1-68 0,1 0 16 15,18 11-43-15,-33-11 149 0,-1 0 39 0,-8 2 98 16,0 2 8-16,0-6 6 0,-36 19 97 16,14-17-254-16,1 11-64 0,-9-8 29 15,0-7-81-15,-26 17 19 0,25-17-91 16,5 3-61-16,1 6-34 0,5-14-224 16,5 0-60-16,-10 0-628 0,18 0 262 15,7 0-214-15,0-27-64 0,0 2 178 16,33 25 349-16</inkml:trace>
  <inkml:trace contextRef="#ctx0" brushRef="#br1" timeOffset="85437.3167">29820 1942 4539 0,'-28'0'133'15,"28"0"195"-15,-26 0 886 0,-3 19-626 16,10-19-115-16,3 22-117 0,16-2-100 15,-14-20-64-15,3 51-80 0,11-28-112 16,0-6 0-16,28 10 0 0,-6-10 0 16,-22-8 0-16,71 22 0 0,-49-20-64 15,14-7 57-15,0-4-239 0,-9 0 22 0,-6-19 29 16,24 2-123-16,-31-2 164 16,-4 2 11-16,-1 17-17 0,-5-34-3 0,-4-2-48 15,0 16 141-15,-35-2 42 0,11-6-4 16,-5 8 37-16,-2-3 12 0,-36-9 173 15,34 24-26-15,-7-4 6 0,9 7 23 16,1 5-36-16,-10 22 52 0,26-22-207 16,2 32 14-16,4-14-81 0,8 6 20 15,0 4-56-15,29 11-838 0,12-21 105 16,-13-7-268-16,2 3-55 0,11-4-105 16,32-10-271-16</inkml:trace>
  <inkml:trace contextRef="#ctx0" brushRef="#br1" timeOffset="85684.2309">30205 2012 4842 0,'4'0'107'0,"-4"0"632"0,0 0-171 15,0 0 101-15,0 0-93 0,0 0-216 16,0 0-91-16,0 27-208 16,0-10-61-16,0-17 0 0,0 38 0 15,18-23 0-15,-18 2 0 16,0-17 0-16,14 26 0 0,-2-26 0 15,-2 0 0-15,8 0 0 16,3-29 0-16,-1 29 0 16,18-36 0-16,-13-2 0 0,-5 11 0 0,5-3-59 15,0 9-139-15,1-4-123 16,3-11-852-16,-11 22 484 0,-6-1-369 0,-3 10-152 16,0 5-130-16</inkml:trace>
  <inkml:trace contextRef="#ctx0" brushRef="#br1" timeOffset="86402.0293">27675 2887 3455 0,'0'0'231'0,"0"0"102"0,0 0 94 0,0 0 152 16,0 0 353-16,0 0-480 0,0 27-55 15,0-27-103-15,0 0 118 0,0 56 76 16,0-56-322-16,21 49-166 0,-21-13 25 16,16 4-25-16,-1 21 0 0,15 42 0 15,-17-65 0-15,5 20 0 0,3-22 0 16,-5 5 0-16,4-11 0 0,-11-12 0 15,11 7 0-15,-10-17 0 0,-10-8 0 16,0 0 0-16,0 0 0 0,0-33 0 0,-35-10 0 16,13 19 0-16,0-10 0 0,-10 4-78 15,-4-10 78-15,-34-2-173 0,36 14 183 16,7 28-118-16,1-18 102 0,3 18 36 16,5 0 37-16,-9 25 66 0,27 1-34 15,0 9-99-15,0-4 26 0,0-2-26 16,54 38 0-16,9 1 0 15,6-32-52-15,-24-21-220 0,-2 0-252 16,-4-3-219-16,1 0-425 0,-4-12-131 16,45 4-1507-16,-50-4 1978 0</inkml:trace>
  <inkml:trace contextRef="#ctx0" brushRef="#br1" timeOffset="86717.4264">28097 3263 3571 0,'0'0'138'0,"0"21"141"0,0-21 95 16,19 21 366-16,4 3-539 0,-6-10-99 15,4-14-20-15,2 14-42 0,6-14-191 16,29 9 114-16,-29-9 38 0,4 0 203 16,-4 0-211-16,-5 0 32 0,14 0-51 15,-26-20 43-15,0 20-30 0,-5 0-119 16,-4-33 43-16,-3 33 51 0,-21-50 241 0,21 33-264 15,-34 5 67-15,10-5-3 0,0 2-94 16,-36 15 258-16,30 0-82 0,-1 0 89 16,3 19-42-16,0-19 98 0,2 33 38 15,-1 27 230-15,20-28-203 0,7 3-4 16,0-3-55-16,19 0-32 0,34 32-89 16,-23-42-79-16,11 3-118 0,5-1-209 15,0-12-307-15,7 6-282 0,51-3-1959 16,-55-7 1431-16,-1-4 266 0</inkml:trace>
  <inkml:trace contextRef="#ctx0" brushRef="#br1" timeOffset="87535.5647">27782 4526 1193 0,'16'-5'99'0,"1"-1"61"0,-17 0 29 15,46 0 406-15,-31 1-288 0,4 0 103 0,-9 4 97 16,-2 1 23-16,7-6 393 16,-9 3-575-16,-6 3 6 0,4-1 46 0,-4 1 99 15,0 0-76-15,-23 0 330 0,23 0-488 16,-25 0-105-16,2 0-84 0,-2 39-76 15,-33 4 0-15,-14 23 0 16,30-20 0-16,5 8 0 0,-19 43 0 16,34-46 0-16,8-4 0 0,8-2 0 15,6-7 0-15,23 8 0 0,4-12 0 16,4-5 0-16,67 9 0 0,-37-27-45 16,6-5-215-16,0-6-265 0,0 0-225 0,-3-22-216 15,42-16-945-15,-53 16 961 16,-17 0 118-16,-8-2 146 0,-7 5 170 15,3-30 93-15,-18 35 383 0,-6-3 113 0,0 0 173 16,0 2 153-16,0-2 134 0,-25-1 643 16,0 14-567-16,5-7 10 0,1 9-12 15,4 2-38-15,-1 0-66 0,-14 0 277 16,14 0-433-16,5 23-135 0,11-23-28 16,0 21-2-16,-14-1-21 0,14-20-219 15,0 22 35-15,0-7 7 0,29 1-22 16,-29-6 82-16,42 17-41 0,-27-17-88 15,5-6 53-15,8 9-28 0,-4-9-81 16,23 11-49-16,-22-15 56 0,-4 5-11 16,-2-5-11-16,0 0-8 0,-5 0 74 15,5-20-55-15,-13 20 81 0,-6-30 9 0,0 30 93 16,0-23-64-16,-24-28 63 16,-8 31-93-16,11-2 68 0,-9-4-53 0,8 10 10 15,-4-8 50-15,-22 1 97 0,25 23 61 16,-2 0-48-16,9 0-2 0,2 27-55 15,-4 14-23-15,18-15-67 0,0 4 54 16,0-6-68-16,21 10-56 0,0-10-200 16,27 18-816-16,-21-23 206 0,2-7-117 0,1-12-96 15,2 14 148-15</inkml:trace>
  <inkml:trace contextRef="#ctx0" brushRef="#br1" timeOffset="87818.9117">28665 4896 4329 0,'-19'-2'406'0,"19"2"-5"16,0 0 238-16,0 0-88 0,0 0 3 15,0 27 241-15,17 2-537 0,-17-29-97 16,18 31-64-16,-18-16-97 0,23 6 0 16,-12 11 0-16,-11-22 0 0,0 0 0 0,0 3 0 15,0-13 0-15,0 0 0 16,0 0 0-16,0 0-4 0,23-23-65 0,-23 23 38 15,0-34-105-15,0-10-188 0,18 16 116 16,-18 0 60-16,17 12-21 0,-17-8 36 16,14-15-166-16,0 34 35 0,-5 5 23 15,0-7 4-15,-3 7-89 0,-6 0 30 16,14 24-999-16,-7-24 591 0,-2 30-248 16,3-30 62-16,-1 31 189 0</inkml:trace>
  <inkml:trace contextRef="#ctx0" brushRef="#br1" timeOffset="88103.4914">29078 4941 4543 0,'0'0'199'0,"0"0"157"16,0 0 189-16,0 0 119 0,0 0-93 16,0 0 280-16,0 18-603 0,0-18-106 15,17 15-82-15,-17-3-48 0,14 0-12 16,-14 3 0-16,0-3 0 0,0-5 0 15,7 2 0-15,-7-4 0 0,0-5 0 16,0 3 0-16,0-3 0 0,0 0 0 0,0-28-23 16,24-5-60-16,-24 14-50 15,0-2-22-15,18 1 3 0,-18-1-22 16,16 0 51-16,0-15-146 0,-16 24 130 0,20 12-26 16,-9-12-74-16,-4 3-55 0,5 9-467 15,-7 0 196-15,0 0-177 0,-1 21 30 16,-4-21-401-16,3 0 158 0</inkml:trace>
  <inkml:trace contextRef="#ctx0" brushRef="#br1" timeOffset="88302.9144">29498 4843 4919 0,'0'0'179'15,"0"17"219"-15,0-17 215 0,0 20 179 0,0-8-153 16,0 16-15-16,0-11-597 0,0-2-27 15,0 0 0-15,0 0 0 0,0 1 0 16,21-1 0-16,-21-8 0 0,0 0-50 16,22 0-226-16,-22-7-239 0,30 0-325 15,-13-19-1237-15,-17 19 1065 0,22-22-5 16,-22 4 52-16,13-6 237 0</inkml:trace>
  <inkml:trace contextRef="#ctx0" brushRef="#br1" timeOffset="88436.6661">29511 4518 3701 0,'0'0'147'0,"-17"27"80"0,7-27 18 16,3 25 14-16,-5 6-130 0,9-9-224 15,0-2-196-15,3-3-287 0,0 3-312 16,0 14-1035-16,29-14 1302 0</inkml:trace>
  <inkml:trace contextRef="#ctx0" brushRef="#br1" timeOffset="88756.9307">29796 4850 4224 0,'-25'0'411'0,"25"0"-36"16,0 0 148-16,0 0-30 0,0 0-82 16,21 0-32-16,26 21-4 0,-22-21-314 15,3 0-71-15,-1 0-42 0,1 0-117 16,23 0-468-16,-30 0 268 0,-4-16 12 15,1 16 69-15,-8 0 45 0,-2-21-3 16,-8-2-363-16,0 11 355 0,-31 1 69 16,10-6 91-16,-5 12 59 0,-30-6 39 15,27 1 52-15,-3 1 105 0,2 7 31 0,4 0 108 16,6 2-97-16,-14 0 321 16,21 27-393-16,13-6 191 0,0 8-101 0,0-7 63 15,26 37 282-15,14-31-429 0,-9 1-126 16,0-2-45-16,-5-13-184 0,5 6-133 15,28 21-901-15,-29-23 306 0,-3-4-176 16,-3-3-70-16,1-5 310 0</inkml:trace>
  <inkml:trace contextRef="#ctx0" brushRef="#br1" timeOffset="89084.6606">30268 4841 4666 0,'0'0'257'0,"0"21"140"0,0-21 147 0,0 22-24 16,17 7 362-16,-17-10-595 0,14-6-3 16,-14-13-136-16,0 26-18 0,0-6-54 15,13-3-76-15,-4-3 0 0,-9-4 0 16,0-7-8-16,0 8 1 0,0-11-83 16,0 0-35-16,0 0-108 0,0 0-35 15,0-29-52-15,26 8-46 0,-6-27-352 16,-20 17 286-16,24-2 156 0,-24 1 134 15,18 1 26-15,0-15 73 0,-18 28 68 0,16 6 21 16,-7 12 65-16,-9 0 128 0,13 0-28 16,-5 22 243-16,-6 16-223 0,1-10-135 15,1-3-1-15,-4-3-44 0,9 19-145 16,-3-26-81-16,0 4-123 0,1-8-61 16,4-2-202-16,0-1-222 0,19 0-1158 15,-21-3 938-15,9-5 302 0,-5 0 211 16</inkml:trace>
  <inkml:trace contextRef="#ctx0" brushRef="#br1" timeOffset="89321.0211">30578 4036 4785 0,'0'0'144'0,"0"0"190"15,0 27 107-15,31-8 101 0,-31 36 407 16,33-18-531-16,-33-2-133 0,28 9-64 15,-9 11-149-15,-4-2-72 0,-15 3 0 16,43 76 0-16,-43-68 0 0,18 6 0 16,-4-3 0-16,-14-12 0 0,13 7 0 0,-3-4 0 15,-5-17 0-15,8 31 0 0,-2-51-210 16,-5 2-285-16,2-6-285 16,-3-9-396-16,5-8-1615 0,-5 0 1523 0,-2-25 396 15</inkml:trace>
  <inkml:trace contextRef="#ctx0" brushRef="#br1" timeOffset="89485.4417">30632 4650 5223 0,'22'24'192'16,"-22"-24"23"-16,29 29 50 0,-12-29-49 15,4 14-67-15,6-14-135 0,25 14-446 16,-22-2-144-16,-5-12-333 0,4 0-252 0,-3 10-147 15</inkml:trace>
  <inkml:trace contextRef="#ctx0" brushRef="#br1" timeOffset="89850.2899">31076 4804 3977 0,'-17'0'119'15,"17"0"134"-15,0 0 65 16,0 0 73-16,0 0 5 0,20 0 224 0,-20 17-397 16,26-17-112-16,-5 0-83 0,1 14-40 15,20-14-177-15,-18 0 24 16,-4 0-35-16,0 0-19 0,-2 0 17 0,-5 0 16 16,3-26-200-16,-12 0 272 0,-4 26 24 15,0-22 86-15,0 22 17 0,-52-51-12 16,29 33-5-16,-5 3-27 0,-1 15 56 15,1-20-18-15,0 20 91 0,-23-12 156 16,28 12-23-16,2 0 62 0,4 31 48 0,7-7 93 16,-1 3-24-16,6 31 248 0,5-19-388 15,0-6-62-15,32 0-68 0,-11 2-25 16,37 19-57-16,-26-23-58 0,4-7-135 16,-1-2-46-16,-5-3-236 0,3-2-256 15,21 15-1349-15,-29-28 617 0,-4-2 31 16,-2-2 335-16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3-23T16:19:18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5326 3583 398 0,'0'0'141'0,"0"0"10"16,0 0 81-16,0 0-15 0,0-15 65 15,0 15-11-15,0 0 183 0,0 0-268 16,-25 0-29-16,25 0-9 0,0 0 62 0,0 0 7 16,0 0 204-16,-17 0-207 0,17 0 55 15,0 0 30-15,0 0-66 16,-18 0 164-16,18 0-196 0,-10 0-98 0,10 0-45 16,0 0-14-16,0 0-32 0,0 0 224 15,0 0-130-15,0 0 13 0,20 0-10 16,-20 0-55-16,23 0 142 0,-9 0-158 15,1 0 20-15,6 0-42 0,7 0 20 16,-5-20-39-16,31 20 52 0,-20-17-11 16,-4 17 2-16,2 0-51 0,-5-11-1 15,31 0 24-15,-21 11 52 0,14-9-12 16,-17 9-33-16,4-12 18 0,2 7-16 0,40-7 82 16,-36 4-56-16,-4 8-23 15,-11-1-28-15,13 1 35 0,31-6 0 16,-35 6-57-16,4 0 25 0,-6 0-1 0,0 0 89 15,1 0-93-15,30 0 1 0,-32 0-72 16,-2 0 112-16,1 0-13 0,2-14-27 16,31 14 11-16,-31 0-2 0,3 0 28 15,1-15-29-15,1 15 24 0,-4-9-46 16,35-3-15-16,-31 12-10 0,-12 0 62 16,-4 0-26-16,-2 0-47 0,8 0 87 15,-18 0-42-15,1 0 71 0,-5 0-77 16,0 0 51-16,-3 0-14 0,1 0-31 15,0 0 16-15,-4-18 24 0,-3 18-20 16,5 0 3-16,-5 0-25 0,1 0 25 0,3 0 17 16,-4 0 5-16,0 0-13 0,4 0 19 15,-2 0-45-15,-2 0-37 0,0 0-72 16,0 0 108-16,0 0-46 0,0 0 162 16,0 0-126-16,0 0 61 0,0 0-79 15,0 0 68-15,0 0-8 0,0 0-66 16,0 0-14-16,0 0 40 0,0 0 23 15,0-21 11-15,-19 21-127 0,19 0-8 16,0 0 19-16,0 0-9 0,-14 0-31 0,14 0-15 16,0 0-220-16,0 0 231 0,0-21 43 15,0 21-12-15,0 0 39 0,0 0-135 16,0 0 148-16,0-32 26 0,0 32-5 16,-22 0 24-16,22-20-10 15,0 20-53-15,0-16 2 0,-19 16 118 0,19-11-51 16,0 11 14-16,-22-16-117 0,5 16 119 15,17 0-23-15,-23 0 101 0,23-25-57 16,-16 25 4-16,9 0 153 0,7 0-166 16,-5 0 29-16,5 0 16 0,0 0-80 15,0 0 181-15,0 0-118 0,0 0 79 16,0 0-32-16,0 0-46 0,0 0 56 0,22 0 36 16,-4 18-81-16,-2-18-17 15,5 0-28-15,-1 19-22 0,24-5 7 0,-17-14 26 16,-3 15-20-16,-1-4-33 0,0-5 38 15,-6 3-29-15,16 3 49 0,-20-9-41 16,-1 5-9-16,-2-4-2 0,-5-4-5 16,2 7 104-16,-7-7-79 0,0 0 52 15,0 0-64-15,-29 0 30 0,29 18 55 16,-44-4-61-16,29 5 18 0,-4-19 4 16,1 24 11-16,2-6 21 0,-9 13 16 15,11-15-45-15,0 1 10 0,1 3-38 16,-1-3 7-16,-3-3-3 0,-7 18-7 15,16-22-1-15,-1-2-28 0,1 0 14 0,6-6 14 16,2 3 52-16,0-5-23 0,0 0-54 16,20 0 24-16,-20-20-69 0,0 2 3 15,16-20-171-15,-16 19 98 0,13-8-18 16,-13 7 52-16,0-1 39 0,0 4 51 16,0-3-26-16,0 11 2 0,0-1-81 15,0 3-215-15,0 7 97 0,0 0-626 16,0 0 255-16,0 0-527 0,0 0 12 15,0 0 182-15</inkml:trace>
  <inkml:trace contextRef="#ctx0" brushRef="#br0" timeOffset="626.9467">6035 3696 690 0,'0'0'94'0,"0"0"-13"0,0 0 74 15,0-20 501-15,0 20-248 0,0 0 5 16,0-23-99-16,0 23 86 0,0 0-25 16,0 0 442-16,0 0-548 0,15 0 2 0,-15 0-154 15,0 0 17-15,0 0-3 16,15 0 311-16,-15 0-174 0,0 0 19 15,0 31-20-15,0-10 17 0,24 31 181 0,-24-18-350 16,15 2 24-16,-15 0 42 0,19 1-56 16,-6 1 44-16,3 44-68 0,-7-47-159 15,0-3 58-15,-1 6 10 0,-2-13-44 16,-6 14-81-16,0-21 9 0,0-9-108 16,0-4-17-16,0 0-193 0,0-3-263 15,21 8-821-15,-21-5 614 0,0-5-97 16,0 0-129-16,0-22 225 0</inkml:trace>
  <inkml:trace contextRef="#ctx0" brushRef="#br0" timeOffset="912.3299">6371 4045 2226 0,'0'0'103'0,"0"0"42"15,0 0 8-15,0-20 16 0,0 20 100 16,0 0 357-16,0 0-267 0,0 0-25 16,0 0-123-16,0 37 82 0,22-20-30 0,-22-17-11 15,18 24-115-15,-18-7 29 0,17 0 8 16,-17-17-81-16,12 17 29 0,4-5-111 16,-16 0 5-16,0-3-13 0,0-1 48 15,0 6-146-15,0-9-22 0,0-3-101 16,0-2 32-16,0 0-108 0,0 0-118 15,0-24-782-15,0 0 524 0,-18-17-1166 16,18 23 1344-16,0-7 152 16,-16 5 155-16</inkml:trace>
  <inkml:trace contextRef="#ctx0" brushRef="#br0" timeOffset="1034.9951">6438 3971 1258 0,'16'0'345'0,"-16"0"-81"15,9 0 90-15,-9 0-91 16,0 0-27-16,7 0-30 0,-7 0-39 0,0 0-163 15,0 0-72-15,0 0-96 0,0 0-117 16,0 0-769-16,0 0 489 0,0 0 70 16,0 0 221-16</inkml:trace>
  <inkml:trace contextRef="#ctx0" brushRef="#br0" timeOffset="1450.124">6621 4043 3102 0,'0'11'111'0,"0"26"349"0,0-32-95 15,0 4 34-15,0 3-74 0,0-12-14 16,0 0 43-16,0 20-146 0,0-20-71 16,0 0-5-16,0 0 29 0,0 17-136 15,0 0 117-15,0-17-68 0,0 0 3 16,0 0-12-16,0 0-19 0,24 0-70 15,-24 0-50-15,0 0 82 0,0 0 27 16,22 0-31-16,-22 0 111 0,0-19-143 0,0 19 35 16,0 0-27-16,19-22-7 15,-19 22 32-15,21-52 13 0,-21 38-20 16,25 2-10-16,-25-12-41 0,12 4 80 0,-12 10 7 16,32-4 89-16,-18 14-33 0,-3 0-7 15,5 0 33-15,-1 21 49 0,18-1 199 16,-28-20-219-16,5 30-2 0,-4-12-38 15,3 0 7-15,-7-1-30 0,-2 25-208 16,0-17 177-16,0-8-64 0,0-2-88 16,0-1-78-16,-19 6-522 0,19-15 244 15,-17 4-267-15,17-9-281 0,0 0-311 16,0 0-37-16,20-23-446 0</inkml:trace>
  <inkml:trace contextRef="#ctx0" brushRef="#br0" timeOffset="6982.722">9097 3485 1339 0,'0'0'281'0,"0"0"-64"15,0 0 64-15,0 0-26 0,0 0 20 16,-20 0 23-16,20 0 351 0,0 0-356 0,0 0-11 15,0 0-49-15,0 0 20 0,0-18 119 16,0 18-264-16,0 0 9 0,0 0-28 16,23 0-23-16,-23-13 1 0,58 4-50 15,-26 0-16-15,11 9 9 0,6-14 6 16,9 5-3-16,68-6 108 0,-55 13-45 16,13-3 41-16,161-9 160 15,-162 14-204-15,2 0-19 0,-5 0-21 16,3 0 40-16,62 17 73 0,-75-17-98 15,3 0-120-15,-2 0 69 0,-8 16-42 0,67-16 130 16,-70 13-52-16,-3-13-3 16,5 0-8-16,-7 0-44 0,-8 0 7 0,44 0-104 15,-45 0 157-15,-8 0-30 0,2 0 40 16,-14 0 104-16,13 0-68 0,-21 0-48 16,-11 0-32-16,-5 0 16 0,3 0 4 15,-4 0-6-15,-1 0 38 0,0 0-62 16,0 0 33-16,0 0-29 0,-24 0 12 15,24 0-11-15,0 0-13 0,0 0-8 16,0 0 9-16,0 0 48 0,0 0-89 16,0 0 110-16,0 0-63 0,0 0 143 0,0 0-131 15,0 0-9-15,-24 0-139 16,24 0 112-16,0 0 68 0,0 0 110 0,0 0-170 16,0 0 63-16,0 0-31 0,0-22-9 15,0 22 20-15,0 0 7 16,0 0-59-16,0 0 16 0,0 0-12 0,0 0-2 15,0 0 26-15,0 0 47 0,-28-19-66 16,28 19 18-16,0 0-42 0,-17 0 78 16,17-22-5-16,0 22-45 0,-24-17 22 15,10 17-62-15,14-12 58 0,-16 12-5 16,16-11-9-16,-11 11 140 0,7 0-105 0,-2 0-35 16,-4-31-23-16,5 31 31 15,5 0 30-15,-6-18-5 0,4 18 24 0,-1 0-73 16,-4 0 18-16,7 0 35 0,31 16-10 15,0-16-50-15,-5 14 32 0,-1-14-33 16,8 0 34-16,12 19 6 0,10-6 25 16,-29 4-22-16,1-4-4 0,-6 0-22 15,-5-2 38-15,8 6-55 0,-16-17 71 16,-2 0-16-16,0 0 62 0,-4 28-95 16,-2-28 23-16,0 18-9 0,-21-18 10 15,21 18-19-15,-27-18 54 16,12 17-113-16,-21-17 13 0,23 0 53 0,-6 22 34 15,6-22-29-15,3 30 57 0,-5-30-74 16,-16 15 10-16,19 4 15 0,5-6 16 0,1-13-39 16,0 12 55-16,-6-12-125 0,12 9 56 15,0-9 59-15,0 0-55 0,0 0-146 16,0 0-25-16,20-23-640 0,-20-1 460 16,23 24-200-16,-23-21-176 0,12 21-112 15,-12-17-264-15,0 17-513 0</inkml:trace>
  <inkml:trace contextRef="#ctx0" brushRef="#br0" timeOffset="7650.0403">10009 3543 1045 0,'5'-17'224'16,"-1"17"-6"-16,2 0 89 0,1 0-33 16,6-17 57-16,-1 17 349 15,0 0-1-15,-3 0-161 0,-8 0-168 16,-1 0-34-16,0 0-51 0,0 29 172 15,0-29-134-15,23 55 347 0,-23-39-313 0,0 10-6 16,0 6 29-16,26 8-118 0,-26 31 2 16,0-41-205-16,0 22 2 0,0 2-41 15,0-13 0-15,26-3 0 0,-26 20 0 16,0-30 0-16,0 0 0 0,0-15-21 16,25 4-15-16,-25 13-336 0,0-17 34 15,0-9-179-15,0-3-118 0,0-1-91 16,0 0-285-16,0-22-1009 0,-20 22 997 15,20-20 344-15,0 20 161 0</inkml:trace>
  <inkml:trace contextRef="#ctx0" brushRef="#br0" timeOffset="8151.0739">10352 3676 1748 0,'0'-4'105'16,"0"-1"73"-16,0-3 101 0,0 2 97 16,0 3 80-16,20-2 427 0,-20 5-536 15,0 0-55-15,16 0-31 0,-16 0 3 0,0 0 23 16,0 18 153-16,0 3-164 0,23-21-34 16,-23 24-84-16,0-2 58 0,21 16 62 15,-21-12-120-15,0 5-9 16,11-3 119-16,-11 1-186 0,0-2 61 15,0 25 31-15,0-26-182 0,0-6-42 0,0-5 83 16,0-1-33-16,0 25 62 16,24-27-109-16,-24-7-10 0,0 3 108 0,0 5-73 15,18-10 3-15,-18-2 31 0,0-1 53 16,0 0-76-16,0 0-66 0,0 0-53 16,0-29-109-16,0 7 244 0,22 8-84 15,-22 14 10-15,24-24-32 0,-24 6-41 16,39-8 115-16,-20 26 60 0,-3-14-43 15,2 4 1-15,-2 5 2 0,20 5 93 0,-21 0-72 16,-1 0-26-16,1 0-51 0,-1 23 45 16,-4-23 42-16,9 21 80 0,-4 0-78 15,-4-21 19-15,-6 27 50 0,-5-7-109 16,0 8 170-16,0-15-118 0,-23 9 67 16,0-9-19-16,2 7-84 0,3-8 91 15,-17 13 2-15,12-14-67 0,-6-1-149 16,-44-7-344-16,51-3 155 15,4 0-279-15,-5-27-128 0,1-4-1381 16,13 11 856-16,3 1 104 0,6-3 396 16</inkml:trace>
  <inkml:trace contextRef="#ctx0" brushRef="#br0" timeOffset="11282.8318">23824 2515 1971 0,'0'0'189'16,"0"3"-84"-16,0-1 14 0,0-2 16 16,0 0 32-16,0 0 278 0,0 0-271 15,25 0 39-15,-25 0-68 0,28-22 89 16,-12 22-111-16,30-16 117 0,-23 16-163 16,8 0-22-16,-1 0-39 0,1 0 40 15,1-22-65-15,38 22 177 0,-31 0-122 16,-1 0-4-16,0 0-16 0,5 0-5 0,43-25 18 15,-44 25 4-15,0 0-63 16,-4 0 44-16,3 0-34 0,3 0-10 16,37 0 64-16,-39 0-44 0,1 0-13 0,-1 0 23 15,1-17-12-15,-2 17 50 0,36 0 52 16,-40 0-73-16,1 0 73 0,-4 0-100 16,1 0 44-16,32 0-123 0,-34 0 104 15,3 0-70-15,-3 17 66 0,-3-17 15 16,2 0 21-16,26 21 56 0,-31-6-26 15,2-15-49-15,-2 18 22 0,-2-18-59 16,28 0-51-16,-24 21 75 0,-2-21-4 16,3 0 93-16,1 17-61 0,-6-17-18 0,25 32 42 15,-28-15-121-15,2-17 44 0,-3 22 36 16,-4-11-53-16,13 6 282 0,-16-17-265 16,-1 17 72-16,1-5-60 0,-5 3 9 15,-3-1 105-15,13 8 7 0,-8-12-2 16,0 5-84-16,0 1 25 0,0-7-71 15,20 1-1-15,-12-10 19 0,1 23 39 16,-2-23-72-16,4 27 47 0,-1-27-13 16,11 26 47-16,-21 10-48 0,-1-36-31 15,0 15 24-15,-2-15 6 0,6 16 14 16,-14-16-25-16,9 10 7 0,-4-2-2 0,-5-8 15 16,0 10-42-16,0-10-57 15,0 0 63-15,0 0 65 0,0 0 12 0,0 0-20 16,0 0 62-16,0 0 18 0,0 0-54 15,0 0-39-15,0 0 63 0,0 0-92 16,0 0 165-16,0 0-174 0,0 0 42 16,0 0 42-16,0 0-59 0,0 0 58 15,-25 0-150-15,25 0 98 0,0-20 88 16,0 20-133-16,0 0 29 0,0 0-20 16,0-30 15-16,0 30-59 15,0 0 40-15,0-28 22 16,0 13-15-16,0 15 22 0,0-14 0 0,0-3 48 15,0 0-63-15,0 0 45 0,0 4-98 16,0-10 30-16,0 5 41 0,0 12-16 0,0-8-16 16,0 5-48-16,0 2 68 0,0-5 6 15,0 10 80-15,0 2-200 0,0 0 68 16,0 0 22-16,0 0 89 0,0 0 39 16,0 0 2-16,0 0-152 0,0 0 72 15,0 0-34-15,0 0-22 0,22 0-57 16,-22 0 70-16,0 0-3 0,0 22 21 15,16-3 29-15,-16-19-43 0,16 31 66 16,-16-9-101-16,9-3 66 0,-3 1-46 0,4 14-17 16,-2-9-14-16,5-4 94 0,-3-4-12 15,-1 6-79-15,2 0-60 0,-4-11 158 16,0 2-71-16,-3-11 103 0,-4 9-78 16,0 0-81-16,0-2 10 0,0-3 116 15,0 2 20-15,0-8-91 0,-25 9 17 16,25-10 33-16,-29 0-15 0,29 0 56 15,-27 0-153-15,7 0-1 0,2 23 138 16,-20-23-62-16,17 0 18 0,1 0 8 16,-2 0-80-16,8 0 1 0,-15 0-95 15,14 0 174-15,3 0-28 0,7 0 100 0,1 0-5 16,4 0 11-16,0 0-117 0,0 0-128 16,0 0-52-16,0 0 16 15,21 0 78-15,2-20-239 0,-23 3 109 0,33-1-128 16,-14-6-20-16,-4 24-63 0,2-34-33 15,8-3-772-15,-25 16 593 0,12 5-233 16,-12 5 119-16,0-1 94 0</inkml:trace>
  <inkml:trace contextRef="#ctx0" brushRef="#br0" timeOffset="11832.6875">24884 2742 1812 0,'0'-19'136'15,"0"19"26"-15,0 0 132 0,0 0 40 0,0 0 66 16,0 0 34-16,0 0 375 0,0 0-466 16,18 19-36-16,-18-19-33 0,0 0-43 15,12 0 19-15,-1 0 151 0,-11 25-201 16,10-8-30-16,-10 0 18 0,0 17-30 15,0 23 176-15,0-27-235 0,0 6 0 16,0 0-72-16,0-4-7 0,0 1-37 16,-16 20-80-16,16-35 28 0,0 3-44 15,-18-4-69-15,18-1-259 0,0-2-729 0,0-14 339 16,0 0-45-16,22 0-255 16,-22 0 55-16,27 0 289 0</inkml:trace>
  <inkml:trace contextRef="#ctx0" brushRef="#br0" timeOffset="12217.0332">25323 2884 2278 0,'2'-1'89'0,"1"1"145"15,-1 0 9-15,-2-2 121 0,0 2 574 16,0 0-513-16,3 0-96 0,-3 0-219 0,0 0-103 15,0 21 129-15,0 7 358 0,0-28-297 16,0 25 21-16,0-25-25 0,0 23 44 16,0 33 46-16,-20-38-178 0,20-3-74 15,0 5 111-15,-24-1-13 0,24 6-81 16,-31 13 48-16,16-27-84 0,15 3 55 16,-16-6 38-16,1 4-13 0,7 1-73 15,8-13-61-15,-7 0 9 0,7 0 73 16,0 0-61-16,0 0 107 0,0 0-95 15,24 19 12-15,-24-19-72 0,25 0 57 16,-7 0 25-16,24 0 62 0,-18 0-31 16,-2 0 37-16,3 0 30 0,-2 17-124 0,21-17 60 15,-34 15-70-15,-1-15-23 16,-5 0-460-16,-3 0 74 0,1 0-252 16,-2 0-324-16,0 0-249 0,0-22-1485 15</inkml:trace>
  <inkml:trace contextRef="#ctx0" brushRef="#br0" timeOffset="24510.0202">18944 2838 1550 0,'0'0'178'0,"-13"0"43"15,13 0 359-15,0-22-404 0,-8 22 47 16,8 0 32-16,-4 0 147 0,-2 0-34 16,2 0 235-16,2 0-437 0,0 0 22 15,2 0-29-15,-1 0 16 0,1 0 86 16,0 0-121-16,0 0 2 0,0 0 31 16,25 0-2-16,-25 0-13 0,15-22 83 15,1 22-178-15,-16 0-27 0,24 0 11 16,-7 0-23-16,10-22 52 0,-12 6-59 15,8 16 23-15,-3 0-1 0,-2-14-25 0,6 14-22 16,24-19 27-16,-15 19 99 16,8-10-135-16,2-2 85 0,0-2-15 15,52-7 115-15,-39 18-114 0,8-4 30 0,-9-5-4 16,-1 5-116-16,3 4 91 0,53-2-41 16,-51 2 6-16,-3-3-68 0,-13-4 24 15,8 10 28-15,28 0 66 0,-41 0-78 16,-2 0 16-16,-1 0-43 0,-2 0-1 15,9 0 30-15,40 20 73 0,-35-20-11 16,-4 0-80-16,3 0-2 0,0 0 105 16,45 22 28-16,-48-22-105 0,-4 0-147 0,-1 0 147 15,4 0-91-15,1 0 136 16,29 0-112-16,-43 0 127 0,-4 0-84 0,-3 0 66 16,-6 0-70-16,0 0 8 15,-16 0 29-15,0 0 9 0,0 0-33 0,0 0-41 16,0 0 38-16,0 19 71 0,0-19 16 15,0 0-80-15,0 0-21 0,0 0 9 16,24 18 29-16,-24-18 15 0,0 0 14 16,0 0-89-16,17 0 11 0,-17 0 32 15,0 0 123-15,17 0-82 0,-17 0 37 16,0 0-47-16,0-26-14 0,0 26 42 16,0 0-21-16,0 0-47 0,0 0 115 0,0 0-143 15,0 0 91-15,0 24-108 0,0-24 126 16,0 0-176-16,0 0 96 0,0 0 5 15,0 0 35-15,0 0-26 0,0 0 62 16,0 0-42-16,0 0-127 0,-28 0 145 16,28 0-66-16,0-21 2 0,0 21 30 15,0 0-19-15,-23-28 152 0,23 9 53 16,0 19-265-16,0-12 18 0,-33 12 45 16,33-12-5-16,-20 1 90 0,20 11-115 15,-19 0-29-15,19-31 54 0,0 31 32 16,-12 0-11-16,12-19 38 0,0 5-30 15,-9 14-40-15,9 0 37 0,0-10 0 0,0 10-61 16,0 0-14-16,0 0 100 0,0 0 22 16,0 0 151-16,0 0-259 0,0 0 91 15,0 0-37-15,0 16 3 0,30-16-77 16,-8 21 49-16,0-21 8 0,34 17 94 16,-28 0-47-16,13-17-124 0,-3 17 119 15,-5-5 46-15,22 8-81 0,-31-11-54 16,3 0 15-16,-9 3 61 0,-3-4 16 15,-2 1-38-15,3 0-33 0,-7 5 55 16,-4-5 52-16,-5-5-110 0,0-4 87 0,-27 0-156 16,27 0 101-16,-18 0-33 15,-5 0 49-15,-2 0-15 0,4 0-2 0,-20 21 87 16,20-21-139-16,-8 0 82 0,1 0-15 16,10 0 38-16,-26 23-40 0,28-23 8 15,-5 0 35-15,8 0-12 0,-1 19-65 16,0-1-30-16,1-18-27 0,9 0 75 15,-1 15 10-15,4-15 26 0,-3 0-66 16,-1 0 63-16,5 0-24 0,0 0 40 16,0 0-45-16,0 0 14 0,0 0-51 15,0 0 24-15,0-57 125 16,0 36-142-16,0 8 62 16,0-1-104-16,0 14 171 0,0-12-76 15,0 5-59-15,0-11-133 0,0 6-96 0,0 6-173 16,0-9-766-16,0 10 220 0,0-3-313 15,-23-1 40-15,23 7 225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304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0201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890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3324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07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4480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5657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487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900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1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581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B0587-997C-4429-A5F3-8B1545113860}" type="datetimeFigureOut">
              <a:rPr lang="es-MX" smtClean="0"/>
              <a:t>04/05/2022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0F66-B6CE-4773-A317-A07FA66E31D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669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Relationship Id="rId9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7.emf"/><Relationship Id="rId4" Type="http://schemas.openxmlformats.org/officeDocument/2006/relationships/image" Target="../media/image13.png"/><Relationship Id="rId9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0.emf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emf"/><Relationship Id="rId4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2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5" Type="http://schemas.openxmlformats.org/officeDocument/2006/relationships/image" Target="../media/image29.emf"/><Relationship Id="rId4" Type="http://schemas.openxmlformats.org/officeDocument/2006/relationships/customXml" Target="../ink/ink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customXml" Target="../ink/ink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customXml" Target="../ink/ink32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customXml" Target="../ink/ink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emf"/><Relationship Id="rId4" Type="http://schemas.openxmlformats.org/officeDocument/2006/relationships/customXml" Target="../ink/ink5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customXml" Target="../ink/ink10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201863" y="188473"/>
              <a:ext cx="4122360" cy="298008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303" y="171913"/>
                <a:ext cx="4148280" cy="30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/>
              <p14:cNvContentPartPr/>
              <p14:nvPr/>
            </p14:nvContentPartPr>
            <p14:xfrm>
              <a:off x="212040" y="124920"/>
              <a:ext cx="11559240" cy="62172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200" y="119520"/>
                <a:ext cx="11581920" cy="62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trada de lápiz 1"/>
              <p14:cNvContentPartPr/>
              <p14:nvPr/>
            </p14:nvContentPartPr>
            <p14:xfrm>
              <a:off x="9781560" y="3530520"/>
              <a:ext cx="2059200" cy="23256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73640" y="3518280"/>
                <a:ext cx="2070720" cy="23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Entrada de lápiz 2"/>
              <p14:cNvContentPartPr/>
              <p14:nvPr/>
            </p14:nvContentPartPr>
            <p14:xfrm>
              <a:off x="4465080" y="1527120"/>
              <a:ext cx="2331360" cy="9558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3560" y="1511640"/>
                <a:ext cx="2349000" cy="9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96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297" y="1345451"/>
            <a:ext cx="1914792" cy="78115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428" y="107932"/>
            <a:ext cx="2362530" cy="10002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587" y="2932989"/>
            <a:ext cx="1943371" cy="10193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22" y="107932"/>
            <a:ext cx="1531068" cy="1200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894" y="145094"/>
            <a:ext cx="2790825" cy="20478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492" y="7989"/>
            <a:ext cx="1600200" cy="6000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7771" y="899701"/>
            <a:ext cx="2933700" cy="1323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/>
              <p14:cNvContentPartPr/>
              <p14:nvPr/>
            </p14:nvContentPartPr>
            <p14:xfrm>
              <a:off x="107640" y="229680"/>
              <a:ext cx="11262240" cy="6486480"/>
            </p14:xfrm>
          </p:contentPart>
        </mc:Choice>
        <mc:Fallback xmlns="">
          <p:pic>
            <p:nvPicPr>
              <p:cNvPr id="10" name="Entrada de lápiz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640" y="222120"/>
                <a:ext cx="11279880" cy="650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26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87200" y="69840"/>
              <a:ext cx="12000240" cy="67633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280" y="57960"/>
                <a:ext cx="12024720" cy="67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234000" y="4017600"/>
              <a:ext cx="11836800" cy="22752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680" y="4001040"/>
                <a:ext cx="11865600" cy="23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550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57680" y="126720"/>
              <a:ext cx="11853360" cy="67219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240" y="114840"/>
                <a:ext cx="11867400" cy="67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2334960" y="945720"/>
              <a:ext cx="3426120" cy="3571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4520" y="932400"/>
                <a:ext cx="3448800" cy="3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643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607320" y="276840"/>
              <a:ext cx="11225880" cy="60019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760" y="264600"/>
                <a:ext cx="11245680" cy="60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83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267560" y="241560"/>
              <a:ext cx="9434160" cy="63176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3880" y="235080"/>
                <a:ext cx="9457560" cy="63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57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4501440" y="236880"/>
              <a:ext cx="5779800" cy="397296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240" y="229680"/>
                <a:ext cx="5812560" cy="39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431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129"/>
            <a:ext cx="4858428" cy="343900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496101" y="290129"/>
            <a:ext cx="2047163" cy="1402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4519683" y="702973"/>
            <a:ext cx="2047163" cy="1402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299520" y="273240"/>
              <a:ext cx="11068200" cy="59133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280" y="263160"/>
                <a:ext cx="11091600" cy="59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15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31" y="393464"/>
            <a:ext cx="5039428" cy="26864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0" y="235538"/>
            <a:ext cx="4858428" cy="343900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496101" y="290129"/>
            <a:ext cx="2047163" cy="1402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4519683" y="702973"/>
            <a:ext cx="2047163" cy="1402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30" y="4094504"/>
            <a:ext cx="2934109" cy="1562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/>
              <p14:cNvContentPartPr/>
              <p14:nvPr/>
            </p14:nvContentPartPr>
            <p14:xfrm>
              <a:off x="750600" y="157320"/>
              <a:ext cx="10956600" cy="613800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0160" y="145080"/>
                <a:ext cx="10981800" cy="615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41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0" y="456697"/>
            <a:ext cx="2876951" cy="10860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613" y="294750"/>
            <a:ext cx="1381318" cy="12479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/>
              <p14:cNvContentPartPr/>
              <p14:nvPr/>
            </p14:nvContentPartPr>
            <p14:xfrm>
              <a:off x="254160" y="226800"/>
              <a:ext cx="7153200" cy="143856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520" y="221040"/>
                <a:ext cx="7176960" cy="14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Entrada de lápiz 4"/>
              <p14:cNvContentPartPr/>
              <p14:nvPr/>
            </p14:nvContentPartPr>
            <p14:xfrm>
              <a:off x="613080" y="723240"/>
              <a:ext cx="10720440" cy="55569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640" y="710640"/>
                <a:ext cx="10747080" cy="55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64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31" y="393464"/>
            <a:ext cx="5039428" cy="26864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621000" y="280440"/>
              <a:ext cx="10602720" cy="60764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840" y="267480"/>
                <a:ext cx="10630440" cy="61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301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7" y="0"/>
            <a:ext cx="3857625" cy="3705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792000" y="186120"/>
              <a:ext cx="10823760" cy="57121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960" y="174600"/>
                <a:ext cx="10845360" cy="573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99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566" y="300597"/>
            <a:ext cx="5039428" cy="21624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38" y="2932690"/>
            <a:ext cx="4077269" cy="22482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01" y="0"/>
            <a:ext cx="4772691" cy="20291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82" y="2463074"/>
            <a:ext cx="3800475" cy="1866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Entrada de lápiz 7"/>
              <p14:cNvContentPartPr/>
              <p14:nvPr/>
            </p14:nvContentPartPr>
            <p14:xfrm>
              <a:off x="128160" y="2493720"/>
              <a:ext cx="11872440" cy="3751560"/>
            </p14:xfrm>
          </p:contentPart>
        </mc:Choice>
        <mc:Fallback xmlns="">
          <p:pic>
            <p:nvPicPr>
              <p:cNvPr id="8" name="Entrada de lápiz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400" y="2481480"/>
                <a:ext cx="11903760" cy="37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213000" y="952560"/>
              <a:ext cx="4613760" cy="49392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2560" y="941760"/>
                <a:ext cx="4636800" cy="49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72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 rot="225428">
              <a:off x="1119696" y="560042"/>
              <a:ext cx="6948720" cy="26708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225428">
                <a:off x="1109256" y="544562"/>
                <a:ext cx="6964200" cy="26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178200" y="187560"/>
              <a:ext cx="9467280" cy="14205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040" y="172080"/>
                <a:ext cx="9490320" cy="14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733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7" y="251559"/>
            <a:ext cx="7924800" cy="3952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012418" y="183319"/>
              <a:ext cx="10851120" cy="56264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1978" y="166759"/>
                <a:ext cx="10874880" cy="56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/>
              <p14:cNvContentPartPr/>
              <p14:nvPr/>
            </p14:nvContentPartPr>
            <p14:xfrm>
              <a:off x="6278400" y="4599000"/>
              <a:ext cx="18000" cy="8064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6880" y="4591080"/>
                <a:ext cx="3924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64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7" y="245019"/>
            <a:ext cx="7991475" cy="3228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134000" y="812520"/>
              <a:ext cx="9270360" cy="52516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4280" y="803880"/>
                <a:ext cx="9292320" cy="526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19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33" y="158516"/>
            <a:ext cx="10507541" cy="3019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276920" y="1750320"/>
              <a:ext cx="8672040" cy="40996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4320" y="1746360"/>
                <a:ext cx="8688600" cy="41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8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47" y="103925"/>
            <a:ext cx="9897856" cy="3019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366200" y="428760"/>
              <a:ext cx="9600840" cy="49654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5400" y="420480"/>
                <a:ext cx="9615240" cy="49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6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96" y="269351"/>
            <a:ext cx="10974332" cy="2743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294560" y="1267920"/>
              <a:ext cx="10110240" cy="40636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9800" y="1255320"/>
                <a:ext cx="10128600" cy="408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85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8490" y="1"/>
            <a:ext cx="7792871" cy="412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473480" y="223200"/>
              <a:ext cx="9716760" cy="60285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6640" y="215280"/>
                <a:ext cx="9729000" cy="604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0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94" y="0"/>
            <a:ext cx="7049484" cy="274358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0" y="2534880"/>
            <a:ext cx="7049484" cy="274358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93576" y="2743583"/>
            <a:ext cx="668740" cy="845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2107440" y="286560"/>
              <a:ext cx="9570600" cy="62175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3400" y="280440"/>
                <a:ext cx="9588960" cy="62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26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9" y="0"/>
            <a:ext cx="9859751" cy="29626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214280" y="232200"/>
              <a:ext cx="10154520" cy="55195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3480" y="226800"/>
                <a:ext cx="10170360" cy="55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58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0" y="142201"/>
            <a:ext cx="11965070" cy="35437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15920" y="473040"/>
              <a:ext cx="8770320" cy="58143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800" y="461880"/>
                <a:ext cx="8788320" cy="58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40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624960" y="312480"/>
              <a:ext cx="9038160" cy="53233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480" y="300960"/>
                <a:ext cx="9063000" cy="53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365760" y="919800"/>
              <a:ext cx="10118880" cy="40993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520" y="907920"/>
                <a:ext cx="10135440" cy="412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0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982080" y="383760"/>
              <a:ext cx="10779480" cy="252792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600" y="367560"/>
                <a:ext cx="10795680" cy="25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28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9948"/>
            <a:ext cx="12098438" cy="2819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615960" y="633600"/>
              <a:ext cx="11574360" cy="61095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880" y="618480"/>
                <a:ext cx="11601000" cy="614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29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288000" y="173160"/>
              <a:ext cx="11495880" cy="660348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40" y="156600"/>
                <a:ext cx="11522880" cy="663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90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90" y="129051"/>
            <a:ext cx="3057952" cy="1495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051560" y="138240"/>
              <a:ext cx="9867960" cy="56451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160" y="125280"/>
                <a:ext cx="9891000" cy="56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96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411480" y="401040"/>
              <a:ext cx="11023200" cy="551808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560" y="384480"/>
                <a:ext cx="11047680" cy="55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0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281760" y="1006560"/>
              <a:ext cx="6255000" cy="362556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4920" y="993240"/>
                <a:ext cx="6275160" cy="36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74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8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557000" y="411480"/>
              <a:ext cx="7987680" cy="18342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040" y="396000"/>
                <a:ext cx="8013240" cy="18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2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703800" y="175320"/>
              <a:ext cx="9448560" cy="571032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680" y="161640"/>
                <a:ext cx="9467640" cy="57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6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280520" y="258120"/>
              <a:ext cx="9773280" cy="622044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6120" y="241560"/>
                <a:ext cx="9791280" cy="62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4134240" y="2735640"/>
              <a:ext cx="2192400" cy="120924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5600" y="2724840"/>
                <a:ext cx="2210400" cy="12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48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84" y="208271"/>
            <a:ext cx="3746243" cy="25212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991440" y="408240"/>
              <a:ext cx="11018160" cy="616032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920" y="400320"/>
                <a:ext cx="11046240" cy="618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93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7" y="0"/>
            <a:ext cx="3801005" cy="26768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76400" y="151560"/>
              <a:ext cx="11774880" cy="626544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800" y="140400"/>
                <a:ext cx="11801520" cy="62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5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34" y="222290"/>
            <a:ext cx="3810532" cy="18004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898560" y="126720"/>
              <a:ext cx="10343520" cy="616572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240" y="116640"/>
                <a:ext cx="10360080" cy="619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56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20" y="223474"/>
            <a:ext cx="10945753" cy="2152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219680" y="2676600"/>
              <a:ext cx="9958320" cy="380988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3120" y="2670120"/>
                <a:ext cx="9991440" cy="38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16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3206160" y="531000"/>
              <a:ext cx="8089200" cy="29790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9600" y="516960"/>
                <a:ext cx="8109720" cy="30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95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77" y="292255"/>
            <a:ext cx="9154803" cy="2534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1892160" y="870480"/>
              <a:ext cx="7593480" cy="6616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9560" y="858960"/>
                <a:ext cx="762228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/>
              <p14:cNvContentPartPr/>
              <p14:nvPr/>
            </p14:nvContentPartPr>
            <p14:xfrm>
              <a:off x="1176840" y="994320"/>
              <a:ext cx="7610760" cy="535320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5680" y="978480"/>
                <a:ext cx="7638480" cy="53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4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58" y="480684"/>
            <a:ext cx="5144218" cy="16385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559080" y="203400"/>
              <a:ext cx="11030040" cy="57045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120" y="194760"/>
                <a:ext cx="11050200" cy="57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97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30"/>
            <a:ext cx="5087060" cy="208626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22" y="2457486"/>
            <a:ext cx="9145276" cy="2543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Entrada de lápiz 3"/>
              <p14:cNvContentPartPr/>
              <p14:nvPr/>
            </p14:nvContentPartPr>
            <p14:xfrm>
              <a:off x="987120" y="227520"/>
              <a:ext cx="11115720" cy="624240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3800" y="219240"/>
                <a:ext cx="11132280" cy="626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165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9" y="0"/>
            <a:ext cx="4725059" cy="199100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48" y="123842"/>
            <a:ext cx="4324954" cy="18671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06" y="3436473"/>
            <a:ext cx="3905795" cy="18957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340" y="4183621"/>
            <a:ext cx="3019846" cy="1848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Entrada de lápiz 5"/>
              <p14:cNvContentPartPr/>
              <p14:nvPr/>
            </p14:nvContentPartPr>
            <p14:xfrm>
              <a:off x="222480" y="2187000"/>
              <a:ext cx="11904120" cy="452628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360" y="2181240"/>
                <a:ext cx="11932560" cy="45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24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A8F9CC28794E43BBAD0DF1D4F92C32" ma:contentTypeVersion="8" ma:contentTypeDescription="Crear nuevo documento." ma:contentTypeScope="" ma:versionID="3fe145959dfcd0f3d4c120db39f5694e">
  <xsd:schema xmlns:xsd="http://www.w3.org/2001/XMLSchema" xmlns:xs="http://www.w3.org/2001/XMLSchema" xmlns:p="http://schemas.microsoft.com/office/2006/metadata/properties" xmlns:ns2="987162fa-508c-4a7e-991d-93b9cfc8b9ec" xmlns:ns3="12b1df5b-3d1c-4bc3-b97d-4f2eb0ff4b53" targetNamespace="http://schemas.microsoft.com/office/2006/metadata/properties" ma:root="true" ma:fieldsID="0d667986b1b2965fea861570086f8451" ns2:_="" ns3:_="">
    <xsd:import namespace="987162fa-508c-4a7e-991d-93b9cfc8b9ec"/>
    <xsd:import namespace="12b1df5b-3d1c-4bc3-b97d-4f2eb0ff4b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162fa-508c-4a7e-991d-93b9cfc8b9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99375edc-ecdf-4f5c-9a1f-fe3446fc79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1df5b-3d1c-4bc3-b97d-4f2eb0ff4b5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1dd0796-5131-4e62-b718-313227461a8a}" ma:internalName="TaxCatchAll" ma:showField="CatchAllData" ma:web="12b1df5b-3d1c-4bc3-b97d-4f2eb0ff4b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7162fa-508c-4a7e-991d-93b9cfc8b9ec">
      <Terms xmlns="http://schemas.microsoft.com/office/infopath/2007/PartnerControls"/>
    </lcf76f155ced4ddcb4097134ff3c332f>
    <TaxCatchAll xmlns="12b1df5b-3d1c-4bc3-b97d-4f2eb0ff4b53" xsi:nil="true"/>
  </documentManagement>
</p:properties>
</file>

<file path=customXml/itemProps1.xml><?xml version="1.0" encoding="utf-8"?>
<ds:datastoreItem xmlns:ds="http://schemas.openxmlformats.org/officeDocument/2006/customXml" ds:itemID="{CBC7CD2C-47F3-44D4-ACD2-A0A097AE8A2D}"/>
</file>

<file path=customXml/itemProps2.xml><?xml version="1.0" encoding="utf-8"?>
<ds:datastoreItem xmlns:ds="http://schemas.openxmlformats.org/officeDocument/2006/customXml" ds:itemID="{9EC1A9C3-807B-4CF3-A849-5FD0E65BE8B4}"/>
</file>

<file path=customXml/itemProps3.xml><?xml version="1.0" encoding="utf-8"?>
<ds:datastoreItem xmlns:ds="http://schemas.openxmlformats.org/officeDocument/2006/customXml" ds:itemID="{B4C8E9E5-0428-41E3-8729-33342E650850}"/>
</file>

<file path=docProps/app.xml><?xml version="1.0" encoding="utf-8"?>
<Properties xmlns="http://schemas.openxmlformats.org/officeDocument/2006/extended-properties" xmlns:vt="http://schemas.openxmlformats.org/officeDocument/2006/docPropsVTypes">
  <TotalTime>3279</TotalTime>
  <Words>0</Words>
  <Application>Microsoft Office PowerPoint</Application>
  <PresentationFormat>Panorámica</PresentationFormat>
  <Paragraphs>0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GERMAN VILLARREAL GOMEZ</dc:creator>
  <cp:lastModifiedBy>GERMAN VILLARREAL GOMEZ</cp:lastModifiedBy>
  <cp:revision>21</cp:revision>
  <dcterms:created xsi:type="dcterms:W3CDTF">2022-03-23T16:22:30Z</dcterms:created>
  <dcterms:modified xsi:type="dcterms:W3CDTF">2022-05-06T15:46:30Z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0x010100FCA8F9CC28794E43BBAD0DF1D4F92C32</vt:lpwstr>
  </property>
</Properties>
</file>